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58" r:id="rId3"/>
    <p:sldId id="259" r:id="rId4"/>
    <p:sldId id="264" r:id="rId5"/>
    <p:sldId id="266" r:id="rId6"/>
    <p:sldId id="268" r:id="rId7"/>
    <p:sldId id="269" r:id="rId8"/>
    <p:sldId id="271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3" r:id="rId19"/>
    <p:sldId id="284" r:id="rId20"/>
    <p:sldId id="285" r:id="rId21"/>
    <p:sldId id="287" r:id="rId22"/>
    <p:sldId id="286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50A2"/>
    <a:srgbClr val="007BA9"/>
    <a:srgbClr val="ACD1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81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4D0998-CA7E-41F4-9EE4-350ABD179E17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DC0C1D-CF09-4A76-A0A5-26068750C7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920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3332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3147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1495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6151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8915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3864F-3FB4-407F-A4D6-342071885C3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6970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3864F-3FB4-407F-A4D6-342071885C3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9109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3864F-3FB4-407F-A4D6-342071885C3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1742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3864F-3FB4-407F-A4D6-342071885C3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8795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092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79899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63859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01354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7765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0740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68399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48507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670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63956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4127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4" r:id="rId14"/>
    <p:sldLayoutId id="2147483665" r:id="rId15"/>
    <p:sldLayoutId id="2147483667" r:id="rId16"/>
    <p:sldLayoutId id="2147483669" r:id="rId17"/>
    <p:sldLayoutId id="2147483670" r:id="rId18"/>
    <p:sldLayoutId id="2147483671" r:id="rId19"/>
    <p:sldLayoutId id="2147483672" r:id="rId20"/>
    <p:sldLayoutId id="2147483673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419100" y="323850"/>
            <a:ext cx="11277600" cy="6134100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3653560" y="0"/>
            <a:ext cx="8538440" cy="6858000"/>
            <a:chOff x="4602163" y="2230438"/>
            <a:chExt cx="2984501" cy="2397125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4605338" y="2230438"/>
              <a:ext cx="2981325" cy="2397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7526338" y="3500438"/>
              <a:ext cx="60325" cy="125413"/>
            </a:xfrm>
            <a:custGeom>
              <a:avLst/>
              <a:gdLst>
                <a:gd name="T0" fmla="*/ 38 w 38"/>
                <a:gd name="T1" fmla="*/ 79 h 79"/>
                <a:gd name="T2" fmla="*/ 38 w 38"/>
                <a:gd name="T3" fmla="*/ 0 h 79"/>
                <a:gd name="T4" fmla="*/ 0 w 38"/>
                <a:gd name="T5" fmla="*/ 41 h 79"/>
                <a:gd name="T6" fmla="*/ 38 w 38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79">
                  <a:moveTo>
                    <a:pt x="38" y="79"/>
                  </a:moveTo>
                  <a:lnTo>
                    <a:pt x="38" y="0"/>
                  </a:lnTo>
                  <a:lnTo>
                    <a:pt x="0" y="41"/>
                  </a:lnTo>
                  <a:lnTo>
                    <a:pt x="38" y="79"/>
                  </a:lnTo>
                  <a:close/>
                </a:path>
              </a:pathLst>
            </a:custGeom>
            <a:solidFill>
              <a:srgbClr val="051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7273926" y="3565526"/>
              <a:ext cx="312738" cy="557213"/>
            </a:xfrm>
            <a:custGeom>
              <a:avLst/>
              <a:gdLst>
                <a:gd name="T0" fmla="*/ 0 w 197"/>
                <a:gd name="T1" fmla="*/ 156 h 351"/>
                <a:gd name="T2" fmla="*/ 197 w 197"/>
                <a:gd name="T3" fmla="*/ 351 h 351"/>
                <a:gd name="T4" fmla="*/ 197 w 197"/>
                <a:gd name="T5" fmla="*/ 38 h 351"/>
                <a:gd name="T6" fmla="*/ 159 w 197"/>
                <a:gd name="T7" fmla="*/ 0 h 351"/>
                <a:gd name="T8" fmla="*/ 0 w 197"/>
                <a:gd name="T9" fmla="*/ 15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351">
                  <a:moveTo>
                    <a:pt x="0" y="156"/>
                  </a:moveTo>
                  <a:lnTo>
                    <a:pt x="197" y="351"/>
                  </a:lnTo>
                  <a:lnTo>
                    <a:pt x="197" y="38"/>
                  </a:lnTo>
                  <a:lnTo>
                    <a:pt x="159" y="0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0031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7026276" y="3813176"/>
              <a:ext cx="560388" cy="811213"/>
            </a:xfrm>
            <a:custGeom>
              <a:avLst/>
              <a:gdLst>
                <a:gd name="T0" fmla="*/ 156 w 353"/>
                <a:gd name="T1" fmla="*/ 0 h 511"/>
                <a:gd name="T2" fmla="*/ 0 w 353"/>
                <a:gd name="T3" fmla="*/ 157 h 511"/>
                <a:gd name="T4" fmla="*/ 353 w 353"/>
                <a:gd name="T5" fmla="*/ 511 h 511"/>
                <a:gd name="T6" fmla="*/ 353 w 353"/>
                <a:gd name="T7" fmla="*/ 511 h 511"/>
                <a:gd name="T8" fmla="*/ 353 w 353"/>
                <a:gd name="T9" fmla="*/ 195 h 511"/>
                <a:gd name="T10" fmla="*/ 156 w 353"/>
                <a:gd name="T11" fmla="*/ 0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3" h="511">
                  <a:moveTo>
                    <a:pt x="156" y="0"/>
                  </a:moveTo>
                  <a:lnTo>
                    <a:pt x="0" y="157"/>
                  </a:lnTo>
                  <a:lnTo>
                    <a:pt x="353" y="511"/>
                  </a:lnTo>
                  <a:lnTo>
                    <a:pt x="353" y="511"/>
                  </a:lnTo>
                  <a:lnTo>
                    <a:pt x="353" y="195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007B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6777038" y="4062413"/>
              <a:ext cx="809625" cy="561975"/>
            </a:xfrm>
            <a:custGeom>
              <a:avLst/>
              <a:gdLst>
                <a:gd name="T0" fmla="*/ 0 w 510"/>
                <a:gd name="T1" fmla="*/ 159 h 354"/>
                <a:gd name="T2" fmla="*/ 195 w 510"/>
                <a:gd name="T3" fmla="*/ 354 h 354"/>
                <a:gd name="T4" fmla="*/ 510 w 510"/>
                <a:gd name="T5" fmla="*/ 354 h 354"/>
                <a:gd name="T6" fmla="*/ 157 w 510"/>
                <a:gd name="T7" fmla="*/ 0 h 354"/>
                <a:gd name="T8" fmla="*/ 0 w 510"/>
                <a:gd name="T9" fmla="*/ 159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0" h="354">
                  <a:moveTo>
                    <a:pt x="0" y="159"/>
                  </a:moveTo>
                  <a:lnTo>
                    <a:pt x="195" y="354"/>
                  </a:lnTo>
                  <a:lnTo>
                    <a:pt x="510" y="354"/>
                  </a:lnTo>
                  <a:lnTo>
                    <a:pt x="157" y="0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rgbClr val="29A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6524626" y="3003551"/>
              <a:ext cx="1058863" cy="1308100"/>
            </a:xfrm>
            <a:custGeom>
              <a:avLst/>
              <a:gdLst>
                <a:gd name="T0" fmla="*/ 472 w 667"/>
                <a:gd name="T1" fmla="*/ 508 h 824"/>
                <a:gd name="T2" fmla="*/ 629 w 667"/>
                <a:gd name="T3" fmla="*/ 351 h 824"/>
                <a:gd name="T4" fmla="*/ 667 w 667"/>
                <a:gd name="T5" fmla="*/ 313 h 824"/>
                <a:gd name="T6" fmla="*/ 667 w 667"/>
                <a:gd name="T7" fmla="*/ 0 h 824"/>
                <a:gd name="T8" fmla="*/ 0 w 667"/>
                <a:gd name="T9" fmla="*/ 665 h 824"/>
                <a:gd name="T10" fmla="*/ 3 w 667"/>
                <a:gd name="T11" fmla="*/ 667 h 824"/>
                <a:gd name="T12" fmla="*/ 3 w 667"/>
                <a:gd name="T13" fmla="*/ 667 h 824"/>
                <a:gd name="T14" fmla="*/ 157 w 667"/>
                <a:gd name="T15" fmla="*/ 824 h 824"/>
                <a:gd name="T16" fmla="*/ 159 w 667"/>
                <a:gd name="T17" fmla="*/ 824 h 824"/>
                <a:gd name="T18" fmla="*/ 316 w 667"/>
                <a:gd name="T19" fmla="*/ 665 h 824"/>
                <a:gd name="T20" fmla="*/ 472 w 667"/>
                <a:gd name="T21" fmla="*/ 508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7" h="824">
                  <a:moveTo>
                    <a:pt x="472" y="508"/>
                  </a:moveTo>
                  <a:lnTo>
                    <a:pt x="629" y="351"/>
                  </a:lnTo>
                  <a:lnTo>
                    <a:pt x="667" y="313"/>
                  </a:lnTo>
                  <a:lnTo>
                    <a:pt x="667" y="0"/>
                  </a:lnTo>
                  <a:lnTo>
                    <a:pt x="0" y="665"/>
                  </a:lnTo>
                  <a:lnTo>
                    <a:pt x="3" y="667"/>
                  </a:lnTo>
                  <a:lnTo>
                    <a:pt x="3" y="667"/>
                  </a:lnTo>
                  <a:lnTo>
                    <a:pt x="157" y="824"/>
                  </a:lnTo>
                  <a:lnTo>
                    <a:pt x="159" y="824"/>
                  </a:lnTo>
                  <a:lnTo>
                    <a:pt x="316" y="665"/>
                  </a:lnTo>
                  <a:lnTo>
                    <a:pt x="472" y="508"/>
                  </a:lnTo>
                  <a:close/>
                </a:path>
              </a:pathLst>
            </a:custGeom>
            <a:solidFill>
              <a:srgbClr val="051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524626" y="3003551"/>
              <a:ext cx="1058863" cy="1308100"/>
            </a:xfrm>
            <a:custGeom>
              <a:avLst/>
              <a:gdLst>
                <a:gd name="T0" fmla="*/ 472 w 667"/>
                <a:gd name="T1" fmla="*/ 508 h 824"/>
                <a:gd name="T2" fmla="*/ 629 w 667"/>
                <a:gd name="T3" fmla="*/ 351 h 824"/>
                <a:gd name="T4" fmla="*/ 667 w 667"/>
                <a:gd name="T5" fmla="*/ 313 h 824"/>
                <a:gd name="T6" fmla="*/ 667 w 667"/>
                <a:gd name="T7" fmla="*/ 0 h 824"/>
                <a:gd name="T8" fmla="*/ 0 w 667"/>
                <a:gd name="T9" fmla="*/ 665 h 824"/>
                <a:gd name="T10" fmla="*/ 3 w 667"/>
                <a:gd name="T11" fmla="*/ 667 h 824"/>
                <a:gd name="T12" fmla="*/ 3 w 667"/>
                <a:gd name="T13" fmla="*/ 667 h 824"/>
                <a:gd name="T14" fmla="*/ 157 w 667"/>
                <a:gd name="T15" fmla="*/ 824 h 824"/>
                <a:gd name="T16" fmla="*/ 159 w 667"/>
                <a:gd name="T17" fmla="*/ 824 h 824"/>
                <a:gd name="T18" fmla="*/ 316 w 667"/>
                <a:gd name="T19" fmla="*/ 665 h 824"/>
                <a:gd name="T20" fmla="*/ 472 w 667"/>
                <a:gd name="T21" fmla="*/ 508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7" h="824">
                  <a:moveTo>
                    <a:pt x="472" y="508"/>
                  </a:moveTo>
                  <a:lnTo>
                    <a:pt x="629" y="351"/>
                  </a:lnTo>
                  <a:lnTo>
                    <a:pt x="667" y="313"/>
                  </a:lnTo>
                  <a:lnTo>
                    <a:pt x="667" y="0"/>
                  </a:lnTo>
                  <a:lnTo>
                    <a:pt x="0" y="665"/>
                  </a:lnTo>
                  <a:lnTo>
                    <a:pt x="3" y="667"/>
                  </a:lnTo>
                  <a:lnTo>
                    <a:pt x="3" y="667"/>
                  </a:lnTo>
                  <a:lnTo>
                    <a:pt x="157" y="824"/>
                  </a:lnTo>
                  <a:lnTo>
                    <a:pt x="159" y="824"/>
                  </a:lnTo>
                  <a:lnTo>
                    <a:pt x="316" y="665"/>
                  </a:lnTo>
                  <a:lnTo>
                    <a:pt x="472" y="5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6276976" y="2505076"/>
              <a:ext cx="1306513" cy="1554163"/>
            </a:xfrm>
            <a:custGeom>
              <a:avLst/>
              <a:gdLst>
                <a:gd name="T0" fmla="*/ 156 w 823"/>
                <a:gd name="T1" fmla="*/ 979 h 979"/>
                <a:gd name="T2" fmla="*/ 823 w 823"/>
                <a:gd name="T3" fmla="*/ 314 h 979"/>
                <a:gd name="T4" fmla="*/ 823 w 823"/>
                <a:gd name="T5" fmla="*/ 0 h 979"/>
                <a:gd name="T6" fmla="*/ 0 w 823"/>
                <a:gd name="T7" fmla="*/ 822 h 979"/>
                <a:gd name="T8" fmla="*/ 2 w 823"/>
                <a:gd name="T9" fmla="*/ 824 h 979"/>
                <a:gd name="T10" fmla="*/ 2 w 823"/>
                <a:gd name="T11" fmla="*/ 824 h 979"/>
                <a:gd name="T12" fmla="*/ 156 w 823"/>
                <a:gd name="T13" fmla="*/ 979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3" h="979">
                  <a:moveTo>
                    <a:pt x="156" y="979"/>
                  </a:moveTo>
                  <a:lnTo>
                    <a:pt x="823" y="314"/>
                  </a:lnTo>
                  <a:lnTo>
                    <a:pt x="823" y="0"/>
                  </a:lnTo>
                  <a:lnTo>
                    <a:pt x="0" y="822"/>
                  </a:lnTo>
                  <a:lnTo>
                    <a:pt x="2" y="824"/>
                  </a:lnTo>
                  <a:lnTo>
                    <a:pt x="2" y="824"/>
                  </a:lnTo>
                  <a:lnTo>
                    <a:pt x="156" y="979"/>
                  </a:lnTo>
                  <a:close/>
                </a:path>
              </a:pathLst>
            </a:custGeom>
            <a:solidFill>
              <a:srgbClr val="0031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6276976" y="2505076"/>
              <a:ext cx="1306513" cy="1554163"/>
            </a:xfrm>
            <a:custGeom>
              <a:avLst/>
              <a:gdLst>
                <a:gd name="T0" fmla="*/ 156 w 823"/>
                <a:gd name="T1" fmla="*/ 979 h 979"/>
                <a:gd name="T2" fmla="*/ 823 w 823"/>
                <a:gd name="T3" fmla="*/ 314 h 979"/>
                <a:gd name="T4" fmla="*/ 823 w 823"/>
                <a:gd name="T5" fmla="*/ 0 h 979"/>
                <a:gd name="T6" fmla="*/ 0 w 823"/>
                <a:gd name="T7" fmla="*/ 822 h 979"/>
                <a:gd name="T8" fmla="*/ 2 w 823"/>
                <a:gd name="T9" fmla="*/ 824 h 979"/>
                <a:gd name="T10" fmla="*/ 2 w 823"/>
                <a:gd name="T11" fmla="*/ 824 h 979"/>
                <a:gd name="T12" fmla="*/ 156 w 823"/>
                <a:gd name="T13" fmla="*/ 979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3" h="979">
                  <a:moveTo>
                    <a:pt x="156" y="979"/>
                  </a:moveTo>
                  <a:lnTo>
                    <a:pt x="823" y="314"/>
                  </a:lnTo>
                  <a:lnTo>
                    <a:pt x="823" y="0"/>
                  </a:lnTo>
                  <a:lnTo>
                    <a:pt x="0" y="822"/>
                  </a:lnTo>
                  <a:lnTo>
                    <a:pt x="2" y="824"/>
                  </a:lnTo>
                  <a:lnTo>
                    <a:pt x="2" y="824"/>
                  </a:lnTo>
                  <a:lnTo>
                    <a:pt x="156" y="9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6027738" y="2230438"/>
              <a:ext cx="1555750" cy="1579563"/>
            </a:xfrm>
            <a:custGeom>
              <a:avLst/>
              <a:gdLst>
                <a:gd name="T0" fmla="*/ 980 w 980"/>
                <a:gd name="T1" fmla="*/ 173 h 995"/>
                <a:gd name="T2" fmla="*/ 980 w 980"/>
                <a:gd name="T3" fmla="*/ 0 h 995"/>
                <a:gd name="T4" fmla="*/ 840 w 980"/>
                <a:gd name="T5" fmla="*/ 0 h 995"/>
                <a:gd name="T6" fmla="*/ 0 w 980"/>
                <a:gd name="T7" fmla="*/ 838 h 995"/>
                <a:gd name="T8" fmla="*/ 157 w 980"/>
                <a:gd name="T9" fmla="*/ 995 h 995"/>
                <a:gd name="T10" fmla="*/ 980 w 980"/>
                <a:gd name="T11" fmla="*/ 173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0" h="995">
                  <a:moveTo>
                    <a:pt x="980" y="173"/>
                  </a:moveTo>
                  <a:lnTo>
                    <a:pt x="980" y="0"/>
                  </a:lnTo>
                  <a:lnTo>
                    <a:pt x="840" y="0"/>
                  </a:lnTo>
                  <a:lnTo>
                    <a:pt x="0" y="838"/>
                  </a:lnTo>
                  <a:lnTo>
                    <a:pt x="157" y="995"/>
                  </a:lnTo>
                  <a:lnTo>
                    <a:pt x="980" y="173"/>
                  </a:lnTo>
                  <a:close/>
                </a:path>
              </a:pathLst>
            </a:custGeom>
            <a:solidFill>
              <a:srgbClr val="007B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6027738" y="2230438"/>
              <a:ext cx="1555750" cy="1579563"/>
            </a:xfrm>
            <a:custGeom>
              <a:avLst/>
              <a:gdLst>
                <a:gd name="T0" fmla="*/ 980 w 980"/>
                <a:gd name="T1" fmla="*/ 173 h 995"/>
                <a:gd name="T2" fmla="*/ 980 w 980"/>
                <a:gd name="T3" fmla="*/ 0 h 995"/>
                <a:gd name="T4" fmla="*/ 840 w 980"/>
                <a:gd name="T5" fmla="*/ 0 h 995"/>
                <a:gd name="T6" fmla="*/ 0 w 980"/>
                <a:gd name="T7" fmla="*/ 838 h 995"/>
                <a:gd name="T8" fmla="*/ 157 w 980"/>
                <a:gd name="T9" fmla="*/ 995 h 995"/>
                <a:gd name="T10" fmla="*/ 980 w 980"/>
                <a:gd name="T11" fmla="*/ 173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0" h="995">
                  <a:moveTo>
                    <a:pt x="980" y="173"/>
                  </a:moveTo>
                  <a:lnTo>
                    <a:pt x="980" y="0"/>
                  </a:lnTo>
                  <a:lnTo>
                    <a:pt x="840" y="0"/>
                  </a:lnTo>
                  <a:lnTo>
                    <a:pt x="0" y="838"/>
                  </a:lnTo>
                  <a:lnTo>
                    <a:pt x="157" y="995"/>
                  </a:lnTo>
                  <a:lnTo>
                    <a:pt x="980" y="17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5780088" y="2230438"/>
              <a:ext cx="1581150" cy="1330325"/>
            </a:xfrm>
            <a:custGeom>
              <a:avLst/>
              <a:gdLst>
                <a:gd name="T0" fmla="*/ 996 w 996"/>
                <a:gd name="T1" fmla="*/ 0 h 838"/>
                <a:gd name="T2" fmla="*/ 683 w 996"/>
                <a:gd name="T3" fmla="*/ 0 h 838"/>
                <a:gd name="T4" fmla="*/ 626 w 996"/>
                <a:gd name="T5" fmla="*/ 55 h 838"/>
                <a:gd name="T6" fmla="*/ 469 w 996"/>
                <a:gd name="T7" fmla="*/ 211 h 838"/>
                <a:gd name="T8" fmla="*/ 313 w 996"/>
                <a:gd name="T9" fmla="*/ 368 h 838"/>
                <a:gd name="T10" fmla="*/ 156 w 996"/>
                <a:gd name="T11" fmla="*/ 525 h 838"/>
                <a:gd name="T12" fmla="*/ 0 w 996"/>
                <a:gd name="T13" fmla="*/ 681 h 838"/>
                <a:gd name="T14" fmla="*/ 0 w 996"/>
                <a:gd name="T15" fmla="*/ 681 h 838"/>
                <a:gd name="T16" fmla="*/ 156 w 996"/>
                <a:gd name="T17" fmla="*/ 838 h 838"/>
                <a:gd name="T18" fmla="*/ 996 w 996"/>
                <a:gd name="T19" fmla="*/ 0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6" h="838">
                  <a:moveTo>
                    <a:pt x="996" y="0"/>
                  </a:moveTo>
                  <a:lnTo>
                    <a:pt x="683" y="0"/>
                  </a:lnTo>
                  <a:lnTo>
                    <a:pt x="626" y="55"/>
                  </a:lnTo>
                  <a:lnTo>
                    <a:pt x="469" y="211"/>
                  </a:lnTo>
                  <a:lnTo>
                    <a:pt x="313" y="368"/>
                  </a:lnTo>
                  <a:lnTo>
                    <a:pt x="156" y="525"/>
                  </a:lnTo>
                  <a:lnTo>
                    <a:pt x="0" y="681"/>
                  </a:lnTo>
                  <a:lnTo>
                    <a:pt x="0" y="681"/>
                  </a:lnTo>
                  <a:lnTo>
                    <a:pt x="156" y="838"/>
                  </a:lnTo>
                  <a:lnTo>
                    <a:pt x="996" y="0"/>
                  </a:lnTo>
                  <a:close/>
                </a:path>
              </a:pathLst>
            </a:custGeom>
            <a:solidFill>
              <a:srgbClr val="D0E4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5780088" y="2230438"/>
              <a:ext cx="1581150" cy="1330325"/>
            </a:xfrm>
            <a:custGeom>
              <a:avLst/>
              <a:gdLst>
                <a:gd name="T0" fmla="*/ 996 w 996"/>
                <a:gd name="T1" fmla="*/ 0 h 838"/>
                <a:gd name="T2" fmla="*/ 683 w 996"/>
                <a:gd name="T3" fmla="*/ 0 h 838"/>
                <a:gd name="T4" fmla="*/ 626 w 996"/>
                <a:gd name="T5" fmla="*/ 55 h 838"/>
                <a:gd name="T6" fmla="*/ 469 w 996"/>
                <a:gd name="T7" fmla="*/ 211 h 838"/>
                <a:gd name="T8" fmla="*/ 313 w 996"/>
                <a:gd name="T9" fmla="*/ 368 h 838"/>
                <a:gd name="T10" fmla="*/ 156 w 996"/>
                <a:gd name="T11" fmla="*/ 525 h 838"/>
                <a:gd name="T12" fmla="*/ 0 w 996"/>
                <a:gd name="T13" fmla="*/ 681 h 838"/>
                <a:gd name="T14" fmla="*/ 0 w 996"/>
                <a:gd name="T15" fmla="*/ 681 h 838"/>
                <a:gd name="T16" fmla="*/ 156 w 996"/>
                <a:gd name="T17" fmla="*/ 838 h 838"/>
                <a:gd name="T18" fmla="*/ 996 w 996"/>
                <a:gd name="T19" fmla="*/ 0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6" h="838">
                  <a:moveTo>
                    <a:pt x="996" y="0"/>
                  </a:moveTo>
                  <a:lnTo>
                    <a:pt x="683" y="0"/>
                  </a:lnTo>
                  <a:lnTo>
                    <a:pt x="626" y="55"/>
                  </a:lnTo>
                  <a:lnTo>
                    <a:pt x="469" y="211"/>
                  </a:lnTo>
                  <a:lnTo>
                    <a:pt x="313" y="368"/>
                  </a:lnTo>
                  <a:lnTo>
                    <a:pt x="156" y="525"/>
                  </a:lnTo>
                  <a:lnTo>
                    <a:pt x="0" y="681"/>
                  </a:lnTo>
                  <a:lnTo>
                    <a:pt x="0" y="681"/>
                  </a:lnTo>
                  <a:lnTo>
                    <a:pt x="156" y="838"/>
                  </a:lnTo>
                  <a:lnTo>
                    <a:pt x="99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6027738" y="2317751"/>
              <a:ext cx="496888" cy="496888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6027738" y="2317751"/>
              <a:ext cx="496888" cy="496888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5033963" y="2320926"/>
              <a:ext cx="496888" cy="496888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5033963" y="2320926"/>
              <a:ext cx="496888" cy="496888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5527676" y="2312988"/>
              <a:ext cx="500063" cy="498475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5527676" y="2312988"/>
              <a:ext cx="500063" cy="498475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6032501" y="4314826"/>
              <a:ext cx="496888" cy="304800"/>
            </a:xfrm>
            <a:custGeom>
              <a:avLst/>
              <a:gdLst>
                <a:gd name="T0" fmla="*/ 156 w 313"/>
                <a:gd name="T1" fmla="*/ 0 h 192"/>
                <a:gd name="T2" fmla="*/ 0 w 313"/>
                <a:gd name="T3" fmla="*/ 157 h 192"/>
                <a:gd name="T4" fmla="*/ 35 w 313"/>
                <a:gd name="T5" fmla="*/ 192 h 192"/>
                <a:gd name="T6" fmla="*/ 277 w 313"/>
                <a:gd name="T7" fmla="*/ 192 h 192"/>
                <a:gd name="T8" fmla="*/ 313 w 313"/>
                <a:gd name="T9" fmla="*/ 157 h 192"/>
                <a:gd name="T10" fmla="*/ 156 w 313"/>
                <a:gd name="T1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3" h="192">
                  <a:moveTo>
                    <a:pt x="156" y="0"/>
                  </a:moveTo>
                  <a:lnTo>
                    <a:pt x="0" y="157"/>
                  </a:lnTo>
                  <a:lnTo>
                    <a:pt x="35" y="192"/>
                  </a:lnTo>
                  <a:lnTo>
                    <a:pt x="277" y="192"/>
                  </a:lnTo>
                  <a:lnTo>
                    <a:pt x="313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DAE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6032501" y="4314826"/>
              <a:ext cx="496888" cy="304800"/>
            </a:xfrm>
            <a:custGeom>
              <a:avLst/>
              <a:gdLst>
                <a:gd name="T0" fmla="*/ 156 w 313"/>
                <a:gd name="T1" fmla="*/ 0 h 192"/>
                <a:gd name="T2" fmla="*/ 0 w 313"/>
                <a:gd name="T3" fmla="*/ 157 h 192"/>
                <a:gd name="T4" fmla="*/ 35 w 313"/>
                <a:gd name="T5" fmla="*/ 192 h 192"/>
                <a:gd name="T6" fmla="*/ 277 w 313"/>
                <a:gd name="T7" fmla="*/ 192 h 192"/>
                <a:gd name="T8" fmla="*/ 313 w 313"/>
                <a:gd name="T9" fmla="*/ 157 h 192"/>
                <a:gd name="T10" fmla="*/ 156 w 313"/>
                <a:gd name="T1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3" h="192">
                  <a:moveTo>
                    <a:pt x="156" y="0"/>
                  </a:moveTo>
                  <a:lnTo>
                    <a:pt x="0" y="157"/>
                  </a:lnTo>
                  <a:lnTo>
                    <a:pt x="35" y="192"/>
                  </a:lnTo>
                  <a:lnTo>
                    <a:pt x="277" y="192"/>
                  </a:lnTo>
                  <a:lnTo>
                    <a:pt x="313" y="157"/>
                  </a:lnTo>
                  <a:lnTo>
                    <a:pt x="1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5530851" y="3817938"/>
              <a:ext cx="501650" cy="496888"/>
            </a:xfrm>
            <a:custGeom>
              <a:avLst/>
              <a:gdLst>
                <a:gd name="T0" fmla="*/ 159 w 316"/>
                <a:gd name="T1" fmla="*/ 0 h 313"/>
                <a:gd name="T2" fmla="*/ 0 w 316"/>
                <a:gd name="T3" fmla="*/ 156 h 313"/>
                <a:gd name="T4" fmla="*/ 157 w 316"/>
                <a:gd name="T5" fmla="*/ 313 h 313"/>
                <a:gd name="T6" fmla="*/ 316 w 316"/>
                <a:gd name="T7" fmla="*/ 156 h 313"/>
                <a:gd name="T8" fmla="*/ 159 w 316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313">
                  <a:moveTo>
                    <a:pt x="159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6" y="156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DAE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5530851" y="3817938"/>
              <a:ext cx="501650" cy="496888"/>
            </a:xfrm>
            <a:custGeom>
              <a:avLst/>
              <a:gdLst>
                <a:gd name="T0" fmla="*/ 159 w 316"/>
                <a:gd name="T1" fmla="*/ 0 h 313"/>
                <a:gd name="T2" fmla="*/ 0 w 316"/>
                <a:gd name="T3" fmla="*/ 156 h 313"/>
                <a:gd name="T4" fmla="*/ 157 w 316"/>
                <a:gd name="T5" fmla="*/ 313 h 313"/>
                <a:gd name="T6" fmla="*/ 316 w 316"/>
                <a:gd name="T7" fmla="*/ 156 h 313"/>
                <a:gd name="T8" fmla="*/ 159 w 316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313">
                  <a:moveTo>
                    <a:pt x="159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6" y="156"/>
                  </a:lnTo>
                  <a:lnTo>
                    <a:pt x="1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5283201" y="3565526"/>
              <a:ext cx="500063" cy="500063"/>
            </a:xfrm>
            <a:custGeom>
              <a:avLst/>
              <a:gdLst>
                <a:gd name="T0" fmla="*/ 156 w 315"/>
                <a:gd name="T1" fmla="*/ 0 h 315"/>
                <a:gd name="T2" fmla="*/ 0 w 315"/>
                <a:gd name="T3" fmla="*/ 159 h 315"/>
                <a:gd name="T4" fmla="*/ 156 w 315"/>
                <a:gd name="T5" fmla="*/ 315 h 315"/>
                <a:gd name="T6" fmla="*/ 156 w 315"/>
                <a:gd name="T7" fmla="*/ 315 h 315"/>
                <a:gd name="T8" fmla="*/ 315 w 315"/>
                <a:gd name="T9" fmla="*/ 159 h 315"/>
                <a:gd name="T10" fmla="*/ 315 w 315"/>
                <a:gd name="T11" fmla="*/ 159 h 315"/>
                <a:gd name="T12" fmla="*/ 156 w 315"/>
                <a:gd name="T13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5" h="315">
                  <a:moveTo>
                    <a:pt x="156" y="0"/>
                  </a:moveTo>
                  <a:lnTo>
                    <a:pt x="0" y="159"/>
                  </a:lnTo>
                  <a:lnTo>
                    <a:pt x="156" y="315"/>
                  </a:lnTo>
                  <a:lnTo>
                    <a:pt x="156" y="315"/>
                  </a:lnTo>
                  <a:lnTo>
                    <a:pt x="315" y="159"/>
                  </a:lnTo>
                  <a:lnTo>
                    <a:pt x="315" y="159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ACD1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5283201" y="3565526"/>
              <a:ext cx="500063" cy="500063"/>
            </a:xfrm>
            <a:custGeom>
              <a:avLst/>
              <a:gdLst>
                <a:gd name="T0" fmla="*/ 156 w 315"/>
                <a:gd name="T1" fmla="*/ 0 h 315"/>
                <a:gd name="T2" fmla="*/ 0 w 315"/>
                <a:gd name="T3" fmla="*/ 159 h 315"/>
                <a:gd name="T4" fmla="*/ 156 w 315"/>
                <a:gd name="T5" fmla="*/ 315 h 315"/>
                <a:gd name="T6" fmla="*/ 156 w 315"/>
                <a:gd name="T7" fmla="*/ 315 h 315"/>
                <a:gd name="T8" fmla="*/ 315 w 315"/>
                <a:gd name="T9" fmla="*/ 159 h 315"/>
                <a:gd name="T10" fmla="*/ 315 w 315"/>
                <a:gd name="T11" fmla="*/ 159 h 315"/>
                <a:gd name="T12" fmla="*/ 156 w 315"/>
                <a:gd name="T13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5" h="315">
                  <a:moveTo>
                    <a:pt x="156" y="0"/>
                  </a:moveTo>
                  <a:lnTo>
                    <a:pt x="0" y="159"/>
                  </a:lnTo>
                  <a:lnTo>
                    <a:pt x="156" y="315"/>
                  </a:lnTo>
                  <a:lnTo>
                    <a:pt x="156" y="315"/>
                  </a:lnTo>
                  <a:lnTo>
                    <a:pt x="315" y="159"/>
                  </a:lnTo>
                  <a:lnTo>
                    <a:pt x="315" y="159"/>
                  </a:lnTo>
                  <a:lnTo>
                    <a:pt x="1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6032501" y="3813176"/>
              <a:ext cx="496888" cy="498475"/>
            </a:xfrm>
            <a:custGeom>
              <a:avLst/>
              <a:gdLst>
                <a:gd name="T0" fmla="*/ 156 w 313"/>
                <a:gd name="T1" fmla="*/ 0 h 314"/>
                <a:gd name="T2" fmla="*/ 156 w 313"/>
                <a:gd name="T3" fmla="*/ 0 h 314"/>
                <a:gd name="T4" fmla="*/ 0 w 313"/>
                <a:gd name="T5" fmla="*/ 157 h 314"/>
                <a:gd name="T6" fmla="*/ 156 w 313"/>
                <a:gd name="T7" fmla="*/ 314 h 314"/>
                <a:gd name="T8" fmla="*/ 313 w 313"/>
                <a:gd name="T9" fmla="*/ 157 h 314"/>
                <a:gd name="T10" fmla="*/ 313 w 313"/>
                <a:gd name="T11" fmla="*/ 157 h 314"/>
                <a:gd name="T12" fmla="*/ 313 w 313"/>
                <a:gd name="T13" fmla="*/ 157 h 314"/>
                <a:gd name="T14" fmla="*/ 156 w 313"/>
                <a:gd name="T1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314">
                  <a:moveTo>
                    <a:pt x="156" y="0"/>
                  </a:moveTo>
                  <a:lnTo>
                    <a:pt x="156" y="0"/>
                  </a:lnTo>
                  <a:lnTo>
                    <a:pt x="0" y="157"/>
                  </a:lnTo>
                  <a:lnTo>
                    <a:pt x="156" y="314"/>
                  </a:lnTo>
                  <a:lnTo>
                    <a:pt x="313" y="157"/>
                  </a:lnTo>
                  <a:lnTo>
                    <a:pt x="313" y="157"/>
                  </a:lnTo>
                  <a:lnTo>
                    <a:pt x="313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7F82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6032501" y="3813176"/>
              <a:ext cx="496888" cy="498475"/>
            </a:xfrm>
            <a:custGeom>
              <a:avLst/>
              <a:gdLst>
                <a:gd name="T0" fmla="*/ 156 w 313"/>
                <a:gd name="T1" fmla="*/ 0 h 314"/>
                <a:gd name="T2" fmla="*/ 156 w 313"/>
                <a:gd name="T3" fmla="*/ 0 h 314"/>
                <a:gd name="T4" fmla="*/ 0 w 313"/>
                <a:gd name="T5" fmla="*/ 157 h 314"/>
                <a:gd name="T6" fmla="*/ 156 w 313"/>
                <a:gd name="T7" fmla="*/ 314 h 314"/>
                <a:gd name="T8" fmla="*/ 313 w 313"/>
                <a:gd name="T9" fmla="*/ 157 h 314"/>
                <a:gd name="T10" fmla="*/ 313 w 313"/>
                <a:gd name="T11" fmla="*/ 157 h 314"/>
                <a:gd name="T12" fmla="*/ 313 w 313"/>
                <a:gd name="T13" fmla="*/ 157 h 314"/>
                <a:gd name="T14" fmla="*/ 156 w 313"/>
                <a:gd name="T1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314">
                  <a:moveTo>
                    <a:pt x="156" y="0"/>
                  </a:moveTo>
                  <a:lnTo>
                    <a:pt x="156" y="0"/>
                  </a:lnTo>
                  <a:lnTo>
                    <a:pt x="0" y="157"/>
                  </a:lnTo>
                  <a:lnTo>
                    <a:pt x="156" y="314"/>
                  </a:lnTo>
                  <a:lnTo>
                    <a:pt x="313" y="157"/>
                  </a:lnTo>
                  <a:lnTo>
                    <a:pt x="313" y="157"/>
                  </a:lnTo>
                  <a:lnTo>
                    <a:pt x="313" y="157"/>
                  </a:lnTo>
                  <a:lnTo>
                    <a:pt x="1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4602163" y="3733801"/>
              <a:ext cx="496888" cy="501650"/>
            </a:xfrm>
            <a:custGeom>
              <a:avLst/>
              <a:gdLst>
                <a:gd name="T0" fmla="*/ 156 w 313"/>
                <a:gd name="T1" fmla="*/ 0 h 316"/>
                <a:gd name="T2" fmla="*/ 0 w 313"/>
                <a:gd name="T3" fmla="*/ 157 h 316"/>
                <a:gd name="T4" fmla="*/ 156 w 313"/>
                <a:gd name="T5" fmla="*/ 316 h 316"/>
                <a:gd name="T6" fmla="*/ 313 w 313"/>
                <a:gd name="T7" fmla="*/ 157 h 316"/>
                <a:gd name="T8" fmla="*/ 156 w 313"/>
                <a:gd name="T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6">
                  <a:moveTo>
                    <a:pt x="156" y="0"/>
                  </a:moveTo>
                  <a:lnTo>
                    <a:pt x="0" y="157"/>
                  </a:lnTo>
                  <a:lnTo>
                    <a:pt x="156" y="316"/>
                  </a:lnTo>
                  <a:lnTo>
                    <a:pt x="313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F3F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4602163" y="3733801"/>
              <a:ext cx="496888" cy="501650"/>
            </a:xfrm>
            <a:custGeom>
              <a:avLst/>
              <a:gdLst>
                <a:gd name="T0" fmla="*/ 156 w 313"/>
                <a:gd name="T1" fmla="*/ 0 h 316"/>
                <a:gd name="T2" fmla="*/ 0 w 313"/>
                <a:gd name="T3" fmla="*/ 157 h 316"/>
                <a:gd name="T4" fmla="*/ 156 w 313"/>
                <a:gd name="T5" fmla="*/ 316 h 316"/>
                <a:gd name="T6" fmla="*/ 313 w 313"/>
                <a:gd name="T7" fmla="*/ 157 h 316"/>
                <a:gd name="T8" fmla="*/ 156 w 313"/>
                <a:gd name="T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6">
                  <a:moveTo>
                    <a:pt x="156" y="0"/>
                  </a:moveTo>
                  <a:lnTo>
                    <a:pt x="0" y="157"/>
                  </a:lnTo>
                  <a:lnTo>
                    <a:pt x="156" y="316"/>
                  </a:lnTo>
                  <a:lnTo>
                    <a:pt x="313" y="157"/>
                  </a:lnTo>
                  <a:lnTo>
                    <a:pt x="1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23609" y="4290351"/>
            <a:ext cx="2227581" cy="370768"/>
            <a:chOff x="4654427" y="4718860"/>
            <a:chExt cx="1663809" cy="276971"/>
          </a:xfrm>
        </p:grpSpPr>
        <p:grpSp>
          <p:nvGrpSpPr>
            <p:cNvPr id="36" name="组合 35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38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7" name="文本框 22"/>
            <p:cNvSpPr txBox="1"/>
            <p:nvPr/>
          </p:nvSpPr>
          <p:spPr>
            <a:xfrm>
              <a:off x="4925563" y="4762325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893781" y="4296203"/>
            <a:ext cx="2699384" cy="370958"/>
            <a:chOff x="6395842" y="4718860"/>
            <a:chExt cx="2016134" cy="276971"/>
          </a:xfrm>
        </p:grpSpPr>
        <p:grpSp>
          <p:nvGrpSpPr>
            <p:cNvPr id="41" name="组合 40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43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2" name="文本框 27"/>
            <p:cNvSpPr txBox="1"/>
            <p:nvPr/>
          </p:nvSpPr>
          <p:spPr>
            <a:xfrm>
              <a:off x="6669040" y="4756945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5" name="TextBox 1"/>
          <p:cNvSpPr txBox="1"/>
          <p:nvPr/>
        </p:nvSpPr>
        <p:spPr>
          <a:xfrm>
            <a:off x="813572" y="2437426"/>
            <a:ext cx="8013494" cy="1015634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0" b="1" dirty="0" smtClean="0">
                <a:solidFill>
                  <a:srgbClr val="1C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总结计划商务</a:t>
            </a:r>
            <a:r>
              <a:rPr lang="en-US" altLang="zh-CN" sz="6000" b="1" dirty="0" smtClean="0">
                <a:solidFill>
                  <a:srgbClr val="1C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dirty="0" smtClean="0">
                <a:solidFill>
                  <a:srgbClr val="1C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6000" b="1" dirty="0">
              <a:solidFill>
                <a:srgbClr val="1C50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16767" y="3359906"/>
            <a:ext cx="68534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rgbClr val="1C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AMET, CONSECTETUR ADIPISICING ELIT</a:t>
            </a:r>
            <a:endParaRPr lang="zh-CN" altLang="en-US" sz="1400" dirty="0">
              <a:solidFill>
                <a:srgbClr val="1C50A2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60300" y="368821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总结计划</a:t>
            </a:r>
            <a:endParaRPr lang="zh-CN" altLang="en-US" b="1" dirty="0"/>
          </a:p>
        </p:txBody>
      </p:sp>
      <p:sp>
        <p:nvSpPr>
          <p:cNvPr id="48" name="文本框 47"/>
          <p:cNvSpPr txBox="1"/>
          <p:nvPr/>
        </p:nvSpPr>
        <p:spPr>
          <a:xfrm>
            <a:off x="2095109" y="368821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毕业答辩</a:t>
            </a:r>
            <a:endParaRPr lang="zh-CN" altLang="en-US" b="1" dirty="0"/>
          </a:p>
        </p:txBody>
      </p:sp>
      <p:sp>
        <p:nvSpPr>
          <p:cNvPr id="49" name="文本框 48"/>
          <p:cNvSpPr txBox="1"/>
          <p:nvPr/>
        </p:nvSpPr>
        <p:spPr>
          <a:xfrm>
            <a:off x="3302333" y="368821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企业宣传</a:t>
            </a:r>
            <a:endParaRPr lang="zh-CN" altLang="en-US" b="1" dirty="0"/>
          </a:p>
        </p:txBody>
      </p:sp>
      <p:sp>
        <p:nvSpPr>
          <p:cNvPr id="50" name="文本框 49"/>
          <p:cNvSpPr txBox="1"/>
          <p:nvPr/>
        </p:nvSpPr>
        <p:spPr>
          <a:xfrm>
            <a:off x="4567713" y="368821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公司介绍</a:t>
            </a:r>
            <a:endParaRPr lang="zh-CN" altLang="en-US" b="1" dirty="0"/>
          </a:p>
        </p:txBody>
      </p:sp>
      <p:cxnSp>
        <p:nvCxnSpPr>
          <p:cNvPr id="51" name="直接连接符 50"/>
          <p:cNvCxnSpPr/>
          <p:nvPr/>
        </p:nvCxnSpPr>
        <p:spPr>
          <a:xfrm>
            <a:off x="2027930" y="3749027"/>
            <a:ext cx="0" cy="247707"/>
          </a:xfrm>
          <a:prstGeom prst="line">
            <a:avLst/>
          </a:prstGeom>
          <a:ln w="28575">
            <a:solidFill>
              <a:srgbClr val="028F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3267313" y="3749027"/>
            <a:ext cx="0" cy="247707"/>
          </a:xfrm>
          <a:prstGeom prst="line">
            <a:avLst/>
          </a:prstGeom>
          <a:ln w="28575">
            <a:solidFill>
              <a:srgbClr val="028F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4506696" y="3749027"/>
            <a:ext cx="0" cy="247707"/>
          </a:xfrm>
          <a:prstGeom prst="line">
            <a:avLst/>
          </a:prstGeom>
          <a:ln w="28575">
            <a:solidFill>
              <a:srgbClr val="028F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859351" y="569639"/>
            <a:ext cx="3584931" cy="318344"/>
            <a:chOff x="645964" y="1712340"/>
            <a:chExt cx="3584931" cy="318344"/>
          </a:xfrm>
        </p:grpSpPr>
        <p:sp>
          <p:nvSpPr>
            <p:cNvPr id="54" name="文本框 53"/>
            <p:cNvSpPr txBox="1"/>
            <p:nvPr/>
          </p:nvSpPr>
          <p:spPr>
            <a:xfrm>
              <a:off x="645964" y="1722907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总结计划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527461" y="1722333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毕业答辩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416245" y="1722333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企业宣传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3328084" y="1712340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公司介绍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1527461" y="1804795"/>
              <a:ext cx="0" cy="144000"/>
            </a:xfrm>
            <a:prstGeom prst="line">
              <a:avLst/>
            </a:prstGeom>
            <a:ln w="19050">
              <a:solidFill>
                <a:srgbClr val="028F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2430272" y="1804795"/>
              <a:ext cx="0" cy="144000"/>
            </a:xfrm>
            <a:prstGeom prst="line">
              <a:avLst/>
            </a:prstGeom>
            <a:ln w="19050">
              <a:solidFill>
                <a:srgbClr val="028F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3333083" y="1804795"/>
              <a:ext cx="0" cy="144000"/>
            </a:xfrm>
            <a:prstGeom prst="line">
              <a:avLst/>
            </a:prstGeom>
            <a:ln w="19050">
              <a:solidFill>
                <a:srgbClr val="028F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6981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65358" y="1981581"/>
            <a:ext cx="9944100" cy="3660296"/>
            <a:chOff x="660400" y="1536700"/>
            <a:chExt cx="10858500" cy="3996875"/>
          </a:xfrm>
        </p:grpSpPr>
        <p:grpSp>
          <p:nvGrpSpPr>
            <p:cNvPr id="5" name="íşľiḋé">
              <a:extLst>
                <a:ext uri="{FF2B5EF4-FFF2-40B4-BE49-F238E27FC236}">
                  <a16:creationId xmlns="" xmlns:a16="http://schemas.microsoft.com/office/drawing/2014/main" id="{3DA85F9F-5B7D-4C1C-9870-2EF474F78A31}"/>
                </a:ext>
              </a:extLst>
            </p:cNvPr>
            <p:cNvGrpSpPr/>
            <p:nvPr/>
          </p:nvGrpSpPr>
          <p:grpSpPr>
            <a:xfrm>
              <a:off x="4026213" y="1536700"/>
              <a:ext cx="4139574" cy="3784600"/>
              <a:chOff x="1067142" y="1509486"/>
              <a:chExt cx="4513065" cy="4126063"/>
            </a:xfrm>
          </p:grpSpPr>
          <p:grpSp>
            <p:nvGrpSpPr>
              <p:cNvPr id="6" name="iŝ1ïdê">
                <a:extLst>
                  <a:ext uri="{FF2B5EF4-FFF2-40B4-BE49-F238E27FC236}">
                    <a16:creationId xmlns="" xmlns:a16="http://schemas.microsoft.com/office/drawing/2014/main" id="{31926680-E886-40C2-AE6B-8EBB603D3C38}"/>
                  </a:ext>
                </a:extLst>
              </p:cNvPr>
              <p:cNvGrpSpPr/>
              <p:nvPr/>
            </p:nvGrpSpPr>
            <p:grpSpPr>
              <a:xfrm>
                <a:off x="1067142" y="1509486"/>
                <a:ext cx="4513065" cy="4126063"/>
                <a:chOff x="3302342" y="546212"/>
                <a:chExt cx="5843064" cy="5342011"/>
              </a:xfrm>
            </p:grpSpPr>
            <p:sp>
              <p:nvSpPr>
                <p:cNvPr id="12" name="íṥľîdé">
                  <a:extLst>
                    <a:ext uri="{FF2B5EF4-FFF2-40B4-BE49-F238E27FC236}">
                      <a16:creationId xmlns="" xmlns:a16="http://schemas.microsoft.com/office/drawing/2014/main" id="{B5EDDCF1-AD42-4074-9253-DE49384E60FB}"/>
                    </a:ext>
                  </a:extLst>
                </p:cNvPr>
                <p:cNvSpPr/>
                <p:nvPr/>
              </p:nvSpPr>
              <p:spPr>
                <a:xfrm rot="18900000" flipH="1">
                  <a:off x="6593271" y="1987505"/>
                  <a:ext cx="2552135" cy="2552135"/>
                </a:xfrm>
                <a:prstGeom prst="teardrop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0" tIns="45720" rIns="91440" bIns="45720" anchor="ctr"/>
                <a:lstStyle/>
                <a:p>
                  <a:pPr algn="ctr"/>
                  <a:endParaRPr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" name="iṣ1îḋé">
                  <a:extLst>
                    <a:ext uri="{FF2B5EF4-FFF2-40B4-BE49-F238E27FC236}">
                      <a16:creationId xmlns="" xmlns:a16="http://schemas.microsoft.com/office/drawing/2014/main" id="{13F7F97E-BAA7-4440-A68E-115403499A93}"/>
                    </a:ext>
                  </a:extLst>
                </p:cNvPr>
                <p:cNvSpPr/>
                <p:nvPr/>
              </p:nvSpPr>
              <p:spPr>
                <a:xfrm rot="18900000" flipH="1">
                  <a:off x="6672493" y="827585"/>
                  <a:ext cx="1705474" cy="1705474"/>
                </a:xfrm>
                <a:prstGeom prst="teardrop">
                  <a:avLst/>
                </a:prstGeom>
                <a:solidFill>
                  <a:schemeClr val="bg1">
                    <a:lumMod val="85000"/>
                  </a:schemeClr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0" tIns="45720" rIns="91440" bIns="45720" anchor="ctr"/>
                <a:lstStyle/>
                <a:p>
                  <a:pPr algn="ctr"/>
                  <a:endParaRPr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" name="ïṧlidê">
                  <a:extLst>
                    <a:ext uri="{FF2B5EF4-FFF2-40B4-BE49-F238E27FC236}">
                      <a16:creationId xmlns="" xmlns:a16="http://schemas.microsoft.com/office/drawing/2014/main" id="{C3AB2CB0-10AA-4D77-8E0D-DB70A7121246}"/>
                    </a:ext>
                  </a:extLst>
                </p:cNvPr>
                <p:cNvSpPr/>
                <p:nvPr/>
              </p:nvSpPr>
              <p:spPr>
                <a:xfrm rot="2700000">
                  <a:off x="4294345" y="1229609"/>
                  <a:ext cx="2237783" cy="2237783"/>
                </a:xfrm>
                <a:prstGeom prst="teardrop">
                  <a:avLst/>
                </a:prstGeom>
                <a:solidFill>
                  <a:srgbClr val="1C50A2"/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0" tIns="45720" rIns="91440" bIns="45720" anchor="ctr"/>
                <a:lstStyle/>
                <a:p>
                  <a:pPr algn="ctr"/>
                  <a:endParaRPr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" name="ïSḷïḍê">
                  <a:extLst>
                    <a:ext uri="{FF2B5EF4-FFF2-40B4-BE49-F238E27FC236}">
                      <a16:creationId xmlns="" xmlns:a16="http://schemas.microsoft.com/office/drawing/2014/main" id="{495B6389-9D9B-4F38-B7DD-63A098D482B5}"/>
                    </a:ext>
                  </a:extLst>
                </p:cNvPr>
                <p:cNvSpPr/>
                <p:nvPr/>
              </p:nvSpPr>
              <p:spPr>
                <a:xfrm rot="2700000">
                  <a:off x="5254783" y="546212"/>
                  <a:ext cx="1285875" cy="1285875"/>
                </a:xfrm>
                <a:prstGeom prst="teardrop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0" tIns="45720" rIns="91440" bIns="45720" anchor="ctr"/>
                <a:lstStyle/>
                <a:p>
                  <a:pPr algn="ctr"/>
                  <a:endParaRPr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" name="işļíḑé">
                  <a:extLst>
                    <a:ext uri="{FF2B5EF4-FFF2-40B4-BE49-F238E27FC236}">
                      <a16:creationId xmlns="" xmlns:a16="http://schemas.microsoft.com/office/drawing/2014/main" id="{F9607A14-2DA3-4481-BA57-C31CC6FDF6D7}"/>
                    </a:ext>
                  </a:extLst>
                </p:cNvPr>
                <p:cNvSpPr/>
                <p:nvPr/>
              </p:nvSpPr>
              <p:spPr>
                <a:xfrm rot="2700000">
                  <a:off x="3302342" y="2718238"/>
                  <a:ext cx="3169985" cy="3169985"/>
                </a:xfrm>
                <a:prstGeom prst="teardrop">
                  <a:avLst/>
                </a:prstGeom>
                <a:solidFill>
                  <a:schemeClr val="bg1">
                    <a:lumMod val="85000"/>
                  </a:schemeClr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0" tIns="45720" rIns="91440" bIns="45720" anchor="ctr"/>
                <a:lstStyle/>
                <a:p>
                  <a:pPr algn="ctr"/>
                  <a:endParaRPr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" name="íṧ1idé">
                <a:extLst>
                  <a:ext uri="{FF2B5EF4-FFF2-40B4-BE49-F238E27FC236}">
                    <a16:creationId xmlns="" xmlns:a16="http://schemas.microsoft.com/office/drawing/2014/main" id="{C52DEF75-1133-411E-B50F-88A2F9E19F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3991" y="2621812"/>
                <a:ext cx="424066" cy="358366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lIns="91440" tIns="45720" rIns="91440" bIns="45720"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îṥļiḋê">
                <a:extLst>
                  <a:ext uri="{FF2B5EF4-FFF2-40B4-BE49-F238E27FC236}">
                    <a16:creationId xmlns="" xmlns:a16="http://schemas.microsoft.com/office/drawing/2014/main" id="{280E4FD9-FDC3-4E46-B799-B83FCD81C8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6012" y="1763668"/>
                <a:ext cx="511496" cy="432251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lIns="91440" tIns="45720" rIns="91440" bIns="45720"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íŝļiḋê">
                <a:extLst>
                  <a:ext uri="{FF2B5EF4-FFF2-40B4-BE49-F238E27FC236}">
                    <a16:creationId xmlns="" xmlns:a16="http://schemas.microsoft.com/office/drawing/2014/main" id="{5093BC1F-6642-4757-A2D7-C445907CBA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9576" y="2192590"/>
                <a:ext cx="456434" cy="385719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lIns="91440" tIns="45720" rIns="91440" bIns="45720"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iṥlïḓê">
                <a:extLst>
                  <a:ext uri="{FF2B5EF4-FFF2-40B4-BE49-F238E27FC236}">
                    <a16:creationId xmlns="" xmlns:a16="http://schemas.microsoft.com/office/drawing/2014/main" id="{63B7B1D7-BB2C-4F0E-85FE-ED58EF8E18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6641" y="3892058"/>
                <a:ext cx="1081612" cy="914040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lIns="91440" tIns="45720" rIns="91440" bIns="45720"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iṩ1îḑe">
                <a:extLst>
                  <a:ext uri="{FF2B5EF4-FFF2-40B4-BE49-F238E27FC236}">
                    <a16:creationId xmlns="" xmlns:a16="http://schemas.microsoft.com/office/drawing/2014/main" id="{016ABC59-63E5-45E4-9690-A000731585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4802" y="3204305"/>
                <a:ext cx="824111" cy="696433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lIns="91440" tIns="45720" rIns="91440" bIns="45720" anchor="ctr"/>
              <a:lstStyle/>
              <a:p>
                <a:pPr algn="ctr"/>
                <a:endParaRPr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B1473453-C9D9-40E4-99B4-425C5EDAFA8E}"/>
                </a:ext>
              </a:extLst>
            </p:cNvPr>
            <p:cNvGrpSpPr/>
            <p:nvPr/>
          </p:nvGrpSpPr>
          <p:grpSpPr>
            <a:xfrm>
              <a:off x="8507726" y="2427155"/>
              <a:ext cx="3011174" cy="2410090"/>
              <a:chOff x="8507726" y="1781570"/>
              <a:chExt cx="3011174" cy="2410090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="" xmlns:a16="http://schemas.microsoft.com/office/drawing/2014/main" id="{B9DFE516-5F85-4B90-8EE7-ED59A4B9DCF0}"/>
                  </a:ext>
                </a:extLst>
              </p:cNvPr>
              <p:cNvGrpSpPr/>
              <p:nvPr/>
            </p:nvGrpSpPr>
            <p:grpSpPr>
              <a:xfrm>
                <a:off x="8507726" y="1781570"/>
                <a:ext cx="3011174" cy="1017430"/>
                <a:chOff x="8661000" y="1781570"/>
                <a:chExt cx="2295000" cy="1017430"/>
              </a:xfrm>
            </p:grpSpPr>
            <p:sp>
              <p:nvSpPr>
                <p:cNvPr id="22" name="Shape 1448">
                  <a:extLst>
                    <a:ext uri="{FF2B5EF4-FFF2-40B4-BE49-F238E27FC236}">
                      <a16:creationId xmlns="" xmlns:a16="http://schemas.microsoft.com/office/drawing/2014/main" id="{BBEADFBC-7595-4655-95A6-E7F432A75DA0}"/>
                    </a:ext>
                  </a:extLst>
                </p:cNvPr>
                <p:cNvSpPr txBox="1"/>
                <p:nvPr/>
              </p:nvSpPr>
              <p:spPr>
                <a:xfrm>
                  <a:off x="8661000" y="1781570"/>
                  <a:ext cx="22950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91440" tIns="45720" rIns="91440" bIns="45720" anchor="ctr" anchorCtr="0">
                  <a:normAutofit fontScale="92500" lnSpcReduction="10000"/>
                </a:bodyPr>
                <a:lstStyle/>
                <a:p>
                  <a:pPr>
                    <a:buSzPct val="25000"/>
                  </a:pPr>
                  <a:r>
                    <a:rPr lang="de-DE" sz="2000" b="1" dirty="0" smtClean="0">
                      <a:solidFill>
                        <a:prstClr val="black"/>
                      </a:solidFill>
                      <a:sym typeface="Calibri"/>
                    </a:rPr>
                    <a:t>PPT</a:t>
                  </a:r>
                  <a:r>
                    <a:rPr lang="zh-CN" altLang="en-US" sz="2000" b="1" dirty="0" smtClean="0">
                      <a:solidFill>
                        <a:prstClr val="black"/>
                      </a:solidFill>
                      <a:sym typeface="Calibri"/>
                    </a:rPr>
                    <a:t>标题文档</a:t>
                  </a:r>
                  <a:endParaRPr lang="de-DE" sz="2000" b="1" dirty="0">
                    <a:solidFill>
                      <a:prstClr val="black"/>
                    </a:solidFill>
                    <a:sym typeface="Calibri"/>
                  </a:endParaRPr>
                </a:p>
              </p:txBody>
            </p:sp>
            <p:sp>
              <p:nvSpPr>
                <p:cNvPr id="23" name="Shape 1450">
                  <a:extLst>
                    <a:ext uri="{FF2B5EF4-FFF2-40B4-BE49-F238E27FC236}">
                      <a16:creationId xmlns="" xmlns:a16="http://schemas.microsoft.com/office/drawing/2014/main" id="{770A5C14-A3A7-4F35-AA69-00B5FCC951E3}"/>
                    </a:ext>
                  </a:extLst>
                </p:cNvPr>
                <p:cNvSpPr txBox="1"/>
                <p:nvPr/>
              </p:nvSpPr>
              <p:spPr>
                <a:xfrm>
                  <a:off x="8661000" y="2174082"/>
                  <a:ext cx="22950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" panose="020B0503020204020204" pitchFamily="34" charset="-122"/>
                    </a:rPr>
                    <a:t>您的内容打在这里，或者通过复制您的文本后，在此框中选择粘贴，并选择只保留文字。</a:t>
                  </a:r>
                  <a:endParaRPr lang="en-US" altLang="zh-CN" sz="1200" dirty="0"/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="" xmlns:a16="http://schemas.microsoft.com/office/drawing/2014/main" id="{083EFE47-F6BB-4056-A951-D22707B1B1A4}"/>
                  </a:ext>
                </a:extLst>
              </p:cNvPr>
              <p:cNvGrpSpPr/>
              <p:nvPr/>
            </p:nvGrpSpPr>
            <p:grpSpPr>
              <a:xfrm>
                <a:off x="8507726" y="3174230"/>
                <a:ext cx="3011174" cy="1017430"/>
                <a:chOff x="8661000" y="1781570"/>
                <a:chExt cx="2295000" cy="1017430"/>
              </a:xfrm>
            </p:grpSpPr>
            <p:sp>
              <p:nvSpPr>
                <p:cNvPr id="20" name="Shape 1448">
                  <a:extLst>
                    <a:ext uri="{FF2B5EF4-FFF2-40B4-BE49-F238E27FC236}">
                      <a16:creationId xmlns="" xmlns:a16="http://schemas.microsoft.com/office/drawing/2014/main" id="{D5CD6700-3258-4578-9316-D53D7B0D9E44}"/>
                    </a:ext>
                  </a:extLst>
                </p:cNvPr>
                <p:cNvSpPr txBox="1"/>
                <p:nvPr/>
              </p:nvSpPr>
              <p:spPr>
                <a:xfrm>
                  <a:off x="8661000" y="1781570"/>
                  <a:ext cx="22950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91440" tIns="45720" rIns="91440" bIns="45720" anchor="ctr" anchorCtr="0">
                  <a:normAutofit fontScale="92500" lnSpcReduction="10000"/>
                </a:bodyPr>
                <a:lstStyle/>
                <a:p>
                  <a:pPr>
                    <a:buSzPct val="25000"/>
                  </a:pPr>
                  <a:r>
                    <a:rPr lang="de-DE" sz="2000" b="1" dirty="0" smtClean="0">
                      <a:solidFill>
                        <a:prstClr val="black"/>
                      </a:solidFill>
                      <a:sym typeface="Calibri"/>
                    </a:rPr>
                    <a:t>PPT</a:t>
                  </a:r>
                  <a:r>
                    <a:rPr lang="zh-CN" altLang="en-US" sz="2000" b="1" dirty="0" smtClean="0">
                      <a:solidFill>
                        <a:prstClr val="black"/>
                      </a:solidFill>
                      <a:sym typeface="Calibri"/>
                    </a:rPr>
                    <a:t>标题文档</a:t>
                  </a:r>
                  <a:endParaRPr lang="de-DE" sz="2000" b="1" dirty="0">
                    <a:solidFill>
                      <a:prstClr val="black"/>
                    </a:solidFill>
                    <a:sym typeface="Calibri"/>
                  </a:endParaRPr>
                </a:p>
              </p:txBody>
            </p:sp>
            <p:sp>
              <p:nvSpPr>
                <p:cNvPr id="21" name="Shape 1450">
                  <a:extLst>
                    <a:ext uri="{FF2B5EF4-FFF2-40B4-BE49-F238E27FC236}">
                      <a16:creationId xmlns="" xmlns:a16="http://schemas.microsoft.com/office/drawing/2014/main" id="{1CF20456-974E-4601-81EA-52B1D7E89A36}"/>
                    </a:ext>
                  </a:extLst>
                </p:cNvPr>
                <p:cNvSpPr txBox="1"/>
                <p:nvPr/>
              </p:nvSpPr>
              <p:spPr>
                <a:xfrm>
                  <a:off x="8661000" y="2174082"/>
                  <a:ext cx="22950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" panose="020B0503020204020204" pitchFamily="34" charset="-122"/>
                    </a:rPr>
                    <a:t>您的内容打在这里，或者通过复制您的文本后，在此框中选择粘贴，并选择只保留文字。</a:t>
                  </a:r>
                  <a:endParaRPr lang="en-US" altLang="zh-CN" sz="1200" dirty="0"/>
                </a:p>
              </p:txBody>
            </p:sp>
          </p:grpSp>
        </p:grp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3AC8DFB8-A436-49FF-974D-94CBC576B7BB}"/>
                </a:ext>
              </a:extLst>
            </p:cNvPr>
            <p:cNvGrpSpPr/>
            <p:nvPr/>
          </p:nvGrpSpPr>
          <p:grpSpPr>
            <a:xfrm>
              <a:off x="660400" y="1730825"/>
              <a:ext cx="3011174" cy="3802750"/>
              <a:chOff x="8507726" y="1781570"/>
              <a:chExt cx="3011174" cy="3802750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990F377A-F94C-4A1A-A0EA-22EC7A4E1DEB}"/>
                  </a:ext>
                </a:extLst>
              </p:cNvPr>
              <p:cNvGrpSpPr/>
              <p:nvPr/>
            </p:nvGrpSpPr>
            <p:grpSpPr>
              <a:xfrm>
                <a:off x="8507726" y="1781570"/>
                <a:ext cx="3011174" cy="1017430"/>
                <a:chOff x="8661000" y="1781570"/>
                <a:chExt cx="2295000" cy="1017430"/>
              </a:xfrm>
            </p:grpSpPr>
            <p:sp>
              <p:nvSpPr>
                <p:cNvPr id="32" name="Shape 1448">
                  <a:extLst>
                    <a:ext uri="{FF2B5EF4-FFF2-40B4-BE49-F238E27FC236}">
                      <a16:creationId xmlns="" xmlns:a16="http://schemas.microsoft.com/office/drawing/2014/main" id="{C5FC4F6C-D628-4B3B-B813-5A08CE112DF2}"/>
                    </a:ext>
                  </a:extLst>
                </p:cNvPr>
                <p:cNvSpPr txBox="1"/>
                <p:nvPr/>
              </p:nvSpPr>
              <p:spPr>
                <a:xfrm>
                  <a:off x="8661000" y="1781570"/>
                  <a:ext cx="22950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91440" tIns="45720" rIns="91440" bIns="45720" anchor="ctr" anchorCtr="0">
                  <a:normAutofit fontScale="92500" lnSpcReduction="10000"/>
                </a:bodyPr>
                <a:lstStyle/>
                <a:p>
                  <a:pPr>
                    <a:buSzPct val="25000"/>
                  </a:pPr>
                  <a:r>
                    <a:rPr lang="de-DE" sz="2000" b="1" dirty="0" smtClean="0">
                      <a:solidFill>
                        <a:prstClr val="black"/>
                      </a:solidFill>
                      <a:sym typeface="Calibri"/>
                    </a:rPr>
                    <a:t>PPT</a:t>
                  </a:r>
                  <a:r>
                    <a:rPr lang="zh-CN" altLang="en-US" sz="2000" b="1" dirty="0" smtClean="0">
                      <a:solidFill>
                        <a:prstClr val="black"/>
                      </a:solidFill>
                      <a:sym typeface="Calibri"/>
                    </a:rPr>
                    <a:t>标题文档</a:t>
                  </a:r>
                  <a:endParaRPr lang="de-DE" sz="2000" b="1" dirty="0">
                    <a:solidFill>
                      <a:prstClr val="black"/>
                    </a:solidFill>
                    <a:sym typeface="Calibri"/>
                  </a:endParaRPr>
                </a:p>
              </p:txBody>
            </p:sp>
            <p:sp>
              <p:nvSpPr>
                <p:cNvPr id="33" name="Shape 1450">
                  <a:extLst>
                    <a:ext uri="{FF2B5EF4-FFF2-40B4-BE49-F238E27FC236}">
                      <a16:creationId xmlns="" xmlns:a16="http://schemas.microsoft.com/office/drawing/2014/main" id="{2CAC7CE1-94C2-4D5E-89A7-C6BC9C738125}"/>
                    </a:ext>
                  </a:extLst>
                </p:cNvPr>
                <p:cNvSpPr txBox="1"/>
                <p:nvPr/>
              </p:nvSpPr>
              <p:spPr>
                <a:xfrm>
                  <a:off x="8661000" y="2174082"/>
                  <a:ext cx="22950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" panose="020B0503020204020204" pitchFamily="34" charset="-122"/>
                    </a:rPr>
                    <a:t>您的内容打在这里，或者通过复制您的文本后，在此框中选择粘贴，并选择只保留文字。</a:t>
                  </a:r>
                  <a:endParaRPr lang="en-US" altLang="zh-CN" sz="1200" dirty="0"/>
                </a:p>
              </p:txBody>
            </p:sp>
          </p:grpSp>
          <p:grpSp>
            <p:nvGrpSpPr>
              <p:cNvPr id="26" name="组合 25">
                <a:extLst>
                  <a:ext uri="{FF2B5EF4-FFF2-40B4-BE49-F238E27FC236}">
                    <a16:creationId xmlns="" xmlns:a16="http://schemas.microsoft.com/office/drawing/2014/main" id="{B0C7F0F7-F6FA-4DAD-99AC-9F031FC664A6}"/>
                  </a:ext>
                </a:extLst>
              </p:cNvPr>
              <p:cNvGrpSpPr/>
              <p:nvPr/>
            </p:nvGrpSpPr>
            <p:grpSpPr>
              <a:xfrm>
                <a:off x="8507726" y="3174230"/>
                <a:ext cx="3011174" cy="1017430"/>
                <a:chOff x="8661000" y="1781570"/>
                <a:chExt cx="2295000" cy="1017430"/>
              </a:xfrm>
            </p:grpSpPr>
            <p:sp>
              <p:nvSpPr>
                <p:cNvPr id="30" name="Shape 1448">
                  <a:extLst>
                    <a:ext uri="{FF2B5EF4-FFF2-40B4-BE49-F238E27FC236}">
                      <a16:creationId xmlns="" xmlns:a16="http://schemas.microsoft.com/office/drawing/2014/main" id="{35A0D0E7-2B2A-4086-B35C-E9F7E2B78D7F}"/>
                    </a:ext>
                  </a:extLst>
                </p:cNvPr>
                <p:cNvSpPr txBox="1"/>
                <p:nvPr/>
              </p:nvSpPr>
              <p:spPr>
                <a:xfrm>
                  <a:off x="8661000" y="1781570"/>
                  <a:ext cx="2295000" cy="392512"/>
                </a:xfrm>
                <a:prstGeom prst="rect">
                  <a:avLst/>
                </a:prstGeom>
                <a:solidFill>
                  <a:srgbClr val="1C50A2"/>
                </a:solidFill>
                <a:ln>
                  <a:noFill/>
                </a:ln>
              </p:spPr>
              <p:txBody>
                <a:bodyPr wrap="none" lIns="91440" tIns="45720" rIns="91440" bIns="45720" anchor="ctr" anchorCtr="0">
                  <a:normAutofit fontScale="92500" lnSpcReduction="10000"/>
                </a:bodyPr>
                <a:lstStyle/>
                <a:p>
                  <a:pPr>
                    <a:buSzPct val="25000"/>
                  </a:pPr>
                  <a:r>
                    <a:rPr lang="de-DE" sz="2000" b="1" dirty="0" smtClean="0">
                      <a:solidFill>
                        <a:prstClr val="white"/>
                      </a:solidFill>
                      <a:sym typeface="Calibri"/>
                    </a:rPr>
                    <a:t>PPT</a:t>
                  </a:r>
                  <a:r>
                    <a:rPr lang="zh-CN" altLang="en-US" sz="2000" b="1" dirty="0" smtClean="0">
                      <a:solidFill>
                        <a:prstClr val="white"/>
                      </a:solidFill>
                      <a:sym typeface="Calibri"/>
                    </a:rPr>
                    <a:t>标题文档</a:t>
                  </a:r>
                  <a:endParaRPr lang="de-DE" sz="2000" b="1" dirty="0">
                    <a:solidFill>
                      <a:prstClr val="white"/>
                    </a:solidFill>
                    <a:sym typeface="Calibri"/>
                  </a:endParaRPr>
                </a:p>
              </p:txBody>
            </p:sp>
            <p:sp>
              <p:nvSpPr>
                <p:cNvPr id="31" name="Shape 1450">
                  <a:extLst>
                    <a:ext uri="{FF2B5EF4-FFF2-40B4-BE49-F238E27FC236}">
                      <a16:creationId xmlns="" xmlns:a16="http://schemas.microsoft.com/office/drawing/2014/main" id="{0CE39A63-3B7D-4E3F-90B3-841946CCBEFE}"/>
                    </a:ext>
                  </a:extLst>
                </p:cNvPr>
                <p:cNvSpPr txBox="1"/>
                <p:nvPr/>
              </p:nvSpPr>
              <p:spPr>
                <a:xfrm>
                  <a:off x="8661000" y="2174082"/>
                  <a:ext cx="22950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" panose="020B0503020204020204" pitchFamily="34" charset="-122"/>
                    </a:rPr>
                    <a:t>您的内容打在这里，或者通过复制您的文本后，在此框中选择粘贴，并选择只保留文字。</a:t>
                  </a:r>
                  <a:endParaRPr lang="en-US" altLang="zh-CN" sz="1200" dirty="0"/>
                </a:p>
              </p:txBody>
            </p:sp>
          </p:grpSp>
          <p:grpSp>
            <p:nvGrpSpPr>
              <p:cNvPr id="27" name="组合 26">
                <a:extLst>
                  <a:ext uri="{FF2B5EF4-FFF2-40B4-BE49-F238E27FC236}">
                    <a16:creationId xmlns="" xmlns:a16="http://schemas.microsoft.com/office/drawing/2014/main" id="{4F9994E3-9383-4CF6-BC80-8FFB5F5379B6}"/>
                  </a:ext>
                </a:extLst>
              </p:cNvPr>
              <p:cNvGrpSpPr/>
              <p:nvPr/>
            </p:nvGrpSpPr>
            <p:grpSpPr>
              <a:xfrm>
                <a:off x="8507726" y="4566890"/>
                <a:ext cx="3011174" cy="1017430"/>
                <a:chOff x="8661000" y="1781570"/>
                <a:chExt cx="2295000" cy="1017430"/>
              </a:xfrm>
            </p:grpSpPr>
            <p:sp>
              <p:nvSpPr>
                <p:cNvPr id="28" name="Shape 1448">
                  <a:extLst>
                    <a:ext uri="{FF2B5EF4-FFF2-40B4-BE49-F238E27FC236}">
                      <a16:creationId xmlns="" xmlns:a16="http://schemas.microsoft.com/office/drawing/2014/main" id="{F87E1577-EE6E-4D22-A3A2-53F010B816D5}"/>
                    </a:ext>
                  </a:extLst>
                </p:cNvPr>
                <p:cNvSpPr txBox="1"/>
                <p:nvPr/>
              </p:nvSpPr>
              <p:spPr>
                <a:xfrm>
                  <a:off x="8661000" y="1781570"/>
                  <a:ext cx="22950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91440" tIns="45720" rIns="91440" bIns="45720" anchor="ctr" anchorCtr="0">
                  <a:normAutofit fontScale="92500" lnSpcReduction="10000"/>
                </a:bodyPr>
                <a:lstStyle/>
                <a:p>
                  <a:pPr>
                    <a:buSzPct val="25000"/>
                  </a:pPr>
                  <a:r>
                    <a:rPr lang="de-DE" sz="2000" b="1" dirty="0" smtClean="0">
                      <a:solidFill>
                        <a:prstClr val="black"/>
                      </a:solidFill>
                      <a:sym typeface="Calibri"/>
                    </a:rPr>
                    <a:t>PPT</a:t>
                  </a:r>
                  <a:r>
                    <a:rPr lang="zh-CN" altLang="en-US" sz="2000" b="1" dirty="0" smtClean="0">
                      <a:solidFill>
                        <a:prstClr val="black"/>
                      </a:solidFill>
                      <a:sym typeface="Calibri"/>
                    </a:rPr>
                    <a:t>标题文档</a:t>
                  </a:r>
                  <a:endParaRPr lang="de-DE" sz="2000" b="1" dirty="0">
                    <a:solidFill>
                      <a:prstClr val="black"/>
                    </a:solidFill>
                    <a:sym typeface="Calibri"/>
                  </a:endParaRPr>
                </a:p>
              </p:txBody>
            </p:sp>
            <p:sp>
              <p:nvSpPr>
                <p:cNvPr id="29" name="Shape 1450">
                  <a:extLst>
                    <a:ext uri="{FF2B5EF4-FFF2-40B4-BE49-F238E27FC236}">
                      <a16:creationId xmlns="" xmlns:a16="http://schemas.microsoft.com/office/drawing/2014/main" id="{66262AA3-2EF6-4A7F-8769-1CE7B68AE4A0}"/>
                    </a:ext>
                  </a:extLst>
                </p:cNvPr>
                <p:cNvSpPr txBox="1"/>
                <p:nvPr/>
              </p:nvSpPr>
              <p:spPr>
                <a:xfrm>
                  <a:off x="8661000" y="2174082"/>
                  <a:ext cx="22950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" panose="020B0503020204020204" pitchFamily="34" charset="-122"/>
                    </a:rPr>
                    <a:t>您的内容打在这里，或者通过复制您的文本后，在此框中选择粘贴，并选择只保留文字。</a:t>
                  </a:r>
                  <a:endParaRPr lang="en-US" altLang="zh-CN" sz="1200" dirty="0"/>
                </a:p>
              </p:txBody>
            </p:sp>
          </p:grpSp>
        </p:grpSp>
      </p:grpSp>
      <p:sp>
        <p:nvSpPr>
          <p:cNvPr id="43" name="矩形 42"/>
          <p:cNvSpPr/>
          <p:nvPr/>
        </p:nvSpPr>
        <p:spPr>
          <a:xfrm>
            <a:off x="228600" y="323850"/>
            <a:ext cx="11671300" cy="6267450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0" y="0"/>
            <a:ext cx="3106400" cy="1052009"/>
            <a:chOff x="424200" y="146026"/>
            <a:chExt cx="4264678" cy="1444270"/>
          </a:xfrm>
        </p:grpSpPr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3267318" y="159652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424200" y="168736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1"/>
            <p:cNvSpPr>
              <a:spLocks/>
            </p:cNvSpPr>
            <p:nvPr/>
          </p:nvSpPr>
          <p:spPr bwMode="auto">
            <a:xfrm>
              <a:off x="1836677" y="146026"/>
              <a:ext cx="1430644" cy="1426101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085600" y="0"/>
            <a:ext cx="3106400" cy="1052009"/>
            <a:chOff x="424200" y="146026"/>
            <a:chExt cx="4264678" cy="1444270"/>
          </a:xfrm>
        </p:grpSpPr>
        <p:sp>
          <p:nvSpPr>
            <p:cNvPr id="49" name="Freeform 17"/>
            <p:cNvSpPr>
              <a:spLocks/>
            </p:cNvSpPr>
            <p:nvPr/>
          </p:nvSpPr>
          <p:spPr bwMode="auto">
            <a:xfrm>
              <a:off x="3267318" y="159652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9"/>
            <p:cNvSpPr>
              <a:spLocks/>
            </p:cNvSpPr>
            <p:nvPr/>
          </p:nvSpPr>
          <p:spPr bwMode="auto">
            <a:xfrm>
              <a:off x="424200" y="168736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1836677" y="146026"/>
              <a:ext cx="1430644" cy="1426101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文本框 1"/>
          <p:cNvSpPr txBox="1"/>
          <p:nvPr/>
        </p:nvSpPr>
        <p:spPr>
          <a:xfrm>
            <a:off x="517733" y="110035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24894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04f7908-7dde-4e8d-b08e-39051e89657f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="" xmlns:a16="http://schemas.microsoft.com/office/drawing/2014/main" id="{72262894-763C-4F1F-8A23-0CFE0A05A77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844797" y="2028254"/>
            <a:ext cx="8438906" cy="3842360"/>
            <a:chOff x="669925" y="1232594"/>
            <a:chExt cx="10842763" cy="4936872"/>
          </a:xfrm>
        </p:grpSpPr>
        <p:grpSp>
          <p:nvGrpSpPr>
            <p:cNvPr id="6" name="íšḻídè">
              <a:extLst>
                <a:ext uri="{FF2B5EF4-FFF2-40B4-BE49-F238E27FC236}">
                  <a16:creationId xmlns="" xmlns:a16="http://schemas.microsoft.com/office/drawing/2014/main" id="{A2E364FA-1276-42F1-876E-28BE96F3AA8C}"/>
                </a:ext>
              </a:extLst>
            </p:cNvPr>
            <p:cNvGrpSpPr/>
            <p:nvPr/>
          </p:nvGrpSpPr>
          <p:grpSpPr>
            <a:xfrm>
              <a:off x="669925" y="1232594"/>
              <a:ext cx="8904343" cy="1435700"/>
              <a:chOff x="669925" y="1579889"/>
              <a:chExt cx="8904343" cy="1435700"/>
            </a:xfrm>
          </p:grpSpPr>
          <p:grpSp>
            <p:nvGrpSpPr>
              <p:cNvPr id="19" name="îśļíḓé">
                <a:extLst>
                  <a:ext uri="{FF2B5EF4-FFF2-40B4-BE49-F238E27FC236}">
                    <a16:creationId xmlns="" xmlns:a16="http://schemas.microsoft.com/office/drawing/2014/main" id="{EE8D276F-F802-441B-BE5F-0EADE18A52E8}"/>
                  </a:ext>
                </a:extLst>
              </p:cNvPr>
              <p:cNvGrpSpPr/>
              <p:nvPr/>
            </p:nvGrpSpPr>
            <p:grpSpPr>
              <a:xfrm>
                <a:off x="669925" y="1579889"/>
                <a:ext cx="1938420" cy="1435700"/>
                <a:chOff x="669925" y="1579889"/>
                <a:chExt cx="1938420" cy="1435700"/>
              </a:xfrm>
            </p:grpSpPr>
            <p:sp>
              <p:nvSpPr>
                <p:cNvPr id="22" name="í$ļiḓè">
                  <a:extLst>
                    <a:ext uri="{FF2B5EF4-FFF2-40B4-BE49-F238E27FC236}">
                      <a16:creationId xmlns="" xmlns:a16="http://schemas.microsoft.com/office/drawing/2014/main" id="{B3679917-28B6-4F04-8FE6-0A22BBB47535}"/>
                    </a:ext>
                  </a:extLst>
                </p:cNvPr>
                <p:cNvSpPr/>
                <p:nvPr/>
              </p:nvSpPr>
              <p:spPr bwMode="auto">
                <a:xfrm rot="10800000" flipV="1">
                  <a:off x="669925" y="2831301"/>
                  <a:ext cx="1938420" cy="18428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noFill/>
                  <a:round/>
                </a:ln>
                <a:effectLst/>
              </p:spPr>
              <p:txBody>
                <a:bodyPr wrap="none" lIns="134289" tIns="67145" rIns="134289" bIns="67145" anchor="ctr"/>
                <a:lstStyle/>
                <a:p>
                  <a:pPr defTabSz="913628">
                    <a:defRPr/>
                  </a:pPr>
                  <a:endParaRPr lang="zh-CN" altLang="en-US" sz="1707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3" name="iṣļíḑè">
                  <a:extLst>
                    <a:ext uri="{FF2B5EF4-FFF2-40B4-BE49-F238E27FC236}">
                      <a16:creationId xmlns="" xmlns:a16="http://schemas.microsoft.com/office/drawing/2014/main" id="{C1AFC22C-ED4D-4505-957B-3B9AB9BB28B7}"/>
                    </a:ext>
                  </a:extLst>
                </p:cNvPr>
                <p:cNvSpPr/>
                <p:nvPr/>
              </p:nvSpPr>
              <p:spPr>
                <a:xfrm>
                  <a:off x="1024293" y="1579889"/>
                  <a:ext cx="1252998" cy="1251412"/>
                </a:xfrm>
                <a:prstGeom prst="diamond">
                  <a:avLst/>
                </a:prstGeom>
                <a:solidFill>
                  <a:srgbClr val="1C50A2"/>
                </a:solidFill>
                <a:ln w="12700" cmpd="sng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defTabSz="913628">
                    <a:defRPr/>
                  </a:pPr>
                  <a:r>
                    <a:rPr lang="en-US" altLang="zh-CN" sz="2800" b="1" dirty="0">
                      <a:solidFill>
                        <a:prstClr val="white"/>
                      </a:solidFill>
                    </a:rPr>
                    <a:t>01</a:t>
                  </a:r>
                  <a:endParaRPr lang="zh-CN" altLang="en-US" sz="2800" b="1" dirty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0" name="íṣḷíďê">
                <a:extLst>
                  <a:ext uri="{FF2B5EF4-FFF2-40B4-BE49-F238E27FC236}">
                    <a16:creationId xmlns="" xmlns:a16="http://schemas.microsoft.com/office/drawing/2014/main" id="{153DECF3-CC9E-4952-9AB0-3251BFAEB75E}"/>
                  </a:ext>
                </a:extLst>
              </p:cNvPr>
              <p:cNvSpPr txBox="1"/>
              <p:nvPr/>
            </p:nvSpPr>
            <p:spPr bwMode="auto">
              <a:xfrm>
                <a:off x="2766000" y="1732108"/>
                <a:ext cx="680826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prstClr val="black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prstClr val="black"/>
                    </a:solidFill>
                  </a:rPr>
                  <a:t>标题文档</a:t>
                </a:r>
                <a:endParaRPr lang="en-US" altLang="zh-CN" sz="2000" b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ïṥļiḋè">
                <a:extLst>
                  <a:ext uri="{FF2B5EF4-FFF2-40B4-BE49-F238E27FC236}">
                    <a16:creationId xmlns="" xmlns:a16="http://schemas.microsoft.com/office/drawing/2014/main" id="{F84F0B1E-D7B4-497C-A70C-A3303216B26D}"/>
                  </a:ext>
                </a:extLst>
              </p:cNvPr>
              <p:cNvSpPr/>
              <p:nvPr/>
            </p:nvSpPr>
            <p:spPr bwMode="auto">
              <a:xfrm>
                <a:off x="2766000" y="2173914"/>
                <a:ext cx="6808268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/>
              </a:p>
            </p:txBody>
          </p:sp>
        </p:grpSp>
        <p:grpSp>
          <p:nvGrpSpPr>
            <p:cNvPr id="7" name="îṧlîḋè">
              <a:extLst>
                <a:ext uri="{FF2B5EF4-FFF2-40B4-BE49-F238E27FC236}">
                  <a16:creationId xmlns="" xmlns:a16="http://schemas.microsoft.com/office/drawing/2014/main" id="{61D62D4B-243B-4242-A722-6983C1108837}"/>
                </a:ext>
              </a:extLst>
            </p:cNvPr>
            <p:cNvGrpSpPr/>
            <p:nvPr/>
          </p:nvGrpSpPr>
          <p:grpSpPr>
            <a:xfrm>
              <a:off x="2766000" y="2935554"/>
              <a:ext cx="8746688" cy="1530952"/>
              <a:chOff x="2766000" y="3017955"/>
              <a:chExt cx="8746688" cy="1530952"/>
            </a:xfrm>
          </p:grpSpPr>
          <p:grpSp>
            <p:nvGrpSpPr>
              <p:cNvPr id="14" name="işḷíḑe">
                <a:extLst>
                  <a:ext uri="{FF2B5EF4-FFF2-40B4-BE49-F238E27FC236}">
                    <a16:creationId xmlns="" xmlns:a16="http://schemas.microsoft.com/office/drawing/2014/main" id="{C5A2231A-72E1-4C4E-ACCC-839DC2E72FE5}"/>
                  </a:ext>
                </a:extLst>
              </p:cNvPr>
              <p:cNvGrpSpPr/>
              <p:nvPr/>
            </p:nvGrpSpPr>
            <p:grpSpPr>
              <a:xfrm>
                <a:off x="9574268" y="3017955"/>
                <a:ext cx="1938420" cy="1435700"/>
                <a:chOff x="669925" y="1579889"/>
                <a:chExt cx="1938420" cy="1435700"/>
              </a:xfrm>
            </p:grpSpPr>
            <p:sp>
              <p:nvSpPr>
                <p:cNvPr id="17" name="íṥ1ïḑé">
                  <a:extLst>
                    <a:ext uri="{FF2B5EF4-FFF2-40B4-BE49-F238E27FC236}">
                      <a16:creationId xmlns="" xmlns:a16="http://schemas.microsoft.com/office/drawing/2014/main" id="{05399177-4356-4BB4-8943-9FEFC5C142A5}"/>
                    </a:ext>
                  </a:extLst>
                </p:cNvPr>
                <p:cNvSpPr/>
                <p:nvPr/>
              </p:nvSpPr>
              <p:spPr bwMode="auto">
                <a:xfrm rot="10800000" flipV="1">
                  <a:off x="669925" y="2831301"/>
                  <a:ext cx="1938420" cy="18428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noFill/>
                  <a:round/>
                </a:ln>
                <a:effectLst/>
              </p:spPr>
              <p:txBody>
                <a:bodyPr wrap="none" lIns="134289" tIns="67145" rIns="134289" bIns="67145" anchor="ctr"/>
                <a:lstStyle/>
                <a:p>
                  <a:pPr defTabSz="913628">
                    <a:defRPr/>
                  </a:pPr>
                  <a:endParaRPr lang="zh-CN" altLang="en-US" sz="1707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8" name="îşḻíḑê">
                  <a:extLst>
                    <a:ext uri="{FF2B5EF4-FFF2-40B4-BE49-F238E27FC236}">
                      <a16:creationId xmlns="" xmlns:a16="http://schemas.microsoft.com/office/drawing/2014/main" id="{A4A37945-FD0E-4711-8CD1-3207675AF4F7}"/>
                    </a:ext>
                  </a:extLst>
                </p:cNvPr>
                <p:cNvSpPr/>
                <p:nvPr/>
              </p:nvSpPr>
              <p:spPr>
                <a:xfrm>
                  <a:off x="1024293" y="1579889"/>
                  <a:ext cx="1252998" cy="1251412"/>
                </a:xfrm>
                <a:prstGeom prst="diamond">
                  <a:avLst/>
                </a:prstGeom>
                <a:solidFill>
                  <a:srgbClr val="1C50A2"/>
                </a:solidFill>
                <a:ln w="12700" cmpd="sng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defTabSz="913628">
                    <a:defRPr/>
                  </a:pPr>
                  <a:r>
                    <a:rPr lang="en-US" altLang="zh-CN" sz="2800" b="1" dirty="0">
                      <a:solidFill>
                        <a:prstClr val="white"/>
                      </a:solidFill>
                    </a:rPr>
                    <a:t>02</a:t>
                  </a:r>
                  <a:endParaRPr lang="zh-CN" altLang="en-US" sz="2800" b="1" dirty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5" name="iṡļïḑè">
                <a:extLst>
                  <a:ext uri="{FF2B5EF4-FFF2-40B4-BE49-F238E27FC236}">
                    <a16:creationId xmlns="" xmlns:a16="http://schemas.microsoft.com/office/drawing/2014/main" id="{CC34B2F6-8EC2-46DC-8CBE-E48D8E4821FD}"/>
                  </a:ext>
                </a:extLst>
              </p:cNvPr>
              <p:cNvSpPr txBox="1"/>
              <p:nvPr/>
            </p:nvSpPr>
            <p:spPr bwMode="auto">
              <a:xfrm>
                <a:off x="2766000" y="3294000"/>
                <a:ext cx="65700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prstClr val="black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prstClr val="black"/>
                    </a:solidFill>
                  </a:rPr>
                  <a:t>标题文档</a:t>
                </a:r>
                <a:endParaRPr lang="en-US" altLang="zh-CN" sz="2000" b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işḻiďé">
                <a:extLst>
                  <a:ext uri="{FF2B5EF4-FFF2-40B4-BE49-F238E27FC236}">
                    <a16:creationId xmlns="" xmlns:a16="http://schemas.microsoft.com/office/drawing/2014/main" id="{5EB2AB80-DF05-4B18-90BB-04F039F143D9}"/>
                  </a:ext>
                </a:extLst>
              </p:cNvPr>
              <p:cNvSpPr/>
              <p:nvPr/>
            </p:nvSpPr>
            <p:spPr bwMode="auto">
              <a:xfrm>
                <a:off x="2766000" y="3735806"/>
                <a:ext cx="6570000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/>
              </a:p>
            </p:txBody>
          </p:sp>
        </p:grpSp>
        <p:grpSp>
          <p:nvGrpSpPr>
            <p:cNvPr id="8" name="íślíḓê">
              <a:extLst>
                <a:ext uri="{FF2B5EF4-FFF2-40B4-BE49-F238E27FC236}">
                  <a16:creationId xmlns="" xmlns:a16="http://schemas.microsoft.com/office/drawing/2014/main" id="{C587A444-70DD-4A2C-B4E6-55837AC50442}"/>
                </a:ext>
              </a:extLst>
            </p:cNvPr>
            <p:cNvGrpSpPr/>
            <p:nvPr/>
          </p:nvGrpSpPr>
          <p:grpSpPr>
            <a:xfrm>
              <a:off x="669925" y="4733766"/>
              <a:ext cx="8904343" cy="1435700"/>
              <a:chOff x="669925" y="4733766"/>
              <a:chExt cx="8904343" cy="1435700"/>
            </a:xfrm>
          </p:grpSpPr>
          <p:grpSp>
            <p:nvGrpSpPr>
              <p:cNvPr id="9" name="îśḷîḑê">
                <a:extLst>
                  <a:ext uri="{FF2B5EF4-FFF2-40B4-BE49-F238E27FC236}">
                    <a16:creationId xmlns="" xmlns:a16="http://schemas.microsoft.com/office/drawing/2014/main" id="{4586A550-E230-4474-BE66-8FFC87135557}"/>
                  </a:ext>
                </a:extLst>
              </p:cNvPr>
              <p:cNvGrpSpPr/>
              <p:nvPr/>
            </p:nvGrpSpPr>
            <p:grpSpPr>
              <a:xfrm>
                <a:off x="669925" y="4733766"/>
                <a:ext cx="1938420" cy="1435700"/>
                <a:chOff x="669925" y="1579889"/>
                <a:chExt cx="1938420" cy="1435700"/>
              </a:xfrm>
            </p:grpSpPr>
            <p:sp>
              <p:nvSpPr>
                <p:cNvPr id="12" name="iS1ïḓè">
                  <a:extLst>
                    <a:ext uri="{FF2B5EF4-FFF2-40B4-BE49-F238E27FC236}">
                      <a16:creationId xmlns="" xmlns:a16="http://schemas.microsoft.com/office/drawing/2014/main" id="{BDAB1EC5-219E-49CC-A133-979DEB03AE12}"/>
                    </a:ext>
                  </a:extLst>
                </p:cNvPr>
                <p:cNvSpPr/>
                <p:nvPr/>
              </p:nvSpPr>
              <p:spPr bwMode="auto">
                <a:xfrm rot="10800000" flipV="1">
                  <a:off x="669925" y="2831301"/>
                  <a:ext cx="1938420" cy="18428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noFill/>
                  <a:round/>
                </a:ln>
                <a:effectLst/>
              </p:spPr>
              <p:txBody>
                <a:bodyPr wrap="none" lIns="134289" tIns="67145" rIns="134289" bIns="67145" anchor="ctr"/>
                <a:lstStyle/>
                <a:p>
                  <a:pPr defTabSz="913628">
                    <a:defRPr/>
                  </a:pPr>
                  <a:endParaRPr lang="zh-CN" altLang="en-US" sz="1707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3" name="i$ḻiḑe">
                  <a:extLst>
                    <a:ext uri="{FF2B5EF4-FFF2-40B4-BE49-F238E27FC236}">
                      <a16:creationId xmlns="" xmlns:a16="http://schemas.microsoft.com/office/drawing/2014/main" id="{8AFD2F19-FE07-4E32-8C93-04ED4D996164}"/>
                    </a:ext>
                  </a:extLst>
                </p:cNvPr>
                <p:cNvSpPr/>
                <p:nvPr/>
              </p:nvSpPr>
              <p:spPr>
                <a:xfrm>
                  <a:off x="1024293" y="1579889"/>
                  <a:ext cx="1252998" cy="1251412"/>
                </a:xfrm>
                <a:prstGeom prst="diamond">
                  <a:avLst/>
                </a:prstGeom>
                <a:solidFill>
                  <a:srgbClr val="1C50A2"/>
                </a:solidFill>
                <a:ln w="12700" cmpd="sng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defTabSz="913628">
                    <a:defRPr/>
                  </a:pPr>
                  <a:r>
                    <a:rPr lang="en-US" altLang="zh-CN" sz="2800" b="1" dirty="0">
                      <a:solidFill>
                        <a:prstClr val="white"/>
                      </a:solidFill>
                    </a:rPr>
                    <a:t>01</a:t>
                  </a:r>
                  <a:endParaRPr lang="zh-CN" altLang="en-US" sz="2800" b="1" dirty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" name="íṡ1ïḓé">
                <a:extLst>
                  <a:ext uri="{FF2B5EF4-FFF2-40B4-BE49-F238E27FC236}">
                    <a16:creationId xmlns="" xmlns:a16="http://schemas.microsoft.com/office/drawing/2014/main" id="{3673CDA8-BB9F-4907-B7E1-E5484C8DB501}"/>
                  </a:ext>
                </a:extLst>
              </p:cNvPr>
              <p:cNvSpPr txBox="1"/>
              <p:nvPr/>
            </p:nvSpPr>
            <p:spPr bwMode="auto">
              <a:xfrm>
                <a:off x="2766000" y="4885985"/>
                <a:ext cx="680826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prstClr val="black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prstClr val="black"/>
                    </a:solidFill>
                  </a:rPr>
                  <a:t>标题文档</a:t>
                </a:r>
                <a:endParaRPr lang="en-US" altLang="zh-CN" sz="2000" b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íS1ïḍè">
                <a:extLst>
                  <a:ext uri="{FF2B5EF4-FFF2-40B4-BE49-F238E27FC236}">
                    <a16:creationId xmlns="" xmlns:a16="http://schemas.microsoft.com/office/drawing/2014/main" id="{3AA33B5F-D80D-4CA8-A3F4-79BDE0EC2F04}"/>
                  </a:ext>
                </a:extLst>
              </p:cNvPr>
              <p:cNvSpPr/>
              <p:nvPr/>
            </p:nvSpPr>
            <p:spPr bwMode="auto">
              <a:xfrm>
                <a:off x="2766000" y="5327791"/>
                <a:ext cx="6808268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/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228600" y="323850"/>
            <a:ext cx="11671300" cy="6267450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0" y="0"/>
            <a:ext cx="3106400" cy="1052009"/>
            <a:chOff x="424200" y="146026"/>
            <a:chExt cx="4264678" cy="1444270"/>
          </a:xfrm>
        </p:grpSpPr>
        <p:sp>
          <p:nvSpPr>
            <p:cNvPr id="35" name="Freeform 17"/>
            <p:cNvSpPr>
              <a:spLocks/>
            </p:cNvSpPr>
            <p:nvPr/>
          </p:nvSpPr>
          <p:spPr bwMode="auto">
            <a:xfrm>
              <a:off x="3267318" y="159652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9"/>
            <p:cNvSpPr>
              <a:spLocks/>
            </p:cNvSpPr>
            <p:nvPr/>
          </p:nvSpPr>
          <p:spPr bwMode="auto">
            <a:xfrm>
              <a:off x="424200" y="168736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auto">
            <a:xfrm>
              <a:off x="1836677" y="146026"/>
              <a:ext cx="1430644" cy="1426101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085600" y="0"/>
            <a:ext cx="3106400" cy="1052009"/>
            <a:chOff x="424200" y="146026"/>
            <a:chExt cx="4264678" cy="1444270"/>
          </a:xfrm>
        </p:grpSpPr>
        <p:sp>
          <p:nvSpPr>
            <p:cNvPr id="39" name="Freeform 17"/>
            <p:cNvSpPr>
              <a:spLocks/>
            </p:cNvSpPr>
            <p:nvPr/>
          </p:nvSpPr>
          <p:spPr bwMode="auto">
            <a:xfrm>
              <a:off x="3267318" y="159652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9"/>
            <p:cNvSpPr>
              <a:spLocks/>
            </p:cNvSpPr>
            <p:nvPr/>
          </p:nvSpPr>
          <p:spPr bwMode="auto">
            <a:xfrm>
              <a:off x="424200" y="168736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1"/>
            <p:cNvSpPr>
              <a:spLocks/>
            </p:cNvSpPr>
            <p:nvPr/>
          </p:nvSpPr>
          <p:spPr bwMode="auto">
            <a:xfrm>
              <a:off x="1836677" y="146026"/>
              <a:ext cx="1430644" cy="1426101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文本框 1"/>
          <p:cNvSpPr txBox="1"/>
          <p:nvPr/>
        </p:nvSpPr>
        <p:spPr>
          <a:xfrm>
            <a:off x="517733" y="110035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25824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0fd8bebb-7a96-4533-9b50-1fdcac53c87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8761E3C-7B56-4633-BBE8-7EEA51BE75D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56538" y="1666007"/>
            <a:ext cx="9208076" cy="3903016"/>
            <a:chOff x="850324" y="1286190"/>
            <a:chExt cx="10491352" cy="4446957"/>
          </a:xfrm>
        </p:grpSpPr>
        <p:sp>
          <p:nvSpPr>
            <p:cNvPr id="6" name="ïş1ïdé">
              <a:extLst>
                <a:ext uri="{FF2B5EF4-FFF2-40B4-BE49-F238E27FC236}">
                  <a16:creationId xmlns="" xmlns:a16="http://schemas.microsoft.com/office/drawing/2014/main" id="{EC4A2CF0-819E-44E8-8942-56893E534930}"/>
                </a:ext>
              </a:extLst>
            </p:cNvPr>
            <p:cNvSpPr/>
            <p:nvPr/>
          </p:nvSpPr>
          <p:spPr bwMode="auto">
            <a:xfrm>
              <a:off x="4120793" y="4603850"/>
              <a:ext cx="928540" cy="940334"/>
            </a:xfrm>
            <a:prstGeom prst="ellipse">
              <a:avLst/>
            </a:prstGeom>
            <a:solidFill>
              <a:srgbClr val="1C50A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algn="ctr" defTabSz="1151648"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7" name="îṧḷiḍê">
              <a:extLst>
                <a:ext uri="{FF2B5EF4-FFF2-40B4-BE49-F238E27FC236}">
                  <a16:creationId xmlns="" xmlns:a16="http://schemas.microsoft.com/office/drawing/2014/main" id="{1FFECA32-C9D0-4064-B436-A19C3BFE7342}"/>
                </a:ext>
              </a:extLst>
            </p:cNvPr>
            <p:cNvSpPr/>
            <p:nvPr/>
          </p:nvSpPr>
          <p:spPr bwMode="auto">
            <a:xfrm>
              <a:off x="2837326" y="2852524"/>
              <a:ext cx="1174447" cy="1189365"/>
            </a:xfrm>
            <a:prstGeom prst="ellipse">
              <a:avLst/>
            </a:prstGeom>
            <a:solidFill>
              <a:srgbClr val="1C50A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algn="ctr" defTabSz="1151648"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8" name="i$ļïḋê">
              <a:extLst>
                <a:ext uri="{FF2B5EF4-FFF2-40B4-BE49-F238E27FC236}">
                  <a16:creationId xmlns="" xmlns:a16="http://schemas.microsoft.com/office/drawing/2014/main" id="{A44DFD31-1EDD-46AE-9C22-20B1ED883A19}"/>
                </a:ext>
              </a:extLst>
            </p:cNvPr>
            <p:cNvSpPr/>
            <p:nvPr/>
          </p:nvSpPr>
          <p:spPr bwMode="auto">
            <a:xfrm>
              <a:off x="4612929" y="2503777"/>
              <a:ext cx="1064965" cy="1080508"/>
            </a:xfrm>
            <a:prstGeom prst="ellipse">
              <a:avLst/>
            </a:prstGeom>
            <a:solidFill>
              <a:srgbClr val="1C50A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algn="ctr" defTabSz="1151648"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9" name="islíḓè">
              <a:extLst>
                <a:ext uri="{FF2B5EF4-FFF2-40B4-BE49-F238E27FC236}">
                  <a16:creationId xmlns="" xmlns:a16="http://schemas.microsoft.com/office/drawing/2014/main" id="{3F183BA5-2AAE-4BF9-A1CC-76D4C0A0429D}"/>
                </a:ext>
              </a:extLst>
            </p:cNvPr>
            <p:cNvSpPr/>
            <p:nvPr/>
          </p:nvSpPr>
          <p:spPr bwMode="auto">
            <a:xfrm>
              <a:off x="7782143" y="3025578"/>
              <a:ext cx="1362704" cy="1380014"/>
            </a:xfrm>
            <a:prstGeom prst="ellipse">
              <a:avLst/>
            </a:prstGeom>
            <a:solidFill>
              <a:srgbClr val="1C50A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algn="ctr" defTabSz="1151648"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10" name="iṧľide">
              <a:extLst>
                <a:ext uri="{FF2B5EF4-FFF2-40B4-BE49-F238E27FC236}">
                  <a16:creationId xmlns="" xmlns:a16="http://schemas.microsoft.com/office/drawing/2014/main" id="{CFBA3A21-076A-4E90-9730-12C1BD14A1F7}"/>
                </a:ext>
              </a:extLst>
            </p:cNvPr>
            <p:cNvSpPr/>
            <p:nvPr/>
          </p:nvSpPr>
          <p:spPr bwMode="auto">
            <a:xfrm>
              <a:off x="6122030" y="1286190"/>
              <a:ext cx="1672093" cy="169333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algn="ctr" defTabSz="1151648">
                <a:defRPr/>
              </a:pPr>
              <a:r>
                <a:rPr lang="en-US" altLang="zh-CN" sz="4000" dirty="0">
                  <a:solidFill>
                    <a:srgbClr val="FFFFFF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93C57663-841A-4358-8B01-1EA4764BF235}"/>
                </a:ext>
              </a:extLst>
            </p:cNvPr>
            <p:cNvCxnSpPr>
              <a:stCxn id="6" idx="1"/>
              <a:endCxn id="7" idx="5"/>
            </p:cNvCxnSpPr>
            <p:nvPr/>
          </p:nvCxnSpPr>
          <p:spPr>
            <a:xfrm flipH="1" flipV="1">
              <a:off x="3839779" y="3867711"/>
              <a:ext cx="416996" cy="873848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E3FD1862-0A61-4E3B-B425-9127E5494E76}"/>
                </a:ext>
              </a:extLst>
            </p:cNvPr>
            <p:cNvCxnSpPr>
              <a:stCxn id="7" idx="6"/>
              <a:endCxn id="8" idx="2"/>
            </p:cNvCxnSpPr>
            <p:nvPr/>
          </p:nvCxnSpPr>
          <p:spPr>
            <a:xfrm flipV="1">
              <a:off x="4011773" y="3044031"/>
              <a:ext cx="601156" cy="403176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08F23773-9655-482F-B1BD-37E8D0E279DD}"/>
                </a:ext>
              </a:extLst>
            </p:cNvPr>
            <p:cNvCxnSpPr>
              <a:cxnSpLocks/>
              <a:stCxn id="8" idx="7"/>
              <a:endCxn id="10" idx="2"/>
            </p:cNvCxnSpPr>
            <p:nvPr/>
          </p:nvCxnSpPr>
          <p:spPr>
            <a:xfrm flipV="1">
              <a:off x="5521933" y="2132857"/>
              <a:ext cx="600097" cy="529157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828B00D0-97DD-4370-99BE-CE3436D1F866}"/>
                </a:ext>
              </a:extLst>
            </p:cNvPr>
            <p:cNvCxnSpPr>
              <a:cxnSpLocks/>
              <a:stCxn id="10" idx="6"/>
              <a:endCxn id="9" idx="0"/>
            </p:cNvCxnSpPr>
            <p:nvPr/>
          </p:nvCxnSpPr>
          <p:spPr>
            <a:xfrm>
              <a:off x="7794123" y="2132857"/>
              <a:ext cx="669372" cy="892721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49D97CAB-DB53-494B-89DF-30B5227CB18B}"/>
                </a:ext>
              </a:extLst>
            </p:cNvPr>
            <p:cNvCxnSpPr>
              <a:stCxn id="6" idx="2"/>
            </p:cNvCxnSpPr>
            <p:nvPr/>
          </p:nvCxnSpPr>
          <p:spPr>
            <a:xfrm flipH="1">
              <a:off x="3089979" y="5074017"/>
              <a:ext cx="1030814" cy="0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íşḷïďé">
              <a:extLst>
                <a:ext uri="{FF2B5EF4-FFF2-40B4-BE49-F238E27FC236}">
                  <a16:creationId xmlns="" xmlns:a16="http://schemas.microsoft.com/office/drawing/2014/main" id="{2F7301BA-DCE5-4C3D-B167-90B13040625C}"/>
                </a:ext>
              </a:extLst>
            </p:cNvPr>
            <p:cNvSpPr/>
            <p:nvPr/>
          </p:nvSpPr>
          <p:spPr bwMode="auto">
            <a:xfrm>
              <a:off x="850324" y="4959833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700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00" dirty="0"/>
            </a:p>
          </p:txBody>
        </p:sp>
        <p:sp>
          <p:nvSpPr>
            <p:cNvPr id="17" name="íṧḻïďè">
              <a:extLst>
                <a:ext uri="{FF2B5EF4-FFF2-40B4-BE49-F238E27FC236}">
                  <a16:creationId xmlns="" xmlns:a16="http://schemas.microsoft.com/office/drawing/2014/main" id="{F9E8C161-47AB-4585-BE97-18EA5CB6515C}"/>
                </a:ext>
              </a:extLst>
            </p:cNvPr>
            <p:cNvSpPr txBox="1"/>
            <p:nvPr/>
          </p:nvSpPr>
          <p:spPr bwMode="auto">
            <a:xfrm>
              <a:off x="850324" y="4608694"/>
              <a:ext cx="2195910" cy="35113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fontScale="92500" lnSpcReduction="20000"/>
            </a:bodyPr>
            <a:lstStyle/>
            <a:p>
              <a:pPr defTabSz="914377">
                <a:spcBef>
                  <a:spcPct val="0"/>
                </a:spcBef>
                <a:defRPr/>
              </a:pPr>
              <a:r>
                <a:rPr lang="en-US" altLang="zh-CN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b="1" dirty="0" smtClean="0">
                  <a:solidFill>
                    <a:srgbClr val="000000"/>
                  </a:solidFill>
                </a:rPr>
                <a:t>标题文档</a:t>
              </a:r>
              <a:endParaRPr lang="zh-CN" altLang="en-US" b="1" dirty="0">
                <a:solidFill>
                  <a:srgbClr val="000000"/>
                </a:solidFill>
              </a:endParaRPr>
            </a:p>
          </p:txBody>
        </p:sp>
        <p:sp>
          <p:nvSpPr>
            <p:cNvPr id="18" name="íṣļïḋe">
              <a:extLst>
                <a:ext uri="{FF2B5EF4-FFF2-40B4-BE49-F238E27FC236}">
                  <a16:creationId xmlns="" xmlns:a16="http://schemas.microsoft.com/office/drawing/2014/main" id="{4678BBE9-BADE-4EF3-B6B5-627C40BCBB88}"/>
                </a:ext>
              </a:extLst>
            </p:cNvPr>
            <p:cNvSpPr/>
            <p:nvPr/>
          </p:nvSpPr>
          <p:spPr bwMode="auto">
            <a:xfrm>
              <a:off x="9145766" y="3545221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700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00" dirty="0"/>
            </a:p>
          </p:txBody>
        </p:sp>
        <p:sp>
          <p:nvSpPr>
            <p:cNvPr id="19" name="îṣļíďê">
              <a:extLst>
                <a:ext uri="{FF2B5EF4-FFF2-40B4-BE49-F238E27FC236}">
                  <a16:creationId xmlns="" xmlns:a16="http://schemas.microsoft.com/office/drawing/2014/main" id="{09498674-1778-4C2C-A0C6-56B108BC67BB}"/>
                </a:ext>
              </a:extLst>
            </p:cNvPr>
            <p:cNvSpPr txBox="1"/>
            <p:nvPr/>
          </p:nvSpPr>
          <p:spPr bwMode="auto">
            <a:xfrm>
              <a:off x="9145766" y="3194082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fontScale="92500" lnSpcReduction="20000"/>
            </a:bodyPr>
            <a:lstStyle/>
            <a:p>
              <a:pPr defTabSz="914377">
                <a:spcBef>
                  <a:spcPct val="0"/>
                </a:spcBef>
                <a:defRPr/>
              </a:pPr>
              <a:r>
                <a:rPr lang="en-US" altLang="zh-CN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b="1" dirty="0" smtClean="0">
                  <a:solidFill>
                    <a:srgbClr val="000000"/>
                  </a:solidFill>
                </a:rPr>
                <a:t>标题文档</a:t>
              </a:r>
              <a:endParaRPr lang="zh-CN" altLang="en-US" b="1" dirty="0">
                <a:solidFill>
                  <a:srgbClr val="000000"/>
                </a:solidFill>
              </a:endParaRPr>
            </a:p>
          </p:txBody>
        </p:sp>
        <p:sp>
          <p:nvSpPr>
            <p:cNvPr id="20" name="íṡlîḑè">
              <a:extLst>
                <a:ext uri="{FF2B5EF4-FFF2-40B4-BE49-F238E27FC236}">
                  <a16:creationId xmlns="" xmlns:a16="http://schemas.microsoft.com/office/drawing/2014/main" id="{CECF0791-2D81-4BF2-A5E3-FD309D9FB48C}"/>
                </a:ext>
              </a:extLst>
            </p:cNvPr>
            <p:cNvSpPr/>
            <p:nvPr/>
          </p:nvSpPr>
          <p:spPr bwMode="auto">
            <a:xfrm>
              <a:off x="850324" y="289513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700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00" dirty="0"/>
            </a:p>
          </p:txBody>
        </p:sp>
        <p:sp>
          <p:nvSpPr>
            <p:cNvPr id="21" name="íṩļîḓè">
              <a:extLst>
                <a:ext uri="{FF2B5EF4-FFF2-40B4-BE49-F238E27FC236}">
                  <a16:creationId xmlns="" xmlns:a16="http://schemas.microsoft.com/office/drawing/2014/main" id="{550A04A6-ECF1-4124-AD39-E8E97574C6A0}"/>
                </a:ext>
              </a:extLst>
            </p:cNvPr>
            <p:cNvSpPr txBox="1"/>
            <p:nvPr/>
          </p:nvSpPr>
          <p:spPr bwMode="auto">
            <a:xfrm>
              <a:off x="850324" y="2543999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fontScale="92500" lnSpcReduction="20000"/>
            </a:bodyPr>
            <a:lstStyle/>
            <a:p>
              <a:pPr defTabSz="914377">
                <a:spcBef>
                  <a:spcPct val="0"/>
                </a:spcBef>
                <a:defRPr/>
              </a:pPr>
              <a:r>
                <a:rPr lang="en-US" altLang="zh-CN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b="1" dirty="0" smtClean="0">
                  <a:solidFill>
                    <a:srgbClr val="000000"/>
                  </a:solidFill>
                </a:rPr>
                <a:t>标题文档</a:t>
              </a:r>
              <a:endParaRPr lang="zh-CN" altLang="en-US" b="1" dirty="0">
                <a:solidFill>
                  <a:srgbClr val="000000"/>
                </a:solidFill>
              </a:endParaRPr>
            </a:p>
          </p:txBody>
        </p:sp>
        <p:sp>
          <p:nvSpPr>
            <p:cNvPr id="22" name="í$liḑè">
              <a:extLst>
                <a:ext uri="{FF2B5EF4-FFF2-40B4-BE49-F238E27FC236}">
                  <a16:creationId xmlns="" xmlns:a16="http://schemas.microsoft.com/office/drawing/2014/main" id="{BBDFF8EC-7813-428F-8AE4-BB552416902B}"/>
                </a:ext>
              </a:extLst>
            </p:cNvPr>
            <p:cNvSpPr/>
            <p:nvPr/>
          </p:nvSpPr>
          <p:spPr bwMode="auto">
            <a:xfrm>
              <a:off x="2931645" y="2011723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700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00" dirty="0"/>
            </a:p>
          </p:txBody>
        </p:sp>
        <p:sp>
          <p:nvSpPr>
            <p:cNvPr id="23" name="i$lïde">
              <a:extLst>
                <a:ext uri="{FF2B5EF4-FFF2-40B4-BE49-F238E27FC236}">
                  <a16:creationId xmlns="" xmlns:a16="http://schemas.microsoft.com/office/drawing/2014/main" id="{78FEBD30-DE69-4E47-8F1E-8DDC7CFF8E8A}"/>
                </a:ext>
              </a:extLst>
            </p:cNvPr>
            <p:cNvSpPr txBox="1"/>
            <p:nvPr/>
          </p:nvSpPr>
          <p:spPr bwMode="auto">
            <a:xfrm>
              <a:off x="2931645" y="1660584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fontScale="92500" lnSpcReduction="20000"/>
            </a:bodyPr>
            <a:lstStyle/>
            <a:p>
              <a:pPr defTabSz="914377">
                <a:spcBef>
                  <a:spcPct val="0"/>
                </a:spcBef>
                <a:defRPr/>
              </a:pPr>
              <a:r>
                <a:rPr lang="en-US" altLang="zh-CN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b="1" dirty="0" smtClean="0">
                  <a:solidFill>
                    <a:srgbClr val="000000"/>
                  </a:solidFill>
                </a:rPr>
                <a:t>标题文档</a:t>
              </a:r>
              <a:endParaRPr lang="zh-CN" altLang="en-US" b="1" dirty="0">
                <a:solidFill>
                  <a:srgbClr val="000000"/>
                </a:solidFill>
              </a:endParaRPr>
            </a:p>
          </p:txBody>
        </p:sp>
        <p:sp>
          <p:nvSpPr>
            <p:cNvPr id="24" name="ïṩļíḍé">
              <a:extLst>
                <a:ext uri="{FF2B5EF4-FFF2-40B4-BE49-F238E27FC236}">
                  <a16:creationId xmlns="" xmlns:a16="http://schemas.microsoft.com/office/drawing/2014/main" id="{D95BE47D-1F5F-4AFA-B85D-47DE3FC3EF6A}"/>
                </a:ext>
              </a:extLst>
            </p:cNvPr>
            <p:cNvSpPr/>
            <p:nvPr/>
          </p:nvSpPr>
          <p:spPr bwMode="auto">
            <a:xfrm>
              <a:off x="7830921" y="1707636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700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00" dirty="0"/>
            </a:p>
          </p:txBody>
        </p:sp>
        <p:sp>
          <p:nvSpPr>
            <p:cNvPr id="25" name="ísḻîḑé">
              <a:extLst>
                <a:ext uri="{FF2B5EF4-FFF2-40B4-BE49-F238E27FC236}">
                  <a16:creationId xmlns="" xmlns:a16="http://schemas.microsoft.com/office/drawing/2014/main" id="{3B3A5F83-71A3-4623-B820-8F34E2AB3B5E}"/>
                </a:ext>
              </a:extLst>
            </p:cNvPr>
            <p:cNvSpPr txBox="1"/>
            <p:nvPr/>
          </p:nvSpPr>
          <p:spPr bwMode="auto">
            <a:xfrm>
              <a:off x="7830921" y="1356497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fontScale="92500" lnSpcReduction="20000"/>
            </a:bodyPr>
            <a:lstStyle/>
            <a:p>
              <a:pPr defTabSz="914377">
                <a:spcBef>
                  <a:spcPct val="0"/>
                </a:spcBef>
                <a:defRPr/>
              </a:pPr>
              <a:r>
                <a:rPr lang="en-US" altLang="zh-CN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b="1" dirty="0" smtClean="0">
                  <a:solidFill>
                    <a:srgbClr val="000000"/>
                  </a:solidFill>
                </a:rPr>
                <a:t>标题文档</a:t>
              </a:r>
              <a:endParaRPr lang="zh-CN" altLang="en-US" b="1" dirty="0">
                <a:solidFill>
                  <a:srgbClr val="000000"/>
                </a:solidFill>
              </a:endParaRPr>
            </a:p>
          </p:txBody>
        </p:sp>
        <p:sp>
          <p:nvSpPr>
            <p:cNvPr id="26" name="íŝ1îḑé">
              <a:extLst>
                <a:ext uri="{FF2B5EF4-FFF2-40B4-BE49-F238E27FC236}">
                  <a16:creationId xmlns="" xmlns:a16="http://schemas.microsoft.com/office/drawing/2014/main" id="{611CB6A2-07F0-446E-B1BB-379B27DDA662}"/>
                </a:ext>
              </a:extLst>
            </p:cNvPr>
            <p:cNvSpPr/>
            <p:nvPr/>
          </p:nvSpPr>
          <p:spPr bwMode="auto">
            <a:xfrm>
              <a:off x="6486856" y="4615760"/>
              <a:ext cx="1103372" cy="1117387"/>
            </a:xfrm>
            <a:prstGeom prst="ellipse">
              <a:avLst/>
            </a:prstGeom>
            <a:solidFill>
              <a:srgbClr val="1C50A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algn="ctr" defTabSz="1151648"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06</a:t>
              </a: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D810D0E4-FAC0-4A48-8D8A-667EA3582934}"/>
                </a:ext>
              </a:extLst>
            </p:cNvPr>
            <p:cNvCxnSpPr>
              <a:stCxn id="9" idx="4"/>
              <a:endCxn id="26" idx="6"/>
            </p:cNvCxnSpPr>
            <p:nvPr/>
          </p:nvCxnSpPr>
          <p:spPr>
            <a:xfrm flipH="1">
              <a:off x="7590228" y="4405592"/>
              <a:ext cx="873267" cy="768862"/>
            </a:xfrm>
            <a:prstGeom prst="line">
              <a:avLst/>
            </a:prstGeom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28" name="îŝḻiḍe">
              <a:extLst>
                <a:ext uri="{FF2B5EF4-FFF2-40B4-BE49-F238E27FC236}">
                  <a16:creationId xmlns="" xmlns:a16="http://schemas.microsoft.com/office/drawing/2014/main" id="{8C879DF4-8710-4D7F-B6FB-49692B6C9816}"/>
                </a:ext>
              </a:extLst>
            </p:cNvPr>
            <p:cNvSpPr/>
            <p:nvPr/>
          </p:nvSpPr>
          <p:spPr bwMode="auto">
            <a:xfrm>
              <a:off x="8709819" y="5162476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700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00" dirty="0"/>
            </a:p>
          </p:txBody>
        </p:sp>
        <p:sp>
          <p:nvSpPr>
            <p:cNvPr id="29" name="ïṣḻiḋé">
              <a:extLst>
                <a:ext uri="{FF2B5EF4-FFF2-40B4-BE49-F238E27FC236}">
                  <a16:creationId xmlns="" xmlns:a16="http://schemas.microsoft.com/office/drawing/2014/main" id="{C2EA05DC-4F34-40F2-A385-E2AE38E85F93}"/>
                </a:ext>
              </a:extLst>
            </p:cNvPr>
            <p:cNvSpPr txBox="1"/>
            <p:nvPr/>
          </p:nvSpPr>
          <p:spPr bwMode="auto">
            <a:xfrm>
              <a:off x="8709819" y="4811337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fontScale="92500" lnSpcReduction="20000"/>
            </a:bodyPr>
            <a:lstStyle/>
            <a:p>
              <a:pPr defTabSz="914377">
                <a:spcBef>
                  <a:spcPct val="0"/>
                </a:spcBef>
                <a:defRPr/>
              </a:pPr>
              <a:r>
                <a:rPr lang="en-US" altLang="zh-CN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b="1" dirty="0" smtClean="0">
                  <a:solidFill>
                    <a:srgbClr val="000000"/>
                  </a:solidFill>
                </a:rPr>
                <a:t>标题文档</a:t>
              </a:r>
              <a:endParaRPr lang="zh-CN" altLang="en-US" b="1" dirty="0">
                <a:solidFill>
                  <a:srgbClr val="000000"/>
                </a:solidFill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12DE6C91-0A31-4752-BDDE-94BA56D4CBC0}"/>
                </a:ext>
              </a:extLst>
            </p:cNvPr>
            <p:cNvCxnSpPr>
              <a:cxnSpLocks/>
              <a:stCxn id="26" idx="6"/>
            </p:cNvCxnSpPr>
            <p:nvPr/>
          </p:nvCxnSpPr>
          <p:spPr>
            <a:xfrm>
              <a:off x="7590228" y="5174454"/>
              <a:ext cx="1026052" cy="0"/>
            </a:xfrm>
            <a:prstGeom prst="line">
              <a:avLst/>
            </a:prstGeom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40" name="矩形 39"/>
          <p:cNvSpPr/>
          <p:nvPr/>
        </p:nvSpPr>
        <p:spPr>
          <a:xfrm>
            <a:off x="228600" y="323850"/>
            <a:ext cx="11671300" cy="6267450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0" y="0"/>
            <a:ext cx="3106400" cy="1052009"/>
            <a:chOff x="424200" y="146026"/>
            <a:chExt cx="4264678" cy="1444270"/>
          </a:xfrm>
        </p:grpSpPr>
        <p:sp>
          <p:nvSpPr>
            <p:cNvPr id="42" name="Freeform 17"/>
            <p:cNvSpPr>
              <a:spLocks/>
            </p:cNvSpPr>
            <p:nvPr/>
          </p:nvSpPr>
          <p:spPr bwMode="auto">
            <a:xfrm>
              <a:off x="3267318" y="159652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9"/>
            <p:cNvSpPr>
              <a:spLocks/>
            </p:cNvSpPr>
            <p:nvPr/>
          </p:nvSpPr>
          <p:spPr bwMode="auto">
            <a:xfrm>
              <a:off x="424200" y="168736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1"/>
            <p:cNvSpPr>
              <a:spLocks/>
            </p:cNvSpPr>
            <p:nvPr/>
          </p:nvSpPr>
          <p:spPr bwMode="auto">
            <a:xfrm>
              <a:off x="1836677" y="146026"/>
              <a:ext cx="1430644" cy="1426101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085600" y="0"/>
            <a:ext cx="3106400" cy="1052009"/>
            <a:chOff x="424200" y="146026"/>
            <a:chExt cx="4264678" cy="1444270"/>
          </a:xfrm>
        </p:grpSpPr>
        <p:sp>
          <p:nvSpPr>
            <p:cNvPr id="46" name="Freeform 17"/>
            <p:cNvSpPr>
              <a:spLocks/>
            </p:cNvSpPr>
            <p:nvPr/>
          </p:nvSpPr>
          <p:spPr bwMode="auto">
            <a:xfrm>
              <a:off x="3267318" y="159652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424200" y="168736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1836677" y="146026"/>
              <a:ext cx="1430644" cy="1426101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137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d9f6fab-57a2-4cc7-9e3e-68c975a43ba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94EAF761-0E3D-4B84-8173-1A0960EFDEB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19823" y="1395287"/>
            <a:ext cx="9584593" cy="4429278"/>
            <a:chOff x="673099" y="1132493"/>
            <a:chExt cx="10845799" cy="5012113"/>
          </a:xfrm>
        </p:grpSpPr>
        <p:sp>
          <p:nvSpPr>
            <p:cNvPr id="6" name="ïṥľïďè">
              <a:extLst>
                <a:ext uri="{FF2B5EF4-FFF2-40B4-BE49-F238E27FC236}">
                  <a16:creationId xmlns="" xmlns:a16="http://schemas.microsoft.com/office/drawing/2014/main" id="{BA489E04-C450-442F-BC82-3A7D00C41E7B}"/>
                </a:ext>
              </a:extLst>
            </p:cNvPr>
            <p:cNvSpPr/>
            <p:nvPr/>
          </p:nvSpPr>
          <p:spPr>
            <a:xfrm>
              <a:off x="4348586" y="1891135"/>
              <a:ext cx="3494828" cy="3494828"/>
            </a:xfrm>
            <a:prstGeom prst="ellipse">
              <a:avLst/>
            </a:prstGeom>
            <a:noFill/>
            <a:ln w="222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" name="iṧlíḋe">
              <a:extLst>
                <a:ext uri="{FF2B5EF4-FFF2-40B4-BE49-F238E27FC236}">
                  <a16:creationId xmlns="" xmlns:a16="http://schemas.microsoft.com/office/drawing/2014/main" id="{2E8EF21C-46FA-46BA-BDC0-3DE33505CDD1}"/>
                </a:ext>
              </a:extLst>
            </p:cNvPr>
            <p:cNvSpPr/>
            <p:nvPr/>
          </p:nvSpPr>
          <p:spPr>
            <a:xfrm>
              <a:off x="7526761" y="3321896"/>
              <a:ext cx="633306" cy="633306"/>
            </a:xfrm>
            <a:prstGeom prst="ellipse">
              <a:avLst/>
            </a:prstGeom>
            <a:solidFill>
              <a:srgbClr val="1C50A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" name="iŝļïďé">
              <a:extLst>
                <a:ext uri="{FF2B5EF4-FFF2-40B4-BE49-F238E27FC236}">
                  <a16:creationId xmlns="" xmlns:a16="http://schemas.microsoft.com/office/drawing/2014/main" id="{2CE62941-C0BE-445C-A3D3-70577C0D08F6}"/>
                </a:ext>
              </a:extLst>
            </p:cNvPr>
            <p:cNvSpPr/>
            <p:nvPr/>
          </p:nvSpPr>
          <p:spPr bwMode="auto">
            <a:xfrm>
              <a:off x="7659448" y="3483084"/>
              <a:ext cx="367935" cy="310931"/>
            </a:xfrm>
            <a:custGeom>
              <a:avLst/>
              <a:gdLst>
                <a:gd name="connsiteX0" fmla="*/ 46038 w 338137"/>
                <a:gd name="connsiteY0" fmla="*/ 261937 h 285750"/>
                <a:gd name="connsiteX1" fmla="*/ 38100 w 338137"/>
                <a:gd name="connsiteY1" fmla="*/ 269875 h 285750"/>
                <a:gd name="connsiteX2" fmla="*/ 46038 w 338137"/>
                <a:gd name="connsiteY2" fmla="*/ 277813 h 285750"/>
                <a:gd name="connsiteX3" fmla="*/ 53976 w 338137"/>
                <a:gd name="connsiteY3" fmla="*/ 269875 h 285750"/>
                <a:gd name="connsiteX4" fmla="*/ 46038 w 338137"/>
                <a:gd name="connsiteY4" fmla="*/ 261937 h 285750"/>
                <a:gd name="connsiteX5" fmla="*/ 288131 w 338137"/>
                <a:gd name="connsiteY5" fmla="*/ 184150 h 285750"/>
                <a:gd name="connsiteX6" fmla="*/ 277812 w 338137"/>
                <a:gd name="connsiteY6" fmla="*/ 194469 h 285750"/>
                <a:gd name="connsiteX7" fmla="*/ 288131 w 338137"/>
                <a:gd name="connsiteY7" fmla="*/ 204788 h 285750"/>
                <a:gd name="connsiteX8" fmla="*/ 298450 w 338137"/>
                <a:gd name="connsiteY8" fmla="*/ 194469 h 285750"/>
                <a:gd name="connsiteX9" fmla="*/ 288131 w 338137"/>
                <a:gd name="connsiteY9" fmla="*/ 184150 h 285750"/>
                <a:gd name="connsiteX10" fmla="*/ 19050 w 338137"/>
                <a:gd name="connsiteY10" fmla="*/ 163512 h 285750"/>
                <a:gd name="connsiteX11" fmla="*/ 19050 w 338137"/>
                <a:gd name="connsiteY11" fmla="*/ 242887 h 285750"/>
                <a:gd name="connsiteX12" fmla="*/ 73025 w 338137"/>
                <a:gd name="connsiteY12" fmla="*/ 242887 h 285750"/>
                <a:gd name="connsiteX13" fmla="*/ 73025 w 338137"/>
                <a:gd name="connsiteY13" fmla="*/ 163512 h 285750"/>
                <a:gd name="connsiteX14" fmla="*/ 12010 w 338137"/>
                <a:gd name="connsiteY14" fmla="*/ 139700 h 285750"/>
                <a:gd name="connsiteX15" fmla="*/ 81400 w 338137"/>
                <a:gd name="connsiteY15" fmla="*/ 139700 h 285750"/>
                <a:gd name="connsiteX16" fmla="*/ 92075 w 338137"/>
                <a:gd name="connsiteY16" fmla="*/ 151650 h 285750"/>
                <a:gd name="connsiteX17" fmla="*/ 92075 w 338137"/>
                <a:gd name="connsiteY17" fmla="*/ 273801 h 285750"/>
                <a:gd name="connsiteX18" fmla="*/ 81400 w 338137"/>
                <a:gd name="connsiteY18" fmla="*/ 285750 h 285750"/>
                <a:gd name="connsiteX19" fmla="*/ 12010 w 338137"/>
                <a:gd name="connsiteY19" fmla="*/ 285750 h 285750"/>
                <a:gd name="connsiteX20" fmla="*/ 0 w 338137"/>
                <a:gd name="connsiteY20" fmla="*/ 273801 h 285750"/>
                <a:gd name="connsiteX21" fmla="*/ 0 w 338137"/>
                <a:gd name="connsiteY21" fmla="*/ 151650 h 285750"/>
                <a:gd name="connsiteX22" fmla="*/ 12010 w 338137"/>
                <a:gd name="connsiteY22" fmla="*/ 139700 h 285750"/>
                <a:gd name="connsiteX23" fmla="*/ 177849 w 338137"/>
                <a:gd name="connsiteY23" fmla="*/ 131762 h 285750"/>
                <a:gd name="connsiteX24" fmla="*/ 179144 w 338137"/>
                <a:gd name="connsiteY24" fmla="*/ 134394 h 285750"/>
                <a:gd name="connsiteX25" fmla="*/ 192088 w 338137"/>
                <a:gd name="connsiteY25" fmla="*/ 142291 h 285750"/>
                <a:gd name="connsiteX26" fmla="*/ 192088 w 338137"/>
                <a:gd name="connsiteY26" fmla="*/ 268640 h 285750"/>
                <a:gd name="connsiteX27" fmla="*/ 173966 w 338137"/>
                <a:gd name="connsiteY27" fmla="*/ 285750 h 285750"/>
                <a:gd name="connsiteX28" fmla="*/ 107950 w 338137"/>
                <a:gd name="connsiteY28" fmla="*/ 285750 h 285750"/>
                <a:gd name="connsiteX29" fmla="*/ 109244 w 338137"/>
                <a:gd name="connsiteY29" fmla="*/ 276537 h 285750"/>
                <a:gd name="connsiteX30" fmla="*/ 109244 w 338137"/>
                <a:gd name="connsiteY30" fmla="*/ 273905 h 285750"/>
                <a:gd name="connsiteX31" fmla="*/ 115716 w 338137"/>
                <a:gd name="connsiteY31" fmla="*/ 275221 h 285750"/>
                <a:gd name="connsiteX32" fmla="*/ 124778 w 338137"/>
                <a:gd name="connsiteY32" fmla="*/ 264692 h 285750"/>
                <a:gd name="connsiteX33" fmla="*/ 115716 w 338137"/>
                <a:gd name="connsiteY33" fmla="*/ 254163 h 285750"/>
                <a:gd name="connsiteX34" fmla="*/ 109244 w 338137"/>
                <a:gd name="connsiteY34" fmla="*/ 256795 h 285750"/>
                <a:gd name="connsiteX35" fmla="*/ 109244 w 338137"/>
                <a:gd name="connsiteY35" fmla="*/ 235737 h 285750"/>
                <a:gd name="connsiteX36" fmla="*/ 167494 w 338137"/>
                <a:gd name="connsiteY36" fmla="*/ 235737 h 285750"/>
                <a:gd name="connsiteX37" fmla="*/ 167494 w 338137"/>
                <a:gd name="connsiteY37" fmla="*/ 142291 h 285750"/>
                <a:gd name="connsiteX38" fmla="*/ 177849 w 338137"/>
                <a:gd name="connsiteY38" fmla="*/ 131762 h 285750"/>
                <a:gd name="connsiteX39" fmla="*/ 54988 w 338137"/>
                <a:gd name="connsiteY39" fmla="*/ 82550 h 285750"/>
                <a:gd name="connsiteX40" fmla="*/ 136812 w 338137"/>
                <a:gd name="connsiteY40" fmla="*/ 82550 h 285750"/>
                <a:gd name="connsiteX41" fmla="*/ 143411 w 338137"/>
                <a:gd name="connsiteY41" fmla="*/ 96838 h 285750"/>
                <a:gd name="connsiteX42" fmla="*/ 146050 w 338137"/>
                <a:gd name="connsiteY42" fmla="*/ 98137 h 285750"/>
                <a:gd name="connsiteX43" fmla="*/ 134173 w 338137"/>
                <a:gd name="connsiteY43" fmla="*/ 109827 h 285750"/>
                <a:gd name="connsiteX44" fmla="*/ 61587 w 338137"/>
                <a:gd name="connsiteY44" fmla="*/ 109827 h 285750"/>
                <a:gd name="connsiteX45" fmla="*/ 61587 w 338137"/>
                <a:gd name="connsiteY45" fmla="*/ 125413 h 285750"/>
                <a:gd name="connsiteX46" fmla="*/ 36512 w 338137"/>
                <a:gd name="connsiteY46" fmla="*/ 125413 h 285750"/>
                <a:gd name="connsiteX47" fmla="*/ 36512 w 338137"/>
                <a:gd name="connsiteY47" fmla="*/ 99436 h 285750"/>
                <a:gd name="connsiteX48" fmla="*/ 54988 w 338137"/>
                <a:gd name="connsiteY48" fmla="*/ 82550 h 285750"/>
                <a:gd name="connsiteX49" fmla="*/ 208756 w 338137"/>
                <a:gd name="connsiteY49" fmla="*/ 63500 h 285750"/>
                <a:gd name="connsiteX50" fmla="*/ 210079 w 338137"/>
                <a:gd name="connsiteY50" fmla="*/ 63500 h 285750"/>
                <a:gd name="connsiteX51" fmla="*/ 212725 w 338137"/>
                <a:gd name="connsiteY51" fmla="*/ 64819 h 285750"/>
                <a:gd name="connsiteX52" fmla="*/ 212725 w 338137"/>
                <a:gd name="connsiteY52" fmla="*/ 67458 h 285750"/>
                <a:gd name="connsiteX53" fmla="*/ 195527 w 338137"/>
                <a:gd name="connsiteY53" fmla="*/ 126822 h 285750"/>
                <a:gd name="connsiteX54" fmla="*/ 192881 w 338137"/>
                <a:gd name="connsiteY54" fmla="*/ 129460 h 285750"/>
                <a:gd name="connsiteX55" fmla="*/ 188913 w 338137"/>
                <a:gd name="connsiteY55" fmla="*/ 128141 h 285750"/>
                <a:gd name="connsiteX56" fmla="*/ 180975 w 338137"/>
                <a:gd name="connsiteY56" fmla="*/ 112310 h 285750"/>
                <a:gd name="connsiteX57" fmla="*/ 137319 w 338137"/>
                <a:gd name="connsiteY57" fmla="*/ 154525 h 285750"/>
                <a:gd name="connsiteX58" fmla="*/ 129381 w 338137"/>
                <a:gd name="connsiteY58" fmla="*/ 157163 h 285750"/>
                <a:gd name="connsiteX59" fmla="*/ 121444 w 338137"/>
                <a:gd name="connsiteY59" fmla="*/ 154525 h 285750"/>
                <a:gd name="connsiteX60" fmla="*/ 121444 w 338137"/>
                <a:gd name="connsiteY60" fmla="*/ 138694 h 285750"/>
                <a:gd name="connsiteX61" fmla="*/ 165100 w 338137"/>
                <a:gd name="connsiteY61" fmla="*/ 95161 h 285750"/>
                <a:gd name="connsiteX62" fmla="*/ 147902 w 338137"/>
                <a:gd name="connsiteY62" fmla="*/ 87246 h 285750"/>
                <a:gd name="connsiteX63" fmla="*/ 146579 w 338137"/>
                <a:gd name="connsiteY63" fmla="*/ 83288 h 285750"/>
                <a:gd name="connsiteX64" fmla="*/ 149225 w 338137"/>
                <a:gd name="connsiteY64" fmla="*/ 80650 h 285750"/>
                <a:gd name="connsiteX65" fmla="*/ 208756 w 338137"/>
                <a:gd name="connsiteY65" fmla="*/ 63500 h 285750"/>
                <a:gd name="connsiteX66" fmla="*/ 101335 w 338137"/>
                <a:gd name="connsiteY66" fmla="*/ 0 h 285750"/>
                <a:gd name="connsiteX67" fmla="*/ 305064 w 338137"/>
                <a:gd name="connsiteY67" fmla="*/ 0 h 285750"/>
                <a:gd name="connsiteX68" fmla="*/ 338137 w 338137"/>
                <a:gd name="connsiteY68" fmla="*/ 34237 h 285750"/>
                <a:gd name="connsiteX69" fmla="*/ 338137 w 338137"/>
                <a:gd name="connsiteY69" fmla="*/ 188305 h 285750"/>
                <a:gd name="connsiteX70" fmla="*/ 305064 w 338137"/>
                <a:gd name="connsiteY70" fmla="*/ 221226 h 285750"/>
                <a:gd name="connsiteX71" fmla="*/ 233627 w 338137"/>
                <a:gd name="connsiteY71" fmla="*/ 221226 h 285750"/>
                <a:gd name="connsiteX72" fmla="*/ 233627 w 338137"/>
                <a:gd name="connsiteY72" fmla="*/ 243612 h 285750"/>
                <a:gd name="connsiteX73" fmla="*/ 265377 w 338137"/>
                <a:gd name="connsiteY73" fmla="*/ 243612 h 285750"/>
                <a:gd name="connsiteX74" fmla="*/ 277283 w 338137"/>
                <a:gd name="connsiteY74" fmla="*/ 256780 h 285750"/>
                <a:gd name="connsiteX75" fmla="*/ 277283 w 338137"/>
                <a:gd name="connsiteY75" fmla="*/ 272582 h 285750"/>
                <a:gd name="connsiteX76" fmla="*/ 265377 w 338137"/>
                <a:gd name="connsiteY76" fmla="*/ 285750 h 285750"/>
                <a:gd name="connsiteX77" fmla="*/ 204523 w 338137"/>
                <a:gd name="connsiteY77" fmla="*/ 285750 h 285750"/>
                <a:gd name="connsiteX78" fmla="*/ 209814 w 338137"/>
                <a:gd name="connsiteY78" fmla="*/ 269948 h 285750"/>
                <a:gd name="connsiteX79" fmla="*/ 209814 w 338137"/>
                <a:gd name="connsiteY79" fmla="*/ 213325 h 285750"/>
                <a:gd name="connsiteX80" fmla="*/ 209814 w 338137"/>
                <a:gd name="connsiteY80" fmla="*/ 172504 h 285750"/>
                <a:gd name="connsiteX81" fmla="*/ 295804 w 338137"/>
                <a:gd name="connsiteY81" fmla="*/ 172504 h 285750"/>
                <a:gd name="connsiteX82" fmla="*/ 309033 w 338137"/>
                <a:gd name="connsiteY82" fmla="*/ 159335 h 285750"/>
                <a:gd name="connsiteX83" fmla="*/ 309033 w 338137"/>
                <a:gd name="connsiteY83" fmla="*/ 39504 h 285750"/>
                <a:gd name="connsiteX84" fmla="*/ 295804 w 338137"/>
                <a:gd name="connsiteY84" fmla="*/ 27653 h 285750"/>
                <a:gd name="connsiteX85" fmla="*/ 109272 w 338137"/>
                <a:gd name="connsiteY85" fmla="*/ 27653 h 285750"/>
                <a:gd name="connsiteX86" fmla="*/ 97366 w 338137"/>
                <a:gd name="connsiteY86" fmla="*/ 39504 h 285750"/>
                <a:gd name="connsiteX87" fmla="*/ 97366 w 338137"/>
                <a:gd name="connsiteY87" fmla="*/ 65841 h 285750"/>
                <a:gd name="connsiteX88" fmla="*/ 68262 w 338137"/>
                <a:gd name="connsiteY88" fmla="*/ 65841 h 285750"/>
                <a:gd name="connsiteX89" fmla="*/ 68262 w 338137"/>
                <a:gd name="connsiteY89" fmla="*/ 34237 h 285750"/>
                <a:gd name="connsiteX90" fmla="*/ 101335 w 338137"/>
                <a:gd name="connsiteY90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338137" h="285750">
                  <a:moveTo>
                    <a:pt x="46038" y="261937"/>
                  </a:moveTo>
                  <a:cubicBezTo>
                    <a:pt x="41654" y="261937"/>
                    <a:pt x="38100" y="265491"/>
                    <a:pt x="38100" y="269875"/>
                  </a:cubicBezTo>
                  <a:cubicBezTo>
                    <a:pt x="38100" y="274259"/>
                    <a:pt x="41654" y="277813"/>
                    <a:pt x="46038" y="277813"/>
                  </a:cubicBezTo>
                  <a:cubicBezTo>
                    <a:pt x="50422" y="277813"/>
                    <a:pt x="53976" y="274259"/>
                    <a:pt x="53976" y="269875"/>
                  </a:cubicBezTo>
                  <a:cubicBezTo>
                    <a:pt x="53976" y="265491"/>
                    <a:pt x="50422" y="261937"/>
                    <a:pt x="46038" y="261937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3512"/>
                  </a:moveTo>
                  <a:lnTo>
                    <a:pt x="19050" y="242887"/>
                  </a:lnTo>
                  <a:lnTo>
                    <a:pt x="73025" y="242887"/>
                  </a:lnTo>
                  <a:lnTo>
                    <a:pt x="73025" y="163512"/>
                  </a:lnTo>
                  <a:close/>
                  <a:moveTo>
                    <a:pt x="12010" y="139700"/>
                  </a:moveTo>
                  <a:cubicBezTo>
                    <a:pt x="12010" y="139700"/>
                    <a:pt x="12010" y="139700"/>
                    <a:pt x="81400" y="139700"/>
                  </a:cubicBezTo>
                  <a:cubicBezTo>
                    <a:pt x="86737" y="139700"/>
                    <a:pt x="92075" y="145011"/>
                    <a:pt x="92075" y="151650"/>
                  </a:cubicBezTo>
                  <a:cubicBezTo>
                    <a:pt x="92075" y="151650"/>
                    <a:pt x="92075" y="151650"/>
                    <a:pt x="92075" y="273801"/>
                  </a:cubicBezTo>
                  <a:cubicBezTo>
                    <a:pt x="92075" y="280439"/>
                    <a:pt x="86737" y="285750"/>
                    <a:pt x="81400" y="285750"/>
                  </a:cubicBezTo>
                  <a:cubicBezTo>
                    <a:pt x="81400" y="285750"/>
                    <a:pt x="81400" y="285750"/>
                    <a:pt x="12010" y="285750"/>
                  </a:cubicBezTo>
                  <a:cubicBezTo>
                    <a:pt x="5338" y="285750"/>
                    <a:pt x="0" y="280439"/>
                    <a:pt x="0" y="273801"/>
                  </a:cubicBezTo>
                  <a:cubicBezTo>
                    <a:pt x="0" y="273801"/>
                    <a:pt x="0" y="273801"/>
                    <a:pt x="0" y="151650"/>
                  </a:cubicBezTo>
                  <a:cubicBezTo>
                    <a:pt x="0" y="145011"/>
                    <a:pt x="5338" y="139700"/>
                    <a:pt x="12010" y="139700"/>
                  </a:cubicBezTo>
                  <a:close/>
                  <a:moveTo>
                    <a:pt x="177849" y="131762"/>
                  </a:moveTo>
                  <a:cubicBezTo>
                    <a:pt x="177849" y="131762"/>
                    <a:pt x="177849" y="131762"/>
                    <a:pt x="179144" y="134394"/>
                  </a:cubicBezTo>
                  <a:cubicBezTo>
                    <a:pt x="181733" y="138343"/>
                    <a:pt x="186910" y="142291"/>
                    <a:pt x="192088" y="142291"/>
                  </a:cubicBezTo>
                  <a:cubicBezTo>
                    <a:pt x="192088" y="142291"/>
                    <a:pt x="192088" y="142291"/>
                    <a:pt x="192088" y="268640"/>
                  </a:cubicBezTo>
                  <a:cubicBezTo>
                    <a:pt x="192088" y="277853"/>
                    <a:pt x="184322" y="285750"/>
                    <a:pt x="173966" y="285750"/>
                  </a:cubicBezTo>
                  <a:cubicBezTo>
                    <a:pt x="173966" y="285750"/>
                    <a:pt x="173966" y="285750"/>
                    <a:pt x="107950" y="285750"/>
                  </a:cubicBezTo>
                  <a:cubicBezTo>
                    <a:pt x="109244" y="283118"/>
                    <a:pt x="109244" y="279169"/>
                    <a:pt x="109244" y="276537"/>
                  </a:cubicBezTo>
                  <a:cubicBezTo>
                    <a:pt x="109244" y="276537"/>
                    <a:pt x="109244" y="276537"/>
                    <a:pt x="109244" y="273905"/>
                  </a:cubicBezTo>
                  <a:cubicBezTo>
                    <a:pt x="110539" y="273905"/>
                    <a:pt x="113128" y="275221"/>
                    <a:pt x="115716" y="275221"/>
                  </a:cubicBezTo>
                  <a:cubicBezTo>
                    <a:pt x="120894" y="275221"/>
                    <a:pt x="124778" y="271273"/>
                    <a:pt x="124778" y="264692"/>
                  </a:cubicBezTo>
                  <a:cubicBezTo>
                    <a:pt x="124778" y="259427"/>
                    <a:pt x="120894" y="254163"/>
                    <a:pt x="115716" y="254163"/>
                  </a:cubicBezTo>
                  <a:cubicBezTo>
                    <a:pt x="113128" y="254163"/>
                    <a:pt x="110539" y="255479"/>
                    <a:pt x="109244" y="256795"/>
                  </a:cubicBezTo>
                  <a:cubicBezTo>
                    <a:pt x="109244" y="256795"/>
                    <a:pt x="109244" y="256795"/>
                    <a:pt x="109244" y="235737"/>
                  </a:cubicBezTo>
                  <a:cubicBezTo>
                    <a:pt x="109244" y="235737"/>
                    <a:pt x="109244" y="235737"/>
                    <a:pt x="167494" y="235737"/>
                  </a:cubicBezTo>
                  <a:cubicBezTo>
                    <a:pt x="167494" y="235737"/>
                    <a:pt x="167494" y="235737"/>
                    <a:pt x="167494" y="142291"/>
                  </a:cubicBezTo>
                  <a:cubicBezTo>
                    <a:pt x="167494" y="142291"/>
                    <a:pt x="167494" y="142291"/>
                    <a:pt x="177849" y="131762"/>
                  </a:cubicBezTo>
                  <a:close/>
                  <a:moveTo>
                    <a:pt x="54988" y="82550"/>
                  </a:moveTo>
                  <a:cubicBezTo>
                    <a:pt x="54988" y="82550"/>
                    <a:pt x="54988" y="82550"/>
                    <a:pt x="136812" y="82550"/>
                  </a:cubicBezTo>
                  <a:cubicBezTo>
                    <a:pt x="135492" y="89045"/>
                    <a:pt x="138132" y="94240"/>
                    <a:pt x="143411" y="96838"/>
                  </a:cubicBezTo>
                  <a:cubicBezTo>
                    <a:pt x="143411" y="96838"/>
                    <a:pt x="143411" y="96838"/>
                    <a:pt x="146050" y="98137"/>
                  </a:cubicBezTo>
                  <a:cubicBezTo>
                    <a:pt x="146050" y="98137"/>
                    <a:pt x="146050" y="98137"/>
                    <a:pt x="134173" y="109827"/>
                  </a:cubicBezTo>
                  <a:cubicBezTo>
                    <a:pt x="134173" y="109827"/>
                    <a:pt x="134173" y="109827"/>
                    <a:pt x="61587" y="109827"/>
                  </a:cubicBezTo>
                  <a:lnTo>
                    <a:pt x="61587" y="125413"/>
                  </a:lnTo>
                  <a:cubicBezTo>
                    <a:pt x="61587" y="125413"/>
                    <a:pt x="61587" y="125413"/>
                    <a:pt x="36512" y="125413"/>
                  </a:cubicBezTo>
                  <a:cubicBezTo>
                    <a:pt x="36512" y="125413"/>
                    <a:pt x="36512" y="125413"/>
                    <a:pt x="36512" y="99436"/>
                  </a:cubicBezTo>
                  <a:cubicBezTo>
                    <a:pt x="36512" y="90343"/>
                    <a:pt x="45750" y="82550"/>
                    <a:pt x="54988" y="82550"/>
                  </a:cubicBezTo>
                  <a:close/>
                  <a:moveTo>
                    <a:pt x="208756" y="63500"/>
                  </a:moveTo>
                  <a:cubicBezTo>
                    <a:pt x="208756" y="63500"/>
                    <a:pt x="210079" y="63500"/>
                    <a:pt x="210079" y="63500"/>
                  </a:cubicBezTo>
                  <a:cubicBezTo>
                    <a:pt x="211402" y="63500"/>
                    <a:pt x="211402" y="63500"/>
                    <a:pt x="212725" y="64819"/>
                  </a:cubicBezTo>
                  <a:cubicBezTo>
                    <a:pt x="212725" y="64819"/>
                    <a:pt x="212725" y="66139"/>
                    <a:pt x="212725" y="67458"/>
                  </a:cubicBezTo>
                  <a:cubicBezTo>
                    <a:pt x="212725" y="67458"/>
                    <a:pt x="212725" y="67458"/>
                    <a:pt x="195527" y="126822"/>
                  </a:cubicBezTo>
                  <a:cubicBezTo>
                    <a:pt x="195527" y="128141"/>
                    <a:pt x="194204" y="129460"/>
                    <a:pt x="192881" y="129460"/>
                  </a:cubicBezTo>
                  <a:cubicBezTo>
                    <a:pt x="191558" y="129460"/>
                    <a:pt x="190236" y="129460"/>
                    <a:pt x="188913" y="128141"/>
                  </a:cubicBezTo>
                  <a:cubicBezTo>
                    <a:pt x="188913" y="128141"/>
                    <a:pt x="188913" y="128141"/>
                    <a:pt x="180975" y="112310"/>
                  </a:cubicBezTo>
                  <a:cubicBezTo>
                    <a:pt x="180975" y="112310"/>
                    <a:pt x="180975" y="112310"/>
                    <a:pt x="137319" y="154525"/>
                  </a:cubicBezTo>
                  <a:cubicBezTo>
                    <a:pt x="135996" y="157163"/>
                    <a:pt x="133350" y="157163"/>
                    <a:pt x="129381" y="157163"/>
                  </a:cubicBezTo>
                  <a:cubicBezTo>
                    <a:pt x="126736" y="157163"/>
                    <a:pt x="124090" y="157163"/>
                    <a:pt x="121444" y="154525"/>
                  </a:cubicBezTo>
                  <a:cubicBezTo>
                    <a:pt x="117475" y="150567"/>
                    <a:pt x="117475" y="142652"/>
                    <a:pt x="121444" y="138694"/>
                  </a:cubicBezTo>
                  <a:cubicBezTo>
                    <a:pt x="121444" y="138694"/>
                    <a:pt x="121444" y="138694"/>
                    <a:pt x="165100" y="95161"/>
                  </a:cubicBezTo>
                  <a:cubicBezTo>
                    <a:pt x="165100" y="95161"/>
                    <a:pt x="165100" y="95161"/>
                    <a:pt x="147902" y="87246"/>
                  </a:cubicBezTo>
                  <a:cubicBezTo>
                    <a:pt x="147902" y="85926"/>
                    <a:pt x="146579" y="84607"/>
                    <a:pt x="146579" y="83288"/>
                  </a:cubicBezTo>
                  <a:cubicBezTo>
                    <a:pt x="146579" y="81969"/>
                    <a:pt x="147902" y="81969"/>
                    <a:pt x="149225" y="80650"/>
                  </a:cubicBezTo>
                  <a:cubicBezTo>
                    <a:pt x="149225" y="80650"/>
                    <a:pt x="149225" y="80650"/>
                    <a:pt x="208756" y="63500"/>
                  </a:cubicBezTo>
                  <a:close/>
                  <a:moveTo>
                    <a:pt x="101335" y="0"/>
                  </a:moveTo>
                  <a:cubicBezTo>
                    <a:pt x="101335" y="0"/>
                    <a:pt x="101335" y="0"/>
                    <a:pt x="305064" y="0"/>
                  </a:cubicBezTo>
                  <a:cubicBezTo>
                    <a:pt x="323585" y="0"/>
                    <a:pt x="338137" y="15802"/>
                    <a:pt x="338137" y="34237"/>
                  </a:cubicBezTo>
                  <a:cubicBezTo>
                    <a:pt x="338137" y="34237"/>
                    <a:pt x="338137" y="34237"/>
                    <a:pt x="338137" y="188305"/>
                  </a:cubicBezTo>
                  <a:cubicBezTo>
                    <a:pt x="338137" y="206741"/>
                    <a:pt x="323585" y="221226"/>
                    <a:pt x="305064" y="221226"/>
                  </a:cubicBezTo>
                  <a:cubicBezTo>
                    <a:pt x="305064" y="221226"/>
                    <a:pt x="305064" y="221226"/>
                    <a:pt x="233627" y="221226"/>
                  </a:cubicBezTo>
                  <a:cubicBezTo>
                    <a:pt x="233627" y="221226"/>
                    <a:pt x="233627" y="221226"/>
                    <a:pt x="233627" y="243612"/>
                  </a:cubicBezTo>
                  <a:cubicBezTo>
                    <a:pt x="233627" y="243612"/>
                    <a:pt x="233627" y="243612"/>
                    <a:pt x="265377" y="243612"/>
                  </a:cubicBezTo>
                  <a:cubicBezTo>
                    <a:pt x="271991" y="243612"/>
                    <a:pt x="277283" y="250196"/>
                    <a:pt x="277283" y="256780"/>
                  </a:cubicBezTo>
                  <a:cubicBezTo>
                    <a:pt x="277283" y="256780"/>
                    <a:pt x="277283" y="256780"/>
                    <a:pt x="277283" y="272582"/>
                  </a:cubicBezTo>
                  <a:cubicBezTo>
                    <a:pt x="277283" y="280483"/>
                    <a:pt x="271991" y="285750"/>
                    <a:pt x="265377" y="285750"/>
                  </a:cubicBezTo>
                  <a:cubicBezTo>
                    <a:pt x="265377" y="285750"/>
                    <a:pt x="265377" y="285750"/>
                    <a:pt x="204523" y="285750"/>
                  </a:cubicBezTo>
                  <a:cubicBezTo>
                    <a:pt x="207168" y="280483"/>
                    <a:pt x="208491" y="275216"/>
                    <a:pt x="209814" y="269948"/>
                  </a:cubicBezTo>
                  <a:cubicBezTo>
                    <a:pt x="209814" y="268631"/>
                    <a:pt x="209814" y="213325"/>
                    <a:pt x="209814" y="213325"/>
                  </a:cubicBezTo>
                  <a:cubicBezTo>
                    <a:pt x="209814" y="213325"/>
                    <a:pt x="209814" y="213325"/>
                    <a:pt x="209814" y="172504"/>
                  </a:cubicBezTo>
                  <a:cubicBezTo>
                    <a:pt x="209814" y="172504"/>
                    <a:pt x="209814" y="172504"/>
                    <a:pt x="295804" y="172504"/>
                  </a:cubicBezTo>
                  <a:cubicBezTo>
                    <a:pt x="303741" y="172504"/>
                    <a:pt x="309033" y="165919"/>
                    <a:pt x="309033" y="159335"/>
                  </a:cubicBezTo>
                  <a:cubicBezTo>
                    <a:pt x="309033" y="159335"/>
                    <a:pt x="309033" y="159335"/>
                    <a:pt x="309033" y="39504"/>
                  </a:cubicBezTo>
                  <a:cubicBezTo>
                    <a:pt x="309033" y="32920"/>
                    <a:pt x="303741" y="27653"/>
                    <a:pt x="295804" y="27653"/>
                  </a:cubicBezTo>
                  <a:cubicBezTo>
                    <a:pt x="295804" y="27653"/>
                    <a:pt x="295804" y="27653"/>
                    <a:pt x="109272" y="27653"/>
                  </a:cubicBezTo>
                  <a:cubicBezTo>
                    <a:pt x="102658" y="27653"/>
                    <a:pt x="97366" y="32920"/>
                    <a:pt x="97366" y="39504"/>
                  </a:cubicBezTo>
                  <a:cubicBezTo>
                    <a:pt x="97366" y="39504"/>
                    <a:pt x="97366" y="39504"/>
                    <a:pt x="97366" y="65841"/>
                  </a:cubicBezTo>
                  <a:cubicBezTo>
                    <a:pt x="97366" y="65841"/>
                    <a:pt x="97366" y="65841"/>
                    <a:pt x="68262" y="65841"/>
                  </a:cubicBezTo>
                  <a:cubicBezTo>
                    <a:pt x="68262" y="65841"/>
                    <a:pt x="68262" y="65841"/>
                    <a:pt x="68262" y="34237"/>
                  </a:cubicBezTo>
                  <a:cubicBezTo>
                    <a:pt x="68262" y="15802"/>
                    <a:pt x="82814" y="0"/>
                    <a:pt x="1013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9" name="ïšḷiďe">
              <a:extLst>
                <a:ext uri="{FF2B5EF4-FFF2-40B4-BE49-F238E27FC236}">
                  <a16:creationId xmlns="" xmlns:a16="http://schemas.microsoft.com/office/drawing/2014/main" id="{168FBE4F-239D-471C-B621-A42283B9A519}"/>
                </a:ext>
              </a:extLst>
            </p:cNvPr>
            <p:cNvSpPr/>
            <p:nvPr/>
          </p:nvSpPr>
          <p:spPr>
            <a:xfrm>
              <a:off x="5385385" y="2927934"/>
              <a:ext cx="1421229" cy="1421229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0" name="îšľíḑè">
              <a:extLst>
                <a:ext uri="{FF2B5EF4-FFF2-40B4-BE49-F238E27FC236}">
                  <a16:creationId xmlns="" xmlns:a16="http://schemas.microsoft.com/office/drawing/2014/main" id="{1AF09A40-F625-4805-BF59-6C43342BED54}"/>
                </a:ext>
              </a:extLst>
            </p:cNvPr>
            <p:cNvSpPr/>
            <p:nvPr/>
          </p:nvSpPr>
          <p:spPr bwMode="auto">
            <a:xfrm>
              <a:off x="5791781" y="3323943"/>
              <a:ext cx="608436" cy="629211"/>
            </a:xfrm>
            <a:custGeom>
              <a:avLst/>
              <a:gdLst>
                <a:gd name="connsiteX0" fmla="*/ 112713 w 325438"/>
                <a:gd name="connsiteY0" fmla="*/ 266700 h 336550"/>
                <a:gd name="connsiteX1" fmla="*/ 104775 w 325438"/>
                <a:gd name="connsiteY1" fmla="*/ 274638 h 336550"/>
                <a:gd name="connsiteX2" fmla="*/ 112713 w 325438"/>
                <a:gd name="connsiteY2" fmla="*/ 282576 h 336550"/>
                <a:gd name="connsiteX3" fmla="*/ 120651 w 325438"/>
                <a:gd name="connsiteY3" fmla="*/ 274638 h 336550"/>
                <a:gd name="connsiteX4" fmla="*/ 112713 w 325438"/>
                <a:gd name="connsiteY4" fmla="*/ 266700 h 336550"/>
                <a:gd name="connsiteX5" fmla="*/ 125413 w 325438"/>
                <a:gd name="connsiteY5" fmla="*/ 230187 h 336550"/>
                <a:gd name="connsiteX6" fmla="*/ 125413 w 325438"/>
                <a:gd name="connsiteY6" fmla="*/ 319087 h 336550"/>
                <a:gd name="connsiteX7" fmla="*/ 242085 w 325438"/>
                <a:gd name="connsiteY7" fmla="*/ 319087 h 336550"/>
                <a:gd name="connsiteX8" fmla="*/ 246063 w 325438"/>
                <a:gd name="connsiteY8" fmla="*/ 315165 h 336550"/>
                <a:gd name="connsiteX9" fmla="*/ 246063 w 325438"/>
                <a:gd name="connsiteY9" fmla="*/ 234109 h 336550"/>
                <a:gd name="connsiteX10" fmla="*/ 242085 w 325438"/>
                <a:gd name="connsiteY10" fmla="*/ 230187 h 336550"/>
                <a:gd name="connsiteX11" fmla="*/ 125413 w 325438"/>
                <a:gd name="connsiteY11" fmla="*/ 230187 h 336550"/>
                <a:gd name="connsiteX12" fmla="*/ 295031 w 325438"/>
                <a:gd name="connsiteY12" fmla="*/ 222250 h 336550"/>
                <a:gd name="connsiteX13" fmla="*/ 311150 w 325438"/>
                <a:gd name="connsiteY13" fmla="*/ 222250 h 336550"/>
                <a:gd name="connsiteX14" fmla="*/ 311150 w 325438"/>
                <a:gd name="connsiteY14" fmla="*/ 293922 h 336550"/>
                <a:gd name="connsiteX15" fmla="*/ 303091 w 325438"/>
                <a:gd name="connsiteY15" fmla="*/ 303213 h 336550"/>
                <a:gd name="connsiteX16" fmla="*/ 276225 w 325438"/>
                <a:gd name="connsiteY16" fmla="*/ 303213 h 336550"/>
                <a:gd name="connsiteX17" fmla="*/ 276225 w 325438"/>
                <a:gd name="connsiteY17" fmla="*/ 285959 h 336550"/>
                <a:gd name="connsiteX18" fmla="*/ 295031 w 325438"/>
                <a:gd name="connsiteY18" fmla="*/ 285959 h 336550"/>
                <a:gd name="connsiteX19" fmla="*/ 295031 w 325438"/>
                <a:gd name="connsiteY19" fmla="*/ 244814 h 336550"/>
                <a:gd name="connsiteX20" fmla="*/ 119523 w 325438"/>
                <a:gd name="connsiteY20" fmla="*/ 212725 h 336550"/>
                <a:gd name="connsiteX21" fmla="*/ 242158 w 325438"/>
                <a:gd name="connsiteY21" fmla="*/ 212725 h 336550"/>
                <a:gd name="connsiteX22" fmla="*/ 261938 w 325438"/>
                <a:gd name="connsiteY22" fmla="*/ 233802 h 336550"/>
                <a:gd name="connsiteX23" fmla="*/ 261938 w 325438"/>
                <a:gd name="connsiteY23" fmla="*/ 315474 h 336550"/>
                <a:gd name="connsiteX24" fmla="*/ 242158 w 325438"/>
                <a:gd name="connsiteY24" fmla="*/ 336550 h 336550"/>
                <a:gd name="connsiteX25" fmla="*/ 119523 w 325438"/>
                <a:gd name="connsiteY25" fmla="*/ 336550 h 336550"/>
                <a:gd name="connsiteX26" fmla="*/ 98425 w 325438"/>
                <a:gd name="connsiteY26" fmla="*/ 315474 h 336550"/>
                <a:gd name="connsiteX27" fmla="*/ 98425 w 325438"/>
                <a:gd name="connsiteY27" fmla="*/ 233802 h 336550"/>
                <a:gd name="connsiteX28" fmla="*/ 119523 w 325438"/>
                <a:gd name="connsiteY28" fmla="*/ 212725 h 336550"/>
                <a:gd name="connsiteX29" fmla="*/ 290514 w 325438"/>
                <a:gd name="connsiteY29" fmla="*/ 190500 h 336550"/>
                <a:gd name="connsiteX30" fmla="*/ 285750 w 325438"/>
                <a:gd name="connsiteY30" fmla="*/ 196056 h 336550"/>
                <a:gd name="connsiteX31" fmla="*/ 290514 w 325438"/>
                <a:gd name="connsiteY31" fmla="*/ 201613 h 336550"/>
                <a:gd name="connsiteX32" fmla="*/ 295277 w 325438"/>
                <a:gd name="connsiteY32" fmla="*/ 196056 h 336550"/>
                <a:gd name="connsiteX33" fmla="*/ 290514 w 325438"/>
                <a:gd name="connsiteY33" fmla="*/ 190500 h 336550"/>
                <a:gd name="connsiteX34" fmla="*/ 12700 w 325438"/>
                <a:gd name="connsiteY34" fmla="*/ 173037 h 336550"/>
                <a:gd name="connsiteX35" fmla="*/ 29968 w 325438"/>
                <a:gd name="connsiteY35" fmla="*/ 173037 h 336550"/>
                <a:gd name="connsiteX36" fmla="*/ 29968 w 325438"/>
                <a:gd name="connsiteY36" fmla="*/ 286118 h 336550"/>
                <a:gd name="connsiteX37" fmla="*/ 77788 w 325438"/>
                <a:gd name="connsiteY37" fmla="*/ 286118 h 336550"/>
                <a:gd name="connsiteX38" fmla="*/ 77788 w 325438"/>
                <a:gd name="connsiteY38" fmla="*/ 303212 h 336550"/>
                <a:gd name="connsiteX39" fmla="*/ 20670 w 325438"/>
                <a:gd name="connsiteY39" fmla="*/ 303212 h 336550"/>
                <a:gd name="connsiteX40" fmla="*/ 12700 w 325438"/>
                <a:gd name="connsiteY40" fmla="*/ 294008 h 336550"/>
                <a:gd name="connsiteX41" fmla="*/ 12700 w 325438"/>
                <a:gd name="connsiteY41" fmla="*/ 173037 h 336550"/>
                <a:gd name="connsiteX42" fmla="*/ 265113 w 325438"/>
                <a:gd name="connsiteY42" fmla="*/ 103187 h 336550"/>
                <a:gd name="connsiteX43" fmla="*/ 265113 w 325438"/>
                <a:gd name="connsiteY43" fmla="*/ 185737 h 336550"/>
                <a:gd name="connsiteX44" fmla="*/ 314326 w 325438"/>
                <a:gd name="connsiteY44" fmla="*/ 185737 h 336550"/>
                <a:gd name="connsiteX45" fmla="*/ 314326 w 325438"/>
                <a:gd name="connsiteY45" fmla="*/ 103187 h 336550"/>
                <a:gd name="connsiteX46" fmla="*/ 266131 w 325438"/>
                <a:gd name="connsiteY46" fmla="*/ 93662 h 336550"/>
                <a:gd name="connsiteX47" fmla="*/ 314895 w 325438"/>
                <a:gd name="connsiteY47" fmla="*/ 93662 h 336550"/>
                <a:gd name="connsiteX48" fmla="*/ 325438 w 325438"/>
                <a:gd name="connsiteY48" fmla="*/ 104147 h 336550"/>
                <a:gd name="connsiteX49" fmla="*/ 325438 w 325438"/>
                <a:gd name="connsiteY49" fmla="*/ 195890 h 336550"/>
                <a:gd name="connsiteX50" fmla="*/ 314895 w 325438"/>
                <a:gd name="connsiteY50" fmla="*/ 206375 h 336550"/>
                <a:gd name="connsiteX51" fmla="*/ 266131 w 325438"/>
                <a:gd name="connsiteY51" fmla="*/ 206375 h 336550"/>
                <a:gd name="connsiteX52" fmla="*/ 255588 w 325438"/>
                <a:gd name="connsiteY52" fmla="*/ 195890 h 336550"/>
                <a:gd name="connsiteX53" fmla="*/ 255588 w 325438"/>
                <a:gd name="connsiteY53" fmla="*/ 104147 h 336550"/>
                <a:gd name="connsiteX54" fmla="*/ 266131 w 325438"/>
                <a:gd name="connsiteY54" fmla="*/ 93662 h 336550"/>
                <a:gd name="connsiteX55" fmla="*/ 23813 w 325438"/>
                <a:gd name="connsiteY55" fmla="*/ 22225 h 336550"/>
                <a:gd name="connsiteX56" fmla="*/ 23813 w 325438"/>
                <a:gd name="connsiteY56" fmla="*/ 133350 h 336550"/>
                <a:gd name="connsiteX57" fmla="*/ 187326 w 325438"/>
                <a:gd name="connsiteY57" fmla="*/ 133350 h 336550"/>
                <a:gd name="connsiteX58" fmla="*/ 187326 w 325438"/>
                <a:gd name="connsiteY58" fmla="*/ 22225 h 336550"/>
                <a:gd name="connsiteX59" fmla="*/ 21220 w 325438"/>
                <a:gd name="connsiteY59" fmla="*/ 0 h 336550"/>
                <a:gd name="connsiteX60" fmla="*/ 189656 w 325438"/>
                <a:gd name="connsiteY60" fmla="*/ 0 h 336550"/>
                <a:gd name="connsiteX61" fmla="*/ 209550 w 325438"/>
                <a:gd name="connsiteY61" fmla="*/ 21004 h 336550"/>
                <a:gd name="connsiteX62" fmla="*/ 209550 w 325438"/>
                <a:gd name="connsiteY62" fmla="*/ 133900 h 336550"/>
                <a:gd name="connsiteX63" fmla="*/ 189656 w 325438"/>
                <a:gd name="connsiteY63" fmla="*/ 154904 h 336550"/>
                <a:gd name="connsiteX64" fmla="*/ 132626 w 325438"/>
                <a:gd name="connsiteY64" fmla="*/ 154904 h 336550"/>
                <a:gd name="connsiteX65" fmla="*/ 132626 w 325438"/>
                <a:gd name="connsiteY65" fmla="*/ 182471 h 336550"/>
                <a:gd name="connsiteX66" fmla="*/ 141910 w 325438"/>
                <a:gd name="connsiteY66" fmla="*/ 182471 h 336550"/>
                <a:gd name="connsiteX67" fmla="*/ 152520 w 325438"/>
                <a:gd name="connsiteY67" fmla="*/ 192973 h 336550"/>
                <a:gd name="connsiteX68" fmla="*/ 141910 w 325438"/>
                <a:gd name="connsiteY68" fmla="*/ 204788 h 336550"/>
                <a:gd name="connsiteX69" fmla="*/ 67639 w 325438"/>
                <a:gd name="connsiteY69" fmla="*/ 204788 h 336550"/>
                <a:gd name="connsiteX70" fmla="*/ 57029 w 325438"/>
                <a:gd name="connsiteY70" fmla="*/ 192973 h 336550"/>
                <a:gd name="connsiteX71" fmla="*/ 67639 w 325438"/>
                <a:gd name="connsiteY71" fmla="*/ 182471 h 336550"/>
                <a:gd name="connsiteX72" fmla="*/ 76923 w 325438"/>
                <a:gd name="connsiteY72" fmla="*/ 182471 h 336550"/>
                <a:gd name="connsiteX73" fmla="*/ 76923 w 325438"/>
                <a:gd name="connsiteY73" fmla="*/ 154904 h 336550"/>
                <a:gd name="connsiteX74" fmla="*/ 21220 w 325438"/>
                <a:gd name="connsiteY74" fmla="*/ 154904 h 336550"/>
                <a:gd name="connsiteX75" fmla="*/ 0 w 325438"/>
                <a:gd name="connsiteY75" fmla="*/ 133900 h 336550"/>
                <a:gd name="connsiteX76" fmla="*/ 0 w 325438"/>
                <a:gd name="connsiteY76" fmla="*/ 21004 h 336550"/>
                <a:gd name="connsiteX77" fmla="*/ 21220 w 325438"/>
                <a:gd name="connsiteY77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25438" h="336550">
                  <a:moveTo>
                    <a:pt x="112713" y="266700"/>
                  </a:moveTo>
                  <a:cubicBezTo>
                    <a:pt x="108329" y="266700"/>
                    <a:pt x="104775" y="270254"/>
                    <a:pt x="104775" y="274638"/>
                  </a:cubicBezTo>
                  <a:cubicBezTo>
                    <a:pt x="104775" y="279022"/>
                    <a:pt x="108329" y="282576"/>
                    <a:pt x="112713" y="282576"/>
                  </a:cubicBezTo>
                  <a:cubicBezTo>
                    <a:pt x="117097" y="282576"/>
                    <a:pt x="120651" y="279022"/>
                    <a:pt x="120651" y="274638"/>
                  </a:cubicBezTo>
                  <a:cubicBezTo>
                    <a:pt x="120651" y="270254"/>
                    <a:pt x="117097" y="266700"/>
                    <a:pt x="112713" y="266700"/>
                  </a:cubicBezTo>
                  <a:close/>
                  <a:moveTo>
                    <a:pt x="125413" y="230187"/>
                  </a:moveTo>
                  <a:cubicBezTo>
                    <a:pt x="125413" y="230187"/>
                    <a:pt x="125413" y="230187"/>
                    <a:pt x="125413" y="319087"/>
                  </a:cubicBezTo>
                  <a:cubicBezTo>
                    <a:pt x="125413" y="319087"/>
                    <a:pt x="125413" y="319087"/>
                    <a:pt x="242085" y="319087"/>
                  </a:cubicBezTo>
                  <a:cubicBezTo>
                    <a:pt x="243411" y="319087"/>
                    <a:pt x="246063" y="317780"/>
                    <a:pt x="246063" y="315165"/>
                  </a:cubicBezTo>
                  <a:lnTo>
                    <a:pt x="246063" y="234109"/>
                  </a:lnTo>
                  <a:cubicBezTo>
                    <a:pt x="246063" y="231494"/>
                    <a:pt x="243411" y="230187"/>
                    <a:pt x="242085" y="230187"/>
                  </a:cubicBezTo>
                  <a:cubicBezTo>
                    <a:pt x="242085" y="230187"/>
                    <a:pt x="242085" y="230187"/>
                    <a:pt x="125413" y="230187"/>
                  </a:cubicBezTo>
                  <a:close/>
                  <a:moveTo>
                    <a:pt x="295031" y="222250"/>
                  </a:moveTo>
                  <a:cubicBezTo>
                    <a:pt x="295031" y="222250"/>
                    <a:pt x="295031" y="222250"/>
                    <a:pt x="311150" y="222250"/>
                  </a:cubicBezTo>
                  <a:cubicBezTo>
                    <a:pt x="311150" y="222250"/>
                    <a:pt x="311150" y="222250"/>
                    <a:pt x="311150" y="293922"/>
                  </a:cubicBezTo>
                  <a:cubicBezTo>
                    <a:pt x="311150" y="299231"/>
                    <a:pt x="308464" y="303213"/>
                    <a:pt x="303091" y="303213"/>
                  </a:cubicBezTo>
                  <a:cubicBezTo>
                    <a:pt x="303091" y="303213"/>
                    <a:pt x="303091" y="303213"/>
                    <a:pt x="276225" y="303213"/>
                  </a:cubicBezTo>
                  <a:cubicBezTo>
                    <a:pt x="276225" y="303213"/>
                    <a:pt x="276225" y="303213"/>
                    <a:pt x="276225" y="285959"/>
                  </a:cubicBezTo>
                  <a:cubicBezTo>
                    <a:pt x="276225" y="285959"/>
                    <a:pt x="276225" y="285959"/>
                    <a:pt x="295031" y="285959"/>
                  </a:cubicBezTo>
                  <a:cubicBezTo>
                    <a:pt x="295031" y="285959"/>
                    <a:pt x="295031" y="285959"/>
                    <a:pt x="295031" y="244814"/>
                  </a:cubicBezTo>
                  <a:close/>
                  <a:moveTo>
                    <a:pt x="119523" y="212725"/>
                  </a:moveTo>
                  <a:cubicBezTo>
                    <a:pt x="119523" y="212725"/>
                    <a:pt x="119523" y="212725"/>
                    <a:pt x="242158" y="212725"/>
                  </a:cubicBezTo>
                  <a:cubicBezTo>
                    <a:pt x="252707" y="212725"/>
                    <a:pt x="261938" y="221946"/>
                    <a:pt x="261938" y="233802"/>
                  </a:cubicBezTo>
                  <a:cubicBezTo>
                    <a:pt x="261938" y="233802"/>
                    <a:pt x="261938" y="233802"/>
                    <a:pt x="261938" y="315474"/>
                  </a:cubicBezTo>
                  <a:cubicBezTo>
                    <a:pt x="261938" y="327329"/>
                    <a:pt x="252707" y="336550"/>
                    <a:pt x="242158" y="336550"/>
                  </a:cubicBezTo>
                  <a:cubicBezTo>
                    <a:pt x="242158" y="336550"/>
                    <a:pt x="242158" y="336550"/>
                    <a:pt x="119523" y="336550"/>
                  </a:cubicBezTo>
                  <a:cubicBezTo>
                    <a:pt x="107655" y="336550"/>
                    <a:pt x="98425" y="327329"/>
                    <a:pt x="98425" y="315474"/>
                  </a:cubicBezTo>
                  <a:cubicBezTo>
                    <a:pt x="98425" y="315474"/>
                    <a:pt x="98425" y="315474"/>
                    <a:pt x="98425" y="233802"/>
                  </a:cubicBezTo>
                  <a:cubicBezTo>
                    <a:pt x="98425" y="221946"/>
                    <a:pt x="107655" y="212725"/>
                    <a:pt x="119523" y="212725"/>
                  </a:cubicBezTo>
                  <a:close/>
                  <a:moveTo>
                    <a:pt x="290514" y="190500"/>
                  </a:moveTo>
                  <a:cubicBezTo>
                    <a:pt x="287883" y="190500"/>
                    <a:pt x="285750" y="192988"/>
                    <a:pt x="285750" y="196056"/>
                  </a:cubicBezTo>
                  <a:cubicBezTo>
                    <a:pt x="285750" y="199125"/>
                    <a:pt x="287883" y="201613"/>
                    <a:pt x="290514" y="201613"/>
                  </a:cubicBezTo>
                  <a:cubicBezTo>
                    <a:pt x="293144" y="201613"/>
                    <a:pt x="295277" y="199125"/>
                    <a:pt x="295277" y="196056"/>
                  </a:cubicBezTo>
                  <a:cubicBezTo>
                    <a:pt x="295277" y="192988"/>
                    <a:pt x="293144" y="190500"/>
                    <a:pt x="290514" y="190500"/>
                  </a:cubicBezTo>
                  <a:close/>
                  <a:moveTo>
                    <a:pt x="12700" y="173037"/>
                  </a:moveTo>
                  <a:cubicBezTo>
                    <a:pt x="12700" y="173037"/>
                    <a:pt x="12700" y="173037"/>
                    <a:pt x="29968" y="173037"/>
                  </a:cubicBezTo>
                  <a:cubicBezTo>
                    <a:pt x="29968" y="173037"/>
                    <a:pt x="29968" y="173037"/>
                    <a:pt x="29968" y="286118"/>
                  </a:cubicBezTo>
                  <a:lnTo>
                    <a:pt x="77788" y="286118"/>
                  </a:lnTo>
                  <a:cubicBezTo>
                    <a:pt x="77788" y="286118"/>
                    <a:pt x="77788" y="286118"/>
                    <a:pt x="77788" y="303212"/>
                  </a:cubicBezTo>
                  <a:cubicBezTo>
                    <a:pt x="77788" y="303212"/>
                    <a:pt x="77788" y="303212"/>
                    <a:pt x="20670" y="303212"/>
                  </a:cubicBezTo>
                  <a:cubicBezTo>
                    <a:pt x="16685" y="303212"/>
                    <a:pt x="12700" y="299267"/>
                    <a:pt x="12700" y="294008"/>
                  </a:cubicBezTo>
                  <a:cubicBezTo>
                    <a:pt x="12700" y="294008"/>
                    <a:pt x="12700" y="294008"/>
                    <a:pt x="12700" y="173037"/>
                  </a:cubicBezTo>
                  <a:close/>
                  <a:moveTo>
                    <a:pt x="265113" y="103187"/>
                  </a:moveTo>
                  <a:lnTo>
                    <a:pt x="265113" y="185737"/>
                  </a:lnTo>
                  <a:lnTo>
                    <a:pt x="314326" y="185737"/>
                  </a:lnTo>
                  <a:lnTo>
                    <a:pt x="314326" y="103187"/>
                  </a:lnTo>
                  <a:close/>
                  <a:moveTo>
                    <a:pt x="266131" y="93662"/>
                  </a:moveTo>
                  <a:cubicBezTo>
                    <a:pt x="266131" y="93662"/>
                    <a:pt x="266131" y="93662"/>
                    <a:pt x="314895" y="93662"/>
                  </a:cubicBezTo>
                  <a:cubicBezTo>
                    <a:pt x="321484" y="93662"/>
                    <a:pt x="325438" y="97594"/>
                    <a:pt x="325438" y="104147"/>
                  </a:cubicBezTo>
                  <a:cubicBezTo>
                    <a:pt x="325438" y="104147"/>
                    <a:pt x="325438" y="104147"/>
                    <a:pt x="325438" y="195890"/>
                  </a:cubicBezTo>
                  <a:cubicBezTo>
                    <a:pt x="325438" y="201132"/>
                    <a:pt x="321484" y="206375"/>
                    <a:pt x="314895" y="206375"/>
                  </a:cubicBezTo>
                  <a:cubicBezTo>
                    <a:pt x="314895" y="206375"/>
                    <a:pt x="314895" y="206375"/>
                    <a:pt x="266131" y="206375"/>
                  </a:cubicBezTo>
                  <a:cubicBezTo>
                    <a:pt x="260860" y="206375"/>
                    <a:pt x="255588" y="201132"/>
                    <a:pt x="255588" y="195890"/>
                  </a:cubicBezTo>
                  <a:cubicBezTo>
                    <a:pt x="255588" y="195890"/>
                    <a:pt x="255588" y="195890"/>
                    <a:pt x="255588" y="104147"/>
                  </a:cubicBezTo>
                  <a:cubicBezTo>
                    <a:pt x="255588" y="97594"/>
                    <a:pt x="260860" y="93662"/>
                    <a:pt x="266131" y="93662"/>
                  </a:cubicBezTo>
                  <a:close/>
                  <a:moveTo>
                    <a:pt x="23813" y="22225"/>
                  </a:moveTo>
                  <a:lnTo>
                    <a:pt x="23813" y="133350"/>
                  </a:lnTo>
                  <a:lnTo>
                    <a:pt x="187326" y="133350"/>
                  </a:lnTo>
                  <a:lnTo>
                    <a:pt x="187326" y="22225"/>
                  </a:lnTo>
                  <a:close/>
                  <a:moveTo>
                    <a:pt x="21220" y="0"/>
                  </a:moveTo>
                  <a:cubicBezTo>
                    <a:pt x="21220" y="0"/>
                    <a:pt x="21220" y="0"/>
                    <a:pt x="189656" y="0"/>
                  </a:cubicBezTo>
                  <a:cubicBezTo>
                    <a:pt x="200266" y="0"/>
                    <a:pt x="209550" y="9189"/>
                    <a:pt x="209550" y="21004"/>
                  </a:cubicBezTo>
                  <a:cubicBezTo>
                    <a:pt x="209550" y="21004"/>
                    <a:pt x="209550" y="21004"/>
                    <a:pt x="209550" y="133900"/>
                  </a:cubicBezTo>
                  <a:cubicBezTo>
                    <a:pt x="209550" y="145714"/>
                    <a:pt x="200266" y="154904"/>
                    <a:pt x="189656" y="154904"/>
                  </a:cubicBezTo>
                  <a:cubicBezTo>
                    <a:pt x="189656" y="154904"/>
                    <a:pt x="189656" y="154904"/>
                    <a:pt x="132626" y="154904"/>
                  </a:cubicBezTo>
                  <a:cubicBezTo>
                    <a:pt x="132626" y="154904"/>
                    <a:pt x="132626" y="154904"/>
                    <a:pt x="132626" y="182471"/>
                  </a:cubicBezTo>
                  <a:cubicBezTo>
                    <a:pt x="132626" y="182471"/>
                    <a:pt x="132626" y="182471"/>
                    <a:pt x="141910" y="182471"/>
                  </a:cubicBezTo>
                  <a:cubicBezTo>
                    <a:pt x="147215" y="182471"/>
                    <a:pt x="152520" y="186409"/>
                    <a:pt x="152520" y="192973"/>
                  </a:cubicBezTo>
                  <a:cubicBezTo>
                    <a:pt x="152520" y="199537"/>
                    <a:pt x="147215" y="204788"/>
                    <a:pt x="141910" y="204788"/>
                  </a:cubicBezTo>
                  <a:cubicBezTo>
                    <a:pt x="141910" y="204788"/>
                    <a:pt x="141910" y="204788"/>
                    <a:pt x="67639" y="204788"/>
                  </a:cubicBezTo>
                  <a:cubicBezTo>
                    <a:pt x="62334" y="204788"/>
                    <a:pt x="57029" y="199537"/>
                    <a:pt x="57029" y="192973"/>
                  </a:cubicBezTo>
                  <a:cubicBezTo>
                    <a:pt x="57029" y="186409"/>
                    <a:pt x="62334" y="182471"/>
                    <a:pt x="67639" y="182471"/>
                  </a:cubicBezTo>
                  <a:cubicBezTo>
                    <a:pt x="67639" y="182471"/>
                    <a:pt x="67639" y="182471"/>
                    <a:pt x="76923" y="182471"/>
                  </a:cubicBezTo>
                  <a:cubicBezTo>
                    <a:pt x="76923" y="182471"/>
                    <a:pt x="76923" y="182471"/>
                    <a:pt x="76923" y="154904"/>
                  </a:cubicBezTo>
                  <a:lnTo>
                    <a:pt x="21220" y="154904"/>
                  </a:lnTo>
                  <a:cubicBezTo>
                    <a:pt x="9284" y="154904"/>
                    <a:pt x="0" y="145714"/>
                    <a:pt x="0" y="133900"/>
                  </a:cubicBezTo>
                  <a:cubicBezTo>
                    <a:pt x="0" y="133900"/>
                    <a:pt x="0" y="133900"/>
                    <a:pt x="0" y="21004"/>
                  </a:cubicBezTo>
                  <a:cubicBezTo>
                    <a:pt x="0" y="9189"/>
                    <a:pt x="9284" y="0"/>
                    <a:pt x="2122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1" name="í$1iḓé">
              <a:extLst>
                <a:ext uri="{FF2B5EF4-FFF2-40B4-BE49-F238E27FC236}">
                  <a16:creationId xmlns="" xmlns:a16="http://schemas.microsoft.com/office/drawing/2014/main" id="{D1B90E07-7137-4ECF-BF63-98A24FE07FED}"/>
                </a:ext>
              </a:extLst>
            </p:cNvPr>
            <p:cNvSpPr/>
            <p:nvPr/>
          </p:nvSpPr>
          <p:spPr>
            <a:xfrm>
              <a:off x="4031933" y="3321896"/>
              <a:ext cx="633306" cy="633306"/>
            </a:xfrm>
            <a:prstGeom prst="ellipse">
              <a:avLst/>
            </a:prstGeom>
            <a:solidFill>
              <a:srgbClr val="1C50A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2" name="iśļîḓè">
              <a:extLst>
                <a:ext uri="{FF2B5EF4-FFF2-40B4-BE49-F238E27FC236}">
                  <a16:creationId xmlns="" xmlns:a16="http://schemas.microsoft.com/office/drawing/2014/main" id="{82C9D391-C900-48BF-955F-9164CBE73065}"/>
                </a:ext>
              </a:extLst>
            </p:cNvPr>
            <p:cNvSpPr/>
            <p:nvPr/>
          </p:nvSpPr>
          <p:spPr bwMode="auto">
            <a:xfrm>
              <a:off x="4195173" y="3446119"/>
              <a:ext cx="306826" cy="384860"/>
            </a:xfrm>
            <a:custGeom>
              <a:avLst/>
              <a:gdLst>
                <a:gd name="connsiteX0" fmla="*/ 79065 w 268312"/>
                <a:gd name="connsiteY0" fmla="*/ 303213 h 336550"/>
                <a:gd name="connsiteX1" fmla="*/ 69850 w 268312"/>
                <a:gd name="connsiteY1" fmla="*/ 311945 h 336550"/>
                <a:gd name="connsiteX2" fmla="*/ 79065 w 268312"/>
                <a:gd name="connsiteY2" fmla="*/ 320676 h 336550"/>
                <a:gd name="connsiteX3" fmla="*/ 114610 w 268312"/>
                <a:gd name="connsiteY3" fmla="*/ 320676 h 336550"/>
                <a:gd name="connsiteX4" fmla="*/ 123825 w 268312"/>
                <a:gd name="connsiteY4" fmla="*/ 311945 h 336550"/>
                <a:gd name="connsiteX5" fmla="*/ 114610 w 268312"/>
                <a:gd name="connsiteY5" fmla="*/ 303213 h 336550"/>
                <a:gd name="connsiteX6" fmla="*/ 79065 w 268312"/>
                <a:gd name="connsiteY6" fmla="*/ 303213 h 336550"/>
                <a:gd name="connsiteX7" fmla="*/ 184235 w 268312"/>
                <a:gd name="connsiteY7" fmla="*/ 119063 h 336550"/>
                <a:gd name="connsiteX8" fmla="*/ 181644 w 268312"/>
                <a:gd name="connsiteY8" fmla="*/ 121725 h 336550"/>
                <a:gd name="connsiteX9" fmla="*/ 181644 w 268312"/>
                <a:gd name="connsiteY9" fmla="*/ 125717 h 336550"/>
                <a:gd name="connsiteX10" fmla="*/ 177759 w 268312"/>
                <a:gd name="connsiteY10" fmla="*/ 131039 h 336550"/>
                <a:gd name="connsiteX11" fmla="*/ 164808 w 268312"/>
                <a:gd name="connsiteY11" fmla="*/ 148339 h 336550"/>
                <a:gd name="connsiteX12" fmla="*/ 175169 w 268312"/>
                <a:gd name="connsiteY12" fmla="*/ 165638 h 336550"/>
                <a:gd name="connsiteX13" fmla="*/ 186825 w 268312"/>
                <a:gd name="connsiteY13" fmla="*/ 170961 h 336550"/>
                <a:gd name="connsiteX14" fmla="*/ 192005 w 268312"/>
                <a:gd name="connsiteY14" fmla="*/ 173622 h 336550"/>
                <a:gd name="connsiteX15" fmla="*/ 190710 w 268312"/>
                <a:gd name="connsiteY15" fmla="*/ 185598 h 336550"/>
                <a:gd name="connsiteX16" fmla="*/ 181644 w 268312"/>
                <a:gd name="connsiteY16" fmla="*/ 186929 h 336550"/>
                <a:gd name="connsiteX17" fmla="*/ 169989 w 268312"/>
                <a:gd name="connsiteY17" fmla="*/ 182937 h 336550"/>
                <a:gd name="connsiteX18" fmla="*/ 166103 w 268312"/>
                <a:gd name="connsiteY18" fmla="*/ 184268 h 336550"/>
                <a:gd name="connsiteX19" fmla="*/ 164808 w 268312"/>
                <a:gd name="connsiteY19" fmla="*/ 190921 h 336550"/>
                <a:gd name="connsiteX20" fmla="*/ 166103 w 268312"/>
                <a:gd name="connsiteY20" fmla="*/ 196244 h 336550"/>
                <a:gd name="connsiteX21" fmla="*/ 177759 w 268312"/>
                <a:gd name="connsiteY21" fmla="*/ 198905 h 336550"/>
                <a:gd name="connsiteX22" fmla="*/ 180349 w 268312"/>
                <a:gd name="connsiteY22" fmla="*/ 202898 h 336550"/>
                <a:gd name="connsiteX23" fmla="*/ 180349 w 268312"/>
                <a:gd name="connsiteY23" fmla="*/ 206890 h 336550"/>
                <a:gd name="connsiteX24" fmla="*/ 182939 w 268312"/>
                <a:gd name="connsiteY24" fmla="*/ 209551 h 336550"/>
                <a:gd name="connsiteX25" fmla="*/ 189415 w 268312"/>
                <a:gd name="connsiteY25" fmla="*/ 209551 h 336550"/>
                <a:gd name="connsiteX26" fmla="*/ 192005 w 268312"/>
                <a:gd name="connsiteY26" fmla="*/ 206890 h 336550"/>
                <a:gd name="connsiteX27" fmla="*/ 192005 w 268312"/>
                <a:gd name="connsiteY27" fmla="*/ 201567 h 336550"/>
                <a:gd name="connsiteX28" fmla="*/ 194595 w 268312"/>
                <a:gd name="connsiteY28" fmla="*/ 197575 h 336550"/>
                <a:gd name="connsiteX29" fmla="*/ 204956 w 268312"/>
                <a:gd name="connsiteY29" fmla="*/ 190921 h 336550"/>
                <a:gd name="connsiteX30" fmla="*/ 199775 w 268312"/>
                <a:gd name="connsiteY30" fmla="*/ 160315 h 336550"/>
                <a:gd name="connsiteX31" fmla="*/ 188120 w 268312"/>
                <a:gd name="connsiteY31" fmla="*/ 154992 h 336550"/>
                <a:gd name="connsiteX32" fmla="*/ 182939 w 268312"/>
                <a:gd name="connsiteY32" fmla="*/ 152331 h 336550"/>
                <a:gd name="connsiteX33" fmla="*/ 184235 w 268312"/>
                <a:gd name="connsiteY33" fmla="*/ 141685 h 336550"/>
                <a:gd name="connsiteX34" fmla="*/ 188120 w 268312"/>
                <a:gd name="connsiteY34" fmla="*/ 141685 h 336550"/>
                <a:gd name="connsiteX35" fmla="*/ 201071 w 268312"/>
                <a:gd name="connsiteY35" fmla="*/ 144347 h 336550"/>
                <a:gd name="connsiteX36" fmla="*/ 204956 w 268312"/>
                <a:gd name="connsiteY36" fmla="*/ 143016 h 336550"/>
                <a:gd name="connsiteX37" fmla="*/ 207546 w 268312"/>
                <a:gd name="connsiteY37" fmla="*/ 135032 h 336550"/>
                <a:gd name="connsiteX38" fmla="*/ 204956 w 268312"/>
                <a:gd name="connsiteY38" fmla="*/ 132370 h 336550"/>
                <a:gd name="connsiteX39" fmla="*/ 197185 w 268312"/>
                <a:gd name="connsiteY39" fmla="*/ 129709 h 336550"/>
                <a:gd name="connsiteX40" fmla="*/ 193300 w 268312"/>
                <a:gd name="connsiteY40" fmla="*/ 124386 h 336550"/>
                <a:gd name="connsiteX41" fmla="*/ 186825 w 268312"/>
                <a:gd name="connsiteY41" fmla="*/ 119063 h 336550"/>
                <a:gd name="connsiteX42" fmla="*/ 184235 w 268312"/>
                <a:gd name="connsiteY42" fmla="*/ 119063 h 336550"/>
                <a:gd name="connsiteX43" fmla="*/ 187192 w 268312"/>
                <a:gd name="connsiteY43" fmla="*/ 84090 h 336550"/>
                <a:gd name="connsiteX44" fmla="*/ 244570 w 268312"/>
                <a:gd name="connsiteY44" fmla="*/ 107760 h 336550"/>
                <a:gd name="connsiteX45" fmla="*/ 244570 w 268312"/>
                <a:gd name="connsiteY45" fmla="*/ 222168 h 336550"/>
                <a:gd name="connsiteX46" fmla="*/ 145642 w 268312"/>
                <a:gd name="connsiteY46" fmla="*/ 234003 h 336550"/>
                <a:gd name="connsiteX47" fmla="*/ 111347 w 268312"/>
                <a:gd name="connsiteY47" fmla="*/ 243208 h 336550"/>
                <a:gd name="connsiteX48" fmla="*/ 110028 w 268312"/>
                <a:gd name="connsiteY48" fmla="*/ 237948 h 336550"/>
                <a:gd name="connsiteX49" fmla="*/ 127175 w 268312"/>
                <a:gd name="connsiteY49" fmla="*/ 218223 h 336550"/>
                <a:gd name="connsiteX50" fmla="*/ 125856 w 268312"/>
                <a:gd name="connsiteY50" fmla="*/ 218223 h 336550"/>
                <a:gd name="connsiteX51" fmla="*/ 129813 w 268312"/>
                <a:gd name="connsiteY51" fmla="*/ 107760 h 336550"/>
                <a:gd name="connsiteX52" fmla="*/ 187192 w 268312"/>
                <a:gd name="connsiteY52" fmla="*/ 84090 h 336550"/>
                <a:gd name="connsiteX53" fmla="*/ 36992 w 268312"/>
                <a:gd name="connsiteY53" fmla="*/ 0 h 336550"/>
                <a:gd name="connsiteX54" fmla="*/ 161179 w 268312"/>
                <a:gd name="connsiteY54" fmla="*/ 0 h 336550"/>
                <a:gd name="connsiteX55" fmla="*/ 196850 w 268312"/>
                <a:gd name="connsiteY55" fmla="*/ 36810 h 336550"/>
                <a:gd name="connsiteX56" fmla="*/ 196850 w 268312"/>
                <a:gd name="connsiteY56" fmla="*/ 67047 h 336550"/>
                <a:gd name="connsiteX57" fmla="*/ 187602 w 268312"/>
                <a:gd name="connsiteY57" fmla="*/ 67047 h 336550"/>
                <a:gd name="connsiteX58" fmla="*/ 178354 w 268312"/>
                <a:gd name="connsiteY58" fmla="*/ 67047 h 336550"/>
                <a:gd name="connsiteX59" fmla="*/ 178354 w 268312"/>
                <a:gd name="connsiteY59" fmla="*/ 60474 h 336550"/>
                <a:gd name="connsiteX60" fmla="*/ 178354 w 268312"/>
                <a:gd name="connsiteY60" fmla="*/ 59159 h 336550"/>
                <a:gd name="connsiteX61" fmla="*/ 169106 w 268312"/>
                <a:gd name="connsiteY61" fmla="*/ 48642 h 336550"/>
                <a:gd name="connsiteX62" fmla="*/ 29065 w 268312"/>
                <a:gd name="connsiteY62" fmla="*/ 48642 h 336550"/>
                <a:gd name="connsiteX63" fmla="*/ 19817 w 268312"/>
                <a:gd name="connsiteY63" fmla="*/ 59159 h 336550"/>
                <a:gd name="connsiteX64" fmla="*/ 19817 w 268312"/>
                <a:gd name="connsiteY64" fmla="*/ 278706 h 336550"/>
                <a:gd name="connsiteX65" fmla="*/ 29065 w 268312"/>
                <a:gd name="connsiteY65" fmla="*/ 287908 h 336550"/>
                <a:gd name="connsiteX66" fmla="*/ 169106 w 268312"/>
                <a:gd name="connsiteY66" fmla="*/ 287908 h 336550"/>
                <a:gd name="connsiteX67" fmla="*/ 178354 w 268312"/>
                <a:gd name="connsiteY67" fmla="*/ 278706 h 336550"/>
                <a:gd name="connsiteX68" fmla="*/ 178354 w 268312"/>
                <a:gd name="connsiteY68" fmla="*/ 261615 h 336550"/>
                <a:gd name="connsiteX69" fmla="*/ 187602 w 268312"/>
                <a:gd name="connsiteY69" fmla="*/ 262930 h 336550"/>
                <a:gd name="connsiteX70" fmla="*/ 196850 w 268312"/>
                <a:gd name="connsiteY70" fmla="*/ 261615 h 336550"/>
                <a:gd name="connsiteX71" fmla="*/ 196850 w 268312"/>
                <a:gd name="connsiteY71" fmla="*/ 299740 h 336550"/>
                <a:gd name="connsiteX72" fmla="*/ 161179 w 268312"/>
                <a:gd name="connsiteY72" fmla="*/ 336550 h 336550"/>
                <a:gd name="connsiteX73" fmla="*/ 36992 w 268312"/>
                <a:gd name="connsiteY73" fmla="*/ 336550 h 336550"/>
                <a:gd name="connsiteX74" fmla="*/ 0 w 268312"/>
                <a:gd name="connsiteY74" fmla="*/ 299740 h 336550"/>
                <a:gd name="connsiteX75" fmla="*/ 0 w 268312"/>
                <a:gd name="connsiteY75" fmla="*/ 36810 h 336550"/>
                <a:gd name="connsiteX76" fmla="*/ 36992 w 268312"/>
                <a:gd name="connsiteY76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268312" h="336550">
                  <a:moveTo>
                    <a:pt x="79065" y="303213"/>
                  </a:moveTo>
                  <a:cubicBezTo>
                    <a:pt x="73799" y="303213"/>
                    <a:pt x="69850" y="306955"/>
                    <a:pt x="69850" y="311945"/>
                  </a:cubicBezTo>
                  <a:cubicBezTo>
                    <a:pt x="69850" y="316934"/>
                    <a:pt x="73799" y="320676"/>
                    <a:pt x="79065" y="320676"/>
                  </a:cubicBezTo>
                  <a:cubicBezTo>
                    <a:pt x="79065" y="320676"/>
                    <a:pt x="79065" y="320676"/>
                    <a:pt x="114610" y="320676"/>
                  </a:cubicBezTo>
                  <a:cubicBezTo>
                    <a:pt x="119875" y="320676"/>
                    <a:pt x="123825" y="316934"/>
                    <a:pt x="123825" y="311945"/>
                  </a:cubicBezTo>
                  <a:cubicBezTo>
                    <a:pt x="123825" y="306955"/>
                    <a:pt x="119875" y="303213"/>
                    <a:pt x="114610" y="303213"/>
                  </a:cubicBezTo>
                  <a:cubicBezTo>
                    <a:pt x="114610" y="303213"/>
                    <a:pt x="114610" y="303213"/>
                    <a:pt x="79065" y="303213"/>
                  </a:cubicBezTo>
                  <a:close/>
                  <a:moveTo>
                    <a:pt x="184235" y="119063"/>
                  </a:moveTo>
                  <a:cubicBezTo>
                    <a:pt x="181644" y="119063"/>
                    <a:pt x="181644" y="119063"/>
                    <a:pt x="181644" y="121725"/>
                  </a:cubicBezTo>
                  <a:cubicBezTo>
                    <a:pt x="181644" y="121725"/>
                    <a:pt x="181644" y="121725"/>
                    <a:pt x="181644" y="125717"/>
                  </a:cubicBezTo>
                  <a:cubicBezTo>
                    <a:pt x="181644" y="129709"/>
                    <a:pt x="181644" y="129709"/>
                    <a:pt x="177759" y="131039"/>
                  </a:cubicBezTo>
                  <a:cubicBezTo>
                    <a:pt x="169989" y="133701"/>
                    <a:pt x="164808" y="139024"/>
                    <a:pt x="164808" y="148339"/>
                  </a:cubicBezTo>
                  <a:cubicBezTo>
                    <a:pt x="164808" y="156323"/>
                    <a:pt x="168694" y="161646"/>
                    <a:pt x="175169" y="165638"/>
                  </a:cubicBezTo>
                  <a:cubicBezTo>
                    <a:pt x="179054" y="168299"/>
                    <a:pt x="182939" y="169630"/>
                    <a:pt x="186825" y="170961"/>
                  </a:cubicBezTo>
                  <a:cubicBezTo>
                    <a:pt x="188120" y="172291"/>
                    <a:pt x="190710" y="172291"/>
                    <a:pt x="192005" y="173622"/>
                  </a:cubicBezTo>
                  <a:cubicBezTo>
                    <a:pt x="195890" y="177614"/>
                    <a:pt x="194595" y="182937"/>
                    <a:pt x="190710" y="185598"/>
                  </a:cubicBezTo>
                  <a:cubicBezTo>
                    <a:pt x="188120" y="186929"/>
                    <a:pt x="184235" y="186929"/>
                    <a:pt x="181644" y="186929"/>
                  </a:cubicBezTo>
                  <a:cubicBezTo>
                    <a:pt x="177759" y="185598"/>
                    <a:pt x="173874" y="184268"/>
                    <a:pt x="169989" y="182937"/>
                  </a:cubicBezTo>
                  <a:cubicBezTo>
                    <a:pt x="167398" y="181606"/>
                    <a:pt x="167398" y="181606"/>
                    <a:pt x="166103" y="184268"/>
                  </a:cubicBezTo>
                  <a:cubicBezTo>
                    <a:pt x="166103" y="186929"/>
                    <a:pt x="164808" y="188260"/>
                    <a:pt x="164808" y="190921"/>
                  </a:cubicBezTo>
                  <a:cubicBezTo>
                    <a:pt x="163513" y="193583"/>
                    <a:pt x="163513" y="194913"/>
                    <a:pt x="166103" y="196244"/>
                  </a:cubicBezTo>
                  <a:cubicBezTo>
                    <a:pt x="169989" y="197575"/>
                    <a:pt x="173874" y="198905"/>
                    <a:pt x="177759" y="198905"/>
                  </a:cubicBezTo>
                  <a:cubicBezTo>
                    <a:pt x="180349" y="198905"/>
                    <a:pt x="180349" y="198905"/>
                    <a:pt x="180349" y="202898"/>
                  </a:cubicBezTo>
                  <a:cubicBezTo>
                    <a:pt x="180349" y="204228"/>
                    <a:pt x="180349" y="205559"/>
                    <a:pt x="180349" y="206890"/>
                  </a:cubicBezTo>
                  <a:cubicBezTo>
                    <a:pt x="180349" y="208220"/>
                    <a:pt x="181644" y="209551"/>
                    <a:pt x="182939" y="209551"/>
                  </a:cubicBezTo>
                  <a:cubicBezTo>
                    <a:pt x="185530" y="209551"/>
                    <a:pt x="188120" y="209551"/>
                    <a:pt x="189415" y="209551"/>
                  </a:cubicBezTo>
                  <a:cubicBezTo>
                    <a:pt x="190710" y="209551"/>
                    <a:pt x="192005" y="208220"/>
                    <a:pt x="192005" y="206890"/>
                  </a:cubicBezTo>
                  <a:cubicBezTo>
                    <a:pt x="192005" y="205559"/>
                    <a:pt x="192005" y="202898"/>
                    <a:pt x="192005" y="201567"/>
                  </a:cubicBezTo>
                  <a:cubicBezTo>
                    <a:pt x="192005" y="198905"/>
                    <a:pt x="193300" y="198905"/>
                    <a:pt x="194595" y="197575"/>
                  </a:cubicBezTo>
                  <a:cubicBezTo>
                    <a:pt x="198480" y="196244"/>
                    <a:pt x="202366" y="193583"/>
                    <a:pt x="204956" y="190921"/>
                  </a:cubicBezTo>
                  <a:cubicBezTo>
                    <a:pt x="212726" y="180276"/>
                    <a:pt x="210136" y="166969"/>
                    <a:pt x="199775" y="160315"/>
                  </a:cubicBezTo>
                  <a:cubicBezTo>
                    <a:pt x="195890" y="157654"/>
                    <a:pt x="192005" y="156323"/>
                    <a:pt x="188120" y="154992"/>
                  </a:cubicBezTo>
                  <a:cubicBezTo>
                    <a:pt x="186825" y="153661"/>
                    <a:pt x="184235" y="153661"/>
                    <a:pt x="182939" y="152331"/>
                  </a:cubicBezTo>
                  <a:cubicBezTo>
                    <a:pt x="179054" y="148339"/>
                    <a:pt x="180349" y="144347"/>
                    <a:pt x="184235" y="141685"/>
                  </a:cubicBezTo>
                  <a:cubicBezTo>
                    <a:pt x="185530" y="141685"/>
                    <a:pt x="186825" y="141685"/>
                    <a:pt x="188120" y="141685"/>
                  </a:cubicBezTo>
                  <a:cubicBezTo>
                    <a:pt x="192005" y="141685"/>
                    <a:pt x="197185" y="141685"/>
                    <a:pt x="201071" y="144347"/>
                  </a:cubicBezTo>
                  <a:cubicBezTo>
                    <a:pt x="203661" y="145677"/>
                    <a:pt x="203661" y="145677"/>
                    <a:pt x="204956" y="143016"/>
                  </a:cubicBezTo>
                  <a:cubicBezTo>
                    <a:pt x="204956" y="140354"/>
                    <a:pt x="206251" y="137693"/>
                    <a:pt x="207546" y="135032"/>
                  </a:cubicBezTo>
                  <a:cubicBezTo>
                    <a:pt x="207546" y="133701"/>
                    <a:pt x="206251" y="132370"/>
                    <a:pt x="204956" y="132370"/>
                  </a:cubicBezTo>
                  <a:cubicBezTo>
                    <a:pt x="202366" y="131039"/>
                    <a:pt x="199775" y="129709"/>
                    <a:pt x="197185" y="129709"/>
                  </a:cubicBezTo>
                  <a:cubicBezTo>
                    <a:pt x="193300" y="128378"/>
                    <a:pt x="193300" y="128378"/>
                    <a:pt x="193300" y="124386"/>
                  </a:cubicBezTo>
                  <a:cubicBezTo>
                    <a:pt x="193300" y="119063"/>
                    <a:pt x="193300" y="119063"/>
                    <a:pt x="186825" y="119063"/>
                  </a:cubicBezTo>
                  <a:cubicBezTo>
                    <a:pt x="186825" y="119063"/>
                    <a:pt x="186825" y="119063"/>
                    <a:pt x="184235" y="119063"/>
                  </a:cubicBezTo>
                  <a:close/>
                  <a:moveTo>
                    <a:pt x="187192" y="84090"/>
                  </a:moveTo>
                  <a:cubicBezTo>
                    <a:pt x="207967" y="84090"/>
                    <a:pt x="228741" y="91980"/>
                    <a:pt x="244570" y="107760"/>
                  </a:cubicBezTo>
                  <a:cubicBezTo>
                    <a:pt x="276226" y="139321"/>
                    <a:pt x="276226" y="190607"/>
                    <a:pt x="244570" y="222168"/>
                  </a:cubicBezTo>
                  <a:cubicBezTo>
                    <a:pt x="216870" y="248468"/>
                    <a:pt x="177299" y="252413"/>
                    <a:pt x="145642" y="234003"/>
                  </a:cubicBezTo>
                  <a:cubicBezTo>
                    <a:pt x="132452" y="243208"/>
                    <a:pt x="120580" y="244523"/>
                    <a:pt x="111347" y="243208"/>
                  </a:cubicBezTo>
                  <a:cubicBezTo>
                    <a:pt x="107390" y="243208"/>
                    <a:pt x="107390" y="239263"/>
                    <a:pt x="110028" y="237948"/>
                  </a:cubicBezTo>
                  <a:cubicBezTo>
                    <a:pt x="117942" y="234003"/>
                    <a:pt x="123218" y="224798"/>
                    <a:pt x="127175" y="218223"/>
                  </a:cubicBezTo>
                  <a:cubicBezTo>
                    <a:pt x="127175" y="218223"/>
                    <a:pt x="127175" y="218223"/>
                    <a:pt x="125856" y="218223"/>
                  </a:cubicBezTo>
                  <a:cubicBezTo>
                    <a:pt x="96838" y="186662"/>
                    <a:pt x="98157" y="138006"/>
                    <a:pt x="129813" y="107760"/>
                  </a:cubicBezTo>
                  <a:cubicBezTo>
                    <a:pt x="145642" y="91980"/>
                    <a:pt x="166417" y="84090"/>
                    <a:pt x="187192" y="84090"/>
                  </a:cubicBezTo>
                  <a:close/>
                  <a:moveTo>
                    <a:pt x="36992" y="0"/>
                  </a:moveTo>
                  <a:cubicBezTo>
                    <a:pt x="36992" y="0"/>
                    <a:pt x="36992" y="0"/>
                    <a:pt x="161179" y="0"/>
                  </a:cubicBezTo>
                  <a:cubicBezTo>
                    <a:pt x="180997" y="0"/>
                    <a:pt x="196850" y="15776"/>
                    <a:pt x="196850" y="36810"/>
                  </a:cubicBezTo>
                  <a:cubicBezTo>
                    <a:pt x="196850" y="36810"/>
                    <a:pt x="196850" y="36810"/>
                    <a:pt x="196850" y="67047"/>
                  </a:cubicBezTo>
                  <a:cubicBezTo>
                    <a:pt x="194208" y="67047"/>
                    <a:pt x="191566" y="67047"/>
                    <a:pt x="187602" y="67047"/>
                  </a:cubicBezTo>
                  <a:cubicBezTo>
                    <a:pt x="184960" y="67047"/>
                    <a:pt x="180997" y="67047"/>
                    <a:pt x="178354" y="67047"/>
                  </a:cubicBezTo>
                  <a:cubicBezTo>
                    <a:pt x="178354" y="67047"/>
                    <a:pt x="178354" y="67047"/>
                    <a:pt x="178354" y="60474"/>
                  </a:cubicBezTo>
                  <a:cubicBezTo>
                    <a:pt x="178354" y="60474"/>
                    <a:pt x="178354" y="60474"/>
                    <a:pt x="178354" y="59159"/>
                  </a:cubicBezTo>
                  <a:cubicBezTo>
                    <a:pt x="178354" y="53900"/>
                    <a:pt x="174391" y="48642"/>
                    <a:pt x="169106" y="48642"/>
                  </a:cubicBezTo>
                  <a:cubicBezTo>
                    <a:pt x="169106" y="48642"/>
                    <a:pt x="169106" y="48642"/>
                    <a:pt x="29065" y="48642"/>
                  </a:cubicBezTo>
                  <a:cubicBezTo>
                    <a:pt x="23780" y="48642"/>
                    <a:pt x="19817" y="53900"/>
                    <a:pt x="19817" y="59159"/>
                  </a:cubicBezTo>
                  <a:cubicBezTo>
                    <a:pt x="19817" y="59159"/>
                    <a:pt x="19817" y="59159"/>
                    <a:pt x="19817" y="278706"/>
                  </a:cubicBezTo>
                  <a:cubicBezTo>
                    <a:pt x="19817" y="283964"/>
                    <a:pt x="23780" y="287908"/>
                    <a:pt x="29065" y="287908"/>
                  </a:cubicBezTo>
                  <a:cubicBezTo>
                    <a:pt x="29065" y="287908"/>
                    <a:pt x="29065" y="287908"/>
                    <a:pt x="169106" y="287908"/>
                  </a:cubicBezTo>
                  <a:cubicBezTo>
                    <a:pt x="174391" y="287908"/>
                    <a:pt x="178354" y="282650"/>
                    <a:pt x="178354" y="278706"/>
                  </a:cubicBezTo>
                  <a:cubicBezTo>
                    <a:pt x="178354" y="278706"/>
                    <a:pt x="178354" y="278706"/>
                    <a:pt x="178354" y="261615"/>
                  </a:cubicBezTo>
                  <a:cubicBezTo>
                    <a:pt x="180997" y="261615"/>
                    <a:pt x="184960" y="262930"/>
                    <a:pt x="187602" y="262930"/>
                  </a:cubicBezTo>
                  <a:cubicBezTo>
                    <a:pt x="191566" y="262930"/>
                    <a:pt x="194208" y="261615"/>
                    <a:pt x="196850" y="261615"/>
                  </a:cubicBezTo>
                  <a:cubicBezTo>
                    <a:pt x="196850" y="261615"/>
                    <a:pt x="196850" y="261615"/>
                    <a:pt x="196850" y="299740"/>
                  </a:cubicBezTo>
                  <a:cubicBezTo>
                    <a:pt x="196850" y="320774"/>
                    <a:pt x="180997" y="336550"/>
                    <a:pt x="161179" y="336550"/>
                  </a:cubicBezTo>
                  <a:cubicBezTo>
                    <a:pt x="161179" y="336550"/>
                    <a:pt x="161179" y="336550"/>
                    <a:pt x="36992" y="336550"/>
                  </a:cubicBezTo>
                  <a:cubicBezTo>
                    <a:pt x="17175" y="336550"/>
                    <a:pt x="0" y="320774"/>
                    <a:pt x="0" y="299740"/>
                  </a:cubicBezTo>
                  <a:cubicBezTo>
                    <a:pt x="0" y="299740"/>
                    <a:pt x="0" y="299740"/>
                    <a:pt x="0" y="36810"/>
                  </a:cubicBezTo>
                  <a:cubicBezTo>
                    <a:pt x="0" y="15776"/>
                    <a:pt x="17175" y="0"/>
                    <a:pt x="36992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3" name="ïslîḑé">
              <a:extLst>
                <a:ext uri="{FF2B5EF4-FFF2-40B4-BE49-F238E27FC236}">
                  <a16:creationId xmlns="" xmlns:a16="http://schemas.microsoft.com/office/drawing/2014/main" id="{4AA47F85-877B-485E-954C-92DE770781CA}"/>
                </a:ext>
              </a:extLst>
            </p:cNvPr>
            <p:cNvSpPr/>
            <p:nvPr/>
          </p:nvSpPr>
          <p:spPr>
            <a:xfrm>
              <a:off x="1788689" y="4765749"/>
              <a:ext cx="2873829" cy="1378857"/>
            </a:xfrm>
            <a:prstGeom prst="rect">
              <a:avLst/>
            </a:prstGeom>
            <a:solidFill>
              <a:srgbClr val="1C50A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4" name="íśľídè">
              <a:extLst>
                <a:ext uri="{FF2B5EF4-FFF2-40B4-BE49-F238E27FC236}">
                  <a16:creationId xmlns="" xmlns:a16="http://schemas.microsoft.com/office/drawing/2014/main" id="{8074925B-7C02-403F-8F6A-EC49C3E2D2D8}"/>
                </a:ext>
              </a:extLst>
            </p:cNvPr>
            <p:cNvSpPr/>
            <p:nvPr/>
          </p:nvSpPr>
          <p:spPr>
            <a:xfrm>
              <a:off x="673099" y="1132493"/>
              <a:ext cx="3619376" cy="1378857"/>
            </a:xfrm>
            <a:prstGeom prst="rect">
              <a:avLst/>
            </a:prstGeom>
            <a:solidFill>
              <a:srgbClr val="1C50A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grpSp>
          <p:nvGrpSpPr>
            <p:cNvPr id="15" name="ïSľídê">
              <a:extLst>
                <a:ext uri="{FF2B5EF4-FFF2-40B4-BE49-F238E27FC236}">
                  <a16:creationId xmlns="" xmlns:a16="http://schemas.microsoft.com/office/drawing/2014/main" id="{12D7C60C-7773-4B63-B52A-01C4CC8B8354}"/>
                </a:ext>
              </a:extLst>
            </p:cNvPr>
            <p:cNvGrpSpPr/>
            <p:nvPr/>
          </p:nvGrpSpPr>
          <p:grpSpPr>
            <a:xfrm>
              <a:off x="673100" y="1349423"/>
              <a:ext cx="3619375" cy="944997"/>
              <a:chOff x="1779311" y="1331369"/>
              <a:chExt cx="2873828" cy="944997"/>
            </a:xfrm>
          </p:grpSpPr>
          <p:sp>
            <p:nvSpPr>
              <p:cNvPr id="35" name="ïŝḷíḋe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779311" y="1718967"/>
                <a:ext cx="2873828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işlïďe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779311" y="1331369"/>
                <a:ext cx="2873828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rgbClr val="FFFFFF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rgbClr val="FFFFFF"/>
                    </a:solidFill>
                  </a:rPr>
                  <a:t>标题文档</a:t>
                </a:r>
                <a:endParaRPr lang="en-US" altLang="zh-CN" sz="2000" b="1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6" name="ïṣļiḋé">
              <a:extLst>
                <a:ext uri="{FF2B5EF4-FFF2-40B4-BE49-F238E27FC236}">
                  <a16:creationId xmlns="" xmlns:a16="http://schemas.microsoft.com/office/drawing/2014/main" id="{AD8533E4-8D05-48E7-9A4B-A5FEB1AD0C17}"/>
                </a:ext>
              </a:extLst>
            </p:cNvPr>
            <p:cNvGrpSpPr/>
            <p:nvPr/>
          </p:nvGrpSpPr>
          <p:grpSpPr>
            <a:xfrm>
              <a:off x="1788689" y="4982679"/>
              <a:ext cx="2873828" cy="944997"/>
              <a:chOff x="1773459" y="4994059"/>
              <a:chExt cx="2873828" cy="944997"/>
            </a:xfrm>
          </p:grpSpPr>
          <p:sp>
            <p:nvSpPr>
              <p:cNvPr id="33" name="işḻïďé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773459" y="5381657"/>
                <a:ext cx="2873828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iś1íḍé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773459" y="4994059"/>
                <a:ext cx="2873828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rgbClr val="FFFFFF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rgbClr val="FFFFFF"/>
                    </a:solidFill>
                  </a:rPr>
                  <a:t>标题文档</a:t>
                </a:r>
                <a:endParaRPr lang="en-US" altLang="zh-CN" sz="2000" b="1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7" name="ïşlïďe">
              <a:extLst>
                <a:ext uri="{FF2B5EF4-FFF2-40B4-BE49-F238E27FC236}">
                  <a16:creationId xmlns="" xmlns:a16="http://schemas.microsoft.com/office/drawing/2014/main" id="{4AB9DD3A-6E7F-4406-9BBB-7D715793A08F}"/>
                </a:ext>
              </a:extLst>
            </p:cNvPr>
            <p:cNvSpPr/>
            <p:nvPr/>
          </p:nvSpPr>
          <p:spPr>
            <a:xfrm>
              <a:off x="4657622" y="4765749"/>
              <a:ext cx="2873829" cy="1378857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8" name="is1îde">
              <a:extLst>
                <a:ext uri="{FF2B5EF4-FFF2-40B4-BE49-F238E27FC236}">
                  <a16:creationId xmlns="" xmlns:a16="http://schemas.microsoft.com/office/drawing/2014/main" id="{8ABE3B4E-DD16-4844-8845-5A5058767CFC}"/>
                </a:ext>
              </a:extLst>
            </p:cNvPr>
            <p:cNvSpPr/>
            <p:nvPr/>
          </p:nvSpPr>
          <p:spPr>
            <a:xfrm>
              <a:off x="4286311" y="1132493"/>
              <a:ext cx="3619376" cy="1378857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grpSp>
          <p:nvGrpSpPr>
            <p:cNvPr id="19" name="ïSliḍé">
              <a:extLst>
                <a:ext uri="{FF2B5EF4-FFF2-40B4-BE49-F238E27FC236}">
                  <a16:creationId xmlns="" xmlns:a16="http://schemas.microsoft.com/office/drawing/2014/main" id="{032A87E3-E46B-492D-897F-57F178A42021}"/>
                </a:ext>
              </a:extLst>
            </p:cNvPr>
            <p:cNvGrpSpPr/>
            <p:nvPr/>
          </p:nvGrpSpPr>
          <p:grpSpPr>
            <a:xfrm>
              <a:off x="4286312" y="1349423"/>
              <a:ext cx="3619375" cy="944997"/>
              <a:chOff x="4653139" y="1331369"/>
              <a:chExt cx="2873828" cy="944997"/>
            </a:xfrm>
          </p:grpSpPr>
          <p:sp>
            <p:nvSpPr>
              <p:cNvPr id="31" name="iṧ1íḍê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653139" y="1718967"/>
                <a:ext cx="2873828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isliḍé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653139" y="1331369"/>
                <a:ext cx="2873828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rgbClr val="FFFFFF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rgbClr val="FFFFFF"/>
                    </a:solidFill>
                  </a:rPr>
                  <a:t>标题文档</a:t>
                </a:r>
                <a:endParaRPr lang="en-US" altLang="zh-CN" sz="2000" b="1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0" name="ïś1îdè">
              <a:extLst>
                <a:ext uri="{FF2B5EF4-FFF2-40B4-BE49-F238E27FC236}">
                  <a16:creationId xmlns="" xmlns:a16="http://schemas.microsoft.com/office/drawing/2014/main" id="{3514A96C-5227-4DF5-BE67-AC61EBD741C9}"/>
                </a:ext>
              </a:extLst>
            </p:cNvPr>
            <p:cNvGrpSpPr/>
            <p:nvPr/>
          </p:nvGrpSpPr>
          <p:grpSpPr>
            <a:xfrm>
              <a:off x="4657622" y="4982679"/>
              <a:ext cx="2873828" cy="944997"/>
              <a:chOff x="4647287" y="4994059"/>
              <a:chExt cx="2873828" cy="944997"/>
            </a:xfrm>
          </p:grpSpPr>
          <p:sp>
            <p:nvSpPr>
              <p:cNvPr id="29" name="îṩľïḋê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647287" y="5381657"/>
                <a:ext cx="2873828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rgbClr val="FFFFFF"/>
                    </a:solidFill>
                  </a:rPr>
                  <a:t>您的内容打在这里，或者通过复制您的文本后，在此框中选择粘贴，并选择只保留文字。</a:t>
                </a:r>
              </a:p>
            </p:txBody>
          </p:sp>
          <p:sp>
            <p:nvSpPr>
              <p:cNvPr id="30" name="íṥľïḍè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647287" y="4994059"/>
                <a:ext cx="2873828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rgbClr val="FFFFFF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rgbClr val="FFFFFF"/>
                    </a:solidFill>
                  </a:rPr>
                  <a:t>标题文档</a:t>
                </a:r>
                <a:endParaRPr lang="en-US" altLang="zh-CN" sz="2000" b="1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1" name="ïś1iḓê">
              <a:extLst>
                <a:ext uri="{FF2B5EF4-FFF2-40B4-BE49-F238E27FC236}">
                  <a16:creationId xmlns="" xmlns:a16="http://schemas.microsoft.com/office/drawing/2014/main" id="{A42A67DA-ED36-4F63-8FFD-0F33A4B27BEB}"/>
                </a:ext>
              </a:extLst>
            </p:cNvPr>
            <p:cNvSpPr/>
            <p:nvPr/>
          </p:nvSpPr>
          <p:spPr>
            <a:xfrm>
              <a:off x="7526557" y="4765749"/>
              <a:ext cx="2873829" cy="1378857"/>
            </a:xfrm>
            <a:prstGeom prst="rect">
              <a:avLst/>
            </a:prstGeom>
            <a:solidFill>
              <a:srgbClr val="1C50A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2" name="ïṩḻïďe">
              <a:extLst>
                <a:ext uri="{FF2B5EF4-FFF2-40B4-BE49-F238E27FC236}">
                  <a16:creationId xmlns="" xmlns:a16="http://schemas.microsoft.com/office/drawing/2014/main" id="{EAE031D3-93E4-4FBA-AA2D-8C0B5B281AB5}"/>
                </a:ext>
              </a:extLst>
            </p:cNvPr>
            <p:cNvSpPr/>
            <p:nvPr/>
          </p:nvSpPr>
          <p:spPr>
            <a:xfrm>
              <a:off x="7899522" y="1132493"/>
              <a:ext cx="3619376" cy="1378857"/>
            </a:xfrm>
            <a:prstGeom prst="rect">
              <a:avLst/>
            </a:prstGeom>
            <a:solidFill>
              <a:srgbClr val="1C50A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23" name="ïṣlíḋê">
              <a:extLst>
                <a:ext uri="{FF2B5EF4-FFF2-40B4-BE49-F238E27FC236}">
                  <a16:creationId xmlns="" xmlns:a16="http://schemas.microsoft.com/office/drawing/2014/main" id="{6EDEBBF2-F666-4586-8044-A2503CDB6DE8}"/>
                </a:ext>
              </a:extLst>
            </p:cNvPr>
            <p:cNvGrpSpPr/>
            <p:nvPr/>
          </p:nvGrpSpPr>
          <p:grpSpPr>
            <a:xfrm>
              <a:off x="7899523" y="1349423"/>
              <a:ext cx="3619375" cy="944997"/>
              <a:chOff x="7544713" y="1331369"/>
              <a:chExt cx="2873828" cy="944997"/>
            </a:xfrm>
          </p:grpSpPr>
          <p:sp>
            <p:nvSpPr>
              <p:cNvPr id="27" name="îṣḷíḍ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7544713" y="1718967"/>
                <a:ext cx="2873828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îŝļîḋè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7544713" y="1331369"/>
                <a:ext cx="2873828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rgbClr val="FFFFFF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rgbClr val="FFFFFF"/>
                    </a:solidFill>
                  </a:rPr>
                  <a:t>标题文档</a:t>
                </a:r>
                <a:endParaRPr lang="en-US" altLang="zh-CN" sz="2000" b="1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4" name="ïšḻîḍè">
              <a:extLst>
                <a:ext uri="{FF2B5EF4-FFF2-40B4-BE49-F238E27FC236}">
                  <a16:creationId xmlns="" xmlns:a16="http://schemas.microsoft.com/office/drawing/2014/main" id="{F9B34ECD-01DD-4743-98CD-051E70E18E2B}"/>
                </a:ext>
              </a:extLst>
            </p:cNvPr>
            <p:cNvGrpSpPr/>
            <p:nvPr/>
          </p:nvGrpSpPr>
          <p:grpSpPr>
            <a:xfrm>
              <a:off x="7526557" y="4982679"/>
              <a:ext cx="2873828" cy="944997"/>
              <a:chOff x="7538862" y="4994059"/>
              <a:chExt cx="2873828" cy="944997"/>
            </a:xfrm>
          </p:grpSpPr>
          <p:sp>
            <p:nvSpPr>
              <p:cNvPr id="25" name="ïśḻíḋé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7538862" y="5381657"/>
                <a:ext cx="2873828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îslîḑe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7538862" y="4994059"/>
                <a:ext cx="2873828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rgbClr val="FFFFFF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rgbClr val="FFFFFF"/>
                    </a:solidFill>
                  </a:rPr>
                  <a:t>标题文档</a:t>
                </a:r>
                <a:endParaRPr lang="en-US" altLang="zh-CN" sz="2000" b="1" dirty="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46" name="矩形 45"/>
          <p:cNvSpPr/>
          <p:nvPr/>
        </p:nvSpPr>
        <p:spPr>
          <a:xfrm>
            <a:off x="228600" y="323850"/>
            <a:ext cx="11671300" cy="6267450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0" y="0"/>
            <a:ext cx="3106400" cy="1052009"/>
            <a:chOff x="424200" y="146026"/>
            <a:chExt cx="4264678" cy="1444270"/>
          </a:xfrm>
        </p:grpSpPr>
        <p:sp>
          <p:nvSpPr>
            <p:cNvPr id="48" name="Freeform 17"/>
            <p:cNvSpPr>
              <a:spLocks/>
            </p:cNvSpPr>
            <p:nvPr/>
          </p:nvSpPr>
          <p:spPr bwMode="auto">
            <a:xfrm>
              <a:off x="3267318" y="159652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424200" y="168736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1"/>
            <p:cNvSpPr>
              <a:spLocks/>
            </p:cNvSpPr>
            <p:nvPr/>
          </p:nvSpPr>
          <p:spPr bwMode="auto">
            <a:xfrm>
              <a:off x="1836677" y="146026"/>
              <a:ext cx="1430644" cy="1426101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085600" y="0"/>
            <a:ext cx="3106400" cy="1052009"/>
            <a:chOff x="424200" y="146026"/>
            <a:chExt cx="4264678" cy="1444270"/>
          </a:xfrm>
        </p:grpSpPr>
        <p:sp>
          <p:nvSpPr>
            <p:cNvPr id="52" name="Freeform 17"/>
            <p:cNvSpPr>
              <a:spLocks/>
            </p:cNvSpPr>
            <p:nvPr/>
          </p:nvSpPr>
          <p:spPr bwMode="auto">
            <a:xfrm>
              <a:off x="3267318" y="159652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9"/>
            <p:cNvSpPr>
              <a:spLocks/>
            </p:cNvSpPr>
            <p:nvPr/>
          </p:nvSpPr>
          <p:spPr bwMode="auto">
            <a:xfrm>
              <a:off x="424200" y="168736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1"/>
            <p:cNvSpPr>
              <a:spLocks/>
            </p:cNvSpPr>
            <p:nvPr/>
          </p:nvSpPr>
          <p:spPr bwMode="auto">
            <a:xfrm>
              <a:off x="1836677" y="146026"/>
              <a:ext cx="1430644" cy="1426101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0724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49081" y="2608045"/>
            <a:ext cx="1671638" cy="1241425"/>
            <a:chOff x="5794375" y="906463"/>
            <a:chExt cx="1671638" cy="1241425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6026150" y="906463"/>
              <a:ext cx="1439863" cy="1241425"/>
            </a:xfrm>
            <a:custGeom>
              <a:avLst/>
              <a:gdLst>
                <a:gd name="T0" fmla="*/ 677 w 907"/>
                <a:gd name="T1" fmla="*/ 0 h 782"/>
                <a:gd name="T2" fmla="*/ 226 w 907"/>
                <a:gd name="T3" fmla="*/ 0 h 782"/>
                <a:gd name="T4" fmla="*/ 0 w 907"/>
                <a:gd name="T5" fmla="*/ 389 h 782"/>
                <a:gd name="T6" fmla="*/ 226 w 907"/>
                <a:gd name="T7" fmla="*/ 782 h 782"/>
                <a:gd name="T8" fmla="*/ 677 w 907"/>
                <a:gd name="T9" fmla="*/ 782 h 782"/>
                <a:gd name="T10" fmla="*/ 907 w 907"/>
                <a:gd name="T11" fmla="*/ 389 h 782"/>
                <a:gd name="T12" fmla="*/ 677 w 907"/>
                <a:gd name="T13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7" h="782">
                  <a:moveTo>
                    <a:pt x="677" y="0"/>
                  </a:moveTo>
                  <a:lnTo>
                    <a:pt x="226" y="0"/>
                  </a:lnTo>
                  <a:lnTo>
                    <a:pt x="0" y="389"/>
                  </a:lnTo>
                  <a:lnTo>
                    <a:pt x="226" y="782"/>
                  </a:lnTo>
                  <a:lnTo>
                    <a:pt x="677" y="782"/>
                  </a:lnTo>
                  <a:lnTo>
                    <a:pt x="907" y="389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5794375" y="906463"/>
              <a:ext cx="1433513" cy="1241425"/>
            </a:xfrm>
            <a:custGeom>
              <a:avLst/>
              <a:gdLst>
                <a:gd name="T0" fmla="*/ 677 w 903"/>
                <a:gd name="T1" fmla="*/ 0 h 782"/>
                <a:gd name="T2" fmla="*/ 226 w 903"/>
                <a:gd name="T3" fmla="*/ 0 h 782"/>
                <a:gd name="T4" fmla="*/ 0 w 903"/>
                <a:gd name="T5" fmla="*/ 389 h 782"/>
                <a:gd name="T6" fmla="*/ 226 w 903"/>
                <a:gd name="T7" fmla="*/ 782 h 782"/>
                <a:gd name="T8" fmla="*/ 677 w 903"/>
                <a:gd name="T9" fmla="*/ 782 h 782"/>
                <a:gd name="T10" fmla="*/ 903 w 903"/>
                <a:gd name="T11" fmla="*/ 389 h 782"/>
                <a:gd name="T12" fmla="*/ 677 w 903"/>
                <a:gd name="T13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3" h="782">
                  <a:moveTo>
                    <a:pt x="677" y="0"/>
                  </a:moveTo>
                  <a:lnTo>
                    <a:pt x="226" y="0"/>
                  </a:lnTo>
                  <a:lnTo>
                    <a:pt x="0" y="389"/>
                  </a:lnTo>
                  <a:lnTo>
                    <a:pt x="226" y="782"/>
                  </a:lnTo>
                  <a:lnTo>
                    <a:pt x="677" y="782"/>
                  </a:lnTo>
                  <a:lnTo>
                    <a:pt x="903" y="389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6351588" y="1216025"/>
              <a:ext cx="12022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D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6461125" y="1216025"/>
              <a:ext cx="12022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6548438" y="1216025"/>
              <a:ext cx="10259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6618288" y="1216025"/>
              <a:ext cx="12022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6334125" y="1390650"/>
              <a:ext cx="423193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3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01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68682" y="2608045"/>
            <a:ext cx="1665288" cy="1243013"/>
            <a:chOff x="6932613" y="2049463"/>
            <a:chExt cx="1665288" cy="1243013"/>
          </a:xfrm>
        </p:grpSpPr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7164388" y="2049463"/>
              <a:ext cx="1433513" cy="1243013"/>
            </a:xfrm>
            <a:custGeom>
              <a:avLst/>
              <a:gdLst>
                <a:gd name="T0" fmla="*/ 677 w 903"/>
                <a:gd name="T1" fmla="*/ 0 h 783"/>
                <a:gd name="T2" fmla="*/ 226 w 903"/>
                <a:gd name="T3" fmla="*/ 0 h 783"/>
                <a:gd name="T4" fmla="*/ 0 w 903"/>
                <a:gd name="T5" fmla="*/ 390 h 783"/>
                <a:gd name="T6" fmla="*/ 226 w 903"/>
                <a:gd name="T7" fmla="*/ 783 h 783"/>
                <a:gd name="T8" fmla="*/ 677 w 903"/>
                <a:gd name="T9" fmla="*/ 783 h 783"/>
                <a:gd name="T10" fmla="*/ 903 w 903"/>
                <a:gd name="T11" fmla="*/ 390 h 783"/>
                <a:gd name="T12" fmla="*/ 677 w 903"/>
                <a:gd name="T13" fmla="*/ 0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3" h="783">
                  <a:moveTo>
                    <a:pt x="677" y="0"/>
                  </a:moveTo>
                  <a:lnTo>
                    <a:pt x="226" y="0"/>
                  </a:lnTo>
                  <a:lnTo>
                    <a:pt x="0" y="390"/>
                  </a:lnTo>
                  <a:lnTo>
                    <a:pt x="226" y="783"/>
                  </a:lnTo>
                  <a:lnTo>
                    <a:pt x="677" y="783"/>
                  </a:lnTo>
                  <a:lnTo>
                    <a:pt x="903" y="390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6932613" y="2049463"/>
              <a:ext cx="1433513" cy="1243013"/>
            </a:xfrm>
            <a:custGeom>
              <a:avLst/>
              <a:gdLst>
                <a:gd name="T0" fmla="*/ 677 w 903"/>
                <a:gd name="T1" fmla="*/ 0 h 783"/>
                <a:gd name="T2" fmla="*/ 226 w 903"/>
                <a:gd name="T3" fmla="*/ 0 h 783"/>
                <a:gd name="T4" fmla="*/ 0 w 903"/>
                <a:gd name="T5" fmla="*/ 390 h 783"/>
                <a:gd name="T6" fmla="*/ 226 w 903"/>
                <a:gd name="T7" fmla="*/ 783 h 783"/>
                <a:gd name="T8" fmla="*/ 677 w 903"/>
                <a:gd name="T9" fmla="*/ 783 h 783"/>
                <a:gd name="T10" fmla="*/ 903 w 903"/>
                <a:gd name="T11" fmla="*/ 390 h 783"/>
                <a:gd name="T12" fmla="*/ 677 w 903"/>
                <a:gd name="T13" fmla="*/ 0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3" h="783">
                  <a:moveTo>
                    <a:pt x="677" y="0"/>
                  </a:moveTo>
                  <a:lnTo>
                    <a:pt x="226" y="0"/>
                  </a:lnTo>
                  <a:lnTo>
                    <a:pt x="0" y="390"/>
                  </a:lnTo>
                  <a:lnTo>
                    <a:pt x="226" y="783"/>
                  </a:lnTo>
                  <a:lnTo>
                    <a:pt x="677" y="783"/>
                  </a:lnTo>
                  <a:lnTo>
                    <a:pt x="903" y="390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Rectangle 48"/>
            <p:cNvSpPr>
              <a:spLocks noChangeArrowheads="1"/>
            </p:cNvSpPr>
            <p:nvPr/>
          </p:nvSpPr>
          <p:spPr bwMode="auto">
            <a:xfrm>
              <a:off x="7489825" y="2359025"/>
              <a:ext cx="12022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49" name="Rectangle 49"/>
            <p:cNvSpPr>
              <a:spLocks noChangeArrowheads="1"/>
            </p:cNvSpPr>
            <p:nvPr/>
          </p:nvSpPr>
          <p:spPr bwMode="auto">
            <a:xfrm>
              <a:off x="7597775" y="2359025"/>
              <a:ext cx="12022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50" name="Rectangle 50"/>
            <p:cNvSpPr>
              <a:spLocks noChangeArrowheads="1"/>
            </p:cNvSpPr>
            <p:nvPr/>
          </p:nvSpPr>
          <p:spPr bwMode="auto">
            <a:xfrm>
              <a:off x="7686675" y="2359025"/>
              <a:ext cx="10259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51" name="Rectangle 51"/>
            <p:cNvSpPr>
              <a:spLocks noChangeArrowheads="1"/>
            </p:cNvSpPr>
            <p:nvPr/>
          </p:nvSpPr>
          <p:spPr bwMode="auto">
            <a:xfrm>
              <a:off x="7754938" y="2359025"/>
              <a:ext cx="12022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52" name="Rectangle 52"/>
            <p:cNvSpPr>
              <a:spLocks noChangeArrowheads="1"/>
            </p:cNvSpPr>
            <p:nvPr/>
          </p:nvSpPr>
          <p:spPr bwMode="auto">
            <a:xfrm>
              <a:off x="7472363" y="2536825"/>
              <a:ext cx="423193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3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02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88283" y="2614395"/>
            <a:ext cx="1671638" cy="1235075"/>
            <a:chOff x="5794375" y="3222625"/>
            <a:chExt cx="1671638" cy="1235075"/>
          </a:xfrm>
        </p:grpSpPr>
        <p:sp>
          <p:nvSpPr>
            <p:cNvPr id="85" name="Freeform 85"/>
            <p:cNvSpPr>
              <a:spLocks/>
            </p:cNvSpPr>
            <p:nvPr/>
          </p:nvSpPr>
          <p:spPr bwMode="auto">
            <a:xfrm>
              <a:off x="6026150" y="3222625"/>
              <a:ext cx="1439863" cy="1235075"/>
            </a:xfrm>
            <a:custGeom>
              <a:avLst/>
              <a:gdLst>
                <a:gd name="T0" fmla="*/ 677 w 907"/>
                <a:gd name="T1" fmla="*/ 0 h 778"/>
                <a:gd name="T2" fmla="*/ 226 w 907"/>
                <a:gd name="T3" fmla="*/ 0 h 778"/>
                <a:gd name="T4" fmla="*/ 0 w 907"/>
                <a:gd name="T5" fmla="*/ 389 h 778"/>
                <a:gd name="T6" fmla="*/ 226 w 907"/>
                <a:gd name="T7" fmla="*/ 778 h 778"/>
                <a:gd name="T8" fmla="*/ 677 w 907"/>
                <a:gd name="T9" fmla="*/ 778 h 778"/>
                <a:gd name="T10" fmla="*/ 907 w 907"/>
                <a:gd name="T11" fmla="*/ 389 h 778"/>
                <a:gd name="T12" fmla="*/ 677 w 907"/>
                <a:gd name="T1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7" h="778">
                  <a:moveTo>
                    <a:pt x="677" y="0"/>
                  </a:moveTo>
                  <a:lnTo>
                    <a:pt x="226" y="0"/>
                  </a:lnTo>
                  <a:lnTo>
                    <a:pt x="0" y="389"/>
                  </a:lnTo>
                  <a:lnTo>
                    <a:pt x="226" y="778"/>
                  </a:lnTo>
                  <a:lnTo>
                    <a:pt x="677" y="778"/>
                  </a:lnTo>
                  <a:lnTo>
                    <a:pt x="907" y="389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6" name="Freeform 86"/>
            <p:cNvSpPr>
              <a:spLocks/>
            </p:cNvSpPr>
            <p:nvPr/>
          </p:nvSpPr>
          <p:spPr bwMode="auto">
            <a:xfrm>
              <a:off x="5794375" y="3222625"/>
              <a:ext cx="1433513" cy="1235075"/>
            </a:xfrm>
            <a:custGeom>
              <a:avLst/>
              <a:gdLst>
                <a:gd name="T0" fmla="*/ 677 w 903"/>
                <a:gd name="T1" fmla="*/ 0 h 778"/>
                <a:gd name="T2" fmla="*/ 226 w 903"/>
                <a:gd name="T3" fmla="*/ 0 h 778"/>
                <a:gd name="T4" fmla="*/ 0 w 903"/>
                <a:gd name="T5" fmla="*/ 389 h 778"/>
                <a:gd name="T6" fmla="*/ 226 w 903"/>
                <a:gd name="T7" fmla="*/ 778 h 778"/>
                <a:gd name="T8" fmla="*/ 677 w 903"/>
                <a:gd name="T9" fmla="*/ 778 h 778"/>
                <a:gd name="T10" fmla="*/ 903 w 903"/>
                <a:gd name="T11" fmla="*/ 389 h 778"/>
                <a:gd name="T12" fmla="*/ 677 w 903"/>
                <a:gd name="T13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3" h="778">
                  <a:moveTo>
                    <a:pt x="677" y="0"/>
                  </a:moveTo>
                  <a:lnTo>
                    <a:pt x="226" y="0"/>
                  </a:lnTo>
                  <a:lnTo>
                    <a:pt x="0" y="389"/>
                  </a:lnTo>
                  <a:lnTo>
                    <a:pt x="226" y="778"/>
                  </a:lnTo>
                  <a:lnTo>
                    <a:pt x="677" y="778"/>
                  </a:lnTo>
                  <a:lnTo>
                    <a:pt x="903" y="389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8" name="Rectangle 88"/>
            <p:cNvSpPr>
              <a:spLocks noChangeArrowheads="1"/>
            </p:cNvSpPr>
            <p:nvPr/>
          </p:nvSpPr>
          <p:spPr bwMode="auto">
            <a:xfrm>
              <a:off x="6351588" y="3530600"/>
              <a:ext cx="12022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89" name="Rectangle 89"/>
            <p:cNvSpPr>
              <a:spLocks noChangeArrowheads="1"/>
            </p:cNvSpPr>
            <p:nvPr/>
          </p:nvSpPr>
          <p:spPr bwMode="auto">
            <a:xfrm>
              <a:off x="6461125" y="3530600"/>
              <a:ext cx="12022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90" name="Rectangle 90"/>
            <p:cNvSpPr>
              <a:spLocks noChangeArrowheads="1"/>
            </p:cNvSpPr>
            <p:nvPr/>
          </p:nvSpPr>
          <p:spPr bwMode="auto">
            <a:xfrm>
              <a:off x="6548438" y="3530600"/>
              <a:ext cx="10259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91" name="Rectangle 91"/>
            <p:cNvSpPr>
              <a:spLocks noChangeArrowheads="1"/>
            </p:cNvSpPr>
            <p:nvPr/>
          </p:nvSpPr>
          <p:spPr bwMode="auto">
            <a:xfrm>
              <a:off x="6618288" y="3530600"/>
              <a:ext cx="12022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92" name="Rectangle 92"/>
            <p:cNvSpPr>
              <a:spLocks noChangeArrowheads="1"/>
            </p:cNvSpPr>
            <p:nvPr/>
          </p:nvSpPr>
          <p:spPr bwMode="auto">
            <a:xfrm>
              <a:off x="6334125" y="3708400"/>
              <a:ext cx="423193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3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03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873503" y="2608045"/>
            <a:ext cx="1665288" cy="1241425"/>
            <a:chOff x="6932613" y="4360863"/>
            <a:chExt cx="1665288" cy="1241425"/>
          </a:xfrm>
        </p:grpSpPr>
        <p:sp>
          <p:nvSpPr>
            <p:cNvPr id="125" name="Freeform 125"/>
            <p:cNvSpPr>
              <a:spLocks/>
            </p:cNvSpPr>
            <p:nvPr/>
          </p:nvSpPr>
          <p:spPr bwMode="auto">
            <a:xfrm>
              <a:off x="7164388" y="4360863"/>
              <a:ext cx="1433513" cy="1241425"/>
            </a:xfrm>
            <a:custGeom>
              <a:avLst/>
              <a:gdLst>
                <a:gd name="T0" fmla="*/ 677 w 903"/>
                <a:gd name="T1" fmla="*/ 0 h 782"/>
                <a:gd name="T2" fmla="*/ 226 w 903"/>
                <a:gd name="T3" fmla="*/ 0 h 782"/>
                <a:gd name="T4" fmla="*/ 0 w 903"/>
                <a:gd name="T5" fmla="*/ 393 h 782"/>
                <a:gd name="T6" fmla="*/ 226 w 903"/>
                <a:gd name="T7" fmla="*/ 782 h 782"/>
                <a:gd name="T8" fmla="*/ 677 w 903"/>
                <a:gd name="T9" fmla="*/ 782 h 782"/>
                <a:gd name="T10" fmla="*/ 903 w 903"/>
                <a:gd name="T11" fmla="*/ 393 h 782"/>
                <a:gd name="T12" fmla="*/ 677 w 903"/>
                <a:gd name="T13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3" h="782">
                  <a:moveTo>
                    <a:pt x="677" y="0"/>
                  </a:moveTo>
                  <a:lnTo>
                    <a:pt x="226" y="0"/>
                  </a:lnTo>
                  <a:lnTo>
                    <a:pt x="0" y="393"/>
                  </a:lnTo>
                  <a:lnTo>
                    <a:pt x="226" y="782"/>
                  </a:lnTo>
                  <a:lnTo>
                    <a:pt x="677" y="782"/>
                  </a:lnTo>
                  <a:lnTo>
                    <a:pt x="903" y="393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6" name="Freeform 126"/>
            <p:cNvSpPr>
              <a:spLocks/>
            </p:cNvSpPr>
            <p:nvPr/>
          </p:nvSpPr>
          <p:spPr bwMode="auto">
            <a:xfrm>
              <a:off x="6932613" y="4360863"/>
              <a:ext cx="1433513" cy="1241425"/>
            </a:xfrm>
            <a:custGeom>
              <a:avLst/>
              <a:gdLst>
                <a:gd name="T0" fmla="*/ 677 w 903"/>
                <a:gd name="T1" fmla="*/ 0 h 782"/>
                <a:gd name="T2" fmla="*/ 226 w 903"/>
                <a:gd name="T3" fmla="*/ 0 h 782"/>
                <a:gd name="T4" fmla="*/ 0 w 903"/>
                <a:gd name="T5" fmla="*/ 393 h 782"/>
                <a:gd name="T6" fmla="*/ 226 w 903"/>
                <a:gd name="T7" fmla="*/ 782 h 782"/>
                <a:gd name="T8" fmla="*/ 677 w 903"/>
                <a:gd name="T9" fmla="*/ 782 h 782"/>
                <a:gd name="T10" fmla="*/ 903 w 903"/>
                <a:gd name="T11" fmla="*/ 393 h 782"/>
                <a:gd name="T12" fmla="*/ 677 w 903"/>
                <a:gd name="T13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3" h="782">
                  <a:moveTo>
                    <a:pt x="677" y="0"/>
                  </a:moveTo>
                  <a:lnTo>
                    <a:pt x="226" y="0"/>
                  </a:lnTo>
                  <a:lnTo>
                    <a:pt x="0" y="393"/>
                  </a:lnTo>
                  <a:lnTo>
                    <a:pt x="226" y="782"/>
                  </a:lnTo>
                  <a:lnTo>
                    <a:pt x="677" y="782"/>
                  </a:lnTo>
                  <a:lnTo>
                    <a:pt x="903" y="393"/>
                  </a:lnTo>
                  <a:lnTo>
                    <a:pt x="677" y="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8" name="Rectangle 128"/>
            <p:cNvSpPr>
              <a:spLocks noChangeArrowheads="1"/>
            </p:cNvSpPr>
            <p:nvPr/>
          </p:nvSpPr>
          <p:spPr bwMode="auto">
            <a:xfrm>
              <a:off x="7489825" y="4675188"/>
              <a:ext cx="12022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D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29" name="Rectangle 129"/>
            <p:cNvSpPr>
              <a:spLocks noChangeArrowheads="1"/>
            </p:cNvSpPr>
            <p:nvPr/>
          </p:nvSpPr>
          <p:spPr bwMode="auto">
            <a:xfrm>
              <a:off x="7597775" y="4675188"/>
              <a:ext cx="12022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30" name="Rectangle 130"/>
            <p:cNvSpPr>
              <a:spLocks noChangeArrowheads="1"/>
            </p:cNvSpPr>
            <p:nvPr/>
          </p:nvSpPr>
          <p:spPr bwMode="auto">
            <a:xfrm>
              <a:off x="7686675" y="4675188"/>
              <a:ext cx="10259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T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31" name="Rectangle 131"/>
            <p:cNvSpPr>
              <a:spLocks noChangeArrowheads="1"/>
            </p:cNvSpPr>
            <p:nvPr/>
          </p:nvSpPr>
          <p:spPr bwMode="auto">
            <a:xfrm>
              <a:off x="7754938" y="4675188"/>
              <a:ext cx="12022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3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32" name="Rectangle 132"/>
            <p:cNvSpPr>
              <a:spLocks noChangeArrowheads="1"/>
            </p:cNvSpPr>
            <p:nvPr/>
          </p:nvSpPr>
          <p:spPr bwMode="auto">
            <a:xfrm>
              <a:off x="7472363" y="4849813"/>
              <a:ext cx="423193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3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04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</p:grpSp>
      <p:sp>
        <p:nvSpPr>
          <p:cNvPr id="64" name="íṣlíḓe"/>
          <p:cNvSpPr txBox="1"/>
          <p:nvPr/>
        </p:nvSpPr>
        <p:spPr>
          <a:xfrm>
            <a:off x="1549893" y="4187525"/>
            <a:ext cx="2172327" cy="292263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/>
          <a:p>
            <a:pPr algn="ctr"/>
            <a:r>
              <a:rPr lang="de-DE" sz="1600" b="1" dirty="0" smtClean="0">
                <a:solidFill>
                  <a:srgbClr val="000000"/>
                </a:solidFill>
              </a:rPr>
              <a:t>PPT</a:t>
            </a:r>
            <a:r>
              <a:rPr lang="zh-CN" altLang="en-US" sz="1600" b="1" dirty="0" smtClean="0">
                <a:solidFill>
                  <a:srgbClr val="000000"/>
                </a:solidFill>
              </a:rPr>
              <a:t>标题文档</a:t>
            </a:r>
            <a:endParaRPr lang="de-DE" sz="1600" b="1" dirty="0">
              <a:solidFill>
                <a:srgbClr val="000000"/>
              </a:solidFill>
            </a:endParaRPr>
          </a:p>
        </p:txBody>
      </p:sp>
      <p:sp>
        <p:nvSpPr>
          <p:cNvPr id="65" name="ïšḻîḋe"/>
          <p:cNvSpPr txBox="1"/>
          <p:nvPr/>
        </p:nvSpPr>
        <p:spPr>
          <a:xfrm>
            <a:off x="1722807" y="4409595"/>
            <a:ext cx="1826501" cy="551341"/>
          </a:xfrm>
          <a:prstGeom prst="rect">
            <a:avLst/>
          </a:prstGeom>
          <a:noFill/>
        </p:spPr>
        <p:txBody>
          <a:bodyPr wrap="square" lIns="90000" tIns="46800" rIns="90000" bIns="46800" anchor="ctr" anchorCtr="0">
            <a:normAutofit fontScale="47500" lnSpcReduction="2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dirty="0"/>
          </a:p>
        </p:txBody>
      </p:sp>
      <p:sp>
        <p:nvSpPr>
          <p:cNvPr id="66" name="íṣlíḓe"/>
          <p:cNvSpPr txBox="1"/>
          <p:nvPr/>
        </p:nvSpPr>
        <p:spPr>
          <a:xfrm>
            <a:off x="3836580" y="4187525"/>
            <a:ext cx="2172327" cy="292263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/>
          <a:p>
            <a:pPr algn="ctr"/>
            <a:r>
              <a:rPr lang="de-DE" sz="1600" b="1" dirty="0" smtClean="0">
                <a:solidFill>
                  <a:srgbClr val="000000"/>
                </a:solidFill>
              </a:rPr>
              <a:t>PPT</a:t>
            </a:r>
            <a:r>
              <a:rPr lang="zh-CN" altLang="en-US" sz="1600" b="1" dirty="0" smtClean="0">
                <a:solidFill>
                  <a:srgbClr val="000000"/>
                </a:solidFill>
              </a:rPr>
              <a:t>标题文档</a:t>
            </a:r>
            <a:endParaRPr lang="de-DE" sz="1600" b="1" dirty="0">
              <a:solidFill>
                <a:srgbClr val="000000"/>
              </a:solidFill>
            </a:endParaRPr>
          </a:p>
        </p:txBody>
      </p:sp>
      <p:sp>
        <p:nvSpPr>
          <p:cNvPr id="67" name="ïšḻîḋe"/>
          <p:cNvSpPr txBox="1"/>
          <p:nvPr/>
        </p:nvSpPr>
        <p:spPr>
          <a:xfrm>
            <a:off x="4009494" y="4409595"/>
            <a:ext cx="1826501" cy="551341"/>
          </a:xfrm>
          <a:prstGeom prst="rect">
            <a:avLst/>
          </a:prstGeom>
          <a:noFill/>
        </p:spPr>
        <p:txBody>
          <a:bodyPr wrap="square" lIns="90000" tIns="46800" rIns="90000" bIns="46800" anchor="ctr" anchorCtr="0">
            <a:normAutofit fontScale="47500" lnSpcReduction="2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dirty="0"/>
          </a:p>
        </p:txBody>
      </p:sp>
      <p:sp>
        <p:nvSpPr>
          <p:cNvPr id="68" name="íṣlíḓe"/>
          <p:cNvSpPr txBox="1"/>
          <p:nvPr/>
        </p:nvSpPr>
        <p:spPr>
          <a:xfrm>
            <a:off x="6258774" y="4164239"/>
            <a:ext cx="2172327" cy="292263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/>
          <a:p>
            <a:pPr algn="ctr"/>
            <a:r>
              <a:rPr lang="de-DE" sz="1600" b="1" dirty="0" smtClean="0">
                <a:solidFill>
                  <a:srgbClr val="000000"/>
                </a:solidFill>
              </a:rPr>
              <a:t>PPT</a:t>
            </a:r>
            <a:r>
              <a:rPr lang="zh-CN" altLang="en-US" sz="1600" b="1" dirty="0" smtClean="0">
                <a:solidFill>
                  <a:srgbClr val="000000"/>
                </a:solidFill>
              </a:rPr>
              <a:t>标题文档</a:t>
            </a:r>
            <a:endParaRPr lang="de-DE" sz="1600" b="1" dirty="0">
              <a:solidFill>
                <a:srgbClr val="000000"/>
              </a:solidFill>
            </a:endParaRPr>
          </a:p>
        </p:txBody>
      </p:sp>
      <p:sp>
        <p:nvSpPr>
          <p:cNvPr id="69" name="ïšḻîḋe"/>
          <p:cNvSpPr txBox="1"/>
          <p:nvPr/>
        </p:nvSpPr>
        <p:spPr>
          <a:xfrm>
            <a:off x="6431688" y="4386309"/>
            <a:ext cx="1826501" cy="551341"/>
          </a:xfrm>
          <a:prstGeom prst="rect">
            <a:avLst/>
          </a:prstGeom>
          <a:noFill/>
        </p:spPr>
        <p:txBody>
          <a:bodyPr wrap="square" lIns="90000" tIns="46800" rIns="90000" bIns="46800" anchor="ctr" anchorCtr="0">
            <a:normAutofit fontScale="47500" lnSpcReduction="2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dirty="0"/>
          </a:p>
        </p:txBody>
      </p:sp>
      <p:sp>
        <p:nvSpPr>
          <p:cNvPr id="70" name="íṣlíḓe"/>
          <p:cNvSpPr txBox="1"/>
          <p:nvPr/>
        </p:nvSpPr>
        <p:spPr>
          <a:xfrm>
            <a:off x="8643993" y="4164239"/>
            <a:ext cx="2172327" cy="292263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/>
          <a:p>
            <a:pPr algn="ctr"/>
            <a:r>
              <a:rPr lang="de-DE" sz="1600" b="1" dirty="0" smtClean="0">
                <a:solidFill>
                  <a:srgbClr val="000000"/>
                </a:solidFill>
              </a:rPr>
              <a:t>PPT</a:t>
            </a:r>
            <a:r>
              <a:rPr lang="zh-CN" altLang="en-US" sz="1600" b="1" dirty="0" smtClean="0">
                <a:solidFill>
                  <a:srgbClr val="000000"/>
                </a:solidFill>
              </a:rPr>
              <a:t>标题文档</a:t>
            </a:r>
            <a:endParaRPr lang="de-DE" sz="1600" b="1" dirty="0">
              <a:solidFill>
                <a:srgbClr val="000000"/>
              </a:solidFill>
            </a:endParaRPr>
          </a:p>
        </p:txBody>
      </p:sp>
      <p:sp>
        <p:nvSpPr>
          <p:cNvPr id="71" name="ïšḻîḋe"/>
          <p:cNvSpPr txBox="1"/>
          <p:nvPr/>
        </p:nvSpPr>
        <p:spPr>
          <a:xfrm>
            <a:off x="8816907" y="4386309"/>
            <a:ext cx="1826501" cy="551341"/>
          </a:xfrm>
          <a:prstGeom prst="rect">
            <a:avLst/>
          </a:prstGeom>
          <a:noFill/>
        </p:spPr>
        <p:txBody>
          <a:bodyPr wrap="square" lIns="90000" tIns="46800" rIns="90000" bIns="46800" anchor="ctr" anchorCtr="0">
            <a:normAutofit fontScale="47500" lnSpcReduction="2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dirty="0"/>
          </a:p>
        </p:txBody>
      </p:sp>
      <p:sp>
        <p:nvSpPr>
          <p:cNvPr id="42" name="矩形 41"/>
          <p:cNvSpPr/>
          <p:nvPr/>
        </p:nvSpPr>
        <p:spPr>
          <a:xfrm>
            <a:off x="228600" y="323850"/>
            <a:ext cx="11671300" cy="6267450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0" y="0"/>
            <a:ext cx="3106400" cy="1052009"/>
            <a:chOff x="424200" y="146026"/>
            <a:chExt cx="4264678" cy="1444270"/>
          </a:xfrm>
        </p:grpSpPr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3267318" y="159652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424200" y="168736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1"/>
            <p:cNvSpPr>
              <a:spLocks/>
            </p:cNvSpPr>
            <p:nvPr/>
          </p:nvSpPr>
          <p:spPr bwMode="auto">
            <a:xfrm>
              <a:off x="1836677" y="146026"/>
              <a:ext cx="1430644" cy="1426101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085600" y="0"/>
            <a:ext cx="3106400" cy="1052009"/>
            <a:chOff x="424200" y="146026"/>
            <a:chExt cx="4264678" cy="1444270"/>
          </a:xfrm>
        </p:grpSpPr>
        <p:sp>
          <p:nvSpPr>
            <p:cNvPr id="55" name="Freeform 17"/>
            <p:cNvSpPr>
              <a:spLocks/>
            </p:cNvSpPr>
            <p:nvPr/>
          </p:nvSpPr>
          <p:spPr bwMode="auto">
            <a:xfrm>
              <a:off x="3267318" y="159652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9"/>
            <p:cNvSpPr>
              <a:spLocks/>
            </p:cNvSpPr>
            <p:nvPr/>
          </p:nvSpPr>
          <p:spPr bwMode="auto">
            <a:xfrm>
              <a:off x="424200" y="168736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1"/>
            <p:cNvSpPr>
              <a:spLocks/>
            </p:cNvSpPr>
            <p:nvPr/>
          </p:nvSpPr>
          <p:spPr bwMode="auto">
            <a:xfrm>
              <a:off x="1836677" y="146026"/>
              <a:ext cx="1430644" cy="1426101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文本框 1"/>
          <p:cNvSpPr txBox="1"/>
          <p:nvPr/>
        </p:nvSpPr>
        <p:spPr>
          <a:xfrm>
            <a:off x="517733" y="110035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39402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46829" y="2288210"/>
            <a:ext cx="7834842" cy="3109569"/>
            <a:chOff x="2105025" y="1815937"/>
            <a:chExt cx="7834842" cy="3109569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3632200" y="1992313"/>
              <a:ext cx="1430337" cy="2892425"/>
            </a:xfrm>
            <a:custGeom>
              <a:avLst/>
              <a:gdLst>
                <a:gd name="T0" fmla="*/ 0 w 285"/>
                <a:gd name="T1" fmla="*/ 0 h 575"/>
                <a:gd name="T2" fmla="*/ 0 w 285"/>
                <a:gd name="T3" fmla="*/ 33 h 575"/>
                <a:gd name="T4" fmla="*/ 252 w 285"/>
                <a:gd name="T5" fmla="*/ 288 h 575"/>
                <a:gd name="T6" fmla="*/ 0 w 285"/>
                <a:gd name="T7" fmla="*/ 542 h 575"/>
                <a:gd name="T8" fmla="*/ 0 w 285"/>
                <a:gd name="T9" fmla="*/ 575 h 575"/>
                <a:gd name="T10" fmla="*/ 285 w 285"/>
                <a:gd name="T11" fmla="*/ 288 h 575"/>
                <a:gd name="T12" fmla="*/ 0 w 285"/>
                <a:gd name="T13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5" h="575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139" y="35"/>
                    <a:pt x="252" y="148"/>
                    <a:pt x="252" y="288"/>
                  </a:cubicBezTo>
                  <a:cubicBezTo>
                    <a:pt x="252" y="427"/>
                    <a:pt x="139" y="540"/>
                    <a:pt x="0" y="542"/>
                  </a:cubicBezTo>
                  <a:cubicBezTo>
                    <a:pt x="0" y="575"/>
                    <a:pt x="0" y="575"/>
                    <a:pt x="0" y="575"/>
                  </a:cubicBezTo>
                  <a:cubicBezTo>
                    <a:pt x="158" y="574"/>
                    <a:pt x="285" y="445"/>
                    <a:pt x="285" y="288"/>
                  </a:cubicBezTo>
                  <a:cubicBezTo>
                    <a:pt x="285" y="130"/>
                    <a:pt x="158" y="2"/>
                    <a:pt x="0" y="0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3632200" y="2159000"/>
              <a:ext cx="1263650" cy="2560637"/>
            </a:xfrm>
            <a:custGeom>
              <a:avLst/>
              <a:gdLst>
                <a:gd name="T0" fmla="*/ 0 w 252"/>
                <a:gd name="T1" fmla="*/ 0 h 509"/>
                <a:gd name="T2" fmla="*/ 0 w 252"/>
                <a:gd name="T3" fmla="*/ 33 h 509"/>
                <a:gd name="T4" fmla="*/ 219 w 252"/>
                <a:gd name="T5" fmla="*/ 255 h 509"/>
                <a:gd name="T6" fmla="*/ 0 w 252"/>
                <a:gd name="T7" fmla="*/ 476 h 509"/>
                <a:gd name="T8" fmla="*/ 0 w 252"/>
                <a:gd name="T9" fmla="*/ 509 h 509"/>
                <a:gd name="T10" fmla="*/ 252 w 252"/>
                <a:gd name="T11" fmla="*/ 255 h 509"/>
                <a:gd name="T12" fmla="*/ 0 w 252"/>
                <a:gd name="T13" fmla="*/ 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2" h="509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121" y="35"/>
                    <a:pt x="219" y="134"/>
                    <a:pt x="219" y="255"/>
                  </a:cubicBezTo>
                  <a:cubicBezTo>
                    <a:pt x="219" y="376"/>
                    <a:pt x="121" y="474"/>
                    <a:pt x="0" y="476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139" y="507"/>
                    <a:pt x="252" y="394"/>
                    <a:pt x="252" y="255"/>
                  </a:cubicBezTo>
                  <a:cubicBezTo>
                    <a:pt x="252" y="115"/>
                    <a:pt x="139" y="2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632200" y="2324100"/>
              <a:ext cx="1098550" cy="2228850"/>
            </a:xfrm>
            <a:custGeom>
              <a:avLst/>
              <a:gdLst>
                <a:gd name="T0" fmla="*/ 0 w 219"/>
                <a:gd name="T1" fmla="*/ 0 h 443"/>
                <a:gd name="T2" fmla="*/ 0 w 219"/>
                <a:gd name="T3" fmla="*/ 33 h 443"/>
                <a:gd name="T4" fmla="*/ 186 w 219"/>
                <a:gd name="T5" fmla="*/ 222 h 443"/>
                <a:gd name="T6" fmla="*/ 0 w 219"/>
                <a:gd name="T7" fmla="*/ 410 h 443"/>
                <a:gd name="T8" fmla="*/ 0 w 219"/>
                <a:gd name="T9" fmla="*/ 443 h 443"/>
                <a:gd name="T10" fmla="*/ 219 w 219"/>
                <a:gd name="T11" fmla="*/ 222 h 443"/>
                <a:gd name="T12" fmla="*/ 0 w 219"/>
                <a:gd name="T13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443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103" y="35"/>
                    <a:pt x="186" y="119"/>
                    <a:pt x="186" y="222"/>
                  </a:cubicBezTo>
                  <a:cubicBezTo>
                    <a:pt x="186" y="324"/>
                    <a:pt x="103" y="408"/>
                    <a:pt x="0" y="410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121" y="441"/>
                    <a:pt x="219" y="343"/>
                    <a:pt x="219" y="222"/>
                  </a:cubicBezTo>
                  <a:cubicBezTo>
                    <a:pt x="219" y="101"/>
                    <a:pt x="121" y="2"/>
                    <a:pt x="0" y="0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3632200" y="2490788"/>
              <a:ext cx="933450" cy="1895475"/>
            </a:xfrm>
            <a:custGeom>
              <a:avLst/>
              <a:gdLst>
                <a:gd name="T0" fmla="*/ 0 w 186"/>
                <a:gd name="T1" fmla="*/ 0 h 377"/>
                <a:gd name="T2" fmla="*/ 0 w 186"/>
                <a:gd name="T3" fmla="*/ 33 h 377"/>
                <a:gd name="T4" fmla="*/ 152 w 186"/>
                <a:gd name="T5" fmla="*/ 189 h 377"/>
                <a:gd name="T6" fmla="*/ 0 w 186"/>
                <a:gd name="T7" fmla="*/ 344 h 377"/>
                <a:gd name="T8" fmla="*/ 0 w 186"/>
                <a:gd name="T9" fmla="*/ 377 h 377"/>
                <a:gd name="T10" fmla="*/ 186 w 186"/>
                <a:gd name="T11" fmla="*/ 189 h 377"/>
                <a:gd name="T12" fmla="*/ 0 w 186"/>
                <a:gd name="T13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377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85" y="35"/>
                    <a:pt x="152" y="104"/>
                    <a:pt x="152" y="189"/>
                  </a:cubicBezTo>
                  <a:cubicBezTo>
                    <a:pt x="152" y="273"/>
                    <a:pt x="85" y="342"/>
                    <a:pt x="0" y="344"/>
                  </a:cubicBezTo>
                  <a:cubicBezTo>
                    <a:pt x="0" y="377"/>
                    <a:pt x="0" y="377"/>
                    <a:pt x="0" y="377"/>
                  </a:cubicBezTo>
                  <a:cubicBezTo>
                    <a:pt x="103" y="375"/>
                    <a:pt x="186" y="291"/>
                    <a:pt x="186" y="189"/>
                  </a:cubicBezTo>
                  <a:cubicBezTo>
                    <a:pt x="186" y="86"/>
                    <a:pt x="103" y="2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2105025" y="4719638"/>
              <a:ext cx="1527175" cy="165100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2451100" y="4552950"/>
              <a:ext cx="1181100" cy="16668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2451100" y="4552950"/>
              <a:ext cx="1181100" cy="166687"/>
            </a:xfrm>
            <a:custGeom>
              <a:avLst/>
              <a:gdLst>
                <a:gd name="T0" fmla="*/ 744 w 744"/>
                <a:gd name="T1" fmla="*/ 0 h 105"/>
                <a:gd name="T2" fmla="*/ 0 w 744"/>
                <a:gd name="T3" fmla="*/ 0 h 105"/>
                <a:gd name="T4" fmla="*/ 0 w 744"/>
                <a:gd name="T5" fmla="*/ 105 h 105"/>
                <a:gd name="T6" fmla="*/ 744 w 744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4" h="105">
                  <a:moveTo>
                    <a:pt x="744" y="0"/>
                  </a:moveTo>
                  <a:lnTo>
                    <a:pt x="0" y="0"/>
                  </a:lnTo>
                  <a:lnTo>
                    <a:pt x="0" y="105"/>
                  </a:lnTo>
                  <a:lnTo>
                    <a:pt x="744" y="1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2828925" y="4386263"/>
              <a:ext cx="803275" cy="166687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2828925" y="4386263"/>
              <a:ext cx="803275" cy="166687"/>
            </a:xfrm>
            <a:custGeom>
              <a:avLst/>
              <a:gdLst>
                <a:gd name="T0" fmla="*/ 506 w 506"/>
                <a:gd name="T1" fmla="*/ 0 h 105"/>
                <a:gd name="T2" fmla="*/ 0 w 506"/>
                <a:gd name="T3" fmla="*/ 0 h 105"/>
                <a:gd name="T4" fmla="*/ 0 w 506"/>
                <a:gd name="T5" fmla="*/ 105 h 105"/>
                <a:gd name="T6" fmla="*/ 506 w 506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6" h="105">
                  <a:moveTo>
                    <a:pt x="506" y="0"/>
                  </a:moveTo>
                  <a:lnTo>
                    <a:pt x="0" y="0"/>
                  </a:lnTo>
                  <a:lnTo>
                    <a:pt x="0" y="105"/>
                  </a:lnTo>
                  <a:lnTo>
                    <a:pt x="506" y="1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105150" y="4225925"/>
              <a:ext cx="527050" cy="16668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15"/>
            <p:cNvSpPr>
              <a:spLocks noChangeArrowheads="1"/>
            </p:cNvSpPr>
            <p:nvPr/>
          </p:nvSpPr>
          <p:spPr bwMode="auto">
            <a:xfrm>
              <a:off x="2838450" y="2657475"/>
              <a:ext cx="1555750" cy="15636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4173538" y="2108200"/>
              <a:ext cx="717550" cy="658812"/>
            </a:xfrm>
            <a:custGeom>
              <a:avLst/>
              <a:gdLst>
                <a:gd name="T0" fmla="*/ 364 w 452"/>
                <a:gd name="T1" fmla="*/ 0 h 415"/>
                <a:gd name="T2" fmla="*/ 0 w 452"/>
                <a:gd name="T3" fmla="*/ 368 h 415"/>
                <a:gd name="T4" fmla="*/ 47 w 452"/>
                <a:gd name="T5" fmla="*/ 415 h 415"/>
                <a:gd name="T6" fmla="*/ 452 w 452"/>
                <a:gd name="T7" fmla="*/ 10 h 415"/>
                <a:gd name="T8" fmla="*/ 364 w 452"/>
                <a:gd name="T9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15">
                  <a:moveTo>
                    <a:pt x="364" y="0"/>
                  </a:moveTo>
                  <a:lnTo>
                    <a:pt x="0" y="368"/>
                  </a:lnTo>
                  <a:lnTo>
                    <a:pt x="47" y="415"/>
                  </a:lnTo>
                  <a:lnTo>
                    <a:pt x="452" y="10"/>
                  </a:lnTo>
                  <a:lnTo>
                    <a:pt x="364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4751388" y="1901825"/>
              <a:ext cx="2097087" cy="428625"/>
            </a:xfrm>
            <a:custGeom>
              <a:avLst/>
              <a:gdLst>
                <a:gd name="T0" fmla="*/ 376 w 418"/>
                <a:gd name="T1" fmla="*/ 0 h 85"/>
                <a:gd name="T2" fmla="*/ 38 w 418"/>
                <a:gd name="T3" fmla="*/ 0 h 85"/>
                <a:gd name="T4" fmla="*/ 0 w 418"/>
                <a:gd name="T5" fmla="*/ 41 h 85"/>
                <a:gd name="T6" fmla="*/ 38 w 418"/>
                <a:gd name="T7" fmla="*/ 85 h 85"/>
                <a:gd name="T8" fmla="*/ 376 w 418"/>
                <a:gd name="T9" fmla="*/ 85 h 85"/>
                <a:gd name="T10" fmla="*/ 418 w 418"/>
                <a:gd name="T11" fmla="*/ 43 h 85"/>
                <a:gd name="T12" fmla="*/ 418 w 418"/>
                <a:gd name="T13" fmla="*/ 43 h 85"/>
                <a:gd name="T14" fmla="*/ 376 w 418"/>
                <a:gd name="T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8" h="85">
                  <a:moveTo>
                    <a:pt x="376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76" y="85"/>
                    <a:pt x="376" y="85"/>
                    <a:pt x="376" y="85"/>
                  </a:cubicBezTo>
                  <a:cubicBezTo>
                    <a:pt x="399" y="85"/>
                    <a:pt x="418" y="66"/>
                    <a:pt x="418" y="43"/>
                  </a:cubicBezTo>
                  <a:cubicBezTo>
                    <a:pt x="418" y="43"/>
                    <a:pt x="418" y="43"/>
                    <a:pt x="418" y="43"/>
                  </a:cubicBezTo>
                  <a:cubicBezTo>
                    <a:pt x="418" y="19"/>
                    <a:pt x="399" y="0"/>
                    <a:pt x="37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" name="Rectangle 62"/>
            <p:cNvSpPr>
              <a:spLocks noChangeArrowheads="1"/>
            </p:cNvSpPr>
            <p:nvPr/>
          </p:nvSpPr>
          <p:spPr bwMode="auto">
            <a:xfrm>
              <a:off x="5043488" y="2016125"/>
              <a:ext cx="1521250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4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TITLE GOES HERE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5248275" y="2852738"/>
              <a:ext cx="2097087" cy="427037"/>
            </a:xfrm>
            <a:custGeom>
              <a:avLst/>
              <a:gdLst>
                <a:gd name="T0" fmla="*/ 375 w 418"/>
                <a:gd name="T1" fmla="*/ 0 h 85"/>
                <a:gd name="T2" fmla="*/ 38 w 418"/>
                <a:gd name="T3" fmla="*/ 0 h 85"/>
                <a:gd name="T4" fmla="*/ 0 w 418"/>
                <a:gd name="T5" fmla="*/ 41 h 85"/>
                <a:gd name="T6" fmla="*/ 38 w 418"/>
                <a:gd name="T7" fmla="*/ 85 h 85"/>
                <a:gd name="T8" fmla="*/ 375 w 418"/>
                <a:gd name="T9" fmla="*/ 85 h 85"/>
                <a:gd name="T10" fmla="*/ 418 w 418"/>
                <a:gd name="T11" fmla="*/ 42 h 85"/>
                <a:gd name="T12" fmla="*/ 418 w 418"/>
                <a:gd name="T13" fmla="*/ 42 h 85"/>
                <a:gd name="T14" fmla="*/ 375 w 418"/>
                <a:gd name="T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8" h="85">
                  <a:moveTo>
                    <a:pt x="375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75" y="85"/>
                    <a:pt x="375" y="85"/>
                    <a:pt x="375" y="85"/>
                  </a:cubicBezTo>
                  <a:cubicBezTo>
                    <a:pt x="399" y="85"/>
                    <a:pt x="418" y="66"/>
                    <a:pt x="418" y="42"/>
                  </a:cubicBezTo>
                  <a:cubicBezTo>
                    <a:pt x="418" y="42"/>
                    <a:pt x="418" y="42"/>
                    <a:pt x="418" y="42"/>
                  </a:cubicBezTo>
                  <a:cubicBezTo>
                    <a:pt x="418" y="19"/>
                    <a:pt x="399" y="0"/>
                    <a:pt x="375" y="0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" name="Rectangle 64"/>
            <p:cNvSpPr>
              <a:spLocks noChangeArrowheads="1"/>
            </p:cNvSpPr>
            <p:nvPr/>
          </p:nvSpPr>
          <p:spPr bwMode="auto">
            <a:xfrm>
              <a:off x="4584700" y="3008313"/>
              <a:ext cx="784225" cy="115887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" name="Rectangle 65"/>
            <p:cNvSpPr>
              <a:spLocks noChangeArrowheads="1"/>
            </p:cNvSpPr>
            <p:nvPr/>
          </p:nvSpPr>
          <p:spPr bwMode="auto">
            <a:xfrm>
              <a:off x="5522913" y="2976563"/>
              <a:ext cx="1521250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4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TITLE GOES HERE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5248275" y="3733800"/>
              <a:ext cx="2097087" cy="427037"/>
            </a:xfrm>
            <a:custGeom>
              <a:avLst/>
              <a:gdLst>
                <a:gd name="T0" fmla="*/ 375 w 418"/>
                <a:gd name="T1" fmla="*/ 0 h 85"/>
                <a:gd name="T2" fmla="*/ 38 w 418"/>
                <a:gd name="T3" fmla="*/ 0 h 85"/>
                <a:gd name="T4" fmla="*/ 0 w 418"/>
                <a:gd name="T5" fmla="*/ 41 h 85"/>
                <a:gd name="T6" fmla="*/ 38 w 418"/>
                <a:gd name="T7" fmla="*/ 85 h 85"/>
                <a:gd name="T8" fmla="*/ 375 w 418"/>
                <a:gd name="T9" fmla="*/ 85 h 85"/>
                <a:gd name="T10" fmla="*/ 418 w 418"/>
                <a:gd name="T11" fmla="*/ 43 h 85"/>
                <a:gd name="T12" fmla="*/ 418 w 418"/>
                <a:gd name="T13" fmla="*/ 43 h 85"/>
                <a:gd name="T14" fmla="*/ 375 w 418"/>
                <a:gd name="T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8" h="85">
                  <a:moveTo>
                    <a:pt x="375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75" y="85"/>
                    <a:pt x="375" y="85"/>
                    <a:pt x="375" y="85"/>
                  </a:cubicBezTo>
                  <a:cubicBezTo>
                    <a:pt x="399" y="85"/>
                    <a:pt x="418" y="66"/>
                    <a:pt x="418" y="43"/>
                  </a:cubicBezTo>
                  <a:cubicBezTo>
                    <a:pt x="418" y="43"/>
                    <a:pt x="418" y="43"/>
                    <a:pt x="418" y="43"/>
                  </a:cubicBezTo>
                  <a:cubicBezTo>
                    <a:pt x="418" y="19"/>
                    <a:pt x="399" y="0"/>
                    <a:pt x="375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7" name="Rectangle 67"/>
            <p:cNvSpPr>
              <a:spLocks noChangeArrowheads="1"/>
            </p:cNvSpPr>
            <p:nvPr/>
          </p:nvSpPr>
          <p:spPr bwMode="auto">
            <a:xfrm>
              <a:off x="4721225" y="3889375"/>
              <a:ext cx="647700" cy="11588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8" name="Rectangle 68"/>
            <p:cNvSpPr>
              <a:spLocks noChangeArrowheads="1"/>
            </p:cNvSpPr>
            <p:nvPr/>
          </p:nvSpPr>
          <p:spPr bwMode="auto">
            <a:xfrm>
              <a:off x="5502275" y="3852863"/>
              <a:ext cx="1521250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4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TITLE GOES HERE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4524375" y="4371975"/>
              <a:ext cx="352425" cy="382587"/>
            </a:xfrm>
            <a:custGeom>
              <a:avLst/>
              <a:gdLst>
                <a:gd name="T0" fmla="*/ 38 w 222"/>
                <a:gd name="T1" fmla="*/ 0 h 241"/>
                <a:gd name="T2" fmla="*/ 222 w 222"/>
                <a:gd name="T3" fmla="*/ 193 h 241"/>
                <a:gd name="T4" fmla="*/ 174 w 222"/>
                <a:gd name="T5" fmla="*/ 241 h 241"/>
                <a:gd name="T6" fmla="*/ 0 w 222"/>
                <a:gd name="T7" fmla="*/ 60 h 241"/>
                <a:gd name="T8" fmla="*/ 38 w 222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41">
                  <a:moveTo>
                    <a:pt x="38" y="0"/>
                  </a:moveTo>
                  <a:lnTo>
                    <a:pt x="222" y="193"/>
                  </a:lnTo>
                  <a:lnTo>
                    <a:pt x="174" y="241"/>
                  </a:lnTo>
                  <a:lnTo>
                    <a:pt x="0" y="6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4751388" y="4492625"/>
              <a:ext cx="2097087" cy="427037"/>
            </a:xfrm>
            <a:custGeom>
              <a:avLst/>
              <a:gdLst>
                <a:gd name="T0" fmla="*/ 376 w 418"/>
                <a:gd name="T1" fmla="*/ 0 h 85"/>
                <a:gd name="T2" fmla="*/ 38 w 418"/>
                <a:gd name="T3" fmla="*/ 0 h 85"/>
                <a:gd name="T4" fmla="*/ 0 w 418"/>
                <a:gd name="T5" fmla="*/ 41 h 85"/>
                <a:gd name="T6" fmla="*/ 38 w 418"/>
                <a:gd name="T7" fmla="*/ 85 h 85"/>
                <a:gd name="T8" fmla="*/ 376 w 418"/>
                <a:gd name="T9" fmla="*/ 85 h 85"/>
                <a:gd name="T10" fmla="*/ 418 w 418"/>
                <a:gd name="T11" fmla="*/ 43 h 85"/>
                <a:gd name="T12" fmla="*/ 418 w 418"/>
                <a:gd name="T13" fmla="*/ 43 h 85"/>
                <a:gd name="T14" fmla="*/ 376 w 418"/>
                <a:gd name="T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8" h="85">
                  <a:moveTo>
                    <a:pt x="376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76" y="85"/>
                    <a:pt x="376" y="85"/>
                    <a:pt x="376" y="85"/>
                  </a:cubicBezTo>
                  <a:cubicBezTo>
                    <a:pt x="399" y="85"/>
                    <a:pt x="418" y="66"/>
                    <a:pt x="418" y="43"/>
                  </a:cubicBezTo>
                  <a:cubicBezTo>
                    <a:pt x="418" y="43"/>
                    <a:pt x="418" y="43"/>
                    <a:pt x="418" y="43"/>
                  </a:cubicBezTo>
                  <a:cubicBezTo>
                    <a:pt x="418" y="19"/>
                    <a:pt x="399" y="0"/>
                    <a:pt x="376" y="0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" name="Rectangle 71"/>
            <p:cNvSpPr>
              <a:spLocks noChangeArrowheads="1"/>
            </p:cNvSpPr>
            <p:nvPr/>
          </p:nvSpPr>
          <p:spPr bwMode="auto">
            <a:xfrm>
              <a:off x="5029200" y="4621213"/>
              <a:ext cx="1521250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400" b="0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anose="02020603050405020304" pitchFamily="18" charset="0"/>
                </a:rPr>
                <a:t>TITLE GOES HERE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3041650" y="3227662"/>
              <a:ext cx="1193082" cy="506138"/>
              <a:chOff x="713997" y="3155176"/>
              <a:chExt cx="1834471" cy="778232"/>
            </a:xfrm>
          </p:grpSpPr>
          <p:sp>
            <p:nvSpPr>
              <p:cNvPr id="85" name="矩形 84"/>
              <p:cNvSpPr/>
              <p:nvPr/>
            </p:nvSpPr>
            <p:spPr>
              <a:xfrm>
                <a:off x="717172" y="3348633"/>
                <a:ext cx="1831296" cy="584775"/>
              </a:xfrm>
              <a:prstGeom prst="rect">
                <a:avLst/>
              </a:prstGeom>
            </p:spPr>
            <p:txBody>
              <a:bodyPr wrap="square">
                <a:normAutofit fontScale="62500" lnSpcReduction="20000"/>
              </a:bodyPr>
              <a:lstStyle/>
              <a:p>
                <a:r>
                  <a:rPr lang="en-US" altLang="zh-CN" sz="800" smtClean="0"/>
                  <a:t>LOREM IPSUM DOLOR SIT AMET, CONSECTETUR ADIPISICING ELIT, SED DO EIUSMOD TEMPOR INCIDIDUNT UT LABORE ET DOLORE MAGNA ALIQUA</a:t>
                </a:r>
                <a:endParaRPr lang="zh-CN" altLang="en-US" sz="800" dirty="0"/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713997" y="3155176"/>
                <a:ext cx="1107996" cy="276999"/>
              </a:xfrm>
              <a:prstGeom prst="rect">
                <a:avLst/>
              </a:prstGeom>
            </p:spPr>
            <p:txBody>
              <a:bodyPr wrap="none">
                <a:normAutofit fontScale="55000" lnSpcReduction="20000"/>
              </a:bodyPr>
              <a:lstStyle/>
              <a:p>
                <a:r>
                  <a:rPr lang="en-US" altLang="zh-CN" sz="1200" b="1" dirty="0">
                    <a:solidFill>
                      <a:srgbClr val="006E54"/>
                    </a:solidFill>
                  </a:rPr>
                  <a:t>LOREM IPSUM </a:t>
                </a:r>
                <a:endParaRPr lang="zh-CN" altLang="en-US" sz="1200" b="1" dirty="0">
                  <a:solidFill>
                    <a:srgbClr val="006E54"/>
                  </a:solidFill>
                </a:endParaRPr>
              </a:p>
            </p:txBody>
          </p:sp>
        </p:grpSp>
        <p:sp>
          <p:nvSpPr>
            <p:cNvPr id="40" name="íṣlíḓe"/>
            <p:cNvSpPr txBox="1"/>
            <p:nvPr/>
          </p:nvSpPr>
          <p:spPr>
            <a:xfrm>
              <a:off x="7507857" y="1815937"/>
              <a:ext cx="2172327" cy="292263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r>
                <a:rPr lang="de-DE" sz="16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600" b="1" dirty="0" smtClean="0">
                  <a:solidFill>
                    <a:srgbClr val="000000"/>
                  </a:solidFill>
                </a:rPr>
                <a:t>标题文档</a:t>
              </a:r>
              <a:endParaRPr lang="de-DE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41" name="ïšḻîḋe"/>
            <p:cNvSpPr txBox="1"/>
            <p:nvPr/>
          </p:nvSpPr>
          <p:spPr>
            <a:xfrm>
              <a:off x="7507857" y="2016126"/>
              <a:ext cx="2432010" cy="55134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 fontScale="475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dirty="0"/>
            </a:p>
          </p:txBody>
        </p:sp>
        <p:sp>
          <p:nvSpPr>
            <p:cNvPr id="48" name="íṣlíḓe"/>
            <p:cNvSpPr txBox="1"/>
            <p:nvPr/>
          </p:nvSpPr>
          <p:spPr>
            <a:xfrm>
              <a:off x="7507857" y="2601950"/>
              <a:ext cx="2172327" cy="292263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r>
                <a:rPr lang="de-DE" sz="16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600" b="1" dirty="0" smtClean="0">
                  <a:solidFill>
                    <a:srgbClr val="000000"/>
                  </a:solidFill>
                </a:rPr>
                <a:t>标题文档</a:t>
              </a:r>
              <a:endParaRPr lang="de-DE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49" name="ïšḻîḋe"/>
            <p:cNvSpPr txBox="1"/>
            <p:nvPr/>
          </p:nvSpPr>
          <p:spPr>
            <a:xfrm>
              <a:off x="7507857" y="2802139"/>
              <a:ext cx="2432010" cy="55134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 fontScale="475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dirty="0"/>
            </a:p>
          </p:txBody>
        </p:sp>
        <p:sp>
          <p:nvSpPr>
            <p:cNvPr id="50" name="íṣlíḓe"/>
            <p:cNvSpPr txBox="1"/>
            <p:nvPr/>
          </p:nvSpPr>
          <p:spPr>
            <a:xfrm>
              <a:off x="7507857" y="3387963"/>
              <a:ext cx="2172327" cy="292263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r>
                <a:rPr lang="de-DE" sz="16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600" b="1" dirty="0" smtClean="0">
                  <a:solidFill>
                    <a:srgbClr val="000000"/>
                  </a:solidFill>
                </a:rPr>
                <a:t>标题文档</a:t>
              </a:r>
              <a:endParaRPr lang="de-DE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51" name="ïšḻîḋe"/>
            <p:cNvSpPr txBox="1"/>
            <p:nvPr/>
          </p:nvSpPr>
          <p:spPr>
            <a:xfrm>
              <a:off x="7507857" y="3588152"/>
              <a:ext cx="2432010" cy="55134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 fontScale="475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dirty="0"/>
            </a:p>
          </p:txBody>
        </p:sp>
        <p:sp>
          <p:nvSpPr>
            <p:cNvPr id="52" name="íṣlíḓe"/>
            <p:cNvSpPr txBox="1"/>
            <p:nvPr/>
          </p:nvSpPr>
          <p:spPr>
            <a:xfrm>
              <a:off x="7507857" y="4173976"/>
              <a:ext cx="2172327" cy="292263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r>
                <a:rPr lang="de-DE" sz="16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600" b="1" dirty="0" smtClean="0">
                  <a:solidFill>
                    <a:srgbClr val="000000"/>
                  </a:solidFill>
                </a:rPr>
                <a:t>标题文档</a:t>
              </a:r>
              <a:endParaRPr lang="de-DE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53" name="ïšḻîḋe"/>
            <p:cNvSpPr txBox="1"/>
            <p:nvPr/>
          </p:nvSpPr>
          <p:spPr>
            <a:xfrm>
              <a:off x="7507857" y="4374165"/>
              <a:ext cx="2432010" cy="55134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 fontScale="475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dirty="0"/>
            </a:p>
          </p:txBody>
        </p:sp>
      </p:grpSp>
      <p:sp>
        <p:nvSpPr>
          <p:cNvPr id="36" name="矩形 35"/>
          <p:cNvSpPr/>
          <p:nvPr/>
        </p:nvSpPr>
        <p:spPr>
          <a:xfrm>
            <a:off x="228600" y="323850"/>
            <a:ext cx="11671300" cy="6267450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0" y="0"/>
            <a:ext cx="3106400" cy="1052009"/>
            <a:chOff x="424200" y="146026"/>
            <a:chExt cx="4264678" cy="1444270"/>
          </a:xfrm>
        </p:grpSpPr>
        <p:sp>
          <p:nvSpPr>
            <p:cNvPr id="38" name="Freeform 17"/>
            <p:cNvSpPr>
              <a:spLocks/>
            </p:cNvSpPr>
            <p:nvPr/>
          </p:nvSpPr>
          <p:spPr bwMode="auto">
            <a:xfrm>
              <a:off x="3267318" y="159652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424200" y="168736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1"/>
            <p:cNvSpPr>
              <a:spLocks/>
            </p:cNvSpPr>
            <p:nvPr/>
          </p:nvSpPr>
          <p:spPr bwMode="auto">
            <a:xfrm>
              <a:off x="1836677" y="146026"/>
              <a:ext cx="1430644" cy="1426101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085600" y="0"/>
            <a:ext cx="3106400" cy="1052009"/>
            <a:chOff x="424200" y="146026"/>
            <a:chExt cx="4264678" cy="1444270"/>
          </a:xfrm>
        </p:grpSpPr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3267318" y="159652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9"/>
            <p:cNvSpPr>
              <a:spLocks/>
            </p:cNvSpPr>
            <p:nvPr/>
          </p:nvSpPr>
          <p:spPr bwMode="auto">
            <a:xfrm>
              <a:off x="424200" y="168736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1"/>
            <p:cNvSpPr>
              <a:spLocks/>
            </p:cNvSpPr>
            <p:nvPr/>
          </p:nvSpPr>
          <p:spPr bwMode="auto">
            <a:xfrm>
              <a:off x="1836677" y="146026"/>
              <a:ext cx="1430644" cy="1426101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文本框 1"/>
          <p:cNvSpPr txBox="1"/>
          <p:nvPr/>
        </p:nvSpPr>
        <p:spPr>
          <a:xfrm>
            <a:off x="517733" y="110035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99713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2921000" y="254000"/>
            <a:ext cx="6350000" cy="635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921000" y="4363866"/>
            <a:ext cx="6025606" cy="389121"/>
            <a:chOff x="2921000" y="4363866"/>
            <a:chExt cx="6637338" cy="428625"/>
          </a:xfrm>
        </p:grpSpPr>
        <p:sp>
          <p:nvSpPr>
            <p:cNvPr id="6408" name="Freeform 1261"/>
            <p:cNvSpPr>
              <a:spLocks/>
            </p:cNvSpPr>
            <p:nvPr/>
          </p:nvSpPr>
          <p:spPr bwMode="auto">
            <a:xfrm>
              <a:off x="2921000" y="4549603"/>
              <a:ext cx="6637338" cy="98425"/>
            </a:xfrm>
            <a:custGeom>
              <a:avLst/>
              <a:gdLst>
                <a:gd name="T0" fmla="*/ 1754 w 1767"/>
                <a:gd name="T1" fmla="*/ 0 h 26"/>
                <a:gd name="T2" fmla="*/ 13 w 1767"/>
                <a:gd name="T3" fmla="*/ 0 h 26"/>
                <a:gd name="T4" fmla="*/ 0 w 1767"/>
                <a:gd name="T5" fmla="*/ 13 h 26"/>
                <a:gd name="T6" fmla="*/ 13 w 1767"/>
                <a:gd name="T7" fmla="*/ 26 h 26"/>
                <a:gd name="T8" fmla="*/ 1754 w 1767"/>
                <a:gd name="T9" fmla="*/ 26 h 26"/>
                <a:gd name="T10" fmla="*/ 1767 w 1767"/>
                <a:gd name="T11" fmla="*/ 13 h 26"/>
                <a:gd name="T12" fmla="*/ 1754 w 1767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67" h="26">
                  <a:moveTo>
                    <a:pt x="175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0" y="6"/>
                    <a:pt x="0" y="13"/>
                  </a:cubicBezTo>
                  <a:cubicBezTo>
                    <a:pt x="0" y="21"/>
                    <a:pt x="5" y="26"/>
                    <a:pt x="13" y="26"/>
                  </a:cubicBezTo>
                  <a:cubicBezTo>
                    <a:pt x="1754" y="26"/>
                    <a:pt x="1754" y="26"/>
                    <a:pt x="1754" y="26"/>
                  </a:cubicBezTo>
                  <a:cubicBezTo>
                    <a:pt x="1761" y="26"/>
                    <a:pt x="1767" y="21"/>
                    <a:pt x="1767" y="13"/>
                  </a:cubicBezTo>
                  <a:cubicBezTo>
                    <a:pt x="1767" y="6"/>
                    <a:pt x="1761" y="0"/>
                    <a:pt x="1754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6" name="Freeform 1630"/>
            <p:cNvSpPr>
              <a:spLocks noEditPoints="1"/>
            </p:cNvSpPr>
            <p:nvPr/>
          </p:nvSpPr>
          <p:spPr bwMode="auto">
            <a:xfrm>
              <a:off x="3735388" y="4363866"/>
              <a:ext cx="428625" cy="428625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88 h 114"/>
                <a:gd name="T12" fmla="*/ 26 w 114"/>
                <a:gd name="T13" fmla="*/ 57 h 114"/>
                <a:gd name="T14" fmla="*/ 57 w 114"/>
                <a:gd name="T15" fmla="*/ 26 h 114"/>
                <a:gd name="T16" fmla="*/ 88 w 114"/>
                <a:gd name="T17" fmla="*/ 57 h 114"/>
                <a:gd name="T18" fmla="*/ 57 w 114"/>
                <a:gd name="T19" fmla="*/ 8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6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8" y="114"/>
                    <a:pt x="114" y="89"/>
                    <a:pt x="114" y="57"/>
                  </a:cubicBezTo>
                  <a:cubicBezTo>
                    <a:pt x="114" y="26"/>
                    <a:pt x="88" y="0"/>
                    <a:pt x="57" y="0"/>
                  </a:cubicBezTo>
                  <a:close/>
                  <a:moveTo>
                    <a:pt x="57" y="88"/>
                  </a:moveTo>
                  <a:cubicBezTo>
                    <a:pt x="40" y="88"/>
                    <a:pt x="26" y="74"/>
                    <a:pt x="26" y="57"/>
                  </a:cubicBezTo>
                  <a:cubicBezTo>
                    <a:pt x="26" y="40"/>
                    <a:pt x="40" y="26"/>
                    <a:pt x="57" y="26"/>
                  </a:cubicBezTo>
                  <a:cubicBezTo>
                    <a:pt x="74" y="26"/>
                    <a:pt x="88" y="40"/>
                    <a:pt x="88" y="57"/>
                  </a:cubicBezTo>
                  <a:cubicBezTo>
                    <a:pt x="88" y="74"/>
                    <a:pt x="74" y="88"/>
                    <a:pt x="57" y="8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7" name="Oval 1631"/>
            <p:cNvSpPr>
              <a:spLocks noChangeArrowheads="1"/>
            </p:cNvSpPr>
            <p:nvPr/>
          </p:nvSpPr>
          <p:spPr bwMode="auto">
            <a:xfrm>
              <a:off x="3867151" y="4495629"/>
              <a:ext cx="165100" cy="165100"/>
            </a:xfrm>
            <a:prstGeom prst="ellipse">
              <a:avLst/>
            </a:pr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8" name="Freeform 1632"/>
            <p:cNvSpPr>
              <a:spLocks noEditPoints="1"/>
            </p:cNvSpPr>
            <p:nvPr/>
          </p:nvSpPr>
          <p:spPr bwMode="auto">
            <a:xfrm>
              <a:off x="5419726" y="4363866"/>
              <a:ext cx="427038" cy="428625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88 h 114"/>
                <a:gd name="T12" fmla="*/ 26 w 114"/>
                <a:gd name="T13" fmla="*/ 57 h 114"/>
                <a:gd name="T14" fmla="*/ 57 w 114"/>
                <a:gd name="T15" fmla="*/ 26 h 114"/>
                <a:gd name="T16" fmla="*/ 88 w 114"/>
                <a:gd name="T17" fmla="*/ 57 h 114"/>
                <a:gd name="T18" fmla="*/ 57 w 114"/>
                <a:gd name="T19" fmla="*/ 8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6" y="0"/>
                    <a:pt x="0" y="26"/>
                    <a:pt x="0" y="57"/>
                  </a:cubicBezTo>
                  <a:cubicBezTo>
                    <a:pt x="0" y="89"/>
                    <a:pt x="26" y="114"/>
                    <a:pt x="57" y="114"/>
                  </a:cubicBezTo>
                  <a:cubicBezTo>
                    <a:pt x="88" y="114"/>
                    <a:pt x="114" y="89"/>
                    <a:pt x="114" y="57"/>
                  </a:cubicBezTo>
                  <a:cubicBezTo>
                    <a:pt x="114" y="26"/>
                    <a:pt x="88" y="0"/>
                    <a:pt x="57" y="0"/>
                  </a:cubicBezTo>
                  <a:close/>
                  <a:moveTo>
                    <a:pt x="57" y="88"/>
                  </a:moveTo>
                  <a:cubicBezTo>
                    <a:pt x="40" y="88"/>
                    <a:pt x="26" y="74"/>
                    <a:pt x="26" y="57"/>
                  </a:cubicBezTo>
                  <a:cubicBezTo>
                    <a:pt x="26" y="40"/>
                    <a:pt x="40" y="26"/>
                    <a:pt x="57" y="26"/>
                  </a:cubicBezTo>
                  <a:cubicBezTo>
                    <a:pt x="74" y="26"/>
                    <a:pt x="88" y="40"/>
                    <a:pt x="88" y="57"/>
                  </a:cubicBezTo>
                  <a:cubicBezTo>
                    <a:pt x="88" y="74"/>
                    <a:pt x="74" y="88"/>
                    <a:pt x="57" y="8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9" name="Oval 1633"/>
            <p:cNvSpPr>
              <a:spLocks noChangeArrowheads="1"/>
            </p:cNvSpPr>
            <p:nvPr/>
          </p:nvSpPr>
          <p:spPr bwMode="auto">
            <a:xfrm>
              <a:off x="5549901" y="4495629"/>
              <a:ext cx="165100" cy="165100"/>
            </a:xfrm>
            <a:prstGeom prst="ellipse">
              <a:avLst/>
            </a:pr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0" name="Freeform 1634"/>
            <p:cNvSpPr>
              <a:spLocks noEditPoints="1"/>
            </p:cNvSpPr>
            <p:nvPr/>
          </p:nvSpPr>
          <p:spPr bwMode="auto">
            <a:xfrm>
              <a:off x="7102476" y="4363866"/>
              <a:ext cx="427038" cy="428625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88 h 114"/>
                <a:gd name="T12" fmla="*/ 26 w 114"/>
                <a:gd name="T13" fmla="*/ 57 h 114"/>
                <a:gd name="T14" fmla="*/ 57 w 114"/>
                <a:gd name="T15" fmla="*/ 26 h 114"/>
                <a:gd name="T16" fmla="*/ 88 w 114"/>
                <a:gd name="T17" fmla="*/ 57 h 114"/>
                <a:gd name="T18" fmla="*/ 57 w 114"/>
                <a:gd name="T19" fmla="*/ 8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6" y="0"/>
                    <a:pt x="0" y="26"/>
                    <a:pt x="0" y="57"/>
                  </a:cubicBezTo>
                  <a:cubicBezTo>
                    <a:pt x="0" y="89"/>
                    <a:pt x="26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6"/>
                    <a:pt x="89" y="0"/>
                    <a:pt x="57" y="0"/>
                  </a:cubicBezTo>
                  <a:close/>
                  <a:moveTo>
                    <a:pt x="57" y="88"/>
                  </a:moveTo>
                  <a:cubicBezTo>
                    <a:pt x="40" y="88"/>
                    <a:pt x="26" y="74"/>
                    <a:pt x="26" y="57"/>
                  </a:cubicBezTo>
                  <a:cubicBezTo>
                    <a:pt x="26" y="40"/>
                    <a:pt x="40" y="26"/>
                    <a:pt x="57" y="26"/>
                  </a:cubicBezTo>
                  <a:cubicBezTo>
                    <a:pt x="74" y="26"/>
                    <a:pt x="88" y="40"/>
                    <a:pt x="88" y="57"/>
                  </a:cubicBezTo>
                  <a:cubicBezTo>
                    <a:pt x="88" y="74"/>
                    <a:pt x="74" y="88"/>
                    <a:pt x="57" y="8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1" name="Oval 1635"/>
            <p:cNvSpPr>
              <a:spLocks noChangeArrowheads="1"/>
            </p:cNvSpPr>
            <p:nvPr/>
          </p:nvSpPr>
          <p:spPr bwMode="auto">
            <a:xfrm>
              <a:off x="7232651" y="4495629"/>
              <a:ext cx="166688" cy="165100"/>
            </a:xfrm>
            <a:prstGeom prst="ellipse">
              <a:avLst/>
            </a:pr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2" name="Freeform 1636"/>
            <p:cNvSpPr>
              <a:spLocks noEditPoints="1"/>
            </p:cNvSpPr>
            <p:nvPr/>
          </p:nvSpPr>
          <p:spPr bwMode="auto">
            <a:xfrm>
              <a:off x="8788401" y="4363866"/>
              <a:ext cx="423863" cy="428625"/>
            </a:xfrm>
            <a:custGeom>
              <a:avLst/>
              <a:gdLst>
                <a:gd name="T0" fmla="*/ 56 w 113"/>
                <a:gd name="T1" fmla="*/ 0 h 114"/>
                <a:gd name="T2" fmla="*/ 0 w 113"/>
                <a:gd name="T3" fmla="*/ 57 h 114"/>
                <a:gd name="T4" fmla="*/ 56 w 113"/>
                <a:gd name="T5" fmla="*/ 114 h 114"/>
                <a:gd name="T6" fmla="*/ 113 w 113"/>
                <a:gd name="T7" fmla="*/ 57 h 114"/>
                <a:gd name="T8" fmla="*/ 56 w 113"/>
                <a:gd name="T9" fmla="*/ 0 h 114"/>
                <a:gd name="T10" fmla="*/ 56 w 113"/>
                <a:gd name="T11" fmla="*/ 88 h 114"/>
                <a:gd name="T12" fmla="*/ 26 w 113"/>
                <a:gd name="T13" fmla="*/ 57 h 114"/>
                <a:gd name="T14" fmla="*/ 56 w 113"/>
                <a:gd name="T15" fmla="*/ 26 h 114"/>
                <a:gd name="T16" fmla="*/ 87 w 113"/>
                <a:gd name="T17" fmla="*/ 57 h 114"/>
                <a:gd name="T18" fmla="*/ 56 w 113"/>
                <a:gd name="T19" fmla="*/ 8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14">
                  <a:moveTo>
                    <a:pt x="56" y="0"/>
                  </a:moveTo>
                  <a:cubicBezTo>
                    <a:pt x="25" y="0"/>
                    <a:pt x="0" y="26"/>
                    <a:pt x="0" y="57"/>
                  </a:cubicBezTo>
                  <a:cubicBezTo>
                    <a:pt x="0" y="89"/>
                    <a:pt x="25" y="114"/>
                    <a:pt x="56" y="114"/>
                  </a:cubicBezTo>
                  <a:cubicBezTo>
                    <a:pt x="88" y="114"/>
                    <a:pt x="113" y="89"/>
                    <a:pt x="113" y="57"/>
                  </a:cubicBezTo>
                  <a:cubicBezTo>
                    <a:pt x="113" y="26"/>
                    <a:pt x="88" y="0"/>
                    <a:pt x="56" y="0"/>
                  </a:cubicBezTo>
                  <a:close/>
                  <a:moveTo>
                    <a:pt x="56" y="88"/>
                  </a:moveTo>
                  <a:cubicBezTo>
                    <a:pt x="39" y="88"/>
                    <a:pt x="26" y="74"/>
                    <a:pt x="26" y="57"/>
                  </a:cubicBezTo>
                  <a:cubicBezTo>
                    <a:pt x="26" y="40"/>
                    <a:pt x="39" y="26"/>
                    <a:pt x="56" y="26"/>
                  </a:cubicBezTo>
                  <a:cubicBezTo>
                    <a:pt x="74" y="26"/>
                    <a:pt x="87" y="40"/>
                    <a:pt x="87" y="57"/>
                  </a:cubicBezTo>
                  <a:cubicBezTo>
                    <a:pt x="87" y="74"/>
                    <a:pt x="74" y="88"/>
                    <a:pt x="56" y="8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3" name="Oval 1637"/>
            <p:cNvSpPr>
              <a:spLocks noChangeArrowheads="1"/>
            </p:cNvSpPr>
            <p:nvPr/>
          </p:nvSpPr>
          <p:spPr bwMode="auto">
            <a:xfrm>
              <a:off x="8920163" y="4495629"/>
              <a:ext cx="161925" cy="165100"/>
            </a:xfrm>
            <a:prstGeom prst="ellipse">
              <a:avLst/>
            </a:pr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48027" y="1326884"/>
            <a:ext cx="5848350" cy="2973654"/>
            <a:chOff x="2841626" y="866775"/>
            <a:chExt cx="6637735" cy="3375025"/>
          </a:xfrm>
        </p:grpSpPr>
        <p:sp>
          <p:nvSpPr>
            <p:cNvPr id="6409" name="Freeform 1262"/>
            <p:cNvSpPr>
              <a:spLocks/>
            </p:cNvSpPr>
            <p:nvPr/>
          </p:nvSpPr>
          <p:spPr bwMode="auto">
            <a:xfrm>
              <a:off x="7978776" y="3441700"/>
              <a:ext cx="752475" cy="800100"/>
            </a:xfrm>
            <a:custGeom>
              <a:avLst/>
              <a:gdLst>
                <a:gd name="T0" fmla="*/ 0 w 474"/>
                <a:gd name="T1" fmla="*/ 263 h 504"/>
                <a:gd name="T2" fmla="*/ 474 w 474"/>
                <a:gd name="T3" fmla="*/ 504 h 504"/>
                <a:gd name="T4" fmla="*/ 474 w 474"/>
                <a:gd name="T5" fmla="*/ 0 h 504"/>
                <a:gd name="T6" fmla="*/ 0 w 474"/>
                <a:gd name="T7" fmla="*/ 263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4" h="504">
                  <a:moveTo>
                    <a:pt x="0" y="263"/>
                  </a:moveTo>
                  <a:lnTo>
                    <a:pt x="474" y="504"/>
                  </a:lnTo>
                  <a:lnTo>
                    <a:pt x="474" y="0"/>
                  </a:lnTo>
                  <a:lnTo>
                    <a:pt x="0" y="2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" name="Freeform 1263"/>
            <p:cNvSpPr>
              <a:spLocks/>
            </p:cNvSpPr>
            <p:nvPr/>
          </p:nvSpPr>
          <p:spPr bwMode="auto">
            <a:xfrm>
              <a:off x="7978776" y="3441700"/>
              <a:ext cx="752475" cy="800100"/>
            </a:xfrm>
            <a:custGeom>
              <a:avLst/>
              <a:gdLst>
                <a:gd name="T0" fmla="*/ 0 w 474"/>
                <a:gd name="T1" fmla="*/ 263 h 504"/>
                <a:gd name="T2" fmla="*/ 474 w 474"/>
                <a:gd name="T3" fmla="*/ 504 h 504"/>
                <a:gd name="T4" fmla="*/ 474 w 474"/>
                <a:gd name="T5" fmla="*/ 0 h 504"/>
                <a:gd name="T6" fmla="*/ 0 w 474"/>
                <a:gd name="T7" fmla="*/ 263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4" h="504">
                  <a:moveTo>
                    <a:pt x="0" y="263"/>
                  </a:moveTo>
                  <a:lnTo>
                    <a:pt x="474" y="504"/>
                  </a:lnTo>
                  <a:lnTo>
                    <a:pt x="474" y="0"/>
                  </a:lnTo>
                  <a:lnTo>
                    <a:pt x="0" y="26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" name="Freeform 1264"/>
            <p:cNvSpPr>
              <a:spLocks/>
            </p:cNvSpPr>
            <p:nvPr/>
          </p:nvSpPr>
          <p:spPr bwMode="auto">
            <a:xfrm>
              <a:off x="7978776" y="3859212"/>
              <a:ext cx="752475" cy="382588"/>
            </a:xfrm>
            <a:custGeom>
              <a:avLst/>
              <a:gdLst>
                <a:gd name="T0" fmla="*/ 0 w 474"/>
                <a:gd name="T1" fmla="*/ 0 h 241"/>
                <a:gd name="T2" fmla="*/ 0 w 474"/>
                <a:gd name="T3" fmla="*/ 0 h 241"/>
                <a:gd name="T4" fmla="*/ 474 w 474"/>
                <a:gd name="T5" fmla="*/ 241 h 241"/>
                <a:gd name="T6" fmla="*/ 474 w 474"/>
                <a:gd name="T7" fmla="*/ 78 h 241"/>
                <a:gd name="T8" fmla="*/ 0 w 474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241">
                  <a:moveTo>
                    <a:pt x="0" y="0"/>
                  </a:moveTo>
                  <a:lnTo>
                    <a:pt x="0" y="0"/>
                  </a:lnTo>
                  <a:lnTo>
                    <a:pt x="474" y="241"/>
                  </a:lnTo>
                  <a:lnTo>
                    <a:pt x="474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" name="Freeform 1265"/>
            <p:cNvSpPr>
              <a:spLocks/>
            </p:cNvSpPr>
            <p:nvPr/>
          </p:nvSpPr>
          <p:spPr bwMode="auto">
            <a:xfrm>
              <a:off x="7978776" y="3859212"/>
              <a:ext cx="752475" cy="382588"/>
            </a:xfrm>
            <a:custGeom>
              <a:avLst/>
              <a:gdLst>
                <a:gd name="T0" fmla="*/ 0 w 474"/>
                <a:gd name="T1" fmla="*/ 0 h 241"/>
                <a:gd name="T2" fmla="*/ 0 w 474"/>
                <a:gd name="T3" fmla="*/ 0 h 241"/>
                <a:gd name="T4" fmla="*/ 474 w 474"/>
                <a:gd name="T5" fmla="*/ 241 h 241"/>
                <a:gd name="T6" fmla="*/ 474 w 474"/>
                <a:gd name="T7" fmla="*/ 78 h 241"/>
                <a:gd name="T8" fmla="*/ 0 w 474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241">
                  <a:moveTo>
                    <a:pt x="0" y="0"/>
                  </a:moveTo>
                  <a:lnTo>
                    <a:pt x="0" y="0"/>
                  </a:lnTo>
                  <a:lnTo>
                    <a:pt x="474" y="241"/>
                  </a:lnTo>
                  <a:lnTo>
                    <a:pt x="474" y="7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" name="Freeform 1266"/>
            <p:cNvSpPr>
              <a:spLocks/>
            </p:cNvSpPr>
            <p:nvPr/>
          </p:nvSpPr>
          <p:spPr bwMode="auto">
            <a:xfrm>
              <a:off x="7978776" y="3441700"/>
              <a:ext cx="752475" cy="541338"/>
            </a:xfrm>
            <a:custGeom>
              <a:avLst/>
              <a:gdLst>
                <a:gd name="T0" fmla="*/ 474 w 474"/>
                <a:gd name="T1" fmla="*/ 0 h 341"/>
                <a:gd name="T2" fmla="*/ 0 w 474"/>
                <a:gd name="T3" fmla="*/ 263 h 341"/>
                <a:gd name="T4" fmla="*/ 474 w 474"/>
                <a:gd name="T5" fmla="*/ 341 h 341"/>
                <a:gd name="T6" fmla="*/ 474 w 474"/>
                <a:gd name="T7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4" h="341">
                  <a:moveTo>
                    <a:pt x="474" y="0"/>
                  </a:moveTo>
                  <a:lnTo>
                    <a:pt x="0" y="263"/>
                  </a:lnTo>
                  <a:lnTo>
                    <a:pt x="474" y="341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" name="Freeform 1267"/>
            <p:cNvSpPr>
              <a:spLocks/>
            </p:cNvSpPr>
            <p:nvPr/>
          </p:nvSpPr>
          <p:spPr bwMode="auto">
            <a:xfrm>
              <a:off x="7978776" y="3441700"/>
              <a:ext cx="752475" cy="541338"/>
            </a:xfrm>
            <a:custGeom>
              <a:avLst/>
              <a:gdLst>
                <a:gd name="T0" fmla="*/ 474 w 474"/>
                <a:gd name="T1" fmla="*/ 0 h 341"/>
                <a:gd name="T2" fmla="*/ 0 w 474"/>
                <a:gd name="T3" fmla="*/ 263 h 341"/>
                <a:gd name="T4" fmla="*/ 474 w 474"/>
                <a:gd name="T5" fmla="*/ 341 h 341"/>
                <a:gd name="T6" fmla="*/ 474 w 474"/>
                <a:gd name="T7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4" h="341">
                  <a:moveTo>
                    <a:pt x="474" y="0"/>
                  </a:moveTo>
                  <a:lnTo>
                    <a:pt x="0" y="263"/>
                  </a:lnTo>
                  <a:lnTo>
                    <a:pt x="474" y="341"/>
                  </a:lnTo>
                  <a:lnTo>
                    <a:pt x="4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" name="Freeform 1268"/>
            <p:cNvSpPr>
              <a:spLocks/>
            </p:cNvSpPr>
            <p:nvPr/>
          </p:nvSpPr>
          <p:spPr bwMode="auto">
            <a:xfrm>
              <a:off x="8445501" y="887412"/>
              <a:ext cx="574675" cy="327025"/>
            </a:xfrm>
            <a:custGeom>
              <a:avLst/>
              <a:gdLst>
                <a:gd name="T0" fmla="*/ 0 w 362"/>
                <a:gd name="T1" fmla="*/ 206 h 206"/>
                <a:gd name="T2" fmla="*/ 161 w 362"/>
                <a:gd name="T3" fmla="*/ 0 h 206"/>
                <a:gd name="T4" fmla="*/ 362 w 362"/>
                <a:gd name="T5" fmla="*/ 201 h 206"/>
                <a:gd name="T6" fmla="*/ 0 w 362"/>
                <a:gd name="T7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2" h="206">
                  <a:moveTo>
                    <a:pt x="0" y="206"/>
                  </a:moveTo>
                  <a:lnTo>
                    <a:pt x="161" y="0"/>
                  </a:lnTo>
                  <a:lnTo>
                    <a:pt x="362" y="201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00AD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" name="Freeform 1269"/>
            <p:cNvSpPr>
              <a:spLocks/>
            </p:cNvSpPr>
            <p:nvPr/>
          </p:nvSpPr>
          <p:spPr bwMode="auto">
            <a:xfrm>
              <a:off x="8445501" y="887412"/>
              <a:ext cx="574675" cy="327025"/>
            </a:xfrm>
            <a:custGeom>
              <a:avLst/>
              <a:gdLst>
                <a:gd name="T0" fmla="*/ 0 w 362"/>
                <a:gd name="T1" fmla="*/ 206 h 206"/>
                <a:gd name="T2" fmla="*/ 161 w 362"/>
                <a:gd name="T3" fmla="*/ 0 h 206"/>
                <a:gd name="T4" fmla="*/ 362 w 362"/>
                <a:gd name="T5" fmla="*/ 201 h 206"/>
                <a:gd name="T6" fmla="*/ 0 w 362"/>
                <a:gd name="T7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2" h="206">
                  <a:moveTo>
                    <a:pt x="0" y="206"/>
                  </a:moveTo>
                  <a:lnTo>
                    <a:pt x="161" y="0"/>
                  </a:lnTo>
                  <a:lnTo>
                    <a:pt x="362" y="201"/>
                  </a:lnTo>
                  <a:lnTo>
                    <a:pt x="0" y="20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" name="Freeform 1270"/>
            <p:cNvSpPr>
              <a:spLocks/>
            </p:cNvSpPr>
            <p:nvPr/>
          </p:nvSpPr>
          <p:spPr bwMode="auto">
            <a:xfrm>
              <a:off x="8445501" y="887412"/>
              <a:ext cx="574675" cy="327025"/>
            </a:xfrm>
            <a:custGeom>
              <a:avLst/>
              <a:gdLst>
                <a:gd name="T0" fmla="*/ 161 w 362"/>
                <a:gd name="T1" fmla="*/ 0 h 206"/>
                <a:gd name="T2" fmla="*/ 0 w 362"/>
                <a:gd name="T3" fmla="*/ 206 h 206"/>
                <a:gd name="T4" fmla="*/ 362 w 362"/>
                <a:gd name="T5" fmla="*/ 201 h 206"/>
                <a:gd name="T6" fmla="*/ 161 w 362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2" h="206">
                  <a:moveTo>
                    <a:pt x="161" y="0"/>
                  </a:moveTo>
                  <a:lnTo>
                    <a:pt x="0" y="206"/>
                  </a:lnTo>
                  <a:lnTo>
                    <a:pt x="362" y="201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" name="Freeform 1271"/>
            <p:cNvSpPr>
              <a:spLocks/>
            </p:cNvSpPr>
            <p:nvPr/>
          </p:nvSpPr>
          <p:spPr bwMode="auto">
            <a:xfrm>
              <a:off x="8445501" y="887412"/>
              <a:ext cx="574675" cy="327025"/>
            </a:xfrm>
            <a:custGeom>
              <a:avLst/>
              <a:gdLst>
                <a:gd name="T0" fmla="*/ 161 w 362"/>
                <a:gd name="T1" fmla="*/ 0 h 206"/>
                <a:gd name="T2" fmla="*/ 0 w 362"/>
                <a:gd name="T3" fmla="*/ 206 h 206"/>
                <a:gd name="T4" fmla="*/ 362 w 362"/>
                <a:gd name="T5" fmla="*/ 201 h 206"/>
                <a:gd name="T6" fmla="*/ 161 w 362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2" h="206">
                  <a:moveTo>
                    <a:pt x="161" y="0"/>
                  </a:moveTo>
                  <a:lnTo>
                    <a:pt x="0" y="206"/>
                  </a:lnTo>
                  <a:lnTo>
                    <a:pt x="362" y="201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" name="Rectangle 1272"/>
            <p:cNvSpPr>
              <a:spLocks noChangeArrowheads="1"/>
            </p:cNvSpPr>
            <p:nvPr/>
          </p:nvSpPr>
          <p:spPr bwMode="auto">
            <a:xfrm>
              <a:off x="7978776" y="1074737"/>
              <a:ext cx="1443038" cy="278447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" name="Freeform 1273"/>
            <p:cNvSpPr>
              <a:spLocks/>
            </p:cNvSpPr>
            <p:nvPr/>
          </p:nvSpPr>
          <p:spPr bwMode="auto">
            <a:xfrm>
              <a:off x="7854951" y="887412"/>
              <a:ext cx="846138" cy="1270000"/>
            </a:xfrm>
            <a:custGeom>
              <a:avLst/>
              <a:gdLst>
                <a:gd name="T0" fmla="*/ 191 w 225"/>
                <a:gd name="T1" fmla="*/ 299 h 338"/>
                <a:gd name="T2" fmla="*/ 149 w 225"/>
                <a:gd name="T3" fmla="*/ 325 h 338"/>
                <a:gd name="T4" fmla="*/ 76 w 225"/>
                <a:gd name="T5" fmla="*/ 325 h 338"/>
                <a:gd name="T6" fmla="*/ 33 w 225"/>
                <a:gd name="T7" fmla="*/ 299 h 338"/>
                <a:gd name="T8" fmla="*/ 0 w 225"/>
                <a:gd name="T9" fmla="*/ 239 h 338"/>
                <a:gd name="T10" fmla="*/ 0 w 225"/>
                <a:gd name="T11" fmla="*/ 0 h 338"/>
                <a:gd name="T12" fmla="*/ 225 w 225"/>
                <a:gd name="T13" fmla="*/ 0 h 338"/>
                <a:gd name="T14" fmla="*/ 225 w 225"/>
                <a:gd name="T15" fmla="*/ 239 h 338"/>
                <a:gd name="T16" fmla="*/ 191 w 225"/>
                <a:gd name="T17" fmla="*/ 299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5" h="338">
                  <a:moveTo>
                    <a:pt x="191" y="299"/>
                  </a:moveTo>
                  <a:cubicBezTo>
                    <a:pt x="149" y="325"/>
                    <a:pt x="149" y="325"/>
                    <a:pt x="149" y="325"/>
                  </a:cubicBezTo>
                  <a:cubicBezTo>
                    <a:pt x="126" y="338"/>
                    <a:pt x="98" y="338"/>
                    <a:pt x="76" y="325"/>
                  </a:cubicBezTo>
                  <a:cubicBezTo>
                    <a:pt x="33" y="299"/>
                    <a:pt x="33" y="299"/>
                    <a:pt x="33" y="299"/>
                  </a:cubicBezTo>
                  <a:cubicBezTo>
                    <a:pt x="13" y="286"/>
                    <a:pt x="0" y="264"/>
                    <a:pt x="0" y="2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5" y="239"/>
                    <a:pt x="225" y="239"/>
                    <a:pt x="225" y="239"/>
                  </a:cubicBezTo>
                  <a:cubicBezTo>
                    <a:pt x="225" y="264"/>
                    <a:pt x="212" y="286"/>
                    <a:pt x="191" y="299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" name="Rectangle 1276"/>
            <p:cNvSpPr>
              <a:spLocks noChangeArrowheads="1"/>
            </p:cNvSpPr>
            <p:nvPr/>
          </p:nvSpPr>
          <p:spPr bwMode="auto">
            <a:xfrm>
              <a:off x="8526463" y="3644900"/>
              <a:ext cx="469900" cy="98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606060"/>
                  </a:solidFill>
                  <a:effectLst/>
                  <a:latin typeface="Times New Roman" panose="02020603050405020304" pitchFamily="18" charset="0"/>
                </a:rPr>
                <a:t>READ MORE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500" name="Rectangle 1353"/>
            <p:cNvSpPr>
              <a:spLocks noChangeArrowheads="1"/>
            </p:cNvSpPr>
            <p:nvPr/>
          </p:nvSpPr>
          <p:spPr bwMode="auto">
            <a:xfrm>
              <a:off x="8851901" y="1204912"/>
              <a:ext cx="608013" cy="893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200" b="0" i="0" u="none" strike="noStrike" cap="none" normalizeH="0" baseline="0" smtClean="0">
                  <a:ln>
                    <a:noFill/>
                  </a:ln>
                  <a:solidFill>
                    <a:srgbClr val="606060"/>
                  </a:solidFill>
                  <a:effectLst/>
                  <a:latin typeface="Times New Roman" panose="02020603050405020304" pitchFamily="18" charset="0"/>
                </a:rPr>
                <a:t>4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501" name="Freeform 1354"/>
            <p:cNvSpPr>
              <a:spLocks/>
            </p:cNvSpPr>
            <p:nvPr/>
          </p:nvSpPr>
          <p:spPr bwMode="auto">
            <a:xfrm>
              <a:off x="6296026" y="3441700"/>
              <a:ext cx="750888" cy="800100"/>
            </a:xfrm>
            <a:custGeom>
              <a:avLst/>
              <a:gdLst>
                <a:gd name="T0" fmla="*/ 0 w 473"/>
                <a:gd name="T1" fmla="*/ 263 h 504"/>
                <a:gd name="T2" fmla="*/ 473 w 473"/>
                <a:gd name="T3" fmla="*/ 504 h 504"/>
                <a:gd name="T4" fmla="*/ 473 w 473"/>
                <a:gd name="T5" fmla="*/ 0 h 504"/>
                <a:gd name="T6" fmla="*/ 0 w 473"/>
                <a:gd name="T7" fmla="*/ 263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504">
                  <a:moveTo>
                    <a:pt x="0" y="263"/>
                  </a:moveTo>
                  <a:lnTo>
                    <a:pt x="473" y="504"/>
                  </a:lnTo>
                  <a:lnTo>
                    <a:pt x="473" y="0"/>
                  </a:lnTo>
                  <a:lnTo>
                    <a:pt x="0" y="2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2" name="Freeform 1355"/>
            <p:cNvSpPr>
              <a:spLocks/>
            </p:cNvSpPr>
            <p:nvPr/>
          </p:nvSpPr>
          <p:spPr bwMode="auto">
            <a:xfrm>
              <a:off x="6296026" y="3441700"/>
              <a:ext cx="750888" cy="800100"/>
            </a:xfrm>
            <a:custGeom>
              <a:avLst/>
              <a:gdLst>
                <a:gd name="T0" fmla="*/ 0 w 473"/>
                <a:gd name="T1" fmla="*/ 263 h 504"/>
                <a:gd name="T2" fmla="*/ 473 w 473"/>
                <a:gd name="T3" fmla="*/ 504 h 504"/>
                <a:gd name="T4" fmla="*/ 473 w 473"/>
                <a:gd name="T5" fmla="*/ 0 h 504"/>
                <a:gd name="T6" fmla="*/ 0 w 473"/>
                <a:gd name="T7" fmla="*/ 263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504">
                  <a:moveTo>
                    <a:pt x="0" y="263"/>
                  </a:moveTo>
                  <a:lnTo>
                    <a:pt x="473" y="504"/>
                  </a:lnTo>
                  <a:lnTo>
                    <a:pt x="473" y="0"/>
                  </a:lnTo>
                  <a:lnTo>
                    <a:pt x="0" y="26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4" name="Freeform 1357"/>
            <p:cNvSpPr>
              <a:spLocks/>
            </p:cNvSpPr>
            <p:nvPr/>
          </p:nvSpPr>
          <p:spPr bwMode="auto">
            <a:xfrm>
              <a:off x="6296026" y="3441700"/>
              <a:ext cx="750888" cy="541338"/>
            </a:xfrm>
            <a:custGeom>
              <a:avLst/>
              <a:gdLst>
                <a:gd name="T0" fmla="*/ 473 w 473"/>
                <a:gd name="T1" fmla="*/ 0 h 341"/>
                <a:gd name="T2" fmla="*/ 0 w 473"/>
                <a:gd name="T3" fmla="*/ 263 h 341"/>
                <a:gd name="T4" fmla="*/ 473 w 473"/>
                <a:gd name="T5" fmla="*/ 341 h 341"/>
                <a:gd name="T6" fmla="*/ 473 w 473"/>
                <a:gd name="T7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41">
                  <a:moveTo>
                    <a:pt x="473" y="0"/>
                  </a:moveTo>
                  <a:lnTo>
                    <a:pt x="0" y="263"/>
                  </a:lnTo>
                  <a:lnTo>
                    <a:pt x="473" y="341"/>
                  </a:lnTo>
                  <a:lnTo>
                    <a:pt x="473" y="0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5" name="Freeform 1358"/>
            <p:cNvSpPr>
              <a:spLocks/>
            </p:cNvSpPr>
            <p:nvPr/>
          </p:nvSpPr>
          <p:spPr bwMode="auto">
            <a:xfrm>
              <a:off x="6296026" y="3441700"/>
              <a:ext cx="750888" cy="541338"/>
            </a:xfrm>
            <a:custGeom>
              <a:avLst/>
              <a:gdLst>
                <a:gd name="T0" fmla="*/ 473 w 473"/>
                <a:gd name="T1" fmla="*/ 0 h 341"/>
                <a:gd name="T2" fmla="*/ 0 w 473"/>
                <a:gd name="T3" fmla="*/ 263 h 341"/>
                <a:gd name="T4" fmla="*/ 473 w 473"/>
                <a:gd name="T5" fmla="*/ 341 h 341"/>
                <a:gd name="T6" fmla="*/ 473 w 473"/>
                <a:gd name="T7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41">
                  <a:moveTo>
                    <a:pt x="473" y="0"/>
                  </a:moveTo>
                  <a:lnTo>
                    <a:pt x="0" y="263"/>
                  </a:lnTo>
                  <a:lnTo>
                    <a:pt x="473" y="341"/>
                  </a:lnTo>
                  <a:lnTo>
                    <a:pt x="4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6" name="Freeform 1359"/>
            <p:cNvSpPr>
              <a:spLocks/>
            </p:cNvSpPr>
            <p:nvPr/>
          </p:nvSpPr>
          <p:spPr bwMode="auto">
            <a:xfrm>
              <a:off x="6762751" y="887412"/>
              <a:ext cx="574675" cy="327025"/>
            </a:xfrm>
            <a:custGeom>
              <a:avLst/>
              <a:gdLst>
                <a:gd name="T0" fmla="*/ 0 w 362"/>
                <a:gd name="T1" fmla="*/ 206 h 206"/>
                <a:gd name="T2" fmla="*/ 158 w 362"/>
                <a:gd name="T3" fmla="*/ 0 h 206"/>
                <a:gd name="T4" fmla="*/ 362 w 362"/>
                <a:gd name="T5" fmla="*/ 201 h 206"/>
                <a:gd name="T6" fmla="*/ 0 w 362"/>
                <a:gd name="T7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2" h="206">
                  <a:moveTo>
                    <a:pt x="0" y="206"/>
                  </a:moveTo>
                  <a:lnTo>
                    <a:pt x="158" y="0"/>
                  </a:lnTo>
                  <a:lnTo>
                    <a:pt x="362" y="201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E033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7" name="Freeform 1360"/>
            <p:cNvSpPr>
              <a:spLocks/>
            </p:cNvSpPr>
            <p:nvPr/>
          </p:nvSpPr>
          <p:spPr bwMode="auto">
            <a:xfrm>
              <a:off x="6762751" y="887412"/>
              <a:ext cx="574675" cy="327025"/>
            </a:xfrm>
            <a:custGeom>
              <a:avLst/>
              <a:gdLst>
                <a:gd name="T0" fmla="*/ 0 w 362"/>
                <a:gd name="T1" fmla="*/ 206 h 206"/>
                <a:gd name="T2" fmla="*/ 158 w 362"/>
                <a:gd name="T3" fmla="*/ 0 h 206"/>
                <a:gd name="T4" fmla="*/ 362 w 362"/>
                <a:gd name="T5" fmla="*/ 201 h 206"/>
                <a:gd name="T6" fmla="*/ 0 w 362"/>
                <a:gd name="T7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2" h="206">
                  <a:moveTo>
                    <a:pt x="0" y="206"/>
                  </a:moveTo>
                  <a:lnTo>
                    <a:pt x="158" y="0"/>
                  </a:lnTo>
                  <a:lnTo>
                    <a:pt x="362" y="201"/>
                  </a:lnTo>
                  <a:lnTo>
                    <a:pt x="0" y="20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8" name="Freeform 1361"/>
            <p:cNvSpPr>
              <a:spLocks/>
            </p:cNvSpPr>
            <p:nvPr/>
          </p:nvSpPr>
          <p:spPr bwMode="auto">
            <a:xfrm>
              <a:off x="6762751" y="887412"/>
              <a:ext cx="574675" cy="327025"/>
            </a:xfrm>
            <a:custGeom>
              <a:avLst/>
              <a:gdLst>
                <a:gd name="T0" fmla="*/ 158 w 362"/>
                <a:gd name="T1" fmla="*/ 0 h 206"/>
                <a:gd name="T2" fmla="*/ 0 w 362"/>
                <a:gd name="T3" fmla="*/ 206 h 206"/>
                <a:gd name="T4" fmla="*/ 362 w 362"/>
                <a:gd name="T5" fmla="*/ 201 h 206"/>
                <a:gd name="T6" fmla="*/ 158 w 362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2" h="206">
                  <a:moveTo>
                    <a:pt x="158" y="0"/>
                  </a:moveTo>
                  <a:lnTo>
                    <a:pt x="0" y="206"/>
                  </a:lnTo>
                  <a:lnTo>
                    <a:pt x="362" y="201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9" name="Freeform 1362"/>
            <p:cNvSpPr>
              <a:spLocks/>
            </p:cNvSpPr>
            <p:nvPr/>
          </p:nvSpPr>
          <p:spPr bwMode="auto">
            <a:xfrm>
              <a:off x="6762751" y="887412"/>
              <a:ext cx="574675" cy="327025"/>
            </a:xfrm>
            <a:custGeom>
              <a:avLst/>
              <a:gdLst>
                <a:gd name="T0" fmla="*/ 158 w 362"/>
                <a:gd name="T1" fmla="*/ 0 h 206"/>
                <a:gd name="T2" fmla="*/ 0 w 362"/>
                <a:gd name="T3" fmla="*/ 206 h 206"/>
                <a:gd name="T4" fmla="*/ 362 w 362"/>
                <a:gd name="T5" fmla="*/ 201 h 206"/>
                <a:gd name="T6" fmla="*/ 158 w 362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2" h="206">
                  <a:moveTo>
                    <a:pt x="158" y="0"/>
                  </a:moveTo>
                  <a:lnTo>
                    <a:pt x="0" y="206"/>
                  </a:lnTo>
                  <a:lnTo>
                    <a:pt x="362" y="201"/>
                  </a:lnTo>
                  <a:lnTo>
                    <a:pt x="1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0" name="Freeform 1363"/>
            <p:cNvSpPr>
              <a:spLocks/>
            </p:cNvSpPr>
            <p:nvPr/>
          </p:nvSpPr>
          <p:spPr bwMode="auto">
            <a:xfrm>
              <a:off x="6296026" y="1074737"/>
              <a:ext cx="1739900" cy="2784475"/>
            </a:xfrm>
            <a:custGeom>
              <a:avLst/>
              <a:gdLst>
                <a:gd name="T0" fmla="*/ 1096 w 1096"/>
                <a:gd name="T1" fmla="*/ 187 h 1754"/>
                <a:gd name="T2" fmla="*/ 906 w 1096"/>
                <a:gd name="T3" fmla="*/ 0 h 1754"/>
                <a:gd name="T4" fmla="*/ 0 w 1096"/>
                <a:gd name="T5" fmla="*/ 0 h 1754"/>
                <a:gd name="T6" fmla="*/ 0 w 1096"/>
                <a:gd name="T7" fmla="*/ 1754 h 1754"/>
                <a:gd name="T8" fmla="*/ 906 w 1096"/>
                <a:gd name="T9" fmla="*/ 1754 h 1754"/>
                <a:gd name="T10" fmla="*/ 906 w 1096"/>
                <a:gd name="T11" fmla="*/ 376 h 1754"/>
                <a:gd name="T12" fmla="*/ 1096 w 1096"/>
                <a:gd name="T13" fmla="*/ 187 h 1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6" h="1754">
                  <a:moveTo>
                    <a:pt x="1096" y="187"/>
                  </a:moveTo>
                  <a:lnTo>
                    <a:pt x="906" y="0"/>
                  </a:lnTo>
                  <a:lnTo>
                    <a:pt x="0" y="0"/>
                  </a:lnTo>
                  <a:lnTo>
                    <a:pt x="0" y="1754"/>
                  </a:lnTo>
                  <a:lnTo>
                    <a:pt x="906" y="1754"/>
                  </a:lnTo>
                  <a:lnTo>
                    <a:pt x="906" y="376"/>
                  </a:lnTo>
                  <a:lnTo>
                    <a:pt x="1096" y="18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1" name="Freeform 1364"/>
            <p:cNvSpPr>
              <a:spLocks/>
            </p:cNvSpPr>
            <p:nvPr/>
          </p:nvSpPr>
          <p:spPr bwMode="auto">
            <a:xfrm>
              <a:off x="6172201" y="887412"/>
              <a:ext cx="841375" cy="1270000"/>
            </a:xfrm>
            <a:custGeom>
              <a:avLst/>
              <a:gdLst>
                <a:gd name="T0" fmla="*/ 191 w 224"/>
                <a:gd name="T1" fmla="*/ 299 h 338"/>
                <a:gd name="T2" fmla="*/ 148 w 224"/>
                <a:gd name="T3" fmla="*/ 325 h 338"/>
                <a:gd name="T4" fmla="*/ 76 w 224"/>
                <a:gd name="T5" fmla="*/ 325 h 338"/>
                <a:gd name="T6" fmla="*/ 33 w 224"/>
                <a:gd name="T7" fmla="*/ 299 h 338"/>
                <a:gd name="T8" fmla="*/ 0 w 224"/>
                <a:gd name="T9" fmla="*/ 239 h 338"/>
                <a:gd name="T10" fmla="*/ 0 w 224"/>
                <a:gd name="T11" fmla="*/ 0 h 338"/>
                <a:gd name="T12" fmla="*/ 224 w 224"/>
                <a:gd name="T13" fmla="*/ 0 h 338"/>
                <a:gd name="T14" fmla="*/ 224 w 224"/>
                <a:gd name="T15" fmla="*/ 239 h 338"/>
                <a:gd name="T16" fmla="*/ 191 w 224"/>
                <a:gd name="T17" fmla="*/ 299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338">
                  <a:moveTo>
                    <a:pt x="191" y="299"/>
                  </a:moveTo>
                  <a:cubicBezTo>
                    <a:pt x="148" y="325"/>
                    <a:pt x="148" y="325"/>
                    <a:pt x="148" y="325"/>
                  </a:cubicBezTo>
                  <a:cubicBezTo>
                    <a:pt x="126" y="338"/>
                    <a:pt x="98" y="338"/>
                    <a:pt x="76" y="325"/>
                  </a:cubicBezTo>
                  <a:cubicBezTo>
                    <a:pt x="33" y="299"/>
                    <a:pt x="33" y="299"/>
                    <a:pt x="33" y="299"/>
                  </a:cubicBezTo>
                  <a:cubicBezTo>
                    <a:pt x="13" y="286"/>
                    <a:pt x="0" y="264"/>
                    <a:pt x="0" y="2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239"/>
                    <a:pt x="224" y="239"/>
                    <a:pt x="224" y="239"/>
                  </a:cubicBezTo>
                  <a:cubicBezTo>
                    <a:pt x="224" y="264"/>
                    <a:pt x="212" y="286"/>
                    <a:pt x="191" y="299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4" name="Rectangle 1367"/>
            <p:cNvSpPr>
              <a:spLocks noChangeArrowheads="1"/>
            </p:cNvSpPr>
            <p:nvPr/>
          </p:nvSpPr>
          <p:spPr bwMode="auto">
            <a:xfrm>
              <a:off x="6843713" y="3644900"/>
              <a:ext cx="468313" cy="98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dirty="0" smtClean="0">
                  <a:ln>
                    <a:noFill/>
                  </a:ln>
                  <a:solidFill>
                    <a:srgbClr val="606060"/>
                  </a:solidFill>
                  <a:effectLst/>
                  <a:latin typeface="Times New Roman" panose="02020603050405020304" pitchFamily="18" charset="0"/>
                </a:rPr>
                <a:t>READ MORE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591" name="Rectangle 1444"/>
            <p:cNvSpPr>
              <a:spLocks noChangeArrowheads="1"/>
            </p:cNvSpPr>
            <p:nvPr/>
          </p:nvSpPr>
          <p:spPr bwMode="auto">
            <a:xfrm>
              <a:off x="7167563" y="1204912"/>
              <a:ext cx="609600" cy="893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200" b="0" i="0" u="none" strike="noStrike" cap="none" normalizeH="0" baseline="0" smtClean="0">
                  <a:ln>
                    <a:noFill/>
                  </a:ln>
                  <a:solidFill>
                    <a:srgbClr val="606060"/>
                  </a:solidFill>
                  <a:effectLst/>
                  <a:latin typeface="Times New Roman" panose="02020603050405020304" pitchFamily="18" charset="0"/>
                </a:rPr>
                <a:t>3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592" name="Freeform 1445"/>
            <p:cNvSpPr>
              <a:spLocks/>
            </p:cNvSpPr>
            <p:nvPr/>
          </p:nvSpPr>
          <p:spPr bwMode="auto">
            <a:xfrm>
              <a:off x="4610101" y="3441700"/>
              <a:ext cx="754063" cy="800100"/>
            </a:xfrm>
            <a:custGeom>
              <a:avLst/>
              <a:gdLst>
                <a:gd name="T0" fmla="*/ 0 w 475"/>
                <a:gd name="T1" fmla="*/ 263 h 504"/>
                <a:gd name="T2" fmla="*/ 475 w 475"/>
                <a:gd name="T3" fmla="*/ 504 h 504"/>
                <a:gd name="T4" fmla="*/ 475 w 475"/>
                <a:gd name="T5" fmla="*/ 0 h 504"/>
                <a:gd name="T6" fmla="*/ 0 w 475"/>
                <a:gd name="T7" fmla="*/ 263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5" h="504">
                  <a:moveTo>
                    <a:pt x="0" y="263"/>
                  </a:moveTo>
                  <a:lnTo>
                    <a:pt x="475" y="504"/>
                  </a:lnTo>
                  <a:lnTo>
                    <a:pt x="475" y="0"/>
                  </a:lnTo>
                  <a:lnTo>
                    <a:pt x="0" y="2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3" name="Freeform 1446"/>
            <p:cNvSpPr>
              <a:spLocks/>
            </p:cNvSpPr>
            <p:nvPr/>
          </p:nvSpPr>
          <p:spPr bwMode="auto">
            <a:xfrm>
              <a:off x="4610101" y="3441700"/>
              <a:ext cx="754063" cy="800100"/>
            </a:xfrm>
            <a:custGeom>
              <a:avLst/>
              <a:gdLst>
                <a:gd name="T0" fmla="*/ 0 w 475"/>
                <a:gd name="T1" fmla="*/ 263 h 504"/>
                <a:gd name="T2" fmla="*/ 475 w 475"/>
                <a:gd name="T3" fmla="*/ 504 h 504"/>
                <a:gd name="T4" fmla="*/ 475 w 475"/>
                <a:gd name="T5" fmla="*/ 0 h 504"/>
                <a:gd name="T6" fmla="*/ 0 w 475"/>
                <a:gd name="T7" fmla="*/ 263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5" h="504">
                  <a:moveTo>
                    <a:pt x="0" y="263"/>
                  </a:moveTo>
                  <a:lnTo>
                    <a:pt x="475" y="504"/>
                  </a:lnTo>
                  <a:lnTo>
                    <a:pt x="475" y="0"/>
                  </a:lnTo>
                  <a:lnTo>
                    <a:pt x="0" y="26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5" name="Freeform 1448"/>
            <p:cNvSpPr>
              <a:spLocks/>
            </p:cNvSpPr>
            <p:nvPr/>
          </p:nvSpPr>
          <p:spPr bwMode="auto">
            <a:xfrm>
              <a:off x="4610101" y="3441700"/>
              <a:ext cx="754063" cy="541338"/>
            </a:xfrm>
            <a:custGeom>
              <a:avLst/>
              <a:gdLst>
                <a:gd name="T0" fmla="*/ 475 w 475"/>
                <a:gd name="T1" fmla="*/ 0 h 341"/>
                <a:gd name="T2" fmla="*/ 0 w 475"/>
                <a:gd name="T3" fmla="*/ 263 h 341"/>
                <a:gd name="T4" fmla="*/ 475 w 475"/>
                <a:gd name="T5" fmla="*/ 341 h 341"/>
                <a:gd name="T6" fmla="*/ 475 w 475"/>
                <a:gd name="T7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5" h="341">
                  <a:moveTo>
                    <a:pt x="475" y="0"/>
                  </a:moveTo>
                  <a:lnTo>
                    <a:pt x="0" y="263"/>
                  </a:lnTo>
                  <a:lnTo>
                    <a:pt x="475" y="341"/>
                  </a:lnTo>
                  <a:lnTo>
                    <a:pt x="475" y="0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6" name="Freeform 1449"/>
            <p:cNvSpPr>
              <a:spLocks/>
            </p:cNvSpPr>
            <p:nvPr/>
          </p:nvSpPr>
          <p:spPr bwMode="auto">
            <a:xfrm>
              <a:off x="4610101" y="3441700"/>
              <a:ext cx="754063" cy="541338"/>
            </a:xfrm>
            <a:custGeom>
              <a:avLst/>
              <a:gdLst>
                <a:gd name="T0" fmla="*/ 475 w 475"/>
                <a:gd name="T1" fmla="*/ 0 h 341"/>
                <a:gd name="T2" fmla="*/ 0 w 475"/>
                <a:gd name="T3" fmla="*/ 263 h 341"/>
                <a:gd name="T4" fmla="*/ 475 w 475"/>
                <a:gd name="T5" fmla="*/ 341 h 341"/>
                <a:gd name="T6" fmla="*/ 475 w 475"/>
                <a:gd name="T7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5" h="341">
                  <a:moveTo>
                    <a:pt x="475" y="0"/>
                  </a:moveTo>
                  <a:lnTo>
                    <a:pt x="0" y="263"/>
                  </a:lnTo>
                  <a:lnTo>
                    <a:pt x="475" y="341"/>
                  </a:lnTo>
                  <a:lnTo>
                    <a:pt x="4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7" name="Freeform 1450"/>
            <p:cNvSpPr>
              <a:spLocks/>
            </p:cNvSpPr>
            <p:nvPr/>
          </p:nvSpPr>
          <p:spPr bwMode="auto">
            <a:xfrm>
              <a:off x="5075238" y="887412"/>
              <a:ext cx="574675" cy="327025"/>
            </a:xfrm>
            <a:custGeom>
              <a:avLst/>
              <a:gdLst>
                <a:gd name="T0" fmla="*/ 0 w 362"/>
                <a:gd name="T1" fmla="*/ 206 h 206"/>
                <a:gd name="T2" fmla="*/ 161 w 362"/>
                <a:gd name="T3" fmla="*/ 0 h 206"/>
                <a:gd name="T4" fmla="*/ 362 w 362"/>
                <a:gd name="T5" fmla="*/ 201 h 206"/>
                <a:gd name="T6" fmla="*/ 0 w 362"/>
                <a:gd name="T7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2" h="206">
                  <a:moveTo>
                    <a:pt x="0" y="206"/>
                  </a:moveTo>
                  <a:lnTo>
                    <a:pt x="161" y="0"/>
                  </a:lnTo>
                  <a:lnTo>
                    <a:pt x="362" y="201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FF8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8" name="Freeform 1451"/>
            <p:cNvSpPr>
              <a:spLocks/>
            </p:cNvSpPr>
            <p:nvPr/>
          </p:nvSpPr>
          <p:spPr bwMode="auto">
            <a:xfrm>
              <a:off x="5075238" y="887412"/>
              <a:ext cx="574675" cy="327025"/>
            </a:xfrm>
            <a:custGeom>
              <a:avLst/>
              <a:gdLst>
                <a:gd name="T0" fmla="*/ 0 w 362"/>
                <a:gd name="T1" fmla="*/ 206 h 206"/>
                <a:gd name="T2" fmla="*/ 161 w 362"/>
                <a:gd name="T3" fmla="*/ 0 h 206"/>
                <a:gd name="T4" fmla="*/ 362 w 362"/>
                <a:gd name="T5" fmla="*/ 201 h 206"/>
                <a:gd name="T6" fmla="*/ 0 w 362"/>
                <a:gd name="T7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2" h="206">
                  <a:moveTo>
                    <a:pt x="0" y="206"/>
                  </a:moveTo>
                  <a:lnTo>
                    <a:pt x="161" y="0"/>
                  </a:lnTo>
                  <a:lnTo>
                    <a:pt x="362" y="201"/>
                  </a:lnTo>
                  <a:lnTo>
                    <a:pt x="0" y="20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9" name="Freeform 1452"/>
            <p:cNvSpPr>
              <a:spLocks/>
            </p:cNvSpPr>
            <p:nvPr/>
          </p:nvSpPr>
          <p:spPr bwMode="auto">
            <a:xfrm>
              <a:off x="5075238" y="887412"/>
              <a:ext cx="574675" cy="327025"/>
            </a:xfrm>
            <a:custGeom>
              <a:avLst/>
              <a:gdLst>
                <a:gd name="T0" fmla="*/ 161 w 362"/>
                <a:gd name="T1" fmla="*/ 0 h 206"/>
                <a:gd name="T2" fmla="*/ 0 w 362"/>
                <a:gd name="T3" fmla="*/ 206 h 206"/>
                <a:gd name="T4" fmla="*/ 362 w 362"/>
                <a:gd name="T5" fmla="*/ 201 h 206"/>
                <a:gd name="T6" fmla="*/ 161 w 362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2" h="206">
                  <a:moveTo>
                    <a:pt x="161" y="0"/>
                  </a:moveTo>
                  <a:lnTo>
                    <a:pt x="0" y="206"/>
                  </a:lnTo>
                  <a:lnTo>
                    <a:pt x="362" y="201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0" name="Freeform 1453"/>
            <p:cNvSpPr>
              <a:spLocks/>
            </p:cNvSpPr>
            <p:nvPr/>
          </p:nvSpPr>
          <p:spPr bwMode="auto">
            <a:xfrm>
              <a:off x="5075238" y="887412"/>
              <a:ext cx="574675" cy="327025"/>
            </a:xfrm>
            <a:custGeom>
              <a:avLst/>
              <a:gdLst>
                <a:gd name="T0" fmla="*/ 161 w 362"/>
                <a:gd name="T1" fmla="*/ 0 h 206"/>
                <a:gd name="T2" fmla="*/ 0 w 362"/>
                <a:gd name="T3" fmla="*/ 206 h 206"/>
                <a:gd name="T4" fmla="*/ 362 w 362"/>
                <a:gd name="T5" fmla="*/ 201 h 206"/>
                <a:gd name="T6" fmla="*/ 161 w 362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2" h="206">
                  <a:moveTo>
                    <a:pt x="161" y="0"/>
                  </a:moveTo>
                  <a:lnTo>
                    <a:pt x="0" y="206"/>
                  </a:lnTo>
                  <a:lnTo>
                    <a:pt x="362" y="201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1" name="Freeform 1454"/>
            <p:cNvSpPr>
              <a:spLocks/>
            </p:cNvSpPr>
            <p:nvPr/>
          </p:nvSpPr>
          <p:spPr bwMode="auto">
            <a:xfrm>
              <a:off x="4610101" y="1074737"/>
              <a:ext cx="1743075" cy="2784475"/>
            </a:xfrm>
            <a:custGeom>
              <a:avLst/>
              <a:gdLst>
                <a:gd name="T0" fmla="*/ 1098 w 1098"/>
                <a:gd name="T1" fmla="*/ 187 h 1754"/>
                <a:gd name="T2" fmla="*/ 908 w 1098"/>
                <a:gd name="T3" fmla="*/ 0 h 1754"/>
                <a:gd name="T4" fmla="*/ 0 w 1098"/>
                <a:gd name="T5" fmla="*/ 0 h 1754"/>
                <a:gd name="T6" fmla="*/ 0 w 1098"/>
                <a:gd name="T7" fmla="*/ 1754 h 1754"/>
                <a:gd name="T8" fmla="*/ 908 w 1098"/>
                <a:gd name="T9" fmla="*/ 1754 h 1754"/>
                <a:gd name="T10" fmla="*/ 908 w 1098"/>
                <a:gd name="T11" fmla="*/ 376 h 1754"/>
                <a:gd name="T12" fmla="*/ 1098 w 1098"/>
                <a:gd name="T13" fmla="*/ 187 h 1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8" h="1754">
                  <a:moveTo>
                    <a:pt x="1098" y="187"/>
                  </a:moveTo>
                  <a:lnTo>
                    <a:pt x="908" y="0"/>
                  </a:lnTo>
                  <a:lnTo>
                    <a:pt x="0" y="0"/>
                  </a:lnTo>
                  <a:lnTo>
                    <a:pt x="0" y="1754"/>
                  </a:lnTo>
                  <a:lnTo>
                    <a:pt x="908" y="1754"/>
                  </a:lnTo>
                  <a:lnTo>
                    <a:pt x="908" y="376"/>
                  </a:lnTo>
                  <a:lnTo>
                    <a:pt x="1098" y="18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2" name="Freeform 1455"/>
            <p:cNvSpPr>
              <a:spLocks/>
            </p:cNvSpPr>
            <p:nvPr/>
          </p:nvSpPr>
          <p:spPr bwMode="auto">
            <a:xfrm>
              <a:off x="4489451" y="887412"/>
              <a:ext cx="841375" cy="1270000"/>
            </a:xfrm>
            <a:custGeom>
              <a:avLst/>
              <a:gdLst>
                <a:gd name="T0" fmla="*/ 191 w 224"/>
                <a:gd name="T1" fmla="*/ 299 h 338"/>
                <a:gd name="T2" fmla="*/ 148 w 224"/>
                <a:gd name="T3" fmla="*/ 325 h 338"/>
                <a:gd name="T4" fmla="*/ 76 w 224"/>
                <a:gd name="T5" fmla="*/ 325 h 338"/>
                <a:gd name="T6" fmla="*/ 33 w 224"/>
                <a:gd name="T7" fmla="*/ 299 h 338"/>
                <a:gd name="T8" fmla="*/ 0 w 224"/>
                <a:gd name="T9" fmla="*/ 239 h 338"/>
                <a:gd name="T10" fmla="*/ 0 w 224"/>
                <a:gd name="T11" fmla="*/ 0 h 338"/>
                <a:gd name="T12" fmla="*/ 224 w 224"/>
                <a:gd name="T13" fmla="*/ 0 h 338"/>
                <a:gd name="T14" fmla="*/ 224 w 224"/>
                <a:gd name="T15" fmla="*/ 239 h 338"/>
                <a:gd name="T16" fmla="*/ 191 w 224"/>
                <a:gd name="T17" fmla="*/ 299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338">
                  <a:moveTo>
                    <a:pt x="191" y="299"/>
                  </a:moveTo>
                  <a:cubicBezTo>
                    <a:pt x="148" y="325"/>
                    <a:pt x="148" y="325"/>
                    <a:pt x="148" y="325"/>
                  </a:cubicBezTo>
                  <a:cubicBezTo>
                    <a:pt x="126" y="338"/>
                    <a:pt x="98" y="338"/>
                    <a:pt x="76" y="325"/>
                  </a:cubicBezTo>
                  <a:cubicBezTo>
                    <a:pt x="33" y="299"/>
                    <a:pt x="33" y="299"/>
                    <a:pt x="33" y="299"/>
                  </a:cubicBezTo>
                  <a:cubicBezTo>
                    <a:pt x="12" y="286"/>
                    <a:pt x="0" y="264"/>
                    <a:pt x="0" y="2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239"/>
                    <a:pt x="224" y="239"/>
                    <a:pt x="224" y="239"/>
                  </a:cubicBezTo>
                  <a:cubicBezTo>
                    <a:pt x="224" y="264"/>
                    <a:pt x="212" y="286"/>
                    <a:pt x="191" y="299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5" name="Rectangle 1458"/>
            <p:cNvSpPr>
              <a:spLocks noChangeArrowheads="1"/>
            </p:cNvSpPr>
            <p:nvPr/>
          </p:nvSpPr>
          <p:spPr bwMode="auto">
            <a:xfrm>
              <a:off x="5159376" y="3644900"/>
              <a:ext cx="469900" cy="98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606060"/>
                  </a:solidFill>
                  <a:effectLst/>
                  <a:latin typeface="Times New Roman" panose="02020603050405020304" pitchFamily="18" charset="0"/>
                </a:rPr>
                <a:t>READ MORE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282" name="Rectangle 1536"/>
            <p:cNvSpPr>
              <a:spLocks noChangeArrowheads="1"/>
            </p:cNvSpPr>
            <p:nvPr/>
          </p:nvSpPr>
          <p:spPr bwMode="auto">
            <a:xfrm>
              <a:off x="5522914" y="1184275"/>
              <a:ext cx="608013" cy="893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200" b="0" i="0" u="none" strike="noStrike" cap="none" normalizeH="0" baseline="0" smtClean="0">
                  <a:ln>
                    <a:noFill/>
                  </a:ln>
                  <a:solidFill>
                    <a:srgbClr val="606060"/>
                  </a:solidFill>
                  <a:effectLst/>
                  <a:latin typeface="Times New Roman" panose="02020603050405020304" pitchFamily="18" charset="0"/>
                </a:rPr>
                <a:t>2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283" name="Freeform 1537"/>
            <p:cNvSpPr>
              <a:spLocks/>
            </p:cNvSpPr>
            <p:nvPr/>
          </p:nvSpPr>
          <p:spPr bwMode="auto">
            <a:xfrm>
              <a:off x="2965451" y="3421063"/>
              <a:ext cx="754063" cy="800100"/>
            </a:xfrm>
            <a:custGeom>
              <a:avLst/>
              <a:gdLst>
                <a:gd name="T0" fmla="*/ 0 w 475"/>
                <a:gd name="T1" fmla="*/ 263 h 504"/>
                <a:gd name="T2" fmla="*/ 475 w 475"/>
                <a:gd name="T3" fmla="*/ 504 h 504"/>
                <a:gd name="T4" fmla="*/ 475 w 475"/>
                <a:gd name="T5" fmla="*/ 0 h 504"/>
                <a:gd name="T6" fmla="*/ 0 w 475"/>
                <a:gd name="T7" fmla="*/ 263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5" h="504">
                  <a:moveTo>
                    <a:pt x="0" y="263"/>
                  </a:moveTo>
                  <a:lnTo>
                    <a:pt x="475" y="504"/>
                  </a:lnTo>
                  <a:lnTo>
                    <a:pt x="475" y="0"/>
                  </a:lnTo>
                  <a:lnTo>
                    <a:pt x="0" y="2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4" name="Freeform 1538"/>
            <p:cNvSpPr>
              <a:spLocks/>
            </p:cNvSpPr>
            <p:nvPr/>
          </p:nvSpPr>
          <p:spPr bwMode="auto">
            <a:xfrm>
              <a:off x="2965451" y="3421063"/>
              <a:ext cx="754063" cy="800100"/>
            </a:xfrm>
            <a:custGeom>
              <a:avLst/>
              <a:gdLst>
                <a:gd name="T0" fmla="*/ 0 w 475"/>
                <a:gd name="T1" fmla="*/ 263 h 504"/>
                <a:gd name="T2" fmla="*/ 475 w 475"/>
                <a:gd name="T3" fmla="*/ 504 h 504"/>
                <a:gd name="T4" fmla="*/ 475 w 475"/>
                <a:gd name="T5" fmla="*/ 0 h 504"/>
                <a:gd name="T6" fmla="*/ 0 w 475"/>
                <a:gd name="T7" fmla="*/ 263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5" h="504">
                  <a:moveTo>
                    <a:pt x="0" y="263"/>
                  </a:moveTo>
                  <a:lnTo>
                    <a:pt x="475" y="504"/>
                  </a:lnTo>
                  <a:lnTo>
                    <a:pt x="475" y="0"/>
                  </a:lnTo>
                  <a:lnTo>
                    <a:pt x="0" y="26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6" name="Freeform 1540"/>
            <p:cNvSpPr>
              <a:spLocks/>
            </p:cNvSpPr>
            <p:nvPr/>
          </p:nvSpPr>
          <p:spPr bwMode="auto">
            <a:xfrm>
              <a:off x="2965451" y="3421063"/>
              <a:ext cx="754063" cy="541338"/>
            </a:xfrm>
            <a:custGeom>
              <a:avLst/>
              <a:gdLst>
                <a:gd name="T0" fmla="*/ 475 w 475"/>
                <a:gd name="T1" fmla="*/ 0 h 341"/>
                <a:gd name="T2" fmla="*/ 0 w 475"/>
                <a:gd name="T3" fmla="*/ 263 h 341"/>
                <a:gd name="T4" fmla="*/ 475 w 475"/>
                <a:gd name="T5" fmla="*/ 341 h 341"/>
                <a:gd name="T6" fmla="*/ 475 w 475"/>
                <a:gd name="T7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5" h="341">
                  <a:moveTo>
                    <a:pt x="475" y="0"/>
                  </a:moveTo>
                  <a:lnTo>
                    <a:pt x="0" y="263"/>
                  </a:lnTo>
                  <a:lnTo>
                    <a:pt x="475" y="341"/>
                  </a:lnTo>
                  <a:lnTo>
                    <a:pt x="475" y="0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7" name="Freeform 1541"/>
            <p:cNvSpPr>
              <a:spLocks/>
            </p:cNvSpPr>
            <p:nvPr/>
          </p:nvSpPr>
          <p:spPr bwMode="auto">
            <a:xfrm>
              <a:off x="2965451" y="3421063"/>
              <a:ext cx="754063" cy="541338"/>
            </a:xfrm>
            <a:custGeom>
              <a:avLst/>
              <a:gdLst>
                <a:gd name="T0" fmla="*/ 475 w 475"/>
                <a:gd name="T1" fmla="*/ 0 h 341"/>
                <a:gd name="T2" fmla="*/ 0 w 475"/>
                <a:gd name="T3" fmla="*/ 263 h 341"/>
                <a:gd name="T4" fmla="*/ 475 w 475"/>
                <a:gd name="T5" fmla="*/ 341 h 341"/>
                <a:gd name="T6" fmla="*/ 475 w 475"/>
                <a:gd name="T7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5" h="341">
                  <a:moveTo>
                    <a:pt x="475" y="0"/>
                  </a:moveTo>
                  <a:lnTo>
                    <a:pt x="0" y="263"/>
                  </a:lnTo>
                  <a:lnTo>
                    <a:pt x="475" y="341"/>
                  </a:lnTo>
                  <a:lnTo>
                    <a:pt x="4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8" name="Freeform 1542"/>
            <p:cNvSpPr>
              <a:spLocks/>
            </p:cNvSpPr>
            <p:nvPr/>
          </p:nvSpPr>
          <p:spPr bwMode="auto">
            <a:xfrm>
              <a:off x="3430589" y="866775"/>
              <a:ext cx="574675" cy="327025"/>
            </a:xfrm>
            <a:custGeom>
              <a:avLst/>
              <a:gdLst>
                <a:gd name="T0" fmla="*/ 0 w 362"/>
                <a:gd name="T1" fmla="*/ 206 h 206"/>
                <a:gd name="T2" fmla="*/ 161 w 362"/>
                <a:gd name="T3" fmla="*/ 0 h 206"/>
                <a:gd name="T4" fmla="*/ 362 w 362"/>
                <a:gd name="T5" fmla="*/ 201 h 206"/>
                <a:gd name="T6" fmla="*/ 0 w 362"/>
                <a:gd name="T7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2" h="206">
                  <a:moveTo>
                    <a:pt x="0" y="206"/>
                  </a:moveTo>
                  <a:lnTo>
                    <a:pt x="161" y="0"/>
                  </a:lnTo>
                  <a:lnTo>
                    <a:pt x="362" y="201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B611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9" name="Freeform 1543"/>
            <p:cNvSpPr>
              <a:spLocks/>
            </p:cNvSpPr>
            <p:nvPr/>
          </p:nvSpPr>
          <p:spPr bwMode="auto">
            <a:xfrm>
              <a:off x="3430589" y="866775"/>
              <a:ext cx="574675" cy="327025"/>
            </a:xfrm>
            <a:custGeom>
              <a:avLst/>
              <a:gdLst>
                <a:gd name="T0" fmla="*/ 0 w 362"/>
                <a:gd name="T1" fmla="*/ 206 h 206"/>
                <a:gd name="T2" fmla="*/ 161 w 362"/>
                <a:gd name="T3" fmla="*/ 0 h 206"/>
                <a:gd name="T4" fmla="*/ 362 w 362"/>
                <a:gd name="T5" fmla="*/ 201 h 206"/>
                <a:gd name="T6" fmla="*/ 0 w 362"/>
                <a:gd name="T7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2" h="206">
                  <a:moveTo>
                    <a:pt x="0" y="206"/>
                  </a:moveTo>
                  <a:lnTo>
                    <a:pt x="161" y="0"/>
                  </a:lnTo>
                  <a:lnTo>
                    <a:pt x="362" y="201"/>
                  </a:lnTo>
                  <a:lnTo>
                    <a:pt x="0" y="20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0" name="Freeform 1544"/>
            <p:cNvSpPr>
              <a:spLocks/>
            </p:cNvSpPr>
            <p:nvPr/>
          </p:nvSpPr>
          <p:spPr bwMode="auto">
            <a:xfrm>
              <a:off x="3430589" y="866775"/>
              <a:ext cx="574675" cy="327025"/>
            </a:xfrm>
            <a:custGeom>
              <a:avLst/>
              <a:gdLst>
                <a:gd name="T0" fmla="*/ 161 w 362"/>
                <a:gd name="T1" fmla="*/ 0 h 206"/>
                <a:gd name="T2" fmla="*/ 0 w 362"/>
                <a:gd name="T3" fmla="*/ 206 h 206"/>
                <a:gd name="T4" fmla="*/ 362 w 362"/>
                <a:gd name="T5" fmla="*/ 201 h 206"/>
                <a:gd name="T6" fmla="*/ 161 w 362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2" h="206">
                  <a:moveTo>
                    <a:pt x="161" y="0"/>
                  </a:moveTo>
                  <a:lnTo>
                    <a:pt x="0" y="206"/>
                  </a:lnTo>
                  <a:lnTo>
                    <a:pt x="362" y="201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1" name="Freeform 1545"/>
            <p:cNvSpPr>
              <a:spLocks/>
            </p:cNvSpPr>
            <p:nvPr/>
          </p:nvSpPr>
          <p:spPr bwMode="auto">
            <a:xfrm>
              <a:off x="3430589" y="866775"/>
              <a:ext cx="574675" cy="327025"/>
            </a:xfrm>
            <a:custGeom>
              <a:avLst/>
              <a:gdLst>
                <a:gd name="T0" fmla="*/ 161 w 362"/>
                <a:gd name="T1" fmla="*/ 0 h 206"/>
                <a:gd name="T2" fmla="*/ 0 w 362"/>
                <a:gd name="T3" fmla="*/ 206 h 206"/>
                <a:gd name="T4" fmla="*/ 362 w 362"/>
                <a:gd name="T5" fmla="*/ 201 h 206"/>
                <a:gd name="T6" fmla="*/ 161 w 362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2" h="206">
                  <a:moveTo>
                    <a:pt x="161" y="0"/>
                  </a:moveTo>
                  <a:lnTo>
                    <a:pt x="0" y="206"/>
                  </a:lnTo>
                  <a:lnTo>
                    <a:pt x="362" y="201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2" name="Freeform 1546"/>
            <p:cNvSpPr>
              <a:spLocks/>
            </p:cNvSpPr>
            <p:nvPr/>
          </p:nvSpPr>
          <p:spPr bwMode="auto">
            <a:xfrm>
              <a:off x="2965451" y="1054100"/>
              <a:ext cx="1738313" cy="2784475"/>
            </a:xfrm>
            <a:custGeom>
              <a:avLst/>
              <a:gdLst>
                <a:gd name="T0" fmla="*/ 1095 w 1095"/>
                <a:gd name="T1" fmla="*/ 187 h 1754"/>
                <a:gd name="T2" fmla="*/ 908 w 1095"/>
                <a:gd name="T3" fmla="*/ 0 h 1754"/>
                <a:gd name="T4" fmla="*/ 0 w 1095"/>
                <a:gd name="T5" fmla="*/ 0 h 1754"/>
                <a:gd name="T6" fmla="*/ 0 w 1095"/>
                <a:gd name="T7" fmla="*/ 1754 h 1754"/>
                <a:gd name="T8" fmla="*/ 908 w 1095"/>
                <a:gd name="T9" fmla="*/ 1754 h 1754"/>
                <a:gd name="T10" fmla="*/ 908 w 1095"/>
                <a:gd name="T11" fmla="*/ 376 h 1754"/>
                <a:gd name="T12" fmla="*/ 1095 w 1095"/>
                <a:gd name="T13" fmla="*/ 187 h 1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5" h="1754">
                  <a:moveTo>
                    <a:pt x="1095" y="187"/>
                  </a:moveTo>
                  <a:lnTo>
                    <a:pt x="908" y="0"/>
                  </a:lnTo>
                  <a:lnTo>
                    <a:pt x="0" y="0"/>
                  </a:lnTo>
                  <a:lnTo>
                    <a:pt x="0" y="1754"/>
                  </a:lnTo>
                  <a:lnTo>
                    <a:pt x="908" y="1754"/>
                  </a:lnTo>
                  <a:lnTo>
                    <a:pt x="908" y="376"/>
                  </a:lnTo>
                  <a:lnTo>
                    <a:pt x="1095" y="18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3" name="Freeform 1547"/>
            <p:cNvSpPr>
              <a:spLocks/>
            </p:cNvSpPr>
            <p:nvPr/>
          </p:nvSpPr>
          <p:spPr bwMode="auto">
            <a:xfrm>
              <a:off x="2841626" y="866775"/>
              <a:ext cx="844550" cy="1270000"/>
            </a:xfrm>
            <a:custGeom>
              <a:avLst/>
              <a:gdLst>
                <a:gd name="T0" fmla="*/ 192 w 225"/>
                <a:gd name="T1" fmla="*/ 299 h 338"/>
                <a:gd name="T2" fmla="*/ 149 w 225"/>
                <a:gd name="T3" fmla="*/ 325 h 338"/>
                <a:gd name="T4" fmla="*/ 76 w 225"/>
                <a:gd name="T5" fmla="*/ 325 h 338"/>
                <a:gd name="T6" fmla="*/ 34 w 225"/>
                <a:gd name="T7" fmla="*/ 299 h 338"/>
                <a:gd name="T8" fmla="*/ 0 w 225"/>
                <a:gd name="T9" fmla="*/ 239 h 338"/>
                <a:gd name="T10" fmla="*/ 0 w 225"/>
                <a:gd name="T11" fmla="*/ 0 h 338"/>
                <a:gd name="T12" fmla="*/ 225 w 225"/>
                <a:gd name="T13" fmla="*/ 0 h 338"/>
                <a:gd name="T14" fmla="*/ 225 w 225"/>
                <a:gd name="T15" fmla="*/ 239 h 338"/>
                <a:gd name="T16" fmla="*/ 192 w 225"/>
                <a:gd name="T17" fmla="*/ 299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5" h="338">
                  <a:moveTo>
                    <a:pt x="192" y="299"/>
                  </a:moveTo>
                  <a:cubicBezTo>
                    <a:pt x="149" y="325"/>
                    <a:pt x="149" y="325"/>
                    <a:pt x="149" y="325"/>
                  </a:cubicBezTo>
                  <a:cubicBezTo>
                    <a:pt x="127" y="338"/>
                    <a:pt x="99" y="338"/>
                    <a:pt x="76" y="325"/>
                  </a:cubicBezTo>
                  <a:cubicBezTo>
                    <a:pt x="34" y="299"/>
                    <a:pt x="34" y="299"/>
                    <a:pt x="34" y="299"/>
                  </a:cubicBezTo>
                  <a:cubicBezTo>
                    <a:pt x="13" y="286"/>
                    <a:pt x="0" y="264"/>
                    <a:pt x="0" y="2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5" y="239"/>
                    <a:pt x="225" y="239"/>
                    <a:pt x="225" y="239"/>
                  </a:cubicBezTo>
                  <a:cubicBezTo>
                    <a:pt x="225" y="264"/>
                    <a:pt x="212" y="286"/>
                    <a:pt x="192" y="299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4" name="Rectangle 1548"/>
            <p:cNvSpPr>
              <a:spLocks noChangeArrowheads="1"/>
            </p:cNvSpPr>
            <p:nvPr/>
          </p:nvSpPr>
          <p:spPr bwMode="auto">
            <a:xfrm>
              <a:off x="3513139" y="3624263"/>
              <a:ext cx="469900" cy="98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600" b="0" i="0" u="none" strike="noStrike" cap="none" normalizeH="0" baseline="0" smtClean="0">
                  <a:ln>
                    <a:noFill/>
                  </a:ln>
                  <a:solidFill>
                    <a:srgbClr val="606060"/>
                  </a:solidFill>
                  <a:effectLst/>
                  <a:latin typeface="Times New Roman" panose="02020603050405020304" pitchFamily="18" charset="0"/>
                </a:rPr>
                <a:t>READ MORE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371" name="Rectangle 1625"/>
            <p:cNvSpPr>
              <a:spLocks noChangeArrowheads="1"/>
            </p:cNvSpPr>
            <p:nvPr/>
          </p:nvSpPr>
          <p:spPr bwMode="auto">
            <a:xfrm>
              <a:off x="3838576" y="1184275"/>
              <a:ext cx="608013" cy="893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5200" b="0" i="0" u="none" strike="noStrike" cap="none" normalizeH="0" baseline="0" smtClean="0">
                  <a:ln>
                    <a:noFill/>
                  </a:ln>
                  <a:solidFill>
                    <a:srgbClr val="606060"/>
                  </a:solidFill>
                  <a:effectLst/>
                  <a:latin typeface="Times New Roman" panose="02020603050405020304" pitchFamily="18" charset="0"/>
                </a:rPr>
                <a:t>1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372" name="Freeform 1626"/>
            <p:cNvSpPr>
              <a:spLocks noEditPoints="1"/>
            </p:cNvSpPr>
            <p:nvPr/>
          </p:nvSpPr>
          <p:spPr bwMode="auto">
            <a:xfrm>
              <a:off x="8123239" y="1271588"/>
              <a:ext cx="431800" cy="425450"/>
            </a:xfrm>
            <a:custGeom>
              <a:avLst/>
              <a:gdLst>
                <a:gd name="T0" fmla="*/ 77 w 115"/>
                <a:gd name="T1" fmla="*/ 100 h 113"/>
                <a:gd name="T2" fmla="*/ 82 w 115"/>
                <a:gd name="T3" fmla="*/ 97 h 113"/>
                <a:gd name="T4" fmla="*/ 115 w 115"/>
                <a:gd name="T5" fmla="*/ 6 h 113"/>
                <a:gd name="T6" fmla="*/ 115 w 115"/>
                <a:gd name="T7" fmla="*/ 5 h 113"/>
                <a:gd name="T8" fmla="*/ 115 w 115"/>
                <a:gd name="T9" fmla="*/ 5 h 113"/>
                <a:gd name="T10" fmla="*/ 115 w 115"/>
                <a:gd name="T11" fmla="*/ 4 h 113"/>
                <a:gd name="T12" fmla="*/ 115 w 115"/>
                <a:gd name="T13" fmla="*/ 3 h 113"/>
                <a:gd name="T14" fmla="*/ 114 w 115"/>
                <a:gd name="T15" fmla="*/ 2 h 113"/>
                <a:gd name="T16" fmla="*/ 114 w 115"/>
                <a:gd name="T17" fmla="*/ 1 h 113"/>
                <a:gd name="T18" fmla="*/ 113 w 115"/>
                <a:gd name="T19" fmla="*/ 1 h 113"/>
                <a:gd name="T20" fmla="*/ 113 w 115"/>
                <a:gd name="T21" fmla="*/ 1 h 113"/>
                <a:gd name="T22" fmla="*/ 112 w 115"/>
                <a:gd name="T23" fmla="*/ 0 h 113"/>
                <a:gd name="T24" fmla="*/ 111 w 115"/>
                <a:gd name="T25" fmla="*/ 0 h 113"/>
                <a:gd name="T26" fmla="*/ 110 w 115"/>
                <a:gd name="T27" fmla="*/ 0 h 113"/>
                <a:gd name="T28" fmla="*/ 110 w 115"/>
                <a:gd name="T29" fmla="*/ 0 h 113"/>
                <a:gd name="T30" fmla="*/ 109 w 115"/>
                <a:gd name="T31" fmla="*/ 0 h 113"/>
                <a:gd name="T32" fmla="*/ 108 w 115"/>
                <a:gd name="T33" fmla="*/ 0 h 113"/>
                <a:gd name="T34" fmla="*/ 108 w 115"/>
                <a:gd name="T35" fmla="*/ 0 h 113"/>
                <a:gd name="T36" fmla="*/ 0 w 115"/>
                <a:gd name="T37" fmla="*/ 60 h 113"/>
                <a:gd name="T38" fmla="*/ 22 w 115"/>
                <a:gd name="T39" fmla="*/ 74 h 113"/>
                <a:gd name="T40" fmla="*/ 32 w 115"/>
                <a:gd name="T41" fmla="*/ 109 h 113"/>
                <a:gd name="T42" fmla="*/ 32 w 115"/>
                <a:gd name="T43" fmla="*/ 110 h 113"/>
                <a:gd name="T44" fmla="*/ 33 w 115"/>
                <a:gd name="T45" fmla="*/ 111 h 113"/>
                <a:gd name="T46" fmla="*/ 34 w 115"/>
                <a:gd name="T47" fmla="*/ 111 h 113"/>
                <a:gd name="T48" fmla="*/ 34 w 115"/>
                <a:gd name="T49" fmla="*/ 112 h 113"/>
                <a:gd name="T50" fmla="*/ 34 w 115"/>
                <a:gd name="T51" fmla="*/ 112 h 113"/>
                <a:gd name="T52" fmla="*/ 35 w 115"/>
                <a:gd name="T53" fmla="*/ 112 h 113"/>
                <a:gd name="T54" fmla="*/ 36 w 115"/>
                <a:gd name="T55" fmla="*/ 112 h 113"/>
                <a:gd name="T56" fmla="*/ 36 w 115"/>
                <a:gd name="T57" fmla="*/ 113 h 113"/>
                <a:gd name="T58" fmla="*/ 37 w 115"/>
                <a:gd name="T59" fmla="*/ 112 h 113"/>
                <a:gd name="T60" fmla="*/ 38 w 115"/>
                <a:gd name="T61" fmla="*/ 112 h 113"/>
                <a:gd name="T62" fmla="*/ 39 w 115"/>
                <a:gd name="T63" fmla="*/ 112 h 113"/>
                <a:gd name="T64" fmla="*/ 39 w 115"/>
                <a:gd name="T65" fmla="*/ 112 h 113"/>
                <a:gd name="T66" fmla="*/ 63 w 115"/>
                <a:gd name="T67" fmla="*/ 94 h 113"/>
                <a:gd name="T68" fmla="*/ 25 w 115"/>
                <a:gd name="T69" fmla="*/ 65 h 113"/>
                <a:gd name="T70" fmla="*/ 64 w 115"/>
                <a:gd name="T71" fmla="*/ 34 h 113"/>
                <a:gd name="T72" fmla="*/ 37 w 115"/>
                <a:gd name="T73" fmla="*/ 93 h 113"/>
                <a:gd name="T74" fmla="*/ 41 w 115"/>
                <a:gd name="T75" fmla="*/ 83 h 113"/>
                <a:gd name="T76" fmla="*/ 35 w 115"/>
                <a:gd name="T77" fmla="*/ 69 h 113"/>
                <a:gd name="T78" fmla="*/ 46 w 115"/>
                <a:gd name="T79" fmla="*/ 75 h 113"/>
                <a:gd name="T80" fmla="*/ 47 w 115"/>
                <a:gd name="T81" fmla="*/ 93 h 113"/>
                <a:gd name="T82" fmla="*/ 53 w 115"/>
                <a:gd name="T83" fmla="*/ 89 h 113"/>
                <a:gd name="T84" fmla="*/ 96 w 115"/>
                <a:gd name="T85" fmla="*/ 29 h 113"/>
                <a:gd name="T86" fmla="*/ 55 w 115"/>
                <a:gd name="T87" fmla="*/ 7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5" h="113">
                  <a:moveTo>
                    <a:pt x="75" y="100"/>
                  </a:moveTo>
                  <a:cubicBezTo>
                    <a:pt x="76" y="100"/>
                    <a:pt x="77" y="100"/>
                    <a:pt x="77" y="100"/>
                  </a:cubicBezTo>
                  <a:cubicBezTo>
                    <a:pt x="78" y="100"/>
                    <a:pt x="79" y="100"/>
                    <a:pt x="79" y="100"/>
                  </a:cubicBezTo>
                  <a:cubicBezTo>
                    <a:pt x="80" y="99"/>
                    <a:pt x="81" y="98"/>
                    <a:pt x="82" y="97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5" y="5"/>
                    <a:pt x="115" y="5"/>
                    <a:pt x="115" y="5"/>
                  </a:cubicBezTo>
                  <a:cubicBezTo>
                    <a:pt x="115" y="5"/>
                    <a:pt x="115" y="5"/>
                    <a:pt x="115" y="5"/>
                  </a:cubicBezTo>
                  <a:cubicBezTo>
                    <a:pt x="115" y="5"/>
                    <a:pt x="115" y="5"/>
                    <a:pt x="115" y="5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1" y="57"/>
                    <a:pt x="0" y="58"/>
                    <a:pt x="0" y="60"/>
                  </a:cubicBezTo>
                  <a:cubicBezTo>
                    <a:pt x="0" y="62"/>
                    <a:pt x="1" y="64"/>
                    <a:pt x="2" y="65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32" y="109"/>
                    <a:pt x="32" y="109"/>
                    <a:pt x="32" y="109"/>
                  </a:cubicBezTo>
                  <a:cubicBezTo>
                    <a:pt x="32" y="109"/>
                    <a:pt x="32" y="109"/>
                    <a:pt x="32" y="109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2" y="110"/>
                    <a:pt x="32" y="110"/>
                    <a:pt x="32" y="110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5" y="112"/>
                    <a:pt x="35" y="112"/>
                    <a:pt x="35" y="112"/>
                  </a:cubicBezTo>
                  <a:cubicBezTo>
                    <a:pt x="35" y="112"/>
                    <a:pt x="35" y="112"/>
                    <a:pt x="35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7" y="112"/>
                    <a:pt x="37" y="112"/>
                    <a:pt x="37" y="112"/>
                  </a:cubicBezTo>
                  <a:cubicBezTo>
                    <a:pt x="37" y="112"/>
                    <a:pt x="37" y="112"/>
                    <a:pt x="37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9" y="112"/>
                    <a:pt x="39" y="112"/>
                    <a:pt x="39" y="112"/>
                  </a:cubicBezTo>
                  <a:cubicBezTo>
                    <a:pt x="39" y="112"/>
                    <a:pt x="39" y="112"/>
                    <a:pt x="39" y="112"/>
                  </a:cubicBezTo>
                  <a:cubicBezTo>
                    <a:pt x="39" y="112"/>
                    <a:pt x="39" y="112"/>
                    <a:pt x="39" y="112"/>
                  </a:cubicBezTo>
                  <a:cubicBezTo>
                    <a:pt x="39" y="112"/>
                    <a:pt x="39" y="112"/>
                    <a:pt x="39" y="112"/>
                  </a:cubicBezTo>
                  <a:cubicBezTo>
                    <a:pt x="63" y="94"/>
                    <a:pt x="63" y="94"/>
                    <a:pt x="63" y="94"/>
                  </a:cubicBezTo>
                  <a:lnTo>
                    <a:pt x="75" y="100"/>
                  </a:lnTo>
                  <a:close/>
                  <a:moveTo>
                    <a:pt x="25" y="65"/>
                  </a:moveTo>
                  <a:cubicBezTo>
                    <a:pt x="15" y="60"/>
                    <a:pt x="15" y="60"/>
                    <a:pt x="15" y="60"/>
                  </a:cubicBezTo>
                  <a:cubicBezTo>
                    <a:pt x="64" y="34"/>
                    <a:pt x="64" y="34"/>
                    <a:pt x="64" y="34"/>
                  </a:cubicBezTo>
                  <a:lnTo>
                    <a:pt x="25" y="65"/>
                  </a:lnTo>
                  <a:close/>
                  <a:moveTo>
                    <a:pt x="37" y="93"/>
                  </a:moveTo>
                  <a:cubicBezTo>
                    <a:pt x="33" y="79"/>
                    <a:pt x="33" y="79"/>
                    <a:pt x="33" y="79"/>
                  </a:cubicBezTo>
                  <a:cubicBezTo>
                    <a:pt x="41" y="83"/>
                    <a:pt x="41" y="83"/>
                    <a:pt x="41" y="83"/>
                  </a:cubicBezTo>
                  <a:lnTo>
                    <a:pt x="37" y="93"/>
                  </a:lnTo>
                  <a:close/>
                  <a:moveTo>
                    <a:pt x="35" y="69"/>
                  </a:moveTo>
                  <a:cubicBezTo>
                    <a:pt x="79" y="35"/>
                    <a:pt x="79" y="35"/>
                    <a:pt x="79" y="35"/>
                  </a:cubicBezTo>
                  <a:cubicBezTo>
                    <a:pt x="46" y="75"/>
                    <a:pt x="46" y="75"/>
                    <a:pt x="46" y="75"/>
                  </a:cubicBezTo>
                  <a:lnTo>
                    <a:pt x="35" y="69"/>
                  </a:lnTo>
                  <a:close/>
                  <a:moveTo>
                    <a:pt x="47" y="93"/>
                  </a:moveTo>
                  <a:cubicBezTo>
                    <a:pt x="50" y="87"/>
                    <a:pt x="50" y="87"/>
                    <a:pt x="50" y="87"/>
                  </a:cubicBezTo>
                  <a:cubicBezTo>
                    <a:pt x="53" y="89"/>
                    <a:pt x="53" y="89"/>
                    <a:pt x="53" y="89"/>
                  </a:cubicBezTo>
                  <a:lnTo>
                    <a:pt x="47" y="93"/>
                  </a:lnTo>
                  <a:close/>
                  <a:moveTo>
                    <a:pt x="96" y="29"/>
                  </a:moveTo>
                  <a:cubicBezTo>
                    <a:pt x="75" y="89"/>
                    <a:pt x="75" y="89"/>
                    <a:pt x="75" y="89"/>
                  </a:cubicBezTo>
                  <a:cubicBezTo>
                    <a:pt x="55" y="79"/>
                    <a:pt x="55" y="79"/>
                    <a:pt x="55" y="79"/>
                  </a:cubicBezTo>
                  <a:lnTo>
                    <a:pt x="96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3" name="Freeform 1627"/>
            <p:cNvSpPr>
              <a:spLocks noEditPoints="1"/>
            </p:cNvSpPr>
            <p:nvPr/>
          </p:nvSpPr>
          <p:spPr bwMode="auto">
            <a:xfrm>
              <a:off x="3073401" y="1241425"/>
              <a:ext cx="390525" cy="395288"/>
            </a:xfrm>
            <a:custGeom>
              <a:avLst/>
              <a:gdLst>
                <a:gd name="T0" fmla="*/ 90 w 104"/>
                <a:gd name="T1" fmla="*/ 65 h 105"/>
                <a:gd name="T2" fmla="*/ 90 w 104"/>
                <a:gd name="T3" fmla="*/ 14 h 105"/>
                <a:gd name="T4" fmla="*/ 40 w 104"/>
                <a:gd name="T5" fmla="*/ 14 h 105"/>
                <a:gd name="T6" fmla="*/ 37 w 104"/>
                <a:gd name="T7" fmla="*/ 61 h 105"/>
                <a:gd name="T8" fmla="*/ 30 w 104"/>
                <a:gd name="T9" fmla="*/ 67 h 105"/>
                <a:gd name="T10" fmla="*/ 22 w 104"/>
                <a:gd name="T11" fmla="*/ 70 h 105"/>
                <a:gd name="T12" fmla="*/ 3 w 104"/>
                <a:gd name="T13" fmla="*/ 89 h 105"/>
                <a:gd name="T14" fmla="*/ 3 w 104"/>
                <a:gd name="T15" fmla="*/ 102 h 105"/>
                <a:gd name="T16" fmla="*/ 15 w 104"/>
                <a:gd name="T17" fmla="*/ 102 h 105"/>
                <a:gd name="T18" fmla="*/ 35 w 104"/>
                <a:gd name="T19" fmla="*/ 82 h 105"/>
                <a:gd name="T20" fmla="*/ 37 w 104"/>
                <a:gd name="T21" fmla="*/ 74 h 105"/>
                <a:gd name="T22" fmla="*/ 44 w 104"/>
                <a:gd name="T23" fmla="*/ 68 h 105"/>
                <a:gd name="T24" fmla="*/ 90 w 104"/>
                <a:gd name="T25" fmla="*/ 65 h 105"/>
                <a:gd name="T26" fmla="*/ 47 w 104"/>
                <a:gd name="T27" fmla="*/ 58 h 105"/>
                <a:gd name="T28" fmla="*/ 47 w 104"/>
                <a:gd name="T29" fmla="*/ 21 h 105"/>
                <a:gd name="T30" fmla="*/ 84 w 104"/>
                <a:gd name="T31" fmla="*/ 21 h 105"/>
                <a:gd name="T32" fmla="*/ 84 w 104"/>
                <a:gd name="T33" fmla="*/ 58 h 105"/>
                <a:gd name="T34" fmla="*/ 47 w 104"/>
                <a:gd name="T35" fmla="*/ 5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05">
                  <a:moveTo>
                    <a:pt x="90" y="65"/>
                  </a:moveTo>
                  <a:cubicBezTo>
                    <a:pt x="104" y="51"/>
                    <a:pt x="104" y="28"/>
                    <a:pt x="90" y="14"/>
                  </a:cubicBezTo>
                  <a:cubicBezTo>
                    <a:pt x="76" y="0"/>
                    <a:pt x="54" y="0"/>
                    <a:pt x="40" y="14"/>
                  </a:cubicBezTo>
                  <a:cubicBezTo>
                    <a:pt x="27" y="27"/>
                    <a:pt x="26" y="47"/>
                    <a:pt x="37" y="61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8" y="67"/>
                    <a:pt x="25" y="68"/>
                    <a:pt x="22" y="70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0" y="93"/>
                    <a:pt x="0" y="98"/>
                    <a:pt x="3" y="102"/>
                  </a:cubicBezTo>
                  <a:cubicBezTo>
                    <a:pt x="6" y="105"/>
                    <a:pt x="12" y="105"/>
                    <a:pt x="15" y="10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7" y="80"/>
                    <a:pt x="38" y="77"/>
                    <a:pt x="37" y="74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57" y="79"/>
                    <a:pt x="78" y="78"/>
                    <a:pt x="90" y="65"/>
                  </a:cubicBezTo>
                  <a:close/>
                  <a:moveTo>
                    <a:pt x="47" y="58"/>
                  </a:moveTo>
                  <a:cubicBezTo>
                    <a:pt x="37" y="48"/>
                    <a:pt x="37" y="31"/>
                    <a:pt x="47" y="21"/>
                  </a:cubicBezTo>
                  <a:cubicBezTo>
                    <a:pt x="57" y="11"/>
                    <a:pt x="73" y="11"/>
                    <a:pt x="84" y="21"/>
                  </a:cubicBezTo>
                  <a:cubicBezTo>
                    <a:pt x="94" y="31"/>
                    <a:pt x="94" y="48"/>
                    <a:pt x="84" y="58"/>
                  </a:cubicBezTo>
                  <a:cubicBezTo>
                    <a:pt x="73" y="68"/>
                    <a:pt x="57" y="68"/>
                    <a:pt x="47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4" name="Freeform 1628"/>
            <p:cNvSpPr>
              <a:spLocks noEditPoints="1"/>
            </p:cNvSpPr>
            <p:nvPr/>
          </p:nvSpPr>
          <p:spPr bwMode="auto">
            <a:xfrm>
              <a:off x="4779964" y="1301750"/>
              <a:ext cx="420688" cy="373063"/>
            </a:xfrm>
            <a:custGeom>
              <a:avLst/>
              <a:gdLst>
                <a:gd name="T0" fmla="*/ 91 w 112"/>
                <a:gd name="T1" fmla="*/ 0 h 99"/>
                <a:gd name="T2" fmla="*/ 38 w 112"/>
                <a:gd name="T3" fmla="*/ 0 h 99"/>
                <a:gd name="T4" fmla="*/ 19 w 112"/>
                <a:gd name="T5" fmla="*/ 12 h 99"/>
                <a:gd name="T6" fmla="*/ 0 w 112"/>
                <a:gd name="T7" fmla="*/ 32 h 99"/>
                <a:gd name="T8" fmla="*/ 0 w 112"/>
                <a:gd name="T9" fmla="*/ 62 h 99"/>
                <a:gd name="T10" fmla="*/ 15 w 112"/>
                <a:gd name="T11" fmla="*/ 82 h 99"/>
                <a:gd name="T12" fmla="*/ 20 w 112"/>
                <a:gd name="T13" fmla="*/ 96 h 99"/>
                <a:gd name="T14" fmla="*/ 23 w 112"/>
                <a:gd name="T15" fmla="*/ 99 h 99"/>
                <a:gd name="T16" fmla="*/ 24 w 112"/>
                <a:gd name="T17" fmla="*/ 99 h 99"/>
                <a:gd name="T18" fmla="*/ 28 w 112"/>
                <a:gd name="T19" fmla="*/ 98 h 99"/>
                <a:gd name="T20" fmla="*/ 42 w 112"/>
                <a:gd name="T21" fmla="*/ 83 h 99"/>
                <a:gd name="T22" fmla="*/ 74 w 112"/>
                <a:gd name="T23" fmla="*/ 83 h 99"/>
                <a:gd name="T24" fmla="*/ 80 w 112"/>
                <a:gd name="T25" fmla="*/ 82 h 99"/>
                <a:gd name="T26" fmla="*/ 84 w 112"/>
                <a:gd name="T27" fmla="*/ 86 h 99"/>
                <a:gd name="T28" fmla="*/ 88 w 112"/>
                <a:gd name="T29" fmla="*/ 88 h 99"/>
                <a:gd name="T30" fmla="*/ 89 w 112"/>
                <a:gd name="T31" fmla="*/ 88 h 99"/>
                <a:gd name="T32" fmla="*/ 92 w 112"/>
                <a:gd name="T33" fmla="*/ 85 h 99"/>
                <a:gd name="T34" fmla="*/ 97 w 112"/>
                <a:gd name="T35" fmla="*/ 71 h 99"/>
                <a:gd name="T36" fmla="*/ 112 w 112"/>
                <a:gd name="T37" fmla="*/ 51 h 99"/>
                <a:gd name="T38" fmla="*/ 112 w 112"/>
                <a:gd name="T39" fmla="*/ 21 h 99"/>
                <a:gd name="T40" fmla="*/ 91 w 112"/>
                <a:gd name="T41" fmla="*/ 0 h 99"/>
                <a:gd name="T42" fmla="*/ 40 w 112"/>
                <a:gd name="T43" fmla="*/ 73 h 99"/>
                <a:gd name="T44" fmla="*/ 37 w 112"/>
                <a:gd name="T45" fmla="*/ 75 h 99"/>
                <a:gd name="T46" fmla="*/ 26 w 112"/>
                <a:gd name="T47" fmla="*/ 86 h 99"/>
                <a:gd name="T48" fmla="*/ 23 w 112"/>
                <a:gd name="T49" fmla="*/ 76 h 99"/>
                <a:gd name="T50" fmla="*/ 19 w 112"/>
                <a:gd name="T51" fmla="*/ 73 h 99"/>
                <a:gd name="T52" fmla="*/ 10 w 112"/>
                <a:gd name="T53" fmla="*/ 62 h 99"/>
                <a:gd name="T54" fmla="*/ 10 w 112"/>
                <a:gd name="T55" fmla="*/ 32 h 99"/>
                <a:gd name="T56" fmla="*/ 16 w 112"/>
                <a:gd name="T57" fmla="*/ 22 h 99"/>
                <a:gd name="T58" fmla="*/ 16 w 112"/>
                <a:gd name="T59" fmla="*/ 51 h 99"/>
                <a:gd name="T60" fmla="*/ 38 w 112"/>
                <a:gd name="T61" fmla="*/ 72 h 99"/>
                <a:gd name="T62" fmla="*/ 70 w 112"/>
                <a:gd name="T63" fmla="*/ 72 h 99"/>
                <a:gd name="T64" fmla="*/ 72 w 112"/>
                <a:gd name="T65" fmla="*/ 73 h 99"/>
                <a:gd name="T66" fmla="*/ 40 w 112"/>
                <a:gd name="T67" fmla="*/ 73 h 99"/>
                <a:gd name="T68" fmla="*/ 102 w 112"/>
                <a:gd name="T69" fmla="*/ 51 h 99"/>
                <a:gd name="T70" fmla="*/ 93 w 112"/>
                <a:gd name="T71" fmla="*/ 62 h 99"/>
                <a:gd name="T72" fmla="*/ 89 w 112"/>
                <a:gd name="T73" fmla="*/ 65 h 99"/>
                <a:gd name="T74" fmla="*/ 86 w 112"/>
                <a:gd name="T75" fmla="*/ 74 h 99"/>
                <a:gd name="T76" fmla="*/ 75 w 112"/>
                <a:gd name="T77" fmla="*/ 64 h 99"/>
                <a:gd name="T78" fmla="*/ 72 w 112"/>
                <a:gd name="T79" fmla="*/ 62 h 99"/>
                <a:gd name="T80" fmla="*/ 38 w 112"/>
                <a:gd name="T81" fmla="*/ 62 h 99"/>
                <a:gd name="T82" fmla="*/ 26 w 112"/>
                <a:gd name="T83" fmla="*/ 51 h 99"/>
                <a:gd name="T84" fmla="*/ 26 w 112"/>
                <a:gd name="T85" fmla="*/ 21 h 99"/>
                <a:gd name="T86" fmla="*/ 26 w 112"/>
                <a:gd name="T87" fmla="*/ 20 h 99"/>
                <a:gd name="T88" fmla="*/ 26 w 112"/>
                <a:gd name="T89" fmla="*/ 19 h 99"/>
                <a:gd name="T90" fmla="*/ 27 w 112"/>
                <a:gd name="T91" fmla="*/ 18 h 99"/>
                <a:gd name="T92" fmla="*/ 38 w 112"/>
                <a:gd name="T93" fmla="*/ 10 h 99"/>
                <a:gd name="T94" fmla="*/ 91 w 112"/>
                <a:gd name="T95" fmla="*/ 10 h 99"/>
                <a:gd name="T96" fmla="*/ 102 w 112"/>
                <a:gd name="T97" fmla="*/ 21 h 99"/>
                <a:gd name="T98" fmla="*/ 102 w 112"/>
                <a:gd name="T99" fmla="*/ 5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2" h="99">
                  <a:moveTo>
                    <a:pt x="91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29" y="0"/>
                    <a:pt x="22" y="5"/>
                    <a:pt x="19" y="12"/>
                  </a:cubicBezTo>
                  <a:cubicBezTo>
                    <a:pt x="8" y="13"/>
                    <a:pt x="0" y="22"/>
                    <a:pt x="0" y="3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71"/>
                    <a:pt x="6" y="79"/>
                    <a:pt x="15" y="82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0" y="98"/>
                    <a:pt x="22" y="99"/>
                    <a:pt x="23" y="99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26" y="99"/>
                    <a:pt x="27" y="99"/>
                    <a:pt x="28" y="98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76" y="83"/>
                    <a:pt x="78" y="83"/>
                    <a:pt x="80" y="82"/>
                  </a:cubicBezTo>
                  <a:cubicBezTo>
                    <a:pt x="84" y="86"/>
                    <a:pt x="84" y="86"/>
                    <a:pt x="84" y="86"/>
                  </a:cubicBezTo>
                  <a:cubicBezTo>
                    <a:pt x="85" y="87"/>
                    <a:pt x="86" y="88"/>
                    <a:pt x="88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90" y="87"/>
                    <a:pt x="92" y="86"/>
                    <a:pt x="92" y="85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106" y="68"/>
                    <a:pt x="112" y="60"/>
                    <a:pt x="112" y="51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2" y="9"/>
                    <a:pt x="102" y="0"/>
                    <a:pt x="91" y="0"/>
                  </a:cubicBezTo>
                  <a:close/>
                  <a:moveTo>
                    <a:pt x="40" y="73"/>
                  </a:moveTo>
                  <a:cubicBezTo>
                    <a:pt x="39" y="73"/>
                    <a:pt x="38" y="74"/>
                    <a:pt x="37" y="75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2" y="75"/>
                    <a:pt x="21" y="74"/>
                    <a:pt x="19" y="73"/>
                  </a:cubicBezTo>
                  <a:cubicBezTo>
                    <a:pt x="14" y="72"/>
                    <a:pt x="10" y="68"/>
                    <a:pt x="10" y="6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28"/>
                    <a:pt x="13" y="24"/>
                    <a:pt x="16" y="22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62"/>
                    <a:pt x="26" y="72"/>
                    <a:pt x="38" y="72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2" y="73"/>
                    <a:pt x="72" y="73"/>
                    <a:pt x="72" y="73"/>
                  </a:cubicBezTo>
                  <a:lnTo>
                    <a:pt x="40" y="73"/>
                  </a:lnTo>
                  <a:close/>
                  <a:moveTo>
                    <a:pt x="102" y="51"/>
                  </a:moveTo>
                  <a:cubicBezTo>
                    <a:pt x="102" y="56"/>
                    <a:pt x="98" y="61"/>
                    <a:pt x="93" y="62"/>
                  </a:cubicBezTo>
                  <a:cubicBezTo>
                    <a:pt x="91" y="62"/>
                    <a:pt x="90" y="63"/>
                    <a:pt x="89" y="65"/>
                  </a:cubicBezTo>
                  <a:cubicBezTo>
                    <a:pt x="86" y="74"/>
                    <a:pt x="86" y="74"/>
                    <a:pt x="86" y="74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4" y="63"/>
                    <a:pt x="73" y="62"/>
                    <a:pt x="72" y="62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1" y="62"/>
                    <a:pt x="26" y="57"/>
                    <a:pt x="26" y="5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0"/>
                    <a:pt x="26" y="2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19"/>
                    <a:pt x="26" y="18"/>
                    <a:pt x="27" y="18"/>
                  </a:cubicBezTo>
                  <a:cubicBezTo>
                    <a:pt x="28" y="13"/>
                    <a:pt x="32" y="10"/>
                    <a:pt x="38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7" y="10"/>
                    <a:pt x="102" y="15"/>
                    <a:pt x="102" y="21"/>
                  </a:cubicBezTo>
                  <a:lnTo>
                    <a:pt x="102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5" name="Freeform 1629"/>
            <p:cNvSpPr>
              <a:spLocks noEditPoints="1"/>
            </p:cNvSpPr>
            <p:nvPr/>
          </p:nvSpPr>
          <p:spPr bwMode="auto">
            <a:xfrm>
              <a:off x="6435726" y="1366838"/>
              <a:ext cx="428625" cy="273050"/>
            </a:xfrm>
            <a:custGeom>
              <a:avLst/>
              <a:gdLst>
                <a:gd name="T0" fmla="*/ 114 w 114"/>
                <a:gd name="T1" fmla="*/ 4 h 73"/>
                <a:gd name="T2" fmla="*/ 114 w 114"/>
                <a:gd name="T3" fmla="*/ 3 h 73"/>
                <a:gd name="T4" fmla="*/ 113 w 114"/>
                <a:gd name="T5" fmla="*/ 2 h 73"/>
                <a:gd name="T6" fmla="*/ 113 w 114"/>
                <a:gd name="T7" fmla="*/ 2 h 73"/>
                <a:gd name="T8" fmla="*/ 112 w 114"/>
                <a:gd name="T9" fmla="*/ 1 h 73"/>
                <a:gd name="T10" fmla="*/ 111 w 114"/>
                <a:gd name="T11" fmla="*/ 1 h 73"/>
                <a:gd name="T12" fmla="*/ 110 w 114"/>
                <a:gd name="T13" fmla="*/ 0 h 73"/>
                <a:gd name="T14" fmla="*/ 109 w 114"/>
                <a:gd name="T15" fmla="*/ 0 h 73"/>
                <a:gd name="T16" fmla="*/ 5 w 114"/>
                <a:gd name="T17" fmla="*/ 0 h 73"/>
                <a:gd name="T18" fmla="*/ 4 w 114"/>
                <a:gd name="T19" fmla="*/ 0 h 73"/>
                <a:gd name="T20" fmla="*/ 3 w 114"/>
                <a:gd name="T21" fmla="*/ 0 h 73"/>
                <a:gd name="T22" fmla="*/ 2 w 114"/>
                <a:gd name="T23" fmla="*/ 1 h 73"/>
                <a:gd name="T24" fmla="*/ 2 w 114"/>
                <a:gd name="T25" fmla="*/ 1 h 73"/>
                <a:gd name="T26" fmla="*/ 1 w 114"/>
                <a:gd name="T27" fmla="*/ 2 h 73"/>
                <a:gd name="T28" fmla="*/ 1 w 114"/>
                <a:gd name="T29" fmla="*/ 2 h 73"/>
                <a:gd name="T30" fmla="*/ 0 w 114"/>
                <a:gd name="T31" fmla="*/ 3 h 73"/>
                <a:gd name="T32" fmla="*/ 0 w 114"/>
                <a:gd name="T33" fmla="*/ 4 h 73"/>
                <a:gd name="T34" fmla="*/ 0 w 114"/>
                <a:gd name="T35" fmla="*/ 5 h 73"/>
                <a:gd name="T36" fmla="*/ 0 w 114"/>
                <a:gd name="T37" fmla="*/ 69 h 73"/>
                <a:gd name="T38" fmla="*/ 0 w 114"/>
                <a:gd name="T39" fmla="*/ 70 h 73"/>
                <a:gd name="T40" fmla="*/ 0 w 114"/>
                <a:gd name="T41" fmla="*/ 71 h 73"/>
                <a:gd name="T42" fmla="*/ 1 w 114"/>
                <a:gd name="T43" fmla="*/ 71 h 73"/>
                <a:gd name="T44" fmla="*/ 1 w 114"/>
                <a:gd name="T45" fmla="*/ 72 h 73"/>
                <a:gd name="T46" fmla="*/ 2 w 114"/>
                <a:gd name="T47" fmla="*/ 72 h 73"/>
                <a:gd name="T48" fmla="*/ 3 w 114"/>
                <a:gd name="T49" fmla="*/ 73 h 73"/>
                <a:gd name="T50" fmla="*/ 4 w 114"/>
                <a:gd name="T51" fmla="*/ 73 h 73"/>
                <a:gd name="T52" fmla="*/ 5 w 114"/>
                <a:gd name="T53" fmla="*/ 73 h 73"/>
                <a:gd name="T54" fmla="*/ 110 w 114"/>
                <a:gd name="T55" fmla="*/ 73 h 73"/>
                <a:gd name="T56" fmla="*/ 111 w 114"/>
                <a:gd name="T57" fmla="*/ 73 h 73"/>
                <a:gd name="T58" fmla="*/ 112 w 114"/>
                <a:gd name="T59" fmla="*/ 73 h 73"/>
                <a:gd name="T60" fmla="*/ 113 w 114"/>
                <a:gd name="T61" fmla="*/ 72 h 73"/>
                <a:gd name="T62" fmla="*/ 113 w 114"/>
                <a:gd name="T63" fmla="*/ 72 h 73"/>
                <a:gd name="T64" fmla="*/ 114 w 114"/>
                <a:gd name="T65" fmla="*/ 71 h 73"/>
                <a:gd name="T66" fmla="*/ 114 w 114"/>
                <a:gd name="T67" fmla="*/ 70 h 73"/>
                <a:gd name="T68" fmla="*/ 114 w 114"/>
                <a:gd name="T69" fmla="*/ 69 h 73"/>
                <a:gd name="T70" fmla="*/ 114 w 114"/>
                <a:gd name="T71" fmla="*/ 69 h 73"/>
                <a:gd name="T72" fmla="*/ 114 w 114"/>
                <a:gd name="T73" fmla="*/ 5 h 73"/>
                <a:gd name="T74" fmla="*/ 92 w 114"/>
                <a:gd name="T75" fmla="*/ 10 h 73"/>
                <a:gd name="T76" fmla="*/ 70 w 114"/>
                <a:gd name="T77" fmla="*/ 23 h 73"/>
                <a:gd name="T78" fmla="*/ 44 w 114"/>
                <a:gd name="T79" fmla="*/ 23 h 73"/>
                <a:gd name="T80" fmla="*/ 22 w 114"/>
                <a:gd name="T81" fmla="*/ 10 h 73"/>
                <a:gd name="T82" fmla="*/ 10 w 114"/>
                <a:gd name="T83" fmla="*/ 14 h 73"/>
                <a:gd name="T84" fmla="*/ 10 w 114"/>
                <a:gd name="T85" fmla="*/ 56 h 73"/>
                <a:gd name="T86" fmla="*/ 16 w 114"/>
                <a:gd name="T87" fmla="*/ 64 h 73"/>
                <a:gd name="T88" fmla="*/ 55 w 114"/>
                <a:gd name="T89" fmla="*/ 41 h 73"/>
                <a:gd name="T90" fmla="*/ 60 w 114"/>
                <a:gd name="T91" fmla="*/ 41 h 73"/>
                <a:gd name="T92" fmla="*/ 98 w 114"/>
                <a:gd name="T93" fmla="*/ 64 h 73"/>
                <a:gd name="T94" fmla="*/ 105 w 114"/>
                <a:gd name="T95" fmla="*/ 56 h 73"/>
                <a:gd name="T96" fmla="*/ 105 w 114"/>
                <a:gd name="T97" fmla="*/ 1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4" h="73">
                  <a:moveTo>
                    <a:pt x="114" y="4"/>
                  </a:moveTo>
                  <a:cubicBezTo>
                    <a:pt x="114" y="4"/>
                    <a:pt x="114" y="4"/>
                    <a:pt x="114" y="4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109" y="73"/>
                    <a:pt x="109" y="73"/>
                    <a:pt x="109" y="73"/>
                  </a:cubicBezTo>
                  <a:cubicBezTo>
                    <a:pt x="110" y="73"/>
                    <a:pt x="110" y="73"/>
                    <a:pt x="110" y="73"/>
                  </a:cubicBezTo>
                  <a:cubicBezTo>
                    <a:pt x="111" y="73"/>
                    <a:pt x="111" y="73"/>
                    <a:pt x="111" y="73"/>
                  </a:cubicBezTo>
                  <a:cubicBezTo>
                    <a:pt x="111" y="73"/>
                    <a:pt x="111" y="73"/>
                    <a:pt x="111" y="73"/>
                  </a:cubicBezTo>
                  <a:cubicBezTo>
                    <a:pt x="111" y="73"/>
                    <a:pt x="111" y="73"/>
                    <a:pt x="111" y="73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3" y="72"/>
                    <a:pt x="113" y="72"/>
                    <a:pt x="113" y="72"/>
                  </a:cubicBezTo>
                  <a:cubicBezTo>
                    <a:pt x="113" y="72"/>
                    <a:pt x="113" y="72"/>
                    <a:pt x="113" y="72"/>
                  </a:cubicBezTo>
                  <a:cubicBezTo>
                    <a:pt x="113" y="72"/>
                    <a:pt x="113" y="72"/>
                    <a:pt x="113" y="72"/>
                  </a:cubicBezTo>
                  <a:cubicBezTo>
                    <a:pt x="113" y="71"/>
                    <a:pt x="113" y="71"/>
                    <a:pt x="113" y="71"/>
                  </a:cubicBezTo>
                  <a:cubicBezTo>
                    <a:pt x="114" y="71"/>
                    <a:pt x="114" y="71"/>
                    <a:pt x="114" y="71"/>
                  </a:cubicBezTo>
                  <a:cubicBezTo>
                    <a:pt x="114" y="71"/>
                    <a:pt x="114" y="71"/>
                    <a:pt x="114" y="71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5"/>
                    <a:pt x="114" y="5"/>
                    <a:pt x="114" y="5"/>
                  </a:cubicBezTo>
                  <a:lnTo>
                    <a:pt x="114" y="4"/>
                  </a:lnTo>
                  <a:close/>
                  <a:moveTo>
                    <a:pt x="92" y="10"/>
                  </a:moveTo>
                  <a:cubicBezTo>
                    <a:pt x="70" y="23"/>
                    <a:pt x="70" y="23"/>
                    <a:pt x="70" y="23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92" y="10"/>
                  </a:lnTo>
                  <a:close/>
                  <a:moveTo>
                    <a:pt x="10" y="14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10" y="56"/>
                    <a:pt x="10" y="56"/>
                    <a:pt x="10" y="56"/>
                  </a:cubicBezTo>
                  <a:lnTo>
                    <a:pt x="10" y="14"/>
                  </a:lnTo>
                  <a:close/>
                  <a:moveTo>
                    <a:pt x="16" y="6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41"/>
                    <a:pt x="56" y="42"/>
                    <a:pt x="57" y="42"/>
                  </a:cubicBezTo>
                  <a:cubicBezTo>
                    <a:pt x="58" y="42"/>
                    <a:pt x="59" y="41"/>
                    <a:pt x="60" y="41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98" y="64"/>
                    <a:pt x="98" y="64"/>
                    <a:pt x="98" y="64"/>
                  </a:cubicBezTo>
                  <a:lnTo>
                    <a:pt x="16" y="64"/>
                  </a:lnTo>
                  <a:close/>
                  <a:moveTo>
                    <a:pt x="105" y="56"/>
                  </a:moveTo>
                  <a:cubicBezTo>
                    <a:pt x="80" y="29"/>
                    <a:pt x="80" y="29"/>
                    <a:pt x="80" y="29"/>
                  </a:cubicBezTo>
                  <a:cubicBezTo>
                    <a:pt x="105" y="14"/>
                    <a:pt x="105" y="14"/>
                    <a:pt x="105" y="14"/>
                  </a:cubicBezTo>
                  <a:lnTo>
                    <a:pt x="105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8" name="Freeform 1264"/>
            <p:cNvSpPr>
              <a:spLocks/>
            </p:cNvSpPr>
            <p:nvPr/>
          </p:nvSpPr>
          <p:spPr bwMode="auto">
            <a:xfrm>
              <a:off x="6278563" y="3850745"/>
              <a:ext cx="752475" cy="382588"/>
            </a:xfrm>
            <a:custGeom>
              <a:avLst/>
              <a:gdLst>
                <a:gd name="T0" fmla="*/ 0 w 474"/>
                <a:gd name="T1" fmla="*/ 0 h 241"/>
                <a:gd name="T2" fmla="*/ 0 w 474"/>
                <a:gd name="T3" fmla="*/ 0 h 241"/>
                <a:gd name="T4" fmla="*/ 474 w 474"/>
                <a:gd name="T5" fmla="*/ 241 h 241"/>
                <a:gd name="T6" fmla="*/ 474 w 474"/>
                <a:gd name="T7" fmla="*/ 78 h 241"/>
                <a:gd name="T8" fmla="*/ 0 w 474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241">
                  <a:moveTo>
                    <a:pt x="0" y="0"/>
                  </a:moveTo>
                  <a:lnTo>
                    <a:pt x="0" y="0"/>
                  </a:lnTo>
                  <a:lnTo>
                    <a:pt x="474" y="241"/>
                  </a:lnTo>
                  <a:lnTo>
                    <a:pt x="474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9" name="Freeform 1264"/>
            <p:cNvSpPr>
              <a:spLocks/>
            </p:cNvSpPr>
            <p:nvPr/>
          </p:nvSpPr>
          <p:spPr bwMode="auto">
            <a:xfrm>
              <a:off x="4603751" y="3842278"/>
              <a:ext cx="752475" cy="382588"/>
            </a:xfrm>
            <a:custGeom>
              <a:avLst/>
              <a:gdLst>
                <a:gd name="T0" fmla="*/ 0 w 474"/>
                <a:gd name="T1" fmla="*/ 0 h 241"/>
                <a:gd name="T2" fmla="*/ 0 w 474"/>
                <a:gd name="T3" fmla="*/ 0 h 241"/>
                <a:gd name="T4" fmla="*/ 474 w 474"/>
                <a:gd name="T5" fmla="*/ 241 h 241"/>
                <a:gd name="T6" fmla="*/ 474 w 474"/>
                <a:gd name="T7" fmla="*/ 78 h 241"/>
                <a:gd name="T8" fmla="*/ 0 w 474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241">
                  <a:moveTo>
                    <a:pt x="0" y="0"/>
                  </a:moveTo>
                  <a:lnTo>
                    <a:pt x="0" y="0"/>
                  </a:lnTo>
                  <a:lnTo>
                    <a:pt x="474" y="241"/>
                  </a:lnTo>
                  <a:lnTo>
                    <a:pt x="474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0" name="Freeform 1264"/>
            <p:cNvSpPr>
              <a:spLocks/>
            </p:cNvSpPr>
            <p:nvPr/>
          </p:nvSpPr>
          <p:spPr bwMode="auto">
            <a:xfrm>
              <a:off x="2960689" y="3834607"/>
              <a:ext cx="752475" cy="382588"/>
            </a:xfrm>
            <a:custGeom>
              <a:avLst/>
              <a:gdLst>
                <a:gd name="T0" fmla="*/ 0 w 474"/>
                <a:gd name="T1" fmla="*/ 0 h 241"/>
                <a:gd name="T2" fmla="*/ 0 w 474"/>
                <a:gd name="T3" fmla="*/ 0 h 241"/>
                <a:gd name="T4" fmla="*/ 474 w 474"/>
                <a:gd name="T5" fmla="*/ 241 h 241"/>
                <a:gd name="T6" fmla="*/ 474 w 474"/>
                <a:gd name="T7" fmla="*/ 78 h 241"/>
                <a:gd name="T8" fmla="*/ 0 w 474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241">
                  <a:moveTo>
                    <a:pt x="0" y="0"/>
                  </a:moveTo>
                  <a:lnTo>
                    <a:pt x="0" y="0"/>
                  </a:lnTo>
                  <a:lnTo>
                    <a:pt x="474" y="241"/>
                  </a:lnTo>
                  <a:lnTo>
                    <a:pt x="474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11" name="组合 1810"/>
            <p:cNvGrpSpPr/>
            <p:nvPr/>
          </p:nvGrpSpPr>
          <p:grpSpPr>
            <a:xfrm>
              <a:off x="3032533" y="2393758"/>
              <a:ext cx="1361261" cy="865845"/>
              <a:chOff x="713997" y="3155176"/>
              <a:chExt cx="1834471" cy="778232"/>
            </a:xfrm>
          </p:grpSpPr>
          <p:sp>
            <p:nvSpPr>
              <p:cNvPr id="1812" name="矩形 1811"/>
              <p:cNvSpPr/>
              <p:nvPr/>
            </p:nvSpPr>
            <p:spPr>
              <a:xfrm>
                <a:off x="717172" y="3348633"/>
                <a:ext cx="1831296" cy="584775"/>
              </a:xfrm>
              <a:prstGeom prst="rect">
                <a:avLst/>
              </a:prstGeom>
            </p:spPr>
            <p:txBody>
              <a:bodyPr wrap="square">
                <a:normAutofit fontScale="77500" lnSpcReduction="20000"/>
              </a:bodyPr>
              <a:lstStyle/>
              <a:p>
                <a:r>
                  <a:rPr lang="en-US" altLang="zh-CN" sz="800" smtClean="0"/>
                  <a:t>LOREM IPSUM DOLOR SIT AMET, CONSECTETUR ADIPISICING ELIT, SED DO EIUSMOD TEMPOR INCIDIDUNT UT LABORE ET DOLORE MAGNA ALIQUA</a:t>
                </a:r>
                <a:endParaRPr lang="zh-CN" altLang="en-US" sz="800" dirty="0"/>
              </a:p>
            </p:txBody>
          </p:sp>
          <p:sp>
            <p:nvSpPr>
              <p:cNvPr id="1813" name="矩形 1812"/>
              <p:cNvSpPr/>
              <p:nvPr/>
            </p:nvSpPr>
            <p:spPr>
              <a:xfrm>
                <a:off x="713997" y="3155176"/>
                <a:ext cx="1107996" cy="276999"/>
              </a:xfrm>
              <a:prstGeom prst="rect">
                <a:avLst/>
              </a:prstGeom>
            </p:spPr>
            <p:txBody>
              <a:bodyPr wrap="none">
                <a:normAutofit lnSpcReduction="10000"/>
              </a:bodyPr>
              <a:lstStyle/>
              <a:p>
                <a:r>
                  <a:rPr lang="en-US" altLang="zh-CN" sz="1200" b="1" dirty="0">
                    <a:solidFill>
                      <a:srgbClr val="006E54"/>
                    </a:solidFill>
                  </a:rPr>
                  <a:t>LOREM IPSUM </a:t>
                </a:r>
                <a:endParaRPr lang="zh-CN" altLang="en-US" sz="1200" b="1" dirty="0">
                  <a:solidFill>
                    <a:srgbClr val="006E54"/>
                  </a:solidFill>
                </a:endParaRPr>
              </a:p>
            </p:txBody>
          </p:sp>
        </p:grpSp>
        <p:grpSp>
          <p:nvGrpSpPr>
            <p:cNvPr id="1814" name="组合 1813"/>
            <p:cNvGrpSpPr/>
            <p:nvPr/>
          </p:nvGrpSpPr>
          <p:grpSpPr>
            <a:xfrm>
              <a:off x="4727722" y="2393758"/>
              <a:ext cx="1361261" cy="865845"/>
              <a:chOff x="713997" y="3155176"/>
              <a:chExt cx="1834471" cy="778232"/>
            </a:xfrm>
          </p:grpSpPr>
          <p:sp>
            <p:nvSpPr>
              <p:cNvPr id="1815" name="矩形 1814"/>
              <p:cNvSpPr/>
              <p:nvPr/>
            </p:nvSpPr>
            <p:spPr>
              <a:xfrm>
                <a:off x="717172" y="3348633"/>
                <a:ext cx="1831296" cy="584775"/>
              </a:xfrm>
              <a:prstGeom prst="rect">
                <a:avLst/>
              </a:prstGeom>
            </p:spPr>
            <p:txBody>
              <a:bodyPr wrap="square">
                <a:normAutofit fontScale="77500" lnSpcReduction="20000"/>
              </a:bodyPr>
              <a:lstStyle/>
              <a:p>
                <a:r>
                  <a:rPr lang="en-US" altLang="zh-CN" sz="800" smtClean="0"/>
                  <a:t>LOREM IPSUM DOLOR SIT AMET, CONSECTETUR ADIPISICING ELIT, SED DO EIUSMOD TEMPOR INCIDIDUNT UT LABORE ET DOLORE MAGNA ALIQUA</a:t>
                </a:r>
                <a:endParaRPr lang="zh-CN" altLang="en-US" sz="800" dirty="0"/>
              </a:p>
            </p:txBody>
          </p:sp>
          <p:sp>
            <p:nvSpPr>
              <p:cNvPr id="1816" name="矩形 1815"/>
              <p:cNvSpPr/>
              <p:nvPr/>
            </p:nvSpPr>
            <p:spPr>
              <a:xfrm>
                <a:off x="713997" y="3155176"/>
                <a:ext cx="1107996" cy="276999"/>
              </a:xfrm>
              <a:prstGeom prst="rect">
                <a:avLst/>
              </a:prstGeom>
            </p:spPr>
            <p:txBody>
              <a:bodyPr wrap="none">
                <a:normAutofit lnSpcReduction="10000"/>
              </a:bodyPr>
              <a:lstStyle/>
              <a:p>
                <a:r>
                  <a:rPr lang="en-US" altLang="zh-CN" sz="1200" b="1" dirty="0">
                    <a:solidFill>
                      <a:srgbClr val="006E54"/>
                    </a:solidFill>
                  </a:rPr>
                  <a:t>LOREM IPSUM </a:t>
                </a:r>
                <a:endParaRPr lang="zh-CN" altLang="en-US" sz="1200" b="1" dirty="0">
                  <a:solidFill>
                    <a:srgbClr val="006E54"/>
                  </a:solidFill>
                </a:endParaRPr>
              </a:p>
            </p:txBody>
          </p:sp>
        </p:grpSp>
        <p:grpSp>
          <p:nvGrpSpPr>
            <p:cNvPr id="1817" name="组合 1816"/>
            <p:cNvGrpSpPr/>
            <p:nvPr/>
          </p:nvGrpSpPr>
          <p:grpSpPr>
            <a:xfrm>
              <a:off x="6422911" y="2393758"/>
              <a:ext cx="1361261" cy="865845"/>
              <a:chOff x="713997" y="3155176"/>
              <a:chExt cx="1834471" cy="778232"/>
            </a:xfrm>
          </p:grpSpPr>
          <p:sp>
            <p:nvSpPr>
              <p:cNvPr id="1818" name="矩形 1817"/>
              <p:cNvSpPr/>
              <p:nvPr/>
            </p:nvSpPr>
            <p:spPr>
              <a:xfrm>
                <a:off x="717172" y="3348633"/>
                <a:ext cx="1831296" cy="584775"/>
              </a:xfrm>
              <a:prstGeom prst="rect">
                <a:avLst/>
              </a:prstGeom>
            </p:spPr>
            <p:txBody>
              <a:bodyPr wrap="square">
                <a:normAutofit fontScale="77500" lnSpcReduction="20000"/>
              </a:bodyPr>
              <a:lstStyle/>
              <a:p>
                <a:r>
                  <a:rPr lang="en-US" altLang="zh-CN" sz="800" smtClean="0"/>
                  <a:t>LOREM IPSUM DOLOR SIT AMET, CONSECTETUR ADIPISICING ELIT, SED DO EIUSMOD TEMPOR INCIDIDUNT UT LABORE ET DOLORE MAGNA ALIQUA</a:t>
                </a:r>
                <a:endParaRPr lang="zh-CN" altLang="en-US" sz="800" dirty="0"/>
              </a:p>
            </p:txBody>
          </p:sp>
          <p:sp>
            <p:nvSpPr>
              <p:cNvPr id="1819" name="矩形 1818"/>
              <p:cNvSpPr/>
              <p:nvPr/>
            </p:nvSpPr>
            <p:spPr>
              <a:xfrm>
                <a:off x="713997" y="3155176"/>
                <a:ext cx="1107996" cy="276999"/>
              </a:xfrm>
              <a:prstGeom prst="rect">
                <a:avLst/>
              </a:prstGeom>
            </p:spPr>
            <p:txBody>
              <a:bodyPr wrap="none">
                <a:normAutofit lnSpcReduction="10000"/>
              </a:bodyPr>
              <a:lstStyle/>
              <a:p>
                <a:r>
                  <a:rPr lang="en-US" altLang="zh-CN" sz="1200" b="1" dirty="0">
                    <a:solidFill>
                      <a:srgbClr val="006E54"/>
                    </a:solidFill>
                  </a:rPr>
                  <a:t>LOREM IPSUM </a:t>
                </a:r>
                <a:endParaRPr lang="zh-CN" altLang="en-US" sz="1200" b="1" dirty="0">
                  <a:solidFill>
                    <a:srgbClr val="006E54"/>
                  </a:solidFill>
                </a:endParaRPr>
              </a:p>
            </p:txBody>
          </p:sp>
        </p:grpSp>
        <p:grpSp>
          <p:nvGrpSpPr>
            <p:cNvPr id="1820" name="组合 1819"/>
            <p:cNvGrpSpPr/>
            <p:nvPr/>
          </p:nvGrpSpPr>
          <p:grpSpPr>
            <a:xfrm>
              <a:off x="8118100" y="2393758"/>
              <a:ext cx="1361261" cy="865845"/>
              <a:chOff x="713997" y="3155176"/>
              <a:chExt cx="1834471" cy="778232"/>
            </a:xfrm>
          </p:grpSpPr>
          <p:sp>
            <p:nvSpPr>
              <p:cNvPr id="1821" name="矩形 1820"/>
              <p:cNvSpPr/>
              <p:nvPr/>
            </p:nvSpPr>
            <p:spPr>
              <a:xfrm>
                <a:off x="717172" y="3348633"/>
                <a:ext cx="1831296" cy="584775"/>
              </a:xfrm>
              <a:prstGeom prst="rect">
                <a:avLst/>
              </a:prstGeom>
            </p:spPr>
            <p:txBody>
              <a:bodyPr wrap="square">
                <a:normAutofit fontScale="77500" lnSpcReduction="20000"/>
              </a:bodyPr>
              <a:lstStyle/>
              <a:p>
                <a:r>
                  <a:rPr lang="en-US" altLang="zh-CN" sz="800" smtClean="0"/>
                  <a:t>LOREM IPSUM DOLOR SIT AMET, CONSECTETUR ADIPISICING ELIT, SED DO EIUSMOD TEMPOR INCIDIDUNT UT LABORE ET DOLORE MAGNA ALIQUA</a:t>
                </a:r>
                <a:endParaRPr lang="zh-CN" altLang="en-US" sz="800" dirty="0"/>
              </a:p>
            </p:txBody>
          </p:sp>
          <p:sp>
            <p:nvSpPr>
              <p:cNvPr id="1822" name="矩形 1821"/>
              <p:cNvSpPr/>
              <p:nvPr/>
            </p:nvSpPr>
            <p:spPr>
              <a:xfrm>
                <a:off x="713997" y="3155176"/>
                <a:ext cx="1107996" cy="276999"/>
              </a:xfrm>
              <a:prstGeom prst="rect">
                <a:avLst/>
              </a:prstGeom>
            </p:spPr>
            <p:txBody>
              <a:bodyPr wrap="none">
                <a:normAutofit lnSpcReduction="10000"/>
              </a:bodyPr>
              <a:lstStyle/>
              <a:p>
                <a:r>
                  <a:rPr lang="en-US" altLang="zh-CN" sz="1200" b="1" dirty="0">
                    <a:solidFill>
                      <a:srgbClr val="006E54"/>
                    </a:solidFill>
                  </a:rPr>
                  <a:t>LOREM IPSUM </a:t>
                </a:r>
                <a:endParaRPr lang="zh-CN" altLang="en-US" sz="1200" b="1" dirty="0">
                  <a:solidFill>
                    <a:srgbClr val="006E54"/>
                  </a:solidFill>
                </a:endParaRPr>
              </a:p>
            </p:txBody>
          </p:sp>
        </p:grpSp>
      </p:grpSp>
      <p:sp>
        <p:nvSpPr>
          <p:cNvPr id="97" name="íṣlíḓe"/>
          <p:cNvSpPr txBox="1"/>
          <p:nvPr/>
        </p:nvSpPr>
        <p:spPr>
          <a:xfrm>
            <a:off x="2783523" y="5037066"/>
            <a:ext cx="2172327" cy="292263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/>
          <a:p>
            <a:r>
              <a:rPr lang="de-DE" sz="1600" b="1" dirty="0" smtClean="0">
                <a:solidFill>
                  <a:srgbClr val="000000"/>
                </a:solidFill>
              </a:rPr>
              <a:t>PPT</a:t>
            </a:r>
            <a:r>
              <a:rPr lang="zh-CN" altLang="en-US" sz="1600" b="1" dirty="0" smtClean="0">
                <a:solidFill>
                  <a:srgbClr val="000000"/>
                </a:solidFill>
              </a:rPr>
              <a:t>标题文档</a:t>
            </a:r>
            <a:endParaRPr lang="de-DE" sz="1600" b="1" dirty="0">
              <a:solidFill>
                <a:srgbClr val="000000"/>
              </a:solidFill>
            </a:endParaRPr>
          </a:p>
        </p:txBody>
      </p:sp>
      <p:sp>
        <p:nvSpPr>
          <p:cNvPr id="98" name="ïšḻîḋe"/>
          <p:cNvSpPr txBox="1"/>
          <p:nvPr/>
        </p:nvSpPr>
        <p:spPr>
          <a:xfrm>
            <a:off x="2783523" y="5329330"/>
            <a:ext cx="1826501" cy="551341"/>
          </a:xfrm>
          <a:prstGeom prst="rect">
            <a:avLst/>
          </a:prstGeom>
          <a:noFill/>
        </p:spPr>
        <p:txBody>
          <a:bodyPr wrap="square" lIns="90000" tIns="46800" rIns="90000" bIns="46800" anchor="ctr" anchorCtr="0">
            <a:normAutofit fontScale="47500" lnSpcReduction="20000"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dirty="0"/>
          </a:p>
        </p:txBody>
      </p:sp>
      <p:sp>
        <p:nvSpPr>
          <p:cNvPr id="99" name="íṣlíḓe"/>
          <p:cNvSpPr txBox="1"/>
          <p:nvPr/>
        </p:nvSpPr>
        <p:spPr>
          <a:xfrm>
            <a:off x="4677724" y="5037066"/>
            <a:ext cx="2172327" cy="292263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/>
          <a:p>
            <a:r>
              <a:rPr lang="de-DE" sz="1600" b="1" dirty="0" smtClean="0">
                <a:solidFill>
                  <a:srgbClr val="000000"/>
                </a:solidFill>
              </a:rPr>
              <a:t>PPT</a:t>
            </a:r>
            <a:r>
              <a:rPr lang="zh-CN" altLang="en-US" sz="1600" b="1" dirty="0" smtClean="0">
                <a:solidFill>
                  <a:srgbClr val="000000"/>
                </a:solidFill>
              </a:rPr>
              <a:t>标题文档</a:t>
            </a:r>
            <a:endParaRPr lang="de-DE" sz="1600" b="1" dirty="0">
              <a:solidFill>
                <a:srgbClr val="000000"/>
              </a:solidFill>
            </a:endParaRPr>
          </a:p>
        </p:txBody>
      </p:sp>
      <p:sp>
        <p:nvSpPr>
          <p:cNvPr id="100" name="ïšḻîḋe"/>
          <p:cNvSpPr txBox="1"/>
          <p:nvPr/>
        </p:nvSpPr>
        <p:spPr>
          <a:xfrm>
            <a:off x="4677724" y="5329330"/>
            <a:ext cx="1826501" cy="551341"/>
          </a:xfrm>
          <a:prstGeom prst="rect">
            <a:avLst/>
          </a:prstGeom>
          <a:noFill/>
        </p:spPr>
        <p:txBody>
          <a:bodyPr wrap="square" lIns="90000" tIns="46800" rIns="90000" bIns="46800" anchor="ctr" anchorCtr="0">
            <a:normAutofit fontScale="47500" lnSpcReduction="20000"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dirty="0"/>
          </a:p>
        </p:txBody>
      </p:sp>
      <p:sp>
        <p:nvSpPr>
          <p:cNvPr id="101" name="íṣlíḓe"/>
          <p:cNvSpPr txBox="1"/>
          <p:nvPr/>
        </p:nvSpPr>
        <p:spPr>
          <a:xfrm>
            <a:off x="6571925" y="5037066"/>
            <a:ext cx="2172327" cy="292263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/>
          <a:p>
            <a:r>
              <a:rPr lang="de-DE" sz="1600" b="1" dirty="0" smtClean="0">
                <a:solidFill>
                  <a:srgbClr val="000000"/>
                </a:solidFill>
              </a:rPr>
              <a:t>PPT</a:t>
            </a:r>
            <a:r>
              <a:rPr lang="zh-CN" altLang="en-US" sz="1600" b="1" dirty="0" smtClean="0">
                <a:solidFill>
                  <a:srgbClr val="000000"/>
                </a:solidFill>
              </a:rPr>
              <a:t>标题文档</a:t>
            </a:r>
            <a:endParaRPr lang="de-DE" sz="1600" b="1" dirty="0">
              <a:solidFill>
                <a:srgbClr val="000000"/>
              </a:solidFill>
            </a:endParaRPr>
          </a:p>
        </p:txBody>
      </p:sp>
      <p:sp>
        <p:nvSpPr>
          <p:cNvPr id="102" name="ïšḻîḋe"/>
          <p:cNvSpPr txBox="1"/>
          <p:nvPr/>
        </p:nvSpPr>
        <p:spPr>
          <a:xfrm>
            <a:off x="6571925" y="5329330"/>
            <a:ext cx="1826501" cy="551341"/>
          </a:xfrm>
          <a:prstGeom prst="rect">
            <a:avLst/>
          </a:prstGeom>
          <a:noFill/>
        </p:spPr>
        <p:txBody>
          <a:bodyPr wrap="square" lIns="90000" tIns="46800" rIns="90000" bIns="46800" anchor="ctr" anchorCtr="0">
            <a:normAutofit fontScale="47500" lnSpcReduction="20000"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dirty="0"/>
          </a:p>
        </p:txBody>
      </p:sp>
      <p:sp>
        <p:nvSpPr>
          <p:cNvPr id="103" name="íṣlíḓe"/>
          <p:cNvSpPr txBox="1"/>
          <p:nvPr/>
        </p:nvSpPr>
        <p:spPr>
          <a:xfrm>
            <a:off x="8466126" y="5037066"/>
            <a:ext cx="2172327" cy="292263"/>
          </a:xfrm>
          <a:prstGeom prst="rect">
            <a:avLst/>
          </a:prstGeom>
          <a:noFill/>
        </p:spPr>
        <p:txBody>
          <a:bodyPr wrap="none">
            <a:normAutofit fontScale="92500" lnSpcReduction="20000"/>
          </a:bodyPr>
          <a:lstStyle/>
          <a:p>
            <a:r>
              <a:rPr lang="de-DE" sz="1600" b="1" dirty="0" smtClean="0">
                <a:solidFill>
                  <a:srgbClr val="000000"/>
                </a:solidFill>
              </a:rPr>
              <a:t>PPT</a:t>
            </a:r>
            <a:r>
              <a:rPr lang="zh-CN" altLang="en-US" sz="1600" b="1" dirty="0" smtClean="0">
                <a:solidFill>
                  <a:srgbClr val="000000"/>
                </a:solidFill>
              </a:rPr>
              <a:t>标题文档</a:t>
            </a:r>
            <a:endParaRPr lang="de-DE" sz="1600" b="1" dirty="0">
              <a:solidFill>
                <a:srgbClr val="000000"/>
              </a:solidFill>
            </a:endParaRPr>
          </a:p>
        </p:txBody>
      </p:sp>
      <p:sp>
        <p:nvSpPr>
          <p:cNvPr id="104" name="ïšḻîḋe"/>
          <p:cNvSpPr txBox="1"/>
          <p:nvPr/>
        </p:nvSpPr>
        <p:spPr>
          <a:xfrm>
            <a:off x="8466126" y="5329330"/>
            <a:ext cx="1826501" cy="551341"/>
          </a:xfrm>
          <a:prstGeom prst="rect">
            <a:avLst/>
          </a:prstGeom>
          <a:noFill/>
        </p:spPr>
        <p:txBody>
          <a:bodyPr wrap="square" lIns="90000" tIns="46800" rIns="90000" bIns="46800" anchor="ctr" anchorCtr="0">
            <a:normAutofit fontScale="47500" lnSpcReduction="20000"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dirty="0"/>
          </a:p>
        </p:txBody>
      </p:sp>
      <p:sp>
        <p:nvSpPr>
          <p:cNvPr id="91" name="矩形 90"/>
          <p:cNvSpPr/>
          <p:nvPr/>
        </p:nvSpPr>
        <p:spPr>
          <a:xfrm>
            <a:off x="228600" y="323850"/>
            <a:ext cx="11671300" cy="6267450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2" name="组合 91"/>
          <p:cNvGrpSpPr/>
          <p:nvPr/>
        </p:nvGrpSpPr>
        <p:grpSpPr>
          <a:xfrm>
            <a:off x="0" y="0"/>
            <a:ext cx="3106400" cy="1052009"/>
            <a:chOff x="424200" y="146026"/>
            <a:chExt cx="4264678" cy="1444270"/>
          </a:xfrm>
        </p:grpSpPr>
        <p:sp>
          <p:nvSpPr>
            <p:cNvPr id="93" name="Freeform 17"/>
            <p:cNvSpPr>
              <a:spLocks/>
            </p:cNvSpPr>
            <p:nvPr/>
          </p:nvSpPr>
          <p:spPr bwMode="auto">
            <a:xfrm>
              <a:off x="3267318" y="159652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9"/>
            <p:cNvSpPr>
              <a:spLocks/>
            </p:cNvSpPr>
            <p:nvPr/>
          </p:nvSpPr>
          <p:spPr bwMode="auto">
            <a:xfrm>
              <a:off x="424200" y="168736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1"/>
            <p:cNvSpPr>
              <a:spLocks/>
            </p:cNvSpPr>
            <p:nvPr/>
          </p:nvSpPr>
          <p:spPr bwMode="auto">
            <a:xfrm>
              <a:off x="1836677" y="146026"/>
              <a:ext cx="1430644" cy="1426101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9085600" y="0"/>
            <a:ext cx="3106400" cy="1052009"/>
            <a:chOff x="424200" y="146026"/>
            <a:chExt cx="4264678" cy="1444270"/>
          </a:xfrm>
        </p:grpSpPr>
        <p:sp>
          <p:nvSpPr>
            <p:cNvPr id="105" name="Freeform 17"/>
            <p:cNvSpPr>
              <a:spLocks/>
            </p:cNvSpPr>
            <p:nvPr/>
          </p:nvSpPr>
          <p:spPr bwMode="auto">
            <a:xfrm>
              <a:off x="3267318" y="159652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9"/>
            <p:cNvSpPr>
              <a:spLocks/>
            </p:cNvSpPr>
            <p:nvPr/>
          </p:nvSpPr>
          <p:spPr bwMode="auto">
            <a:xfrm>
              <a:off x="424200" y="168736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1"/>
            <p:cNvSpPr>
              <a:spLocks/>
            </p:cNvSpPr>
            <p:nvPr/>
          </p:nvSpPr>
          <p:spPr bwMode="auto">
            <a:xfrm>
              <a:off x="1836677" y="146026"/>
              <a:ext cx="1430644" cy="1426101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8092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49893" y="2009573"/>
            <a:ext cx="8416600" cy="3968000"/>
            <a:chOff x="1028851" y="1868896"/>
            <a:chExt cx="9796998" cy="4618788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3276751" y="4340634"/>
              <a:ext cx="1771650" cy="847725"/>
            </a:xfrm>
            <a:custGeom>
              <a:avLst/>
              <a:gdLst>
                <a:gd name="T0" fmla="*/ 0 w 568"/>
                <a:gd name="T1" fmla="*/ 263 h 271"/>
                <a:gd name="T2" fmla="*/ 0 w 568"/>
                <a:gd name="T3" fmla="*/ 8 h 271"/>
                <a:gd name="T4" fmla="*/ 8 w 568"/>
                <a:gd name="T5" fmla="*/ 0 h 271"/>
                <a:gd name="T6" fmla="*/ 560 w 568"/>
                <a:gd name="T7" fmla="*/ 0 h 271"/>
                <a:gd name="T8" fmla="*/ 568 w 568"/>
                <a:gd name="T9" fmla="*/ 8 h 271"/>
                <a:gd name="T10" fmla="*/ 568 w 568"/>
                <a:gd name="T11" fmla="*/ 263 h 271"/>
                <a:gd name="T12" fmla="*/ 560 w 568"/>
                <a:gd name="T13" fmla="*/ 271 h 271"/>
                <a:gd name="T14" fmla="*/ 8 w 568"/>
                <a:gd name="T15" fmla="*/ 271 h 271"/>
                <a:gd name="T16" fmla="*/ 0 w 568"/>
                <a:gd name="T17" fmla="*/ 26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8" h="271">
                  <a:moveTo>
                    <a:pt x="0" y="263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0" y="0"/>
                    <a:pt x="560" y="0"/>
                    <a:pt x="560" y="0"/>
                  </a:cubicBezTo>
                  <a:cubicBezTo>
                    <a:pt x="564" y="0"/>
                    <a:pt x="568" y="4"/>
                    <a:pt x="568" y="8"/>
                  </a:cubicBezTo>
                  <a:cubicBezTo>
                    <a:pt x="568" y="263"/>
                    <a:pt x="568" y="263"/>
                    <a:pt x="568" y="263"/>
                  </a:cubicBezTo>
                  <a:cubicBezTo>
                    <a:pt x="568" y="267"/>
                    <a:pt x="564" y="271"/>
                    <a:pt x="560" y="271"/>
                  </a:cubicBezTo>
                  <a:cubicBezTo>
                    <a:pt x="8" y="271"/>
                    <a:pt x="8" y="271"/>
                    <a:pt x="8" y="271"/>
                  </a:cubicBezTo>
                  <a:cubicBezTo>
                    <a:pt x="4" y="271"/>
                    <a:pt x="0" y="267"/>
                    <a:pt x="0" y="2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1162201" y="1997484"/>
              <a:ext cx="1590675" cy="15938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1028851" y="1868896"/>
              <a:ext cx="1836737" cy="1852613"/>
            </a:xfrm>
            <a:custGeom>
              <a:avLst/>
              <a:gdLst>
                <a:gd name="T0" fmla="*/ 297 w 589"/>
                <a:gd name="T1" fmla="*/ 593 h 593"/>
                <a:gd name="T2" fmla="*/ 0 w 589"/>
                <a:gd name="T3" fmla="*/ 296 h 593"/>
                <a:gd name="T4" fmla="*/ 297 w 589"/>
                <a:gd name="T5" fmla="*/ 0 h 593"/>
                <a:gd name="T6" fmla="*/ 587 w 589"/>
                <a:gd name="T7" fmla="*/ 236 h 593"/>
                <a:gd name="T8" fmla="*/ 578 w 589"/>
                <a:gd name="T9" fmla="*/ 250 h 593"/>
                <a:gd name="T10" fmla="*/ 564 w 589"/>
                <a:gd name="T11" fmla="*/ 241 h 593"/>
                <a:gd name="T12" fmla="*/ 297 w 589"/>
                <a:gd name="T13" fmla="*/ 24 h 593"/>
                <a:gd name="T14" fmla="*/ 24 w 589"/>
                <a:gd name="T15" fmla="*/ 296 h 593"/>
                <a:gd name="T16" fmla="*/ 297 w 589"/>
                <a:gd name="T17" fmla="*/ 569 h 593"/>
                <a:gd name="T18" fmla="*/ 565 w 589"/>
                <a:gd name="T19" fmla="*/ 348 h 593"/>
                <a:gd name="T20" fmla="*/ 579 w 589"/>
                <a:gd name="T21" fmla="*/ 338 h 593"/>
                <a:gd name="T22" fmla="*/ 588 w 589"/>
                <a:gd name="T23" fmla="*/ 352 h 593"/>
                <a:gd name="T24" fmla="*/ 297 w 589"/>
                <a:gd name="T25" fmla="*/ 59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9" h="593">
                  <a:moveTo>
                    <a:pt x="297" y="593"/>
                  </a:moveTo>
                  <a:cubicBezTo>
                    <a:pt x="133" y="593"/>
                    <a:pt x="0" y="460"/>
                    <a:pt x="0" y="296"/>
                  </a:cubicBezTo>
                  <a:cubicBezTo>
                    <a:pt x="0" y="133"/>
                    <a:pt x="133" y="0"/>
                    <a:pt x="297" y="0"/>
                  </a:cubicBezTo>
                  <a:cubicBezTo>
                    <a:pt x="437" y="0"/>
                    <a:pt x="559" y="99"/>
                    <a:pt x="587" y="236"/>
                  </a:cubicBezTo>
                  <a:cubicBezTo>
                    <a:pt x="589" y="243"/>
                    <a:pt x="585" y="249"/>
                    <a:pt x="578" y="250"/>
                  </a:cubicBezTo>
                  <a:cubicBezTo>
                    <a:pt x="572" y="252"/>
                    <a:pt x="565" y="248"/>
                    <a:pt x="564" y="241"/>
                  </a:cubicBezTo>
                  <a:cubicBezTo>
                    <a:pt x="538" y="115"/>
                    <a:pt x="426" y="24"/>
                    <a:pt x="297" y="24"/>
                  </a:cubicBezTo>
                  <a:cubicBezTo>
                    <a:pt x="147" y="24"/>
                    <a:pt x="24" y="146"/>
                    <a:pt x="24" y="296"/>
                  </a:cubicBezTo>
                  <a:cubicBezTo>
                    <a:pt x="24" y="446"/>
                    <a:pt x="147" y="569"/>
                    <a:pt x="297" y="569"/>
                  </a:cubicBezTo>
                  <a:cubicBezTo>
                    <a:pt x="427" y="569"/>
                    <a:pt x="540" y="476"/>
                    <a:pt x="565" y="348"/>
                  </a:cubicBezTo>
                  <a:cubicBezTo>
                    <a:pt x="566" y="341"/>
                    <a:pt x="572" y="337"/>
                    <a:pt x="579" y="338"/>
                  </a:cubicBezTo>
                  <a:cubicBezTo>
                    <a:pt x="585" y="339"/>
                    <a:pt x="589" y="346"/>
                    <a:pt x="588" y="352"/>
                  </a:cubicBezTo>
                  <a:cubicBezTo>
                    <a:pt x="561" y="492"/>
                    <a:pt x="439" y="593"/>
                    <a:pt x="297" y="593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5154763" y="2875371"/>
              <a:ext cx="1079500" cy="2384425"/>
            </a:xfrm>
            <a:custGeom>
              <a:avLst/>
              <a:gdLst>
                <a:gd name="T0" fmla="*/ 333 w 346"/>
                <a:gd name="T1" fmla="*/ 1 h 763"/>
                <a:gd name="T2" fmla="*/ 317 w 346"/>
                <a:gd name="T3" fmla="*/ 12 h 763"/>
                <a:gd name="T4" fmla="*/ 172 w 346"/>
                <a:gd name="T5" fmla="*/ 130 h 763"/>
                <a:gd name="T6" fmla="*/ 30 w 346"/>
                <a:gd name="T7" fmla="*/ 23 h 763"/>
                <a:gd name="T8" fmla="*/ 13 w 346"/>
                <a:gd name="T9" fmla="*/ 12 h 763"/>
                <a:gd name="T10" fmla="*/ 3 w 346"/>
                <a:gd name="T11" fmla="*/ 30 h 763"/>
                <a:gd name="T12" fmla="*/ 151 w 346"/>
                <a:gd name="T13" fmla="*/ 157 h 763"/>
                <a:gd name="T14" fmla="*/ 158 w 346"/>
                <a:gd name="T15" fmla="*/ 165 h 763"/>
                <a:gd name="T16" fmla="*/ 158 w 346"/>
                <a:gd name="T17" fmla="*/ 700 h 763"/>
                <a:gd name="T18" fmla="*/ 151 w 346"/>
                <a:gd name="T19" fmla="*/ 703 h 763"/>
                <a:gd name="T20" fmla="*/ 131 w 346"/>
                <a:gd name="T21" fmla="*/ 683 h 763"/>
                <a:gd name="T22" fmla="*/ 125 w 346"/>
                <a:gd name="T23" fmla="*/ 686 h 763"/>
                <a:gd name="T24" fmla="*/ 125 w 346"/>
                <a:gd name="T25" fmla="*/ 715 h 763"/>
                <a:gd name="T26" fmla="*/ 126 w 346"/>
                <a:gd name="T27" fmla="*/ 718 h 763"/>
                <a:gd name="T28" fmla="*/ 169 w 346"/>
                <a:gd name="T29" fmla="*/ 761 h 763"/>
                <a:gd name="T30" fmla="*/ 175 w 346"/>
                <a:gd name="T31" fmla="*/ 761 h 763"/>
                <a:gd name="T32" fmla="*/ 218 w 346"/>
                <a:gd name="T33" fmla="*/ 718 h 763"/>
                <a:gd name="T34" fmla="*/ 220 w 346"/>
                <a:gd name="T35" fmla="*/ 715 h 763"/>
                <a:gd name="T36" fmla="*/ 220 w 346"/>
                <a:gd name="T37" fmla="*/ 686 h 763"/>
                <a:gd name="T38" fmla="*/ 213 w 346"/>
                <a:gd name="T39" fmla="*/ 683 h 763"/>
                <a:gd name="T40" fmla="*/ 193 w 346"/>
                <a:gd name="T41" fmla="*/ 703 h 763"/>
                <a:gd name="T42" fmla="*/ 186 w 346"/>
                <a:gd name="T43" fmla="*/ 700 h 763"/>
                <a:gd name="T44" fmla="*/ 186 w 346"/>
                <a:gd name="T45" fmla="*/ 165 h 763"/>
                <a:gd name="T46" fmla="*/ 193 w 346"/>
                <a:gd name="T47" fmla="*/ 157 h 763"/>
                <a:gd name="T48" fmla="*/ 344 w 346"/>
                <a:gd name="T49" fmla="*/ 18 h 763"/>
                <a:gd name="T50" fmla="*/ 333 w 346"/>
                <a:gd name="T51" fmla="*/ 1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46" h="763">
                  <a:moveTo>
                    <a:pt x="333" y="1"/>
                  </a:moveTo>
                  <a:cubicBezTo>
                    <a:pt x="325" y="0"/>
                    <a:pt x="318" y="5"/>
                    <a:pt x="317" y="12"/>
                  </a:cubicBezTo>
                  <a:cubicBezTo>
                    <a:pt x="303" y="81"/>
                    <a:pt x="242" y="130"/>
                    <a:pt x="172" y="130"/>
                  </a:cubicBezTo>
                  <a:cubicBezTo>
                    <a:pt x="106" y="130"/>
                    <a:pt x="48" y="86"/>
                    <a:pt x="30" y="23"/>
                  </a:cubicBezTo>
                  <a:cubicBezTo>
                    <a:pt x="28" y="15"/>
                    <a:pt x="20" y="11"/>
                    <a:pt x="13" y="12"/>
                  </a:cubicBezTo>
                  <a:cubicBezTo>
                    <a:pt x="5" y="14"/>
                    <a:pt x="0" y="22"/>
                    <a:pt x="3" y="30"/>
                  </a:cubicBezTo>
                  <a:cubicBezTo>
                    <a:pt x="22" y="98"/>
                    <a:pt x="81" y="148"/>
                    <a:pt x="151" y="157"/>
                  </a:cubicBezTo>
                  <a:cubicBezTo>
                    <a:pt x="155" y="157"/>
                    <a:pt x="158" y="161"/>
                    <a:pt x="158" y="165"/>
                  </a:cubicBezTo>
                  <a:cubicBezTo>
                    <a:pt x="158" y="700"/>
                    <a:pt x="158" y="700"/>
                    <a:pt x="158" y="700"/>
                  </a:cubicBezTo>
                  <a:cubicBezTo>
                    <a:pt x="158" y="703"/>
                    <a:pt x="154" y="705"/>
                    <a:pt x="151" y="703"/>
                  </a:cubicBezTo>
                  <a:cubicBezTo>
                    <a:pt x="131" y="683"/>
                    <a:pt x="131" y="683"/>
                    <a:pt x="131" y="683"/>
                  </a:cubicBezTo>
                  <a:cubicBezTo>
                    <a:pt x="129" y="680"/>
                    <a:pt x="125" y="682"/>
                    <a:pt x="125" y="686"/>
                  </a:cubicBezTo>
                  <a:cubicBezTo>
                    <a:pt x="125" y="715"/>
                    <a:pt x="125" y="715"/>
                    <a:pt x="125" y="715"/>
                  </a:cubicBezTo>
                  <a:cubicBezTo>
                    <a:pt x="125" y="716"/>
                    <a:pt x="125" y="717"/>
                    <a:pt x="126" y="718"/>
                  </a:cubicBezTo>
                  <a:cubicBezTo>
                    <a:pt x="169" y="761"/>
                    <a:pt x="169" y="761"/>
                    <a:pt x="169" y="761"/>
                  </a:cubicBezTo>
                  <a:cubicBezTo>
                    <a:pt x="171" y="763"/>
                    <a:pt x="173" y="763"/>
                    <a:pt x="175" y="761"/>
                  </a:cubicBezTo>
                  <a:cubicBezTo>
                    <a:pt x="218" y="718"/>
                    <a:pt x="218" y="718"/>
                    <a:pt x="218" y="718"/>
                  </a:cubicBezTo>
                  <a:cubicBezTo>
                    <a:pt x="219" y="717"/>
                    <a:pt x="220" y="716"/>
                    <a:pt x="220" y="715"/>
                  </a:cubicBezTo>
                  <a:cubicBezTo>
                    <a:pt x="220" y="686"/>
                    <a:pt x="220" y="686"/>
                    <a:pt x="220" y="686"/>
                  </a:cubicBezTo>
                  <a:cubicBezTo>
                    <a:pt x="220" y="682"/>
                    <a:pt x="215" y="680"/>
                    <a:pt x="213" y="683"/>
                  </a:cubicBezTo>
                  <a:cubicBezTo>
                    <a:pt x="193" y="703"/>
                    <a:pt x="193" y="703"/>
                    <a:pt x="193" y="703"/>
                  </a:cubicBezTo>
                  <a:cubicBezTo>
                    <a:pt x="190" y="705"/>
                    <a:pt x="186" y="703"/>
                    <a:pt x="186" y="700"/>
                  </a:cubicBezTo>
                  <a:cubicBezTo>
                    <a:pt x="186" y="165"/>
                    <a:pt x="186" y="165"/>
                    <a:pt x="186" y="165"/>
                  </a:cubicBezTo>
                  <a:cubicBezTo>
                    <a:pt x="186" y="161"/>
                    <a:pt x="189" y="157"/>
                    <a:pt x="193" y="157"/>
                  </a:cubicBezTo>
                  <a:cubicBezTo>
                    <a:pt x="267" y="148"/>
                    <a:pt x="329" y="92"/>
                    <a:pt x="344" y="18"/>
                  </a:cubicBezTo>
                  <a:cubicBezTo>
                    <a:pt x="346" y="10"/>
                    <a:pt x="341" y="2"/>
                    <a:pt x="333" y="1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5154763" y="2207034"/>
              <a:ext cx="1073150" cy="461963"/>
            </a:xfrm>
            <a:custGeom>
              <a:avLst/>
              <a:gdLst>
                <a:gd name="T0" fmla="*/ 16 w 344"/>
                <a:gd name="T1" fmla="*/ 146 h 148"/>
                <a:gd name="T2" fmla="*/ 12 w 344"/>
                <a:gd name="T3" fmla="*/ 146 h 148"/>
                <a:gd name="T4" fmla="*/ 3 w 344"/>
                <a:gd name="T5" fmla="*/ 129 h 148"/>
                <a:gd name="T6" fmla="*/ 172 w 344"/>
                <a:gd name="T7" fmla="*/ 0 h 148"/>
                <a:gd name="T8" fmla="*/ 342 w 344"/>
                <a:gd name="T9" fmla="*/ 129 h 148"/>
                <a:gd name="T10" fmla="*/ 332 w 344"/>
                <a:gd name="T11" fmla="*/ 146 h 148"/>
                <a:gd name="T12" fmla="*/ 315 w 344"/>
                <a:gd name="T13" fmla="*/ 136 h 148"/>
                <a:gd name="T14" fmla="*/ 172 w 344"/>
                <a:gd name="T15" fmla="*/ 28 h 148"/>
                <a:gd name="T16" fmla="*/ 29 w 344"/>
                <a:gd name="T17" fmla="*/ 136 h 148"/>
                <a:gd name="T18" fmla="*/ 16 w 344"/>
                <a:gd name="T19" fmla="*/ 14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4" h="148">
                  <a:moveTo>
                    <a:pt x="16" y="146"/>
                  </a:moveTo>
                  <a:cubicBezTo>
                    <a:pt x="15" y="146"/>
                    <a:pt x="14" y="146"/>
                    <a:pt x="12" y="146"/>
                  </a:cubicBezTo>
                  <a:cubicBezTo>
                    <a:pt x="5" y="144"/>
                    <a:pt x="0" y="136"/>
                    <a:pt x="3" y="129"/>
                  </a:cubicBezTo>
                  <a:cubicBezTo>
                    <a:pt x="24" y="53"/>
                    <a:pt x="93" y="0"/>
                    <a:pt x="172" y="0"/>
                  </a:cubicBezTo>
                  <a:cubicBezTo>
                    <a:pt x="251" y="0"/>
                    <a:pt x="320" y="53"/>
                    <a:pt x="342" y="129"/>
                  </a:cubicBezTo>
                  <a:cubicBezTo>
                    <a:pt x="344" y="136"/>
                    <a:pt x="339" y="144"/>
                    <a:pt x="332" y="146"/>
                  </a:cubicBezTo>
                  <a:cubicBezTo>
                    <a:pt x="324" y="148"/>
                    <a:pt x="317" y="144"/>
                    <a:pt x="315" y="136"/>
                  </a:cubicBezTo>
                  <a:cubicBezTo>
                    <a:pt x="297" y="73"/>
                    <a:pt x="238" y="28"/>
                    <a:pt x="172" y="28"/>
                  </a:cubicBezTo>
                  <a:cubicBezTo>
                    <a:pt x="106" y="28"/>
                    <a:pt x="47" y="73"/>
                    <a:pt x="29" y="136"/>
                  </a:cubicBezTo>
                  <a:cubicBezTo>
                    <a:pt x="28" y="142"/>
                    <a:pt x="22" y="146"/>
                    <a:pt x="16" y="146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6496201" y="2875371"/>
              <a:ext cx="1076325" cy="1081088"/>
            </a:xfrm>
            <a:custGeom>
              <a:avLst/>
              <a:gdLst>
                <a:gd name="T0" fmla="*/ 332 w 345"/>
                <a:gd name="T1" fmla="*/ 1 h 346"/>
                <a:gd name="T2" fmla="*/ 316 w 345"/>
                <a:gd name="T3" fmla="*/ 12 h 346"/>
                <a:gd name="T4" fmla="*/ 171 w 345"/>
                <a:gd name="T5" fmla="*/ 130 h 346"/>
                <a:gd name="T6" fmla="*/ 29 w 345"/>
                <a:gd name="T7" fmla="*/ 23 h 346"/>
                <a:gd name="T8" fmla="*/ 13 w 345"/>
                <a:gd name="T9" fmla="*/ 12 h 346"/>
                <a:gd name="T10" fmla="*/ 2 w 345"/>
                <a:gd name="T11" fmla="*/ 30 h 346"/>
                <a:gd name="T12" fmla="*/ 151 w 345"/>
                <a:gd name="T13" fmla="*/ 157 h 346"/>
                <a:gd name="T14" fmla="*/ 157 w 345"/>
                <a:gd name="T15" fmla="*/ 165 h 346"/>
                <a:gd name="T16" fmla="*/ 157 w 345"/>
                <a:gd name="T17" fmla="*/ 284 h 346"/>
                <a:gd name="T18" fmla="*/ 151 w 345"/>
                <a:gd name="T19" fmla="*/ 287 h 346"/>
                <a:gd name="T20" fmla="*/ 131 w 345"/>
                <a:gd name="T21" fmla="*/ 267 h 346"/>
                <a:gd name="T22" fmla="*/ 124 w 345"/>
                <a:gd name="T23" fmla="*/ 270 h 346"/>
                <a:gd name="T24" fmla="*/ 124 w 345"/>
                <a:gd name="T25" fmla="*/ 299 h 346"/>
                <a:gd name="T26" fmla="*/ 125 w 345"/>
                <a:gd name="T27" fmla="*/ 301 h 346"/>
                <a:gd name="T28" fmla="*/ 169 w 345"/>
                <a:gd name="T29" fmla="*/ 345 h 346"/>
                <a:gd name="T30" fmla="*/ 174 w 345"/>
                <a:gd name="T31" fmla="*/ 345 h 346"/>
                <a:gd name="T32" fmla="*/ 218 w 345"/>
                <a:gd name="T33" fmla="*/ 301 h 346"/>
                <a:gd name="T34" fmla="*/ 219 w 345"/>
                <a:gd name="T35" fmla="*/ 299 h 346"/>
                <a:gd name="T36" fmla="*/ 219 w 345"/>
                <a:gd name="T37" fmla="*/ 270 h 346"/>
                <a:gd name="T38" fmla="*/ 212 w 345"/>
                <a:gd name="T39" fmla="*/ 267 h 346"/>
                <a:gd name="T40" fmla="*/ 192 w 345"/>
                <a:gd name="T41" fmla="*/ 287 h 346"/>
                <a:gd name="T42" fmla="*/ 185 w 345"/>
                <a:gd name="T43" fmla="*/ 284 h 346"/>
                <a:gd name="T44" fmla="*/ 185 w 345"/>
                <a:gd name="T45" fmla="*/ 165 h 346"/>
                <a:gd name="T46" fmla="*/ 192 w 345"/>
                <a:gd name="T47" fmla="*/ 157 h 346"/>
                <a:gd name="T48" fmla="*/ 344 w 345"/>
                <a:gd name="T49" fmla="*/ 18 h 346"/>
                <a:gd name="T50" fmla="*/ 332 w 345"/>
                <a:gd name="T51" fmla="*/ 1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45" h="346">
                  <a:moveTo>
                    <a:pt x="332" y="1"/>
                  </a:moveTo>
                  <a:cubicBezTo>
                    <a:pt x="325" y="0"/>
                    <a:pt x="318" y="5"/>
                    <a:pt x="316" y="12"/>
                  </a:cubicBezTo>
                  <a:cubicBezTo>
                    <a:pt x="302" y="81"/>
                    <a:pt x="241" y="130"/>
                    <a:pt x="171" y="130"/>
                  </a:cubicBezTo>
                  <a:cubicBezTo>
                    <a:pt x="106" y="130"/>
                    <a:pt x="47" y="86"/>
                    <a:pt x="29" y="23"/>
                  </a:cubicBezTo>
                  <a:cubicBezTo>
                    <a:pt x="27" y="15"/>
                    <a:pt x="20" y="11"/>
                    <a:pt x="13" y="12"/>
                  </a:cubicBezTo>
                  <a:cubicBezTo>
                    <a:pt x="5" y="14"/>
                    <a:pt x="0" y="22"/>
                    <a:pt x="2" y="30"/>
                  </a:cubicBezTo>
                  <a:cubicBezTo>
                    <a:pt x="21" y="98"/>
                    <a:pt x="81" y="148"/>
                    <a:pt x="151" y="157"/>
                  </a:cubicBezTo>
                  <a:cubicBezTo>
                    <a:pt x="155" y="157"/>
                    <a:pt x="157" y="161"/>
                    <a:pt x="157" y="165"/>
                  </a:cubicBezTo>
                  <a:cubicBezTo>
                    <a:pt x="157" y="284"/>
                    <a:pt x="157" y="284"/>
                    <a:pt x="157" y="284"/>
                  </a:cubicBezTo>
                  <a:cubicBezTo>
                    <a:pt x="157" y="287"/>
                    <a:pt x="153" y="289"/>
                    <a:pt x="151" y="287"/>
                  </a:cubicBezTo>
                  <a:cubicBezTo>
                    <a:pt x="131" y="267"/>
                    <a:pt x="131" y="267"/>
                    <a:pt x="131" y="267"/>
                  </a:cubicBezTo>
                  <a:cubicBezTo>
                    <a:pt x="128" y="264"/>
                    <a:pt x="124" y="266"/>
                    <a:pt x="124" y="270"/>
                  </a:cubicBezTo>
                  <a:cubicBezTo>
                    <a:pt x="124" y="299"/>
                    <a:pt x="124" y="299"/>
                    <a:pt x="124" y="299"/>
                  </a:cubicBezTo>
                  <a:cubicBezTo>
                    <a:pt x="124" y="300"/>
                    <a:pt x="124" y="301"/>
                    <a:pt x="125" y="301"/>
                  </a:cubicBezTo>
                  <a:cubicBezTo>
                    <a:pt x="169" y="345"/>
                    <a:pt x="169" y="345"/>
                    <a:pt x="169" y="345"/>
                  </a:cubicBezTo>
                  <a:cubicBezTo>
                    <a:pt x="170" y="346"/>
                    <a:pt x="173" y="346"/>
                    <a:pt x="174" y="345"/>
                  </a:cubicBezTo>
                  <a:cubicBezTo>
                    <a:pt x="218" y="301"/>
                    <a:pt x="218" y="301"/>
                    <a:pt x="218" y="301"/>
                  </a:cubicBezTo>
                  <a:cubicBezTo>
                    <a:pt x="219" y="301"/>
                    <a:pt x="219" y="300"/>
                    <a:pt x="219" y="299"/>
                  </a:cubicBezTo>
                  <a:cubicBezTo>
                    <a:pt x="219" y="270"/>
                    <a:pt x="219" y="270"/>
                    <a:pt x="219" y="270"/>
                  </a:cubicBezTo>
                  <a:cubicBezTo>
                    <a:pt x="219" y="266"/>
                    <a:pt x="215" y="264"/>
                    <a:pt x="212" y="267"/>
                  </a:cubicBezTo>
                  <a:cubicBezTo>
                    <a:pt x="192" y="287"/>
                    <a:pt x="192" y="287"/>
                    <a:pt x="192" y="287"/>
                  </a:cubicBezTo>
                  <a:cubicBezTo>
                    <a:pt x="190" y="289"/>
                    <a:pt x="185" y="287"/>
                    <a:pt x="185" y="284"/>
                  </a:cubicBezTo>
                  <a:cubicBezTo>
                    <a:pt x="185" y="165"/>
                    <a:pt x="185" y="165"/>
                    <a:pt x="185" y="165"/>
                  </a:cubicBezTo>
                  <a:cubicBezTo>
                    <a:pt x="185" y="161"/>
                    <a:pt x="188" y="157"/>
                    <a:pt x="192" y="157"/>
                  </a:cubicBezTo>
                  <a:cubicBezTo>
                    <a:pt x="267" y="148"/>
                    <a:pt x="329" y="92"/>
                    <a:pt x="344" y="18"/>
                  </a:cubicBezTo>
                  <a:cubicBezTo>
                    <a:pt x="345" y="10"/>
                    <a:pt x="340" y="2"/>
                    <a:pt x="332" y="1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6499376" y="2207034"/>
              <a:ext cx="1069975" cy="461963"/>
            </a:xfrm>
            <a:custGeom>
              <a:avLst/>
              <a:gdLst>
                <a:gd name="T0" fmla="*/ 16 w 343"/>
                <a:gd name="T1" fmla="*/ 146 h 148"/>
                <a:gd name="T2" fmla="*/ 12 w 343"/>
                <a:gd name="T3" fmla="*/ 146 h 148"/>
                <a:gd name="T4" fmla="*/ 2 w 343"/>
                <a:gd name="T5" fmla="*/ 129 h 148"/>
                <a:gd name="T6" fmla="*/ 172 w 343"/>
                <a:gd name="T7" fmla="*/ 0 h 148"/>
                <a:gd name="T8" fmla="*/ 341 w 343"/>
                <a:gd name="T9" fmla="*/ 129 h 148"/>
                <a:gd name="T10" fmla="*/ 332 w 343"/>
                <a:gd name="T11" fmla="*/ 146 h 148"/>
                <a:gd name="T12" fmla="*/ 314 w 343"/>
                <a:gd name="T13" fmla="*/ 136 h 148"/>
                <a:gd name="T14" fmla="*/ 172 w 343"/>
                <a:gd name="T15" fmla="*/ 28 h 148"/>
                <a:gd name="T16" fmla="*/ 29 w 343"/>
                <a:gd name="T17" fmla="*/ 136 h 148"/>
                <a:gd name="T18" fmla="*/ 16 w 343"/>
                <a:gd name="T19" fmla="*/ 14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148">
                  <a:moveTo>
                    <a:pt x="16" y="146"/>
                  </a:moveTo>
                  <a:cubicBezTo>
                    <a:pt x="15" y="146"/>
                    <a:pt x="13" y="146"/>
                    <a:pt x="12" y="146"/>
                  </a:cubicBezTo>
                  <a:cubicBezTo>
                    <a:pt x="5" y="144"/>
                    <a:pt x="0" y="136"/>
                    <a:pt x="2" y="129"/>
                  </a:cubicBezTo>
                  <a:cubicBezTo>
                    <a:pt x="23" y="53"/>
                    <a:pt x="93" y="0"/>
                    <a:pt x="172" y="0"/>
                  </a:cubicBezTo>
                  <a:cubicBezTo>
                    <a:pt x="250" y="0"/>
                    <a:pt x="320" y="53"/>
                    <a:pt x="341" y="129"/>
                  </a:cubicBezTo>
                  <a:cubicBezTo>
                    <a:pt x="343" y="136"/>
                    <a:pt x="339" y="144"/>
                    <a:pt x="332" y="146"/>
                  </a:cubicBezTo>
                  <a:cubicBezTo>
                    <a:pt x="324" y="148"/>
                    <a:pt x="316" y="144"/>
                    <a:pt x="314" y="136"/>
                  </a:cubicBezTo>
                  <a:cubicBezTo>
                    <a:pt x="297" y="73"/>
                    <a:pt x="238" y="28"/>
                    <a:pt x="172" y="28"/>
                  </a:cubicBezTo>
                  <a:cubicBezTo>
                    <a:pt x="106" y="28"/>
                    <a:pt x="47" y="73"/>
                    <a:pt x="29" y="136"/>
                  </a:cubicBezTo>
                  <a:cubicBezTo>
                    <a:pt x="28" y="142"/>
                    <a:pt x="22" y="146"/>
                    <a:pt x="16" y="146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818588" y="2875371"/>
              <a:ext cx="1079500" cy="2384425"/>
            </a:xfrm>
            <a:custGeom>
              <a:avLst/>
              <a:gdLst>
                <a:gd name="T0" fmla="*/ 332 w 346"/>
                <a:gd name="T1" fmla="*/ 1 h 763"/>
                <a:gd name="T2" fmla="*/ 317 w 346"/>
                <a:gd name="T3" fmla="*/ 12 h 763"/>
                <a:gd name="T4" fmla="*/ 172 w 346"/>
                <a:gd name="T5" fmla="*/ 130 h 763"/>
                <a:gd name="T6" fmla="*/ 29 w 346"/>
                <a:gd name="T7" fmla="*/ 23 h 763"/>
                <a:gd name="T8" fmla="*/ 13 w 346"/>
                <a:gd name="T9" fmla="*/ 12 h 763"/>
                <a:gd name="T10" fmla="*/ 2 w 346"/>
                <a:gd name="T11" fmla="*/ 30 h 763"/>
                <a:gd name="T12" fmla="*/ 151 w 346"/>
                <a:gd name="T13" fmla="*/ 157 h 763"/>
                <a:gd name="T14" fmla="*/ 158 w 346"/>
                <a:gd name="T15" fmla="*/ 165 h 763"/>
                <a:gd name="T16" fmla="*/ 158 w 346"/>
                <a:gd name="T17" fmla="*/ 700 h 763"/>
                <a:gd name="T18" fmla="*/ 151 w 346"/>
                <a:gd name="T19" fmla="*/ 703 h 763"/>
                <a:gd name="T20" fmla="*/ 131 w 346"/>
                <a:gd name="T21" fmla="*/ 683 h 763"/>
                <a:gd name="T22" fmla="*/ 124 w 346"/>
                <a:gd name="T23" fmla="*/ 686 h 763"/>
                <a:gd name="T24" fmla="*/ 124 w 346"/>
                <a:gd name="T25" fmla="*/ 715 h 763"/>
                <a:gd name="T26" fmla="*/ 125 w 346"/>
                <a:gd name="T27" fmla="*/ 718 h 763"/>
                <a:gd name="T28" fmla="*/ 169 w 346"/>
                <a:gd name="T29" fmla="*/ 761 h 763"/>
                <a:gd name="T30" fmla="*/ 175 w 346"/>
                <a:gd name="T31" fmla="*/ 761 h 763"/>
                <a:gd name="T32" fmla="*/ 218 w 346"/>
                <a:gd name="T33" fmla="*/ 718 h 763"/>
                <a:gd name="T34" fmla="*/ 219 w 346"/>
                <a:gd name="T35" fmla="*/ 715 h 763"/>
                <a:gd name="T36" fmla="*/ 219 w 346"/>
                <a:gd name="T37" fmla="*/ 686 h 763"/>
                <a:gd name="T38" fmla="*/ 212 w 346"/>
                <a:gd name="T39" fmla="*/ 683 h 763"/>
                <a:gd name="T40" fmla="*/ 193 w 346"/>
                <a:gd name="T41" fmla="*/ 703 h 763"/>
                <a:gd name="T42" fmla="*/ 186 w 346"/>
                <a:gd name="T43" fmla="*/ 700 h 763"/>
                <a:gd name="T44" fmla="*/ 186 w 346"/>
                <a:gd name="T45" fmla="*/ 165 h 763"/>
                <a:gd name="T46" fmla="*/ 193 w 346"/>
                <a:gd name="T47" fmla="*/ 157 h 763"/>
                <a:gd name="T48" fmla="*/ 344 w 346"/>
                <a:gd name="T49" fmla="*/ 18 h 763"/>
                <a:gd name="T50" fmla="*/ 332 w 346"/>
                <a:gd name="T51" fmla="*/ 1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46" h="763">
                  <a:moveTo>
                    <a:pt x="332" y="1"/>
                  </a:moveTo>
                  <a:cubicBezTo>
                    <a:pt x="325" y="0"/>
                    <a:pt x="318" y="5"/>
                    <a:pt x="317" y="12"/>
                  </a:cubicBezTo>
                  <a:cubicBezTo>
                    <a:pt x="302" y="81"/>
                    <a:pt x="242" y="130"/>
                    <a:pt x="172" y="130"/>
                  </a:cubicBezTo>
                  <a:cubicBezTo>
                    <a:pt x="106" y="130"/>
                    <a:pt x="47" y="86"/>
                    <a:pt x="29" y="23"/>
                  </a:cubicBezTo>
                  <a:cubicBezTo>
                    <a:pt x="27" y="15"/>
                    <a:pt x="20" y="11"/>
                    <a:pt x="13" y="12"/>
                  </a:cubicBezTo>
                  <a:cubicBezTo>
                    <a:pt x="5" y="14"/>
                    <a:pt x="0" y="22"/>
                    <a:pt x="2" y="30"/>
                  </a:cubicBezTo>
                  <a:cubicBezTo>
                    <a:pt x="22" y="98"/>
                    <a:pt x="81" y="148"/>
                    <a:pt x="151" y="157"/>
                  </a:cubicBezTo>
                  <a:cubicBezTo>
                    <a:pt x="155" y="157"/>
                    <a:pt x="158" y="161"/>
                    <a:pt x="158" y="165"/>
                  </a:cubicBezTo>
                  <a:cubicBezTo>
                    <a:pt x="158" y="700"/>
                    <a:pt x="158" y="700"/>
                    <a:pt x="158" y="700"/>
                  </a:cubicBezTo>
                  <a:cubicBezTo>
                    <a:pt x="158" y="703"/>
                    <a:pt x="153" y="705"/>
                    <a:pt x="151" y="703"/>
                  </a:cubicBezTo>
                  <a:cubicBezTo>
                    <a:pt x="131" y="683"/>
                    <a:pt x="131" y="683"/>
                    <a:pt x="131" y="683"/>
                  </a:cubicBezTo>
                  <a:cubicBezTo>
                    <a:pt x="129" y="680"/>
                    <a:pt x="124" y="682"/>
                    <a:pt x="124" y="686"/>
                  </a:cubicBezTo>
                  <a:cubicBezTo>
                    <a:pt x="124" y="715"/>
                    <a:pt x="124" y="715"/>
                    <a:pt x="124" y="715"/>
                  </a:cubicBezTo>
                  <a:cubicBezTo>
                    <a:pt x="124" y="716"/>
                    <a:pt x="125" y="717"/>
                    <a:pt x="125" y="718"/>
                  </a:cubicBezTo>
                  <a:cubicBezTo>
                    <a:pt x="169" y="761"/>
                    <a:pt x="169" y="761"/>
                    <a:pt x="169" y="761"/>
                  </a:cubicBezTo>
                  <a:cubicBezTo>
                    <a:pt x="170" y="763"/>
                    <a:pt x="173" y="763"/>
                    <a:pt x="175" y="761"/>
                  </a:cubicBezTo>
                  <a:cubicBezTo>
                    <a:pt x="218" y="718"/>
                    <a:pt x="218" y="718"/>
                    <a:pt x="218" y="718"/>
                  </a:cubicBezTo>
                  <a:cubicBezTo>
                    <a:pt x="219" y="717"/>
                    <a:pt x="219" y="716"/>
                    <a:pt x="219" y="715"/>
                  </a:cubicBezTo>
                  <a:cubicBezTo>
                    <a:pt x="219" y="686"/>
                    <a:pt x="219" y="686"/>
                    <a:pt x="219" y="686"/>
                  </a:cubicBezTo>
                  <a:cubicBezTo>
                    <a:pt x="219" y="682"/>
                    <a:pt x="215" y="680"/>
                    <a:pt x="212" y="683"/>
                  </a:cubicBezTo>
                  <a:cubicBezTo>
                    <a:pt x="193" y="703"/>
                    <a:pt x="193" y="703"/>
                    <a:pt x="193" y="703"/>
                  </a:cubicBezTo>
                  <a:cubicBezTo>
                    <a:pt x="190" y="705"/>
                    <a:pt x="186" y="703"/>
                    <a:pt x="186" y="700"/>
                  </a:cubicBezTo>
                  <a:cubicBezTo>
                    <a:pt x="186" y="165"/>
                    <a:pt x="186" y="165"/>
                    <a:pt x="186" y="165"/>
                  </a:cubicBezTo>
                  <a:cubicBezTo>
                    <a:pt x="186" y="161"/>
                    <a:pt x="189" y="157"/>
                    <a:pt x="193" y="157"/>
                  </a:cubicBezTo>
                  <a:cubicBezTo>
                    <a:pt x="267" y="148"/>
                    <a:pt x="329" y="92"/>
                    <a:pt x="344" y="18"/>
                  </a:cubicBezTo>
                  <a:cubicBezTo>
                    <a:pt x="346" y="10"/>
                    <a:pt x="340" y="2"/>
                    <a:pt x="332" y="1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7821763" y="2207034"/>
              <a:ext cx="1073150" cy="461963"/>
            </a:xfrm>
            <a:custGeom>
              <a:avLst/>
              <a:gdLst>
                <a:gd name="T0" fmla="*/ 16 w 344"/>
                <a:gd name="T1" fmla="*/ 146 h 148"/>
                <a:gd name="T2" fmla="*/ 12 w 344"/>
                <a:gd name="T3" fmla="*/ 146 h 148"/>
                <a:gd name="T4" fmla="*/ 3 w 344"/>
                <a:gd name="T5" fmla="*/ 129 h 148"/>
                <a:gd name="T6" fmla="*/ 172 w 344"/>
                <a:gd name="T7" fmla="*/ 0 h 148"/>
                <a:gd name="T8" fmla="*/ 342 w 344"/>
                <a:gd name="T9" fmla="*/ 129 h 148"/>
                <a:gd name="T10" fmla="*/ 332 w 344"/>
                <a:gd name="T11" fmla="*/ 146 h 148"/>
                <a:gd name="T12" fmla="*/ 315 w 344"/>
                <a:gd name="T13" fmla="*/ 136 h 148"/>
                <a:gd name="T14" fmla="*/ 172 w 344"/>
                <a:gd name="T15" fmla="*/ 28 h 148"/>
                <a:gd name="T16" fmla="*/ 30 w 344"/>
                <a:gd name="T17" fmla="*/ 136 h 148"/>
                <a:gd name="T18" fmla="*/ 16 w 344"/>
                <a:gd name="T19" fmla="*/ 14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4" h="148">
                  <a:moveTo>
                    <a:pt x="16" y="146"/>
                  </a:moveTo>
                  <a:cubicBezTo>
                    <a:pt x="15" y="146"/>
                    <a:pt x="14" y="146"/>
                    <a:pt x="12" y="146"/>
                  </a:cubicBezTo>
                  <a:cubicBezTo>
                    <a:pt x="5" y="144"/>
                    <a:pt x="0" y="136"/>
                    <a:pt x="3" y="129"/>
                  </a:cubicBezTo>
                  <a:cubicBezTo>
                    <a:pt x="24" y="53"/>
                    <a:pt x="93" y="0"/>
                    <a:pt x="172" y="0"/>
                  </a:cubicBezTo>
                  <a:cubicBezTo>
                    <a:pt x="251" y="0"/>
                    <a:pt x="320" y="53"/>
                    <a:pt x="342" y="129"/>
                  </a:cubicBezTo>
                  <a:cubicBezTo>
                    <a:pt x="344" y="136"/>
                    <a:pt x="339" y="144"/>
                    <a:pt x="332" y="146"/>
                  </a:cubicBezTo>
                  <a:cubicBezTo>
                    <a:pt x="324" y="148"/>
                    <a:pt x="317" y="144"/>
                    <a:pt x="315" y="136"/>
                  </a:cubicBezTo>
                  <a:cubicBezTo>
                    <a:pt x="297" y="73"/>
                    <a:pt x="238" y="28"/>
                    <a:pt x="172" y="28"/>
                  </a:cubicBezTo>
                  <a:cubicBezTo>
                    <a:pt x="106" y="28"/>
                    <a:pt x="47" y="73"/>
                    <a:pt x="30" y="136"/>
                  </a:cubicBezTo>
                  <a:cubicBezTo>
                    <a:pt x="28" y="142"/>
                    <a:pt x="22" y="146"/>
                    <a:pt x="16" y="146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15"/>
            <p:cNvSpPr>
              <a:spLocks noChangeArrowheads="1"/>
            </p:cNvSpPr>
            <p:nvPr/>
          </p:nvSpPr>
          <p:spPr bwMode="auto">
            <a:xfrm>
              <a:off x="3967313" y="2397534"/>
              <a:ext cx="779462" cy="78105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auto">
            <a:xfrm>
              <a:off x="5300813" y="2397534"/>
              <a:ext cx="781050" cy="78105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17"/>
            <p:cNvSpPr>
              <a:spLocks noChangeArrowheads="1"/>
            </p:cNvSpPr>
            <p:nvPr/>
          </p:nvSpPr>
          <p:spPr bwMode="auto">
            <a:xfrm>
              <a:off x="6635901" y="2397534"/>
              <a:ext cx="779462" cy="78105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18"/>
            <p:cNvSpPr>
              <a:spLocks noChangeArrowheads="1"/>
            </p:cNvSpPr>
            <p:nvPr/>
          </p:nvSpPr>
          <p:spPr bwMode="auto">
            <a:xfrm>
              <a:off x="7967813" y="2397534"/>
              <a:ext cx="779462" cy="78105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4207026" y="2597559"/>
              <a:ext cx="307975" cy="355600"/>
            </a:xfrm>
            <a:custGeom>
              <a:avLst/>
              <a:gdLst>
                <a:gd name="T0" fmla="*/ 69 w 99"/>
                <a:gd name="T1" fmla="*/ 69 h 114"/>
                <a:gd name="T2" fmla="*/ 91 w 99"/>
                <a:gd name="T3" fmla="*/ 34 h 114"/>
                <a:gd name="T4" fmla="*/ 80 w 99"/>
                <a:gd name="T5" fmla="*/ 32 h 114"/>
                <a:gd name="T6" fmla="*/ 58 w 99"/>
                <a:gd name="T7" fmla="*/ 12 h 114"/>
                <a:gd name="T8" fmla="*/ 41 w 99"/>
                <a:gd name="T9" fmla="*/ 20 h 114"/>
                <a:gd name="T10" fmla="*/ 15 w 99"/>
                <a:gd name="T11" fmla="*/ 28 h 114"/>
                <a:gd name="T12" fmla="*/ 12 w 99"/>
                <a:gd name="T13" fmla="*/ 37 h 114"/>
                <a:gd name="T14" fmla="*/ 97 w 99"/>
                <a:gd name="T15" fmla="*/ 67 h 114"/>
                <a:gd name="T16" fmla="*/ 91 w 99"/>
                <a:gd name="T17" fmla="*/ 34 h 114"/>
                <a:gd name="T18" fmla="*/ 49 w 99"/>
                <a:gd name="T19" fmla="*/ 110 h 114"/>
                <a:gd name="T20" fmla="*/ 99 w 99"/>
                <a:gd name="T21" fmla="*/ 29 h 114"/>
                <a:gd name="T22" fmla="*/ 93 w 99"/>
                <a:gd name="T23" fmla="*/ 34 h 114"/>
                <a:gd name="T24" fmla="*/ 89 w 99"/>
                <a:gd name="T25" fmla="*/ 20 h 114"/>
                <a:gd name="T26" fmla="*/ 1 w 99"/>
                <a:gd name="T27" fmla="*/ 29 h 114"/>
                <a:gd name="T28" fmla="*/ 15 w 99"/>
                <a:gd name="T29" fmla="*/ 24 h 114"/>
                <a:gd name="T30" fmla="*/ 5 w 99"/>
                <a:gd name="T31" fmla="*/ 35 h 114"/>
                <a:gd name="T32" fmla="*/ 35 w 99"/>
                <a:gd name="T33" fmla="*/ 0 h 114"/>
                <a:gd name="T34" fmla="*/ 66 w 99"/>
                <a:gd name="T35" fmla="*/ 9 h 114"/>
                <a:gd name="T36" fmla="*/ 33 w 99"/>
                <a:gd name="T37" fmla="*/ 9 h 114"/>
                <a:gd name="T38" fmla="*/ 43 w 99"/>
                <a:gd name="T39" fmla="*/ 66 h 114"/>
                <a:gd name="T40" fmla="*/ 50 w 99"/>
                <a:gd name="T41" fmla="*/ 61 h 114"/>
                <a:gd name="T42" fmla="*/ 15 w 99"/>
                <a:gd name="T43" fmla="*/ 61 h 114"/>
                <a:gd name="T44" fmla="*/ 14 w 99"/>
                <a:gd name="T45" fmla="*/ 67 h 114"/>
                <a:gd name="T46" fmla="*/ 16 w 99"/>
                <a:gd name="T47" fmla="*/ 79 h 114"/>
                <a:gd name="T48" fmla="*/ 19 w 99"/>
                <a:gd name="T49" fmla="*/ 85 h 114"/>
                <a:gd name="T50" fmla="*/ 27 w 99"/>
                <a:gd name="T51" fmla="*/ 94 h 114"/>
                <a:gd name="T52" fmla="*/ 32 w 99"/>
                <a:gd name="T53" fmla="*/ 97 h 114"/>
                <a:gd name="T54" fmla="*/ 43 w 99"/>
                <a:gd name="T55" fmla="*/ 101 h 114"/>
                <a:gd name="T56" fmla="*/ 50 w 99"/>
                <a:gd name="T57" fmla="*/ 102 h 114"/>
                <a:gd name="T58" fmla="*/ 62 w 99"/>
                <a:gd name="T59" fmla="*/ 100 h 114"/>
                <a:gd name="T60" fmla="*/ 67 w 99"/>
                <a:gd name="T61" fmla="*/ 97 h 114"/>
                <a:gd name="T62" fmla="*/ 77 w 99"/>
                <a:gd name="T63" fmla="*/ 89 h 114"/>
                <a:gd name="T64" fmla="*/ 80 w 99"/>
                <a:gd name="T65" fmla="*/ 84 h 114"/>
                <a:gd name="T66" fmla="*/ 84 w 99"/>
                <a:gd name="T67" fmla="*/ 73 h 114"/>
                <a:gd name="T68" fmla="*/ 85 w 99"/>
                <a:gd name="T69" fmla="*/ 66 h 114"/>
                <a:gd name="T70" fmla="*/ 83 w 99"/>
                <a:gd name="T71" fmla="*/ 55 h 114"/>
                <a:gd name="T72" fmla="*/ 80 w 99"/>
                <a:gd name="T73" fmla="*/ 49 h 114"/>
                <a:gd name="T74" fmla="*/ 72 w 99"/>
                <a:gd name="T75" fmla="*/ 40 h 114"/>
                <a:gd name="T76" fmla="*/ 67 w 99"/>
                <a:gd name="T77" fmla="*/ 36 h 114"/>
                <a:gd name="T78" fmla="*/ 56 w 99"/>
                <a:gd name="T79" fmla="*/ 32 h 114"/>
                <a:gd name="T80" fmla="*/ 49 w 99"/>
                <a:gd name="T81" fmla="*/ 31 h 114"/>
                <a:gd name="T82" fmla="*/ 37 w 99"/>
                <a:gd name="T83" fmla="*/ 34 h 114"/>
                <a:gd name="T84" fmla="*/ 32 w 99"/>
                <a:gd name="T85" fmla="*/ 36 h 114"/>
                <a:gd name="T86" fmla="*/ 23 w 99"/>
                <a:gd name="T87" fmla="*/ 44 h 114"/>
                <a:gd name="T88" fmla="*/ 19 w 99"/>
                <a:gd name="T89" fmla="*/ 49 h 114"/>
                <a:gd name="T90" fmla="*/ 27 w 99"/>
                <a:gd name="T91" fmla="*/ 65 h 114"/>
                <a:gd name="T92" fmla="*/ 52 w 99"/>
                <a:gd name="T93" fmla="*/ 4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9" h="114">
                  <a:moveTo>
                    <a:pt x="31" y="65"/>
                  </a:moveTo>
                  <a:cubicBezTo>
                    <a:pt x="32" y="55"/>
                    <a:pt x="41" y="47"/>
                    <a:pt x="51" y="48"/>
                  </a:cubicBezTo>
                  <a:cubicBezTo>
                    <a:pt x="62" y="49"/>
                    <a:pt x="69" y="58"/>
                    <a:pt x="69" y="69"/>
                  </a:cubicBezTo>
                  <a:cubicBezTo>
                    <a:pt x="68" y="79"/>
                    <a:pt x="58" y="87"/>
                    <a:pt x="48" y="86"/>
                  </a:cubicBezTo>
                  <a:cubicBezTo>
                    <a:pt x="38" y="85"/>
                    <a:pt x="30" y="76"/>
                    <a:pt x="31" y="65"/>
                  </a:cubicBezTo>
                  <a:close/>
                  <a:moveTo>
                    <a:pt x="91" y="34"/>
                  </a:moveTo>
                  <a:cubicBezTo>
                    <a:pt x="85" y="28"/>
                    <a:pt x="85" y="28"/>
                    <a:pt x="85" y="28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74" y="26"/>
                    <a:pt x="67" y="22"/>
                    <a:pt x="58" y="21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32" y="22"/>
                    <a:pt x="25" y="26"/>
                    <a:pt x="18" y="31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6" y="46"/>
                    <a:pt x="2" y="56"/>
                    <a:pt x="2" y="67"/>
                  </a:cubicBezTo>
                  <a:cubicBezTo>
                    <a:pt x="2" y="93"/>
                    <a:pt x="23" y="114"/>
                    <a:pt x="49" y="114"/>
                  </a:cubicBezTo>
                  <a:cubicBezTo>
                    <a:pt x="75" y="114"/>
                    <a:pt x="97" y="93"/>
                    <a:pt x="97" y="67"/>
                  </a:cubicBezTo>
                  <a:cubicBezTo>
                    <a:pt x="97" y="56"/>
                    <a:pt x="93" y="46"/>
                    <a:pt x="86" y="38"/>
                  </a:cubicBezTo>
                  <a:cubicBezTo>
                    <a:pt x="91" y="34"/>
                    <a:pt x="91" y="34"/>
                    <a:pt x="91" y="34"/>
                  </a:cubicBezTo>
                  <a:cubicBezTo>
                    <a:pt x="91" y="34"/>
                    <a:pt x="91" y="34"/>
                    <a:pt x="91" y="34"/>
                  </a:cubicBezTo>
                  <a:close/>
                  <a:moveTo>
                    <a:pt x="49" y="24"/>
                  </a:moveTo>
                  <a:cubicBezTo>
                    <a:pt x="25" y="24"/>
                    <a:pt x="6" y="43"/>
                    <a:pt x="6" y="67"/>
                  </a:cubicBezTo>
                  <a:cubicBezTo>
                    <a:pt x="6" y="91"/>
                    <a:pt x="25" y="110"/>
                    <a:pt x="49" y="110"/>
                  </a:cubicBezTo>
                  <a:cubicBezTo>
                    <a:pt x="73" y="110"/>
                    <a:pt x="92" y="91"/>
                    <a:pt x="92" y="67"/>
                  </a:cubicBezTo>
                  <a:cubicBezTo>
                    <a:pt x="92" y="43"/>
                    <a:pt x="73" y="24"/>
                    <a:pt x="49" y="24"/>
                  </a:cubicBezTo>
                  <a:close/>
                  <a:moveTo>
                    <a:pt x="99" y="29"/>
                  </a:moveTo>
                  <a:cubicBezTo>
                    <a:pt x="99" y="29"/>
                    <a:pt x="99" y="30"/>
                    <a:pt x="99" y="31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4" y="35"/>
                    <a:pt x="93" y="35"/>
                    <a:pt x="93" y="34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4" y="25"/>
                    <a:pt x="84" y="24"/>
                    <a:pt x="85" y="24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90" y="20"/>
                    <a:pt x="91" y="20"/>
                  </a:cubicBezTo>
                  <a:cubicBezTo>
                    <a:pt x="99" y="29"/>
                    <a:pt x="99" y="29"/>
                    <a:pt x="99" y="29"/>
                  </a:cubicBezTo>
                  <a:close/>
                  <a:moveTo>
                    <a:pt x="1" y="29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10" y="20"/>
                    <a:pt x="11" y="20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5"/>
                    <a:pt x="15" y="26"/>
                    <a:pt x="15" y="2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5"/>
                    <a:pt x="6" y="35"/>
                    <a:pt x="5" y="35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0"/>
                    <a:pt x="0" y="29"/>
                    <a:pt x="1" y="29"/>
                  </a:cubicBezTo>
                  <a:close/>
                  <a:moveTo>
                    <a:pt x="35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0"/>
                    <a:pt x="66" y="1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6" y="10"/>
                    <a:pt x="65" y="11"/>
                    <a:pt x="6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1"/>
                    <a:pt x="33" y="10"/>
                    <a:pt x="33" y="9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0"/>
                    <a:pt x="34" y="0"/>
                    <a:pt x="35" y="0"/>
                  </a:cubicBezTo>
                  <a:close/>
                  <a:moveTo>
                    <a:pt x="43" y="66"/>
                  </a:moveTo>
                  <a:cubicBezTo>
                    <a:pt x="43" y="70"/>
                    <a:pt x="46" y="72"/>
                    <a:pt x="49" y="73"/>
                  </a:cubicBezTo>
                  <a:cubicBezTo>
                    <a:pt x="52" y="73"/>
                    <a:pt x="55" y="71"/>
                    <a:pt x="55" y="67"/>
                  </a:cubicBezTo>
                  <a:cubicBezTo>
                    <a:pt x="56" y="64"/>
                    <a:pt x="53" y="61"/>
                    <a:pt x="50" y="61"/>
                  </a:cubicBezTo>
                  <a:cubicBezTo>
                    <a:pt x="47" y="61"/>
                    <a:pt x="44" y="63"/>
                    <a:pt x="43" y="66"/>
                  </a:cubicBezTo>
                  <a:close/>
                  <a:moveTo>
                    <a:pt x="20" y="60"/>
                  </a:move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4" y="61"/>
                    <a:pt x="14" y="61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71"/>
                    <a:pt x="19" y="73"/>
                    <a:pt x="20" y="76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5"/>
                    <a:pt x="19" y="85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5" y="86"/>
                    <a:pt x="27" y="88"/>
                    <a:pt x="29" y="89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2" y="98"/>
                    <a:pt x="32" y="98"/>
                    <a:pt x="32" y="97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8" y="95"/>
                    <a:pt x="40" y="96"/>
                    <a:pt x="43" y="9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3" y="102"/>
                    <a:pt x="44" y="102"/>
                    <a:pt x="44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1" y="98"/>
                    <a:pt x="51" y="98"/>
                    <a:pt x="51" y="98"/>
                  </a:cubicBezTo>
                  <a:cubicBezTo>
                    <a:pt x="54" y="97"/>
                    <a:pt x="56" y="97"/>
                    <a:pt x="59" y="96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7" y="98"/>
                    <a:pt x="67" y="98"/>
                    <a:pt x="67" y="98"/>
                  </a:cubicBezTo>
                  <a:cubicBezTo>
                    <a:pt x="67" y="98"/>
                    <a:pt x="68" y="97"/>
                    <a:pt x="67" y="97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9" y="91"/>
                    <a:pt x="71" y="90"/>
                    <a:pt x="72" y="88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8" y="78"/>
                    <a:pt x="79" y="76"/>
                    <a:pt x="80" y="73"/>
                  </a:cubicBezTo>
                  <a:cubicBezTo>
                    <a:pt x="84" y="73"/>
                    <a:pt x="84" y="73"/>
                    <a:pt x="84" y="73"/>
                  </a:cubicBezTo>
                  <a:cubicBezTo>
                    <a:pt x="85" y="73"/>
                    <a:pt x="85" y="73"/>
                    <a:pt x="85" y="72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5" y="67"/>
                    <a:pt x="85" y="66"/>
                    <a:pt x="85" y="66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0" y="62"/>
                    <a:pt x="80" y="60"/>
                    <a:pt x="79" y="58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4" y="48"/>
                    <a:pt x="72" y="46"/>
                    <a:pt x="70" y="44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39"/>
                    <a:pt x="72" y="39"/>
                    <a:pt x="72" y="39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7" y="36"/>
                    <a:pt x="67" y="36"/>
                    <a:pt x="67" y="36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1" y="38"/>
                    <a:pt x="59" y="37"/>
                    <a:pt x="56" y="37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2"/>
                    <a:pt x="55" y="31"/>
                    <a:pt x="55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0" y="31"/>
                    <a:pt x="49" y="31"/>
                    <a:pt x="49" y="31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5" y="36"/>
                    <a:pt x="43" y="37"/>
                    <a:pt x="41" y="37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1" y="42"/>
                    <a:pt x="29" y="44"/>
                    <a:pt x="27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1" y="55"/>
                    <a:pt x="20" y="57"/>
                    <a:pt x="20" y="60"/>
                  </a:cubicBezTo>
                  <a:close/>
                  <a:moveTo>
                    <a:pt x="27" y="65"/>
                  </a:moveTo>
                  <a:cubicBezTo>
                    <a:pt x="26" y="77"/>
                    <a:pt x="35" y="88"/>
                    <a:pt x="48" y="89"/>
                  </a:cubicBezTo>
                  <a:cubicBezTo>
                    <a:pt x="60" y="90"/>
                    <a:pt x="71" y="81"/>
                    <a:pt x="72" y="69"/>
                  </a:cubicBezTo>
                  <a:cubicBezTo>
                    <a:pt x="73" y="56"/>
                    <a:pt x="64" y="46"/>
                    <a:pt x="52" y="45"/>
                  </a:cubicBezTo>
                  <a:cubicBezTo>
                    <a:pt x="39" y="44"/>
                    <a:pt x="28" y="53"/>
                    <a:pt x="27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5488138" y="2600734"/>
              <a:ext cx="352425" cy="368300"/>
            </a:xfrm>
            <a:custGeom>
              <a:avLst/>
              <a:gdLst>
                <a:gd name="T0" fmla="*/ 85 w 113"/>
                <a:gd name="T1" fmla="*/ 13 h 118"/>
                <a:gd name="T2" fmla="*/ 100 w 113"/>
                <a:gd name="T3" fmla="*/ 1 h 118"/>
                <a:gd name="T4" fmla="*/ 96 w 113"/>
                <a:gd name="T5" fmla="*/ 20 h 118"/>
                <a:gd name="T6" fmla="*/ 71 w 113"/>
                <a:gd name="T7" fmla="*/ 52 h 118"/>
                <a:gd name="T8" fmla="*/ 85 w 113"/>
                <a:gd name="T9" fmla="*/ 13 h 118"/>
                <a:gd name="T10" fmla="*/ 59 w 113"/>
                <a:gd name="T11" fmla="*/ 62 h 118"/>
                <a:gd name="T12" fmla="*/ 71 w 113"/>
                <a:gd name="T13" fmla="*/ 52 h 118"/>
                <a:gd name="T14" fmla="*/ 100 w 113"/>
                <a:gd name="T15" fmla="*/ 99 h 118"/>
                <a:gd name="T16" fmla="*/ 102 w 113"/>
                <a:gd name="T17" fmla="*/ 118 h 118"/>
                <a:gd name="T18" fmla="*/ 89 w 113"/>
                <a:gd name="T19" fmla="*/ 105 h 118"/>
                <a:gd name="T20" fmla="*/ 73 w 113"/>
                <a:gd name="T21" fmla="*/ 68 h 118"/>
                <a:gd name="T22" fmla="*/ 100 w 113"/>
                <a:gd name="T23" fmla="*/ 99 h 118"/>
                <a:gd name="T24" fmla="*/ 98 w 113"/>
                <a:gd name="T25" fmla="*/ 87 h 118"/>
                <a:gd name="T26" fmla="*/ 92 w 113"/>
                <a:gd name="T27" fmla="*/ 87 h 118"/>
                <a:gd name="T28" fmla="*/ 86 w 113"/>
                <a:gd name="T29" fmla="*/ 90 h 118"/>
                <a:gd name="T30" fmla="*/ 86 w 113"/>
                <a:gd name="T31" fmla="*/ 84 h 118"/>
                <a:gd name="T32" fmla="*/ 86 w 113"/>
                <a:gd name="T33" fmla="*/ 90 h 118"/>
                <a:gd name="T34" fmla="*/ 81 w 113"/>
                <a:gd name="T35" fmla="*/ 88 h 118"/>
                <a:gd name="T36" fmla="*/ 75 w 113"/>
                <a:gd name="T37" fmla="*/ 88 h 118"/>
                <a:gd name="T38" fmla="*/ 18 w 113"/>
                <a:gd name="T39" fmla="*/ 69 h 118"/>
                <a:gd name="T40" fmla="*/ 59 w 113"/>
                <a:gd name="T41" fmla="*/ 62 h 118"/>
                <a:gd name="T42" fmla="*/ 18 w 113"/>
                <a:gd name="T43" fmla="*/ 56 h 118"/>
                <a:gd name="T44" fmla="*/ 0 w 113"/>
                <a:gd name="T45" fmla="*/ 62 h 118"/>
                <a:gd name="T46" fmla="*/ 18 w 113"/>
                <a:gd name="T47" fmla="*/ 69 h 118"/>
                <a:gd name="T48" fmla="*/ 40 w 113"/>
                <a:gd name="T49" fmla="*/ 68 h 118"/>
                <a:gd name="T50" fmla="*/ 40 w 113"/>
                <a:gd name="T51" fmla="*/ 56 h 118"/>
                <a:gd name="T52" fmla="*/ 32 w 113"/>
                <a:gd name="T53" fmla="*/ 51 h 118"/>
                <a:gd name="T54" fmla="*/ 40 w 113"/>
                <a:gd name="T55" fmla="*/ 68 h 118"/>
                <a:gd name="T56" fmla="*/ 35 w 113"/>
                <a:gd name="T57" fmla="*/ 73 h 118"/>
                <a:gd name="T58" fmla="*/ 41 w 113"/>
                <a:gd name="T59" fmla="*/ 73 h 118"/>
                <a:gd name="T60" fmla="*/ 74 w 113"/>
                <a:gd name="T61" fmla="*/ 18 h 118"/>
                <a:gd name="T62" fmla="*/ 79 w 113"/>
                <a:gd name="T63" fmla="*/ 36 h 118"/>
                <a:gd name="T64" fmla="*/ 74 w 113"/>
                <a:gd name="T65" fmla="*/ 18 h 118"/>
                <a:gd name="T66" fmla="*/ 80 w 113"/>
                <a:gd name="T67" fmla="*/ 41 h 118"/>
                <a:gd name="T68" fmla="*/ 74 w 113"/>
                <a:gd name="T69" fmla="*/ 4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3" h="118">
                  <a:moveTo>
                    <a:pt x="85" y="13"/>
                  </a:moveTo>
                  <a:cubicBezTo>
                    <a:pt x="85" y="13"/>
                    <a:pt x="85" y="13"/>
                    <a:pt x="85" y="13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0" y="0"/>
                    <a:pt x="100" y="1"/>
                    <a:pt x="100" y="1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106" y="29"/>
                    <a:pt x="107" y="45"/>
                    <a:pt x="99" y="56"/>
                  </a:cubicBezTo>
                  <a:cubicBezTo>
                    <a:pt x="91" y="50"/>
                    <a:pt x="81" y="48"/>
                    <a:pt x="71" y="52"/>
                  </a:cubicBezTo>
                  <a:cubicBezTo>
                    <a:pt x="67" y="43"/>
                    <a:pt x="58" y="36"/>
                    <a:pt x="48" y="35"/>
                  </a:cubicBezTo>
                  <a:cubicBezTo>
                    <a:pt x="51" y="18"/>
                    <a:pt x="68" y="8"/>
                    <a:pt x="85" y="13"/>
                  </a:cubicBezTo>
                  <a:close/>
                  <a:moveTo>
                    <a:pt x="71" y="52"/>
                  </a:moveTo>
                  <a:cubicBezTo>
                    <a:pt x="66" y="54"/>
                    <a:pt x="62" y="57"/>
                    <a:pt x="59" y="62"/>
                  </a:cubicBezTo>
                  <a:cubicBezTo>
                    <a:pt x="63" y="65"/>
                    <a:pt x="68" y="67"/>
                    <a:pt x="73" y="68"/>
                  </a:cubicBezTo>
                  <a:cubicBezTo>
                    <a:pt x="74" y="62"/>
                    <a:pt x="73" y="57"/>
                    <a:pt x="71" y="52"/>
                  </a:cubicBezTo>
                  <a:close/>
                  <a:moveTo>
                    <a:pt x="100" y="99"/>
                  </a:moveTo>
                  <a:cubicBezTo>
                    <a:pt x="100" y="99"/>
                    <a:pt x="100" y="99"/>
                    <a:pt x="100" y="99"/>
                  </a:cubicBezTo>
                  <a:cubicBezTo>
                    <a:pt x="103" y="117"/>
                    <a:pt x="103" y="117"/>
                    <a:pt x="103" y="117"/>
                  </a:cubicBezTo>
                  <a:cubicBezTo>
                    <a:pt x="103" y="118"/>
                    <a:pt x="103" y="118"/>
                    <a:pt x="102" y="118"/>
                  </a:cubicBezTo>
                  <a:cubicBezTo>
                    <a:pt x="90" y="105"/>
                    <a:pt x="90" y="105"/>
                    <a:pt x="90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76" y="109"/>
                    <a:pt x="61" y="102"/>
                    <a:pt x="56" y="90"/>
                  </a:cubicBezTo>
                  <a:cubicBezTo>
                    <a:pt x="65" y="86"/>
                    <a:pt x="72" y="78"/>
                    <a:pt x="73" y="68"/>
                  </a:cubicBezTo>
                  <a:cubicBezTo>
                    <a:pt x="83" y="69"/>
                    <a:pt x="93" y="64"/>
                    <a:pt x="99" y="56"/>
                  </a:cubicBezTo>
                  <a:cubicBezTo>
                    <a:pt x="113" y="67"/>
                    <a:pt x="113" y="87"/>
                    <a:pt x="100" y="99"/>
                  </a:cubicBezTo>
                  <a:close/>
                  <a:moveTo>
                    <a:pt x="95" y="90"/>
                  </a:moveTo>
                  <a:cubicBezTo>
                    <a:pt x="97" y="90"/>
                    <a:pt x="98" y="89"/>
                    <a:pt x="98" y="87"/>
                  </a:cubicBezTo>
                  <a:cubicBezTo>
                    <a:pt x="98" y="85"/>
                    <a:pt x="96" y="84"/>
                    <a:pt x="95" y="84"/>
                  </a:cubicBezTo>
                  <a:cubicBezTo>
                    <a:pt x="93" y="84"/>
                    <a:pt x="92" y="85"/>
                    <a:pt x="92" y="87"/>
                  </a:cubicBezTo>
                  <a:cubicBezTo>
                    <a:pt x="92" y="89"/>
                    <a:pt x="93" y="90"/>
                    <a:pt x="95" y="90"/>
                  </a:cubicBezTo>
                  <a:close/>
                  <a:moveTo>
                    <a:pt x="86" y="90"/>
                  </a:moveTo>
                  <a:cubicBezTo>
                    <a:pt x="88" y="90"/>
                    <a:pt x="89" y="89"/>
                    <a:pt x="89" y="87"/>
                  </a:cubicBezTo>
                  <a:cubicBezTo>
                    <a:pt x="89" y="86"/>
                    <a:pt x="88" y="84"/>
                    <a:pt x="86" y="84"/>
                  </a:cubicBezTo>
                  <a:cubicBezTo>
                    <a:pt x="85" y="84"/>
                    <a:pt x="83" y="86"/>
                    <a:pt x="83" y="87"/>
                  </a:cubicBezTo>
                  <a:cubicBezTo>
                    <a:pt x="83" y="89"/>
                    <a:pt x="84" y="90"/>
                    <a:pt x="86" y="90"/>
                  </a:cubicBezTo>
                  <a:close/>
                  <a:moveTo>
                    <a:pt x="78" y="91"/>
                  </a:moveTo>
                  <a:cubicBezTo>
                    <a:pt x="80" y="91"/>
                    <a:pt x="81" y="89"/>
                    <a:pt x="81" y="88"/>
                  </a:cubicBezTo>
                  <a:cubicBezTo>
                    <a:pt x="81" y="86"/>
                    <a:pt x="80" y="84"/>
                    <a:pt x="78" y="84"/>
                  </a:cubicBezTo>
                  <a:cubicBezTo>
                    <a:pt x="76" y="84"/>
                    <a:pt x="75" y="86"/>
                    <a:pt x="75" y="88"/>
                  </a:cubicBezTo>
                  <a:cubicBezTo>
                    <a:pt x="75" y="89"/>
                    <a:pt x="76" y="91"/>
                    <a:pt x="78" y="91"/>
                  </a:cubicBezTo>
                  <a:close/>
                  <a:moveTo>
                    <a:pt x="18" y="69"/>
                  </a:moveTo>
                  <a:cubicBezTo>
                    <a:pt x="22" y="86"/>
                    <a:pt x="39" y="96"/>
                    <a:pt x="56" y="90"/>
                  </a:cubicBezTo>
                  <a:cubicBezTo>
                    <a:pt x="52" y="80"/>
                    <a:pt x="53" y="70"/>
                    <a:pt x="59" y="62"/>
                  </a:cubicBezTo>
                  <a:cubicBezTo>
                    <a:pt x="51" y="55"/>
                    <a:pt x="47" y="45"/>
                    <a:pt x="48" y="35"/>
                  </a:cubicBezTo>
                  <a:cubicBezTo>
                    <a:pt x="34" y="34"/>
                    <a:pt x="22" y="43"/>
                    <a:pt x="18" y="56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3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40" y="68"/>
                  </a:moveTo>
                  <a:cubicBezTo>
                    <a:pt x="36" y="68"/>
                    <a:pt x="36" y="68"/>
                    <a:pt x="36" y="68"/>
                  </a:cubicBezTo>
                  <a:cubicBezTo>
                    <a:pt x="35" y="62"/>
                    <a:pt x="40" y="60"/>
                    <a:pt x="40" y="56"/>
                  </a:cubicBezTo>
                  <a:cubicBezTo>
                    <a:pt x="40" y="53"/>
                    <a:pt x="35" y="54"/>
                    <a:pt x="34" y="55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7" y="49"/>
                    <a:pt x="45" y="49"/>
                    <a:pt x="45" y="56"/>
                  </a:cubicBezTo>
                  <a:cubicBezTo>
                    <a:pt x="45" y="61"/>
                    <a:pt x="40" y="61"/>
                    <a:pt x="40" y="68"/>
                  </a:cubicBezTo>
                  <a:close/>
                  <a:moveTo>
                    <a:pt x="38" y="76"/>
                  </a:moveTo>
                  <a:cubicBezTo>
                    <a:pt x="36" y="76"/>
                    <a:pt x="35" y="75"/>
                    <a:pt x="35" y="73"/>
                  </a:cubicBezTo>
                  <a:cubicBezTo>
                    <a:pt x="35" y="72"/>
                    <a:pt x="36" y="70"/>
                    <a:pt x="38" y="70"/>
                  </a:cubicBezTo>
                  <a:cubicBezTo>
                    <a:pt x="39" y="70"/>
                    <a:pt x="41" y="72"/>
                    <a:pt x="41" y="73"/>
                  </a:cubicBezTo>
                  <a:cubicBezTo>
                    <a:pt x="41" y="75"/>
                    <a:pt x="39" y="76"/>
                    <a:pt x="38" y="76"/>
                  </a:cubicBezTo>
                  <a:close/>
                  <a:moveTo>
                    <a:pt x="74" y="18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74" y="18"/>
                    <a:pt x="74" y="18"/>
                    <a:pt x="74" y="18"/>
                  </a:cubicBezTo>
                  <a:close/>
                  <a:moveTo>
                    <a:pt x="77" y="45"/>
                  </a:moveTo>
                  <a:cubicBezTo>
                    <a:pt x="79" y="45"/>
                    <a:pt x="80" y="43"/>
                    <a:pt x="80" y="41"/>
                  </a:cubicBezTo>
                  <a:cubicBezTo>
                    <a:pt x="80" y="40"/>
                    <a:pt x="79" y="38"/>
                    <a:pt x="77" y="38"/>
                  </a:cubicBezTo>
                  <a:cubicBezTo>
                    <a:pt x="75" y="38"/>
                    <a:pt x="74" y="40"/>
                    <a:pt x="74" y="41"/>
                  </a:cubicBezTo>
                  <a:cubicBezTo>
                    <a:pt x="74" y="43"/>
                    <a:pt x="75" y="45"/>
                    <a:pt x="77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21"/>
            <p:cNvSpPr>
              <a:spLocks noChangeArrowheads="1"/>
            </p:cNvSpPr>
            <p:nvPr/>
          </p:nvSpPr>
          <p:spPr bwMode="auto">
            <a:xfrm>
              <a:off x="8207526" y="2862671"/>
              <a:ext cx="306387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8190063" y="2653121"/>
              <a:ext cx="336550" cy="112713"/>
            </a:xfrm>
            <a:custGeom>
              <a:avLst/>
              <a:gdLst>
                <a:gd name="T0" fmla="*/ 190 w 212"/>
                <a:gd name="T1" fmla="*/ 6 h 71"/>
                <a:gd name="T2" fmla="*/ 194 w 212"/>
                <a:gd name="T3" fmla="*/ 10 h 71"/>
                <a:gd name="T4" fmla="*/ 127 w 212"/>
                <a:gd name="T5" fmla="*/ 55 h 71"/>
                <a:gd name="T6" fmla="*/ 88 w 212"/>
                <a:gd name="T7" fmla="*/ 0 h 71"/>
                <a:gd name="T8" fmla="*/ 0 w 212"/>
                <a:gd name="T9" fmla="*/ 61 h 71"/>
                <a:gd name="T10" fmla="*/ 0 w 212"/>
                <a:gd name="T11" fmla="*/ 71 h 71"/>
                <a:gd name="T12" fmla="*/ 86 w 212"/>
                <a:gd name="T13" fmla="*/ 12 h 71"/>
                <a:gd name="T14" fmla="*/ 125 w 212"/>
                <a:gd name="T15" fmla="*/ 65 h 71"/>
                <a:gd name="T16" fmla="*/ 198 w 212"/>
                <a:gd name="T17" fmla="*/ 16 h 71"/>
                <a:gd name="T18" fmla="*/ 202 w 212"/>
                <a:gd name="T19" fmla="*/ 22 h 71"/>
                <a:gd name="T20" fmla="*/ 212 w 212"/>
                <a:gd name="T21" fmla="*/ 2 h 71"/>
                <a:gd name="T22" fmla="*/ 190 w 212"/>
                <a:gd name="T23" fmla="*/ 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2" h="71">
                  <a:moveTo>
                    <a:pt x="190" y="6"/>
                  </a:moveTo>
                  <a:lnTo>
                    <a:pt x="194" y="10"/>
                  </a:lnTo>
                  <a:lnTo>
                    <a:pt x="127" y="55"/>
                  </a:lnTo>
                  <a:lnTo>
                    <a:pt x="88" y="0"/>
                  </a:lnTo>
                  <a:lnTo>
                    <a:pt x="0" y="61"/>
                  </a:lnTo>
                  <a:lnTo>
                    <a:pt x="0" y="71"/>
                  </a:lnTo>
                  <a:lnTo>
                    <a:pt x="86" y="12"/>
                  </a:lnTo>
                  <a:lnTo>
                    <a:pt x="125" y="65"/>
                  </a:lnTo>
                  <a:lnTo>
                    <a:pt x="198" y="16"/>
                  </a:lnTo>
                  <a:lnTo>
                    <a:pt x="202" y="22"/>
                  </a:lnTo>
                  <a:lnTo>
                    <a:pt x="212" y="2"/>
                  </a:lnTo>
                  <a:lnTo>
                    <a:pt x="19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8207526" y="2727734"/>
              <a:ext cx="53975" cy="122238"/>
            </a:xfrm>
            <a:custGeom>
              <a:avLst/>
              <a:gdLst>
                <a:gd name="T0" fmla="*/ 0 w 34"/>
                <a:gd name="T1" fmla="*/ 77 h 77"/>
                <a:gd name="T2" fmla="*/ 34 w 34"/>
                <a:gd name="T3" fmla="*/ 77 h 77"/>
                <a:gd name="T4" fmla="*/ 34 w 34"/>
                <a:gd name="T5" fmla="*/ 0 h 77"/>
                <a:gd name="T6" fmla="*/ 0 w 34"/>
                <a:gd name="T7" fmla="*/ 24 h 77"/>
                <a:gd name="T8" fmla="*/ 0 w 34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77">
                  <a:moveTo>
                    <a:pt x="0" y="77"/>
                  </a:moveTo>
                  <a:lnTo>
                    <a:pt x="34" y="77"/>
                  </a:lnTo>
                  <a:lnTo>
                    <a:pt x="34" y="0"/>
                  </a:lnTo>
                  <a:lnTo>
                    <a:pt x="0" y="24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8455176" y="2697571"/>
              <a:ext cx="52387" cy="152400"/>
            </a:xfrm>
            <a:custGeom>
              <a:avLst/>
              <a:gdLst>
                <a:gd name="T0" fmla="*/ 29 w 33"/>
                <a:gd name="T1" fmla="*/ 0 h 96"/>
                <a:gd name="T2" fmla="*/ 0 w 33"/>
                <a:gd name="T3" fmla="*/ 19 h 96"/>
                <a:gd name="T4" fmla="*/ 0 w 33"/>
                <a:gd name="T5" fmla="*/ 96 h 96"/>
                <a:gd name="T6" fmla="*/ 33 w 33"/>
                <a:gd name="T7" fmla="*/ 96 h 96"/>
                <a:gd name="T8" fmla="*/ 33 w 33"/>
                <a:gd name="T9" fmla="*/ 4 h 96"/>
                <a:gd name="T10" fmla="*/ 29 w 33"/>
                <a:gd name="T1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96">
                  <a:moveTo>
                    <a:pt x="29" y="0"/>
                  </a:moveTo>
                  <a:lnTo>
                    <a:pt x="0" y="19"/>
                  </a:lnTo>
                  <a:lnTo>
                    <a:pt x="0" y="96"/>
                  </a:lnTo>
                  <a:lnTo>
                    <a:pt x="33" y="96"/>
                  </a:lnTo>
                  <a:lnTo>
                    <a:pt x="33" y="4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8394851" y="2730909"/>
              <a:ext cx="50800" cy="119063"/>
            </a:xfrm>
            <a:custGeom>
              <a:avLst/>
              <a:gdLst>
                <a:gd name="T0" fmla="*/ 0 w 32"/>
                <a:gd name="T1" fmla="*/ 24 h 75"/>
                <a:gd name="T2" fmla="*/ 0 w 32"/>
                <a:gd name="T3" fmla="*/ 75 h 75"/>
                <a:gd name="T4" fmla="*/ 32 w 32"/>
                <a:gd name="T5" fmla="*/ 75 h 75"/>
                <a:gd name="T6" fmla="*/ 32 w 32"/>
                <a:gd name="T7" fmla="*/ 0 h 75"/>
                <a:gd name="T8" fmla="*/ 0 w 32"/>
                <a:gd name="T9" fmla="*/ 24 h 75"/>
                <a:gd name="T10" fmla="*/ 0 w 32"/>
                <a:gd name="T11" fmla="*/ 2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75">
                  <a:moveTo>
                    <a:pt x="0" y="24"/>
                  </a:moveTo>
                  <a:lnTo>
                    <a:pt x="0" y="75"/>
                  </a:lnTo>
                  <a:lnTo>
                    <a:pt x="32" y="75"/>
                  </a:lnTo>
                  <a:lnTo>
                    <a:pt x="32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8271026" y="2688046"/>
              <a:ext cx="52387" cy="161925"/>
            </a:xfrm>
            <a:custGeom>
              <a:avLst/>
              <a:gdLst>
                <a:gd name="T0" fmla="*/ 0 w 33"/>
                <a:gd name="T1" fmla="*/ 23 h 102"/>
                <a:gd name="T2" fmla="*/ 0 w 33"/>
                <a:gd name="T3" fmla="*/ 102 h 102"/>
                <a:gd name="T4" fmla="*/ 33 w 33"/>
                <a:gd name="T5" fmla="*/ 102 h 102"/>
                <a:gd name="T6" fmla="*/ 33 w 33"/>
                <a:gd name="T7" fmla="*/ 0 h 102"/>
                <a:gd name="T8" fmla="*/ 0 w 33"/>
                <a:gd name="T9" fmla="*/ 2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02">
                  <a:moveTo>
                    <a:pt x="0" y="23"/>
                  </a:moveTo>
                  <a:lnTo>
                    <a:pt x="0" y="102"/>
                  </a:lnTo>
                  <a:lnTo>
                    <a:pt x="33" y="102"/>
                  </a:lnTo>
                  <a:lnTo>
                    <a:pt x="33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8332938" y="2697571"/>
              <a:ext cx="49212" cy="152400"/>
            </a:xfrm>
            <a:custGeom>
              <a:avLst/>
              <a:gdLst>
                <a:gd name="T0" fmla="*/ 0 w 31"/>
                <a:gd name="T1" fmla="*/ 0 h 96"/>
                <a:gd name="T2" fmla="*/ 0 w 31"/>
                <a:gd name="T3" fmla="*/ 96 h 96"/>
                <a:gd name="T4" fmla="*/ 31 w 31"/>
                <a:gd name="T5" fmla="*/ 96 h 96"/>
                <a:gd name="T6" fmla="*/ 31 w 31"/>
                <a:gd name="T7" fmla="*/ 45 h 96"/>
                <a:gd name="T8" fmla="*/ 0 w 31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96">
                  <a:moveTo>
                    <a:pt x="0" y="0"/>
                  </a:moveTo>
                  <a:lnTo>
                    <a:pt x="0" y="96"/>
                  </a:lnTo>
                  <a:lnTo>
                    <a:pt x="31" y="96"/>
                  </a:lnTo>
                  <a:lnTo>
                    <a:pt x="31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6958163" y="2665821"/>
              <a:ext cx="149225" cy="238125"/>
            </a:xfrm>
            <a:custGeom>
              <a:avLst/>
              <a:gdLst>
                <a:gd name="T0" fmla="*/ 37 w 48"/>
                <a:gd name="T1" fmla="*/ 21 h 76"/>
                <a:gd name="T2" fmla="*/ 27 w 48"/>
                <a:gd name="T3" fmla="*/ 18 h 76"/>
                <a:gd name="T4" fmla="*/ 27 w 48"/>
                <a:gd name="T5" fmla="*/ 32 h 76"/>
                <a:gd name="T6" fmla="*/ 29 w 48"/>
                <a:gd name="T7" fmla="*/ 33 h 76"/>
                <a:gd name="T8" fmla="*/ 37 w 48"/>
                <a:gd name="T9" fmla="*/ 35 h 76"/>
                <a:gd name="T10" fmla="*/ 47 w 48"/>
                <a:gd name="T11" fmla="*/ 43 h 76"/>
                <a:gd name="T12" fmla="*/ 46 w 48"/>
                <a:gd name="T13" fmla="*/ 58 h 76"/>
                <a:gd name="T14" fmla="*/ 28 w 48"/>
                <a:gd name="T15" fmla="*/ 67 h 76"/>
                <a:gd name="T16" fmla="*/ 28 w 48"/>
                <a:gd name="T17" fmla="*/ 74 h 76"/>
                <a:gd name="T18" fmla="*/ 25 w 48"/>
                <a:gd name="T19" fmla="*/ 76 h 76"/>
                <a:gd name="T20" fmla="*/ 25 w 48"/>
                <a:gd name="T21" fmla="*/ 76 h 76"/>
                <a:gd name="T22" fmla="*/ 23 w 48"/>
                <a:gd name="T23" fmla="*/ 74 h 76"/>
                <a:gd name="T24" fmla="*/ 23 w 48"/>
                <a:gd name="T25" fmla="*/ 67 h 76"/>
                <a:gd name="T26" fmla="*/ 6 w 48"/>
                <a:gd name="T27" fmla="*/ 63 h 76"/>
                <a:gd name="T28" fmla="*/ 11 w 48"/>
                <a:gd name="T29" fmla="*/ 53 h 76"/>
                <a:gd name="T30" fmla="*/ 24 w 48"/>
                <a:gd name="T31" fmla="*/ 57 h 76"/>
                <a:gd name="T32" fmla="*/ 24 w 48"/>
                <a:gd name="T33" fmla="*/ 43 h 76"/>
                <a:gd name="T34" fmla="*/ 13 w 48"/>
                <a:gd name="T35" fmla="*/ 40 h 76"/>
                <a:gd name="T36" fmla="*/ 4 w 48"/>
                <a:gd name="T37" fmla="*/ 26 h 76"/>
                <a:gd name="T38" fmla="*/ 15 w 48"/>
                <a:gd name="T39" fmla="*/ 10 h 76"/>
                <a:gd name="T40" fmla="*/ 23 w 48"/>
                <a:gd name="T41" fmla="*/ 8 h 76"/>
                <a:gd name="T42" fmla="*/ 23 w 48"/>
                <a:gd name="T43" fmla="*/ 2 h 76"/>
                <a:gd name="T44" fmla="*/ 25 w 48"/>
                <a:gd name="T45" fmla="*/ 0 h 76"/>
                <a:gd name="T46" fmla="*/ 25 w 48"/>
                <a:gd name="T47" fmla="*/ 0 h 76"/>
                <a:gd name="T48" fmla="*/ 28 w 48"/>
                <a:gd name="T49" fmla="*/ 2 h 76"/>
                <a:gd name="T50" fmla="*/ 28 w 48"/>
                <a:gd name="T51" fmla="*/ 8 h 76"/>
                <a:gd name="T52" fmla="*/ 41 w 48"/>
                <a:gd name="T53" fmla="*/ 12 h 76"/>
                <a:gd name="T54" fmla="*/ 43 w 48"/>
                <a:gd name="T55" fmla="*/ 19 h 76"/>
                <a:gd name="T56" fmla="*/ 37 w 48"/>
                <a:gd name="T57" fmla="*/ 21 h 76"/>
                <a:gd name="T58" fmla="*/ 16 w 48"/>
                <a:gd name="T59" fmla="*/ 24 h 76"/>
                <a:gd name="T60" fmla="*/ 18 w 48"/>
                <a:gd name="T61" fmla="*/ 29 h 76"/>
                <a:gd name="T62" fmla="*/ 24 w 48"/>
                <a:gd name="T63" fmla="*/ 31 h 76"/>
                <a:gd name="T64" fmla="*/ 24 w 48"/>
                <a:gd name="T65" fmla="*/ 18 h 76"/>
                <a:gd name="T66" fmla="*/ 16 w 48"/>
                <a:gd name="T67" fmla="*/ 24 h 76"/>
                <a:gd name="T68" fmla="*/ 36 w 48"/>
                <a:gd name="T69" fmla="*/ 51 h 76"/>
                <a:gd name="T70" fmla="*/ 33 w 48"/>
                <a:gd name="T71" fmla="*/ 47 h 76"/>
                <a:gd name="T72" fmla="*/ 27 w 48"/>
                <a:gd name="T73" fmla="*/ 44 h 76"/>
                <a:gd name="T74" fmla="*/ 27 w 48"/>
                <a:gd name="T75" fmla="*/ 57 h 76"/>
                <a:gd name="T76" fmla="*/ 36 w 48"/>
                <a:gd name="T77" fmla="*/ 5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" h="76">
                  <a:moveTo>
                    <a:pt x="37" y="21"/>
                  </a:moveTo>
                  <a:cubicBezTo>
                    <a:pt x="34" y="19"/>
                    <a:pt x="30" y="18"/>
                    <a:pt x="27" y="18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2" y="34"/>
                    <a:pt x="35" y="34"/>
                    <a:pt x="37" y="35"/>
                  </a:cubicBezTo>
                  <a:cubicBezTo>
                    <a:pt x="41" y="37"/>
                    <a:pt x="45" y="39"/>
                    <a:pt x="47" y="43"/>
                  </a:cubicBezTo>
                  <a:cubicBezTo>
                    <a:pt x="48" y="47"/>
                    <a:pt x="48" y="54"/>
                    <a:pt x="46" y="58"/>
                  </a:cubicBezTo>
                  <a:cubicBezTo>
                    <a:pt x="43" y="65"/>
                    <a:pt x="35" y="67"/>
                    <a:pt x="28" y="67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8" y="75"/>
                    <a:pt x="27" y="76"/>
                    <a:pt x="25" y="76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4" y="76"/>
                    <a:pt x="23" y="75"/>
                    <a:pt x="23" y="74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17" y="67"/>
                    <a:pt x="11" y="65"/>
                    <a:pt x="6" y="63"/>
                  </a:cubicBezTo>
                  <a:cubicBezTo>
                    <a:pt x="0" y="59"/>
                    <a:pt x="5" y="50"/>
                    <a:pt x="11" y="53"/>
                  </a:cubicBezTo>
                  <a:cubicBezTo>
                    <a:pt x="15" y="55"/>
                    <a:pt x="19" y="57"/>
                    <a:pt x="24" y="57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2" y="42"/>
                    <a:pt x="17" y="41"/>
                    <a:pt x="13" y="40"/>
                  </a:cubicBezTo>
                  <a:cubicBezTo>
                    <a:pt x="6" y="37"/>
                    <a:pt x="4" y="32"/>
                    <a:pt x="4" y="26"/>
                  </a:cubicBezTo>
                  <a:cubicBezTo>
                    <a:pt x="4" y="18"/>
                    <a:pt x="8" y="12"/>
                    <a:pt x="15" y="10"/>
                  </a:cubicBezTo>
                  <a:cubicBezTo>
                    <a:pt x="18" y="9"/>
                    <a:pt x="20" y="8"/>
                    <a:pt x="23" y="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4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7" y="0"/>
                    <a:pt x="28" y="1"/>
                    <a:pt x="28" y="2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2" y="8"/>
                    <a:pt x="36" y="9"/>
                    <a:pt x="41" y="12"/>
                  </a:cubicBezTo>
                  <a:cubicBezTo>
                    <a:pt x="44" y="13"/>
                    <a:pt x="45" y="16"/>
                    <a:pt x="43" y="19"/>
                  </a:cubicBezTo>
                  <a:cubicBezTo>
                    <a:pt x="42" y="21"/>
                    <a:pt x="39" y="22"/>
                    <a:pt x="37" y="21"/>
                  </a:cubicBezTo>
                  <a:close/>
                  <a:moveTo>
                    <a:pt x="16" y="24"/>
                  </a:moveTo>
                  <a:cubicBezTo>
                    <a:pt x="16" y="26"/>
                    <a:pt x="16" y="28"/>
                    <a:pt x="18" y="29"/>
                  </a:cubicBezTo>
                  <a:cubicBezTo>
                    <a:pt x="19" y="30"/>
                    <a:pt x="21" y="30"/>
                    <a:pt x="24" y="31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18" y="18"/>
                    <a:pt x="16" y="20"/>
                    <a:pt x="16" y="24"/>
                  </a:cubicBezTo>
                  <a:close/>
                  <a:moveTo>
                    <a:pt x="36" y="51"/>
                  </a:moveTo>
                  <a:cubicBezTo>
                    <a:pt x="36" y="49"/>
                    <a:pt x="35" y="48"/>
                    <a:pt x="33" y="47"/>
                  </a:cubicBezTo>
                  <a:cubicBezTo>
                    <a:pt x="32" y="46"/>
                    <a:pt x="30" y="45"/>
                    <a:pt x="27" y="44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33" y="57"/>
                    <a:pt x="36" y="55"/>
                    <a:pt x="36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6854976" y="2607084"/>
              <a:ext cx="385762" cy="355600"/>
            </a:xfrm>
            <a:custGeom>
              <a:avLst/>
              <a:gdLst>
                <a:gd name="T0" fmla="*/ 119 w 124"/>
                <a:gd name="T1" fmla="*/ 44 h 114"/>
                <a:gd name="T2" fmla="*/ 112 w 124"/>
                <a:gd name="T3" fmla="*/ 44 h 114"/>
                <a:gd name="T4" fmla="*/ 53 w 124"/>
                <a:gd name="T5" fmla="*/ 3 h 114"/>
                <a:gd name="T6" fmla="*/ 3 w 124"/>
                <a:gd name="T7" fmla="*/ 54 h 114"/>
                <a:gd name="T8" fmla="*/ 58 w 124"/>
                <a:gd name="T9" fmla="*/ 114 h 114"/>
                <a:gd name="T10" fmla="*/ 106 w 124"/>
                <a:gd name="T11" fmla="*/ 86 h 114"/>
                <a:gd name="T12" fmla="*/ 104 w 124"/>
                <a:gd name="T13" fmla="*/ 80 h 114"/>
                <a:gd name="T14" fmla="*/ 104 w 124"/>
                <a:gd name="T15" fmla="*/ 80 h 114"/>
                <a:gd name="T16" fmla="*/ 99 w 124"/>
                <a:gd name="T17" fmla="*/ 82 h 114"/>
                <a:gd name="T18" fmla="*/ 55 w 124"/>
                <a:gd name="T19" fmla="*/ 105 h 114"/>
                <a:gd name="T20" fmla="*/ 11 w 124"/>
                <a:gd name="T21" fmla="*/ 62 h 114"/>
                <a:gd name="T22" fmla="*/ 58 w 124"/>
                <a:gd name="T23" fmla="*/ 11 h 114"/>
                <a:gd name="T24" fmla="*/ 103 w 124"/>
                <a:gd name="T25" fmla="*/ 44 h 114"/>
                <a:gd name="T26" fmla="*/ 96 w 124"/>
                <a:gd name="T27" fmla="*/ 44 h 114"/>
                <a:gd name="T28" fmla="*/ 93 w 124"/>
                <a:gd name="T29" fmla="*/ 50 h 114"/>
                <a:gd name="T30" fmla="*/ 104 w 124"/>
                <a:gd name="T31" fmla="*/ 67 h 114"/>
                <a:gd name="T32" fmla="*/ 110 w 124"/>
                <a:gd name="T33" fmla="*/ 67 h 114"/>
                <a:gd name="T34" fmla="*/ 122 w 124"/>
                <a:gd name="T35" fmla="*/ 50 h 114"/>
                <a:gd name="T36" fmla="*/ 119 w 124"/>
                <a:gd name="T37" fmla="*/ 4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4" h="114">
                  <a:moveTo>
                    <a:pt x="119" y="44"/>
                  </a:moveTo>
                  <a:cubicBezTo>
                    <a:pt x="112" y="44"/>
                    <a:pt x="112" y="44"/>
                    <a:pt x="112" y="44"/>
                  </a:cubicBezTo>
                  <a:cubicBezTo>
                    <a:pt x="105" y="18"/>
                    <a:pt x="81" y="0"/>
                    <a:pt x="53" y="3"/>
                  </a:cubicBezTo>
                  <a:cubicBezTo>
                    <a:pt x="26" y="5"/>
                    <a:pt x="5" y="27"/>
                    <a:pt x="3" y="54"/>
                  </a:cubicBezTo>
                  <a:cubicBezTo>
                    <a:pt x="0" y="86"/>
                    <a:pt x="26" y="114"/>
                    <a:pt x="58" y="114"/>
                  </a:cubicBezTo>
                  <a:cubicBezTo>
                    <a:pt x="79" y="114"/>
                    <a:pt x="96" y="103"/>
                    <a:pt x="106" y="86"/>
                  </a:cubicBezTo>
                  <a:cubicBezTo>
                    <a:pt x="107" y="84"/>
                    <a:pt x="106" y="81"/>
                    <a:pt x="104" y="80"/>
                  </a:cubicBezTo>
                  <a:cubicBezTo>
                    <a:pt x="104" y="80"/>
                    <a:pt x="104" y="80"/>
                    <a:pt x="104" y="80"/>
                  </a:cubicBezTo>
                  <a:cubicBezTo>
                    <a:pt x="102" y="79"/>
                    <a:pt x="100" y="80"/>
                    <a:pt x="99" y="82"/>
                  </a:cubicBezTo>
                  <a:cubicBezTo>
                    <a:pt x="90" y="97"/>
                    <a:pt x="74" y="107"/>
                    <a:pt x="55" y="105"/>
                  </a:cubicBezTo>
                  <a:cubicBezTo>
                    <a:pt x="31" y="104"/>
                    <a:pt x="13" y="85"/>
                    <a:pt x="11" y="62"/>
                  </a:cubicBezTo>
                  <a:cubicBezTo>
                    <a:pt x="9" y="34"/>
                    <a:pt x="31" y="11"/>
                    <a:pt x="58" y="11"/>
                  </a:cubicBezTo>
                  <a:cubicBezTo>
                    <a:pt x="79" y="11"/>
                    <a:pt x="97" y="25"/>
                    <a:pt x="103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3" y="44"/>
                    <a:pt x="91" y="47"/>
                    <a:pt x="93" y="50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5" y="69"/>
                    <a:pt x="109" y="69"/>
                    <a:pt x="110" y="67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4" y="47"/>
                    <a:pt x="122" y="44"/>
                    <a:pt x="119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3822851" y="2219734"/>
              <a:ext cx="1069975" cy="461963"/>
            </a:xfrm>
            <a:custGeom>
              <a:avLst/>
              <a:gdLst>
                <a:gd name="T0" fmla="*/ 15 w 343"/>
                <a:gd name="T1" fmla="*/ 146 h 148"/>
                <a:gd name="T2" fmla="*/ 12 w 343"/>
                <a:gd name="T3" fmla="*/ 146 h 148"/>
                <a:gd name="T4" fmla="*/ 2 w 343"/>
                <a:gd name="T5" fmla="*/ 129 h 148"/>
                <a:gd name="T6" fmla="*/ 171 w 343"/>
                <a:gd name="T7" fmla="*/ 0 h 148"/>
                <a:gd name="T8" fmla="*/ 341 w 343"/>
                <a:gd name="T9" fmla="*/ 129 h 148"/>
                <a:gd name="T10" fmla="*/ 331 w 343"/>
                <a:gd name="T11" fmla="*/ 146 h 148"/>
                <a:gd name="T12" fmla="*/ 314 w 343"/>
                <a:gd name="T13" fmla="*/ 136 h 148"/>
                <a:gd name="T14" fmla="*/ 171 w 343"/>
                <a:gd name="T15" fmla="*/ 28 h 148"/>
                <a:gd name="T16" fmla="*/ 29 w 343"/>
                <a:gd name="T17" fmla="*/ 136 h 148"/>
                <a:gd name="T18" fmla="*/ 15 w 343"/>
                <a:gd name="T19" fmla="*/ 14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148">
                  <a:moveTo>
                    <a:pt x="15" y="146"/>
                  </a:moveTo>
                  <a:cubicBezTo>
                    <a:pt x="14" y="146"/>
                    <a:pt x="13" y="146"/>
                    <a:pt x="12" y="146"/>
                  </a:cubicBezTo>
                  <a:cubicBezTo>
                    <a:pt x="4" y="144"/>
                    <a:pt x="0" y="136"/>
                    <a:pt x="2" y="129"/>
                  </a:cubicBezTo>
                  <a:cubicBezTo>
                    <a:pt x="23" y="53"/>
                    <a:pt x="93" y="0"/>
                    <a:pt x="171" y="0"/>
                  </a:cubicBezTo>
                  <a:cubicBezTo>
                    <a:pt x="250" y="0"/>
                    <a:pt x="320" y="53"/>
                    <a:pt x="341" y="129"/>
                  </a:cubicBezTo>
                  <a:cubicBezTo>
                    <a:pt x="343" y="136"/>
                    <a:pt x="339" y="144"/>
                    <a:pt x="331" y="146"/>
                  </a:cubicBezTo>
                  <a:cubicBezTo>
                    <a:pt x="324" y="148"/>
                    <a:pt x="316" y="144"/>
                    <a:pt x="314" y="136"/>
                  </a:cubicBezTo>
                  <a:cubicBezTo>
                    <a:pt x="296" y="73"/>
                    <a:pt x="238" y="28"/>
                    <a:pt x="171" y="28"/>
                  </a:cubicBezTo>
                  <a:cubicBezTo>
                    <a:pt x="105" y="28"/>
                    <a:pt x="47" y="73"/>
                    <a:pt x="29" y="136"/>
                  </a:cubicBezTo>
                  <a:cubicBezTo>
                    <a:pt x="27" y="142"/>
                    <a:pt x="21" y="146"/>
                    <a:pt x="15" y="146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3822851" y="2875371"/>
              <a:ext cx="1076325" cy="1081088"/>
            </a:xfrm>
            <a:custGeom>
              <a:avLst/>
              <a:gdLst>
                <a:gd name="T0" fmla="*/ 332 w 345"/>
                <a:gd name="T1" fmla="*/ 1 h 346"/>
                <a:gd name="T2" fmla="*/ 316 w 345"/>
                <a:gd name="T3" fmla="*/ 12 h 346"/>
                <a:gd name="T4" fmla="*/ 171 w 345"/>
                <a:gd name="T5" fmla="*/ 130 h 346"/>
                <a:gd name="T6" fmla="*/ 29 w 345"/>
                <a:gd name="T7" fmla="*/ 23 h 346"/>
                <a:gd name="T8" fmla="*/ 12 w 345"/>
                <a:gd name="T9" fmla="*/ 12 h 346"/>
                <a:gd name="T10" fmla="*/ 2 w 345"/>
                <a:gd name="T11" fmla="*/ 30 h 346"/>
                <a:gd name="T12" fmla="*/ 150 w 345"/>
                <a:gd name="T13" fmla="*/ 157 h 346"/>
                <a:gd name="T14" fmla="*/ 157 w 345"/>
                <a:gd name="T15" fmla="*/ 165 h 346"/>
                <a:gd name="T16" fmla="*/ 157 w 345"/>
                <a:gd name="T17" fmla="*/ 284 h 346"/>
                <a:gd name="T18" fmla="*/ 151 w 345"/>
                <a:gd name="T19" fmla="*/ 287 h 346"/>
                <a:gd name="T20" fmla="*/ 131 w 345"/>
                <a:gd name="T21" fmla="*/ 267 h 346"/>
                <a:gd name="T22" fmla="*/ 124 w 345"/>
                <a:gd name="T23" fmla="*/ 270 h 346"/>
                <a:gd name="T24" fmla="*/ 124 w 345"/>
                <a:gd name="T25" fmla="*/ 299 h 346"/>
                <a:gd name="T26" fmla="*/ 125 w 345"/>
                <a:gd name="T27" fmla="*/ 301 h 346"/>
                <a:gd name="T28" fmla="*/ 169 w 345"/>
                <a:gd name="T29" fmla="*/ 345 h 346"/>
                <a:gd name="T30" fmla="*/ 174 w 345"/>
                <a:gd name="T31" fmla="*/ 345 h 346"/>
                <a:gd name="T32" fmla="*/ 218 w 345"/>
                <a:gd name="T33" fmla="*/ 301 h 346"/>
                <a:gd name="T34" fmla="*/ 219 w 345"/>
                <a:gd name="T35" fmla="*/ 299 h 346"/>
                <a:gd name="T36" fmla="*/ 219 w 345"/>
                <a:gd name="T37" fmla="*/ 270 h 346"/>
                <a:gd name="T38" fmla="*/ 212 w 345"/>
                <a:gd name="T39" fmla="*/ 267 h 346"/>
                <a:gd name="T40" fmla="*/ 192 w 345"/>
                <a:gd name="T41" fmla="*/ 287 h 346"/>
                <a:gd name="T42" fmla="*/ 185 w 345"/>
                <a:gd name="T43" fmla="*/ 284 h 346"/>
                <a:gd name="T44" fmla="*/ 185 w 345"/>
                <a:gd name="T45" fmla="*/ 165 h 346"/>
                <a:gd name="T46" fmla="*/ 192 w 345"/>
                <a:gd name="T47" fmla="*/ 157 h 346"/>
                <a:gd name="T48" fmla="*/ 344 w 345"/>
                <a:gd name="T49" fmla="*/ 18 h 346"/>
                <a:gd name="T50" fmla="*/ 332 w 345"/>
                <a:gd name="T51" fmla="*/ 1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45" h="346">
                  <a:moveTo>
                    <a:pt x="332" y="1"/>
                  </a:moveTo>
                  <a:cubicBezTo>
                    <a:pt x="325" y="0"/>
                    <a:pt x="318" y="5"/>
                    <a:pt x="316" y="12"/>
                  </a:cubicBezTo>
                  <a:cubicBezTo>
                    <a:pt x="302" y="81"/>
                    <a:pt x="241" y="130"/>
                    <a:pt x="171" y="130"/>
                  </a:cubicBezTo>
                  <a:cubicBezTo>
                    <a:pt x="105" y="130"/>
                    <a:pt x="47" y="86"/>
                    <a:pt x="29" y="23"/>
                  </a:cubicBezTo>
                  <a:cubicBezTo>
                    <a:pt x="27" y="15"/>
                    <a:pt x="20" y="11"/>
                    <a:pt x="12" y="12"/>
                  </a:cubicBezTo>
                  <a:cubicBezTo>
                    <a:pt x="4" y="14"/>
                    <a:pt x="0" y="22"/>
                    <a:pt x="2" y="30"/>
                  </a:cubicBezTo>
                  <a:cubicBezTo>
                    <a:pt x="21" y="98"/>
                    <a:pt x="81" y="148"/>
                    <a:pt x="150" y="157"/>
                  </a:cubicBezTo>
                  <a:cubicBezTo>
                    <a:pt x="154" y="157"/>
                    <a:pt x="157" y="161"/>
                    <a:pt x="157" y="165"/>
                  </a:cubicBezTo>
                  <a:cubicBezTo>
                    <a:pt x="157" y="284"/>
                    <a:pt x="157" y="284"/>
                    <a:pt x="157" y="284"/>
                  </a:cubicBezTo>
                  <a:cubicBezTo>
                    <a:pt x="157" y="287"/>
                    <a:pt x="153" y="289"/>
                    <a:pt x="151" y="287"/>
                  </a:cubicBezTo>
                  <a:cubicBezTo>
                    <a:pt x="131" y="267"/>
                    <a:pt x="131" y="267"/>
                    <a:pt x="131" y="267"/>
                  </a:cubicBezTo>
                  <a:cubicBezTo>
                    <a:pt x="128" y="264"/>
                    <a:pt x="124" y="266"/>
                    <a:pt x="124" y="270"/>
                  </a:cubicBezTo>
                  <a:cubicBezTo>
                    <a:pt x="124" y="299"/>
                    <a:pt x="124" y="299"/>
                    <a:pt x="124" y="299"/>
                  </a:cubicBezTo>
                  <a:cubicBezTo>
                    <a:pt x="124" y="300"/>
                    <a:pt x="124" y="301"/>
                    <a:pt x="125" y="301"/>
                  </a:cubicBezTo>
                  <a:cubicBezTo>
                    <a:pt x="169" y="345"/>
                    <a:pt x="169" y="345"/>
                    <a:pt x="169" y="345"/>
                  </a:cubicBezTo>
                  <a:cubicBezTo>
                    <a:pt x="170" y="346"/>
                    <a:pt x="173" y="346"/>
                    <a:pt x="174" y="345"/>
                  </a:cubicBezTo>
                  <a:cubicBezTo>
                    <a:pt x="218" y="301"/>
                    <a:pt x="218" y="301"/>
                    <a:pt x="218" y="301"/>
                  </a:cubicBezTo>
                  <a:cubicBezTo>
                    <a:pt x="218" y="301"/>
                    <a:pt x="219" y="300"/>
                    <a:pt x="219" y="299"/>
                  </a:cubicBezTo>
                  <a:cubicBezTo>
                    <a:pt x="219" y="270"/>
                    <a:pt x="219" y="270"/>
                    <a:pt x="219" y="270"/>
                  </a:cubicBezTo>
                  <a:cubicBezTo>
                    <a:pt x="219" y="266"/>
                    <a:pt x="215" y="264"/>
                    <a:pt x="212" y="267"/>
                  </a:cubicBezTo>
                  <a:cubicBezTo>
                    <a:pt x="192" y="287"/>
                    <a:pt x="192" y="287"/>
                    <a:pt x="192" y="287"/>
                  </a:cubicBezTo>
                  <a:cubicBezTo>
                    <a:pt x="190" y="289"/>
                    <a:pt x="185" y="287"/>
                    <a:pt x="185" y="284"/>
                  </a:cubicBezTo>
                  <a:cubicBezTo>
                    <a:pt x="185" y="165"/>
                    <a:pt x="185" y="165"/>
                    <a:pt x="185" y="165"/>
                  </a:cubicBezTo>
                  <a:cubicBezTo>
                    <a:pt x="185" y="161"/>
                    <a:pt x="188" y="157"/>
                    <a:pt x="192" y="157"/>
                  </a:cubicBezTo>
                  <a:cubicBezTo>
                    <a:pt x="267" y="148"/>
                    <a:pt x="329" y="92"/>
                    <a:pt x="344" y="18"/>
                  </a:cubicBezTo>
                  <a:cubicBezTo>
                    <a:pt x="345" y="10"/>
                    <a:pt x="340" y="2"/>
                    <a:pt x="332" y="1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3"/>
            <p:cNvSpPr>
              <a:spLocks/>
            </p:cNvSpPr>
            <p:nvPr/>
          </p:nvSpPr>
          <p:spPr bwMode="auto">
            <a:xfrm>
              <a:off x="2803676" y="2737259"/>
              <a:ext cx="1096962" cy="76200"/>
            </a:xfrm>
            <a:custGeom>
              <a:avLst/>
              <a:gdLst>
                <a:gd name="T0" fmla="*/ 340 w 352"/>
                <a:gd name="T1" fmla="*/ 24 h 24"/>
                <a:gd name="T2" fmla="*/ 12 w 352"/>
                <a:gd name="T3" fmla="*/ 24 h 24"/>
                <a:gd name="T4" fmla="*/ 0 w 352"/>
                <a:gd name="T5" fmla="*/ 12 h 24"/>
                <a:gd name="T6" fmla="*/ 12 w 352"/>
                <a:gd name="T7" fmla="*/ 0 h 24"/>
                <a:gd name="T8" fmla="*/ 340 w 352"/>
                <a:gd name="T9" fmla="*/ 0 h 24"/>
                <a:gd name="T10" fmla="*/ 352 w 352"/>
                <a:gd name="T11" fmla="*/ 12 h 24"/>
                <a:gd name="T12" fmla="*/ 340 w 352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2" h="24">
                  <a:moveTo>
                    <a:pt x="340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6" y="24"/>
                    <a:pt x="0" y="19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7" y="0"/>
                    <a:pt x="352" y="5"/>
                    <a:pt x="352" y="12"/>
                  </a:cubicBezTo>
                  <a:cubicBezTo>
                    <a:pt x="352" y="19"/>
                    <a:pt x="347" y="24"/>
                    <a:pt x="340" y="24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4"/>
            <p:cNvSpPr>
              <a:spLocks/>
            </p:cNvSpPr>
            <p:nvPr/>
          </p:nvSpPr>
          <p:spPr bwMode="auto">
            <a:xfrm>
              <a:off x="4811863" y="2737259"/>
              <a:ext cx="430212" cy="76200"/>
            </a:xfrm>
            <a:custGeom>
              <a:avLst/>
              <a:gdLst>
                <a:gd name="T0" fmla="*/ 126 w 138"/>
                <a:gd name="T1" fmla="*/ 24 h 24"/>
                <a:gd name="T2" fmla="*/ 12 w 138"/>
                <a:gd name="T3" fmla="*/ 24 h 24"/>
                <a:gd name="T4" fmla="*/ 0 w 138"/>
                <a:gd name="T5" fmla="*/ 12 h 24"/>
                <a:gd name="T6" fmla="*/ 12 w 138"/>
                <a:gd name="T7" fmla="*/ 0 h 24"/>
                <a:gd name="T8" fmla="*/ 126 w 138"/>
                <a:gd name="T9" fmla="*/ 0 h 24"/>
                <a:gd name="T10" fmla="*/ 138 w 138"/>
                <a:gd name="T11" fmla="*/ 12 h 24"/>
                <a:gd name="T12" fmla="*/ 126 w 13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24">
                  <a:moveTo>
                    <a:pt x="126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5" y="24"/>
                    <a:pt x="0" y="19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33" y="0"/>
                    <a:pt x="138" y="5"/>
                    <a:pt x="138" y="12"/>
                  </a:cubicBezTo>
                  <a:cubicBezTo>
                    <a:pt x="138" y="19"/>
                    <a:pt x="133" y="24"/>
                    <a:pt x="126" y="24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5"/>
            <p:cNvSpPr>
              <a:spLocks/>
            </p:cNvSpPr>
            <p:nvPr/>
          </p:nvSpPr>
          <p:spPr bwMode="auto">
            <a:xfrm>
              <a:off x="6153301" y="2737259"/>
              <a:ext cx="430212" cy="76200"/>
            </a:xfrm>
            <a:custGeom>
              <a:avLst/>
              <a:gdLst>
                <a:gd name="T0" fmla="*/ 126 w 138"/>
                <a:gd name="T1" fmla="*/ 24 h 24"/>
                <a:gd name="T2" fmla="*/ 12 w 138"/>
                <a:gd name="T3" fmla="*/ 24 h 24"/>
                <a:gd name="T4" fmla="*/ 0 w 138"/>
                <a:gd name="T5" fmla="*/ 12 h 24"/>
                <a:gd name="T6" fmla="*/ 12 w 138"/>
                <a:gd name="T7" fmla="*/ 0 h 24"/>
                <a:gd name="T8" fmla="*/ 126 w 138"/>
                <a:gd name="T9" fmla="*/ 0 h 24"/>
                <a:gd name="T10" fmla="*/ 138 w 138"/>
                <a:gd name="T11" fmla="*/ 12 h 24"/>
                <a:gd name="T12" fmla="*/ 126 w 13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24">
                  <a:moveTo>
                    <a:pt x="126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5" y="24"/>
                    <a:pt x="0" y="19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33" y="0"/>
                    <a:pt x="138" y="5"/>
                    <a:pt x="138" y="12"/>
                  </a:cubicBezTo>
                  <a:cubicBezTo>
                    <a:pt x="138" y="19"/>
                    <a:pt x="133" y="24"/>
                    <a:pt x="126" y="24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6"/>
            <p:cNvSpPr>
              <a:spLocks/>
            </p:cNvSpPr>
            <p:nvPr/>
          </p:nvSpPr>
          <p:spPr bwMode="auto">
            <a:xfrm>
              <a:off x="7499501" y="2737259"/>
              <a:ext cx="431800" cy="76200"/>
            </a:xfrm>
            <a:custGeom>
              <a:avLst/>
              <a:gdLst>
                <a:gd name="T0" fmla="*/ 126 w 138"/>
                <a:gd name="T1" fmla="*/ 24 h 24"/>
                <a:gd name="T2" fmla="*/ 12 w 138"/>
                <a:gd name="T3" fmla="*/ 24 h 24"/>
                <a:gd name="T4" fmla="*/ 0 w 138"/>
                <a:gd name="T5" fmla="*/ 12 h 24"/>
                <a:gd name="T6" fmla="*/ 12 w 138"/>
                <a:gd name="T7" fmla="*/ 0 h 24"/>
                <a:gd name="T8" fmla="*/ 126 w 138"/>
                <a:gd name="T9" fmla="*/ 0 h 24"/>
                <a:gd name="T10" fmla="*/ 138 w 138"/>
                <a:gd name="T11" fmla="*/ 12 h 24"/>
                <a:gd name="T12" fmla="*/ 126 w 13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24">
                  <a:moveTo>
                    <a:pt x="126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6" y="24"/>
                    <a:pt x="0" y="19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33" y="0"/>
                    <a:pt x="138" y="5"/>
                    <a:pt x="138" y="12"/>
                  </a:cubicBezTo>
                  <a:cubicBezTo>
                    <a:pt x="138" y="19"/>
                    <a:pt x="133" y="24"/>
                    <a:pt x="126" y="24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7"/>
            <p:cNvSpPr>
              <a:spLocks/>
            </p:cNvSpPr>
            <p:nvPr/>
          </p:nvSpPr>
          <p:spPr bwMode="auto">
            <a:xfrm>
              <a:off x="8844113" y="2737259"/>
              <a:ext cx="430212" cy="76200"/>
            </a:xfrm>
            <a:custGeom>
              <a:avLst/>
              <a:gdLst>
                <a:gd name="T0" fmla="*/ 126 w 138"/>
                <a:gd name="T1" fmla="*/ 24 h 24"/>
                <a:gd name="T2" fmla="*/ 12 w 138"/>
                <a:gd name="T3" fmla="*/ 24 h 24"/>
                <a:gd name="T4" fmla="*/ 0 w 138"/>
                <a:gd name="T5" fmla="*/ 12 h 24"/>
                <a:gd name="T6" fmla="*/ 12 w 138"/>
                <a:gd name="T7" fmla="*/ 0 h 24"/>
                <a:gd name="T8" fmla="*/ 126 w 138"/>
                <a:gd name="T9" fmla="*/ 0 h 24"/>
                <a:gd name="T10" fmla="*/ 138 w 138"/>
                <a:gd name="T11" fmla="*/ 12 h 24"/>
                <a:gd name="T12" fmla="*/ 126 w 13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24">
                  <a:moveTo>
                    <a:pt x="126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5" y="24"/>
                    <a:pt x="0" y="19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32" y="0"/>
                    <a:pt x="138" y="5"/>
                    <a:pt x="138" y="12"/>
                  </a:cubicBezTo>
                  <a:cubicBezTo>
                    <a:pt x="138" y="19"/>
                    <a:pt x="132" y="24"/>
                    <a:pt x="126" y="24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8"/>
            <p:cNvSpPr>
              <a:spLocks/>
            </p:cNvSpPr>
            <p:nvPr/>
          </p:nvSpPr>
          <p:spPr bwMode="auto">
            <a:xfrm>
              <a:off x="9183838" y="2875371"/>
              <a:ext cx="1079500" cy="1081088"/>
            </a:xfrm>
            <a:custGeom>
              <a:avLst/>
              <a:gdLst>
                <a:gd name="T0" fmla="*/ 333 w 346"/>
                <a:gd name="T1" fmla="*/ 1 h 346"/>
                <a:gd name="T2" fmla="*/ 317 w 346"/>
                <a:gd name="T3" fmla="*/ 12 h 346"/>
                <a:gd name="T4" fmla="*/ 172 w 346"/>
                <a:gd name="T5" fmla="*/ 130 h 346"/>
                <a:gd name="T6" fmla="*/ 30 w 346"/>
                <a:gd name="T7" fmla="*/ 23 h 346"/>
                <a:gd name="T8" fmla="*/ 13 w 346"/>
                <a:gd name="T9" fmla="*/ 12 h 346"/>
                <a:gd name="T10" fmla="*/ 3 w 346"/>
                <a:gd name="T11" fmla="*/ 30 h 346"/>
                <a:gd name="T12" fmla="*/ 151 w 346"/>
                <a:gd name="T13" fmla="*/ 157 h 346"/>
                <a:gd name="T14" fmla="*/ 158 w 346"/>
                <a:gd name="T15" fmla="*/ 165 h 346"/>
                <a:gd name="T16" fmla="*/ 158 w 346"/>
                <a:gd name="T17" fmla="*/ 284 h 346"/>
                <a:gd name="T18" fmla="*/ 151 w 346"/>
                <a:gd name="T19" fmla="*/ 287 h 346"/>
                <a:gd name="T20" fmla="*/ 131 w 346"/>
                <a:gd name="T21" fmla="*/ 267 h 346"/>
                <a:gd name="T22" fmla="*/ 125 w 346"/>
                <a:gd name="T23" fmla="*/ 270 h 346"/>
                <a:gd name="T24" fmla="*/ 125 w 346"/>
                <a:gd name="T25" fmla="*/ 299 h 346"/>
                <a:gd name="T26" fmla="*/ 126 w 346"/>
                <a:gd name="T27" fmla="*/ 301 h 346"/>
                <a:gd name="T28" fmla="*/ 169 w 346"/>
                <a:gd name="T29" fmla="*/ 345 h 346"/>
                <a:gd name="T30" fmla="*/ 175 w 346"/>
                <a:gd name="T31" fmla="*/ 345 h 346"/>
                <a:gd name="T32" fmla="*/ 218 w 346"/>
                <a:gd name="T33" fmla="*/ 301 h 346"/>
                <a:gd name="T34" fmla="*/ 219 w 346"/>
                <a:gd name="T35" fmla="*/ 299 h 346"/>
                <a:gd name="T36" fmla="*/ 219 w 346"/>
                <a:gd name="T37" fmla="*/ 270 h 346"/>
                <a:gd name="T38" fmla="*/ 213 w 346"/>
                <a:gd name="T39" fmla="*/ 267 h 346"/>
                <a:gd name="T40" fmla="*/ 193 w 346"/>
                <a:gd name="T41" fmla="*/ 287 h 346"/>
                <a:gd name="T42" fmla="*/ 186 w 346"/>
                <a:gd name="T43" fmla="*/ 284 h 346"/>
                <a:gd name="T44" fmla="*/ 186 w 346"/>
                <a:gd name="T45" fmla="*/ 165 h 346"/>
                <a:gd name="T46" fmla="*/ 193 w 346"/>
                <a:gd name="T47" fmla="*/ 157 h 346"/>
                <a:gd name="T48" fmla="*/ 344 w 346"/>
                <a:gd name="T49" fmla="*/ 18 h 346"/>
                <a:gd name="T50" fmla="*/ 333 w 346"/>
                <a:gd name="T51" fmla="*/ 1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46" h="346">
                  <a:moveTo>
                    <a:pt x="333" y="1"/>
                  </a:moveTo>
                  <a:cubicBezTo>
                    <a:pt x="325" y="0"/>
                    <a:pt x="318" y="5"/>
                    <a:pt x="317" y="12"/>
                  </a:cubicBezTo>
                  <a:cubicBezTo>
                    <a:pt x="303" y="81"/>
                    <a:pt x="242" y="130"/>
                    <a:pt x="172" y="130"/>
                  </a:cubicBezTo>
                  <a:cubicBezTo>
                    <a:pt x="106" y="130"/>
                    <a:pt x="48" y="86"/>
                    <a:pt x="30" y="23"/>
                  </a:cubicBezTo>
                  <a:cubicBezTo>
                    <a:pt x="28" y="15"/>
                    <a:pt x="20" y="11"/>
                    <a:pt x="13" y="12"/>
                  </a:cubicBezTo>
                  <a:cubicBezTo>
                    <a:pt x="5" y="14"/>
                    <a:pt x="0" y="22"/>
                    <a:pt x="3" y="30"/>
                  </a:cubicBezTo>
                  <a:cubicBezTo>
                    <a:pt x="22" y="98"/>
                    <a:pt x="81" y="148"/>
                    <a:pt x="151" y="157"/>
                  </a:cubicBezTo>
                  <a:cubicBezTo>
                    <a:pt x="155" y="157"/>
                    <a:pt x="158" y="161"/>
                    <a:pt x="158" y="165"/>
                  </a:cubicBezTo>
                  <a:cubicBezTo>
                    <a:pt x="158" y="284"/>
                    <a:pt x="158" y="284"/>
                    <a:pt x="158" y="284"/>
                  </a:cubicBezTo>
                  <a:cubicBezTo>
                    <a:pt x="158" y="287"/>
                    <a:pt x="154" y="289"/>
                    <a:pt x="151" y="287"/>
                  </a:cubicBezTo>
                  <a:cubicBezTo>
                    <a:pt x="131" y="267"/>
                    <a:pt x="131" y="267"/>
                    <a:pt x="131" y="267"/>
                  </a:cubicBezTo>
                  <a:cubicBezTo>
                    <a:pt x="129" y="264"/>
                    <a:pt x="125" y="266"/>
                    <a:pt x="125" y="270"/>
                  </a:cubicBezTo>
                  <a:cubicBezTo>
                    <a:pt x="125" y="299"/>
                    <a:pt x="125" y="299"/>
                    <a:pt x="125" y="299"/>
                  </a:cubicBezTo>
                  <a:cubicBezTo>
                    <a:pt x="125" y="300"/>
                    <a:pt x="125" y="301"/>
                    <a:pt x="126" y="301"/>
                  </a:cubicBezTo>
                  <a:cubicBezTo>
                    <a:pt x="169" y="345"/>
                    <a:pt x="169" y="345"/>
                    <a:pt x="169" y="345"/>
                  </a:cubicBezTo>
                  <a:cubicBezTo>
                    <a:pt x="171" y="346"/>
                    <a:pt x="173" y="346"/>
                    <a:pt x="175" y="345"/>
                  </a:cubicBezTo>
                  <a:cubicBezTo>
                    <a:pt x="218" y="301"/>
                    <a:pt x="218" y="301"/>
                    <a:pt x="218" y="301"/>
                  </a:cubicBezTo>
                  <a:cubicBezTo>
                    <a:pt x="219" y="301"/>
                    <a:pt x="219" y="300"/>
                    <a:pt x="219" y="299"/>
                  </a:cubicBezTo>
                  <a:cubicBezTo>
                    <a:pt x="219" y="270"/>
                    <a:pt x="219" y="270"/>
                    <a:pt x="219" y="270"/>
                  </a:cubicBezTo>
                  <a:cubicBezTo>
                    <a:pt x="219" y="266"/>
                    <a:pt x="215" y="264"/>
                    <a:pt x="213" y="267"/>
                  </a:cubicBezTo>
                  <a:cubicBezTo>
                    <a:pt x="193" y="287"/>
                    <a:pt x="193" y="287"/>
                    <a:pt x="193" y="287"/>
                  </a:cubicBezTo>
                  <a:cubicBezTo>
                    <a:pt x="190" y="289"/>
                    <a:pt x="186" y="287"/>
                    <a:pt x="186" y="284"/>
                  </a:cubicBezTo>
                  <a:cubicBezTo>
                    <a:pt x="186" y="165"/>
                    <a:pt x="186" y="165"/>
                    <a:pt x="186" y="165"/>
                  </a:cubicBezTo>
                  <a:cubicBezTo>
                    <a:pt x="186" y="161"/>
                    <a:pt x="189" y="157"/>
                    <a:pt x="193" y="157"/>
                  </a:cubicBezTo>
                  <a:cubicBezTo>
                    <a:pt x="267" y="148"/>
                    <a:pt x="329" y="92"/>
                    <a:pt x="344" y="18"/>
                  </a:cubicBezTo>
                  <a:cubicBezTo>
                    <a:pt x="346" y="10"/>
                    <a:pt x="341" y="2"/>
                    <a:pt x="333" y="1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9"/>
            <p:cNvSpPr>
              <a:spLocks/>
            </p:cNvSpPr>
            <p:nvPr/>
          </p:nvSpPr>
          <p:spPr bwMode="auto">
            <a:xfrm>
              <a:off x="9190188" y="2207034"/>
              <a:ext cx="1069975" cy="461963"/>
            </a:xfrm>
            <a:custGeom>
              <a:avLst/>
              <a:gdLst>
                <a:gd name="T0" fmla="*/ 15 w 343"/>
                <a:gd name="T1" fmla="*/ 146 h 148"/>
                <a:gd name="T2" fmla="*/ 12 w 343"/>
                <a:gd name="T3" fmla="*/ 146 h 148"/>
                <a:gd name="T4" fmla="*/ 2 w 343"/>
                <a:gd name="T5" fmla="*/ 129 h 148"/>
                <a:gd name="T6" fmla="*/ 171 w 343"/>
                <a:gd name="T7" fmla="*/ 0 h 148"/>
                <a:gd name="T8" fmla="*/ 341 w 343"/>
                <a:gd name="T9" fmla="*/ 129 h 148"/>
                <a:gd name="T10" fmla="*/ 331 w 343"/>
                <a:gd name="T11" fmla="*/ 146 h 148"/>
                <a:gd name="T12" fmla="*/ 314 w 343"/>
                <a:gd name="T13" fmla="*/ 136 h 148"/>
                <a:gd name="T14" fmla="*/ 171 w 343"/>
                <a:gd name="T15" fmla="*/ 28 h 148"/>
                <a:gd name="T16" fmla="*/ 29 w 343"/>
                <a:gd name="T17" fmla="*/ 136 h 148"/>
                <a:gd name="T18" fmla="*/ 15 w 343"/>
                <a:gd name="T19" fmla="*/ 14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3" h="148">
                  <a:moveTo>
                    <a:pt x="15" y="146"/>
                  </a:moveTo>
                  <a:cubicBezTo>
                    <a:pt x="14" y="146"/>
                    <a:pt x="13" y="146"/>
                    <a:pt x="12" y="146"/>
                  </a:cubicBezTo>
                  <a:cubicBezTo>
                    <a:pt x="4" y="144"/>
                    <a:pt x="0" y="136"/>
                    <a:pt x="2" y="129"/>
                  </a:cubicBezTo>
                  <a:cubicBezTo>
                    <a:pt x="23" y="53"/>
                    <a:pt x="93" y="0"/>
                    <a:pt x="171" y="0"/>
                  </a:cubicBezTo>
                  <a:cubicBezTo>
                    <a:pt x="250" y="0"/>
                    <a:pt x="320" y="53"/>
                    <a:pt x="341" y="129"/>
                  </a:cubicBezTo>
                  <a:cubicBezTo>
                    <a:pt x="343" y="136"/>
                    <a:pt x="339" y="144"/>
                    <a:pt x="331" y="146"/>
                  </a:cubicBezTo>
                  <a:cubicBezTo>
                    <a:pt x="324" y="148"/>
                    <a:pt x="316" y="144"/>
                    <a:pt x="314" y="136"/>
                  </a:cubicBezTo>
                  <a:cubicBezTo>
                    <a:pt x="296" y="73"/>
                    <a:pt x="238" y="28"/>
                    <a:pt x="171" y="28"/>
                  </a:cubicBezTo>
                  <a:cubicBezTo>
                    <a:pt x="105" y="28"/>
                    <a:pt x="47" y="73"/>
                    <a:pt x="29" y="136"/>
                  </a:cubicBezTo>
                  <a:cubicBezTo>
                    <a:pt x="27" y="142"/>
                    <a:pt x="21" y="146"/>
                    <a:pt x="15" y="146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Oval 140"/>
            <p:cNvSpPr>
              <a:spLocks noChangeArrowheads="1"/>
            </p:cNvSpPr>
            <p:nvPr/>
          </p:nvSpPr>
          <p:spPr bwMode="auto">
            <a:xfrm>
              <a:off x="9325126" y="2397534"/>
              <a:ext cx="779462" cy="78105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41"/>
            <p:cNvSpPr>
              <a:spLocks/>
            </p:cNvSpPr>
            <p:nvPr/>
          </p:nvSpPr>
          <p:spPr bwMode="auto">
            <a:xfrm>
              <a:off x="2024213" y="2453096"/>
              <a:ext cx="279400" cy="150813"/>
            </a:xfrm>
            <a:custGeom>
              <a:avLst/>
              <a:gdLst>
                <a:gd name="T0" fmla="*/ 77 w 90"/>
                <a:gd name="T1" fmla="*/ 5 h 48"/>
                <a:gd name="T2" fmla="*/ 59 w 90"/>
                <a:gd name="T3" fmla="*/ 1 h 48"/>
                <a:gd name="T4" fmla="*/ 57 w 90"/>
                <a:gd name="T5" fmla="*/ 2 h 48"/>
                <a:gd name="T6" fmla="*/ 31 w 90"/>
                <a:gd name="T7" fmla="*/ 1 h 48"/>
                <a:gd name="T8" fmla="*/ 29 w 90"/>
                <a:gd name="T9" fmla="*/ 1 h 48"/>
                <a:gd name="T10" fmla="*/ 12 w 90"/>
                <a:gd name="T11" fmla="*/ 5 h 48"/>
                <a:gd name="T12" fmla="*/ 0 w 90"/>
                <a:gd name="T13" fmla="*/ 21 h 48"/>
                <a:gd name="T14" fmla="*/ 1 w 90"/>
                <a:gd name="T15" fmla="*/ 22 h 48"/>
                <a:gd name="T16" fmla="*/ 36 w 90"/>
                <a:gd name="T17" fmla="*/ 47 h 48"/>
                <a:gd name="T18" fmla="*/ 84 w 90"/>
                <a:gd name="T19" fmla="*/ 41 h 48"/>
                <a:gd name="T20" fmla="*/ 88 w 90"/>
                <a:gd name="T21" fmla="*/ 38 h 48"/>
                <a:gd name="T22" fmla="*/ 88 w 90"/>
                <a:gd name="T23" fmla="*/ 36 h 48"/>
                <a:gd name="T24" fmla="*/ 77 w 90"/>
                <a:gd name="T25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48">
                  <a:moveTo>
                    <a:pt x="77" y="5"/>
                  </a:moveTo>
                  <a:cubicBezTo>
                    <a:pt x="75" y="4"/>
                    <a:pt x="64" y="2"/>
                    <a:pt x="59" y="1"/>
                  </a:cubicBezTo>
                  <a:cubicBezTo>
                    <a:pt x="58" y="1"/>
                    <a:pt x="57" y="1"/>
                    <a:pt x="57" y="2"/>
                  </a:cubicBezTo>
                  <a:cubicBezTo>
                    <a:pt x="49" y="8"/>
                    <a:pt x="40" y="8"/>
                    <a:pt x="31" y="1"/>
                  </a:cubicBezTo>
                  <a:cubicBezTo>
                    <a:pt x="30" y="1"/>
                    <a:pt x="30" y="0"/>
                    <a:pt x="29" y="1"/>
                  </a:cubicBezTo>
                  <a:cubicBezTo>
                    <a:pt x="24" y="1"/>
                    <a:pt x="14" y="4"/>
                    <a:pt x="12" y="5"/>
                  </a:cubicBezTo>
                  <a:cubicBezTo>
                    <a:pt x="4" y="8"/>
                    <a:pt x="1" y="13"/>
                    <a:pt x="0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8" y="25"/>
                    <a:pt x="33" y="28"/>
                    <a:pt x="36" y="47"/>
                  </a:cubicBezTo>
                  <a:cubicBezTo>
                    <a:pt x="52" y="48"/>
                    <a:pt x="68" y="46"/>
                    <a:pt x="84" y="41"/>
                  </a:cubicBezTo>
                  <a:cubicBezTo>
                    <a:pt x="87" y="40"/>
                    <a:pt x="87" y="39"/>
                    <a:pt x="88" y="38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9" y="23"/>
                    <a:pt x="90" y="9"/>
                    <a:pt x="77" y="5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2"/>
            <p:cNvSpPr>
              <a:spLocks/>
            </p:cNvSpPr>
            <p:nvPr/>
          </p:nvSpPr>
          <p:spPr bwMode="auto">
            <a:xfrm>
              <a:off x="1592413" y="2453096"/>
              <a:ext cx="280987" cy="150813"/>
            </a:xfrm>
            <a:custGeom>
              <a:avLst/>
              <a:gdLst>
                <a:gd name="T0" fmla="*/ 90 w 90"/>
                <a:gd name="T1" fmla="*/ 21 h 48"/>
                <a:gd name="T2" fmla="*/ 79 w 90"/>
                <a:gd name="T3" fmla="*/ 5 h 48"/>
                <a:gd name="T4" fmla="*/ 61 w 90"/>
                <a:gd name="T5" fmla="*/ 1 h 48"/>
                <a:gd name="T6" fmla="*/ 58 w 90"/>
                <a:gd name="T7" fmla="*/ 1 h 48"/>
                <a:gd name="T8" fmla="*/ 33 w 90"/>
                <a:gd name="T9" fmla="*/ 1 h 48"/>
                <a:gd name="T10" fmla="*/ 31 w 90"/>
                <a:gd name="T11" fmla="*/ 0 h 48"/>
                <a:gd name="T12" fmla="*/ 31 w 90"/>
                <a:gd name="T13" fmla="*/ 0 h 48"/>
                <a:gd name="T14" fmla="*/ 14 w 90"/>
                <a:gd name="T15" fmla="*/ 5 h 48"/>
                <a:gd name="T16" fmla="*/ 2 w 90"/>
                <a:gd name="T17" fmla="*/ 34 h 48"/>
                <a:gd name="T18" fmla="*/ 3 w 90"/>
                <a:gd name="T19" fmla="*/ 38 h 48"/>
                <a:gd name="T20" fmla="*/ 6 w 90"/>
                <a:gd name="T21" fmla="*/ 41 h 48"/>
                <a:gd name="T22" fmla="*/ 54 w 90"/>
                <a:gd name="T23" fmla="*/ 47 h 48"/>
                <a:gd name="T24" fmla="*/ 90 w 90"/>
                <a:gd name="T25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48">
                  <a:moveTo>
                    <a:pt x="90" y="21"/>
                  </a:moveTo>
                  <a:cubicBezTo>
                    <a:pt x="89" y="12"/>
                    <a:pt x="86" y="7"/>
                    <a:pt x="79" y="5"/>
                  </a:cubicBezTo>
                  <a:cubicBezTo>
                    <a:pt x="77" y="4"/>
                    <a:pt x="66" y="1"/>
                    <a:pt x="61" y="1"/>
                  </a:cubicBezTo>
                  <a:cubicBezTo>
                    <a:pt x="60" y="1"/>
                    <a:pt x="59" y="1"/>
                    <a:pt x="58" y="1"/>
                  </a:cubicBezTo>
                  <a:cubicBezTo>
                    <a:pt x="51" y="8"/>
                    <a:pt x="42" y="8"/>
                    <a:pt x="33" y="1"/>
                  </a:cubicBezTo>
                  <a:cubicBezTo>
                    <a:pt x="32" y="1"/>
                    <a:pt x="32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5" y="1"/>
                    <a:pt x="16" y="4"/>
                    <a:pt x="14" y="5"/>
                  </a:cubicBezTo>
                  <a:cubicBezTo>
                    <a:pt x="0" y="11"/>
                    <a:pt x="1" y="22"/>
                    <a:pt x="2" y="34"/>
                  </a:cubicBezTo>
                  <a:cubicBezTo>
                    <a:pt x="2" y="36"/>
                    <a:pt x="3" y="37"/>
                    <a:pt x="3" y="38"/>
                  </a:cubicBezTo>
                  <a:cubicBezTo>
                    <a:pt x="3" y="39"/>
                    <a:pt x="4" y="40"/>
                    <a:pt x="6" y="41"/>
                  </a:cubicBezTo>
                  <a:cubicBezTo>
                    <a:pt x="21" y="46"/>
                    <a:pt x="38" y="48"/>
                    <a:pt x="54" y="47"/>
                  </a:cubicBezTo>
                  <a:cubicBezTo>
                    <a:pt x="58" y="29"/>
                    <a:pt x="75" y="24"/>
                    <a:pt x="90" y="21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3"/>
            <p:cNvSpPr>
              <a:spLocks/>
            </p:cNvSpPr>
            <p:nvPr/>
          </p:nvSpPr>
          <p:spPr bwMode="auto">
            <a:xfrm>
              <a:off x="1668613" y="2275296"/>
              <a:ext cx="130175" cy="174625"/>
            </a:xfrm>
            <a:custGeom>
              <a:avLst/>
              <a:gdLst>
                <a:gd name="T0" fmla="*/ 3 w 42"/>
                <a:gd name="T1" fmla="*/ 32 h 56"/>
                <a:gd name="T2" fmla="*/ 22 w 42"/>
                <a:gd name="T3" fmla="*/ 56 h 56"/>
                <a:gd name="T4" fmla="*/ 22 w 42"/>
                <a:gd name="T5" fmla="*/ 56 h 56"/>
                <a:gd name="T6" fmla="*/ 41 w 42"/>
                <a:gd name="T7" fmla="*/ 32 h 56"/>
                <a:gd name="T8" fmla="*/ 36 w 42"/>
                <a:gd name="T9" fmla="*/ 6 h 56"/>
                <a:gd name="T10" fmla="*/ 22 w 42"/>
                <a:gd name="T11" fmla="*/ 0 h 56"/>
                <a:gd name="T12" fmla="*/ 6 w 42"/>
                <a:gd name="T13" fmla="*/ 6 h 56"/>
                <a:gd name="T14" fmla="*/ 3 w 42"/>
                <a:gd name="T15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6">
                  <a:moveTo>
                    <a:pt x="3" y="32"/>
                  </a:moveTo>
                  <a:cubicBezTo>
                    <a:pt x="6" y="46"/>
                    <a:pt x="13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31" y="56"/>
                    <a:pt x="38" y="47"/>
                    <a:pt x="41" y="32"/>
                  </a:cubicBezTo>
                  <a:cubicBezTo>
                    <a:pt x="41" y="25"/>
                    <a:pt x="42" y="13"/>
                    <a:pt x="36" y="6"/>
                  </a:cubicBezTo>
                  <a:cubicBezTo>
                    <a:pt x="32" y="2"/>
                    <a:pt x="28" y="0"/>
                    <a:pt x="22" y="0"/>
                  </a:cubicBezTo>
                  <a:cubicBezTo>
                    <a:pt x="15" y="0"/>
                    <a:pt x="10" y="2"/>
                    <a:pt x="6" y="6"/>
                  </a:cubicBezTo>
                  <a:cubicBezTo>
                    <a:pt x="2" y="12"/>
                    <a:pt x="0" y="21"/>
                    <a:pt x="3" y="32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4"/>
            <p:cNvSpPr>
              <a:spLocks/>
            </p:cNvSpPr>
            <p:nvPr/>
          </p:nvSpPr>
          <p:spPr bwMode="auto">
            <a:xfrm>
              <a:off x="2095651" y="2275296"/>
              <a:ext cx="127000" cy="174625"/>
            </a:xfrm>
            <a:custGeom>
              <a:avLst/>
              <a:gdLst>
                <a:gd name="T0" fmla="*/ 2 w 41"/>
                <a:gd name="T1" fmla="*/ 32 h 56"/>
                <a:gd name="T2" fmla="*/ 22 w 41"/>
                <a:gd name="T3" fmla="*/ 56 h 56"/>
                <a:gd name="T4" fmla="*/ 22 w 41"/>
                <a:gd name="T5" fmla="*/ 56 h 56"/>
                <a:gd name="T6" fmla="*/ 40 w 41"/>
                <a:gd name="T7" fmla="*/ 32 h 56"/>
                <a:gd name="T8" fmla="*/ 35 w 41"/>
                <a:gd name="T9" fmla="*/ 6 h 56"/>
                <a:gd name="T10" fmla="*/ 21 w 41"/>
                <a:gd name="T11" fmla="*/ 0 h 56"/>
                <a:gd name="T12" fmla="*/ 21 w 41"/>
                <a:gd name="T13" fmla="*/ 0 h 56"/>
                <a:gd name="T14" fmla="*/ 6 w 41"/>
                <a:gd name="T15" fmla="*/ 6 h 56"/>
                <a:gd name="T16" fmla="*/ 2 w 41"/>
                <a:gd name="T17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56">
                  <a:moveTo>
                    <a:pt x="2" y="32"/>
                  </a:moveTo>
                  <a:cubicBezTo>
                    <a:pt x="5" y="46"/>
                    <a:pt x="13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30" y="56"/>
                    <a:pt x="37" y="47"/>
                    <a:pt x="40" y="32"/>
                  </a:cubicBezTo>
                  <a:cubicBezTo>
                    <a:pt x="41" y="25"/>
                    <a:pt x="41" y="13"/>
                    <a:pt x="35" y="6"/>
                  </a:cubicBezTo>
                  <a:cubicBezTo>
                    <a:pt x="32" y="2"/>
                    <a:pt x="27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4" y="0"/>
                    <a:pt x="9" y="2"/>
                    <a:pt x="6" y="6"/>
                  </a:cubicBezTo>
                  <a:cubicBezTo>
                    <a:pt x="1" y="12"/>
                    <a:pt x="0" y="22"/>
                    <a:pt x="2" y="32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5"/>
            <p:cNvSpPr>
              <a:spLocks/>
            </p:cNvSpPr>
            <p:nvPr/>
          </p:nvSpPr>
          <p:spPr bwMode="auto">
            <a:xfrm>
              <a:off x="1863876" y="2310221"/>
              <a:ext cx="166687" cy="217488"/>
            </a:xfrm>
            <a:custGeom>
              <a:avLst/>
              <a:gdLst>
                <a:gd name="T0" fmla="*/ 28 w 53"/>
                <a:gd name="T1" fmla="*/ 70 h 70"/>
                <a:gd name="T2" fmla="*/ 28 w 53"/>
                <a:gd name="T3" fmla="*/ 70 h 70"/>
                <a:gd name="T4" fmla="*/ 51 w 53"/>
                <a:gd name="T5" fmla="*/ 41 h 70"/>
                <a:gd name="T6" fmla="*/ 45 w 53"/>
                <a:gd name="T7" fmla="*/ 7 h 70"/>
                <a:gd name="T8" fmla="*/ 27 w 53"/>
                <a:gd name="T9" fmla="*/ 0 h 70"/>
                <a:gd name="T10" fmla="*/ 27 w 53"/>
                <a:gd name="T11" fmla="*/ 0 h 70"/>
                <a:gd name="T12" fmla="*/ 8 w 53"/>
                <a:gd name="T13" fmla="*/ 8 h 70"/>
                <a:gd name="T14" fmla="*/ 3 w 53"/>
                <a:gd name="T15" fmla="*/ 41 h 70"/>
                <a:gd name="T16" fmla="*/ 28 w 53"/>
                <a:gd name="T1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70">
                  <a:moveTo>
                    <a:pt x="28" y="70"/>
                  </a:moveTo>
                  <a:cubicBezTo>
                    <a:pt x="28" y="70"/>
                    <a:pt x="28" y="70"/>
                    <a:pt x="28" y="70"/>
                  </a:cubicBezTo>
                  <a:cubicBezTo>
                    <a:pt x="39" y="70"/>
                    <a:pt x="47" y="59"/>
                    <a:pt x="51" y="41"/>
                  </a:cubicBezTo>
                  <a:cubicBezTo>
                    <a:pt x="52" y="32"/>
                    <a:pt x="53" y="17"/>
                    <a:pt x="45" y="7"/>
                  </a:cubicBezTo>
                  <a:cubicBezTo>
                    <a:pt x="41" y="3"/>
                    <a:pt x="35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8" y="0"/>
                    <a:pt x="12" y="3"/>
                    <a:pt x="8" y="8"/>
                  </a:cubicBezTo>
                  <a:cubicBezTo>
                    <a:pt x="2" y="15"/>
                    <a:pt x="0" y="27"/>
                    <a:pt x="3" y="41"/>
                  </a:cubicBezTo>
                  <a:cubicBezTo>
                    <a:pt x="7" y="58"/>
                    <a:pt x="17" y="70"/>
                    <a:pt x="28" y="70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6"/>
            <p:cNvSpPr>
              <a:spLocks/>
            </p:cNvSpPr>
            <p:nvPr/>
          </p:nvSpPr>
          <p:spPr bwMode="auto">
            <a:xfrm>
              <a:off x="1770213" y="2534059"/>
              <a:ext cx="355600" cy="190500"/>
            </a:xfrm>
            <a:custGeom>
              <a:avLst/>
              <a:gdLst>
                <a:gd name="T0" fmla="*/ 99 w 114"/>
                <a:gd name="T1" fmla="*/ 6 h 61"/>
                <a:gd name="T2" fmla="*/ 76 w 114"/>
                <a:gd name="T3" fmla="*/ 0 h 61"/>
                <a:gd name="T4" fmla="*/ 72 w 114"/>
                <a:gd name="T5" fmla="*/ 1 h 61"/>
                <a:gd name="T6" fmla="*/ 41 w 114"/>
                <a:gd name="T7" fmla="*/ 1 h 61"/>
                <a:gd name="T8" fmla="*/ 39 w 114"/>
                <a:gd name="T9" fmla="*/ 0 h 61"/>
                <a:gd name="T10" fmla="*/ 38 w 114"/>
                <a:gd name="T11" fmla="*/ 0 h 61"/>
                <a:gd name="T12" fmla="*/ 17 w 114"/>
                <a:gd name="T13" fmla="*/ 5 h 61"/>
                <a:gd name="T14" fmla="*/ 3 w 114"/>
                <a:gd name="T15" fmla="*/ 43 h 61"/>
                <a:gd name="T16" fmla="*/ 3 w 114"/>
                <a:gd name="T17" fmla="*/ 47 h 61"/>
                <a:gd name="T18" fmla="*/ 7 w 114"/>
                <a:gd name="T19" fmla="*/ 51 h 61"/>
                <a:gd name="T20" fmla="*/ 107 w 114"/>
                <a:gd name="T21" fmla="*/ 51 h 61"/>
                <a:gd name="T22" fmla="*/ 112 w 114"/>
                <a:gd name="T23" fmla="*/ 47 h 61"/>
                <a:gd name="T24" fmla="*/ 112 w 114"/>
                <a:gd name="T25" fmla="*/ 44 h 61"/>
                <a:gd name="T26" fmla="*/ 99 w 114"/>
                <a:gd name="T27" fmla="*/ 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4" h="61">
                  <a:moveTo>
                    <a:pt x="99" y="6"/>
                  </a:moveTo>
                  <a:cubicBezTo>
                    <a:pt x="96" y="5"/>
                    <a:pt x="82" y="1"/>
                    <a:pt x="76" y="0"/>
                  </a:cubicBezTo>
                  <a:cubicBezTo>
                    <a:pt x="74" y="0"/>
                    <a:pt x="73" y="1"/>
                    <a:pt x="72" y="1"/>
                  </a:cubicBezTo>
                  <a:cubicBezTo>
                    <a:pt x="63" y="9"/>
                    <a:pt x="52" y="9"/>
                    <a:pt x="41" y="1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2" y="0"/>
                    <a:pt x="20" y="4"/>
                    <a:pt x="17" y="5"/>
                  </a:cubicBezTo>
                  <a:cubicBezTo>
                    <a:pt x="0" y="13"/>
                    <a:pt x="1" y="27"/>
                    <a:pt x="3" y="43"/>
                  </a:cubicBezTo>
                  <a:cubicBezTo>
                    <a:pt x="3" y="44"/>
                    <a:pt x="3" y="46"/>
                    <a:pt x="3" y="47"/>
                  </a:cubicBezTo>
                  <a:cubicBezTo>
                    <a:pt x="3" y="49"/>
                    <a:pt x="4" y="50"/>
                    <a:pt x="7" y="51"/>
                  </a:cubicBezTo>
                  <a:cubicBezTo>
                    <a:pt x="39" y="61"/>
                    <a:pt x="72" y="61"/>
                    <a:pt x="107" y="51"/>
                  </a:cubicBezTo>
                  <a:cubicBezTo>
                    <a:pt x="111" y="50"/>
                    <a:pt x="111" y="48"/>
                    <a:pt x="112" y="47"/>
                  </a:cubicBezTo>
                  <a:cubicBezTo>
                    <a:pt x="112" y="44"/>
                    <a:pt x="112" y="44"/>
                    <a:pt x="112" y="44"/>
                  </a:cubicBezTo>
                  <a:cubicBezTo>
                    <a:pt x="113" y="28"/>
                    <a:pt x="114" y="11"/>
                    <a:pt x="99" y="6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7"/>
            <p:cNvSpPr>
              <a:spLocks/>
            </p:cNvSpPr>
            <p:nvPr/>
          </p:nvSpPr>
          <p:spPr bwMode="auto">
            <a:xfrm>
              <a:off x="1736876" y="2837271"/>
              <a:ext cx="127000" cy="138113"/>
            </a:xfrm>
            <a:custGeom>
              <a:avLst/>
              <a:gdLst>
                <a:gd name="T0" fmla="*/ 25 w 80"/>
                <a:gd name="T1" fmla="*/ 0 h 87"/>
                <a:gd name="T2" fmla="*/ 39 w 80"/>
                <a:gd name="T3" fmla="*/ 38 h 87"/>
                <a:gd name="T4" fmla="*/ 55 w 80"/>
                <a:gd name="T5" fmla="*/ 0 h 87"/>
                <a:gd name="T6" fmla="*/ 80 w 80"/>
                <a:gd name="T7" fmla="*/ 0 h 87"/>
                <a:gd name="T8" fmla="*/ 51 w 80"/>
                <a:gd name="T9" fmla="*/ 57 h 87"/>
                <a:gd name="T10" fmla="*/ 51 w 80"/>
                <a:gd name="T11" fmla="*/ 87 h 87"/>
                <a:gd name="T12" fmla="*/ 29 w 80"/>
                <a:gd name="T13" fmla="*/ 87 h 87"/>
                <a:gd name="T14" fmla="*/ 29 w 80"/>
                <a:gd name="T15" fmla="*/ 57 h 87"/>
                <a:gd name="T16" fmla="*/ 0 w 80"/>
                <a:gd name="T17" fmla="*/ 0 h 87"/>
                <a:gd name="T18" fmla="*/ 25 w 80"/>
                <a:gd name="T1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87">
                  <a:moveTo>
                    <a:pt x="25" y="0"/>
                  </a:moveTo>
                  <a:lnTo>
                    <a:pt x="39" y="38"/>
                  </a:lnTo>
                  <a:lnTo>
                    <a:pt x="55" y="0"/>
                  </a:lnTo>
                  <a:lnTo>
                    <a:pt x="80" y="0"/>
                  </a:lnTo>
                  <a:lnTo>
                    <a:pt x="51" y="57"/>
                  </a:lnTo>
                  <a:lnTo>
                    <a:pt x="51" y="87"/>
                  </a:lnTo>
                  <a:lnTo>
                    <a:pt x="29" y="87"/>
                  </a:lnTo>
                  <a:lnTo>
                    <a:pt x="29" y="57"/>
                  </a:lnTo>
                  <a:lnTo>
                    <a:pt x="0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4F7B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8"/>
            <p:cNvSpPr>
              <a:spLocks noEditPoints="1"/>
            </p:cNvSpPr>
            <p:nvPr/>
          </p:nvSpPr>
          <p:spPr bwMode="auto">
            <a:xfrm>
              <a:off x="1867051" y="2872196"/>
              <a:ext cx="109537" cy="103188"/>
            </a:xfrm>
            <a:custGeom>
              <a:avLst/>
              <a:gdLst>
                <a:gd name="T0" fmla="*/ 17 w 35"/>
                <a:gd name="T1" fmla="*/ 33 h 33"/>
                <a:gd name="T2" fmla="*/ 10 w 35"/>
                <a:gd name="T3" fmla="*/ 32 h 33"/>
                <a:gd name="T4" fmla="*/ 4 w 35"/>
                <a:gd name="T5" fmla="*/ 28 h 33"/>
                <a:gd name="T6" fmla="*/ 1 w 35"/>
                <a:gd name="T7" fmla="*/ 23 h 33"/>
                <a:gd name="T8" fmla="*/ 0 w 35"/>
                <a:gd name="T9" fmla="*/ 17 h 33"/>
                <a:gd name="T10" fmla="*/ 1 w 35"/>
                <a:gd name="T11" fmla="*/ 10 h 33"/>
                <a:gd name="T12" fmla="*/ 4 w 35"/>
                <a:gd name="T13" fmla="*/ 5 h 33"/>
                <a:gd name="T14" fmla="*/ 10 w 35"/>
                <a:gd name="T15" fmla="*/ 1 h 33"/>
                <a:gd name="T16" fmla="*/ 17 w 35"/>
                <a:gd name="T17" fmla="*/ 0 h 33"/>
                <a:gd name="T18" fmla="*/ 25 w 35"/>
                <a:gd name="T19" fmla="*/ 1 h 33"/>
                <a:gd name="T20" fmla="*/ 31 w 35"/>
                <a:gd name="T21" fmla="*/ 5 h 33"/>
                <a:gd name="T22" fmla="*/ 34 w 35"/>
                <a:gd name="T23" fmla="*/ 10 h 33"/>
                <a:gd name="T24" fmla="*/ 35 w 35"/>
                <a:gd name="T25" fmla="*/ 17 h 33"/>
                <a:gd name="T26" fmla="*/ 34 w 35"/>
                <a:gd name="T27" fmla="*/ 23 h 33"/>
                <a:gd name="T28" fmla="*/ 31 w 35"/>
                <a:gd name="T29" fmla="*/ 28 h 33"/>
                <a:gd name="T30" fmla="*/ 25 w 35"/>
                <a:gd name="T31" fmla="*/ 32 h 33"/>
                <a:gd name="T32" fmla="*/ 17 w 35"/>
                <a:gd name="T33" fmla="*/ 33 h 33"/>
                <a:gd name="T34" fmla="*/ 12 w 35"/>
                <a:gd name="T35" fmla="*/ 17 h 33"/>
                <a:gd name="T36" fmla="*/ 13 w 35"/>
                <a:gd name="T37" fmla="*/ 22 h 33"/>
                <a:gd name="T38" fmla="*/ 17 w 35"/>
                <a:gd name="T39" fmla="*/ 24 h 33"/>
                <a:gd name="T40" fmla="*/ 22 w 35"/>
                <a:gd name="T41" fmla="*/ 22 h 33"/>
                <a:gd name="T42" fmla="*/ 23 w 35"/>
                <a:gd name="T43" fmla="*/ 17 h 33"/>
                <a:gd name="T44" fmla="*/ 22 w 35"/>
                <a:gd name="T45" fmla="*/ 12 h 33"/>
                <a:gd name="T46" fmla="*/ 17 w 35"/>
                <a:gd name="T47" fmla="*/ 10 h 33"/>
                <a:gd name="T48" fmla="*/ 13 w 35"/>
                <a:gd name="T49" fmla="*/ 12 h 33"/>
                <a:gd name="T50" fmla="*/ 12 w 35"/>
                <a:gd name="T51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" h="33">
                  <a:moveTo>
                    <a:pt x="17" y="33"/>
                  </a:moveTo>
                  <a:cubicBezTo>
                    <a:pt x="15" y="33"/>
                    <a:pt x="12" y="33"/>
                    <a:pt x="10" y="32"/>
                  </a:cubicBezTo>
                  <a:cubicBezTo>
                    <a:pt x="8" y="31"/>
                    <a:pt x="6" y="30"/>
                    <a:pt x="4" y="28"/>
                  </a:cubicBezTo>
                  <a:cubicBezTo>
                    <a:pt x="3" y="27"/>
                    <a:pt x="2" y="25"/>
                    <a:pt x="1" y="23"/>
                  </a:cubicBezTo>
                  <a:cubicBezTo>
                    <a:pt x="0" y="21"/>
                    <a:pt x="0" y="19"/>
                    <a:pt x="0" y="17"/>
                  </a:cubicBezTo>
                  <a:cubicBezTo>
                    <a:pt x="0" y="15"/>
                    <a:pt x="0" y="12"/>
                    <a:pt x="1" y="10"/>
                  </a:cubicBezTo>
                  <a:cubicBezTo>
                    <a:pt x="2" y="8"/>
                    <a:pt x="3" y="7"/>
                    <a:pt x="4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1"/>
                    <a:pt x="15" y="0"/>
                    <a:pt x="17" y="0"/>
                  </a:cubicBezTo>
                  <a:cubicBezTo>
                    <a:pt x="20" y="0"/>
                    <a:pt x="23" y="1"/>
                    <a:pt x="25" y="1"/>
                  </a:cubicBezTo>
                  <a:cubicBezTo>
                    <a:pt x="27" y="2"/>
                    <a:pt x="29" y="4"/>
                    <a:pt x="31" y="5"/>
                  </a:cubicBezTo>
                  <a:cubicBezTo>
                    <a:pt x="32" y="7"/>
                    <a:pt x="33" y="8"/>
                    <a:pt x="34" y="10"/>
                  </a:cubicBezTo>
                  <a:cubicBezTo>
                    <a:pt x="35" y="12"/>
                    <a:pt x="35" y="15"/>
                    <a:pt x="35" y="17"/>
                  </a:cubicBezTo>
                  <a:cubicBezTo>
                    <a:pt x="35" y="19"/>
                    <a:pt x="35" y="21"/>
                    <a:pt x="34" y="23"/>
                  </a:cubicBezTo>
                  <a:cubicBezTo>
                    <a:pt x="33" y="25"/>
                    <a:pt x="32" y="27"/>
                    <a:pt x="31" y="28"/>
                  </a:cubicBezTo>
                  <a:cubicBezTo>
                    <a:pt x="29" y="30"/>
                    <a:pt x="27" y="31"/>
                    <a:pt x="25" y="32"/>
                  </a:cubicBezTo>
                  <a:cubicBezTo>
                    <a:pt x="23" y="33"/>
                    <a:pt x="20" y="33"/>
                    <a:pt x="17" y="33"/>
                  </a:cubicBezTo>
                  <a:close/>
                  <a:moveTo>
                    <a:pt x="12" y="17"/>
                  </a:moveTo>
                  <a:cubicBezTo>
                    <a:pt x="12" y="19"/>
                    <a:pt x="12" y="21"/>
                    <a:pt x="13" y="22"/>
                  </a:cubicBezTo>
                  <a:cubicBezTo>
                    <a:pt x="14" y="23"/>
                    <a:pt x="16" y="24"/>
                    <a:pt x="17" y="24"/>
                  </a:cubicBezTo>
                  <a:cubicBezTo>
                    <a:pt x="19" y="24"/>
                    <a:pt x="21" y="23"/>
                    <a:pt x="22" y="22"/>
                  </a:cubicBezTo>
                  <a:cubicBezTo>
                    <a:pt x="23" y="21"/>
                    <a:pt x="23" y="19"/>
                    <a:pt x="23" y="17"/>
                  </a:cubicBezTo>
                  <a:cubicBezTo>
                    <a:pt x="23" y="15"/>
                    <a:pt x="23" y="13"/>
                    <a:pt x="22" y="12"/>
                  </a:cubicBezTo>
                  <a:cubicBezTo>
                    <a:pt x="21" y="10"/>
                    <a:pt x="19" y="10"/>
                    <a:pt x="17" y="10"/>
                  </a:cubicBezTo>
                  <a:cubicBezTo>
                    <a:pt x="16" y="10"/>
                    <a:pt x="14" y="10"/>
                    <a:pt x="13" y="12"/>
                  </a:cubicBezTo>
                  <a:cubicBezTo>
                    <a:pt x="12" y="13"/>
                    <a:pt x="12" y="15"/>
                    <a:pt x="12" y="17"/>
                  </a:cubicBezTo>
                  <a:close/>
                </a:path>
              </a:pathLst>
            </a:custGeom>
            <a:solidFill>
              <a:srgbClr val="4F7B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9"/>
            <p:cNvSpPr>
              <a:spLocks/>
            </p:cNvSpPr>
            <p:nvPr/>
          </p:nvSpPr>
          <p:spPr bwMode="auto">
            <a:xfrm>
              <a:off x="1989288" y="2875371"/>
              <a:ext cx="106362" cy="100013"/>
            </a:xfrm>
            <a:custGeom>
              <a:avLst/>
              <a:gdLst>
                <a:gd name="T0" fmla="*/ 10 w 34"/>
                <a:gd name="T1" fmla="*/ 32 h 32"/>
                <a:gd name="T2" fmla="*/ 2 w 34"/>
                <a:gd name="T3" fmla="*/ 29 h 32"/>
                <a:gd name="T4" fmla="*/ 0 w 34"/>
                <a:gd name="T5" fmla="*/ 21 h 32"/>
                <a:gd name="T6" fmla="*/ 0 w 34"/>
                <a:gd name="T7" fmla="*/ 0 h 32"/>
                <a:gd name="T8" fmla="*/ 11 w 34"/>
                <a:gd name="T9" fmla="*/ 0 h 32"/>
                <a:gd name="T10" fmla="*/ 11 w 34"/>
                <a:gd name="T11" fmla="*/ 18 h 32"/>
                <a:gd name="T12" fmla="*/ 12 w 34"/>
                <a:gd name="T13" fmla="*/ 21 h 32"/>
                <a:gd name="T14" fmla="*/ 15 w 34"/>
                <a:gd name="T15" fmla="*/ 23 h 32"/>
                <a:gd name="T16" fmla="*/ 18 w 34"/>
                <a:gd name="T17" fmla="*/ 22 h 32"/>
                <a:gd name="T18" fmla="*/ 20 w 34"/>
                <a:gd name="T19" fmla="*/ 19 h 32"/>
                <a:gd name="T20" fmla="*/ 20 w 34"/>
                <a:gd name="T21" fmla="*/ 0 h 32"/>
                <a:gd name="T22" fmla="*/ 32 w 34"/>
                <a:gd name="T23" fmla="*/ 0 h 32"/>
                <a:gd name="T24" fmla="*/ 32 w 34"/>
                <a:gd name="T25" fmla="*/ 19 h 32"/>
                <a:gd name="T26" fmla="*/ 33 w 34"/>
                <a:gd name="T27" fmla="*/ 21 h 32"/>
                <a:gd name="T28" fmla="*/ 34 w 34"/>
                <a:gd name="T29" fmla="*/ 22 h 32"/>
                <a:gd name="T30" fmla="*/ 34 w 34"/>
                <a:gd name="T31" fmla="*/ 32 h 32"/>
                <a:gd name="T32" fmla="*/ 29 w 34"/>
                <a:gd name="T33" fmla="*/ 32 h 32"/>
                <a:gd name="T34" fmla="*/ 23 w 34"/>
                <a:gd name="T35" fmla="*/ 28 h 32"/>
                <a:gd name="T36" fmla="*/ 22 w 34"/>
                <a:gd name="T37" fmla="*/ 27 h 32"/>
                <a:gd name="T38" fmla="*/ 17 w 34"/>
                <a:gd name="T39" fmla="*/ 31 h 32"/>
                <a:gd name="T40" fmla="*/ 10 w 34"/>
                <a:gd name="T4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32">
                  <a:moveTo>
                    <a:pt x="10" y="32"/>
                  </a:moveTo>
                  <a:cubicBezTo>
                    <a:pt x="7" y="32"/>
                    <a:pt x="4" y="31"/>
                    <a:pt x="2" y="29"/>
                  </a:cubicBezTo>
                  <a:cubicBezTo>
                    <a:pt x="1" y="27"/>
                    <a:pt x="0" y="25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20"/>
                    <a:pt x="12" y="21"/>
                    <a:pt x="12" y="21"/>
                  </a:cubicBezTo>
                  <a:cubicBezTo>
                    <a:pt x="13" y="22"/>
                    <a:pt x="14" y="23"/>
                    <a:pt x="15" y="23"/>
                  </a:cubicBezTo>
                  <a:cubicBezTo>
                    <a:pt x="16" y="23"/>
                    <a:pt x="17" y="22"/>
                    <a:pt x="18" y="22"/>
                  </a:cubicBezTo>
                  <a:cubicBezTo>
                    <a:pt x="19" y="22"/>
                    <a:pt x="20" y="21"/>
                    <a:pt x="20" y="19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20"/>
                    <a:pt x="32" y="21"/>
                    <a:pt x="33" y="21"/>
                  </a:cubicBezTo>
                  <a:cubicBezTo>
                    <a:pt x="33" y="22"/>
                    <a:pt x="33" y="22"/>
                    <a:pt x="34" y="2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2" y="32"/>
                    <a:pt x="31" y="32"/>
                    <a:pt x="29" y="32"/>
                  </a:cubicBezTo>
                  <a:cubicBezTo>
                    <a:pt x="25" y="32"/>
                    <a:pt x="23" y="31"/>
                    <a:pt x="23" y="28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1" y="29"/>
                    <a:pt x="19" y="30"/>
                    <a:pt x="17" y="31"/>
                  </a:cubicBezTo>
                  <a:cubicBezTo>
                    <a:pt x="15" y="32"/>
                    <a:pt x="12" y="32"/>
                    <a:pt x="10" y="32"/>
                  </a:cubicBezTo>
                  <a:close/>
                </a:path>
              </a:pathLst>
            </a:custGeom>
            <a:solidFill>
              <a:srgbClr val="4F7B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50"/>
            <p:cNvSpPr>
              <a:spLocks/>
            </p:cNvSpPr>
            <p:nvPr/>
          </p:nvSpPr>
          <p:spPr bwMode="auto">
            <a:xfrm>
              <a:off x="2111526" y="2872196"/>
              <a:ext cx="68262" cy="103188"/>
            </a:xfrm>
            <a:custGeom>
              <a:avLst/>
              <a:gdLst>
                <a:gd name="T0" fmla="*/ 22 w 22"/>
                <a:gd name="T1" fmla="*/ 11 h 33"/>
                <a:gd name="T2" fmla="*/ 16 w 22"/>
                <a:gd name="T3" fmla="*/ 11 h 33"/>
                <a:gd name="T4" fmla="*/ 12 w 22"/>
                <a:gd name="T5" fmla="*/ 14 h 33"/>
                <a:gd name="T6" fmla="*/ 12 w 22"/>
                <a:gd name="T7" fmla="*/ 33 h 33"/>
                <a:gd name="T8" fmla="*/ 0 w 22"/>
                <a:gd name="T9" fmla="*/ 33 h 33"/>
                <a:gd name="T10" fmla="*/ 0 w 22"/>
                <a:gd name="T11" fmla="*/ 1 h 33"/>
                <a:gd name="T12" fmla="*/ 11 w 22"/>
                <a:gd name="T13" fmla="*/ 1 h 33"/>
                <a:gd name="T14" fmla="*/ 11 w 22"/>
                <a:gd name="T15" fmla="*/ 7 h 33"/>
                <a:gd name="T16" fmla="*/ 15 w 22"/>
                <a:gd name="T17" fmla="*/ 2 h 33"/>
                <a:gd name="T18" fmla="*/ 20 w 22"/>
                <a:gd name="T19" fmla="*/ 0 h 33"/>
                <a:gd name="T20" fmla="*/ 22 w 22"/>
                <a:gd name="T21" fmla="*/ 0 h 33"/>
                <a:gd name="T22" fmla="*/ 22 w 22"/>
                <a:gd name="T23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33">
                  <a:moveTo>
                    <a:pt x="22" y="11"/>
                  </a:moveTo>
                  <a:cubicBezTo>
                    <a:pt x="19" y="11"/>
                    <a:pt x="17" y="11"/>
                    <a:pt x="16" y="11"/>
                  </a:cubicBezTo>
                  <a:cubicBezTo>
                    <a:pt x="14" y="12"/>
                    <a:pt x="12" y="13"/>
                    <a:pt x="12" y="1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5"/>
                    <a:pt x="13" y="3"/>
                    <a:pt x="15" y="2"/>
                  </a:cubicBezTo>
                  <a:cubicBezTo>
                    <a:pt x="17" y="1"/>
                    <a:pt x="18" y="0"/>
                    <a:pt x="20" y="0"/>
                  </a:cubicBezTo>
                  <a:cubicBezTo>
                    <a:pt x="21" y="0"/>
                    <a:pt x="22" y="0"/>
                    <a:pt x="22" y="0"/>
                  </a:cubicBezTo>
                  <a:lnTo>
                    <a:pt x="22" y="11"/>
                  </a:lnTo>
                  <a:close/>
                </a:path>
              </a:pathLst>
            </a:custGeom>
            <a:solidFill>
              <a:srgbClr val="4F7B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51"/>
            <p:cNvSpPr>
              <a:spLocks/>
            </p:cNvSpPr>
            <p:nvPr/>
          </p:nvSpPr>
          <p:spPr bwMode="auto">
            <a:xfrm>
              <a:off x="1505101" y="3069046"/>
              <a:ext cx="141287" cy="134938"/>
            </a:xfrm>
            <a:custGeom>
              <a:avLst/>
              <a:gdLst>
                <a:gd name="T0" fmla="*/ 65 w 89"/>
                <a:gd name="T1" fmla="*/ 85 h 85"/>
                <a:gd name="T2" fmla="*/ 65 w 89"/>
                <a:gd name="T3" fmla="*/ 39 h 85"/>
                <a:gd name="T4" fmla="*/ 52 w 89"/>
                <a:gd name="T5" fmla="*/ 71 h 85"/>
                <a:gd name="T6" fmla="*/ 38 w 89"/>
                <a:gd name="T7" fmla="*/ 71 h 85"/>
                <a:gd name="T8" fmla="*/ 24 w 89"/>
                <a:gd name="T9" fmla="*/ 39 h 85"/>
                <a:gd name="T10" fmla="*/ 24 w 89"/>
                <a:gd name="T11" fmla="*/ 85 h 85"/>
                <a:gd name="T12" fmla="*/ 0 w 89"/>
                <a:gd name="T13" fmla="*/ 85 h 85"/>
                <a:gd name="T14" fmla="*/ 0 w 89"/>
                <a:gd name="T15" fmla="*/ 0 h 85"/>
                <a:gd name="T16" fmla="*/ 26 w 89"/>
                <a:gd name="T17" fmla="*/ 0 h 85"/>
                <a:gd name="T18" fmla="*/ 46 w 89"/>
                <a:gd name="T19" fmla="*/ 39 h 85"/>
                <a:gd name="T20" fmla="*/ 63 w 89"/>
                <a:gd name="T21" fmla="*/ 0 h 85"/>
                <a:gd name="T22" fmla="*/ 89 w 89"/>
                <a:gd name="T23" fmla="*/ 0 h 85"/>
                <a:gd name="T24" fmla="*/ 89 w 89"/>
                <a:gd name="T25" fmla="*/ 85 h 85"/>
                <a:gd name="T26" fmla="*/ 65 w 89"/>
                <a:gd name="T2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9" h="85">
                  <a:moveTo>
                    <a:pt x="65" y="85"/>
                  </a:moveTo>
                  <a:lnTo>
                    <a:pt x="65" y="39"/>
                  </a:lnTo>
                  <a:lnTo>
                    <a:pt x="52" y="71"/>
                  </a:lnTo>
                  <a:lnTo>
                    <a:pt x="38" y="71"/>
                  </a:lnTo>
                  <a:lnTo>
                    <a:pt x="24" y="39"/>
                  </a:lnTo>
                  <a:lnTo>
                    <a:pt x="24" y="85"/>
                  </a:lnTo>
                  <a:lnTo>
                    <a:pt x="0" y="85"/>
                  </a:lnTo>
                  <a:lnTo>
                    <a:pt x="0" y="0"/>
                  </a:lnTo>
                  <a:lnTo>
                    <a:pt x="26" y="0"/>
                  </a:lnTo>
                  <a:lnTo>
                    <a:pt x="46" y="39"/>
                  </a:lnTo>
                  <a:lnTo>
                    <a:pt x="63" y="0"/>
                  </a:lnTo>
                  <a:lnTo>
                    <a:pt x="89" y="0"/>
                  </a:lnTo>
                  <a:lnTo>
                    <a:pt x="89" y="85"/>
                  </a:lnTo>
                  <a:lnTo>
                    <a:pt x="65" y="85"/>
                  </a:lnTo>
                  <a:close/>
                </a:path>
              </a:pathLst>
            </a:custGeom>
            <a:solidFill>
              <a:srgbClr val="4F7B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52"/>
            <p:cNvSpPr>
              <a:spLocks noEditPoints="1"/>
            </p:cNvSpPr>
            <p:nvPr/>
          </p:nvSpPr>
          <p:spPr bwMode="auto">
            <a:xfrm>
              <a:off x="1662263" y="3100796"/>
              <a:ext cx="106362" cy="103188"/>
            </a:xfrm>
            <a:custGeom>
              <a:avLst/>
              <a:gdLst>
                <a:gd name="T0" fmla="*/ 11 w 34"/>
                <a:gd name="T1" fmla="*/ 33 h 33"/>
                <a:gd name="T2" fmla="*/ 7 w 34"/>
                <a:gd name="T3" fmla="*/ 33 h 33"/>
                <a:gd name="T4" fmla="*/ 3 w 34"/>
                <a:gd name="T5" fmla="*/ 30 h 33"/>
                <a:gd name="T6" fmla="*/ 1 w 34"/>
                <a:gd name="T7" fmla="*/ 27 h 33"/>
                <a:gd name="T8" fmla="*/ 0 w 34"/>
                <a:gd name="T9" fmla="*/ 23 h 33"/>
                <a:gd name="T10" fmla="*/ 1 w 34"/>
                <a:gd name="T11" fmla="*/ 19 h 33"/>
                <a:gd name="T12" fmla="*/ 4 w 34"/>
                <a:gd name="T13" fmla="*/ 15 h 33"/>
                <a:gd name="T14" fmla="*/ 8 w 34"/>
                <a:gd name="T15" fmla="*/ 13 h 33"/>
                <a:gd name="T16" fmla="*/ 14 w 34"/>
                <a:gd name="T17" fmla="*/ 12 h 33"/>
                <a:gd name="T18" fmla="*/ 20 w 34"/>
                <a:gd name="T19" fmla="*/ 13 h 33"/>
                <a:gd name="T20" fmla="*/ 20 w 34"/>
                <a:gd name="T21" fmla="*/ 12 h 33"/>
                <a:gd name="T22" fmla="*/ 19 w 34"/>
                <a:gd name="T23" fmla="*/ 9 h 33"/>
                <a:gd name="T24" fmla="*/ 15 w 34"/>
                <a:gd name="T25" fmla="*/ 8 h 33"/>
                <a:gd name="T26" fmla="*/ 9 w 34"/>
                <a:gd name="T27" fmla="*/ 9 h 33"/>
                <a:gd name="T28" fmla="*/ 5 w 34"/>
                <a:gd name="T29" fmla="*/ 11 h 33"/>
                <a:gd name="T30" fmla="*/ 1 w 34"/>
                <a:gd name="T31" fmla="*/ 4 h 33"/>
                <a:gd name="T32" fmla="*/ 16 w 34"/>
                <a:gd name="T33" fmla="*/ 0 h 33"/>
                <a:gd name="T34" fmla="*/ 27 w 34"/>
                <a:gd name="T35" fmla="*/ 4 h 33"/>
                <a:gd name="T36" fmla="*/ 32 w 34"/>
                <a:gd name="T37" fmla="*/ 14 h 33"/>
                <a:gd name="T38" fmla="*/ 32 w 34"/>
                <a:gd name="T39" fmla="*/ 20 h 33"/>
                <a:gd name="T40" fmla="*/ 32 w 34"/>
                <a:gd name="T41" fmla="*/ 22 h 33"/>
                <a:gd name="T42" fmla="*/ 34 w 34"/>
                <a:gd name="T43" fmla="*/ 23 h 33"/>
                <a:gd name="T44" fmla="*/ 34 w 34"/>
                <a:gd name="T45" fmla="*/ 33 h 33"/>
                <a:gd name="T46" fmla="*/ 31 w 34"/>
                <a:gd name="T47" fmla="*/ 33 h 33"/>
                <a:gd name="T48" fmla="*/ 29 w 34"/>
                <a:gd name="T49" fmla="*/ 33 h 33"/>
                <a:gd name="T50" fmla="*/ 24 w 34"/>
                <a:gd name="T51" fmla="*/ 32 h 33"/>
                <a:gd name="T52" fmla="*/ 22 w 34"/>
                <a:gd name="T53" fmla="*/ 29 h 33"/>
                <a:gd name="T54" fmla="*/ 22 w 34"/>
                <a:gd name="T55" fmla="*/ 28 h 33"/>
                <a:gd name="T56" fmla="*/ 17 w 34"/>
                <a:gd name="T57" fmla="*/ 32 h 33"/>
                <a:gd name="T58" fmla="*/ 11 w 34"/>
                <a:gd name="T59" fmla="*/ 33 h 33"/>
                <a:gd name="T60" fmla="*/ 14 w 34"/>
                <a:gd name="T61" fmla="*/ 25 h 33"/>
                <a:gd name="T62" fmla="*/ 17 w 34"/>
                <a:gd name="T63" fmla="*/ 25 h 33"/>
                <a:gd name="T64" fmla="*/ 19 w 34"/>
                <a:gd name="T65" fmla="*/ 24 h 33"/>
                <a:gd name="T66" fmla="*/ 20 w 34"/>
                <a:gd name="T67" fmla="*/ 23 h 33"/>
                <a:gd name="T68" fmla="*/ 20 w 34"/>
                <a:gd name="T69" fmla="*/ 22 h 33"/>
                <a:gd name="T70" fmla="*/ 20 w 34"/>
                <a:gd name="T71" fmla="*/ 19 h 33"/>
                <a:gd name="T72" fmla="*/ 18 w 34"/>
                <a:gd name="T73" fmla="*/ 19 h 33"/>
                <a:gd name="T74" fmla="*/ 16 w 34"/>
                <a:gd name="T75" fmla="*/ 18 h 33"/>
                <a:gd name="T76" fmla="*/ 12 w 34"/>
                <a:gd name="T77" fmla="*/ 19 h 33"/>
                <a:gd name="T78" fmla="*/ 11 w 34"/>
                <a:gd name="T79" fmla="*/ 22 h 33"/>
                <a:gd name="T80" fmla="*/ 12 w 34"/>
                <a:gd name="T81" fmla="*/ 24 h 33"/>
                <a:gd name="T82" fmla="*/ 14 w 34"/>
                <a:gd name="T83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" h="33">
                  <a:moveTo>
                    <a:pt x="11" y="33"/>
                  </a:moveTo>
                  <a:cubicBezTo>
                    <a:pt x="9" y="33"/>
                    <a:pt x="8" y="33"/>
                    <a:pt x="7" y="33"/>
                  </a:cubicBezTo>
                  <a:cubicBezTo>
                    <a:pt x="5" y="32"/>
                    <a:pt x="4" y="31"/>
                    <a:pt x="3" y="30"/>
                  </a:cubicBezTo>
                  <a:cubicBezTo>
                    <a:pt x="2" y="30"/>
                    <a:pt x="1" y="28"/>
                    <a:pt x="1" y="27"/>
                  </a:cubicBezTo>
                  <a:cubicBezTo>
                    <a:pt x="0" y="26"/>
                    <a:pt x="0" y="25"/>
                    <a:pt x="0" y="23"/>
                  </a:cubicBezTo>
                  <a:cubicBezTo>
                    <a:pt x="0" y="22"/>
                    <a:pt x="0" y="20"/>
                    <a:pt x="1" y="19"/>
                  </a:cubicBezTo>
                  <a:cubicBezTo>
                    <a:pt x="2" y="17"/>
                    <a:pt x="2" y="16"/>
                    <a:pt x="4" y="15"/>
                  </a:cubicBezTo>
                  <a:cubicBezTo>
                    <a:pt x="5" y="14"/>
                    <a:pt x="6" y="13"/>
                    <a:pt x="8" y="13"/>
                  </a:cubicBezTo>
                  <a:cubicBezTo>
                    <a:pt x="10" y="12"/>
                    <a:pt x="12" y="12"/>
                    <a:pt x="14" y="12"/>
                  </a:cubicBezTo>
                  <a:cubicBezTo>
                    <a:pt x="16" y="12"/>
                    <a:pt x="18" y="13"/>
                    <a:pt x="20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1"/>
                    <a:pt x="20" y="10"/>
                    <a:pt x="19" y="9"/>
                  </a:cubicBezTo>
                  <a:cubicBezTo>
                    <a:pt x="18" y="8"/>
                    <a:pt x="16" y="8"/>
                    <a:pt x="15" y="8"/>
                  </a:cubicBezTo>
                  <a:cubicBezTo>
                    <a:pt x="13" y="8"/>
                    <a:pt x="11" y="8"/>
                    <a:pt x="9" y="9"/>
                  </a:cubicBezTo>
                  <a:cubicBezTo>
                    <a:pt x="8" y="9"/>
                    <a:pt x="6" y="10"/>
                    <a:pt x="5" y="1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2"/>
                    <a:pt x="10" y="0"/>
                    <a:pt x="16" y="0"/>
                  </a:cubicBezTo>
                  <a:cubicBezTo>
                    <a:pt x="21" y="0"/>
                    <a:pt x="25" y="1"/>
                    <a:pt x="27" y="4"/>
                  </a:cubicBezTo>
                  <a:cubicBezTo>
                    <a:pt x="30" y="6"/>
                    <a:pt x="32" y="9"/>
                    <a:pt x="32" y="14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1"/>
                    <a:pt x="32" y="22"/>
                    <a:pt x="32" y="22"/>
                  </a:cubicBezTo>
                  <a:cubicBezTo>
                    <a:pt x="32" y="23"/>
                    <a:pt x="33" y="23"/>
                    <a:pt x="34" y="2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3"/>
                    <a:pt x="32" y="33"/>
                    <a:pt x="31" y="33"/>
                  </a:cubicBezTo>
                  <a:cubicBezTo>
                    <a:pt x="30" y="33"/>
                    <a:pt x="30" y="33"/>
                    <a:pt x="29" y="33"/>
                  </a:cubicBezTo>
                  <a:cubicBezTo>
                    <a:pt x="27" y="33"/>
                    <a:pt x="25" y="33"/>
                    <a:pt x="24" y="32"/>
                  </a:cubicBezTo>
                  <a:cubicBezTo>
                    <a:pt x="23" y="32"/>
                    <a:pt x="22" y="30"/>
                    <a:pt x="22" y="29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0" y="30"/>
                    <a:pt x="19" y="31"/>
                    <a:pt x="17" y="32"/>
                  </a:cubicBezTo>
                  <a:cubicBezTo>
                    <a:pt x="15" y="33"/>
                    <a:pt x="13" y="33"/>
                    <a:pt x="11" y="33"/>
                  </a:cubicBezTo>
                  <a:close/>
                  <a:moveTo>
                    <a:pt x="14" y="25"/>
                  </a:moveTo>
                  <a:cubicBezTo>
                    <a:pt x="15" y="25"/>
                    <a:pt x="16" y="25"/>
                    <a:pt x="17" y="25"/>
                  </a:cubicBezTo>
                  <a:cubicBezTo>
                    <a:pt x="17" y="25"/>
                    <a:pt x="18" y="24"/>
                    <a:pt x="19" y="24"/>
                  </a:cubicBezTo>
                  <a:cubicBezTo>
                    <a:pt x="19" y="24"/>
                    <a:pt x="19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19"/>
                    <a:pt x="19" y="19"/>
                    <a:pt x="18" y="19"/>
                  </a:cubicBezTo>
                  <a:cubicBezTo>
                    <a:pt x="17" y="19"/>
                    <a:pt x="16" y="18"/>
                    <a:pt x="16" y="18"/>
                  </a:cubicBezTo>
                  <a:cubicBezTo>
                    <a:pt x="14" y="18"/>
                    <a:pt x="13" y="19"/>
                    <a:pt x="12" y="19"/>
                  </a:cubicBezTo>
                  <a:cubicBezTo>
                    <a:pt x="11" y="20"/>
                    <a:pt x="11" y="21"/>
                    <a:pt x="11" y="22"/>
                  </a:cubicBezTo>
                  <a:cubicBezTo>
                    <a:pt x="11" y="23"/>
                    <a:pt x="11" y="24"/>
                    <a:pt x="12" y="24"/>
                  </a:cubicBezTo>
                  <a:cubicBezTo>
                    <a:pt x="12" y="25"/>
                    <a:pt x="13" y="25"/>
                    <a:pt x="14" y="25"/>
                  </a:cubicBezTo>
                  <a:close/>
                </a:path>
              </a:pathLst>
            </a:custGeom>
            <a:solidFill>
              <a:srgbClr val="4F7B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53"/>
            <p:cNvSpPr>
              <a:spLocks noEditPoints="1"/>
            </p:cNvSpPr>
            <p:nvPr/>
          </p:nvSpPr>
          <p:spPr bwMode="auto">
            <a:xfrm>
              <a:off x="1779738" y="3062696"/>
              <a:ext cx="38100" cy="141288"/>
            </a:xfrm>
            <a:custGeom>
              <a:avLst/>
              <a:gdLst>
                <a:gd name="T0" fmla="*/ 0 w 24"/>
                <a:gd name="T1" fmla="*/ 20 h 89"/>
                <a:gd name="T2" fmla="*/ 0 w 24"/>
                <a:gd name="T3" fmla="*/ 0 h 89"/>
                <a:gd name="T4" fmla="*/ 24 w 24"/>
                <a:gd name="T5" fmla="*/ 0 h 89"/>
                <a:gd name="T6" fmla="*/ 24 w 24"/>
                <a:gd name="T7" fmla="*/ 20 h 89"/>
                <a:gd name="T8" fmla="*/ 0 w 24"/>
                <a:gd name="T9" fmla="*/ 20 h 89"/>
                <a:gd name="T10" fmla="*/ 0 w 24"/>
                <a:gd name="T11" fmla="*/ 89 h 89"/>
                <a:gd name="T12" fmla="*/ 0 w 24"/>
                <a:gd name="T13" fmla="*/ 26 h 89"/>
                <a:gd name="T14" fmla="*/ 24 w 24"/>
                <a:gd name="T15" fmla="*/ 26 h 89"/>
                <a:gd name="T16" fmla="*/ 24 w 24"/>
                <a:gd name="T17" fmla="*/ 89 h 89"/>
                <a:gd name="T18" fmla="*/ 0 w 24"/>
                <a:gd name="T1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89">
                  <a:moveTo>
                    <a:pt x="0" y="20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24" y="20"/>
                  </a:lnTo>
                  <a:lnTo>
                    <a:pt x="0" y="20"/>
                  </a:lnTo>
                  <a:close/>
                  <a:moveTo>
                    <a:pt x="0" y="89"/>
                  </a:moveTo>
                  <a:lnTo>
                    <a:pt x="0" y="26"/>
                  </a:lnTo>
                  <a:lnTo>
                    <a:pt x="24" y="26"/>
                  </a:lnTo>
                  <a:lnTo>
                    <a:pt x="24" y="89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4F7B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54"/>
            <p:cNvSpPr>
              <a:spLocks/>
            </p:cNvSpPr>
            <p:nvPr/>
          </p:nvSpPr>
          <p:spPr bwMode="auto">
            <a:xfrm>
              <a:off x="1833713" y="3100796"/>
              <a:ext cx="103187" cy="103188"/>
            </a:xfrm>
            <a:custGeom>
              <a:avLst/>
              <a:gdLst>
                <a:gd name="T0" fmla="*/ 33 w 33"/>
                <a:gd name="T1" fmla="*/ 33 h 33"/>
                <a:gd name="T2" fmla="*/ 21 w 33"/>
                <a:gd name="T3" fmla="*/ 33 h 33"/>
                <a:gd name="T4" fmla="*/ 21 w 33"/>
                <a:gd name="T5" fmla="*/ 15 h 33"/>
                <a:gd name="T6" fmla="*/ 20 w 33"/>
                <a:gd name="T7" fmla="*/ 11 h 33"/>
                <a:gd name="T8" fmla="*/ 18 w 33"/>
                <a:gd name="T9" fmla="*/ 10 h 33"/>
                <a:gd name="T10" fmla="*/ 14 w 33"/>
                <a:gd name="T11" fmla="*/ 12 h 33"/>
                <a:gd name="T12" fmla="*/ 12 w 33"/>
                <a:gd name="T13" fmla="*/ 15 h 33"/>
                <a:gd name="T14" fmla="*/ 12 w 33"/>
                <a:gd name="T15" fmla="*/ 33 h 33"/>
                <a:gd name="T16" fmla="*/ 0 w 33"/>
                <a:gd name="T17" fmla="*/ 33 h 33"/>
                <a:gd name="T18" fmla="*/ 0 w 33"/>
                <a:gd name="T19" fmla="*/ 1 h 33"/>
                <a:gd name="T20" fmla="*/ 11 w 33"/>
                <a:gd name="T21" fmla="*/ 1 h 33"/>
                <a:gd name="T22" fmla="*/ 11 w 33"/>
                <a:gd name="T23" fmla="*/ 6 h 33"/>
                <a:gd name="T24" fmla="*/ 16 w 33"/>
                <a:gd name="T25" fmla="*/ 2 h 33"/>
                <a:gd name="T26" fmla="*/ 23 w 33"/>
                <a:gd name="T27" fmla="*/ 0 h 33"/>
                <a:gd name="T28" fmla="*/ 28 w 33"/>
                <a:gd name="T29" fmla="*/ 1 h 33"/>
                <a:gd name="T30" fmla="*/ 31 w 33"/>
                <a:gd name="T31" fmla="*/ 4 h 33"/>
                <a:gd name="T32" fmla="*/ 32 w 33"/>
                <a:gd name="T33" fmla="*/ 8 h 33"/>
                <a:gd name="T34" fmla="*/ 33 w 33"/>
                <a:gd name="T35" fmla="*/ 12 h 33"/>
                <a:gd name="T36" fmla="*/ 33 w 33"/>
                <a:gd name="T3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33">
                  <a:moveTo>
                    <a:pt x="33" y="33"/>
                  </a:moveTo>
                  <a:cubicBezTo>
                    <a:pt x="21" y="33"/>
                    <a:pt x="21" y="33"/>
                    <a:pt x="21" y="33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3"/>
                    <a:pt x="21" y="12"/>
                    <a:pt x="20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7" y="10"/>
                    <a:pt x="16" y="11"/>
                    <a:pt x="14" y="12"/>
                  </a:cubicBezTo>
                  <a:cubicBezTo>
                    <a:pt x="13" y="12"/>
                    <a:pt x="13" y="14"/>
                    <a:pt x="12" y="1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4"/>
                    <a:pt x="14" y="2"/>
                    <a:pt x="16" y="2"/>
                  </a:cubicBezTo>
                  <a:cubicBezTo>
                    <a:pt x="18" y="1"/>
                    <a:pt x="20" y="0"/>
                    <a:pt x="23" y="0"/>
                  </a:cubicBezTo>
                  <a:cubicBezTo>
                    <a:pt x="25" y="0"/>
                    <a:pt x="27" y="1"/>
                    <a:pt x="28" y="1"/>
                  </a:cubicBezTo>
                  <a:cubicBezTo>
                    <a:pt x="29" y="2"/>
                    <a:pt x="30" y="3"/>
                    <a:pt x="31" y="4"/>
                  </a:cubicBezTo>
                  <a:cubicBezTo>
                    <a:pt x="32" y="5"/>
                    <a:pt x="32" y="7"/>
                    <a:pt x="32" y="8"/>
                  </a:cubicBezTo>
                  <a:cubicBezTo>
                    <a:pt x="33" y="9"/>
                    <a:pt x="33" y="11"/>
                    <a:pt x="33" y="12"/>
                  </a:cubicBezTo>
                  <a:lnTo>
                    <a:pt x="33" y="33"/>
                  </a:lnTo>
                  <a:close/>
                </a:path>
              </a:pathLst>
            </a:custGeom>
            <a:solidFill>
              <a:srgbClr val="4F7B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5"/>
            <p:cNvSpPr>
              <a:spLocks/>
            </p:cNvSpPr>
            <p:nvPr/>
          </p:nvSpPr>
          <p:spPr bwMode="auto">
            <a:xfrm>
              <a:off x="1989288" y="3069046"/>
              <a:ext cx="112712" cy="134938"/>
            </a:xfrm>
            <a:custGeom>
              <a:avLst/>
              <a:gdLst>
                <a:gd name="T0" fmla="*/ 71 w 71"/>
                <a:gd name="T1" fmla="*/ 20 h 85"/>
                <a:gd name="T2" fmla="*/ 47 w 71"/>
                <a:gd name="T3" fmla="*/ 20 h 85"/>
                <a:gd name="T4" fmla="*/ 47 w 71"/>
                <a:gd name="T5" fmla="*/ 85 h 85"/>
                <a:gd name="T6" fmla="*/ 24 w 71"/>
                <a:gd name="T7" fmla="*/ 85 h 85"/>
                <a:gd name="T8" fmla="*/ 24 w 71"/>
                <a:gd name="T9" fmla="*/ 20 h 85"/>
                <a:gd name="T10" fmla="*/ 0 w 71"/>
                <a:gd name="T11" fmla="*/ 20 h 85"/>
                <a:gd name="T12" fmla="*/ 0 w 71"/>
                <a:gd name="T13" fmla="*/ 0 h 85"/>
                <a:gd name="T14" fmla="*/ 71 w 71"/>
                <a:gd name="T15" fmla="*/ 0 h 85"/>
                <a:gd name="T16" fmla="*/ 71 w 71"/>
                <a:gd name="T17" fmla="*/ 2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85">
                  <a:moveTo>
                    <a:pt x="71" y="20"/>
                  </a:moveTo>
                  <a:lnTo>
                    <a:pt x="47" y="20"/>
                  </a:lnTo>
                  <a:lnTo>
                    <a:pt x="47" y="85"/>
                  </a:lnTo>
                  <a:lnTo>
                    <a:pt x="24" y="85"/>
                  </a:lnTo>
                  <a:lnTo>
                    <a:pt x="24" y="20"/>
                  </a:lnTo>
                  <a:lnTo>
                    <a:pt x="0" y="20"/>
                  </a:lnTo>
                  <a:lnTo>
                    <a:pt x="0" y="0"/>
                  </a:lnTo>
                  <a:lnTo>
                    <a:pt x="71" y="0"/>
                  </a:lnTo>
                  <a:lnTo>
                    <a:pt x="71" y="20"/>
                  </a:lnTo>
                  <a:close/>
                </a:path>
              </a:pathLst>
            </a:custGeom>
            <a:solidFill>
              <a:srgbClr val="4F7B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6"/>
            <p:cNvSpPr>
              <a:spLocks noEditPoints="1"/>
            </p:cNvSpPr>
            <p:nvPr/>
          </p:nvSpPr>
          <p:spPr bwMode="auto">
            <a:xfrm>
              <a:off x="2114701" y="3062696"/>
              <a:ext cx="36512" cy="141288"/>
            </a:xfrm>
            <a:custGeom>
              <a:avLst/>
              <a:gdLst>
                <a:gd name="T0" fmla="*/ 0 w 23"/>
                <a:gd name="T1" fmla="*/ 20 h 89"/>
                <a:gd name="T2" fmla="*/ 0 w 23"/>
                <a:gd name="T3" fmla="*/ 0 h 89"/>
                <a:gd name="T4" fmla="*/ 23 w 23"/>
                <a:gd name="T5" fmla="*/ 0 h 89"/>
                <a:gd name="T6" fmla="*/ 23 w 23"/>
                <a:gd name="T7" fmla="*/ 20 h 89"/>
                <a:gd name="T8" fmla="*/ 0 w 23"/>
                <a:gd name="T9" fmla="*/ 20 h 89"/>
                <a:gd name="T10" fmla="*/ 0 w 23"/>
                <a:gd name="T11" fmla="*/ 89 h 89"/>
                <a:gd name="T12" fmla="*/ 0 w 23"/>
                <a:gd name="T13" fmla="*/ 26 h 89"/>
                <a:gd name="T14" fmla="*/ 23 w 23"/>
                <a:gd name="T15" fmla="*/ 26 h 89"/>
                <a:gd name="T16" fmla="*/ 23 w 23"/>
                <a:gd name="T17" fmla="*/ 89 h 89"/>
                <a:gd name="T18" fmla="*/ 0 w 23"/>
                <a:gd name="T1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89">
                  <a:moveTo>
                    <a:pt x="0" y="20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20"/>
                  </a:lnTo>
                  <a:lnTo>
                    <a:pt x="0" y="20"/>
                  </a:lnTo>
                  <a:close/>
                  <a:moveTo>
                    <a:pt x="0" y="89"/>
                  </a:moveTo>
                  <a:lnTo>
                    <a:pt x="0" y="26"/>
                  </a:lnTo>
                  <a:lnTo>
                    <a:pt x="23" y="26"/>
                  </a:lnTo>
                  <a:lnTo>
                    <a:pt x="23" y="89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4F7B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7"/>
            <p:cNvSpPr>
              <a:spLocks/>
            </p:cNvSpPr>
            <p:nvPr/>
          </p:nvSpPr>
          <p:spPr bwMode="auto">
            <a:xfrm>
              <a:off x="2163913" y="3072221"/>
              <a:ext cx="74612" cy="131763"/>
            </a:xfrm>
            <a:custGeom>
              <a:avLst/>
              <a:gdLst>
                <a:gd name="T0" fmla="*/ 24 w 24"/>
                <a:gd name="T1" fmla="*/ 40 h 42"/>
                <a:gd name="T2" fmla="*/ 19 w 24"/>
                <a:gd name="T3" fmla="*/ 42 h 42"/>
                <a:gd name="T4" fmla="*/ 13 w 24"/>
                <a:gd name="T5" fmla="*/ 42 h 42"/>
                <a:gd name="T6" fmla="*/ 10 w 24"/>
                <a:gd name="T7" fmla="*/ 42 h 42"/>
                <a:gd name="T8" fmla="*/ 6 w 24"/>
                <a:gd name="T9" fmla="*/ 40 h 42"/>
                <a:gd name="T10" fmla="*/ 4 w 24"/>
                <a:gd name="T11" fmla="*/ 38 h 42"/>
                <a:gd name="T12" fmla="*/ 4 w 24"/>
                <a:gd name="T13" fmla="*/ 33 h 42"/>
                <a:gd name="T14" fmla="*/ 4 w 24"/>
                <a:gd name="T15" fmla="*/ 18 h 42"/>
                <a:gd name="T16" fmla="*/ 0 w 24"/>
                <a:gd name="T17" fmla="*/ 18 h 42"/>
                <a:gd name="T18" fmla="*/ 0 w 24"/>
                <a:gd name="T19" fmla="*/ 10 h 42"/>
                <a:gd name="T20" fmla="*/ 4 w 24"/>
                <a:gd name="T21" fmla="*/ 10 h 42"/>
                <a:gd name="T22" fmla="*/ 4 w 24"/>
                <a:gd name="T23" fmla="*/ 0 h 42"/>
                <a:gd name="T24" fmla="*/ 15 w 24"/>
                <a:gd name="T25" fmla="*/ 0 h 42"/>
                <a:gd name="T26" fmla="*/ 15 w 24"/>
                <a:gd name="T27" fmla="*/ 10 h 42"/>
                <a:gd name="T28" fmla="*/ 21 w 24"/>
                <a:gd name="T29" fmla="*/ 10 h 42"/>
                <a:gd name="T30" fmla="*/ 21 w 24"/>
                <a:gd name="T31" fmla="*/ 18 h 42"/>
                <a:gd name="T32" fmla="*/ 15 w 24"/>
                <a:gd name="T33" fmla="*/ 18 h 42"/>
                <a:gd name="T34" fmla="*/ 15 w 24"/>
                <a:gd name="T35" fmla="*/ 29 h 42"/>
                <a:gd name="T36" fmla="*/ 16 w 24"/>
                <a:gd name="T37" fmla="*/ 31 h 42"/>
                <a:gd name="T38" fmla="*/ 18 w 24"/>
                <a:gd name="T39" fmla="*/ 32 h 42"/>
                <a:gd name="T40" fmla="*/ 20 w 24"/>
                <a:gd name="T41" fmla="*/ 32 h 42"/>
                <a:gd name="T42" fmla="*/ 22 w 24"/>
                <a:gd name="T43" fmla="*/ 31 h 42"/>
                <a:gd name="T44" fmla="*/ 24 w 24"/>
                <a:gd name="T4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" h="42">
                  <a:moveTo>
                    <a:pt x="24" y="40"/>
                  </a:moveTo>
                  <a:cubicBezTo>
                    <a:pt x="22" y="41"/>
                    <a:pt x="21" y="41"/>
                    <a:pt x="19" y="42"/>
                  </a:cubicBezTo>
                  <a:cubicBezTo>
                    <a:pt x="17" y="42"/>
                    <a:pt x="15" y="42"/>
                    <a:pt x="13" y="42"/>
                  </a:cubicBezTo>
                  <a:cubicBezTo>
                    <a:pt x="12" y="42"/>
                    <a:pt x="11" y="42"/>
                    <a:pt x="10" y="42"/>
                  </a:cubicBezTo>
                  <a:cubicBezTo>
                    <a:pt x="8" y="42"/>
                    <a:pt x="7" y="41"/>
                    <a:pt x="6" y="40"/>
                  </a:cubicBezTo>
                  <a:cubicBezTo>
                    <a:pt x="6" y="40"/>
                    <a:pt x="5" y="39"/>
                    <a:pt x="4" y="38"/>
                  </a:cubicBezTo>
                  <a:cubicBezTo>
                    <a:pt x="4" y="36"/>
                    <a:pt x="4" y="35"/>
                    <a:pt x="4" y="33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30"/>
                    <a:pt x="15" y="31"/>
                    <a:pt x="16" y="31"/>
                  </a:cubicBezTo>
                  <a:cubicBezTo>
                    <a:pt x="16" y="32"/>
                    <a:pt x="17" y="32"/>
                    <a:pt x="18" y="32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0" y="32"/>
                    <a:pt x="21" y="31"/>
                    <a:pt x="22" y="31"/>
                  </a:cubicBezTo>
                  <a:lnTo>
                    <a:pt x="24" y="40"/>
                  </a:lnTo>
                  <a:close/>
                </a:path>
              </a:pathLst>
            </a:custGeom>
            <a:solidFill>
              <a:srgbClr val="4F7B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8"/>
            <p:cNvSpPr>
              <a:spLocks/>
            </p:cNvSpPr>
            <p:nvPr/>
          </p:nvSpPr>
          <p:spPr bwMode="auto">
            <a:xfrm>
              <a:off x="2248051" y="3062696"/>
              <a:ext cx="58737" cy="141288"/>
            </a:xfrm>
            <a:custGeom>
              <a:avLst/>
              <a:gdLst>
                <a:gd name="T0" fmla="*/ 0 w 19"/>
                <a:gd name="T1" fmla="*/ 0 h 45"/>
                <a:gd name="T2" fmla="*/ 12 w 19"/>
                <a:gd name="T3" fmla="*/ 0 h 45"/>
                <a:gd name="T4" fmla="*/ 12 w 19"/>
                <a:gd name="T5" fmla="*/ 32 h 45"/>
                <a:gd name="T6" fmla="*/ 15 w 19"/>
                <a:gd name="T7" fmla="*/ 36 h 45"/>
                <a:gd name="T8" fmla="*/ 16 w 19"/>
                <a:gd name="T9" fmla="*/ 36 h 45"/>
                <a:gd name="T10" fmla="*/ 18 w 19"/>
                <a:gd name="T11" fmla="*/ 35 h 45"/>
                <a:gd name="T12" fmla="*/ 19 w 19"/>
                <a:gd name="T13" fmla="*/ 43 h 45"/>
                <a:gd name="T14" fmla="*/ 14 w 19"/>
                <a:gd name="T15" fmla="*/ 45 h 45"/>
                <a:gd name="T16" fmla="*/ 10 w 19"/>
                <a:gd name="T17" fmla="*/ 45 h 45"/>
                <a:gd name="T18" fmla="*/ 2 w 19"/>
                <a:gd name="T19" fmla="*/ 43 h 45"/>
                <a:gd name="T20" fmla="*/ 0 w 19"/>
                <a:gd name="T21" fmla="*/ 36 h 45"/>
                <a:gd name="T22" fmla="*/ 0 w 19"/>
                <a:gd name="T2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45"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5"/>
                    <a:pt x="13" y="36"/>
                    <a:pt x="15" y="36"/>
                  </a:cubicBezTo>
                  <a:cubicBezTo>
                    <a:pt x="15" y="36"/>
                    <a:pt x="16" y="36"/>
                    <a:pt x="16" y="36"/>
                  </a:cubicBezTo>
                  <a:cubicBezTo>
                    <a:pt x="17" y="35"/>
                    <a:pt x="17" y="35"/>
                    <a:pt x="18" y="35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8" y="44"/>
                    <a:pt x="16" y="45"/>
                    <a:pt x="14" y="45"/>
                  </a:cubicBezTo>
                  <a:cubicBezTo>
                    <a:pt x="13" y="45"/>
                    <a:pt x="11" y="45"/>
                    <a:pt x="10" y="45"/>
                  </a:cubicBezTo>
                  <a:cubicBezTo>
                    <a:pt x="7" y="45"/>
                    <a:pt x="4" y="45"/>
                    <a:pt x="2" y="43"/>
                  </a:cubicBezTo>
                  <a:cubicBezTo>
                    <a:pt x="1" y="41"/>
                    <a:pt x="0" y="39"/>
                    <a:pt x="0" y="3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F7B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9"/>
            <p:cNvSpPr>
              <a:spLocks noEditPoints="1"/>
            </p:cNvSpPr>
            <p:nvPr/>
          </p:nvSpPr>
          <p:spPr bwMode="auto">
            <a:xfrm>
              <a:off x="2309963" y="3100796"/>
              <a:ext cx="109537" cy="103188"/>
            </a:xfrm>
            <a:custGeom>
              <a:avLst/>
              <a:gdLst>
                <a:gd name="T0" fmla="*/ 18 w 35"/>
                <a:gd name="T1" fmla="*/ 33 h 33"/>
                <a:gd name="T2" fmla="*/ 10 w 35"/>
                <a:gd name="T3" fmla="*/ 32 h 33"/>
                <a:gd name="T4" fmla="*/ 5 w 35"/>
                <a:gd name="T5" fmla="*/ 29 h 33"/>
                <a:gd name="T6" fmla="*/ 1 w 35"/>
                <a:gd name="T7" fmla="*/ 23 h 33"/>
                <a:gd name="T8" fmla="*/ 0 w 35"/>
                <a:gd name="T9" fmla="*/ 17 h 33"/>
                <a:gd name="T10" fmla="*/ 1 w 35"/>
                <a:gd name="T11" fmla="*/ 11 h 33"/>
                <a:gd name="T12" fmla="*/ 5 w 35"/>
                <a:gd name="T13" fmla="*/ 5 h 33"/>
                <a:gd name="T14" fmla="*/ 10 w 35"/>
                <a:gd name="T15" fmla="*/ 2 h 33"/>
                <a:gd name="T16" fmla="*/ 18 w 35"/>
                <a:gd name="T17" fmla="*/ 0 h 33"/>
                <a:gd name="T18" fmla="*/ 25 w 35"/>
                <a:gd name="T19" fmla="*/ 2 h 33"/>
                <a:gd name="T20" fmla="*/ 31 w 35"/>
                <a:gd name="T21" fmla="*/ 5 h 33"/>
                <a:gd name="T22" fmla="*/ 34 w 35"/>
                <a:gd name="T23" fmla="*/ 10 h 33"/>
                <a:gd name="T24" fmla="*/ 35 w 35"/>
                <a:gd name="T25" fmla="*/ 17 h 33"/>
                <a:gd name="T26" fmla="*/ 35 w 35"/>
                <a:gd name="T27" fmla="*/ 19 h 33"/>
                <a:gd name="T28" fmla="*/ 35 w 35"/>
                <a:gd name="T29" fmla="*/ 20 h 33"/>
                <a:gd name="T30" fmla="*/ 12 w 35"/>
                <a:gd name="T31" fmla="*/ 20 h 33"/>
                <a:gd name="T32" fmla="*/ 14 w 35"/>
                <a:gd name="T33" fmla="*/ 24 h 33"/>
                <a:gd name="T34" fmla="*/ 18 w 35"/>
                <a:gd name="T35" fmla="*/ 25 h 33"/>
                <a:gd name="T36" fmla="*/ 22 w 35"/>
                <a:gd name="T37" fmla="*/ 24 h 33"/>
                <a:gd name="T38" fmla="*/ 24 w 35"/>
                <a:gd name="T39" fmla="*/ 22 h 33"/>
                <a:gd name="T40" fmla="*/ 34 w 35"/>
                <a:gd name="T41" fmla="*/ 25 h 33"/>
                <a:gd name="T42" fmla="*/ 28 w 35"/>
                <a:gd name="T43" fmla="*/ 31 h 33"/>
                <a:gd name="T44" fmla="*/ 18 w 35"/>
                <a:gd name="T45" fmla="*/ 33 h 33"/>
                <a:gd name="T46" fmla="*/ 23 w 35"/>
                <a:gd name="T47" fmla="*/ 13 h 33"/>
                <a:gd name="T48" fmla="*/ 21 w 35"/>
                <a:gd name="T49" fmla="*/ 10 h 33"/>
                <a:gd name="T50" fmla="*/ 17 w 35"/>
                <a:gd name="T51" fmla="*/ 8 h 33"/>
                <a:gd name="T52" fmla="*/ 14 w 35"/>
                <a:gd name="T53" fmla="*/ 10 h 33"/>
                <a:gd name="T54" fmla="*/ 12 w 35"/>
                <a:gd name="T55" fmla="*/ 13 h 33"/>
                <a:gd name="T56" fmla="*/ 23 w 35"/>
                <a:gd name="T5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33">
                  <a:moveTo>
                    <a:pt x="18" y="33"/>
                  </a:moveTo>
                  <a:cubicBezTo>
                    <a:pt x="15" y="33"/>
                    <a:pt x="12" y="33"/>
                    <a:pt x="10" y="32"/>
                  </a:cubicBezTo>
                  <a:cubicBezTo>
                    <a:pt x="8" y="31"/>
                    <a:pt x="6" y="30"/>
                    <a:pt x="5" y="29"/>
                  </a:cubicBezTo>
                  <a:cubicBezTo>
                    <a:pt x="3" y="27"/>
                    <a:pt x="2" y="25"/>
                    <a:pt x="1" y="23"/>
                  </a:cubicBezTo>
                  <a:cubicBezTo>
                    <a:pt x="0" y="21"/>
                    <a:pt x="0" y="19"/>
                    <a:pt x="0" y="17"/>
                  </a:cubicBezTo>
                  <a:cubicBezTo>
                    <a:pt x="0" y="15"/>
                    <a:pt x="0" y="13"/>
                    <a:pt x="1" y="11"/>
                  </a:cubicBezTo>
                  <a:cubicBezTo>
                    <a:pt x="2" y="9"/>
                    <a:pt x="3" y="7"/>
                    <a:pt x="5" y="5"/>
                  </a:cubicBezTo>
                  <a:cubicBezTo>
                    <a:pt x="6" y="4"/>
                    <a:pt x="8" y="2"/>
                    <a:pt x="10" y="2"/>
                  </a:cubicBezTo>
                  <a:cubicBezTo>
                    <a:pt x="12" y="1"/>
                    <a:pt x="15" y="0"/>
                    <a:pt x="18" y="0"/>
                  </a:cubicBezTo>
                  <a:cubicBezTo>
                    <a:pt x="20" y="0"/>
                    <a:pt x="23" y="1"/>
                    <a:pt x="25" y="2"/>
                  </a:cubicBezTo>
                  <a:cubicBezTo>
                    <a:pt x="27" y="2"/>
                    <a:pt x="29" y="4"/>
                    <a:pt x="31" y="5"/>
                  </a:cubicBezTo>
                  <a:cubicBezTo>
                    <a:pt x="32" y="7"/>
                    <a:pt x="33" y="8"/>
                    <a:pt x="34" y="10"/>
                  </a:cubicBezTo>
                  <a:cubicBezTo>
                    <a:pt x="35" y="13"/>
                    <a:pt x="35" y="15"/>
                    <a:pt x="35" y="17"/>
                  </a:cubicBezTo>
                  <a:cubicBezTo>
                    <a:pt x="35" y="17"/>
                    <a:pt x="35" y="18"/>
                    <a:pt x="35" y="19"/>
                  </a:cubicBezTo>
                  <a:cubicBezTo>
                    <a:pt x="35" y="19"/>
                    <a:pt x="35" y="20"/>
                    <a:pt x="35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2"/>
                    <a:pt x="13" y="23"/>
                    <a:pt x="14" y="24"/>
                  </a:cubicBezTo>
                  <a:cubicBezTo>
                    <a:pt x="15" y="25"/>
                    <a:pt x="17" y="25"/>
                    <a:pt x="18" y="25"/>
                  </a:cubicBezTo>
                  <a:cubicBezTo>
                    <a:pt x="19" y="25"/>
                    <a:pt x="20" y="25"/>
                    <a:pt x="22" y="24"/>
                  </a:cubicBezTo>
                  <a:cubicBezTo>
                    <a:pt x="23" y="24"/>
                    <a:pt x="23" y="23"/>
                    <a:pt x="24" y="22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2" y="27"/>
                    <a:pt x="30" y="29"/>
                    <a:pt x="28" y="31"/>
                  </a:cubicBezTo>
                  <a:cubicBezTo>
                    <a:pt x="25" y="33"/>
                    <a:pt x="22" y="33"/>
                    <a:pt x="18" y="33"/>
                  </a:cubicBezTo>
                  <a:close/>
                  <a:moveTo>
                    <a:pt x="23" y="13"/>
                  </a:moveTo>
                  <a:cubicBezTo>
                    <a:pt x="23" y="12"/>
                    <a:pt x="22" y="11"/>
                    <a:pt x="21" y="10"/>
                  </a:cubicBezTo>
                  <a:cubicBezTo>
                    <a:pt x="20" y="9"/>
                    <a:pt x="19" y="8"/>
                    <a:pt x="17" y="8"/>
                  </a:cubicBezTo>
                  <a:cubicBezTo>
                    <a:pt x="16" y="8"/>
                    <a:pt x="15" y="9"/>
                    <a:pt x="14" y="10"/>
                  </a:cubicBezTo>
                  <a:cubicBezTo>
                    <a:pt x="13" y="11"/>
                    <a:pt x="12" y="12"/>
                    <a:pt x="12" y="13"/>
                  </a:cubicBezTo>
                  <a:lnTo>
                    <a:pt x="23" y="13"/>
                  </a:lnTo>
                  <a:close/>
                </a:path>
              </a:pathLst>
            </a:custGeom>
            <a:solidFill>
              <a:srgbClr val="4F7B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60"/>
            <p:cNvSpPr>
              <a:spLocks/>
            </p:cNvSpPr>
            <p:nvPr/>
          </p:nvSpPr>
          <p:spPr bwMode="auto">
            <a:xfrm>
              <a:off x="9698188" y="2649946"/>
              <a:ext cx="219075" cy="250825"/>
            </a:xfrm>
            <a:custGeom>
              <a:avLst/>
              <a:gdLst>
                <a:gd name="T0" fmla="*/ 68 w 70"/>
                <a:gd name="T1" fmla="*/ 37 h 80"/>
                <a:gd name="T2" fmla="*/ 57 w 70"/>
                <a:gd name="T3" fmla="*/ 17 h 80"/>
                <a:gd name="T4" fmla="*/ 31 w 70"/>
                <a:gd name="T5" fmla="*/ 0 h 80"/>
                <a:gd name="T6" fmla="*/ 0 w 70"/>
                <a:gd name="T7" fmla="*/ 30 h 80"/>
                <a:gd name="T8" fmla="*/ 4 w 70"/>
                <a:gd name="T9" fmla="*/ 44 h 80"/>
                <a:gd name="T10" fmla="*/ 7 w 70"/>
                <a:gd name="T11" fmla="*/ 39 h 80"/>
                <a:gd name="T12" fmla="*/ 4 w 70"/>
                <a:gd name="T13" fmla="*/ 30 h 80"/>
                <a:gd name="T14" fmla="*/ 31 w 70"/>
                <a:gd name="T15" fmla="*/ 5 h 80"/>
                <a:gd name="T16" fmla="*/ 53 w 70"/>
                <a:gd name="T17" fmla="*/ 19 h 80"/>
                <a:gd name="T18" fmla="*/ 63 w 70"/>
                <a:gd name="T19" fmla="*/ 38 h 80"/>
                <a:gd name="T20" fmla="*/ 56 w 70"/>
                <a:gd name="T21" fmla="*/ 38 h 80"/>
                <a:gd name="T22" fmla="*/ 56 w 70"/>
                <a:gd name="T23" fmla="*/ 38 h 80"/>
                <a:gd name="T24" fmla="*/ 53 w 70"/>
                <a:gd name="T25" fmla="*/ 60 h 80"/>
                <a:gd name="T26" fmla="*/ 32 w 70"/>
                <a:gd name="T27" fmla="*/ 57 h 80"/>
                <a:gd name="T28" fmla="*/ 32 w 70"/>
                <a:gd name="T29" fmla="*/ 76 h 80"/>
                <a:gd name="T30" fmla="*/ 15 w 70"/>
                <a:gd name="T31" fmla="*/ 76 h 80"/>
                <a:gd name="T32" fmla="*/ 15 w 70"/>
                <a:gd name="T33" fmla="*/ 53 h 80"/>
                <a:gd name="T34" fmla="*/ 12 w 70"/>
                <a:gd name="T35" fmla="*/ 48 h 80"/>
                <a:gd name="T36" fmla="*/ 9 w 70"/>
                <a:gd name="T37" fmla="*/ 53 h 80"/>
                <a:gd name="T38" fmla="*/ 10 w 70"/>
                <a:gd name="T39" fmla="*/ 55 h 80"/>
                <a:gd name="T40" fmla="*/ 10 w 70"/>
                <a:gd name="T41" fmla="*/ 80 h 80"/>
                <a:gd name="T42" fmla="*/ 37 w 70"/>
                <a:gd name="T43" fmla="*/ 80 h 80"/>
                <a:gd name="T44" fmla="*/ 37 w 70"/>
                <a:gd name="T45" fmla="*/ 63 h 80"/>
                <a:gd name="T46" fmla="*/ 53 w 70"/>
                <a:gd name="T47" fmla="*/ 65 h 80"/>
                <a:gd name="T48" fmla="*/ 61 w 70"/>
                <a:gd name="T49" fmla="*/ 42 h 80"/>
                <a:gd name="T50" fmla="*/ 65 w 70"/>
                <a:gd name="T51" fmla="*/ 42 h 80"/>
                <a:gd name="T52" fmla="*/ 68 w 70"/>
                <a:gd name="T53" fmla="*/ 3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80">
                  <a:moveTo>
                    <a:pt x="68" y="37"/>
                  </a:moveTo>
                  <a:cubicBezTo>
                    <a:pt x="57" y="17"/>
                    <a:pt x="57" y="17"/>
                    <a:pt x="57" y="17"/>
                  </a:cubicBezTo>
                  <a:cubicBezTo>
                    <a:pt x="52" y="7"/>
                    <a:pt x="42" y="0"/>
                    <a:pt x="31" y="0"/>
                  </a:cubicBezTo>
                  <a:cubicBezTo>
                    <a:pt x="15" y="0"/>
                    <a:pt x="0" y="12"/>
                    <a:pt x="0" y="30"/>
                  </a:cubicBezTo>
                  <a:cubicBezTo>
                    <a:pt x="0" y="33"/>
                    <a:pt x="1" y="39"/>
                    <a:pt x="4" y="44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5" y="35"/>
                    <a:pt x="4" y="32"/>
                    <a:pt x="4" y="30"/>
                  </a:cubicBezTo>
                  <a:cubicBezTo>
                    <a:pt x="4" y="15"/>
                    <a:pt x="17" y="5"/>
                    <a:pt x="31" y="5"/>
                  </a:cubicBezTo>
                  <a:cubicBezTo>
                    <a:pt x="41" y="5"/>
                    <a:pt x="49" y="11"/>
                    <a:pt x="53" y="19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6" y="48"/>
                    <a:pt x="56" y="60"/>
                    <a:pt x="53" y="60"/>
                  </a:cubicBezTo>
                  <a:cubicBezTo>
                    <a:pt x="46" y="60"/>
                    <a:pt x="39" y="59"/>
                    <a:pt x="32" y="57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6"/>
                    <a:pt x="15" y="54"/>
                    <a:pt x="15" y="53"/>
                  </a:cubicBezTo>
                  <a:cubicBezTo>
                    <a:pt x="14" y="51"/>
                    <a:pt x="13" y="50"/>
                    <a:pt x="12" y="48"/>
                  </a:cubicBezTo>
                  <a:cubicBezTo>
                    <a:pt x="11" y="50"/>
                    <a:pt x="10" y="51"/>
                    <a:pt x="9" y="53"/>
                  </a:cubicBezTo>
                  <a:cubicBezTo>
                    <a:pt x="9" y="54"/>
                    <a:pt x="10" y="54"/>
                    <a:pt x="10" y="55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42" y="65"/>
                    <a:pt x="48" y="65"/>
                    <a:pt x="53" y="65"/>
                  </a:cubicBezTo>
                  <a:cubicBezTo>
                    <a:pt x="60" y="65"/>
                    <a:pt x="61" y="55"/>
                    <a:pt x="61" y="42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8" y="42"/>
                    <a:pt x="70" y="39"/>
                    <a:pt x="68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61"/>
            <p:cNvSpPr>
              <a:spLocks/>
            </p:cNvSpPr>
            <p:nvPr/>
          </p:nvSpPr>
          <p:spPr bwMode="auto">
            <a:xfrm>
              <a:off x="9529913" y="2649946"/>
              <a:ext cx="219075" cy="250825"/>
            </a:xfrm>
            <a:custGeom>
              <a:avLst/>
              <a:gdLst>
                <a:gd name="T0" fmla="*/ 66 w 70"/>
                <a:gd name="T1" fmla="*/ 15 h 80"/>
                <a:gd name="T2" fmla="*/ 63 w 70"/>
                <a:gd name="T3" fmla="*/ 19 h 80"/>
                <a:gd name="T4" fmla="*/ 65 w 70"/>
                <a:gd name="T5" fmla="*/ 30 h 80"/>
                <a:gd name="T6" fmla="*/ 55 w 70"/>
                <a:gd name="T7" fmla="*/ 53 h 80"/>
                <a:gd name="T8" fmla="*/ 55 w 70"/>
                <a:gd name="T9" fmla="*/ 76 h 80"/>
                <a:gd name="T10" fmla="*/ 38 w 70"/>
                <a:gd name="T11" fmla="*/ 76 h 80"/>
                <a:gd name="T12" fmla="*/ 38 w 70"/>
                <a:gd name="T13" fmla="*/ 57 h 80"/>
                <a:gd name="T14" fmla="*/ 17 w 70"/>
                <a:gd name="T15" fmla="*/ 60 h 80"/>
                <a:gd name="T16" fmla="*/ 14 w 70"/>
                <a:gd name="T17" fmla="*/ 38 h 80"/>
                <a:gd name="T18" fmla="*/ 13 w 70"/>
                <a:gd name="T19" fmla="*/ 38 h 80"/>
                <a:gd name="T20" fmla="*/ 7 w 70"/>
                <a:gd name="T21" fmla="*/ 38 h 80"/>
                <a:gd name="T22" fmla="*/ 17 w 70"/>
                <a:gd name="T23" fmla="*/ 19 h 80"/>
                <a:gd name="T24" fmla="*/ 39 w 70"/>
                <a:gd name="T25" fmla="*/ 5 h 80"/>
                <a:gd name="T26" fmla="*/ 58 w 70"/>
                <a:gd name="T27" fmla="*/ 13 h 80"/>
                <a:gd name="T28" fmla="*/ 61 w 70"/>
                <a:gd name="T29" fmla="*/ 9 h 80"/>
                <a:gd name="T30" fmla="*/ 39 w 70"/>
                <a:gd name="T31" fmla="*/ 0 h 80"/>
                <a:gd name="T32" fmla="*/ 13 w 70"/>
                <a:gd name="T33" fmla="*/ 17 h 80"/>
                <a:gd name="T34" fmla="*/ 2 w 70"/>
                <a:gd name="T35" fmla="*/ 37 h 80"/>
                <a:gd name="T36" fmla="*/ 5 w 70"/>
                <a:gd name="T37" fmla="*/ 42 h 80"/>
                <a:gd name="T38" fmla="*/ 9 w 70"/>
                <a:gd name="T39" fmla="*/ 42 h 80"/>
                <a:gd name="T40" fmla="*/ 17 w 70"/>
                <a:gd name="T41" fmla="*/ 65 h 80"/>
                <a:gd name="T42" fmla="*/ 33 w 70"/>
                <a:gd name="T43" fmla="*/ 63 h 80"/>
                <a:gd name="T44" fmla="*/ 33 w 70"/>
                <a:gd name="T45" fmla="*/ 80 h 80"/>
                <a:gd name="T46" fmla="*/ 60 w 70"/>
                <a:gd name="T47" fmla="*/ 80 h 80"/>
                <a:gd name="T48" fmla="*/ 60 w 70"/>
                <a:gd name="T49" fmla="*/ 55 h 80"/>
                <a:gd name="T50" fmla="*/ 70 w 70"/>
                <a:gd name="T51" fmla="*/ 30 h 80"/>
                <a:gd name="T52" fmla="*/ 66 w 70"/>
                <a:gd name="T53" fmla="*/ 1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80">
                  <a:moveTo>
                    <a:pt x="66" y="15"/>
                  </a:moveTo>
                  <a:cubicBezTo>
                    <a:pt x="65" y="15"/>
                    <a:pt x="63" y="17"/>
                    <a:pt x="63" y="19"/>
                  </a:cubicBezTo>
                  <a:cubicBezTo>
                    <a:pt x="65" y="22"/>
                    <a:pt x="65" y="26"/>
                    <a:pt x="65" y="30"/>
                  </a:cubicBezTo>
                  <a:cubicBezTo>
                    <a:pt x="65" y="35"/>
                    <a:pt x="59" y="48"/>
                    <a:pt x="55" y="53"/>
                  </a:cubicBezTo>
                  <a:cubicBezTo>
                    <a:pt x="55" y="54"/>
                    <a:pt x="55" y="76"/>
                    <a:pt x="55" y="76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1" y="59"/>
                    <a:pt x="24" y="60"/>
                    <a:pt x="17" y="60"/>
                  </a:cubicBezTo>
                  <a:cubicBezTo>
                    <a:pt x="14" y="60"/>
                    <a:pt x="14" y="48"/>
                    <a:pt x="14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21" y="11"/>
                    <a:pt x="29" y="5"/>
                    <a:pt x="39" y="5"/>
                  </a:cubicBezTo>
                  <a:cubicBezTo>
                    <a:pt x="46" y="5"/>
                    <a:pt x="53" y="8"/>
                    <a:pt x="58" y="13"/>
                  </a:cubicBezTo>
                  <a:cubicBezTo>
                    <a:pt x="58" y="11"/>
                    <a:pt x="60" y="10"/>
                    <a:pt x="61" y="9"/>
                  </a:cubicBezTo>
                  <a:cubicBezTo>
                    <a:pt x="55" y="3"/>
                    <a:pt x="47" y="0"/>
                    <a:pt x="39" y="0"/>
                  </a:cubicBezTo>
                  <a:cubicBezTo>
                    <a:pt x="27" y="0"/>
                    <a:pt x="18" y="7"/>
                    <a:pt x="13" y="1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0" y="39"/>
                    <a:pt x="2" y="42"/>
                    <a:pt x="5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55"/>
                    <a:pt x="9" y="65"/>
                    <a:pt x="17" y="65"/>
                  </a:cubicBezTo>
                  <a:cubicBezTo>
                    <a:pt x="22" y="65"/>
                    <a:pt x="28" y="65"/>
                    <a:pt x="33" y="63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4" y="50"/>
                    <a:pt x="70" y="36"/>
                    <a:pt x="70" y="30"/>
                  </a:cubicBezTo>
                  <a:cubicBezTo>
                    <a:pt x="70" y="25"/>
                    <a:pt x="69" y="19"/>
                    <a:pt x="66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矩形 163"/>
            <p:cNvSpPr/>
            <p:nvPr/>
          </p:nvSpPr>
          <p:spPr>
            <a:xfrm>
              <a:off x="3274867" y="4113383"/>
              <a:ext cx="1352660" cy="244932"/>
            </a:xfrm>
            <a:prstGeom prst="rect">
              <a:avLst/>
            </a:prstGeom>
          </p:spPr>
          <p:txBody>
            <a:bodyPr wrap="none">
              <a:normAutofit fontScale="62500" lnSpcReduction="20000"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LOREM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 IPSUM 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66" name="Freeform 6"/>
            <p:cNvSpPr>
              <a:spLocks/>
            </p:cNvSpPr>
            <p:nvPr/>
          </p:nvSpPr>
          <p:spPr bwMode="auto">
            <a:xfrm>
              <a:off x="6220770" y="4340634"/>
              <a:ext cx="1771650" cy="847725"/>
            </a:xfrm>
            <a:custGeom>
              <a:avLst/>
              <a:gdLst>
                <a:gd name="T0" fmla="*/ 0 w 568"/>
                <a:gd name="T1" fmla="*/ 263 h 271"/>
                <a:gd name="T2" fmla="*/ 0 w 568"/>
                <a:gd name="T3" fmla="*/ 8 h 271"/>
                <a:gd name="T4" fmla="*/ 8 w 568"/>
                <a:gd name="T5" fmla="*/ 0 h 271"/>
                <a:gd name="T6" fmla="*/ 560 w 568"/>
                <a:gd name="T7" fmla="*/ 0 h 271"/>
                <a:gd name="T8" fmla="*/ 568 w 568"/>
                <a:gd name="T9" fmla="*/ 8 h 271"/>
                <a:gd name="T10" fmla="*/ 568 w 568"/>
                <a:gd name="T11" fmla="*/ 263 h 271"/>
                <a:gd name="T12" fmla="*/ 560 w 568"/>
                <a:gd name="T13" fmla="*/ 271 h 271"/>
                <a:gd name="T14" fmla="*/ 8 w 568"/>
                <a:gd name="T15" fmla="*/ 271 h 271"/>
                <a:gd name="T16" fmla="*/ 0 w 568"/>
                <a:gd name="T17" fmla="*/ 26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8" h="271">
                  <a:moveTo>
                    <a:pt x="0" y="263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0" y="0"/>
                    <a:pt x="560" y="0"/>
                    <a:pt x="560" y="0"/>
                  </a:cubicBezTo>
                  <a:cubicBezTo>
                    <a:pt x="564" y="0"/>
                    <a:pt x="568" y="4"/>
                    <a:pt x="568" y="8"/>
                  </a:cubicBezTo>
                  <a:cubicBezTo>
                    <a:pt x="568" y="263"/>
                    <a:pt x="568" y="263"/>
                    <a:pt x="568" y="263"/>
                  </a:cubicBezTo>
                  <a:cubicBezTo>
                    <a:pt x="568" y="267"/>
                    <a:pt x="564" y="271"/>
                    <a:pt x="560" y="271"/>
                  </a:cubicBezTo>
                  <a:cubicBezTo>
                    <a:pt x="8" y="271"/>
                    <a:pt x="8" y="271"/>
                    <a:pt x="8" y="271"/>
                  </a:cubicBezTo>
                  <a:cubicBezTo>
                    <a:pt x="4" y="271"/>
                    <a:pt x="0" y="267"/>
                    <a:pt x="0" y="2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矩形 168"/>
            <p:cNvSpPr/>
            <p:nvPr/>
          </p:nvSpPr>
          <p:spPr>
            <a:xfrm>
              <a:off x="6218886" y="4113383"/>
              <a:ext cx="1352660" cy="244932"/>
            </a:xfrm>
            <a:prstGeom prst="rect">
              <a:avLst/>
            </a:prstGeom>
          </p:spPr>
          <p:txBody>
            <a:bodyPr wrap="none">
              <a:normAutofit fontScale="62500" lnSpcReduction="20000"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LOREM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 IPSUM 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74" name="矩形 173"/>
            <p:cNvSpPr/>
            <p:nvPr/>
          </p:nvSpPr>
          <p:spPr>
            <a:xfrm>
              <a:off x="9162905" y="4113383"/>
              <a:ext cx="1352660" cy="244932"/>
            </a:xfrm>
            <a:prstGeom prst="rect">
              <a:avLst/>
            </a:prstGeom>
          </p:spPr>
          <p:txBody>
            <a:bodyPr wrap="none">
              <a:normAutofit fontScale="62500" lnSpcReduction="20000"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LOREM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 IPSUM 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76" name="Freeform 6"/>
            <p:cNvSpPr>
              <a:spLocks/>
            </p:cNvSpPr>
            <p:nvPr/>
          </p:nvSpPr>
          <p:spPr bwMode="auto">
            <a:xfrm>
              <a:off x="4770588" y="5639959"/>
              <a:ext cx="1771650" cy="847725"/>
            </a:xfrm>
            <a:custGeom>
              <a:avLst/>
              <a:gdLst>
                <a:gd name="T0" fmla="*/ 0 w 568"/>
                <a:gd name="T1" fmla="*/ 263 h 271"/>
                <a:gd name="T2" fmla="*/ 0 w 568"/>
                <a:gd name="T3" fmla="*/ 8 h 271"/>
                <a:gd name="T4" fmla="*/ 8 w 568"/>
                <a:gd name="T5" fmla="*/ 0 h 271"/>
                <a:gd name="T6" fmla="*/ 560 w 568"/>
                <a:gd name="T7" fmla="*/ 0 h 271"/>
                <a:gd name="T8" fmla="*/ 568 w 568"/>
                <a:gd name="T9" fmla="*/ 8 h 271"/>
                <a:gd name="T10" fmla="*/ 568 w 568"/>
                <a:gd name="T11" fmla="*/ 263 h 271"/>
                <a:gd name="T12" fmla="*/ 560 w 568"/>
                <a:gd name="T13" fmla="*/ 271 h 271"/>
                <a:gd name="T14" fmla="*/ 8 w 568"/>
                <a:gd name="T15" fmla="*/ 271 h 271"/>
                <a:gd name="T16" fmla="*/ 0 w 568"/>
                <a:gd name="T17" fmla="*/ 26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8" h="271">
                  <a:moveTo>
                    <a:pt x="0" y="263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0" y="0"/>
                    <a:pt x="560" y="0"/>
                    <a:pt x="560" y="0"/>
                  </a:cubicBezTo>
                  <a:cubicBezTo>
                    <a:pt x="564" y="0"/>
                    <a:pt x="568" y="4"/>
                    <a:pt x="568" y="8"/>
                  </a:cubicBezTo>
                  <a:cubicBezTo>
                    <a:pt x="568" y="263"/>
                    <a:pt x="568" y="263"/>
                    <a:pt x="568" y="263"/>
                  </a:cubicBezTo>
                  <a:cubicBezTo>
                    <a:pt x="568" y="267"/>
                    <a:pt x="564" y="271"/>
                    <a:pt x="560" y="271"/>
                  </a:cubicBezTo>
                  <a:cubicBezTo>
                    <a:pt x="8" y="271"/>
                    <a:pt x="8" y="271"/>
                    <a:pt x="8" y="271"/>
                  </a:cubicBezTo>
                  <a:cubicBezTo>
                    <a:pt x="4" y="271"/>
                    <a:pt x="0" y="267"/>
                    <a:pt x="0" y="2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矩形 178"/>
            <p:cNvSpPr/>
            <p:nvPr/>
          </p:nvSpPr>
          <p:spPr>
            <a:xfrm>
              <a:off x="4768704" y="5412708"/>
              <a:ext cx="1352660" cy="244932"/>
            </a:xfrm>
            <a:prstGeom prst="rect">
              <a:avLst/>
            </a:prstGeom>
          </p:spPr>
          <p:txBody>
            <a:bodyPr wrap="none">
              <a:normAutofit fontScale="62500" lnSpcReduction="20000"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LOREM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 IPSUM 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81" name="Freeform 6"/>
            <p:cNvSpPr>
              <a:spLocks/>
            </p:cNvSpPr>
            <p:nvPr/>
          </p:nvSpPr>
          <p:spPr bwMode="auto">
            <a:xfrm>
              <a:off x="7568558" y="5639959"/>
              <a:ext cx="1771650" cy="847725"/>
            </a:xfrm>
            <a:custGeom>
              <a:avLst/>
              <a:gdLst>
                <a:gd name="T0" fmla="*/ 0 w 568"/>
                <a:gd name="T1" fmla="*/ 263 h 271"/>
                <a:gd name="T2" fmla="*/ 0 w 568"/>
                <a:gd name="T3" fmla="*/ 8 h 271"/>
                <a:gd name="T4" fmla="*/ 8 w 568"/>
                <a:gd name="T5" fmla="*/ 0 h 271"/>
                <a:gd name="T6" fmla="*/ 560 w 568"/>
                <a:gd name="T7" fmla="*/ 0 h 271"/>
                <a:gd name="T8" fmla="*/ 568 w 568"/>
                <a:gd name="T9" fmla="*/ 8 h 271"/>
                <a:gd name="T10" fmla="*/ 568 w 568"/>
                <a:gd name="T11" fmla="*/ 263 h 271"/>
                <a:gd name="T12" fmla="*/ 560 w 568"/>
                <a:gd name="T13" fmla="*/ 271 h 271"/>
                <a:gd name="T14" fmla="*/ 8 w 568"/>
                <a:gd name="T15" fmla="*/ 271 h 271"/>
                <a:gd name="T16" fmla="*/ 0 w 568"/>
                <a:gd name="T17" fmla="*/ 26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8" h="271">
                  <a:moveTo>
                    <a:pt x="0" y="263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0" y="0"/>
                    <a:pt x="560" y="0"/>
                    <a:pt x="560" y="0"/>
                  </a:cubicBezTo>
                  <a:cubicBezTo>
                    <a:pt x="564" y="0"/>
                    <a:pt x="568" y="4"/>
                    <a:pt x="568" y="8"/>
                  </a:cubicBezTo>
                  <a:cubicBezTo>
                    <a:pt x="568" y="263"/>
                    <a:pt x="568" y="263"/>
                    <a:pt x="568" y="263"/>
                  </a:cubicBezTo>
                  <a:cubicBezTo>
                    <a:pt x="568" y="267"/>
                    <a:pt x="564" y="271"/>
                    <a:pt x="560" y="271"/>
                  </a:cubicBezTo>
                  <a:cubicBezTo>
                    <a:pt x="8" y="271"/>
                    <a:pt x="8" y="271"/>
                    <a:pt x="8" y="271"/>
                  </a:cubicBezTo>
                  <a:cubicBezTo>
                    <a:pt x="4" y="271"/>
                    <a:pt x="0" y="267"/>
                    <a:pt x="0" y="2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矩形 183"/>
            <p:cNvSpPr/>
            <p:nvPr/>
          </p:nvSpPr>
          <p:spPr>
            <a:xfrm>
              <a:off x="7566674" y="5412708"/>
              <a:ext cx="1352660" cy="244932"/>
            </a:xfrm>
            <a:prstGeom prst="rect">
              <a:avLst/>
            </a:prstGeom>
          </p:spPr>
          <p:txBody>
            <a:bodyPr wrap="none">
              <a:normAutofit fontScale="62500" lnSpcReduction="20000"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LOREM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 IPSUM 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1" name="íṣlíḓe"/>
            <p:cNvSpPr txBox="1"/>
            <p:nvPr/>
          </p:nvSpPr>
          <p:spPr>
            <a:xfrm>
              <a:off x="3254396" y="4127964"/>
              <a:ext cx="2172327" cy="29226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de-DE" sz="16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600" b="1" dirty="0" smtClean="0">
                  <a:solidFill>
                    <a:srgbClr val="000000"/>
                  </a:solidFill>
                </a:rPr>
                <a:t>标题文档</a:t>
              </a:r>
              <a:endParaRPr lang="de-DE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82" name="ïšḻîḋe"/>
            <p:cNvSpPr txBox="1"/>
            <p:nvPr/>
          </p:nvSpPr>
          <p:spPr>
            <a:xfrm>
              <a:off x="3427310" y="4350034"/>
              <a:ext cx="1826501" cy="55134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 fontScale="40000" lnSpcReduction="200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dirty="0"/>
            </a:p>
          </p:txBody>
        </p:sp>
        <p:sp>
          <p:nvSpPr>
            <p:cNvPr id="83" name="íṣlíḓe"/>
            <p:cNvSpPr txBox="1"/>
            <p:nvPr/>
          </p:nvSpPr>
          <p:spPr>
            <a:xfrm>
              <a:off x="5953959" y="4127964"/>
              <a:ext cx="2172327" cy="29226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de-DE" sz="16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600" b="1" dirty="0" smtClean="0">
                  <a:solidFill>
                    <a:srgbClr val="000000"/>
                  </a:solidFill>
                </a:rPr>
                <a:t>标题文档</a:t>
              </a:r>
              <a:endParaRPr lang="de-DE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84" name="ïšḻîḋe"/>
            <p:cNvSpPr txBox="1"/>
            <p:nvPr/>
          </p:nvSpPr>
          <p:spPr>
            <a:xfrm>
              <a:off x="6126873" y="4350034"/>
              <a:ext cx="1826501" cy="55134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 fontScale="40000" lnSpcReduction="200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dirty="0"/>
            </a:p>
          </p:txBody>
        </p:sp>
        <p:sp>
          <p:nvSpPr>
            <p:cNvPr id="85" name="íṣlíḓe"/>
            <p:cNvSpPr txBox="1"/>
            <p:nvPr/>
          </p:nvSpPr>
          <p:spPr>
            <a:xfrm>
              <a:off x="8653522" y="4127964"/>
              <a:ext cx="2172327" cy="29226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de-DE" sz="16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600" b="1" dirty="0" smtClean="0">
                  <a:solidFill>
                    <a:srgbClr val="000000"/>
                  </a:solidFill>
                </a:rPr>
                <a:t>标题文档</a:t>
              </a:r>
              <a:endParaRPr lang="de-DE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86" name="ïšḻîḋe"/>
            <p:cNvSpPr txBox="1"/>
            <p:nvPr/>
          </p:nvSpPr>
          <p:spPr>
            <a:xfrm>
              <a:off x="8826436" y="4350034"/>
              <a:ext cx="1826501" cy="55134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 fontScale="40000" lnSpcReduction="200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dirty="0"/>
            </a:p>
          </p:txBody>
        </p:sp>
        <p:sp>
          <p:nvSpPr>
            <p:cNvPr id="87" name="矩形 86"/>
            <p:cNvSpPr/>
            <p:nvPr/>
          </p:nvSpPr>
          <p:spPr>
            <a:xfrm>
              <a:off x="7850283" y="5400845"/>
              <a:ext cx="1352660" cy="244932"/>
            </a:xfrm>
            <a:prstGeom prst="rect">
              <a:avLst/>
            </a:prstGeom>
          </p:spPr>
          <p:txBody>
            <a:bodyPr wrap="none">
              <a:normAutofit fontScale="62500" lnSpcReduction="20000"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LOREM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 IPSUM 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8" name="íṣlíḓe"/>
            <p:cNvSpPr txBox="1"/>
            <p:nvPr/>
          </p:nvSpPr>
          <p:spPr>
            <a:xfrm>
              <a:off x="7340900" y="5415426"/>
              <a:ext cx="2172327" cy="29226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de-DE" sz="16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600" b="1" dirty="0" smtClean="0">
                  <a:solidFill>
                    <a:srgbClr val="000000"/>
                  </a:solidFill>
                </a:rPr>
                <a:t>标题文档</a:t>
              </a:r>
              <a:endParaRPr lang="de-DE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89" name="ïšḻîḋe"/>
            <p:cNvSpPr txBox="1"/>
            <p:nvPr/>
          </p:nvSpPr>
          <p:spPr>
            <a:xfrm>
              <a:off x="7513814" y="5637496"/>
              <a:ext cx="1826501" cy="55134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 fontScale="40000" lnSpcReduction="200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dirty="0"/>
            </a:p>
          </p:txBody>
        </p:sp>
        <p:sp>
          <p:nvSpPr>
            <p:cNvPr id="90" name="矩形 89"/>
            <p:cNvSpPr/>
            <p:nvPr/>
          </p:nvSpPr>
          <p:spPr>
            <a:xfrm>
              <a:off x="5114583" y="5400845"/>
              <a:ext cx="1352660" cy="244932"/>
            </a:xfrm>
            <a:prstGeom prst="rect">
              <a:avLst/>
            </a:prstGeom>
          </p:spPr>
          <p:txBody>
            <a:bodyPr wrap="none">
              <a:normAutofit fontScale="62500" lnSpcReduction="20000"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+mj-ea"/>
                  <a:ea typeface="+mj-ea"/>
                </a:rPr>
                <a:t>LOREM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 IPSUM 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1" name="íṣlíḓe"/>
            <p:cNvSpPr txBox="1"/>
            <p:nvPr/>
          </p:nvSpPr>
          <p:spPr>
            <a:xfrm>
              <a:off x="4605200" y="5415426"/>
              <a:ext cx="2172327" cy="29226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de-DE" sz="16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600" b="1" dirty="0" smtClean="0">
                  <a:solidFill>
                    <a:srgbClr val="000000"/>
                  </a:solidFill>
                </a:rPr>
                <a:t>标题文档</a:t>
              </a:r>
              <a:endParaRPr lang="de-DE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92" name="ïšḻîḋe"/>
            <p:cNvSpPr txBox="1"/>
            <p:nvPr/>
          </p:nvSpPr>
          <p:spPr>
            <a:xfrm>
              <a:off x="4778114" y="5637496"/>
              <a:ext cx="1826501" cy="55134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 fontScale="40000" lnSpcReduction="200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dirty="0"/>
            </a:p>
          </p:txBody>
        </p:sp>
      </p:grpSp>
      <p:sp>
        <p:nvSpPr>
          <p:cNvPr id="77" name="矩形 76"/>
          <p:cNvSpPr/>
          <p:nvPr/>
        </p:nvSpPr>
        <p:spPr>
          <a:xfrm>
            <a:off x="228600" y="323850"/>
            <a:ext cx="11671300" cy="6267450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8" name="组合 77"/>
          <p:cNvGrpSpPr/>
          <p:nvPr/>
        </p:nvGrpSpPr>
        <p:grpSpPr>
          <a:xfrm>
            <a:off x="0" y="0"/>
            <a:ext cx="3106400" cy="1052009"/>
            <a:chOff x="424200" y="146026"/>
            <a:chExt cx="4264678" cy="1444270"/>
          </a:xfrm>
        </p:grpSpPr>
        <p:sp>
          <p:nvSpPr>
            <p:cNvPr id="79" name="Freeform 17"/>
            <p:cNvSpPr>
              <a:spLocks/>
            </p:cNvSpPr>
            <p:nvPr/>
          </p:nvSpPr>
          <p:spPr bwMode="auto">
            <a:xfrm>
              <a:off x="3267318" y="159652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9"/>
            <p:cNvSpPr>
              <a:spLocks/>
            </p:cNvSpPr>
            <p:nvPr/>
          </p:nvSpPr>
          <p:spPr bwMode="auto">
            <a:xfrm>
              <a:off x="424200" y="168736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1"/>
            <p:cNvSpPr>
              <a:spLocks/>
            </p:cNvSpPr>
            <p:nvPr/>
          </p:nvSpPr>
          <p:spPr bwMode="auto">
            <a:xfrm>
              <a:off x="1836677" y="146026"/>
              <a:ext cx="1430644" cy="1426101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9085600" y="0"/>
            <a:ext cx="3106400" cy="1052009"/>
            <a:chOff x="424200" y="146026"/>
            <a:chExt cx="4264678" cy="1444270"/>
          </a:xfrm>
        </p:grpSpPr>
        <p:sp>
          <p:nvSpPr>
            <p:cNvPr id="95" name="Freeform 17"/>
            <p:cNvSpPr>
              <a:spLocks/>
            </p:cNvSpPr>
            <p:nvPr/>
          </p:nvSpPr>
          <p:spPr bwMode="auto">
            <a:xfrm>
              <a:off x="3267318" y="159652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9"/>
            <p:cNvSpPr>
              <a:spLocks/>
            </p:cNvSpPr>
            <p:nvPr/>
          </p:nvSpPr>
          <p:spPr bwMode="auto">
            <a:xfrm>
              <a:off x="424200" y="168736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1"/>
            <p:cNvSpPr>
              <a:spLocks/>
            </p:cNvSpPr>
            <p:nvPr/>
          </p:nvSpPr>
          <p:spPr bwMode="auto">
            <a:xfrm>
              <a:off x="1836677" y="146026"/>
              <a:ext cx="1430644" cy="1426101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8" name="文本框 1"/>
          <p:cNvSpPr txBox="1"/>
          <p:nvPr/>
        </p:nvSpPr>
        <p:spPr>
          <a:xfrm>
            <a:off x="517733" y="110035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63236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52465" y="2026763"/>
            <a:ext cx="6654154" cy="4199704"/>
            <a:chOff x="2922803" y="1614780"/>
            <a:chExt cx="6654154" cy="4199704"/>
          </a:xfrm>
        </p:grpSpPr>
        <p:sp>
          <p:nvSpPr>
            <p:cNvPr id="71" name="Freeform 5"/>
            <p:cNvSpPr>
              <a:spLocks/>
            </p:cNvSpPr>
            <p:nvPr/>
          </p:nvSpPr>
          <p:spPr bwMode="auto">
            <a:xfrm>
              <a:off x="4099455" y="5066771"/>
              <a:ext cx="4427538" cy="635000"/>
            </a:xfrm>
            <a:custGeom>
              <a:avLst/>
              <a:gdLst>
                <a:gd name="T0" fmla="*/ 1883 w 2789"/>
                <a:gd name="T1" fmla="*/ 400 h 400"/>
                <a:gd name="T2" fmla="*/ 906 w 2789"/>
                <a:gd name="T3" fmla="*/ 41 h 400"/>
                <a:gd name="T4" fmla="*/ 16 w 2789"/>
                <a:gd name="T5" fmla="*/ 398 h 400"/>
                <a:gd name="T6" fmla="*/ 0 w 2789"/>
                <a:gd name="T7" fmla="*/ 361 h 400"/>
                <a:gd name="T8" fmla="*/ 906 w 2789"/>
                <a:gd name="T9" fmla="*/ 0 h 400"/>
                <a:gd name="T10" fmla="*/ 1883 w 2789"/>
                <a:gd name="T11" fmla="*/ 359 h 400"/>
                <a:gd name="T12" fmla="*/ 2774 w 2789"/>
                <a:gd name="T13" fmla="*/ 2 h 400"/>
                <a:gd name="T14" fmla="*/ 2789 w 2789"/>
                <a:gd name="T15" fmla="*/ 39 h 400"/>
                <a:gd name="T16" fmla="*/ 1883 w 2789"/>
                <a:gd name="T17" fmla="*/ 4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89" h="400">
                  <a:moveTo>
                    <a:pt x="1883" y="400"/>
                  </a:moveTo>
                  <a:lnTo>
                    <a:pt x="906" y="41"/>
                  </a:lnTo>
                  <a:lnTo>
                    <a:pt x="16" y="398"/>
                  </a:lnTo>
                  <a:lnTo>
                    <a:pt x="0" y="361"/>
                  </a:lnTo>
                  <a:lnTo>
                    <a:pt x="906" y="0"/>
                  </a:lnTo>
                  <a:lnTo>
                    <a:pt x="1883" y="359"/>
                  </a:lnTo>
                  <a:lnTo>
                    <a:pt x="2774" y="2"/>
                  </a:lnTo>
                  <a:lnTo>
                    <a:pt x="2789" y="39"/>
                  </a:lnTo>
                  <a:lnTo>
                    <a:pt x="1883" y="40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6"/>
            <p:cNvSpPr>
              <a:spLocks noChangeArrowheads="1"/>
            </p:cNvSpPr>
            <p:nvPr/>
          </p:nvSpPr>
          <p:spPr bwMode="auto">
            <a:xfrm>
              <a:off x="3796242" y="5527146"/>
              <a:ext cx="631825" cy="287338"/>
            </a:xfrm>
            <a:prstGeom prst="ellipse">
              <a:avLst/>
            </a:pr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Oval 7"/>
            <p:cNvSpPr>
              <a:spLocks noChangeArrowheads="1"/>
            </p:cNvSpPr>
            <p:nvPr/>
          </p:nvSpPr>
          <p:spPr bwMode="auto">
            <a:xfrm>
              <a:off x="5221817" y="4957234"/>
              <a:ext cx="631825" cy="284163"/>
            </a:xfrm>
            <a:prstGeom prst="ellipse">
              <a:avLst/>
            </a:pr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8"/>
            <p:cNvSpPr>
              <a:spLocks noChangeArrowheads="1"/>
            </p:cNvSpPr>
            <p:nvPr/>
          </p:nvSpPr>
          <p:spPr bwMode="auto">
            <a:xfrm>
              <a:off x="6772805" y="5527146"/>
              <a:ext cx="631825" cy="287338"/>
            </a:xfrm>
            <a:prstGeom prst="ellipse">
              <a:avLst/>
            </a:pr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9"/>
            <p:cNvSpPr>
              <a:spLocks noChangeArrowheads="1"/>
            </p:cNvSpPr>
            <p:nvPr/>
          </p:nvSpPr>
          <p:spPr bwMode="auto">
            <a:xfrm>
              <a:off x="8199967" y="4957234"/>
              <a:ext cx="631825" cy="284163"/>
            </a:xfrm>
            <a:prstGeom prst="ellipse">
              <a:avLst/>
            </a:pr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0"/>
            <p:cNvSpPr>
              <a:spLocks/>
            </p:cNvSpPr>
            <p:nvPr/>
          </p:nvSpPr>
          <p:spPr bwMode="auto">
            <a:xfrm>
              <a:off x="3886730" y="5550959"/>
              <a:ext cx="449263" cy="203200"/>
            </a:xfrm>
            <a:custGeom>
              <a:avLst/>
              <a:gdLst>
                <a:gd name="T0" fmla="*/ 0 w 144"/>
                <a:gd name="T1" fmla="*/ 0 h 65"/>
                <a:gd name="T2" fmla="*/ 0 w 144"/>
                <a:gd name="T3" fmla="*/ 35 h 65"/>
                <a:gd name="T4" fmla="*/ 72 w 144"/>
                <a:gd name="T5" fmla="*/ 65 h 65"/>
                <a:gd name="T6" fmla="*/ 144 w 144"/>
                <a:gd name="T7" fmla="*/ 35 h 65"/>
                <a:gd name="T8" fmla="*/ 144 w 144"/>
                <a:gd name="T9" fmla="*/ 0 h 65"/>
                <a:gd name="T10" fmla="*/ 0 w 144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65">
                  <a:moveTo>
                    <a:pt x="0" y="0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52"/>
                    <a:pt x="32" y="65"/>
                    <a:pt x="72" y="65"/>
                  </a:cubicBezTo>
                  <a:cubicBezTo>
                    <a:pt x="112" y="65"/>
                    <a:pt x="144" y="52"/>
                    <a:pt x="144" y="35"/>
                  </a:cubicBezTo>
                  <a:cubicBezTo>
                    <a:pt x="144" y="0"/>
                    <a:pt x="144" y="0"/>
                    <a:pt x="14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F3B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11"/>
            <p:cNvSpPr>
              <a:spLocks noChangeArrowheads="1"/>
            </p:cNvSpPr>
            <p:nvPr/>
          </p:nvSpPr>
          <p:spPr bwMode="auto">
            <a:xfrm>
              <a:off x="3886730" y="5457296"/>
              <a:ext cx="449263" cy="187325"/>
            </a:xfrm>
            <a:prstGeom prst="ellipse">
              <a:avLst/>
            </a:prstGeom>
            <a:solidFill>
              <a:srgbClr val="574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13"/>
            <p:cNvSpPr>
              <a:spLocks noChangeArrowheads="1"/>
            </p:cNvSpPr>
            <p:nvPr/>
          </p:nvSpPr>
          <p:spPr bwMode="auto">
            <a:xfrm>
              <a:off x="3586692" y="4171421"/>
              <a:ext cx="1050925" cy="1014413"/>
            </a:xfrm>
            <a:prstGeom prst="ellipse">
              <a:avLst/>
            </a:pr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Oval 14"/>
            <p:cNvSpPr>
              <a:spLocks noChangeArrowheads="1"/>
            </p:cNvSpPr>
            <p:nvPr/>
          </p:nvSpPr>
          <p:spPr bwMode="auto">
            <a:xfrm>
              <a:off x="4018492" y="5366809"/>
              <a:ext cx="184150" cy="184150"/>
            </a:xfrm>
            <a:prstGeom prst="ellipse">
              <a:avLst/>
            </a:pr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5"/>
            <p:cNvSpPr>
              <a:spLocks/>
            </p:cNvSpPr>
            <p:nvPr/>
          </p:nvSpPr>
          <p:spPr bwMode="auto">
            <a:xfrm>
              <a:off x="3751792" y="5031846"/>
              <a:ext cx="360363" cy="425450"/>
            </a:xfrm>
            <a:custGeom>
              <a:avLst/>
              <a:gdLst>
                <a:gd name="T0" fmla="*/ 0 w 115"/>
                <a:gd name="T1" fmla="*/ 5 h 136"/>
                <a:gd name="T2" fmla="*/ 85 w 115"/>
                <a:gd name="T3" fmla="*/ 136 h 136"/>
                <a:gd name="T4" fmla="*/ 115 w 115"/>
                <a:gd name="T5" fmla="*/ 107 h 136"/>
                <a:gd name="T6" fmla="*/ 115 w 115"/>
                <a:gd name="T7" fmla="*/ 0 h 136"/>
                <a:gd name="T8" fmla="*/ 0 w 115"/>
                <a:gd name="T9" fmla="*/ 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36">
                  <a:moveTo>
                    <a:pt x="0" y="5"/>
                  </a:moveTo>
                  <a:cubicBezTo>
                    <a:pt x="0" y="5"/>
                    <a:pt x="85" y="83"/>
                    <a:pt x="85" y="136"/>
                  </a:cubicBezTo>
                  <a:cubicBezTo>
                    <a:pt x="115" y="107"/>
                    <a:pt x="115" y="107"/>
                    <a:pt x="115" y="107"/>
                  </a:cubicBezTo>
                  <a:cubicBezTo>
                    <a:pt x="115" y="0"/>
                    <a:pt x="115" y="0"/>
                    <a:pt x="115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6"/>
            <p:cNvSpPr>
              <a:spLocks/>
            </p:cNvSpPr>
            <p:nvPr/>
          </p:nvSpPr>
          <p:spPr bwMode="auto">
            <a:xfrm>
              <a:off x="4112155" y="5031846"/>
              <a:ext cx="355600" cy="425450"/>
            </a:xfrm>
            <a:custGeom>
              <a:avLst/>
              <a:gdLst>
                <a:gd name="T0" fmla="*/ 114 w 114"/>
                <a:gd name="T1" fmla="*/ 5 h 136"/>
                <a:gd name="T2" fmla="*/ 29 w 114"/>
                <a:gd name="T3" fmla="*/ 136 h 136"/>
                <a:gd name="T4" fmla="*/ 0 w 114"/>
                <a:gd name="T5" fmla="*/ 107 h 136"/>
                <a:gd name="T6" fmla="*/ 0 w 114"/>
                <a:gd name="T7" fmla="*/ 0 h 136"/>
                <a:gd name="T8" fmla="*/ 114 w 114"/>
                <a:gd name="T9" fmla="*/ 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36">
                  <a:moveTo>
                    <a:pt x="114" y="5"/>
                  </a:moveTo>
                  <a:cubicBezTo>
                    <a:pt x="114" y="5"/>
                    <a:pt x="29" y="83"/>
                    <a:pt x="29" y="13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14" y="5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17"/>
            <p:cNvSpPr>
              <a:spLocks noChangeArrowheads="1"/>
            </p:cNvSpPr>
            <p:nvPr/>
          </p:nvSpPr>
          <p:spPr bwMode="auto">
            <a:xfrm>
              <a:off x="3696230" y="4265084"/>
              <a:ext cx="831850" cy="831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18"/>
            <p:cNvSpPr>
              <a:spLocks noChangeArrowheads="1"/>
            </p:cNvSpPr>
            <p:nvPr/>
          </p:nvSpPr>
          <p:spPr bwMode="auto">
            <a:xfrm>
              <a:off x="3880380" y="4582584"/>
              <a:ext cx="46166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8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2017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85" name="Freeform 19"/>
            <p:cNvSpPr>
              <a:spLocks/>
            </p:cNvSpPr>
            <p:nvPr/>
          </p:nvSpPr>
          <p:spPr bwMode="auto">
            <a:xfrm>
              <a:off x="5312305" y="4982634"/>
              <a:ext cx="450850" cy="203200"/>
            </a:xfrm>
            <a:custGeom>
              <a:avLst/>
              <a:gdLst>
                <a:gd name="T0" fmla="*/ 0 w 144"/>
                <a:gd name="T1" fmla="*/ 0 h 65"/>
                <a:gd name="T2" fmla="*/ 0 w 144"/>
                <a:gd name="T3" fmla="*/ 35 h 65"/>
                <a:gd name="T4" fmla="*/ 72 w 144"/>
                <a:gd name="T5" fmla="*/ 65 h 65"/>
                <a:gd name="T6" fmla="*/ 144 w 144"/>
                <a:gd name="T7" fmla="*/ 35 h 65"/>
                <a:gd name="T8" fmla="*/ 144 w 144"/>
                <a:gd name="T9" fmla="*/ 0 h 65"/>
                <a:gd name="T10" fmla="*/ 0 w 144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65">
                  <a:moveTo>
                    <a:pt x="0" y="0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52"/>
                    <a:pt x="32" y="65"/>
                    <a:pt x="72" y="65"/>
                  </a:cubicBezTo>
                  <a:cubicBezTo>
                    <a:pt x="112" y="65"/>
                    <a:pt x="144" y="52"/>
                    <a:pt x="144" y="35"/>
                  </a:cubicBezTo>
                  <a:cubicBezTo>
                    <a:pt x="144" y="0"/>
                    <a:pt x="144" y="0"/>
                    <a:pt x="14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F3B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Oval 20"/>
            <p:cNvSpPr>
              <a:spLocks noChangeArrowheads="1"/>
            </p:cNvSpPr>
            <p:nvPr/>
          </p:nvSpPr>
          <p:spPr bwMode="auto">
            <a:xfrm>
              <a:off x="5312305" y="4884209"/>
              <a:ext cx="450850" cy="192088"/>
            </a:xfrm>
            <a:prstGeom prst="ellipse">
              <a:avLst/>
            </a:prstGeom>
            <a:solidFill>
              <a:srgbClr val="574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Oval 22"/>
            <p:cNvSpPr>
              <a:spLocks noChangeArrowheads="1"/>
            </p:cNvSpPr>
            <p:nvPr/>
          </p:nvSpPr>
          <p:spPr bwMode="auto">
            <a:xfrm>
              <a:off x="5012267" y="3598334"/>
              <a:ext cx="1050925" cy="1017588"/>
            </a:xfrm>
            <a:prstGeom prst="ellipse">
              <a:avLst/>
            </a:pr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23"/>
            <p:cNvSpPr>
              <a:spLocks noChangeArrowheads="1"/>
            </p:cNvSpPr>
            <p:nvPr/>
          </p:nvSpPr>
          <p:spPr bwMode="auto">
            <a:xfrm>
              <a:off x="5447242" y="4796896"/>
              <a:ext cx="180975" cy="185738"/>
            </a:xfrm>
            <a:prstGeom prst="ellipse">
              <a:avLst/>
            </a:pr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4"/>
            <p:cNvSpPr>
              <a:spLocks/>
            </p:cNvSpPr>
            <p:nvPr/>
          </p:nvSpPr>
          <p:spPr bwMode="auto">
            <a:xfrm>
              <a:off x="5177367" y="4458759"/>
              <a:ext cx="360363" cy="428625"/>
            </a:xfrm>
            <a:custGeom>
              <a:avLst/>
              <a:gdLst>
                <a:gd name="T0" fmla="*/ 0 w 115"/>
                <a:gd name="T1" fmla="*/ 6 h 137"/>
                <a:gd name="T2" fmla="*/ 86 w 115"/>
                <a:gd name="T3" fmla="*/ 137 h 137"/>
                <a:gd name="T4" fmla="*/ 115 w 115"/>
                <a:gd name="T5" fmla="*/ 108 h 137"/>
                <a:gd name="T6" fmla="*/ 115 w 115"/>
                <a:gd name="T7" fmla="*/ 0 h 137"/>
                <a:gd name="T8" fmla="*/ 0 w 115"/>
                <a:gd name="T9" fmla="*/ 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37">
                  <a:moveTo>
                    <a:pt x="0" y="6"/>
                  </a:moveTo>
                  <a:cubicBezTo>
                    <a:pt x="0" y="6"/>
                    <a:pt x="86" y="84"/>
                    <a:pt x="86" y="137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5" y="0"/>
                    <a:pt x="115" y="0"/>
                    <a:pt x="115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5"/>
            <p:cNvSpPr>
              <a:spLocks/>
            </p:cNvSpPr>
            <p:nvPr/>
          </p:nvSpPr>
          <p:spPr bwMode="auto">
            <a:xfrm>
              <a:off x="5537730" y="4458759"/>
              <a:ext cx="357188" cy="428625"/>
            </a:xfrm>
            <a:custGeom>
              <a:avLst/>
              <a:gdLst>
                <a:gd name="T0" fmla="*/ 114 w 114"/>
                <a:gd name="T1" fmla="*/ 6 h 137"/>
                <a:gd name="T2" fmla="*/ 29 w 114"/>
                <a:gd name="T3" fmla="*/ 137 h 137"/>
                <a:gd name="T4" fmla="*/ 0 w 114"/>
                <a:gd name="T5" fmla="*/ 108 h 137"/>
                <a:gd name="T6" fmla="*/ 0 w 114"/>
                <a:gd name="T7" fmla="*/ 0 h 137"/>
                <a:gd name="T8" fmla="*/ 114 w 114"/>
                <a:gd name="T9" fmla="*/ 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37">
                  <a:moveTo>
                    <a:pt x="114" y="6"/>
                  </a:moveTo>
                  <a:cubicBezTo>
                    <a:pt x="114" y="6"/>
                    <a:pt x="29" y="84"/>
                    <a:pt x="29" y="137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14" y="6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Oval 26"/>
            <p:cNvSpPr>
              <a:spLocks noChangeArrowheads="1"/>
            </p:cNvSpPr>
            <p:nvPr/>
          </p:nvSpPr>
          <p:spPr bwMode="auto">
            <a:xfrm>
              <a:off x="5121805" y="3695171"/>
              <a:ext cx="831850" cy="8334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27"/>
            <p:cNvSpPr>
              <a:spLocks noChangeArrowheads="1"/>
            </p:cNvSpPr>
            <p:nvPr/>
          </p:nvSpPr>
          <p:spPr bwMode="auto">
            <a:xfrm>
              <a:off x="5305955" y="4012671"/>
              <a:ext cx="46166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8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2018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94" name="Freeform 28"/>
            <p:cNvSpPr>
              <a:spLocks/>
            </p:cNvSpPr>
            <p:nvPr/>
          </p:nvSpPr>
          <p:spPr bwMode="auto">
            <a:xfrm>
              <a:off x="6863292" y="5550959"/>
              <a:ext cx="450850" cy="203200"/>
            </a:xfrm>
            <a:custGeom>
              <a:avLst/>
              <a:gdLst>
                <a:gd name="T0" fmla="*/ 0 w 144"/>
                <a:gd name="T1" fmla="*/ 0 h 65"/>
                <a:gd name="T2" fmla="*/ 0 w 144"/>
                <a:gd name="T3" fmla="*/ 35 h 65"/>
                <a:gd name="T4" fmla="*/ 72 w 144"/>
                <a:gd name="T5" fmla="*/ 65 h 65"/>
                <a:gd name="T6" fmla="*/ 144 w 144"/>
                <a:gd name="T7" fmla="*/ 35 h 65"/>
                <a:gd name="T8" fmla="*/ 144 w 144"/>
                <a:gd name="T9" fmla="*/ 0 h 65"/>
                <a:gd name="T10" fmla="*/ 0 w 144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65">
                  <a:moveTo>
                    <a:pt x="0" y="0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52"/>
                    <a:pt x="32" y="65"/>
                    <a:pt x="72" y="65"/>
                  </a:cubicBezTo>
                  <a:cubicBezTo>
                    <a:pt x="112" y="65"/>
                    <a:pt x="144" y="52"/>
                    <a:pt x="144" y="35"/>
                  </a:cubicBezTo>
                  <a:cubicBezTo>
                    <a:pt x="144" y="0"/>
                    <a:pt x="144" y="0"/>
                    <a:pt x="14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F3B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Oval 29"/>
            <p:cNvSpPr>
              <a:spLocks noChangeArrowheads="1"/>
            </p:cNvSpPr>
            <p:nvPr/>
          </p:nvSpPr>
          <p:spPr bwMode="auto">
            <a:xfrm>
              <a:off x="6863292" y="5457296"/>
              <a:ext cx="450850" cy="187325"/>
            </a:xfrm>
            <a:prstGeom prst="ellipse">
              <a:avLst/>
            </a:prstGeom>
            <a:solidFill>
              <a:srgbClr val="574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31"/>
            <p:cNvSpPr>
              <a:spLocks noChangeArrowheads="1"/>
            </p:cNvSpPr>
            <p:nvPr/>
          </p:nvSpPr>
          <p:spPr bwMode="auto">
            <a:xfrm>
              <a:off x="6563255" y="4174596"/>
              <a:ext cx="1050925" cy="1014413"/>
            </a:xfrm>
            <a:prstGeom prst="ellipse">
              <a:avLst/>
            </a:pr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Oval 32"/>
            <p:cNvSpPr>
              <a:spLocks noChangeArrowheads="1"/>
            </p:cNvSpPr>
            <p:nvPr/>
          </p:nvSpPr>
          <p:spPr bwMode="auto">
            <a:xfrm>
              <a:off x="6998230" y="5369984"/>
              <a:ext cx="180975" cy="184150"/>
            </a:xfrm>
            <a:prstGeom prst="ellipse">
              <a:avLst/>
            </a:pr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3"/>
            <p:cNvSpPr>
              <a:spLocks/>
            </p:cNvSpPr>
            <p:nvPr/>
          </p:nvSpPr>
          <p:spPr bwMode="auto">
            <a:xfrm>
              <a:off x="6733117" y="5035021"/>
              <a:ext cx="355600" cy="428625"/>
            </a:xfrm>
            <a:custGeom>
              <a:avLst/>
              <a:gdLst>
                <a:gd name="T0" fmla="*/ 0 w 114"/>
                <a:gd name="T1" fmla="*/ 6 h 137"/>
                <a:gd name="T2" fmla="*/ 85 w 114"/>
                <a:gd name="T3" fmla="*/ 137 h 137"/>
                <a:gd name="T4" fmla="*/ 114 w 114"/>
                <a:gd name="T5" fmla="*/ 107 h 137"/>
                <a:gd name="T6" fmla="*/ 114 w 114"/>
                <a:gd name="T7" fmla="*/ 0 h 137"/>
                <a:gd name="T8" fmla="*/ 0 w 114"/>
                <a:gd name="T9" fmla="*/ 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37">
                  <a:moveTo>
                    <a:pt x="0" y="6"/>
                  </a:moveTo>
                  <a:cubicBezTo>
                    <a:pt x="0" y="6"/>
                    <a:pt x="85" y="84"/>
                    <a:pt x="85" y="137"/>
                  </a:cubicBezTo>
                  <a:cubicBezTo>
                    <a:pt x="114" y="107"/>
                    <a:pt x="114" y="107"/>
                    <a:pt x="114" y="107"/>
                  </a:cubicBezTo>
                  <a:cubicBezTo>
                    <a:pt x="114" y="0"/>
                    <a:pt x="114" y="0"/>
                    <a:pt x="114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4"/>
            <p:cNvSpPr>
              <a:spLocks/>
            </p:cNvSpPr>
            <p:nvPr/>
          </p:nvSpPr>
          <p:spPr bwMode="auto">
            <a:xfrm>
              <a:off x="7088717" y="5035021"/>
              <a:ext cx="360363" cy="428625"/>
            </a:xfrm>
            <a:custGeom>
              <a:avLst/>
              <a:gdLst>
                <a:gd name="T0" fmla="*/ 115 w 115"/>
                <a:gd name="T1" fmla="*/ 6 h 137"/>
                <a:gd name="T2" fmla="*/ 29 w 115"/>
                <a:gd name="T3" fmla="*/ 137 h 137"/>
                <a:gd name="T4" fmla="*/ 0 w 115"/>
                <a:gd name="T5" fmla="*/ 107 h 137"/>
                <a:gd name="T6" fmla="*/ 0 w 115"/>
                <a:gd name="T7" fmla="*/ 0 h 137"/>
                <a:gd name="T8" fmla="*/ 115 w 115"/>
                <a:gd name="T9" fmla="*/ 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37">
                  <a:moveTo>
                    <a:pt x="115" y="6"/>
                  </a:moveTo>
                  <a:cubicBezTo>
                    <a:pt x="115" y="6"/>
                    <a:pt x="29" y="84"/>
                    <a:pt x="29" y="13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15" y="6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35"/>
            <p:cNvSpPr>
              <a:spLocks noChangeArrowheads="1"/>
            </p:cNvSpPr>
            <p:nvPr/>
          </p:nvSpPr>
          <p:spPr bwMode="auto">
            <a:xfrm>
              <a:off x="6672792" y="4265084"/>
              <a:ext cx="831850" cy="831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36"/>
            <p:cNvSpPr>
              <a:spLocks noChangeArrowheads="1"/>
            </p:cNvSpPr>
            <p:nvPr/>
          </p:nvSpPr>
          <p:spPr bwMode="auto">
            <a:xfrm>
              <a:off x="6858530" y="4582584"/>
              <a:ext cx="46166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8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2019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103" name="Freeform 37"/>
            <p:cNvSpPr>
              <a:spLocks/>
            </p:cNvSpPr>
            <p:nvPr/>
          </p:nvSpPr>
          <p:spPr bwMode="auto">
            <a:xfrm>
              <a:off x="8290455" y="4982634"/>
              <a:ext cx="449263" cy="203200"/>
            </a:xfrm>
            <a:custGeom>
              <a:avLst/>
              <a:gdLst>
                <a:gd name="T0" fmla="*/ 0 w 144"/>
                <a:gd name="T1" fmla="*/ 0 h 65"/>
                <a:gd name="T2" fmla="*/ 0 w 144"/>
                <a:gd name="T3" fmla="*/ 35 h 65"/>
                <a:gd name="T4" fmla="*/ 72 w 144"/>
                <a:gd name="T5" fmla="*/ 65 h 65"/>
                <a:gd name="T6" fmla="*/ 144 w 144"/>
                <a:gd name="T7" fmla="*/ 35 h 65"/>
                <a:gd name="T8" fmla="*/ 144 w 144"/>
                <a:gd name="T9" fmla="*/ 0 h 65"/>
                <a:gd name="T10" fmla="*/ 0 w 144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65">
                  <a:moveTo>
                    <a:pt x="0" y="0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52"/>
                    <a:pt x="32" y="65"/>
                    <a:pt x="72" y="65"/>
                  </a:cubicBezTo>
                  <a:cubicBezTo>
                    <a:pt x="112" y="65"/>
                    <a:pt x="144" y="52"/>
                    <a:pt x="144" y="35"/>
                  </a:cubicBezTo>
                  <a:cubicBezTo>
                    <a:pt x="144" y="0"/>
                    <a:pt x="144" y="0"/>
                    <a:pt x="14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F3B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Oval 38"/>
            <p:cNvSpPr>
              <a:spLocks noChangeArrowheads="1"/>
            </p:cNvSpPr>
            <p:nvPr/>
          </p:nvSpPr>
          <p:spPr bwMode="auto">
            <a:xfrm>
              <a:off x="8290455" y="4884209"/>
              <a:ext cx="449263" cy="192088"/>
            </a:xfrm>
            <a:prstGeom prst="ellipse">
              <a:avLst/>
            </a:prstGeom>
            <a:solidFill>
              <a:srgbClr val="574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Oval 40"/>
            <p:cNvSpPr>
              <a:spLocks noChangeArrowheads="1"/>
            </p:cNvSpPr>
            <p:nvPr/>
          </p:nvSpPr>
          <p:spPr bwMode="auto">
            <a:xfrm>
              <a:off x="7990417" y="3598334"/>
              <a:ext cx="1050925" cy="1017588"/>
            </a:xfrm>
            <a:prstGeom prst="ellipse">
              <a:avLst/>
            </a:pr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Oval 41"/>
            <p:cNvSpPr>
              <a:spLocks noChangeArrowheads="1"/>
            </p:cNvSpPr>
            <p:nvPr/>
          </p:nvSpPr>
          <p:spPr bwMode="auto">
            <a:xfrm>
              <a:off x="8423805" y="4796896"/>
              <a:ext cx="185738" cy="185738"/>
            </a:xfrm>
            <a:prstGeom prst="ellipse">
              <a:avLst/>
            </a:pr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42"/>
            <p:cNvSpPr>
              <a:spLocks/>
            </p:cNvSpPr>
            <p:nvPr/>
          </p:nvSpPr>
          <p:spPr bwMode="auto">
            <a:xfrm>
              <a:off x="8158692" y="4458759"/>
              <a:ext cx="357188" cy="428625"/>
            </a:xfrm>
            <a:custGeom>
              <a:avLst/>
              <a:gdLst>
                <a:gd name="T0" fmla="*/ 0 w 114"/>
                <a:gd name="T1" fmla="*/ 6 h 137"/>
                <a:gd name="T2" fmla="*/ 85 w 114"/>
                <a:gd name="T3" fmla="*/ 137 h 137"/>
                <a:gd name="T4" fmla="*/ 114 w 114"/>
                <a:gd name="T5" fmla="*/ 108 h 137"/>
                <a:gd name="T6" fmla="*/ 114 w 114"/>
                <a:gd name="T7" fmla="*/ 0 h 137"/>
                <a:gd name="T8" fmla="*/ 0 w 114"/>
                <a:gd name="T9" fmla="*/ 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37">
                  <a:moveTo>
                    <a:pt x="0" y="6"/>
                  </a:moveTo>
                  <a:cubicBezTo>
                    <a:pt x="0" y="6"/>
                    <a:pt x="85" y="84"/>
                    <a:pt x="85" y="137"/>
                  </a:cubicBezTo>
                  <a:cubicBezTo>
                    <a:pt x="114" y="108"/>
                    <a:pt x="114" y="108"/>
                    <a:pt x="114" y="108"/>
                  </a:cubicBezTo>
                  <a:cubicBezTo>
                    <a:pt x="114" y="0"/>
                    <a:pt x="114" y="0"/>
                    <a:pt x="114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43"/>
            <p:cNvSpPr>
              <a:spLocks/>
            </p:cNvSpPr>
            <p:nvPr/>
          </p:nvSpPr>
          <p:spPr bwMode="auto">
            <a:xfrm>
              <a:off x="8515880" y="4458759"/>
              <a:ext cx="358775" cy="428625"/>
            </a:xfrm>
            <a:custGeom>
              <a:avLst/>
              <a:gdLst>
                <a:gd name="T0" fmla="*/ 115 w 115"/>
                <a:gd name="T1" fmla="*/ 6 h 137"/>
                <a:gd name="T2" fmla="*/ 30 w 115"/>
                <a:gd name="T3" fmla="*/ 137 h 137"/>
                <a:gd name="T4" fmla="*/ 0 w 115"/>
                <a:gd name="T5" fmla="*/ 108 h 137"/>
                <a:gd name="T6" fmla="*/ 0 w 115"/>
                <a:gd name="T7" fmla="*/ 0 h 137"/>
                <a:gd name="T8" fmla="*/ 115 w 115"/>
                <a:gd name="T9" fmla="*/ 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37">
                  <a:moveTo>
                    <a:pt x="115" y="6"/>
                  </a:moveTo>
                  <a:cubicBezTo>
                    <a:pt x="115" y="6"/>
                    <a:pt x="30" y="84"/>
                    <a:pt x="30" y="137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15" y="6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Oval 44"/>
            <p:cNvSpPr>
              <a:spLocks noChangeArrowheads="1"/>
            </p:cNvSpPr>
            <p:nvPr/>
          </p:nvSpPr>
          <p:spPr bwMode="auto">
            <a:xfrm>
              <a:off x="8099955" y="3695171"/>
              <a:ext cx="831850" cy="8334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Rectangle 45"/>
            <p:cNvSpPr>
              <a:spLocks noChangeArrowheads="1"/>
            </p:cNvSpPr>
            <p:nvPr/>
          </p:nvSpPr>
          <p:spPr bwMode="auto">
            <a:xfrm>
              <a:off x="8284105" y="4012671"/>
              <a:ext cx="46166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8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2020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112" name="Freeform 46"/>
            <p:cNvSpPr>
              <a:spLocks noEditPoints="1"/>
            </p:cNvSpPr>
            <p:nvPr/>
          </p:nvSpPr>
          <p:spPr bwMode="auto">
            <a:xfrm>
              <a:off x="4008967" y="3826934"/>
              <a:ext cx="206375" cy="203200"/>
            </a:xfrm>
            <a:custGeom>
              <a:avLst/>
              <a:gdLst>
                <a:gd name="T0" fmla="*/ 33 w 66"/>
                <a:gd name="T1" fmla="*/ 65 h 65"/>
                <a:gd name="T2" fmla="*/ 0 w 66"/>
                <a:gd name="T3" fmla="*/ 32 h 65"/>
                <a:gd name="T4" fmla="*/ 33 w 66"/>
                <a:gd name="T5" fmla="*/ 0 h 65"/>
                <a:gd name="T6" fmla="*/ 66 w 66"/>
                <a:gd name="T7" fmla="*/ 32 h 65"/>
                <a:gd name="T8" fmla="*/ 33 w 66"/>
                <a:gd name="T9" fmla="*/ 65 h 65"/>
                <a:gd name="T10" fmla="*/ 33 w 66"/>
                <a:gd name="T11" fmla="*/ 12 h 65"/>
                <a:gd name="T12" fmla="*/ 12 w 66"/>
                <a:gd name="T13" fmla="*/ 32 h 65"/>
                <a:gd name="T14" fmla="*/ 33 w 66"/>
                <a:gd name="T15" fmla="*/ 53 h 65"/>
                <a:gd name="T16" fmla="*/ 54 w 66"/>
                <a:gd name="T17" fmla="*/ 32 h 65"/>
                <a:gd name="T18" fmla="*/ 33 w 66"/>
                <a:gd name="T19" fmla="*/ 1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65">
                  <a:moveTo>
                    <a:pt x="33" y="65"/>
                  </a:moveTo>
                  <a:cubicBezTo>
                    <a:pt x="15" y="65"/>
                    <a:pt x="0" y="50"/>
                    <a:pt x="0" y="32"/>
                  </a:cubicBezTo>
                  <a:cubicBezTo>
                    <a:pt x="0" y="14"/>
                    <a:pt x="15" y="0"/>
                    <a:pt x="33" y="0"/>
                  </a:cubicBezTo>
                  <a:cubicBezTo>
                    <a:pt x="51" y="0"/>
                    <a:pt x="66" y="14"/>
                    <a:pt x="66" y="32"/>
                  </a:cubicBezTo>
                  <a:cubicBezTo>
                    <a:pt x="66" y="50"/>
                    <a:pt x="51" y="65"/>
                    <a:pt x="33" y="65"/>
                  </a:cubicBezTo>
                  <a:close/>
                  <a:moveTo>
                    <a:pt x="33" y="12"/>
                  </a:moveTo>
                  <a:cubicBezTo>
                    <a:pt x="21" y="12"/>
                    <a:pt x="12" y="21"/>
                    <a:pt x="12" y="32"/>
                  </a:cubicBezTo>
                  <a:cubicBezTo>
                    <a:pt x="12" y="44"/>
                    <a:pt x="21" y="53"/>
                    <a:pt x="33" y="53"/>
                  </a:cubicBezTo>
                  <a:cubicBezTo>
                    <a:pt x="44" y="53"/>
                    <a:pt x="54" y="44"/>
                    <a:pt x="54" y="32"/>
                  </a:cubicBezTo>
                  <a:cubicBezTo>
                    <a:pt x="54" y="21"/>
                    <a:pt x="44" y="12"/>
                    <a:pt x="33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47"/>
            <p:cNvSpPr>
              <a:spLocks noChangeArrowheads="1"/>
            </p:cNvSpPr>
            <p:nvPr/>
          </p:nvSpPr>
          <p:spPr bwMode="auto">
            <a:xfrm>
              <a:off x="4080405" y="3688821"/>
              <a:ext cx="58738" cy="60325"/>
            </a:xfrm>
            <a:prstGeom prst="ellipse">
              <a:avLst/>
            </a:pr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48"/>
            <p:cNvSpPr>
              <a:spLocks noChangeArrowheads="1"/>
            </p:cNvSpPr>
            <p:nvPr/>
          </p:nvSpPr>
          <p:spPr bwMode="auto">
            <a:xfrm>
              <a:off x="4080405" y="3591984"/>
              <a:ext cx="58738" cy="63500"/>
            </a:xfrm>
            <a:prstGeom prst="ellipse">
              <a:avLst/>
            </a:pr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49"/>
            <p:cNvSpPr>
              <a:spLocks noChangeArrowheads="1"/>
            </p:cNvSpPr>
            <p:nvPr/>
          </p:nvSpPr>
          <p:spPr bwMode="auto">
            <a:xfrm>
              <a:off x="4080405" y="3498321"/>
              <a:ext cx="58738" cy="60325"/>
            </a:xfrm>
            <a:prstGeom prst="ellipse">
              <a:avLst/>
            </a:pr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50"/>
            <p:cNvSpPr>
              <a:spLocks noChangeArrowheads="1"/>
            </p:cNvSpPr>
            <p:nvPr/>
          </p:nvSpPr>
          <p:spPr bwMode="auto">
            <a:xfrm>
              <a:off x="4080405" y="3401484"/>
              <a:ext cx="58738" cy="58738"/>
            </a:xfrm>
            <a:prstGeom prst="ellipse">
              <a:avLst/>
            </a:pr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51"/>
            <p:cNvSpPr>
              <a:spLocks noChangeArrowheads="1"/>
            </p:cNvSpPr>
            <p:nvPr/>
          </p:nvSpPr>
          <p:spPr bwMode="auto">
            <a:xfrm>
              <a:off x="4080405" y="3304646"/>
              <a:ext cx="58738" cy="61913"/>
            </a:xfrm>
            <a:prstGeom prst="ellipse">
              <a:avLst/>
            </a:pr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52"/>
            <p:cNvSpPr>
              <a:spLocks noChangeArrowheads="1"/>
            </p:cNvSpPr>
            <p:nvPr/>
          </p:nvSpPr>
          <p:spPr bwMode="auto">
            <a:xfrm>
              <a:off x="4080405" y="3210984"/>
              <a:ext cx="58738" cy="58738"/>
            </a:xfrm>
            <a:prstGeom prst="ellipse">
              <a:avLst/>
            </a:pr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3"/>
            <p:cNvSpPr>
              <a:spLocks noEditPoints="1"/>
            </p:cNvSpPr>
            <p:nvPr/>
          </p:nvSpPr>
          <p:spPr bwMode="auto">
            <a:xfrm>
              <a:off x="5434542" y="3257021"/>
              <a:ext cx="206375" cy="203200"/>
            </a:xfrm>
            <a:custGeom>
              <a:avLst/>
              <a:gdLst>
                <a:gd name="T0" fmla="*/ 33 w 66"/>
                <a:gd name="T1" fmla="*/ 65 h 65"/>
                <a:gd name="T2" fmla="*/ 0 w 66"/>
                <a:gd name="T3" fmla="*/ 32 h 65"/>
                <a:gd name="T4" fmla="*/ 33 w 66"/>
                <a:gd name="T5" fmla="*/ 0 h 65"/>
                <a:gd name="T6" fmla="*/ 66 w 66"/>
                <a:gd name="T7" fmla="*/ 32 h 65"/>
                <a:gd name="T8" fmla="*/ 33 w 66"/>
                <a:gd name="T9" fmla="*/ 65 h 65"/>
                <a:gd name="T10" fmla="*/ 33 w 66"/>
                <a:gd name="T11" fmla="*/ 12 h 65"/>
                <a:gd name="T12" fmla="*/ 12 w 66"/>
                <a:gd name="T13" fmla="*/ 32 h 65"/>
                <a:gd name="T14" fmla="*/ 33 w 66"/>
                <a:gd name="T15" fmla="*/ 53 h 65"/>
                <a:gd name="T16" fmla="*/ 54 w 66"/>
                <a:gd name="T17" fmla="*/ 32 h 65"/>
                <a:gd name="T18" fmla="*/ 33 w 66"/>
                <a:gd name="T19" fmla="*/ 1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65">
                  <a:moveTo>
                    <a:pt x="33" y="65"/>
                  </a:moveTo>
                  <a:cubicBezTo>
                    <a:pt x="15" y="65"/>
                    <a:pt x="0" y="50"/>
                    <a:pt x="0" y="32"/>
                  </a:cubicBezTo>
                  <a:cubicBezTo>
                    <a:pt x="0" y="14"/>
                    <a:pt x="15" y="0"/>
                    <a:pt x="33" y="0"/>
                  </a:cubicBezTo>
                  <a:cubicBezTo>
                    <a:pt x="51" y="0"/>
                    <a:pt x="66" y="14"/>
                    <a:pt x="66" y="32"/>
                  </a:cubicBezTo>
                  <a:cubicBezTo>
                    <a:pt x="66" y="50"/>
                    <a:pt x="51" y="65"/>
                    <a:pt x="33" y="65"/>
                  </a:cubicBezTo>
                  <a:close/>
                  <a:moveTo>
                    <a:pt x="33" y="12"/>
                  </a:moveTo>
                  <a:cubicBezTo>
                    <a:pt x="22" y="12"/>
                    <a:pt x="12" y="21"/>
                    <a:pt x="12" y="32"/>
                  </a:cubicBezTo>
                  <a:cubicBezTo>
                    <a:pt x="12" y="44"/>
                    <a:pt x="22" y="53"/>
                    <a:pt x="33" y="53"/>
                  </a:cubicBezTo>
                  <a:cubicBezTo>
                    <a:pt x="44" y="53"/>
                    <a:pt x="54" y="44"/>
                    <a:pt x="54" y="32"/>
                  </a:cubicBezTo>
                  <a:cubicBezTo>
                    <a:pt x="54" y="21"/>
                    <a:pt x="44" y="12"/>
                    <a:pt x="33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54"/>
            <p:cNvSpPr>
              <a:spLocks noChangeArrowheads="1"/>
            </p:cNvSpPr>
            <p:nvPr/>
          </p:nvSpPr>
          <p:spPr bwMode="auto">
            <a:xfrm>
              <a:off x="5505980" y="3120496"/>
              <a:ext cx="63500" cy="58738"/>
            </a:xfrm>
            <a:prstGeom prst="ellipse">
              <a:avLst/>
            </a:pr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55"/>
            <p:cNvSpPr>
              <a:spLocks noChangeArrowheads="1"/>
            </p:cNvSpPr>
            <p:nvPr/>
          </p:nvSpPr>
          <p:spPr bwMode="auto">
            <a:xfrm>
              <a:off x="5505980" y="3023659"/>
              <a:ext cx="63500" cy="58738"/>
            </a:xfrm>
            <a:prstGeom prst="ellipse">
              <a:avLst/>
            </a:pr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Oval 56"/>
            <p:cNvSpPr>
              <a:spLocks noChangeArrowheads="1"/>
            </p:cNvSpPr>
            <p:nvPr/>
          </p:nvSpPr>
          <p:spPr bwMode="auto">
            <a:xfrm>
              <a:off x="5505980" y="2928409"/>
              <a:ext cx="63500" cy="60325"/>
            </a:xfrm>
            <a:prstGeom prst="ellipse">
              <a:avLst/>
            </a:pr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57"/>
            <p:cNvSpPr>
              <a:spLocks noChangeArrowheads="1"/>
            </p:cNvSpPr>
            <p:nvPr/>
          </p:nvSpPr>
          <p:spPr bwMode="auto">
            <a:xfrm>
              <a:off x="5505980" y="2831571"/>
              <a:ext cx="63500" cy="60325"/>
            </a:xfrm>
            <a:prstGeom prst="ellipse">
              <a:avLst/>
            </a:pr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Oval 58"/>
            <p:cNvSpPr>
              <a:spLocks noChangeArrowheads="1"/>
            </p:cNvSpPr>
            <p:nvPr/>
          </p:nvSpPr>
          <p:spPr bwMode="auto">
            <a:xfrm>
              <a:off x="5505980" y="2734734"/>
              <a:ext cx="63500" cy="60325"/>
            </a:xfrm>
            <a:prstGeom prst="ellipse">
              <a:avLst/>
            </a:pr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60"/>
            <p:cNvSpPr>
              <a:spLocks noEditPoints="1"/>
            </p:cNvSpPr>
            <p:nvPr/>
          </p:nvSpPr>
          <p:spPr bwMode="auto">
            <a:xfrm>
              <a:off x="6985530" y="3830109"/>
              <a:ext cx="206375" cy="206375"/>
            </a:xfrm>
            <a:custGeom>
              <a:avLst/>
              <a:gdLst>
                <a:gd name="T0" fmla="*/ 33 w 66"/>
                <a:gd name="T1" fmla="*/ 66 h 66"/>
                <a:gd name="T2" fmla="*/ 0 w 66"/>
                <a:gd name="T3" fmla="*/ 33 h 66"/>
                <a:gd name="T4" fmla="*/ 33 w 66"/>
                <a:gd name="T5" fmla="*/ 0 h 66"/>
                <a:gd name="T6" fmla="*/ 66 w 66"/>
                <a:gd name="T7" fmla="*/ 33 h 66"/>
                <a:gd name="T8" fmla="*/ 33 w 66"/>
                <a:gd name="T9" fmla="*/ 66 h 66"/>
                <a:gd name="T10" fmla="*/ 33 w 66"/>
                <a:gd name="T11" fmla="*/ 12 h 66"/>
                <a:gd name="T12" fmla="*/ 12 w 66"/>
                <a:gd name="T13" fmla="*/ 33 h 66"/>
                <a:gd name="T14" fmla="*/ 33 w 66"/>
                <a:gd name="T15" fmla="*/ 54 h 66"/>
                <a:gd name="T16" fmla="*/ 54 w 66"/>
                <a:gd name="T17" fmla="*/ 33 h 66"/>
                <a:gd name="T18" fmla="*/ 33 w 66"/>
                <a:gd name="T1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66">
                  <a:moveTo>
                    <a:pt x="33" y="66"/>
                  </a:moveTo>
                  <a:cubicBezTo>
                    <a:pt x="15" y="66"/>
                    <a:pt x="0" y="51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51" y="0"/>
                    <a:pt x="66" y="15"/>
                    <a:pt x="66" y="33"/>
                  </a:cubicBezTo>
                  <a:cubicBezTo>
                    <a:pt x="66" y="51"/>
                    <a:pt x="51" y="66"/>
                    <a:pt x="33" y="66"/>
                  </a:cubicBezTo>
                  <a:close/>
                  <a:moveTo>
                    <a:pt x="33" y="12"/>
                  </a:moveTo>
                  <a:cubicBezTo>
                    <a:pt x="22" y="12"/>
                    <a:pt x="12" y="21"/>
                    <a:pt x="12" y="33"/>
                  </a:cubicBezTo>
                  <a:cubicBezTo>
                    <a:pt x="12" y="44"/>
                    <a:pt x="22" y="54"/>
                    <a:pt x="33" y="54"/>
                  </a:cubicBezTo>
                  <a:cubicBezTo>
                    <a:pt x="44" y="54"/>
                    <a:pt x="54" y="44"/>
                    <a:pt x="54" y="33"/>
                  </a:cubicBezTo>
                  <a:cubicBezTo>
                    <a:pt x="54" y="21"/>
                    <a:pt x="44" y="12"/>
                    <a:pt x="33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Oval 61"/>
            <p:cNvSpPr>
              <a:spLocks noChangeArrowheads="1"/>
            </p:cNvSpPr>
            <p:nvPr/>
          </p:nvSpPr>
          <p:spPr bwMode="auto">
            <a:xfrm>
              <a:off x="7056967" y="3691996"/>
              <a:ext cx="63500" cy="63500"/>
            </a:xfrm>
            <a:prstGeom prst="ellipse">
              <a:avLst/>
            </a:pr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62"/>
            <p:cNvSpPr>
              <a:spLocks noChangeArrowheads="1"/>
            </p:cNvSpPr>
            <p:nvPr/>
          </p:nvSpPr>
          <p:spPr bwMode="auto">
            <a:xfrm>
              <a:off x="7056967" y="3598334"/>
              <a:ext cx="63500" cy="60325"/>
            </a:xfrm>
            <a:prstGeom prst="ellipse">
              <a:avLst/>
            </a:pr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Oval 63"/>
            <p:cNvSpPr>
              <a:spLocks noChangeArrowheads="1"/>
            </p:cNvSpPr>
            <p:nvPr/>
          </p:nvSpPr>
          <p:spPr bwMode="auto">
            <a:xfrm>
              <a:off x="7056967" y="3501496"/>
              <a:ext cx="63500" cy="60325"/>
            </a:xfrm>
            <a:prstGeom prst="ellipse">
              <a:avLst/>
            </a:pr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Oval 64"/>
            <p:cNvSpPr>
              <a:spLocks noChangeArrowheads="1"/>
            </p:cNvSpPr>
            <p:nvPr/>
          </p:nvSpPr>
          <p:spPr bwMode="auto">
            <a:xfrm>
              <a:off x="7056967" y="3404659"/>
              <a:ext cx="63500" cy="61913"/>
            </a:xfrm>
            <a:prstGeom prst="ellipse">
              <a:avLst/>
            </a:pr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Oval 65"/>
            <p:cNvSpPr>
              <a:spLocks noChangeArrowheads="1"/>
            </p:cNvSpPr>
            <p:nvPr/>
          </p:nvSpPr>
          <p:spPr bwMode="auto">
            <a:xfrm>
              <a:off x="7056967" y="3310996"/>
              <a:ext cx="63500" cy="58738"/>
            </a:xfrm>
            <a:prstGeom prst="ellipse">
              <a:avLst/>
            </a:pr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Oval 66"/>
            <p:cNvSpPr>
              <a:spLocks noChangeArrowheads="1"/>
            </p:cNvSpPr>
            <p:nvPr/>
          </p:nvSpPr>
          <p:spPr bwMode="auto">
            <a:xfrm>
              <a:off x="7056967" y="3214159"/>
              <a:ext cx="63500" cy="58738"/>
            </a:xfrm>
            <a:prstGeom prst="ellipse">
              <a:avLst/>
            </a:pr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67"/>
            <p:cNvSpPr>
              <a:spLocks noEditPoints="1"/>
            </p:cNvSpPr>
            <p:nvPr/>
          </p:nvSpPr>
          <p:spPr bwMode="auto">
            <a:xfrm>
              <a:off x="8412692" y="3257021"/>
              <a:ext cx="206375" cy="203200"/>
            </a:xfrm>
            <a:custGeom>
              <a:avLst/>
              <a:gdLst>
                <a:gd name="T0" fmla="*/ 33 w 66"/>
                <a:gd name="T1" fmla="*/ 65 h 65"/>
                <a:gd name="T2" fmla="*/ 0 w 66"/>
                <a:gd name="T3" fmla="*/ 32 h 65"/>
                <a:gd name="T4" fmla="*/ 33 w 66"/>
                <a:gd name="T5" fmla="*/ 0 h 65"/>
                <a:gd name="T6" fmla="*/ 66 w 66"/>
                <a:gd name="T7" fmla="*/ 32 h 65"/>
                <a:gd name="T8" fmla="*/ 33 w 66"/>
                <a:gd name="T9" fmla="*/ 65 h 65"/>
                <a:gd name="T10" fmla="*/ 33 w 66"/>
                <a:gd name="T11" fmla="*/ 12 h 65"/>
                <a:gd name="T12" fmla="*/ 12 w 66"/>
                <a:gd name="T13" fmla="*/ 32 h 65"/>
                <a:gd name="T14" fmla="*/ 33 w 66"/>
                <a:gd name="T15" fmla="*/ 53 h 65"/>
                <a:gd name="T16" fmla="*/ 54 w 66"/>
                <a:gd name="T17" fmla="*/ 32 h 65"/>
                <a:gd name="T18" fmla="*/ 33 w 66"/>
                <a:gd name="T19" fmla="*/ 1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65">
                  <a:moveTo>
                    <a:pt x="33" y="65"/>
                  </a:moveTo>
                  <a:cubicBezTo>
                    <a:pt x="15" y="65"/>
                    <a:pt x="0" y="50"/>
                    <a:pt x="0" y="32"/>
                  </a:cubicBezTo>
                  <a:cubicBezTo>
                    <a:pt x="0" y="14"/>
                    <a:pt x="15" y="0"/>
                    <a:pt x="33" y="0"/>
                  </a:cubicBezTo>
                  <a:cubicBezTo>
                    <a:pt x="51" y="0"/>
                    <a:pt x="66" y="14"/>
                    <a:pt x="66" y="32"/>
                  </a:cubicBezTo>
                  <a:cubicBezTo>
                    <a:pt x="66" y="50"/>
                    <a:pt x="51" y="65"/>
                    <a:pt x="33" y="65"/>
                  </a:cubicBezTo>
                  <a:close/>
                  <a:moveTo>
                    <a:pt x="33" y="12"/>
                  </a:moveTo>
                  <a:cubicBezTo>
                    <a:pt x="22" y="12"/>
                    <a:pt x="12" y="21"/>
                    <a:pt x="12" y="32"/>
                  </a:cubicBezTo>
                  <a:cubicBezTo>
                    <a:pt x="12" y="44"/>
                    <a:pt x="22" y="53"/>
                    <a:pt x="33" y="53"/>
                  </a:cubicBezTo>
                  <a:cubicBezTo>
                    <a:pt x="45" y="53"/>
                    <a:pt x="54" y="44"/>
                    <a:pt x="54" y="32"/>
                  </a:cubicBezTo>
                  <a:cubicBezTo>
                    <a:pt x="54" y="21"/>
                    <a:pt x="45" y="12"/>
                    <a:pt x="33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Oval 68"/>
            <p:cNvSpPr>
              <a:spLocks noChangeArrowheads="1"/>
            </p:cNvSpPr>
            <p:nvPr/>
          </p:nvSpPr>
          <p:spPr bwMode="auto">
            <a:xfrm>
              <a:off x="8487305" y="3120496"/>
              <a:ext cx="58738" cy="58738"/>
            </a:xfrm>
            <a:prstGeom prst="ellipse">
              <a:avLst/>
            </a:pr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Oval 69"/>
            <p:cNvSpPr>
              <a:spLocks noChangeArrowheads="1"/>
            </p:cNvSpPr>
            <p:nvPr/>
          </p:nvSpPr>
          <p:spPr bwMode="auto">
            <a:xfrm>
              <a:off x="8487305" y="3023659"/>
              <a:ext cx="58738" cy="58738"/>
            </a:xfrm>
            <a:prstGeom prst="ellipse">
              <a:avLst/>
            </a:pr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Oval 70"/>
            <p:cNvSpPr>
              <a:spLocks noChangeArrowheads="1"/>
            </p:cNvSpPr>
            <p:nvPr/>
          </p:nvSpPr>
          <p:spPr bwMode="auto">
            <a:xfrm>
              <a:off x="8487305" y="2928409"/>
              <a:ext cx="58738" cy="60325"/>
            </a:xfrm>
            <a:prstGeom prst="ellipse">
              <a:avLst/>
            </a:pr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Oval 71"/>
            <p:cNvSpPr>
              <a:spLocks noChangeArrowheads="1"/>
            </p:cNvSpPr>
            <p:nvPr/>
          </p:nvSpPr>
          <p:spPr bwMode="auto">
            <a:xfrm>
              <a:off x="8487305" y="2831571"/>
              <a:ext cx="58738" cy="60325"/>
            </a:xfrm>
            <a:prstGeom prst="ellipse">
              <a:avLst/>
            </a:pr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Oval 72"/>
            <p:cNvSpPr>
              <a:spLocks noChangeArrowheads="1"/>
            </p:cNvSpPr>
            <p:nvPr/>
          </p:nvSpPr>
          <p:spPr bwMode="auto">
            <a:xfrm>
              <a:off x="8487305" y="2734734"/>
              <a:ext cx="58738" cy="60325"/>
            </a:xfrm>
            <a:prstGeom prst="ellipse">
              <a:avLst/>
            </a:pr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Oval 73"/>
            <p:cNvSpPr>
              <a:spLocks noChangeArrowheads="1"/>
            </p:cNvSpPr>
            <p:nvPr/>
          </p:nvSpPr>
          <p:spPr bwMode="auto">
            <a:xfrm>
              <a:off x="8487305" y="2641071"/>
              <a:ext cx="58738" cy="58738"/>
            </a:xfrm>
            <a:prstGeom prst="ellipse">
              <a:avLst/>
            </a:pr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íṣlíḓe"/>
            <p:cNvSpPr txBox="1"/>
            <p:nvPr/>
          </p:nvSpPr>
          <p:spPr>
            <a:xfrm>
              <a:off x="2922803" y="2408849"/>
              <a:ext cx="2172327" cy="292263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de-DE" sz="16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600" b="1" dirty="0" smtClean="0">
                  <a:solidFill>
                    <a:srgbClr val="000000"/>
                  </a:solidFill>
                </a:rPr>
                <a:t>标题文档</a:t>
              </a:r>
              <a:endParaRPr lang="de-DE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87" name="ïšḻîḋe"/>
            <p:cNvSpPr txBox="1"/>
            <p:nvPr/>
          </p:nvSpPr>
          <p:spPr>
            <a:xfrm>
              <a:off x="3095717" y="2630919"/>
              <a:ext cx="1826501" cy="55134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 fontScale="47500" lnSpcReduction="200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dirty="0"/>
            </a:p>
          </p:txBody>
        </p:sp>
        <p:sp>
          <p:nvSpPr>
            <p:cNvPr id="96" name="íṣlíḓe"/>
            <p:cNvSpPr txBox="1"/>
            <p:nvPr/>
          </p:nvSpPr>
          <p:spPr>
            <a:xfrm>
              <a:off x="4335993" y="1726526"/>
              <a:ext cx="2172327" cy="292263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de-DE" sz="16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600" b="1" dirty="0" smtClean="0">
                  <a:solidFill>
                    <a:srgbClr val="000000"/>
                  </a:solidFill>
                </a:rPr>
                <a:t>标题文档</a:t>
              </a:r>
              <a:endParaRPr lang="de-DE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105" name="ïšḻîḋe"/>
            <p:cNvSpPr txBox="1"/>
            <p:nvPr/>
          </p:nvSpPr>
          <p:spPr>
            <a:xfrm>
              <a:off x="4508907" y="1948596"/>
              <a:ext cx="1826501" cy="55134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 fontScale="47500" lnSpcReduction="200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dirty="0"/>
            </a:p>
          </p:txBody>
        </p:sp>
        <p:sp>
          <p:nvSpPr>
            <p:cNvPr id="125" name="íṣlíḓe"/>
            <p:cNvSpPr txBox="1"/>
            <p:nvPr/>
          </p:nvSpPr>
          <p:spPr>
            <a:xfrm>
              <a:off x="5971020" y="2312798"/>
              <a:ext cx="2172327" cy="292263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de-DE" sz="16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600" b="1" dirty="0" smtClean="0">
                  <a:solidFill>
                    <a:srgbClr val="000000"/>
                  </a:solidFill>
                </a:rPr>
                <a:t>标题文档</a:t>
              </a:r>
              <a:endParaRPr lang="de-DE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140" name="ïšḻîḋe"/>
            <p:cNvSpPr txBox="1"/>
            <p:nvPr/>
          </p:nvSpPr>
          <p:spPr>
            <a:xfrm>
              <a:off x="6143934" y="2534868"/>
              <a:ext cx="1826501" cy="55134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 fontScale="47500" lnSpcReduction="200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dirty="0"/>
            </a:p>
          </p:txBody>
        </p:sp>
        <p:sp>
          <p:nvSpPr>
            <p:cNvPr id="141" name="íṣlíḓe"/>
            <p:cNvSpPr txBox="1"/>
            <p:nvPr/>
          </p:nvSpPr>
          <p:spPr>
            <a:xfrm>
              <a:off x="7404630" y="1614780"/>
              <a:ext cx="2172327" cy="292263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de-DE" sz="16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600" b="1" dirty="0" smtClean="0">
                  <a:solidFill>
                    <a:srgbClr val="000000"/>
                  </a:solidFill>
                </a:rPr>
                <a:t>标题文档</a:t>
              </a:r>
              <a:endParaRPr lang="de-DE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142" name="ïšḻîḋe"/>
            <p:cNvSpPr txBox="1"/>
            <p:nvPr/>
          </p:nvSpPr>
          <p:spPr>
            <a:xfrm>
              <a:off x="7577544" y="1836850"/>
              <a:ext cx="1826501" cy="55134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 fontScale="47500" lnSpcReduction="200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dirty="0"/>
            </a:p>
          </p:txBody>
        </p:sp>
      </p:grpSp>
      <p:sp>
        <p:nvSpPr>
          <p:cNvPr id="143" name="矩形 142"/>
          <p:cNvSpPr/>
          <p:nvPr/>
        </p:nvSpPr>
        <p:spPr>
          <a:xfrm>
            <a:off x="228600" y="323850"/>
            <a:ext cx="11671300" cy="6267450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4" name="组合 143"/>
          <p:cNvGrpSpPr/>
          <p:nvPr/>
        </p:nvGrpSpPr>
        <p:grpSpPr>
          <a:xfrm>
            <a:off x="0" y="0"/>
            <a:ext cx="3106400" cy="1052009"/>
            <a:chOff x="424200" y="146026"/>
            <a:chExt cx="4264678" cy="1444270"/>
          </a:xfrm>
        </p:grpSpPr>
        <p:sp>
          <p:nvSpPr>
            <p:cNvPr id="145" name="Freeform 17"/>
            <p:cNvSpPr>
              <a:spLocks/>
            </p:cNvSpPr>
            <p:nvPr/>
          </p:nvSpPr>
          <p:spPr bwMode="auto">
            <a:xfrm>
              <a:off x="3267318" y="159652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9"/>
            <p:cNvSpPr>
              <a:spLocks/>
            </p:cNvSpPr>
            <p:nvPr/>
          </p:nvSpPr>
          <p:spPr bwMode="auto">
            <a:xfrm>
              <a:off x="424200" y="168736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21"/>
            <p:cNvSpPr>
              <a:spLocks/>
            </p:cNvSpPr>
            <p:nvPr/>
          </p:nvSpPr>
          <p:spPr bwMode="auto">
            <a:xfrm>
              <a:off x="1836677" y="146026"/>
              <a:ext cx="1430644" cy="1426101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9085600" y="0"/>
            <a:ext cx="3106400" cy="1052009"/>
            <a:chOff x="424200" y="146026"/>
            <a:chExt cx="4264678" cy="1444270"/>
          </a:xfrm>
        </p:grpSpPr>
        <p:sp>
          <p:nvSpPr>
            <p:cNvPr id="149" name="Freeform 17"/>
            <p:cNvSpPr>
              <a:spLocks/>
            </p:cNvSpPr>
            <p:nvPr/>
          </p:nvSpPr>
          <p:spPr bwMode="auto">
            <a:xfrm>
              <a:off x="3267318" y="159652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9"/>
            <p:cNvSpPr>
              <a:spLocks/>
            </p:cNvSpPr>
            <p:nvPr/>
          </p:nvSpPr>
          <p:spPr bwMode="auto">
            <a:xfrm>
              <a:off x="424200" y="168736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21"/>
            <p:cNvSpPr>
              <a:spLocks/>
            </p:cNvSpPr>
            <p:nvPr/>
          </p:nvSpPr>
          <p:spPr bwMode="auto">
            <a:xfrm>
              <a:off x="1836677" y="146026"/>
              <a:ext cx="1430644" cy="1426101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2" name="文本框 1"/>
          <p:cNvSpPr txBox="1"/>
          <p:nvPr/>
        </p:nvSpPr>
        <p:spPr>
          <a:xfrm>
            <a:off x="517733" y="110035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16283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73786" y="2008166"/>
            <a:ext cx="7073115" cy="4286476"/>
            <a:chOff x="2590915" y="1236332"/>
            <a:chExt cx="8152626" cy="4940685"/>
          </a:xfrm>
        </p:grpSpPr>
        <p:sp>
          <p:nvSpPr>
            <p:cNvPr id="19801" name="Freeform 1261"/>
            <p:cNvSpPr>
              <a:spLocks/>
            </p:cNvSpPr>
            <p:nvPr/>
          </p:nvSpPr>
          <p:spPr bwMode="auto">
            <a:xfrm>
              <a:off x="3632728" y="1979288"/>
              <a:ext cx="925745" cy="538177"/>
            </a:xfrm>
            <a:custGeom>
              <a:avLst/>
              <a:gdLst>
                <a:gd name="T0" fmla="*/ 206 w 250"/>
                <a:gd name="T1" fmla="*/ 26 h 145"/>
                <a:gd name="T2" fmla="*/ 206 w 250"/>
                <a:gd name="T3" fmla="*/ 119 h 145"/>
                <a:gd name="T4" fmla="*/ 45 w 250"/>
                <a:gd name="T5" fmla="*/ 119 h 145"/>
                <a:gd name="T6" fmla="*/ 45 w 250"/>
                <a:gd name="T7" fmla="*/ 26 h 145"/>
                <a:gd name="T8" fmla="*/ 206 w 250"/>
                <a:gd name="T9" fmla="*/ 2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45">
                  <a:moveTo>
                    <a:pt x="206" y="26"/>
                  </a:moveTo>
                  <a:cubicBezTo>
                    <a:pt x="250" y="52"/>
                    <a:pt x="250" y="93"/>
                    <a:pt x="206" y="119"/>
                  </a:cubicBezTo>
                  <a:cubicBezTo>
                    <a:pt x="161" y="145"/>
                    <a:pt x="90" y="145"/>
                    <a:pt x="45" y="119"/>
                  </a:cubicBezTo>
                  <a:cubicBezTo>
                    <a:pt x="1" y="94"/>
                    <a:pt x="0" y="52"/>
                    <a:pt x="45" y="26"/>
                  </a:cubicBezTo>
                  <a:cubicBezTo>
                    <a:pt x="89" y="0"/>
                    <a:pt x="161" y="0"/>
                    <a:pt x="206" y="2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02" name="Freeform 1262"/>
            <p:cNvSpPr>
              <a:spLocks/>
            </p:cNvSpPr>
            <p:nvPr/>
          </p:nvSpPr>
          <p:spPr bwMode="auto">
            <a:xfrm>
              <a:off x="3331509" y="1965232"/>
              <a:ext cx="1261103" cy="700836"/>
            </a:xfrm>
            <a:custGeom>
              <a:avLst/>
              <a:gdLst>
                <a:gd name="T0" fmla="*/ 340 w 340"/>
                <a:gd name="T1" fmla="*/ 153 h 189"/>
                <a:gd name="T2" fmla="*/ 234 w 340"/>
                <a:gd name="T3" fmla="*/ 184 h 189"/>
                <a:gd name="T4" fmla="*/ 74 w 340"/>
                <a:gd name="T5" fmla="*/ 154 h 189"/>
                <a:gd name="T6" fmla="*/ 73 w 340"/>
                <a:gd name="T7" fmla="*/ 0 h 189"/>
                <a:gd name="T8" fmla="*/ 126 w 340"/>
                <a:gd name="T9" fmla="*/ 30 h 189"/>
                <a:gd name="T10" fmla="*/ 126 w 340"/>
                <a:gd name="T11" fmla="*/ 123 h 189"/>
                <a:gd name="T12" fmla="*/ 287 w 340"/>
                <a:gd name="T13" fmla="*/ 123 h 189"/>
                <a:gd name="T14" fmla="*/ 340 w 340"/>
                <a:gd name="T15" fmla="*/ 15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0" h="189">
                  <a:moveTo>
                    <a:pt x="340" y="153"/>
                  </a:moveTo>
                  <a:cubicBezTo>
                    <a:pt x="310" y="171"/>
                    <a:pt x="273" y="181"/>
                    <a:pt x="234" y="184"/>
                  </a:cubicBezTo>
                  <a:cubicBezTo>
                    <a:pt x="177" y="189"/>
                    <a:pt x="118" y="179"/>
                    <a:pt x="74" y="154"/>
                  </a:cubicBezTo>
                  <a:cubicBezTo>
                    <a:pt x="0" y="111"/>
                    <a:pt x="0" y="42"/>
                    <a:pt x="73" y="0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81" y="56"/>
                    <a:pt x="82" y="98"/>
                    <a:pt x="126" y="123"/>
                  </a:cubicBezTo>
                  <a:cubicBezTo>
                    <a:pt x="171" y="149"/>
                    <a:pt x="242" y="149"/>
                    <a:pt x="287" y="123"/>
                  </a:cubicBezTo>
                  <a:lnTo>
                    <a:pt x="340" y="153"/>
                  </a:lnTo>
                  <a:close/>
                </a:path>
              </a:pathLst>
            </a:custGeom>
            <a:solidFill>
              <a:srgbClr val="1C50A2"/>
            </a:solidFill>
            <a:ln>
              <a:solidFill>
                <a:srgbClr val="006E54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03" name="Freeform 1263"/>
            <p:cNvSpPr>
              <a:spLocks/>
            </p:cNvSpPr>
            <p:nvPr/>
          </p:nvSpPr>
          <p:spPr bwMode="auto">
            <a:xfrm>
              <a:off x="4425938" y="2439150"/>
              <a:ext cx="925745" cy="534161"/>
            </a:xfrm>
            <a:custGeom>
              <a:avLst/>
              <a:gdLst>
                <a:gd name="T0" fmla="*/ 205 w 250"/>
                <a:gd name="T1" fmla="*/ 25 h 144"/>
                <a:gd name="T2" fmla="*/ 206 w 250"/>
                <a:gd name="T3" fmla="*/ 118 h 144"/>
                <a:gd name="T4" fmla="*/ 45 w 250"/>
                <a:gd name="T5" fmla="*/ 119 h 144"/>
                <a:gd name="T6" fmla="*/ 44 w 250"/>
                <a:gd name="T7" fmla="*/ 26 h 144"/>
                <a:gd name="T8" fmla="*/ 205 w 250"/>
                <a:gd name="T9" fmla="*/ 2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44">
                  <a:moveTo>
                    <a:pt x="205" y="25"/>
                  </a:moveTo>
                  <a:cubicBezTo>
                    <a:pt x="250" y="51"/>
                    <a:pt x="250" y="93"/>
                    <a:pt x="206" y="118"/>
                  </a:cubicBezTo>
                  <a:cubicBezTo>
                    <a:pt x="161" y="144"/>
                    <a:pt x="89" y="144"/>
                    <a:pt x="45" y="119"/>
                  </a:cubicBezTo>
                  <a:cubicBezTo>
                    <a:pt x="0" y="93"/>
                    <a:pt x="0" y="51"/>
                    <a:pt x="44" y="26"/>
                  </a:cubicBezTo>
                  <a:cubicBezTo>
                    <a:pt x="89" y="0"/>
                    <a:pt x="161" y="0"/>
                    <a:pt x="205" y="2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04" name="Freeform 1264"/>
            <p:cNvSpPr>
              <a:spLocks/>
            </p:cNvSpPr>
            <p:nvPr/>
          </p:nvSpPr>
          <p:spPr bwMode="auto">
            <a:xfrm>
              <a:off x="4395816" y="2264442"/>
              <a:ext cx="1210900" cy="726942"/>
            </a:xfrm>
            <a:custGeom>
              <a:avLst/>
              <a:gdLst>
                <a:gd name="T0" fmla="*/ 265 w 327"/>
                <a:gd name="T1" fmla="*/ 42 h 196"/>
                <a:gd name="T2" fmla="*/ 319 w 327"/>
                <a:gd name="T3" fmla="*/ 135 h 196"/>
                <a:gd name="T4" fmla="*/ 268 w 327"/>
                <a:gd name="T5" fmla="*/ 195 h 196"/>
                <a:gd name="T6" fmla="*/ 266 w 327"/>
                <a:gd name="T7" fmla="*/ 196 h 196"/>
                <a:gd name="T8" fmla="*/ 214 w 327"/>
                <a:gd name="T9" fmla="*/ 165 h 196"/>
                <a:gd name="T10" fmla="*/ 213 w 327"/>
                <a:gd name="T11" fmla="*/ 72 h 196"/>
                <a:gd name="T12" fmla="*/ 53 w 327"/>
                <a:gd name="T13" fmla="*/ 72 h 196"/>
                <a:gd name="T14" fmla="*/ 0 w 327"/>
                <a:gd name="T15" fmla="*/ 42 h 196"/>
                <a:gd name="T16" fmla="*/ 265 w 327"/>
                <a:gd name="T17" fmla="*/ 42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7" h="196">
                  <a:moveTo>
                    <a:pt x="265" y="42"/>
                  </a:moveTo>
                  <a:cubicBezTo>
                    <a:pt x="309" y="67"/>
                    <a:pt x="327" y="102"/>
                    <a:pt x="319" y="135"/>
                  </a:cubicBezTo>
                  <a:cubicBezTo>
                    <a:pt x="314" y="157"/>
                    <a:pt x="297" y="178"/>
                    <a:pt x="268" y="195"/>
                  </a:cubicBezTo>
                  <a:cubicBezTo>
                    <a:pt x="268" y="195"/>
                    <a:pt x="267" y="195"/>
                    <a:pt x="266" y="196"/>
                  </a:cubicBezTo>
                  <a:cubicBezTo>
                    <a:pt x="214" y="165"/>
                    <a:pt x="214" y="165"/>
                    <a:pt x="214" y="165"/>
                  </a:cubicBezTo>
                  <a:cubicBezTo>
                    <a:pt x="258" y="140"/>
                    <a:pt x="258" y="98"/>
                    <a:pt x="213" y="72"/>
                  </a:cubicBezTo>
                  <a:cubicBezTo>
                    <a:pt x="169" y="47"/>
                    <a:pt x="97" y="47"/>
                    <a:pt x="53" y="7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73" y="0"/>
                    <a:pt x="192" y="0"/>
                    <a:pt x="265" y="42"/>
                  </a:cubicBezTo>
                  <a:close/>
                </a:path>
              </a:pathLst>
            </a:custGeom>
            <a:solidFill>
              <a:srgbClr val="1C50A2"/>
            </a:solidFill>
            <a:ln>
              <a:solidFill>
                <a:srgbClr val="006E54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05" name="Freeform 1265"/>
            <p:cNvSpPr>
              <a:spLocks/>
            </p:cNvSpPr>
            <p:nvPr/>
          </p:nvSpPr>
          <p:spPr bwMode="auto">
            <a:xfrm>
              <a:off x="5217139" y="2894994"/>
              <a:ext cx="927754" cy="536169"/>
            </a:xfrm>
            <a:custGeom>
              <a:avLst/>
              <a:gdLst>
                <a:gd name="T0" fmla="*/ 205 w 250"/>
                <a:gd name="T1" fmla="*/ 26 h 145"/>
                <a:gd name="T2" fmla="*/ 205 w 250"/>
                <a:gd name="T3" fmla="*/ 119 h 145"/>
                <a:gd name="T4" fmla="*/ 44 w 250"/>
                <a:gd name="T5" fmla="*/ 119 h 145"/>
                <a:gd name="T6" fmla="*/ 44 w 250"/>
                <a:gd name="T7" fmla="*/ 26 h 145"/>
                <a:gd name="T8" fmla="*/ 46 w 250"/>
                <a:gd name="T9" fmla="*/ 25 h 145"/>
                <a:gd name="T10" fmla="*/ 205 w 250"/>
                <a:gd name="T11" fmla="*/ 2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" h="145">
                  <a:moveTo>
                    <a:pt x="205" y="26"/>
                  </a:moveTo>
                  <a:cubicBezTo>
                    <a:pt x="249" y="51"/>
                    <a:pt x="250" y="93"/>
                    <a:pt x="205" y="119"/>
                  </a:cubicBezTo>
                  <a:cubicBezTo>
                    <a:pt x="161" y="145"/>
                    <a:pt x="89" y="145"/>
                    <a:pt x="44" y="119"/>
                  </a:cubicBezTo>
                  <a:cubicBezTo>
                    <a:pt x="0" y="93"/>
                    <a:pt x="0" y="52"/>
                    <a:pt x="44" y="26"/>
                  </a:cubicBezTo>
                  <a:cubicBezTo>
                    <a:pt x="45" y="25"/>
                    <a:pt x="46" y="25"/>
                    <a:pt x="46" y="25"/>
                  </a:cubicBezTo>
                  <a:cubicBezTo>
                    <a:pt x="90" y="0"/>
                    <a:pt x="161" y="0"/>
                    <a:pt x="205" y="2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06" name="Freeform 1266"/>
            <p:cNvSpPr>
              <a:spLocks/>
            </p:cNvSpPr>
            <p:nvPr/>
          </p:nvSpPr>
          <p:spPr bwMode="auto">
            <a:xfrm>
              <a:off x="4913911" y="2880936"/>
              <a:ext cx="1259094" cy="698828"/>
            </a:xfrm>
            <a:custGeom>
              <a:avLst/>
              <a:gdLst>
                <a:gd name="T0" fmla="*/ 340 w 340"/>
                <a:gd name="T1" fmla="*/ 153 h 189"/>
                <a:gd name="T2" fmla="*/ 234 w 340"/>
                <a:gd name="T3" fmla="*/ 184 h 189"/>
                <a:gd name="T4" fmla="*/ 74 w 340"/>
                <a:gd name="T5" fmla="*/ 153 h 189"/>
                <a:gd name="T6" fmla="*/ 73 w 340"/>
                <a:gd name="T7" fmla="*/ 0 h 189"/>
                <a:gd name="T8" fmla="*/ 126 w 340"/>
                <a:gd name="T9" fmla="*/ 30 h 189"/>
                <a:gd name="T10" fmla="*/ 126 w 340"/>
                <a:gd name="T11" fmla="*/ 123 h 189"/>
                <a:gd name="T12" fmla="*/ 287 w 340"/>
                <a:gd name="T13" fmla="*/ 123 h 189"/>
                <a:gd name="T14" fmla="*/ 340 w 340"/>
                <a:gd name="T15" fmla="*/ 15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0" h="189">
                  <a:moveTo>
                    <a:pt x="340" y="153"/>
                  </a:moveTo>
                  <a:cubicBezTo>
                    <a:pt x="310" y="170"/>
                    <a:pt x="273" y="181"/>
                    <a:pt x="234" y="184"/>
                  </a:cubicBezTo>
                  <a:cubicBezTo>
                    <a:pt x="178" y="189"/>
                    <a:pt x="118" y="179"/>
                    <a:pt x="74" y="153"/>
                  </a:cubicBezTo>
                  <a:cubicBezTo>
                    <a:pt x="1" y="111"/>
                    <a:pt x="0" y="42"/>
                    <a:pt x="73" y="0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82" y="56"/>
                    <a:pt x="82" y="97"/>
                    <a:pt x="126" y="123"/>
                  </a:cubicBezTo>
                  <a:cubicBezTo>
                    <a:pt x="171" y="149"/>
                    <a:pt x="243" y="149"/>
                    <a:pt x="287" y="123"/>
                  </a:cubicBezTo>
                  <a:lnTo>
                    <a:pt x="340" y="153"/>
                  </a:lnTo>
                  <a:close/>
                </a:path>
              </a:pathLst>
            </a:custGeom>
            <a:solidFill>
              <a:srgbClr val="1C50A2"/>
            </a:solidFill>
            <a:ln>
              <a:solidFill>
                <a:srgbClr val="006E54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07" name="Freeform 1267"/>
            <p:cNvSpPr>
              <a:spLocks/>
            </p:cNvSpPr>
            <p:nvPr/>
          </p:nvSpPr>
          <p:spPr bwMode="auto">
            <a:xfrm>
              <a:off x="6006332" y="3350838"/>
              <a:ext cx="927754" cy="536169"/>
            </a:xfrm>
            <a:custGeom>
              <a:avLst/>
              <a:gdLst>
                <a:gd name="T0" fmla="*/ 205 w 250"/>
                <a:gd name="T1" fmla="*/ 26 h 145"/>
                <a:gd name="T2" fmla="*/ 206 w 250"/>
                <a:gd name="T3" fmla="*/ 119 h 145"/>
                <a:gd name="T4" fmla="*/ 198 w 250"/>
                <a:gd name="T5" fmla="*/ 123 h 145"/>
                <a:gd name="T6" fmla="*/ 45 w 250"/>
                <a:gd name="T7" fmla="*/ 119 h 145"/>
                <a:gd name="T8" fmla="*/ 44 w 250"/>
                <a:gd name="T9" fmla="*/ 26 h 145"/>
                <a:gd name="T10" fmla="*/ 205 w 250"/>
                <a:gd name="T11" fmla="*/ 2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" h="145">
                  <a:moveTo>
                    <a:pt x="205" y="26"/>
                  </a:moveTo>
                  <a:cubicBezTo>
                    <a:pt x="250" y="52"/>
                    <a:pt x="250" y="93"/>
                    <a:pt x="206" y="119"/>
                  </a:cubicBezTo>
                  <a:cubicBezTo>
                    <a:pt x="203" y="120"/>
                    <a:pt x="200" y="122"/>
                    <a:pt x="198" y="123"/>
                  </a:cubicBezTo>
                  <a:cubicBezTo>
                    <a:pt x="154" y="145"/>
                    <a:pt x="87" y="144"/>
                    <a:pt x="45" y="119"/>
                  </a:cubicBezTo>
                  <a:cubicBezTo>
                    <a:pt x="0" y="94"/>
                    <a:pt x="0" y="52"/>
                    <a:pt x="44" y="26"/>
                  </a:cubicBezTo>
                  <a:cubicBezTo>
                    <a:pt x="89" y="0"/>
                    <a:pt x="161" y="0"/>
                    <a:pt x="205" y="2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08" name="Freeform 1268"/>
            <p:cNvSpPr>
              <a:spLocks/>
            </p:cNvSpPr>
            <p:nvPr/>
          </p:nvSpPr>
          <p:spPr bwMode="auto">
            <a:xfrm>
              <a:off x="5978218" y="3176131"/>
              <a:ext cx="1210900" cy="726942"/>
            </a:xfrm>
            <a:custGeom>
              <a:avLst/>
              <a:gdLst>
                <a:gd name="T0" fmla="*/ 266 w 327"/>
                <a:gd name="T1" fmla="*/ 43 h 196"/>
                <a:gd name="T2" fmla="*/ 319 w 327"/>
                <a:gd name="T3" fmla="*/ 135 h 196"/>
                <a:gd name="T4" fmla="*/ 273 w 327"/>
                <a:gd name="T5" fmla="*/ 192 h 196"/>
                <a:gd name="T6" fmla="*/ 267 w 327"/>
                <a:gd name="T7" fmla="*/ 196 h 196"/>
                <a:gd name="T8" fmla="*/ 214 w 327"/>
                <a:gd name="T9" fmla="*/ 166 h 196"/>
                <a:gd name="T10" fmla="*/ 213 w 327"/>
                <a:gd name="T11" fmla="*/ 73 h 196"/>
                <a:gd name="T12" fmla="*/ 53 w 327"/>
                <a:gd name="T13" fmla="*/ 73 h 196"/>
                <a:gd name="T14" fmla="*/ 0 w 327"/>
                <a:gd name="T15" fmla="*/ 43 h 196"/>
                <a:gd name="T16" fmla="*/ 266 w 327"/>
                <a:gd name="T17" fmla="*/ 4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7" h="196">
                  <a:moveTo>
                    <a:pt x="266" y="43"/>
                  </a:moveTo>
                  <a:cubicBezTo>
                    <a:pt x="309" y="68"/>
                    <a:pt x="327" y="102"/>
                    <a:pt x="319" y="135"/>
                  </a:cubicBezTo>
                  <a:cubicBezTo>
                    <a:pt x="314" y="156"/>
                    <a:pt x="299" y="176"/>
                    <a:pt x="273" y="192"/>
                  </a:cubicBezTo>
                  <a:cubicBezTo>
                    <a:pt x="271" y="194"/>
                    <a:pt x="269" y="195"/>
                    <a:pt x="267" y="196"/>
                  </a:cubicBezTo>
                  <a:cubicBezTo>
                    <a:pt x="214" y="166"/>
                    <a:pt x="214" y="166"/>
                    <a:pt x="214" y="166"/>
                  </a:cubicBezTo>
                  <a:cubicBezTo>
                    <a:pt x="258" y="140"/>
                    <a:pt x="258" y="99"/>
                    <a:pt x="213" y="73"/>
                  </a:cubicBezTo>
                  <a:cubicBezTo>
                    <a:pt x="169" y="47"/>
                    <a:pt x="97" y="47"/>
                    <a:pt x="53" y="7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73" y="0"/>
                    <a:pt x="192" y="0"/>
                    <a:pt x="266" y="43"/>
                  </a:cubicBezTo>
                  <a:close/>
                </a:path>
              </a:pathLst>
            </a:custGeom>
            <a:solidFill>
              <a:srgbClr val="1C50A2"/>
            </a:solidFill>
            <a:ln>
              <a:solidFill>
                <a:srgbClr val="006E54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09" name="Freeform 1269"/>
            <p:cNvSpPr>
              <a:spLocks/>
            </p:cNvSpPr>
            <p:nvPr/>
          </p:nvSpPr>
          <p:spPr bwMode="auto">
            <a:xfrm>
              <a:off x="6496315" y="3790617"/>
              <a:ext cx="1255078" cy="700836"/>
            </a:xfrm>
            <a:custGeom>
              <a:avLst/>
              <a:gdLst>
                <a:gd name="T0" fmla="*/ 339 w 339"/>
                <a:gd name="T1" fmla="*/ 153 h 189"/>
                <a:gd name="T2" fmla="*/ 234 w 339"/>
                <a:gd name="T3" fmla="*/ 184 h 189"/>
                <a:gd name="T4" fmla="*/ 74 w 339"/>
                <a:gd name="T5" fmla="*/ 154 h 189"/>
                <a:gd name="T6" fmla="*/ 66 w 339"/>
                <a:gd name="T7" fmla="*/ 4 h 189"/>
                <a:gd name="T8" fmla="*/ 73 w 339"/>
                <a:gd name="T9" fmla="*/ 0 h 189"/>
                <a:gd name="T10" fmla="*/ 126 w 339"/>
                <a:gd name="T11" fmla="*/ 30 h 189"/>
                <a:gd name="T12" fmla="*/ 126 w 339"/>
                <a:gd name="T13" fmla="*/ 123 h 189"/>
                <a:gd name="T14" fmla="*/ 286 w 339"/>
                <a:gd name="T15" fmla="*/ 123 h 189"/>
                <a:gd name="T16" fmla="*/ 339 w 339"/>
                <a:gd name="T17" fmla="*/ 15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9" h="189">
                  <a:moveTo>
                    <a:pt x="339" y="153"/>
                  </a:moveTo>
                  <a:cubicBezTo>
                    <a:pt x="310" y="171"/>
                    <a:pt x="272" y="181"/>
                    <a:pt x="234" y="184"/>
                  </a:cubicBezTo>
                  <a:cubicBezTo>
                    <a:pt x="177" y="189"/>
                    <a:pt x="118" y="179"/>
                    <a:pt x="74" y="154"/>
                  </a:cubicBezTo>
                  <a:cubicBezTo>
                    <a:pt x="3" y="113"/>
                    <a:pt x="0" y="47"/>
                    <a:pt x="66" y="4"/>
                  </a:cubicBezTo>
                  <a:cubicBezTo>
                    <a:pt x="68" y="3"/>
                    <a:pt x="71" y="1"/>
                    <a:pt x="73" y="0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81" y="56"/>
                    <a:pt x="82" y="98"/>
                    <a:pt x="126" y="123"/>
                  </a:cubicBezTo>
                  <a:cubicBezTo>
                    <a:pt x="170" y="149"/>
                    <a:pt x="242" y="149"/>
                    <a:pt x="286" y="123"/>
                  </a:cubicBezTo>
                  <a:lnTo>
                    <a:pt x="339" y="153"/>
                  </a:lnTo>
                  <a:close/>
                </a:path>
              </a:pathLst>
            </a:custGeom>
            <a:solidFill>
              <a:srgbClr val="1C50A2"/>
            </a:solidFill>
            <a:ln>
              <a:solidFill>
                <a:srgbClr val="006E54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10" name="Freeform 1270"/>
            <p:cNvSpPr>
              <a:spLocks/>
            </p:cNvSpPr>
            <p:nvPr/>
          </p:nvSpPr>
          <p:spPr bwMode="auto">
            <a:xfrm>
              <a:off x="7569740" y="4094849"/>
              <a:ext cx="1212908" cy="724933"/>
            </a:xfrm>
            <a:custGeom>
              <a:avLst/>
              <a:gdLst>
                <a:gd name="T0" fmla="*/ 265 w 327"/>
                <a:gd name="T1" fmla="*/ 42 h 196"/>
                <a:gd name="T2" fmla="*/ 319 w 327"/>
                <a:gd name="T3" fmla="*/ 135 h 196"/>
                <a:gd name="T4" fmla="*/ 266 w 327"/>
                <a:gd name="T5" fmla="*/ 196 h 196"/>
                <a:gd name="T6" fmla="*/ 213 w 327"/>
                <a:gd name="T7" fmla="*/ 165 h 196"/>
                <a:gd name="T8" fmla="*/ 213 w 327"/>
                <a:gd name="T9" fmla="*/ 72 h 196"/>
                <a:gd name="T10" fmla="*/ 53 w 327"/>
                <a:gd name="T11" fmla="*/ 72 h 196"/>
                <a:gd name="T12" fmla="*/ 0 w 327"/>
                <a:gd name="T13" fmla="*/ 42 h 196"/>
                <a:gd name="T14" fmla="*/ 265 w 327"/>
                <a:gd name="T15" fmla="*/ 42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7" h="196">
                  <a:moveTo>
                    <a:pt x="265" y="42"/>
                  </a:moveTo>
                  <a:cubicBezTo>
                    <a:pt x="309" y="67"/>
                    <a:pt x="327" y="102"/>
                    <a:pt x="319" y="135"/>
                  </a:cubicBezTo>
                  <a:cubicBezTo>
                    <a:pt x="313" y="157"/>
                    <a:pt x="296" y="178"/>
                    <a:pt x="266" y="196"/>
                  </a:cubicBezTo>
                  <a:cubicBezTo>
                    <a:pt x="213" y="165"/>
                    <a:pt x="213" y="165"/>
                    <a:pt x="213" y="165"/>
                  </a:cubicBezTo>
                  <a:cubicBezTo>
                    <a:pt x="258" y="140"/>
                    <a:pt x="258" y="98"/>
                    <a:pt x="213" y="72"/>
                  </a:cubicBezTo>
                  <a:cubicBezTo>
                    <a:pt x="169" y="47"/>
                    <a:pt x="97" y="47"/>
                    <a:pt x="53" y="7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73" y="0"/>
                    <a:pt x="192" y="0"/>
                    <a:pt x="265" y="42"/>
                  </a:cubicBezTo>
                  <a:close/>
                </a:path>
              </a:pathLst>
            </a:custGeom>
            <a:solidFill>
              <a:srgbClr val="1C50A2"/>
            </a:solidFill>
            <a:ln>
              <a:solidFill>
                <a:srgbClr val="006E54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11" name="Freeform 1271"/>
            <p:cNvSpPr>
              <a:spLocks/>
            </p:cNvSpPr>
            <p:nvPr/>
          </p:nvSpPr>
          <p:spPr bwMode="auto">
            <a:xfrm>
              <a:off x="7588736" y="4264535"/>
              <a:ext cx="925745" cy="534161"/>
            </a:xfrm>
            <a:custGeom>
              <a:avLst/>
              <a:gdLst>
                <a:gd name="T0" fmla="*/ 205 w 250"/>
                <a:gd name="T1" fmla="*/ 25 h 144"/>
                <a:gd name="T2" fmla="*/ 206 w 250"/>
                <a:gd name="T3" fmla="*/ 118 h 144"/>
                <a:gd name="T4" fmla="*/ 45 w 250"/>
                <a:gd name="T5" fmla="*/ 119 h 144"/>
                <a:gd name="T6" fmla="*/ 44 w 250"/>
                <a:gd name="T7" fmla="*/ 26 h 144"/>
                <a:gd name="T8" fmla="*/ 205 w 250"/>
                <a:gd name="T9" fmla="*/ 2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44">
                  <a:moveTo>
                    <a:pt x="205" y="25"/>
                  </a:moveTo>
                  <a:cubicBezTo>
                    <a:pt x="250" y="51"/>
                    <a:pt x="250" y="93"/>
                    <a:pt x="206" y="118"/>
                  </a:cubicBezTo>
                  <a:cubicBezTo>
                    <a:pt x="161" y="144"/>
                    <a:pt x="89" y="144"/>
                    <a:pt x="45" y="119"/>
                  </a:cubicBezTo>
                  <a:cubicBezTo>
                    <a:pt x="0" y="93"/>
                    <a:pt x="0" y="51"/>
                    <a:pt x="44" y="26"/>
                  </a:cubicBezTo>
                  <a:cubicBezTo>
                    <a:pt x="89" y="0"/>
                    <a:pt x="161" y="0"/>
                    <a:pt x="205" y="2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12" name="Freeform 1272"/>
            <p:cNvSpPr>
              <a:spLocks/>
            </p:cNvSpPr>
            <p:nvPr/>
          </p:nvSpPr>
          <p:spPr bwMode="auto">
            <a:xfrm>
              <a:off x="7859832" y="4421169"/>
              <a:ext cx="381543" cy="220894"/>
            </a:xfrm>
            <a:custGeom>
              <a:avLst/>
              <a:gdLst>
                <a:gd name="T0" fmla="*/ 85 w 103"/>
                <a:gd name="T1" fmla="*/ 11 h 60"/>
                <a:gd name="T2" fmla="*/ 85 w 103"/>
                <a:gd name="T3" fmla="*/ 49 h 60"/>
                <a:gd name="T4" fmla="*/ 19 w 103"/>
                <a:gd name="T5" fmla="*/ 49 h 60"/>
                <a:gd name="T6" fmla="*/ 19 w 103"/>
                <a:gd name="T7" fmla="*/ 11 h 60"/>
                <a:gd name="T8" fmla="*/ 85 w 103"/>
                <a:gd name="T9" fmla="*/ 1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60">
                  <a:moveTo>
                    <a:pt x="85" y="11"/>
                  </a:moveTo>
                  <a:cubicBezTo>
                    <a:pt x="103" y="21"/>
                    <a:pt x="103" y="38"/>
                    <a:pt x="85" y="49"/>
                  </a:cubicBezTo>
                  <a:cubicBezTo>
                    <a:pt x="67" y="60"/>
                    <a:pt x="37" y="60"/>
                    <a:pt x="19" y="49"/>
                  </a:cubicBezTo>
                  <a:cubicBezTo>
                    <a:pt x="0" y="39"/>
                    <a:pt x="0" y="21"/>
                    <a:pt x="19" y="11"/>
                  </a:cubicBezTo>
                  <a:cubicBezTo>
                    <a:pt x="37" y="0"/>
                    <a:pt x="67" y="0"/>
                    <a:pt x="85" y="1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13" name="Freeform 1273"/>
            <p:cNvSpPr>
              <a:spLocks/>
            </p:cNvSpPr>
            <p:nvPr/>
          </p:nvSpPr>
          <p:spPr bwMode="auto">
            <a:xfrm>
              <a:off x="6795525" y="3806683"/>
              <a:ext cx="927754" cy="536169"/>
            </a:xfrm>
            <a:custGeom>
              <a:avLst/>
              <a:gdLst>
                <a:gd name="T0" fmla="*/ 205 w 250"/>
                <a:gd name="T1" fmla="*/ 26 h 145"/>
                <a:gd name="T2" fmla="*/ 206 w 250"/>
                <a:gd name="T3" fmla="*/ 119 h 145"/>
                <a:gd name="T4" fmla="*/ 45 w 250"/>
                <a:gd name="T5" fmla="*/ 119 h 145"/>
                <a:gd name="T6" fmla="*/ 44 w 250"/>
                <a:gd name="T7" fmla="*/ 26 h 145"/>
                <a:gd name="T8" fmla="*/ 52 w 250"/>
                <a:gd name="T9" fmla="*/ 22 h 145"/>
                <a:gd name="T10" fmla="*/ 205 w 250"/>
                <a:gd name="T11" fmla="*/ 2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" h="145">
                  <a:moveTo>
                    <a:pt x="205" y="26"/>
                  </a:moveTo>
                  <a:cubicBezTo>
                    <a:pt x="250" y="52"/>
                    <a:pt x="250" y="93"/>
                    <a:pt x="206" y="119"/>
                  </a:cubicBezTo>
                  <a:cubicBezTo>
                    <a:pt x="161" y="145"/>
                    <a:pt x="89" y="145"/>
                    <a:pt x="45" y="119"/>
                  </a:cubicBezTo>
                  <a:cubicBezTo>
                    <a:pt x="1" y="94"/>
                    <a:pt x="0" y="52"/>
                    <a:pt x="44" y="26"/>
                  </a:cubicBezTo>
                  <a:cubicBezTo>
                    <a:pt x="48" y="25"/>
                    <a:pt x="50" y="24"/>
                    <a:pt x="52" y="22"/>
                  </a:cubicBezTo>
                  <a:cubicBezTo>
                    <a:pt x="97" y="0"/>
                    <a:pt x="163" y="2"/>
                    <a:pt x="205" y="2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14" name="Freeform 1274"/>
            <p:cNvSpPr>
              <a:spLocks/>
            </p:cNvSpPr>
            <p:nvPr/>
          </p:nvSpPr>
          <p:spPr bwMode="auto">
            <a:xfrm>
              <a:off x="7052565" y="3953276"/>
              <a:ext cx="381543" cy="222902"/>
            </a:xfrm>
            <a:custGeom>
              <a:avLst/>
              <a:gdLst>
                <a:gd name="T0" fmla="*/ 85 w 103"/>
                <a:gd name="T1" fmla="*/ 11 h 60"/>
                <a:gd name="T2" fmla="*/ 85 w 103"/>
                <a:gd name="T3" fmla="*/ 49 h 60"/>
                <a:gd name="T4" fmla="*/ 18 w 103"/>
                <a:gd name="T5" fmla="*/ 49 h 60"/>
                <a:gd name="T6" fmla="*/ 18 w 103"/>
                <a:gd name="T7" fmla="*/ 11 h 60"/>
                <a:gd name="T8" fmla="*/ 85 w 103"/>
                <a:gd name="T9" fmla="*/ 1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60">
                  <a:moveTo>
                    <a:pt x="85" y="11"/>
                  </a:moveTo>
                  <a:cubicBezTo>
                    <a:pt x="103" y="22"/>
                    <a:pt x="103" y="39"/>
                    <a:pt x="85" y="49"/>
                  </a:cubicBezTo>
                  <a:cubicBezTo>
                    <a:pt x="66" y="60"/>
                    <a:pt x="37" y="60"/>
                    <a:pt x="18" y="49"/>
                  </a:cubicBezTo>
                  <a:cubicBezTo>
                    <a:pt x="0" y="39"/>
                    <a:pt x="0" y="22"/>
                    <a:pt x="18" y="11"/>
                  </a:cubicBezTo>
                  <a:cubicBezTo>
                    <a:pt x="37" y="0"/>
                    <a:pt x="66" y="0"/>
                    <a:pt x="85" y="1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15" name="Freeform 1275"/>
            <p:cNvSpPr>
              <a:spLocks/>
            </p:cNvSpPr>
            <p:nvPr/>
          </p:nvSpPr>
          <p:spPr bwMode="auto">
            <a:xfrm>
              <a:off x="6281446" y="3499439"/>
              <a:ext cx="381543" cy="220894"/>
            </a:xfrm>
            <a:custGeom>
              <a:avLst/>
              <a:gdLst>
                <a:gd name="T0" fmla="*/ 85 w 103"/>
                <a:gd name="T1" fmla="*/ 11 h 60"/>
                <a:gd name="T2" fmla="*/ 85 w 103"/>
                <a:gd name="T3" fmla="*/ 49 h 60"/>
                <a:gd name="T4" fmla="*/ 19 w 103"/>
                <a:gd name="T5" fmla="*/ 49 h 60"/>
                <a:gd name="T6" fmla="*/ 18 w 103"/>
                <a:gd name="T7" fmla="*/ 11 h 60"/>
                <a:gd name="T8" fmla="*/ 85 w 103"/>
                <a:gd name="T9" fmla="*/ 1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60">
                  <a:moveTo>
                    <a:pt x="85" y="11"/>
                  </a:moveTo>
                  <a:cubicBezTo>
                    <a:pt x="103" y="21"/>
                    <a:pt x="103" y="39"/>
                    <a:pt x="85" y="49"/>
                  </a:cubicBezTo>
                  <a:cubicBezTo>
                    <a:pt x="67" y="60"/>
                    <a:pt x="37" y="60"/>
                    <a:pt x="19" y="49"/>
                  </a:cubicBezTo>
                  <a:cubicBezTo>
                    <a:pt x="0" y="39"/>
                    <a:pt x="0" y="22"/>
                    <a:pt x="18" y="11"/>
                  </a:cubicBezTo>
                  <a:cubicBezTo>
                    <a:pt x="37" y="0"/>
                    <a:pt x="67" y="0"/>
                    <a:pt x="85" y="1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16" name="Freeform 1276"/>
            <p:cNvSpPr>
              <a:spLocks/>
            </p:cNvSpPr>
            <p:nvPr/>
          </p:nvSpPr>
          <p:spPr bwMode="auto">
            <a:xfrm>
              <a:off x="5478195" y="3043595"/>
              <a:ext cx="381543" cy="220894"/>
            </a:xfrm>
            <a:custGeom>
              <a:avLst/>
              <a:gdLst>
                <a:gd name="T0" fmla="*/ 85 w 103"/>
                <a:gd name="T1" fmla="*/ 11 h 60"/>
                <a:gd name="T2" fmla="*/ 85 w 103"/>
                <a:gd name="T3" fmla="*/ 49 h 60"/>
                <a:gd name="T4" fmla="*/ 19 w 103"/>
                <a:gd name="T5" fmla="*/ 49 h 60"/>
                <a:gd name="T6" fmla="*/ 18 w 103"/>
                <a:gd name="T7" fmla="*/ 11 h 60"/>
                <a:gd name="T8" fmla="*/ 85 w 103"/>
                <a:gd name="T9" fmla="*/ 1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60">
                  <a:moveTo>
                    <a:pt x="85" y="11"/>
                  </a:moveTo>
                  <a:cubicBezTo>
                    <a:pt x="103" y="21"/>
                    <a:pt x="103" y="39"/>
                    <a:pt x="85" y="49"/>
                  </a:cubicBezTo>
                  <a:cubicBezTo>
                    <a:pt x="67" y="60"/>
                    <a:pt x="37" y="60"/>
                    <a:pt x="19" y="49"/>
                  </a:cubicBezTo>
                  <a:cubicBezTo>
                    <a:pt x="0" y="39"/>
                    <a:pt x="0" y="22"/>
                    <a:pt x="18" y="11"/>
                  </a:cubicBezTo>
                  <a:cubicBezTo>
                    <a:pt x="37" y="0"/>
                    <a:pt x="66" y="0"/>
                    <a:pt x="85" y="1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17" name="Freeform 1277"/>
            <p:cNvSpPr>
              <a:spLocks/>
            </p:cNvSpPr>
            <p:nvPr/>
          </p:nvSpPr>
          <p:spPr bwMode="auto">
            <a:xfrm>
              <a:off x="4684986" y="2583735"/>
              <a:ext cx="381543" cy="218886"/>
            </a:xfrm>
            <a:custGeom>
              <a:avLst/>
              <a:gdLst>
                <a:gd name="T0" fmla="*/ 84 w 103"/>
                <a:gd name="T1" fmla="*/ 10 h 59"/>
                <a:gd name="T2" fmla="*/ 85 w 103"/>
                <a:gd name="T3" fmla="*/ 49 h 59"/>
                <a:gd name="T4" fmla="*/ 18 w 103"/>
                <a:gd name="T5" fmla="*/ 49 h 59"/>
                <a:gd name="T6" fmla="*/ 18 w 103"/>
                <a:gd name="T7" fmla="*/ 11 h 59"/>
                <a:gd name="T8" fmla="*/ 84 w 103"/>
                <a:gd name="T9" fmla="*/ 1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59">
                  <a:moveTo>
                    <a:pt x="84" y="10"/>
                  </a:moveTo>
                  <a:cubicBezTo>
                    <a:pt x="103" y="21"/>
                    <a:pt x="103" y="38"/>
                    <a:pt x="85" y="49"/>
                  </a:cubicBezTo>
                  <a:cubicBezTo>
                    <a:pt x="66" y="59"/>
                    <a:pt x="37" y="59"/>
                    <a:pt x="18" y="49"/>
                  </a:cubicBezTo>
                  <a:cubicBezTo>
                    <a:pt x="0" y="38"/>
                    <a:pt x="0" y="21"/>
                    <a:pt x="18" y="11"/>
                  </a:cubicBezTo>
                  <a:cubicBezTo>
                    <a:pt x="36" y="0"/>
                    <a:pt x="66" y="0"/>
                    <a:pt x="84" y="1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1113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18" name="Freeform 1278"/>
            <p:cNvSpPr>
              <a:spLocks/>
            </p:cNvSpPr>
            <p:nvPr/>
          </p:nvSpPr>
          <p:spPr bwMode="auto">
            <a:xfrm>
              <a:off x="3899808" y="2131906"/>
              <a:ext cx="381543" cy="222902"/>
            </a:xfrm>
            <a:custGeom>
              <a:avLst/>
              <a:gdLst>
                <a:gd name="T0" fmla="*/ 85 w 103"/>
                <a:gd name="T1" fmla="*/ 11 h 60"/>
                <a:gd name="T2" fmla="*/ 85 w 103"/>
                <a:gd name="T3" fmla="*/ 49 h 60"/>
                <a:gd name="T4" fmla="*/ 18 w 103"/>
                <a:gd name="T5" fmla="*/ 49 h 60"/>
                <a:gd name="T6" fmla="*/ 18 w 103"/>
                <a:gd name="T7" fmla="*/ 11 h 60"/>
                <a:gd name="T8" fmla="*/ 85 w 103"/>
                <a:gd name="T9" fmla="*/ 1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60">
                  <a:moveTo>
                    <a:pt x="85" y="11"/>
                  </a:moveTo>
                  <a:cubicBezTo>
                    <a:pt x="103" y="21"/>
                    <a:pt x="103" y="38"/>
                    <a:pt x="85" y="49"/>
                  </a:cubicBezTo>
                  <a:cubicBezTo>
                    <a:pt x="66" y="60"/>
                    <a:pt x="37" y="60"/>
                    <a:pt x="18" y="49"/>
                  </a:cubicBezTo>
                  <a:cubicBezTo>
                    <a:pt x="0" y="39"/>
                    <a:pt x="0" y="21"/>
                    <a:pt x="18" y="11"/>
                  </a:cubicBezTo>
                  <a:cubicBezTo>
                    <a:pt x="37" y="0"/>
                    <a:pt x="66" y="0"/>
                    <a:pt x="85" y="1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23" name="Freeform 1283"/>
            <p:cNvSpPr>
              <a:spLocks/>
            </p:cNvSpPr>
            <p:nvPr/>
          </p:nvSpPr>
          <p:spPr bwMode="auto">
            <a:xfrm>
              <a:off x="7847783" y="3565708"/>
              <a:ext cx="485967" cy="451829"/>
            </a:xfrm>
            <a:custGeom>
              <a:avLst/>
              <a:gdLst>
                <a:gd name="T0" fmla="*/ 67 w 242"/>
                <a:gd name="T1" fmla="*/ 94 h 225"/>
                <a:gd name="T2" fmla="*/ 0 w 242"/>
                <a:gd name="T3" fmla="*/ 94 h 225"/>
                <a:gd name="T4" fmla="*/ 120 w 242"/>
                <a:gd name="T5" fmla="*/ 225 h 225"/>
                <a:gd name="T6" fmla="*/ 242 w 242"/>
                <a:gd name="T7" fmla="*/ 94 h 225"/>
                <a:gd name="T8" fmla="*/ 176 w 242"/>
                <a:gd name="T9" fmla="*/ 94 h 225"/>
                <a:gd name="T10" fmla="*/ 150 w 242"/>
                <a:gd name="T11" fmla="*/ 120 h 225"/>
                <a:gd name="T12" fmla="*/ 150 w 242"/>
                <a:gd name="T13" fmla="*/ 0 h 225"/>
                <a:gd name="T14" fmla="*/ 92 w 242"/>
                <a:gd name="T15" fmla="*/ 0 h 225"/>
                <a:gd name="T16" fmla="*/ 92 w 242"/>
                <a:gd name="T17" fmla="*/ 120 h 225"/>
                <a:gd name="T18" fmla="*/ 67 w 242"/>
                <a:gd name="T19" fmla="*/ 94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225">
                  <a:moveTo>
                    <a:pt x="67" y="94"/>
                  </a:moveTo>
                  <a:lnTo>
                    <a:pt x="0" y="94"/>
                  </a:lnTo>
                  <a:lnTo>
                    <a:pt x="120" y="225"/>
                  </a:lnTo>
                  <a:lnTo>
                    <a:pt x="242" y="94"/>
                  </a:lnTo>
                  <a:lnTo>
                    <a:pt x="176" y="94"/>
                  </a:lnTo>
                  <a:lnTo>
                    <a:pt x="150" y="120"/>
                  </a:lnTo>
                  <a:lnTo>
                    <a:pt x="150" y="0"/>
                  </a:lnTo>
                  <a:lnTo>
                    <a:pt x="92" y="0"/>
                  </a:lnTo>
                  <a:lnTo>
                    <a:pt x="92" y="120"/>
                  </a:lnTo>
                  <a:lnTo>
                    <a:pt x="67" y="94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24" name="Rectangle 1284"/>
            <p:cNvSpPr>
              <a:spLocks noChangeArrowheads="1"/>
            </p:cNvSpPr>
            <p:nvPr/>
          </p:nvSpPr>
          <p:spPr bwMode="auto">
            <a:xfrm>
              <a:off x="7781515" y="3557675"/>
              <a:ext cx="618503" cy="30122"/>
            </a:xfrm>
            <a:prstGeom prst="rect">
              <a:avLst/>
            </a:prstGeom>
            <a:solidFill>
              <a:srgbClr val="006E54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25" name="Rectangle 1285"/>
            <p:cNvSpPr>
              <a:spLocks noChangeArrowheads="1"/>
            </p:cNvSpPr>
            <p:nvPr/>
          </p:nvSpPr>
          <p:spPr bwMode="auto">
            <a:xfrm>
              <a:off x="7775490" y="3256456"/>
              <a:ext cx="41036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1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2024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19830" name="Freeform 1290"/>
            <p:cNvSpPr>
              <a:spLocks/>
            </p:cNvSpPr>
            <p:nvPr/>
          </p:nvSpPr>
          <p:spPr bwMode="auto">
            <a:xfrm>
              <a:off x="6259356" y="2641970"/>
              <a:ext cx="485967" cy="449821"/>
            </a:xfrm>
            <a:custGeom>
              <a:avLst/>
              <a:gdLst>
                <a:gd name="T0" fmla="*/ 68 w 242"/>
                <a:gd name="T1" fmla="*/ 93 h 224"/>
                <a:gd name="T2" fmla="*/ 0 w 242"/>
                <a:gd name="T3" fmla="*/ 93 h 224"/>
                <a:gd name="T4" fmla="*/ 122 w 242"/>
                <a:gd name="T5" fmla="*/ 224 h 224"/>
                <a:gd name="T6" fmla="*/ 242 w 242"/>
                <a:gd name="T7" fmla="*/ 93 h 224"/>
                <a:gd name="T8" fmla="*/ 175 w 242"/>
                <a:gd name="T9" fmla="*/ 93 h 224"/>
                <a:gd name="T10" fmla="*/ 149 w 242"/>
                <a:gd name="T11" fmla="*/ 120 h 224"/>
                <a:gd name="T12" fmla="*/ 149 w 242"/>
                <a:gd name="T13" fmla="*/ 0 h 224"/>
                <a:gd name="T14" fmla="*/ 92 w 242"/>
                <a:gd name="T15" fmla="*/ 0 h 224"/>
                <a:gd name="T16" fmla="*/ 92 w 242"/>
                <a:gd name="T17" fmla="*/ 120 h 224"/>
                <a:gd name="T18" fmla="*/ 68 w 242"/>
                <a:gd name="T19" fmla="*/ 93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224">
                  <a:moveTo>
                    <a:pt x="68" y="93"/>
                  </a:moveTo>
                  <a:lnTo>
                    <a:pt x="0" y="93"/>
                  </a:lnTo>
                  <a:lnTo>
                    <a:pt x="122" y="224"/>
                  </a:lnTo>
                  <a:lnTo>
                    <a:pt x="242" y="93"/>
                  </a:lnTo>
                  <a:lnTo>
                    <a:pt x="175" y="93"/>
                  </a:lnTo>
                  <a:lnTo>
                    <a:pt x="149" y="120"/>
                  </a:lnTo>
                  <a:lnTo>
                    <a:pt x="149" y="0"/>
                  </a:lnTo>
                  <a:lnTo>
                    <a:pt x="92" y="0"/>
                  </a:lnTo>
                  <a:lnTo>
                    <a:pt x="92" y="120"/>
                  </a:lnTo>
                  <a:lnTo>
                    <a:pt x="68" y="93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31" name="Rectangle 1291"/>
            <p:cNvSpPr>
              <a:spLocks noChangeArrowheads="1"/>
            </p:cNvSpPr>
            <p:nvPr/>
          </p:nvSpPr>
          <p:spPr bwMode="auto">
            <a:xfrm>
              <a:off x="6195096" y="2631929"/>
              <a:ext cx="616495" cy="30122"/>
            </a:xfrm>
            <a:prstGeom prst="rect">
              <a:avLst/>
            </a:pr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32" name="Rectangle 1292"/>
            <p:cNvSpPr>
              <a:spLocks noChangeArrowheads="1"/>
            </p:cNvSpPr>
            <p:nvPr/>
          </p:nvSpPr>
          <p:spPr bwMode="auto">
            <a:xfrm>
              <a:off x="6187063" y="2332719"/>
              <a:ext cx="41036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1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2022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19837" name="Freeform 1297"/>
            <p:cNvSpPr>
              <a:spLocks/>
            </p:cNvSpPr>
            <p:nvPr/>
          </p:nvSpPr>
          <p:spPr bwMode="auto">
            <a:xfrm>
              <a:off x="4644823" y="1732289"/>
              <a:ext cx="483959" cy="451829"/>
            </a:xfrm>
            <a:custGeom>
              <a:avLst/>
              <a:gdLst>
                <a:gd name="T0" fmla="*/ 66 w 241"/>
                <a:gd name="T1" fmla="*/ 92 h 225"/>
                <a:gd name="T2" fmla="*/ 0 w 241"/>
                <a:gd name="T3" fmla="*/ 92 h 225"/>
                <a:gd name="T4" fmla="*/ 119 w 241"/>
                <a:gd name="T5" fmla="*/ 225 h 225"/>
                <a:gd name="T6" fmla="*/ 241 w 241"/>
                <a:gd name="T7" fmla="*/ 92 h 225"/>
                <a:gd name="T8" fmla="*/ 173 w 241"/>
                <a:gd name="T9" fmla="*/ 92 h 225"/>
                <a:gd name="T10" fmla="*/ 149 w 241"/>
                <a:gd name="T11" fmla="*/ 120 h 225"/>
                <a:gd name="T12" fmla="*/ 149 w 241"/>
                <a:gd name="T13" fmla="*/ 0 h 225"/>
                <a:gd name="T14" fmla="*/ 92 w 241"/>
                <a:gd name="T15" fmla="*/ 0 h 225"/>
                <a:gd name="T16" fmla="*/ 92 w 241"/>
                <a:gd name="T17" fmla="*/ 120 h 225"/>
                <a:gd name="T18" fmla="*/ 66 w 241"/>
                <a:gd name="T19" fmla="*/ 9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1" h="225">
                  <a:moveTo>
                    <a:pt x="66" y="92"/>
                  </a:moveTo>
                  <a:lnTo>
                    <a:pt x="0" y="92"/>
                  </a:lnTo>
                  <a:lnTo>
                    <a:pt x="119" y="225"/>
                  </a:lnTo>
                  <a:lnTo>
                    <a:pt x="241" y="92"/>
                  </a:lnTo>
                  <a:lnTo>
                    <a:pt x="173" y="92"/>
                  </a:lnTo>
                  <a:lnTo>
                    <a:pt x="149" y="120"/>
                  </a:lnTo>
                  <a:lnTo>
                    <a:pt x="149" y="0"/>
                  </a:lnTo>
                  <a:lnTo>
                    <a:pt x="92" y="0"/>
                  </a:lnTo>
                  <a:lnTo>
                    <a:pt x="92" y="120"/>
                  </a:lnTo>
                  <a:lnTo>
                    <a:pt x="66" y="92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38" name="Rectangle 1298"/>
            <p:cNvSpPr>
              <a:spLocks noChangeArrowheads="1"/>
            </p:cNvSpPr>
            <p:nvPr/>
          </p:nvSpPr>
          <p:spPr bwMode="auto">
            <a:xfrm>
              <a:off x="4576547" y="1724256"/>
              <a:ext cx="616495" cy="30122"/>
            </a:xfrm>
            <a:prstGeom prst="rect">
              <a:avLst/>
            </a:pr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39" name="Rectangle 1299"/>
            <p:cNvSpPr>
              <a:spLocks noChangeArrowheads="1"/>
            </p:cNvSpPr>
            <p:nvPr/>
          </p:nvSpPr>
          <p:spPr bwMode="auto">
            <a:xfrm>
              <a:off x="4570523" y="1423038"/>
              <a:ext cx="41036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1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2020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19732" name="Freeform 1563"/>
            <p:cNvSpPr>
              <a:spLocks/>
            </p:cNvSpPr>
            <p:nvPr/>
          </p:nvSpPr>
          <p:spPr bwMode="auto">
            <a:xfrm>
              <a:off x="6992322" y="4575795"/>
              <a:ext cx="485967" cy="447812"/>
            </a:xfrm>
            <a:custGeom>
              <a:avLst/>
              <a:gdLst>
                <a:gd name="T0" fmla="*/ 175 w 242"/>
                <a:gd name="T1" fmla="*/ 131 h 223"/>
                <a:gd name="T2" fmla="*/ 242 w 242"/>
                <a:gd name="T3" fmla="*/ 131 h 223"/>
                <a:gd name="T4" fmla="*/ 122 w 242"/>
                <a:gd name="T5" fmla="*/ 0 h 223"/>
                <a:gd name="T6" fmla="*/ 0 w 242"/>
                <a:gd name="T7" fmla="*/ 131 h 223"/>
                <a:gd name="T8" fmla="*/ 68 w 242"/>
                <a:gd name="T9" fmla="*/ 131 h 223"/>
                <a:gd name="T10" fmla="*/ 92 w 242"/>
                <a:gd name="T11" fmla="*/ 104 h 223"/>
                <a:gd name="T12" fmla="*/ 92 w 242"/>
                <a:gd name="T13" fmla="*/ 223 h 223"/>
                <a:gd name="T14" fmla="*/ 150 w 242"/>
                <a:gd name="T15" fmla="*/ 223 h 223"/>
                <a:gd name="T16" fmla="*/ 150 w 242"/>
                <a:gd name="T17" fmla="*/ 104 h 223"/>
                <a:gd name="T18" fmla="*/ 175 w 242"/>
                <a:gd name="T19" fmla="*/ 131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223">
                  <a:moveTo>
                    <a:pt x="175" y="131"/>
                  </a:moveTo>
                  <a:lnTo>
                    <a:pt x="242" y="131"/>
                  </a:lnTo>
                  <a:lnTo>
                    <a:pt x="122" y="0"/>
                  </a:lnTo>
                  <a:lnTo>
                    <a:pt x="0" y="131"/>
                  </a:lnTo>
                  <a:lnTo>
                    <a:pt x="68" y="131"/>
                  </a:lnTo>
                  <a:lnTo>
                    <a:pt x="92" y="104"/>
                  </a:lnTo>
                  <a:lnTo>
                    <a:pt x="92" y="223"/>
                  </a:lnTo>
                  <a:lnTo>
                    <a:pt x="150" y="223"/>
                  </a:lnTo>
                  <a:lnTo>
                    <a:pt x="150" y="104"/>
                  </a:lnTo>
                  <a:lnTo>
                    <a:pt x="175" y="131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33" name="Rectangle 1564"/>
            <p:cNvSpPr>
              <a:spLocks noChangeArrowheads="1"/>
            </p:cNvSpPr>
            <p:nvPr/>
          </p:nvSpPr>
          <p:spPr bwMode="auto">
            <a:xfrm>
              <a:off x="6930069" y="5005534"/>
              <a:ext cx="614486" cy="30123"/>
            </a:xfrm>
            <a:prstGeom prst="rect">
              <a:avLst/>
            </a:pr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34" name="Rectangle 1565"/>
            <p:cNvSpPr>
              <a:spLocks noChangeArrowheads="1"/>
            </p:cNvSpPr>
            <p:nvPr/>
          </p:nvSpPr>
          <p:spPr bwMode="auto">
            <a:xfrm>
              <a:off x="6922037" y="5077826"/>
              <a:ext cx="41036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2023</a:t>
              </a:r>
              <a:endParaRPr kumimoji="0" lang="zh-CN" altLang="zh-CN" sz="18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19739" name="Freeform 1570"/>
            <p:cNvSpPr>
              <a:spLocks/>
            </p:cNvSpPr>
            <p:nvPr/>
          </p:nvSpPr>
          <p:spPr bwMode="auto">
            <a:xfrm>
              <a:off x="5377789" y="3662098"/>
              <a:ext cx="483959" cy="451829"/>
            </a:xfrm>
            <a:custGeom>
              <a:avLst/>
              <a:gdLst>
                <a:gd name="T0" fmla="*/ 173 w 241"/>
                <a:gd name="T1" fmla="*/ 131 h 225"/>
                <a:gd name="T2" fmla="*/ 241 w 241"/>
                <a:gd name="T3" fmla="*/ 131 h 225"/>
                <a:gd name="T4" fmla="*/ 120 w 241"/>
                <a:gd name="T5" fmla="*/ 0 h 225"/>
                <a:gd name="T6" fmla="*/ 0 w 241"/>
                <a:gd name="T7" fmla="*/ 131 h 225"/>
                <a:gd name="T8" fmla="*/ 66 w 241"/>
                <a:gd name="T9" fmla="*/ 131 h 225"/>
                <a:gd name="T10" fmla="*/ 92 w 241"/>
                <a:gd name="T11" fmla="*/ 105 h 225"/>
                <a:gd name="T12" fmla="*/ 92 w 241"/>
                <a:gd name="T13" fmla="*/ 225 h 225"/>
                <a:gd name="T14" fmla="*/ 149 w 241"/>
                <a:gd name="T15" fmla="*/ 225 h 225"/>
                <a:gd name="T16" fmla="*/ 149 w 241"/>
                <a:gd name="T17" fmla="*/ 105 h 225"/>
                <a:gd name="T18" fmla="*/ 173 w 241"/>
                <a:gd name="T19" fmla="*/ 131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1" h="225">
                  <a:moveTo>
                    <a:pt x="173" y="131"/>
                  </a:moveTo>
                  <a:lnTo>
                    <a:pt x="241" y="131"/>
                  </a:lnTo>
                  <a:lnTo>
                    <a:pt x="120" y="0"/>
                  </a:lnTo>
                  <a:lnTo>
                    <a:pt x="0" y="131"/>
                  </a:lnTo>
                  <a:lnTo>
                    <a:pt x="66" y="131"/>
                  </a:lnTo>
                  <a:lnTo>
                    <a:pt x="92" y="105"/>
                  </a:lnTo>
                  <a:lnTo>
                    <a:pt x="92" y="225"/>
                  </a:lnTo>
                  <a:lnTo>
                    <a:pt x="149" y="225"/>
                  </a:lnTo>
                  <a:lnTo>
                    <a:pt x="149" y="105"/>
                  </a:lnTo>
                  <a:lnTo>
                    <a:pt x="173" y="131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40" name="Rectangle 1571"/>
            <p:cNvSpPr>
              <a:spLocks noChangeArrowheads="1"/>
            </p:cNvSpPr>
            <p:nvPr/>
          </p:nvSpPr>
          <p:spPr bwMode="auto">
            <a:xfrm>
              <a:off x="5311520" y="4091836"/>
              <a:ext cx="614486" cy="28114"/>
            </a:xfrm>
            <a:prstGeom prst="rect">
              <a:avLst/>
            </a:pr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41" name="Rectangle 1572"/>
            <p:cNvSpPr>
              <a:spLocks noChangeArrowheads="1"/>
            </p:cNvSpPr>
            <p:nvPr/>
          </p:nvSpPr>
          <p:spPr bwMode="auto">
            <a:xfrm>
              <a:off x="5303488" y="4162122"/>
              <a:ext cx="41036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1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2021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19746" name="Freeform 1577"/>
            <p:cNvSpPr>
              <a:spLocks/>
            </p:cNvSpPr>
            <p:nvPr/>
          </p:nvSpPr>
          <p:spPr bwMode="auto">
            <a:xfrm>
              <a:off x="3829524" y="2746392"/>
              <a:ext cx="483959" cy="451829"/>
            </a:xfrm>
            <a:custGeom>
              <a:avLst/>
              <a:gdLst>
                <a:gd name="T0" fmla="*/ 175 w 241"/>
                <a:gd name="T1" fmla="*/ 133 h 225"/>
                <a:gd name="T2" fmla="*/ 241 w 241"/>
                <a:gd name="T3" fmla="*/ 133 h 225"/>
                <a:gd name="T4" fmla="*/ 121 w 241"/>
                <a:gd name="T5" fmla="*/ 0 h 225"/>
                <a:gd name="T6" fmla="*/ 0 w 241"/>
                <a:gd name="T7" fmla="*/ 133 h 225"/>
                <a:gd name="T8" fmla="*/ 68 w 241"/>
                <a:gd name="T9" fmla="*/ 133 h 225"/>
                <a:gd name="T10" fmla="*/ 92 w 241"/>
                <a:gd name="T11" fmla="*/ 105 h 225"/>
                <a:gd name="T12" fmla="*/ 92 w 241"/>
                <a:gd name="T13" fmla="*/ 225 h 225"/>
                <a:gd name="T14" fmla="*/ 149 w 241"/>
                <a:gd name="T15" fmla="*/ 225 h 225"/>
                <a:gd name="T16" fmla="*/ 149 w 241"/>
                <a:gd name="T17" fmla="*/ 105 h 225"/>
                <a:gd name="T18" fmla="*/ 175 w 241"/>
                <a:gd name="T19" fmla="*/ 13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1" h="225">
                  <a:moveTo>
                    <a:pt x="175" y="133"/>
                  </a:moveTo>
                  <a:lnTo>
                    <a:pt x="241" y="133"/>
                  </a:lnTo>
                  <a:lnTo>
                    <a:pt x="121" y="0"/>
                  </a:lnTo>
                  <a:lnTo>
                    <a:pt x="0" y="133"/>
                  </a:lnTo>
                  <a:lnTo>
                    <a:pt x="68" y="133"/>
                  </a:lnTo>
                  <a:lnTo>
                    <a:pt x="92" y="105"/>
                  </a:lnTo>
                  <a:lnTo>
                    <a:pt x="92" y="225"/>
                  </a:lnTo>
                  <a:lnTo>
                    <a:pt x="149" y="225"/>
                  </a:lnTo>
                  <a:lnTo>
                    <a:pt x="149" y="105"/>
                  </a:lnTo>
                  <a:lnTo>
                    <a:pt x="175" y="133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47" name="Rectangle 1578"/>
            <p:cNvSpPr>
              <a:spLocks noChangeArrowheads="1"/>
            </p:cNvSpPr>
            <p:nvPr/>
          </p:nvSpPr>
          <p:spPr bwMode="auto">
            <a:xfrm>
              <a:off x="3765264" y="3180147"/>
              <a:ext cx="616496" cy="30123"/>
            </a:xfrm>
            <a:prstGeom prst="rect">
              <a:avLst/>
            </a:prstGeom>
            <a:solidFill>
              <a:srgbClr val="006E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48" name="Rectangle 1579"/>
            <p:cNvSpPr>
              <a:spLocks noChangeArrowheads="1"/>
            </p:cNvSpPr>
            <p:nvPr/>
          </p:nvSpPr>
          <p:spPr bwMode="auto">
            <a:xfrm>
              <a:off x="3757231" y="3282563"/>
              <a:ext cx="41036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600" b="1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Times New Roman" panose="02020603050405020304" pitchFamily="18" charset="0"/>
                </a:rPr>
                <a:t>2019</a:t>
              </a:r>
              <a:endPara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50" name="íṣlíḓe"/>
            <p:cNvSpPr txBox="1"/>
            <p:nvPr/>
          </p:nvSpPr>
          <p:spPr>
            <a:xfrm>
              <a:off x="2590915" y="3660551"/>
              <a:ext cx="2172327" cy="29226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de-DE" sz="16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600" b="1" dirty="0" smtClean="0">
                  <a:solidFill>
                    <a:srgbClr val="000000"/>
                  </a:solidFill>
                </a:rPr>
                <a:t>标题文档</a:t>
              </a:r>
              <a:endParaRPr lang="de-DE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51" name="ïšḻîḋe"/>
            <p:cNvSpPr txBox="1"/>
            <p:nvPr/>
          </p:nvSpPr>
          <p:spPr>
            <a:xfrm>
              <a:off x="2763829" y="3882621"/>
              <a:ext cx="1826501" cy="55134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 fontScale="40000" lnSpcReduction="200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dirty="0"/>
            </a:p>
          </p:txBody>
        </p:sp>
        <p:sp>
          <p:nvSpPr>
            <p:cNvPr id="52" name="íṣlíḓe"/>
            <p:cNvSpPr txBox="1"/>
            <p:nvPr/>
          </p:nvSpPr>
          <p:spPr>
            <a:xfrm>
              <a:off x="4385154" y="4464886"/>
              <a:ext cx="2172327" cy="29226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de-DE" sz="16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600" b="1" dirty="0" smtClean="0">
                  <a:solidFill>
                    <a:srgbClr val="000000"/>
                  </a:solidFill>
                </a:rPr>
                <a:t>标题文档</a:t>
              </a:r>
              <a:endParaRPr lang="de-DE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53" name="ïšḻîḋe"/>
            <p:cNvSpPr txBox="1"/>
            <p:nvPr/>
          </p:nvSpPr>
          <p:spPr>
            <a:xfrm>
              <a:off x="4558068" y="4686956"/>
              <a:ext cx="1826501" cy="55134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 fontScale="40000" lnSpcReduction="200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dirty="0"/>
            </a:p>
          </p:txBody>
        </p:sp>
        <p:sp>
          <p:nvSpPr>
            <p:cNvPr id="54" name="íṣlíḓe"/>
            <p:cNvSpPr txBox="1"/>
            <p:nvPr/>
          </p:nvSpPr>
          <p:spPr>
            <a:xfrm>
              <a:off x="6013532" y="5403606"/>
              <a:ext cx="2172327" cy="29226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de-DE" sz="16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600" b="1" dirty="0" smtClean="0">
                  <a:solidFill>
                    <a:srgbClr val="000000"/>
                  </a:solidFill>
                </a:rPr>
                <a:t>标题文档</a:t>
              </a:r>
              <a:endParaRPr lang="de-DE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55" name="ïšḻîḋe"/>
            <p:cNvSpPr txBox="1"/>
            <p:nvPr/>
          </p:nvSpPr>
          <p:spPr>
            <a:xfrm>
              <a:off x="6186446" y="5625676"/>
              <a:ext cx="1826501" cy="55134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 fontScale="40000" lnSpcReduction="200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dirty="0"/>
            </a:p>
          </p:txBody>
        </p:sp>
        <p:sp>
          <p:nvSpPr>
            <p:cNvPr id="56" name="íṣlíḓe"/>
            <p:cNvSpPr txBox="1"/>
            <p:nvPr/>
          </p:nvSpPr>
          <p:spPr>
            <a:xfrm>
              <a:off x="5261781" y="1236332"/>
              <a:ext cx="2172327" cy="29226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de-DE" sz="16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600" b="1" dirty="0" smtClean="0">
                  <a:solidFill>
                    <a:srgbClr val="000000"/>
                  </a:solidFill>
                </a:rPr>
                <a:t>标题文档</a:t>
              </a:r>
              <a:endParaRPr lang="de-DE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57" name="ïšḻîḋe"/>
            <p:cNvSpPr txBox="1"/>
            <p:nvPr/>
          </p:nvSpPr>
          <p:spPr>
            <a:xfrm>
              <a:off x="5273196" y="1459566"/>
              <a:ext cx="1826501" cy="55134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 fontScale="400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dirty="0"/>
            </a:p>
          </p:txBody>
        </p:sp>
        <p:sp>
          <p:nvSpPr>
            <p:cNvPr id="58" name="íṣlíḓe"/>
            <p:cNvSpPr txBox="1"/>
            <p:nvPr/>
          </p:nvSpPr>
          <p:spPr>
            <a:xfrm>
              <a:off x="6931933" y="2143081"/>
              <a:ext cx="2172327" cy="29226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de-DE" sz="16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600" b="1" dirty="0" smtClean="0">
                  <a:solidFill>
                    <a:srgbClr val="000000"/>
                  </a:solidFill>
                </a:rPr>
                <a:t>标题文档</a:t>
              </a:r>
              <a:endParaRPr lang="de-DE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59" name="ïšḻîḋe"/>
            <p:cNvSpPr txBox="1"/>
            <p:nvPr/>
          </p:nvSpPr>
          <p:spPr>
            <a:xfrm>
              <a:off x="6943348" y="2366315"/>
              <a:ext cx="1826501" cy="55134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 fontScale="400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dirty="0"/>
            </a:p>
          </p:txBody>
        </p:sp>
        <p:sp>
          <p:nvSpPr>
            <p:cNvPr id="60" name="íṣlíḓe"/>
            <p:cNvSpPr txBox="1"/>
            <p:nvPr/>
          </p:nvSpPr>
          <p:spPr>
            <a:xfrm>
              <a:off x="8571214" y="3207176"/>
              <a:ext cx="2172327" cy="29226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de-DE" sz="16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600" b="1" dirty="0" smtClean="0">
                  <a:solidFill>
                    <a:srgbClr val="000000"/>
                  </a:solidFill>
                </a:rPr>
                <a:t>标题文档</a:t>
              </a:r>
              <a:endParaRPr lang="de-DE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61" name="ïšḻîḋe"/>
            <p:cNvSpPr txBox="1"/>
            <p:nvPr/>
          </p:nvSpPr>
          <p:spPr>
            <a:xfrm>
              <a:off x="8582629" y="3430410"/>
              <a:ext cx="1826501" cy="551341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 fontScale="400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dirty="0"/>
            </a:p>
          </p:txBody>
        </p:sp>
      </p:grpSp>
      <p:sp>
        <p:nvSpPr>
          <p:cNvPr id="62" name="矩形 61"/>
          <p:cNvSpPr/>
          <p:nvPr/>
        </p:nvSpPr>
        <p:spPr>
          <a:xfrm>
            <a:off x="228600" y="323850"/>
            <a:ext cx="11671300" cy="6267450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0" y="0"/>
            <a:ext cx="3106400" cy="1052009"/>
            <a:chOff x="424200" y="146026"/>
            <a:chExt cx="4264678" cy="1444270"/>
          </a:xfrm>
        </p:grpSpPr>
        <p:sp>
          <p:nvSpPr>
            <p:cNvPr id="64" name="Freeform 17"/>
            <p:cNvSpPr>
              <a:spLocks/>
            </p:cNvSpPr>
            <p:nvPr/>
          </p:nvSpPr>
          <p:spPr bwMode="auto">
            <a:xfrm>
              <a:off x="3267318" y="159652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9"/>
            <p:cNvSpPr>
              <a:spLocks/>
            </p:cNvSpPr>
            <p:nvPr/>
          </p:nvSpPr>
          <p:spPr bwMode="auto">
            <a:xfrm>
              <a:off x="424200" y="168736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1"/>
            <p:cNvSpPr>
              <a:spLocks/>
            </p:cNvSpPr>
            <p:nvPr/>
          </p:nvSpPr>
          <p:spPr bwMode="auto">
            <a:xfrm>
              <a:off x="1836677" y="146026"/>
              <a:ext cx="1430644" cy="1426101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085600" y="0"/>
            <a:ext cx="3106400" cy="1052009"/>
            <a:chOff x="424200" y="146026"/>
            <a:chExt cx="4264678" cy="1444270"/>
          </a:xfrm>
        </p:grpSpPr>
        <p:sp>
          <p:nvSpPr>
            <p:cNvPr id="68" name="Freeform 17"/>
            <p:cNvSpPr>
              <a:spLocks/>
            </p:cNvSpPr>
            <p:nvPr/>
          </p:nvSpPr>
          <p:spPr bwMode="auto">
            <a:xfrm>
              <a:off x="3267318" y="159652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9"/>
            <p:cNvSpPr>
              <a:spLocks/>
            </p:cNvSpPr>
            <p:nvPr/>
          </p:nvSpPr>
          <p:spPr bwMode="auto">
            <a:xfrm>
              <a:off x="424200" y="168736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1"/>
            <p:cNvSpPr>
              <a:spLocks/>
            </p:cNvSpPr>
            <p:nvPr/>
          </p:nvSpPr>
          <p:spPr bwMode="auto">
            <a:xfrm>
              <a:off x="1836677" y="146026"/>
              <a:ext cx="1430644" cy="1426101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1" name="文本框 1"/>
          <p:cNvSpPr txBox="1"/>
          <p:nvPr/>
        </p:nvSpPr>
        <p:spPr>
          <a:xfrm>
            <a:off x="517733" y="110035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20558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419100" y="323850"/>
            <a:ext cx="11277600" cy="6134100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3662643" y="0"/>
            <a:ext cx="852935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9153587" y="2211820"/>
            <a:ext cx="3029330" cy="3742379"/>
          </a:xfrm>
          <a:custGeom>
            <a:avLst/>
            <a:gdLst>
              <a:gd name="T0" fmla="*/ 472 w 667"/>
              <a:gd name="T1" fmla="*/ 508 h 824"/>
              <a:gd name="T2" fmla="*/ 629 w 667"/>
              <a:gd name="T3" fmla="*/ 351 h 824"/>
              <a:gd name="T4" fmla="*/ 667 w 667"/>
              <a:gd name="T5" fmla="*/ 313 h 824"/>
              <a:gd name="T6" fmla="*/ 667 w 667"/>
              <a:gd name="T7" fmla="*/ 0 h 824"/>
              <a:gd name="T8" fmla="*/ 0 w 667"/>
              <a:gd name="T9" fmla="*/ 665 h 824"/>
              <a:gd name="T10" fmla="*/ 3 w 667"/>
              <a:gd name="T11" fmla="*/ 667 h 824"/>
              <a:gd name="T12" fmla="*/ 3 w 667"/>
              <a:gd name="T13" fmla="*/ 667 h 824"/>
              <a:gd name="T14" fmla="*/ 157 w 667"/>
              <a:gd name="T15" fmla="*/ 824 h 824"/>
              <a:gd name="T16" fmla="*/ 159 w 667"/>
              <a:gd name="T17" fmla="*/ 824 h 824"/>
              <a:gd name="T18" fmla="*/ 316 w 667"/>
              <a:gd name="T19" fmla="*/ 665 h 824"/>
              <a:gd name="T20" fmla="*/ 472 w 667"/>
              <a:gd name="T21" fmla="*/ 508 h 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7" h="824">
                <a:moveTo>
                  <a:pt x="472" y="508"/>
                </a:moveTo>
                <a:lnTo>
                  <a:pt x="629" y="351"/>
                </a:lnTo>
                <a:lnTo>
                  <a:pt x="667" y="313"/>
                </a:lnTo>
                <a:lnTo>
                  <a:pt x="667" y="0"/>
                </a:lnTo>
                <a:lnTo>
                  <a:pt x="0" y="665"/>
                </a:lnTo>
                <a:lnTo>
                  <a:pt x="3" y="667"/>
                </a:lnTo>
                <a:lnTo>
                  <a:pt x="3" y="667"/>
                </a:lnTo>
                <a:lnTo>
                  <a:pt x="157" y="824"/>
                </a:lnTo>
                <a:lnTo>
                  <a:pt x="159" y="824"/>
                </a:lnTo>
                <a:lnTo>
                  <a:pt x="316" y="665"/>
                </a:lnTo>
                <a:lnTo>
                  <a:pt x="472" y="50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8445078" y="785719"/>
            <a:ext cx="3737839" cy="4446347"/>
          </a:xfrm>
          <a:custGeom>
            <a:avLst/>
            <a:gdLst>
              <a:gd name="T0" fmla="*/ 156 w 823"/>
              <a:gd name="T1" fmla="*/ 979 h 979"/>
              <a:gd name="T2" fmla="*/ 823 w 823"/>
              <a:gd name="T3" fmla="*/ 314 h 979"/>
              <a:gd name="T4" fmla="*/ 823 w 823"/>
              <a:gd name="T5" fmla="*/ 0 h 979"/>
              <a:gd name="T6" fmla="*/ 0 w 823"/>
              <a:gd name="T7" fmla="*/ 822 h 979"/>
              <a:gd name="T8" fmla="*/ 2 w 823"/>
              <a:gd name="T9" fmla="*/ 824 h 979"/>
              <a:gd name="T10" fmla="*/ 2 w 823"/>
              <a:gd name="T11" fmla="*/ 824 h 979"/>
              <a:gd name="T12" fmla="*/ 156 w 823"/>
              <a:gd name="T13" fmla="*/ 979 h 9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3" h="979">
                <a:moveTo>
                  <a:pt x="156" y="979"/>
                </a:moveTo>
                <a:lnTo>
                  <a:pt x="823" y="314"/>
                </a:lnTo>
                <a:lnTo>
                  <a:pt x="823" y="0"/>
                </a:lnTo>
                <a:lnTo>
                  <a:pt x="0" y="822"/>
                </a:lnTo>
                <a:lnTo>
                  <a:pt x="2" y="824"/>
                </a:lnTo>
                <a:lnTo>
                  <a:pt x="2" y="824"/>
                </a:lnTo>
                <a:lnTo>
                  <a:pt x="156" y="97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7732026" y="0"/>
            <a:ext cx="4450887" cy="4519015"/>
          </a:xfrm>
          <a:custGeom>
            <a:avLst/>
            <a:gdLst>
              <a:gd name="T0" fmla="*/ 980 w 980"/>
              <a:gd name="T1" fmla="*/ 173 h 995"/>
              <a:gd name="T2" fmla="*/ 980 w 980"/>
              <a:gd name="T3" fmla="*/ 0 h 995"/>
              <a:gd name="T4" fmla="*/ 840 w 980"/>
              <a:gd name="T5" fmla="*/ 0 h 995"/>
              <a:gd name="T6" fmla="*/ 0 w 980"/>
              <a:gd name="T7" fmla="*/ 838 h 995"/>
              <a:gd name="T8" fmla="*/ 157 w 980"/>
              <a:gd name="T9" fmla="*/ 995 h 995"/>
              <a:gd name="T10" fmla="*/ 980 w 980"/>
              <a:gd name="T11" fmla="*/ 173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80" h="995">
                <a:moveTo>
                  <a:pt x="980" y="173"/>
                </a:moveTo>
                <a:lnTo>
                  <a:pt x="980" y="0"/>
                </a:lnTo>
                <a:lnTo>
                  <a:pt x="840" y="0"/>
                </a:lnTo>
                <a:lnTo>
                  <a:pt x="0" y="838"/>
                </a:lnTo>
                <a:lnTo>
                  <a:pt x="157" y="995"/>
                </a:lnTo>
                <a:lnTo>
                  <a:pt x="980" y="17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7023518" y="0"/>
            <a:ext cx="4523555" cy="3805963"/>
          </a:xfrm>
          <a:custGeom>
            <a:avLst/>
            <a:gdLst>
              <a:gd name="T0" fmla="*/ 996 w 996"/>
              <a:gd name="T1" fmla="*/ 0 h 838"/>
              <a:gd name="T2" fmla="*/ 683 w 996"/>
              <a:gd name="T3" fmla="*/ 0 h 838"/>
              <a:gd name="T4" fmla="*/ 626 w 996"/>
              <a:gd name="T5" fmla="*/ 55 h 838"/>
              <a:gd name="T6" fmla="*/ 469 w 996"/>
              <a:gd name="T7" fmla="*/ 211 h 838"/>
              <a:gd name="T8" fmla="*/ 313 w 996"/>
              <a:gd name="T9" fmla="*/ 368 h 838"/>
              <a:gd name="T10" fmla="*/ 156 w 996"/>
              <a:gd name="T11" fmla="*/ 525 h 838"/>
              <a:gd name="T12" fmla="*/ 0 w 996"/>
              <a:gd name="T13" fmla="*/ 681 h 838"/>
              <a:gd name="T14" fmla="*/ 0 w 996"/>
              <a:gd name="T15" fmla="*/ 681 h 838"/>
              <a:gd name="T16" fmla="*/ 156 w 996"/>
              <a:gd name="T17" fmla="*/ 838 h 838"/>
              <a:gd name="T18" fmla="*/ 996 w 996"/>
              <a:gd name="T19" fmla="*/ 0 h 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96" h="838">
                <a:moveTo>
                  <a:pt x="996" y="0"/>
                </a:moveTo>
                <a:lnTo>
                  <a:pt x="683" y="0"/>
                </a:lnTo>
                <a:lnTo>
                  <a:pt x="626" y="55"/>
                </a:lnTo>
                <a:lnTo>
                  <a:pt x="469" y="211"/>
                </a:lnTo>
                <a:lnTo>
                  <a:pt x="313" y="368"/>
                </a:lnTo>
                <a:lnTo>
                  <a:pt x="156" y="525"/>
                </a:lnTo>
                <a:lnTo>
                  <a:pt x="0" y="681"/>
                </a:lnTo>
                <a:lnTo>
                  <a:pt x="0" y="681"/>
                </a:lnTo>
                <a:lnTo>
                  <a:pt x="156" y="838"/>
                </a:lnTo>
                <a:lnTo>
                  <a:pt x="99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3267318" y="159652"/>
            <a:ext cx="1421560" cy="1421560"/>
          </a:xfrm>
          <a:custGeom>
            <a:avLst/>
            <a:gdLst>
              <a:gd name="T0" fmla="*/ 157 w 313"/>
              <a:gd name="T1" fmla="*/ 0 h 313"/>
              <a:gd name="T2" fmla="*/ 0 w 313"/>
              <a:gd name="T3" fmla="*/ 156 h 313"/>
              <a:gd name="T4" fmla="*/ 157 w 313"/>
              <a:gd name="T5" fmla="*/ 313 h 313"/>
              <a:gd name="T6" fmla="*/ 313 w 313"/>
              <a:gd name="T7" fmla="*/ 156 h 313"/>
              <a:gd name="T8" fmla="*/ 157 w 313"/>
              <a:gd name="T9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3" h="313">
                <a:moveTo>
                  <a:pt x="157" y="0"/>
                </a:moveTo>
                <a:lnTo>
                  <a:pt x="0" y="156"/>
                </a:lnTo>
                <a:lnTo>
                  <a:pt x="157" y="313"/>
                </a:lnTo>
                <a:lnTo>
                  <a:pt x="313" y="156"/>
                </a:lnTo>
                <a:lnTo>
                  <a:pt x="157" y="0"/>
                </a:lnTo>
                <a:close/>
              </a:path>
            </a:pathLst>
          </a:custGeom>
          <a:solidFill>
            <a:srgbClr val="E5E5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3267318" y="159652"/>
            <a:ext cx="1421560" cy="1421560"/>
          </a:xfrm>
          <a:custGeom>
            <a:avLst/>
            <a:gdLst>
              <a:gd name="T0" fmla="*/ 157 w 313"/>
              <a:gd name="T1" fmla="*/ 0 h 313"/>
              <a:gd name="T2" fmla="*/ 0 w 313"/>
              <a:gd name="T3" fmla="*/ 156 h 313"/>
              <a:gd name="T4" fmla="*/ 157 w 313"/>
              <a:gd name="T5" fmla="*/ 313 h 313"/>
              <a:gd name="T6" fmla="*/ 313 w 313"/>
              <a:gd name="T7" fmla="*/ 156 h 313"/>
              <a:gd name="T8" fmla="*/ 157 w 313"/>
              <a:gd name="T9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3" h="313">
                <a:moveTo>
                  <a:pt x="157" y="0"/>
                </a:moveTo>
                <a:lnTo>
                  <a:pt x="0" y="156"/>
                </a:lnTo>
                <a:lnTo>
                  <a:pt x="157" y="313"/>
                </a:lnTo>
                <a:lnTo>
                  <a:pt x="313" y="156"/>
                </a:lnTo>
                <a:lnTo>
                  <a:pt x="15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424200" y="168736"/>
            <a:ext cx="1421560" cy="1421560"/>
          </a:xfrm>
          <a:custGeom>
            <a:avLst/>
            <a:gdLst>
              <a:gd name="T0" fmla="*/ 157 w 313"/>
              <a:gd name="T1" fmla="*/ 0 h 313"/>
              <a:gd name="T2" fmla="*/ 0 w 313"/>
              <a:gd name="T3" fmla="*/ 157 h 313"/>
              <a:gd name="T4" fmla="*/ 157 w 313"/>
              <a:gd name="T5" fmla="*/ 313 h 313"/>
              <a:gd name="T6" fmla="*/ 313 w 313"/>
              <a:gd name="T7" fmla="*/ 157 h 313"/>
              <a:gd name="T8" fmla="*/ 157 w 313"/>
              <a:gd name="T9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3" h="313">
                <a:moveTo>
                  <a:pt x="157" y="0"/>
                </a:moveTo>
                <a:lnTo>
                  <a:pt x="0" y="157"/>
                </a:lnTo>
                <a:lnTo>
                  <a:pt x="157" y="313"/>
                </a:lnTo>
                <a:lnTo>
                  <a:pt x="313" y="157"/>
                </a:lnTo>
                <a:lnTo>
                  <a:pt x="157" y="0"/>
                </a:lnTo>
                <a:close/>
              </a:path>
            </a:pathLst>
          </a:custGeom>
          <a:solidFill>
            <a:srgbClr val="C8C7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424200" y="168736"/>
            <a:ext cx="1421560" cy="1421560"/>
          </a:xfrm>
          <a:custGeom>
            <a:avLst/>
            <a:gdLst>
              <a:gd name="T0" fmla="*/ 157 w 313"/>
              <a:gd name="T1" fmla="*/ 0 h 313"/>
              <a:gd name="T2" fmla="*/ 0 w 313"/>
              <a:gd name="T3" fmla="*/ 157 h 313"/>
              <a:gd name="T4" fmla="*/ 157 w 313"/>
              <a:gd name="T5" fmla="*/ 313 h 313"/>
              <a:gd name="T6" fmla="*/ 313 w 313"/>
              <a:gd name="T7" fmla="*/ 157 h 313"/>
              <a:gd name="T8" fmla="*/ 157 w 313"/>
              <a:gd name="T9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3" h="313">
                <a:moveTo>
                  <a:pt x="157" y="0"/>
                </a:moveTo>
                <a:lnTo>
                  <a:pt x="0" y="157"/>
                </a:lnTo>
                <a:lnTo>
                  <a:pt x="157" y="313"/>
                </a:lnTo>
                <a:lnTo>
                  <a:pt x="313" y="157"/>
                </a:lnTo>
                <a:lnTo>
                  <a:pt x="15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1836677" y="146026"/>
            <a:ext cx="1430644" cy="1426101"/>
          </a:xfrm>
          <a:custGeom>
            <a:avLst/>
            <a:gdLst>
              <a:gd name="T0" fmla="*/ 156 w 315"/>
              <a:gd name="T1" fmla="*/ 0 h 314"/>
              <a:gd name="T2" fmla="*/ 0 w 315"/>
              <a:gd name="T3" fmla="*/ 157 h 314"/>
              <a:gd name="T4" fmla="*/ 156 w 315"/>
              <a:gd name="T5" fmla="*/ 314 h 314"/>
              <a:gd name="T6" fmla="*/ 315 w 315"/>
              <a:gd name="T7" fmla="*/ 157 h 314"/>
              <a:gd name="T8" fmla="*/ 156 w 315"/>
              <a:gd name="T9" fmla="*/ 0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5" h="314">
                <a:moveTo>
                  <a:pt x="156" y="0"/>
                </a:moveTo>
                <a:lnTo>
                  <a:pt x="0" y="157"/>
                </a:lnTo>
                <a:lnTo>
                  <a:pt x="156" y="314"/>
                </a:lnTo>
                <a:lnTo>
                  <a:pt x="315" y="157"/>
                </a:lnTo>
                <a:lnTo>
                  <a:pt x="156" y="0"/>
                </a:lnTo>
                <a:close/>
              </a:path>
            </a:pathLst>
          </a:custGeom>
          <a:solidFill>
            <a:srgbClr val="9CB8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1836677" y="146026"/>
            <a:ext cx="1430644" cy="1426101"/>
          </a:xfrm>
          <a:custGeom>
            <a:avLst/>
            <a:gdLst>
              <a:gd name="T0" fmla="*/ 156 w 315"/>
              <a:gd name="T1" fmla="*/ 0 h 314"/>
              <a:gd name="T2" fmla="*/ 0 w 315"/>
              <a:gd name="T3" fmla="*/ 157 h 314"/>
              <a:gd name="T4" fmla="*/ 156 w 315"/>
              <a:gd name="T5" fmla="*/ 314 h 314"/>
              <a:gd name="T6" fmla="*/ 315 w 315"/>
              <a:gd name="T7" fmla="*/ 157 h 314"/>
              <a:gd name="T8" fmla="*/ 156 w 315"/>
              <a:gd name="T9" fmla="*/ 0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5" h="314">
                <a:moveTo>
                  <a:pt x="156" y="0"/>
                </a:moveTo>
                <a:lnTo>
                  <a:pt x="0" y="157"/>
                </a:lnTo>
                <a:lnTo>
                  <a:pt x="156" y="314"/>
                </a:lnTo>
                <a:lnTo>
                  <a:pt x="315" y="157"/>
                </a:lnTo>
                <a:lnTo>
                  <a:pt x="15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/>
          </p:cNvSpPr>
          <p:nvPr/>
        </p:nvSpPr>
        <p:spPr bwMode="auto">
          <a:xfrm>
            <a:off x="5443247" y="4223115"/>
            <a:ext cx="1430644" cy="1430644"/>
          </a:xfrm>
          <a:custGeom>
            <a:avLst/>
            <a:gdLst>
              <a:gd name="T0" fmla="*/ 156 w 315"/>
              <a:gd name="T1" fmla="*/ 0 h 315"/>
              <a:gd name="T2" fmla="*/ 0 w 315"/>
              <a:gd name="T3" fmla="*/ 159 h 315"/>
              <a:gd name="T4" fmla="*/ 156 w 315"/>
              <a:gd name="T5" fmla="*/ 315 h 315"/>
              <a:gd name="T6" fmla="*/ 156 w 315"/>
              <a:gd name="T7" fmla="*/ 315 h 315"/>
              <a:gd name="T8" fmla="*/ 315 w 315"/>
              <a:gd name="T9" fmla="*/ 159 h 315"/>
              <a:gd name="T10" fmla="*/ 315 w 315"/>
              <a:gd name="T11" fmla="*/ 159 h 315"/>
              <a:gd name="T12" fmla="*/ 156 w 315"/>
              <a:gd name="T13" fmla="*/ 0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5" h="315">
                <a:moveTo>
                  <a:pt x="156" y="0"/>
                </a:moveTo>
                <a:lnTo>
                  <a:pt x="0" y="159"/>
                </a:lnTo>
                <a:lnTo>
                  <a:pt x="156" y="315"/>
                </a:lnTo>
                <a:lnTo>
                  <a:pt x="156" y="315"/>
                </a:lnTo>
                <a:lnTo>
                  <a:pt x="315" y="159"/>
                </a:lnTo>
                <a:lnTo>
                  <a:pt x="315" y="159"/>
                </a:lnTo>
                <a:lnTo>
                  <a:pt x="15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17"/>
          <p:cNvSpPr>
            <a:spLocks/>
          </p:cNvSpPr>
          <p:nvPr/>
        </p:nvSpPr>
        <p:spPr bwMode="auto">
          <a:xfrm>
            <a:off x="10275140" y="159652"/>
            <a:ext cx="1421560" cy="1421560"/>
          </a:xfrm>
          <a:custGeom>
            <a:avLst/>
            <a:gdLst>
              <a:gd name="T0" fmla="*/ 157 w 313"/>
              <a:gd name="T1" fmla="*/ 0 h 313"/>
              <a:gd name="T2" fmla="*/ 0 w 313"/>
              <a:gd name="T3" fmla="*/ 156 h 313"/>
              <a:gd name="T4" fmla="*/ 157 w 313"/>
              <a:gd name="T5" fmla="*/ 313 h 313"/>
              <a:gd name="T6" fmla="*/ 313 w 313"/>
              <a:gd name="T7" fmla="*/ 156 h 313"/>
              <a:gd name="T8" fmla="*/ 157 w 313"/>
              <a:gd name="T9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3" h="313">
                <a:moveTo>
                  <a:pt x="157" y="0"/>
                </a:moveTo>
                <a:lnTo>
                  <a:pt x="0" y="156"/>
                </a:lnTo>
                <a:lnTo>
                  <a:pt x="157" y="313"/>
                </a:lnTo>
                <a:lnTo>
                  <a:pt x="313" y="156"/>
                </a:lnTo>
                <a:lnTo>
                  <a:pt x="157" y="0"/>
                </a:lnTo>
                <a:close/>
              </a:path>
            </a:pathLst>
          </a:custGeom>
          <a:solidFill>
            <a:srgbClr val="E5E5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18"/>
          <p:cNvSpPr>
            <a:spLocks/>
          </p:cNvSpPr>
          <p:nvPr/>
        </p:nvSpPr>
        <p:spPr bwMode="auto">
          <a:xfrm>
            <a:off x="10275140" y="159652"/>
            <a:ext cx="1421560" cy="1421560"/>
          </a:xfrm>
          <a:custGeom>
            <a:avLst/>
            <a:gdLst>
              <a:gd name="T0" fmla="*/ 157 w 313"/>
              <a:gd name="T1" fmla="*/ 0 h 313"/>
              <a:gd name="T2" fmla="*/ 0 w 313"/>
              <a:gd name="T3" fmla="*/ 156 h 313"/>
              <a:gd name="T4" fmla="*/ 157 w 313"/>
              <a:gd name="T5" fmla="*/ 313 h 313"/>
              <a:gd name="T6" fmla="*/ 313 w 313"/>
              <a:gd name="T7" fmla="*/ 156 h 313"/>
              <a:gd name="T8" fmla="*/ 157 w 313"/>
              <a:gd name="T9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3" h="313">
                <a:moveTo>
                  <a:pt x="157" y="0"/>
                </a:moveTo>
                <a:lnTo>
                  <a:pt x="0" y="156"/>
                </a:lnTo>
                <a:lnTo>
                  <a:pt x="157" y="313"/>
                </a:lnTo>
                <a:lnTo>
                  <a:pt x="313" y="156"/>
                </a:lnTo>
                <a:lnTo>
                  <a:pt x="15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19"/>
          <p:cNvSpPr>
            <a:spLocks/>
          </p:cNvSpPr>
          <p:nvPr/>
        </p:nvSpPr>
        <p:spPr bwMode="auto">
          <a:xfrm>
            <a:off x="7432022" y="168736"/>
            <a:ext cx="1421560" cy="1421560"/>
          </a:xfrm>
          <a:custGeom>
            <a:avLst/>
            <a:gdLst>
              <a:gd name="T0" fmla="*/ 157 w 313"/>
              <a:gd name="T1" fmla="*/ 0 h 313"/>
              <a:gd name="T2" fmla="*/ 0 w 313"/>
              <a:gd name="T3" fmla="*/ 157 h 313"/>
              <a:gd name="T4" fmla="*/ 157 w 313"/>
              <a:gd name="T5" fmla="*/ 313 h 313"/>
              <a:gd name="T6" fmla="*/ 313 w 313"/>
              <a:gd name="T7" fmla="*/ 157 h 313"/>
              <a:gd name="T8" fmla="*/ 157 w 313"/>
              <a:gd name="T9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3" h="313">
                <a:moveTo>
                  <a:pt x="157" y="0"/>
                </a:moveTo>
                <a:lnTo>
                  <a:pt x="0" y="157"/>
                </a:lnTo>
                <a:lnTo>
                  <a:pt x="157" y="313"/>
                </a:lnTo>
                <a:lnTo>
                  <a:pt x="313" y="157"/>
                </a:lnTo>
                <a:lnTo>
                  <a:pt x="157" y="0"/>
                </a:lnTo>
                <a:close/>
              </a:path>
            </a:pathLst>
          </a:custGeom>
          <a:solidFill>
            <a:srgbClr val="C8C7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20"/>
          <p:cNvSpPr>
            <a:spLocks/>
          </p:cNvSpPr>
          <p:nvPr/>
        </p:nvSpPr>
        <p:spPr bwMode="auto">
          <a:xfrm>
            <a:off x="7432022" y="168736"/>
            <a:ext cx="1421560" cy="1421560"/>
          </a:xfrm>
          <a:custGeom>
            <a:avLst/>
            <a:gdLst>
              <a:gd name="T0" fmla="*/ 157 w 313"/>
              <a:gd name="T1" fmla="*/ 0 h 313"/>
              <a:gd name="T2" fmla="*/ 0 w 313"/>
              <a:gd name="T3" fmla="*/ 157 h 313"/>
              <a:gd name="T4" fmla="*/ 157 w 313"/>
              <a:gd name="T5" fmla="*/ 313 h 313"/>
              <a:gd name="T6" fmla="*/ 313 w 313"/>
              <a:gd name="T7" fmla="*/ 157 h 313"/>
              <a:gd name="T8" fmla="*/ 157 w 313"/>
              <a:gd name="T9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3" h="313">
                <a:moveTo>
                  <a:pt x="157" y="0"/>
                </a:moveTo>
                <a:lnTo>
                  <a:pt x="0" y="157"/>
                </a:lnTo>
                <a:lnTo>
                  <a:pt x="157" y="313"/>
                </a:lnTo>
                <a:lnTo>
                  <a:pt x="313" y="157"/>
                </a:lnTo>
                <a:lnTo>
                  <a:pt x="15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21"/>
          <p:cNvSpPr>
            <a:spLocks/>
          </p:cNvSpPr>
          <p:nvPr/>
        </p:nvSpPr>
        <p:spPr bwMode="auto">
          <a:xfrm>
            <a:off x="8844499" y="146026"/>
            <a:ext cx="1430644" cy="1426101"/>
          </a:xfrm>
          <a:custGeom>
            <a:avLst/>
            <a:gdLst>
              <a:gd name="T0" fmla="*/ 156 w 315"/>
              <a:gd name="T1" fmla="*/ 0 h 314"/>
              <a:gd name="T2" fmla="*/ 0 w 315"/>
              <a:gd name="T3" fmla="*/ 157 h 314"/>
              <a:gd name="T4" fmla="*/ 156 w 315"/>
              <a:gd name="T5" fmla="*/ 314 h 314"/>
              <a:gd name="T6" fmla="*/ 315 w 315"/>
              <a:gd name="T7" fmla="*/ 157 h 314"/>
              <a:gd name="T8" fmla="*/ 156 w 315"/>
              <a:gd name="T9" fmla="*/ 0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5" h="314">
                <a:moveTo>
                  <a:pt x="156" y="0"/>
                </a:moveTo>
                <a:lnTo>
                  <a:pt x="0" y="157"/>
                </a:lnTo>
                <a:lnTo>
                  <a:pt x="156" y="314"/>
                </a:lnTo>
                <a:lnTo>
                  <a:pt x="315" y="157"/>
                </a:lnTo>
                <a:lnTo>
                  <a:pt x="156" y="0"/>
                </a:lnTo>
                <a:close/>
              </a:path>
            </a:pathLst>
          </a:custGeom>
          <a:solidFill>
            <a:srgbClr val="9CB8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2"/>
          <p:cNvSpPr>
            <a:spLocks/>
          </p:cNvSpPr>
          <p:nvPr/>
        </p:nvSpPr>
        <p:spPr bwMode="auto">
          <a:xfrm>
            <a:off x="8844499" y="146026"/>
            <a:ext cx="1430644" cy="1426101"/>
          </a:xfrm>
          <a:custGeom>
            <a:avLst/>
            <a:gdLst>
              <a:gd name="T0" fmla="*/ 156 w 315"/>
              <a:gd name="T1" fmla="*/ 0 h 314"/>
              <a:gd name="T2" fmla="*/ 0 w 315"/>
              <a:gd name="T3" fmla="*/ 157 h 314"/>
              <a:gd name="T4" fmla="*/ 156 w 315"/>
              <a:gd name="T5" fmla="*/ 314 h 314"/>
              <a:gd name="T6" fmla="*/ 315 w 315"/>
              <a:gd name="T7" fmla="*/ 157 h 314"/>
              <a:gd name="T8" fmla="*/ 156 w 315"/>
              <a:gd name="T9" fmla="*/ 0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5" h="314">
                <a:moveTo>
                  <a:pt x="156" y="0"/>
                </a:moveTo>
                <a:lnTo>
                  <a:pt x="0" y="157"/>
                </a:lnTo>
                <a:lnTo>
                  <a:pt x="156" y="314"/>
                </a:lnTo>
                <a:lnTo>
                  <a:pt x="315" y="157"/>
                </a:lnTo>
                <a:lnTo>
                  <a:pt x="15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24"/>
          <p:cNvSpPr/>
          <p:nvPr/>
        </p:nvSpPr>
        <p:spPr bwMode="auto">
          <a:xfrm rot="5400000">
            <a:off x="4506349" y="2845379"/>
            <a:ext cx="1098013" cy="1489453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1C50A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8767" tIns="24383" rIns="48767" bIns="24383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endParaRPr lang="da-DK" sz="450" kern="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24"/>
          <p:cNvSpPr/>
          <p:nvPr/>
        </p:nvSpPr>
        <p:spPr bwMode="auto">
          <a:xfrm rot="5400000">
            <a:off x="6994149" y="2886644"/>
            <a:ext cx="1098013" cy="1489453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1C50A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8767" tIns="24383" rIns="48767" bIns="24383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endParaRPr lang="da-DK" sz="450" kern="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Freeform 24"/>
          <p:cNvSpPr/>
          <p:nvPr/>
        </p:nvSpPr>
        <p:spPr bwMode="auto">
          <a:xfrm rot="5400000">
            <a:off x="9481947" y="2886645"/>
            <a:ext cx="1098013" cy="1489453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1C50A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8767" tIns="24383" rIns="48767" bIns="24383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endParaRPr lang="da-DK" sz="450" kern="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1700419" y="2995553"/>
            <a:ext cx="1489453" cy="1098013"/>
            <a:chOff x="1700419" y="2995553"/>
            <a:chExt cx="1489453" cy="1098013"/>
          </a:xfrm>
        </p:grpSpPr>
        <p:sp>
          <p:nvSpPr>
            <p:cNvPr id="69" name="Freeform 24"/>
            <p:cNvSpPr/>
            <p:nvPr/>
          </p:nvSpPr>
          <p:spPr bwMode="auto">
            <a:xfrm rot="5400000">
              <a:off x="1896139" y="2799833"/>
              <a:ext cx="1098013" cy="1489453"/>
            </a:xfrm>
            <a:custGeom>
              <a:avLst/>
              <a:gdLst/>
              <a:ahLst/>
              <a:cxnLst>
                <a:cxn ang="0">
                  <a:pos x="452" y="426"/>
                </a:cxn>
                <a:cxn ang="0">
                  <a:pos x="478" y="432"/>
                </a:cxn>
                <a:cxn ang="0">
                  <a:pos x="500" y="444"/>
                </a:cxn>
                <a:cxn ang="0">
                  <a:pos x="524" y="464"/>
                </a:cxn>
                <a:cxn ang="0">
                  <a:pos x="530" y="468"/>
                </a:cxn>
                <a:cxn ang="0">
                  <a:pos x="586" y="468"/>
                </a:cxn>
                <a:cxn ang="0">
                  <a:pos x="590" y="468"/>
                </a:cxn>
                <a:cxn ang="0">
                  <a:pos x="594" y="464"/>
                </a:cxn>
                <a:cxn ang="0">
                  <a:pos x="594" y="220"/>
                </a:cxn>
                <a:cxn ang="0">
                  <a:pos x="594" y="216"/>
                </a:cxn>
                <a:cxn ang="0">
                  <a:pos x="590" y="212"/>
                </a:cxn>
                <a:cxn ang="0">
                  <a:pos x="346" y="212"/>
                </a:cxn>
                <a:cxn ang="0">
                  <a:pos x="338" y="212"/>
                </a:cxn>
                <a:cxn ang="0">
                  <a:pos x="338" y="202"/>
                </a:cxn>
                <a:cxn ang="0">
                  <a:pos x="338" y="166"/>
                </a:cxn>
                <a:cxn ang="0">
                  <a:pos x="344" y="152"/>
                </a:cxn>
                <a:cxn ang="0">
                  <a:pos x="350" y="146"/>
                </a:cxn>
                <a:cxn ang="0">
                  <a:pos x="370" y="120"/>
                </a:cxn>
                <a:cxn ang="0">
                  <a:pos x="380" y="96"/>
                </a:cxn>
                <a:cxn ang="0">
                  <a:pos x="382" y="84"/>
                </a:cxn>
                <a:cxn ang="0">
                  <a:pos x="376" y="50"/>
                </a:cxn>
                <a:cxn ang="0">
                  <a:pos x="358" y="24"/>
                </a:cxn>
                <a:cxn ang="0">
                  <a:pos x="330" y="6"/>
                </a:cxn>
                <a:cxn ang="0">
                  <a:pos x="298" y="0"/>
                </a:cxn>
                <a:cxn ang="0">
                  <a:pos x="280" y="0"/>
                </a:cxn>
                <a:cxn ang="0">
                  <a:pos x="250" y="14"/>
                </a:cxn>
                <a:cxn ang="0">
                  <a:pos x="228" y="36"/>
                </a:cxn>
                <a:cxn ang="0">
                  <a:pos x="214" y="66"/>
                </a:cxn>
                <a:cxn ang="0">
                  <a:pos x="212" y="84"/>
                </a:cxn>
                <a:cxn ang="0">
                  <a:pos x="218" y="108"/>
                </a:cxn>
                <a:cxn ang="0">
                  <a:pos x="232" y="130"/>
                </a:cxn>
                <a:cxn ang="0">
                  <a:pos x="250" y="152"/>
                </a:cxn>
                <a:cxn ang="0">
                  <a:pos x="254" y="158"/>
                </a:cxn>
                <a:cxn ang="0">
                  <a:pos x="256" y="202"/>
                </a:cxn>
                <a:cxn ang="0">
                  <a:pos x="256" y="212"/>
                </a:cxn>
                <a:cxn ang="0">
                  <a:pos x="248" y="212"/>
                </a:cxn>
                <a:cxn ang="0">
                  <a:pos x="8" y="212"/>
                </a:cxn>
                <a:cxn ang="0">
                  <a:pos x="2" y="214"/>
                </a:cxn>
                <a:cxn ang="0">
                  <a:pos x="0" y="220"/>
                </a:cxn>
                <a:cxn ang="0">
                  <a:pos x="0" y="798"/>
                </a:cxn>
                <a:cxn ang="0">
                  <a:pos x="2" y="804"/>
                </a:cxn>
                <a:cxn ang="0">
                  <a:pos x="8" y="806"/>
                </a:cxn>
                <a:cxn ang="0">
                  <a:pos x="586" y="806"/>
                </a:cxn>
                <a:cxn ang="0">
                  <a:pos x="592" y="804"/>
                </a:cxn>
                <a:cxn ang="0">
                  <a:pos x="594" y="798"/>
                </a:cxn>
                <a:cxn ang="0">
                  <a:pos x="594" y="558"/>
                </a:cxn>
                <a:cxn ang="0">
                  <a:pos x="592" y="554"/>
                </a:cxn>
                <a:cxn ang="0">
                  <a:pos x="586" y="550"/>
                </a:cxn>
                <a:cxn ang="0">
                  <a:pos x="538" y="550"/>
                </a:cxn>
                <a:cxn ang="0">
                  <a:pos x="524" y="556"/>
                </a:cxn>
                <a:cxn ang="0">
                  <a:pos x="518" y="562"/>
                </a:cxn>
                <a:cxn ang="0">
                  <a:pos x="490" y="582"/>
                </a:cxn>
                <a:cxn ang="0">
                  <a:pos x="466" y="592"/>
                </a:cxn>
                <a:cxn ang="0">
                  <a:pos x="452" y="594"/>
                </a:cxn>
                <a:cxn ang="0">
                  <a:pos x="418" y="588"/>
                </a:cxn>
                <a:cxn ang="0">
                  <a:pos x="390" y="570"/>
                </a:cxn>
                <a:cxn ang="0">
                  <a:pos x="370" y="542"/>
                </a:cxn>
                <a:cxn ang="0">
                  <a:pos x="364" y="510"/>
                </a:cxn>
                <a:cxn ang="0">
                  <a:pos x="366" y="492"/>
                </a:cxn>
                <a:cxn ang="0">
                  <a:pos x="380" y="462"/>
                </a:cxn>
                <a:cxn ang="0">
                  <a:pos x="404" y="440"/>
                </a:cxn>
                <a:cxn ang="0">
                  <a:pos x="434" y="426"/>
                </a:cxn>
                <a:cxn ang="0">
                  <a:pos x="452" y="426"/>
                </a:cxn>
              </a:cxnLst>
              <a:rect l="0" t="0" r="r" b="b"/>
              <a:pathLst>
                <a:path w="594" h="806">
                  <a:moveTo>
                    <a:pt x="452" y="426"/>
                  </a:moveTo>
                  <a:lnTo>
                    <a:pt x="452" y="426"/>
                  </a:lnTo>
                  <a:lnTo>
                    <a:pt x="466" y="426"/>
                  </a:lnTo>
                  <a:lnTo>
                    <a:pt x="478" y="432"/>
                  </a:lnTo>
                  <a:lnTo>
                    <a:pt x="490" y="438"/>
                  </a:lnTo>
                  <a:lnTo>
                    <a:pt x="500" y="444"/>
                  </a:lnTo>
                  <a:lnTo>
                    <a:pt x="518" y="458"/>
                  </a:lnTo>
                  <a:lnTo>
                    <a:pt x="524" y="464"/>
                  </a:lnTo>
                  <a:lnTo>
                    <a:pt x="524" y="464"/>
                  </a:lnTo>
                  <a:lnTo>
                    <a:pt x="530" y="468"/>
                  </a:lnTo>
                  <a:lnTo>
                    <a:pt x="538" y="468"/>
                  </a:lnTo>
                  <a:lnTo>
                    <a:pt x="586" y="468"/>
                  </a:lnTo>
                  <a:lnTo>
                    <a:pt x="586" y="468"/>
                  </a:lnTo>
                  <a:lnTo>
                    <a:pt x="590" y="468"/>
                  </a:lnTo>
                  <a:lnTo>
                    <a:pt x="592" y="466"/>
                  </a:lnTo>
                  <a:lnTo>
                    <a:pt x="594" y="464"/>
                  </a:lnTo>
                  <a:lnTo>
                    <a:pt x="594" y="460"/>
                  </a:lnTo>
                  <a:lnTo>
                    <a:pt x="594" y="220"/>
                  </a:lnTo>
                  <a:lnTo>
                    <a:pt x="594" y="220"/>
                  </a:lnTo>
                  <a:lnTo>
                    <a:pt x="594" y="216"/>
                  </a:lnTo>
                  <a:lnTo>
                    <a:pt x="592" y="214"/>
                  </a:lnTo>
                  <a:lnTo>
                    <a:pt x="590" y="212"/>
                  </a:lnTo>
                  <a:lnTo>
                    <a:pt x="586" y="212"/>
                  </a:lnTo>
                  <a:lnTo>
                    <a:pt x="346" y="212"/>
                  </a:lnTo>
                  <a:lnTo>
                    <a:pt x="346" y="212"/>
                  </a:lnTo>
                  <a:lnTo>
                    <a:pt x="338" y="212"/>
                  </a:lnTo>
                  <a:lnTo>
                    <a:pt x="338" y="212"/>
                  </a:lnTo>
                  <a:lnTo>
                    <a:pt x="338" y="202"/>
                  </a:lnTo>
                  <a:lnTo>
                    <a:pt x="338" y="166"/>
                  </a:lnTo>
                  <a:lnTo>
                    <a:pt x="338" y="166"/>
                  </a:lnTo>
                  <a:lnTo>
                    <a:pt x="340" y="158"/>
                  </a:lnTo>
                  <a:lnTo>
                    <a:pt x="344" y="152"/>
                  </a:lnTo>
                  <a:lnTo>
                    <a:pt x="344" y="152"/>
                  </a:lnTo>
                  <a:lnTo>
                    <a:pt x="350" y="146"/>
                  </a:lnTo>
                  <a:lnTo>
                    <a:pt x="364" y="130"/>
                  </a:lnTo>
                  <a:lnTo>
                    <a:pt x="370" y="120"/>
                  </a:lnTo>
                  <a:lnTo>
                    <a:pt x="376" y="108"/>
                  </a:lnTo>
                  <a:lnTo>
                    <a:pt x="380" y="96"/>
                  </a:lnTo>
                  <a:lnTo>
                    <a:pt x="382" y="84"/>
                  </a:lnTo>
                  <a:lnTo>
                    <a:pt x="382" y="84"/>
                  </a:lnTo>
                  <a:lnTo>
                    <a:pt x="380" y="66"/>
                  </a:lnTo>
                  <a:lnTo>
                    <a:pt x="376" y="50"/>
                  </a:lnTo>
                  <a:lnTo>
                    <a:pt x="368" y="36"/>
                  </a:lnTo>
                  <a:lnTo>
                    <a:pt x="358" y="24"/>
                  </a:lnTo>
                  <a:lnTo>
                    <a:pt x="344" y="14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98" y="0"/>
                  </a:lnTo>
                  <a:lnTo>
                    <a:pt x="298" y="0"/>
                  </a:lnTo>
                  <a:lnTo>
                    <a:pt x="280" y="0"/>
                  </a:lnTo>
                  <a:lnTo>
                    <a:pt x="264" y="6"/>
                  </a:lnTo>
                  <a:lnTo>
                    <a:pt x="250" y="14"/>
                  </a:lnTo>
                  <a:lnTo>
                    <a:pt x="238" y="24"/>
                  </a:lnTo>
                  <a:lnTo>
                    <a:pt x="228" y="36"/>
                  </a:lnTo>
                  <a:lnTo>
                    <a:pt x="220" y="50"/>
                  </a:lnTo>
                  <a:lnTo>
                    <a:pt x="214" y="66"/>
                  </a:lnTo>
                  <a:lnTo>
                    <a:pt x="212" y="84"/>
                  </a:lnTo>
                  <a:lnTo>
                    <a:pt x="212" y="84"/>
                  </a:lnTo>
                  <a:lnTo>
                    <a:pt x="214" y="96"/>
                  </a:lnTo>
                  <a:lnTo>
                    <a:pt x="218" y="108"/>
                  </a:lnTo>
                  <a:lnTo>
                    <a:pt x="224" y="120"/>
                  </a:lnTo>
                  <a:lnTo>
                    <a:pt x="232" y="130"/>
                  </a:lnTo>
                  <a:lnTo>
                    <a:pt x="244" y="146"/>
                  </a:lnTo>
                  <a:lnTo>
                    <a:pt x="250" y="152"/>
                  </a:lnTo>
                  <a:lnTo>
                    <a:pt x="250" y="152"/>
                  </a:lnTo>
                  <a:lnTo>
                    <a:pt x="254" y="158"/>
                  </a:lnTo>
                  <a:lnTo>
                    <a:pt x="256" y="166"/>
                  </a:lnTo>
                  <a:lnTo>
                    <a:pt x="256" y="202"/>
                  </a:lnTo>
                  <a:lnTo>
                    <a:pt x="256" y="202"/>
                  </a:lnTo>
                  <a:lnTo>
                    <a:pt x="256" y="212"/>
                  </a:lnTo>
                  <a:lnTo>
                    <a:pt x="256" y="212"/>
                  </a:lnTo>
                  <a:lnTo>
                    <a:pt x="248" y="212"/>
                  </a:lnTo>
                  <a:lnTo>
                    <a:pt x="8" y="212"/>
                  </a:lnTo>
                  <a:lnTo>
                    <a:pt x="8" y="212"/>
                  </a:lnTo>
                  <a:lnTo>
                    <a:pt x="6" y="212"/>
                  </a:lnTo>
                  <a:lnTo>
                    <a:pt x="2" y="214"/>
                  </a:lnTo>
                  <a:lnTo>
                    <a:pt x="0" y="216"/>
                  </a:lnTo>
                  <a:lnTo>
                    <a:pt x="0" y="220"/>
                  </a:lnTo>
                  <a:lnTo>
                    <a:pt x="0" y="798"/>
                  </a:lnTo>
                  <a:lnTo>
                    <a:pt x="0" y="798"/>
                  </a:lnTo>
                  <a:lnTo>
                    <a:pt x="0" y="802"/>
                  </a:lnTo>
                  <a:lnTo>
                    <a:pt x="2" y="804"/>
                  </a:lnTo>
                  <a:lnTo>
                    <a:pt x="6" y="806"/>
                  </a:lnTo>
                  <a:lnTo>
                    <a:pt x="8" y="806"/>
                  </a:lnTo>
                  <a:lnTo>
                    <a:pt x="586" y="806"/>
                  </a:lnTo>
                  <a:lnTo>
                    <a:pt x="586" y="806"/>
                  </a:lnTo>
                  <a:lnTo>
                    <a:pt x="590" y="806"/>
                  </a:lnTo>
                  <a:lnTo>
                    <a:pt x="592" y="804"/>
                  </a:lnTo>
                  <a:lnTo>
                    <a:pt x="594" y="802"/>
                  </a:lnTo>
                  <a:lnTo>
                    <a:pt x="594" y="798"/>
                  </a:lnTo>
                  <a:lnTo>
                    <a:pt x="594" y="558"/>
                  </a:lnTo>
                  <a:lnTo>
                    <a:pt x="594" y="558"/>
                  </a:lnTo>
                  <a:lnTo>
                    <a:pt x="594" y="556"/>
                  </a:lnTo>
                  <a:lnTo>
                    <a:pt x="592" y="554"/>
                  </a:lnTo>
                  <a:lnTo>
                    <a:pt x="590" y="552"/>
                  </a:lnTo>
                  <a:lnTo>
                    <a:pt x="586" y="550"/>
                  </a:lnTo>
                  <a:lnTo>
                    <a:pt x="538" y="550"/>
                  </a:lnTo>
                  <a:lnTo>
                    <a:pt x="538" y="550"/>
                  </a:lnTo>
                  <a:lnTo>
                    <a:pt x="530" y="552"/>
                  </a:lnTo>
                  <a:lnTo>
                    <a:pt x="524" y="556"/>
                  </a:lnTo>
                  <a:lnTo>
                    <a:pt x="524" y="556"/>
                  </a:lnTo>
                  <a:lnTo>
                    <a:pt x="518" y="562"/>
                  </a:lnTo>
                  <a:lnTo>
                    <a:pt x="500" y="576"/>
                  </a:lnTo>
                  <a:lnTo>
                    <a:pt x="490" y="582"/>
                  </a:lnTo>
                  <a:lnTo>
                    <a:pt x="478" y="588"/>
                  </a:lnTo>
                  <a:lnTo>
                    <a:pt x="466" y="592"/>
                  </a:lnTo>
                  <a:lnTo>
                    <a:pt x="452" y="594"/>
                  </a:lnTo>
                  <a:lnTo>
                    <a:pt x="452" y="594"/>
                  </a:lnTo>
                  <a:lnTo>
                    <a:pt x="434" y="592"/>
                  </a:lnTo>
                  <a:lnTo>
                    <a:pt x="418" y="588"/>
                  </a:lnTo>
                  <a:lnTo>
                    <a:pt x="404" y="580"/>
                  </a:lnTo>
                  <a:lnTo>
                    <a:pt x="390" y="570"/>
                  </a:lnTo>
                  <a:lnTo>
                    <a:pt x="380" y="558"/>
                  </a:lnTo>
                  <a:lnTo>
                    <a:pt x="370" y="542"/>
                  </a:lnTo>
                  <a:lnTo>
                    <a:pt x="366" y="526"/>
                  </a:lnTo>
                  <a:lnTo>
                    <a:pt x="364" y="510"/>
                  </a:lnTo>
                  <a:lnTo>
                    <a:pt x="364" y="510"/>
                  </a:lnTo>
                  <a:lnTo>
                    <a:pt x="366" y="492"/>
                  </a:lnTo>
                  <a:lnTo>
                    <a:pt x="370" y="476"/>
                  </a:lnTo>
                  <a:lnTo>
                    <a:pt x="380" y="462"/>
                  </a:lnTo>
                  <a:lnTo>
                    <a:pt x="390" y="450"/>
                  </a:lnTo>
                  <a:lnTo>
                    <a:pt x="404" y="440"/>
                  </a:lnTo>
                  <a:lnTo>
                    <a:pt x="418" y="432"/>
                  </a:lnTo>
                  <a:lnTo>
                    <a:pt x="434" y="426"/>
                  </a:lnTo>
                  <a:lnTo>
                    <a:pt x="452" y="426"/>
                  </a:lnTo>
                  <a:lnTo>
                    <a:pt x="452" y="426"/>
                  </a:lnTo>
                  <a:close/>
                </a:path>
              </a:pathLst>
            </a:custGeom>
            <a:solidFill>
              <a:srgbClr val="1C50A2"/>
            </a:soli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48767" tIns="24383" rIns="48767" bIns="24383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  <a:defRPr/>
              </a:pPr>
              <a:endParaRPr lang="da-DK" sz="45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3" name="Group 128"/>
            <p:cNvGrpSpPr/>
            <p:nvPr/>
          </p:nvGrpSpPr>
          <p:grpSpPr>
            <a:xfrm>
              <a:off x="2005241" y="3103743"/>
              <a:ext cx="471185" cy="471212"/>
              <a:chOff x="1316879" y="4254550"/>
              <a:chExt cx="684000" cy="684000"/>
            </a:xfrm>
          </p:grpSpPr>
          <p:sp>
            <p:nvSpPr>
              <p:cNvPr id="83" name="Freeform 49"/>
              <p:cNvSpPr>
                <a:spLocks noChangeAspect="1" noEditPoints="1"/>
              </p:cNvSpPr>
              <p:nvPr/>
            </p:nvSpPr>
            <p:spPr bwMode="auto">
              <a:xfrm>
                <a:off x="1467830" y="4412272"/>
                <a:ext cx="407999" cy="347492"/>
              </a:xfrm>
              <a:custGeom>
                <a:avLst/>
                <a:gdLst>
                  <a:gd name="T0" fmla="*/ 182 w 400"/>
                  <a:gd name="T1" fmla="*/ 180 h 340"/>
                  <a:gd name="T2" fmla="*/ 218 w 400"/>
                  <a:gd name="T3" fmla="*/ 180 h 340"/>
                  <a:gd name="T4" fmla="*/ 218 w 400"/>
                  <a:gd name="T5" fmla="*/ 220 h 340"/>
                  <a:gd name="T6" fmla="*/ 400 w 400"/>
                  <a:gd name="T7" fmla="*/ 220 h 340"/>
                  <a:gd name="T8" fmla="*/ 396 w 400"/>
                  <a:gd name="T9" fmla="*/ 103 h 340"/>
                  <a:gd name="T10" fmla="*/ 356 w 400"/>
                  <a:gd name="T11" fmla="*/ 60 h 340"/>
                  <a:gd name="T12" fmla="*/ 292 w 400"/>
                  <a:gd name="T13" fmla="*/ 60 h 340"/>
                  <a:gd name="T14" fmla="*/ 268 w 400"/>
                  <a:gd name="T15" fmla="*/ 15 h 340"/>
                  <a:gd name="T16" fmla="*/ 244 w 400"/>
                  <a:gd name="T17" fmla="*/ 0 h 340"/>
                  <a:gd name="T18" fmla="*/ 155 w 400"/>
                  <a:gd name="T19" fmla="*/ 0 h 340"/>
                  <a:gd name="T20" fmla="*/ 132 w 400"/>
                  <a:gd name="T21" fmla="*/ 15 h 340"/>
                  <a:gd name="T22" fmla="*/ 108 w 400"/>
                  <a:gd name="T23" fmla="*/ 60 h 340"/>
                  <a:gd name="T24" fmla="*/ 44 w 400"/>
                  <a:gd name="T25" fmla="*/ 60 h 340"/>
                  <a:gd name="T26" fmla="*/ 4 w 400"/>
                  <a:gd name="T27" fmla="*/ 103 h 340"/>
                  <a:gd name="T28" fmla="*/ 0 w 400"/>
                  <a:gd name="T29" fmla="*/ 220 h 340"/>
                  <a:gd name="T30" fmla="*/ 182 w 400"/>
                  <a:gd name="T31" fmla="*/ 220 h 340"/>
                  <a:gd name="T32" fmla="*/ 182 w 400"/>
                  <a:gd name="T33" fmla="*/ 180 h 340"/>
                  <a:gd name="T34" fmla="*/ 153 w 400"/>
                  <a:gd name="T35" fmla="*/ 38 h 340"/>
                  <a:gd name="T36" fmla="*/ 169 w 400"/>
                  <a:gd name="T37" fmla="*/ 28 h 340"/>
                  <a:gd name="T38" fmla="*/ 230 w 400"/>
                  <a:gd name="T39" fmla="*/ 28 h 340"/>
                  <a:gd name="T40" fmla="*/ 247 w 400"/>
                  <a:gd name="T41" fmla="*/ 38 h 340"/>
                  <a:gd name="T42" fmla="*/ 258 w 400"/>
                  <a:gd name="T43" fmla="*/ 60 h 340"/>
                  <a:gd name="T44" fmla="*/ 141 w 400"/>
                  <a:gd name="T45" fmla="*/ 60 h 340"/>
                  <a:gd name="T46" fmla="*/ 153 w 400"/>
                  <a:gd name="T47" fmla="*/ 38 h 340"/>
                  <a:gd name="T48" fmla="*/ 218 w 400"/>
                  <a:gd name="T49" fmla="*/ 280 h 340"/>
                  <a:gd name="T50" fmla="*/ 182 w 400"/>
                  <a:gd name="T51" fmla="*/ 280 h 340"/>
                  <a:gd name="T52" fmla="*/ 182 w 400"/>
                  <a:gd name="T53" fmla="*/ 240 h 340"/>
                  <a:gd name="T54" fmla="*/ 10 w 400"/>
                  <a:gd name="T55" fmla="*/ 240 h 340"/>
                  <a:gd name="T56" fmla="*/ 14 w 400"/>
                  <a:gd name="T57" fmla="*/ 306 h 340"/>
                  <a:gd name="T58" fmla="*/ 50 w 400"/>
                  <a:gd name="T59" fmla="*/ 340 h 340"/>
                  <a:gd name="T60" fmla="*/ 350 w 400"/>
                  <a:gd name="T61" fmla="*/ 340 h 340"/>
                  <a:gd name="T62" fmla="*/ 386 w 400"/>
                  <a:gd name="T63" fmla="*/ 306 h 340"/>
                  <a:gd name="T64" fmla="*/ 390 w 400"/>
                  <a:gd name="T65" fmla="*/ 240 h 340"/>
                  <a:gd name="T66" fmla="*/ 218 w 400"/>
                  <a:gd name="T67" fmla="*/ 240 h 340"/>
                  <a:gd name="T68" fmla="*/ 218 w 400"/>
                  <a:gd name="T69" fmla="*/ 28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00" h="340">
                    <a:moveTo>
                      <a:pt x="182" y="180"/>
                    </a:moveTo>
                    <a:cubicBezTo>
                      <a:pt x="218" y="180"/>
                      <a:pt x="218" y="180"/>
                      <a:pt x="218" y="180"/>
                    </a:cubicBezTo>
                    <a:cubicBezTo>
                      <a:pt x="218" y="220"/>
                      <a:pt x="218" y="220"/>
                      <a:pt x="218" y="220"/>
                    </a:cubicBezTo>
                    <a:cubicBezTo>
                      <a:pt x="400" y="220"/>
                      <a:pt x="400" y="220"/>
                      <a:pt x="400" y="220"/>
                    </a:cubicBezTo>
                    <a:cubicBezTo>
                      <a:pt x="400" y="220"/>
                      <a:pt x="397" y="131"/>
                      <a:pt x="396" y="103"/>
                    </a:cubicBezTo>
                    <a:cubicBezTo>
                      <a:pt x="395" y="76"/>
                      <a:pt x="385" y="60"/>
                      <a:pt x="356" y="60"/>
                    </a:cubicBezTo>
                    <a:cubicBezTo>
                      <a:pt x="292" y="60"/>
                      <a:pt x="292" y="60"/>
                      <a:pt x="292" y="60"/>
                    </a:cubicBezTo>
                    <a:cubicBezTo>
                      <a:pt x="282" y="41"/>
                      <a:pt x="271" y="21"/>
                      <a:pt x="268" y="15"/>
                    </a:cubicBezTo>
                    <a:cubicBezTo>
                      <a:pt x="261" y="2"/>
                      <a:pt x="259" y="0"/>
                      <a:pt x="244" y="0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41" y="0"/>
                      <a:pt x="138" y="2"/>
                      <a:pt x="132" y="15"/>
                    </a:cubicBezTo>
                    <a:cubicBezTo>
                      <a:pt x="129" y="21"/>
                      <a:pt x="118" y="41"/>
                      <a:pt x="108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14" y="60"/>
                      <a:pt x="5" y="76"/>
                      <a:pt x="4" y="103"/>
                    </a:cubicBezTo>
                    <a:cubicBezTo>
                      <a:pt x="3" y="129"/>
                      <a:pt x="0" y="220"/>
                      <a:pt x="0" y="220"/>
                    </a:cubicBezTo>
                    <a:cubicBezTo>
                      <a:pt x="182" y="220"/>
                      <a:pt x="182" y="220"/>
                      <a:pt x="182" y="220"/>
                    </a:cubicBezTo>
                    <a:lnTo>
                      <a:pt x="182" y="180"/>
                    </a:lnTo>
                    <a:close/>
                    <a:moveTo>
                      <a:pt x="153" y="38"/>
                    </a:moveTo>
                    <a:cubicBezTo>
                      <a:pt x="157" y="30"/>
                      <a:pt x="159" y="28"/>
                      <a:pt x="169" y="28"/>
                    </a:cubicBezTo>
                    <a:cubicBezTo>
                      <a:pt x="230" y="28"/>
                      <a:pt x="230" y="28"/>
                      <a:pt x="230" y="28"/>
                    </a:cubicBezTo>
                    <a:cubicBezTo>
                      <a:pt x="241" y="28"/>
                      <a:pt x="242" y="30"/>
                      <a:pt x="247" y="38"/>
                    </a:cubicBezTo>
                    <a:cubicBezTo>
                      <a:pt x="248" y="41"/>
                      <a:pt x="253" y="50"/>
                      <a:pt x="258" y="60"/>
                    </a:cubicBezTo>
                    <a:cubicBezTo>
                      <a:pt x="141" y="60"/>
                      <a:pt x="141" y="60"/>
                      <a:pt x="141" y="60"/>
                    </a:cubicBezTo>
                    <a:cubicBezTo>
                      <a:pt x="146" y="50"/>
                      <a:pt x="151" y="41"/>
                      <a:pt x="153" y="38"/>
                    </a:cubicBezTo>
                    <a:close/>
                    <a:moveTo>
                      <a:pt x="218" y="280"/>
                    </a:moveTo>
                    <a:cubicBezTo>
                      <a:pt x="182" y="280"/>
                      <a:pt x="182" y="280"/>
                      <a:pt x="182" y="280"/>
                    </a:cubicBezTo>
                    <a:cubicBezTo>
                      <a:pt x="182" y="240"/>
                      <a:pt x="182" y="240"/>
                      <a:pt x="182" y="240"/>
                    </a:cubicBezTo>
                    <a:cubicBezTo>
                      <a:pt x="10" y="240"/>
                      <a:pt x="10" y="240"/>
                      <a:pt x="10" y="240"/>
                    </a:cubicBezTo>
                    <a:cubicBezTo>
                      <a:pt x="10" y="240"/>
                      <a:pt x="12" y="276"/>
                      <a:pt x="14" y="306"/>
                    </a:cubicBezTo>
                    <a:cubicBezTo>
                      <a:pt x="14" y="319"/>
                      <a:pt x="18" y="340"/>
                      <a:pt x="50" y="340"/>
                    </a:cubicBezTo>
                    <a:cubicBezTo>
                      <a:pt x="350" y="340"/>
                      <a:pt x="350" y="340"/>
                      <a:pt x="350" y="340"/>
                    </a:cubicBezTo>
                    <a:cubicBezTo>
                      <a:pt x="381" y="340"/>
                      <a:pt x="385" y="319"/>
                      <a:pt x="386" y="306"/>
                    </a:cubicBezTo>
                    <a:cubicBezTo>
                      <a:pt x="388" y="275"/>
                      <a:pt x="390" y="240"/>
                      <a:pt x="390" y="240"/>
                    </a:cubicBezTo>
                    <a:cubicBezTo>
                      <a:pt x="218" y="240"/>
                      <a:pt x="218" y="240"/>
                      <a:pt x="218" y="240"/>
                    </a:cubicBezTo>
                    <a:lnTo>
                      <a:pt x="218" y="280"/>
                    </a:ln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2811" tIns="31405" rIns="62811" bIns="31405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en-US" sz="45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4" name="Oval 124"/>
              <p:cNvSpPr/>
              <p:nvPr/>
            </p:nvSpPr>
            <p:spPr>
              <a:xfrm>
                <a:off x="1316879" y="4254550"/>
                <a:ext cx="684000" cy="68400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id-ID" sz="45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4" name="Group 129"/>
          <p:cNvGrpSpPr/>
          <p:nvPr/>
        </p:nvGrpSpPr>
        <p:grpSpPr>
          <a:xfrm>
            <a:off x="4616613" y="3190551"/>
            <a:ext cx="471187" cy="471212"/>
            <a:chOff x="3401741" y="4254550"/>
            <a:chExt cx="684000" cy="684000"/>
          </a:xfrm>
        </p:grpSpPr>
        <p:sp>
          <p:nvSpPr>
            <p:cNvPr id="81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62811" tIns="31405" rIns="62811" bIns="314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US" sz="4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4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Group 130"/>
          <p:cNvGrpSpPr/>
          <p:nvPr/>
        </p:nvGrpSpPr>
        <p:grpSpPr>
          <a:xfrm>
            <a:off x="7105574" y="3190551"/>
            <a:ext cx="471187" cy="471212"/>
            <a:chOff x="6006611" y="4240036"/>
            <a:chExt cx="684000" cy="684000"/>
          </a:xfrm>
        </p:grpSpPr>
        <p:sp>
          <p:nvSpPr>
            <p:cNvPr id="7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62811" tIns="31405" rIns="62811" bIns="314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US" sz="4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4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Group 131"/>
          <p:cNvGrpSpPr/>
          <p:nvPr/>
        </p:nvGrpSpPr>
        <p:grpSpPr>
          <a:xfrm>
            <a:off x="9589046" y="3190547"/>
            <a:ext cx="471187" cy="471211"/>
            <a:chOff x="8794034" y="4283578"/>
            <a:chExt cx="684000" cy="684000"/>
          </a:xfrm>
        </p:grpSpPr>
        <p:sp>
          <p:nvSpPr>
            <p:cNvPr id="77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62811" tIns="31405" rIns="62811" bIns="3140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US" sz="4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id-ID" sz="45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5" name="íŝliḍe">
            <a:extLst>
              <a:ext uri="{FF2B5EF4-FFF2-40B4-BE49-F238E27FC236}">
                <a16:creationId xmlns="" xmlns:a16="http://schemas.microsoft.com/office/drawing/2014/main" id="{040A968D-1EDA-49AE-B846-774A692406E3}"/>
              </a:ext>
            </a:extLst>
          </p:cNvPr>
          <p:cNvSpPr txBox="1"/>
          <p:nvPr/>
        </p:nvSpPr>
        <p:spPr bwMode="auto">
          <a:xfrm>
            <a:off x="963489" y="4394977"/>
            <a:ext cx="2576235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2000" b="1" dirty="0" smtClean="0">
                <a:solidFill>
                  <a:prstClr val="black"/>
                </a:solidFill>
              </a:rPr>
              <a:t>PPT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标题文档</a:t>
            </a:r>
            <a:endParaRPr lang="en-US" altLang="zh-CN" sz="2000" b="1" dirty="0">
              <a:solidFill>
                <a:prstClr val="black"/>
              </a:solidFill>
            </a:endParaRPr>
          </a:p>
        </p:txBody>
      </p:sp>
      <p:sp>
        <p:nvSpPr>
          <p:cNvPr id="86" name="iś1íḋè">
            <a:extLst>
              <a:ext uri="{FF2B5EF4-FFF2-40B4-BE49-F238E27FC236}">
                <a16:creationId xmlns="" xmlns:a16="http://schemas.microsoft.com/office/drawing/2014/main" id="{DDD5B505-5876-4ECA-B3BC-01BD969B890C}"/>
              </a:ext>
            </a:extLst>
          </p:cNvPr>
          <p:cNvSpPr/>
          <p:nvPr/>
        </p:nvSpPr>
        <p:spPr bwMode="auto">
          <a:xfrm>
            <a:off x="963489" y="4836783"/>
            <a:ext cx="2576235" cy="966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08" name="íŝliḍe">
            <a:extLst>
              <a:ext uri="{FF2B5EF4-FFF2-40B4-BE49-F238E27FC236}">
                <a16:creationId xmlns="" xmlns:a16="http://schemas.microsoft.com/office/drawing/2014/main" id="{040A968D-1EDA-49AE-B846-774A692406E3}"/>
              </a:ext>
            </a:extLst>
          </p:cNvPr>
          <p:cNvSpPr txBox="1"/>
          <p:nvPr/>
        </p:nvSpPr>
        <p:spPr bwMode="auto">
          <a:xfrm>
            <a:off x="3526865" y="4394977"/>
            <a:ext cx="2576235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2000" b="1" dirty="0" smtClean="0">
                <a:solidFill>
                  <a:prstClr val="black"/>
                </a:solidFill>
              </a:rPr>
              <a:t>PPT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标题文档</a:t>
            </a:r>
            <a:endParaRPr lang="en-US" altLang="zh-CN" sz="2000" b="1" dirty="0">
              <a:solidFill>
                <a:prstClr val="black"/>
              </a:solidFill>
            </a:endParaRPr>
          </a:p>
        </p:txBody>
      </p:sp>
      <p:sp>
        <p:nvSpPr>
          <p:cNvPr id="109" name="iś1íḋè">
            <a:extLst>
              <a:ext uri="{FF2B5EF4-FFF2-40B4-BE49-F238E27FC236}">
                <a16:creationId xmlns="" xmlns:a16="http://schemas.microsoft.com/office/drawing/2014/main" id="{DDD5B505-5876-4ECA-B3BC-01BD969B890C}"/>
              </a:ext>
            </a:extLst>
          </p:cNvPr>
          <p:cNvSpPr/>
          <p:nvPr/>
        </p:nvSpPr>
        <p:spPr bwMode="auto">
          <a:xfrm>
            <a:off x="3526865" y="4836783"/>
            <a:ext cx="2576235" cy="966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10" name="íŝliḍe">
            <a:extLst>
              <a:ext uri="{FF2B5EF4-FFF2-40B4-BE49-F238E27FC236}">
                <a16:creationId xmlns="" xmlns:a16="http://schemas.microsoft.com/office/drawing/2014/main" id="{040A968D-1EDA-49AE-B846-774A692406E3}"/>
              </a:ext>
            </a:extLst>
          </p:cNvPr>
          <p:cNvSpPr txBox="1"/>
          <p:nvPr/>
        </p:nvSpPr>
        <p:spPr bwMode="auto">
          <a:xfrm>
            <a:off x="6090241" y="4394977"/>
            <a:ext cx="2576235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2000" b="1" dirty="0" smtClean="0">
                <a:solidFill>
                  <a:prstClr val="black"/>
                </a:solidFill>
              </a:rPr>
              <a:t>PPT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标题文档</a:t>
            </a:r>
            <a:endParaRPr lang="en-US" altLang="zh-CN" sz="2000" b="1" dirty="0">
              <a:solidFill>
                <a:prstClr val="black"/>
              </a:solidFill>
            </a:endParaRPr>
          </a:p>
        </p:txBody>
      </p:sp>
      <p:sp>
        <p:nvSpPr>
          <p:cNvPr id="111" name="iś1íḋè">
            <a:extLst>
              <a:ext uri="{FF2B5EF4-FFF2-40B4-BE49-F238E27FC236}">
                <a16:creationId xmlns="" xmlns:a16="http://schemas.microsoft.com/office/drawing/2014/main" id="{DDD5B505-5876-4ECA-B3BC-01BD969B890C}"/>
              </a:ext>
            </a:extLst>
          </p:cNvPr>
          <p:cNvSpPr/>
          <p:nvPr/>
        </p:nvSpPr>
        <p:spPr bwMode="auto">
          <a:xfrm>
            <a:off x="6090241" y="4836783"/>
            <a:ext cx="2576235" cy="966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12" name="íŝliḍe">
            <a:extLst>
              <a:ext uri="{FF2B5EF4-FFF2-40B4-BE49-F238E27FC236}">
                <a16:creationId xmlns="" xmlns:a16="http://schemas.microsoft.com/office/drawing/2014/main" id="{040A968D-1EDA-49AE-B846-774A692406E3}"/>
              </a:ext>
            </a:extLst>
          </p:cNvPr>
          <p:cNvSpPr txBox="1"/>
          <p:nvPr/>
        </p:nvSpPr>
        <p:spPr bwMode="auto">
          <a:xfrm>
            <a:off x="8653617" y="4394977"/>
            <a:ext cx="2576235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2000" b="1" dirty="0" smtClean="0">
                <a:solidFill>
                  <a:prstClr val="black"/>
                </a:solidFill>
              </a:rPr>
              <a:t>PPT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标题文档</a:t>
            </a:r>
            <a:endParaRPr lang="en-US" altLang="zh-CN" sz="2000" b="1" dirty="0">
              <a:solidFill>
                <a:prstClr val="black"/>
              </a:solidFill>
            </a:endParaRPr>
          </a:p>
        </p:txBody>
      </p:sp>
      <p:sp>
        <p:nvSpPr>
          <p:cNvPr id="113" name="iś1íḋè">
            <a:extLst>
              <a:ext uri="{FF2B5EF4-FFF2-40B4-BE49-F238E27FC236}">
                <a16:creationId xmlns="" xmlns:a16="http://schemas.microsoft.com/office/drawing/2014/main" id="{DDD5B505-5876-4ECA-B3BC-01BD969B890C}"/>
              </a:ext>
            </a:extLst>
          </p:cNvPr>
          <p:cNvSpPr/>
          <p:nvPr/>
        </p:nvSpPr>
        <p:spPr bwMode="auto">
          <a:xfrm>
            <a:off x="8653617" y="4836783"/>
            <a:ext cx="2576235" cy="966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114" name="TextBox 59"/>
          <p:cNvSpPr txBox="1"/>
          <p:nvPr/>
        </p:nvSpPr>
        <p:spPr>
          <a:xfrm>
            <a:off x="5073723" y="971962"/>
            <a:ext cx="23979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rgbClr val="1C50A2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lang="zh-CN" altLang="en-US" sz="7200" b="1" dirty="0">
              <a:solidFill>
                <a:srgbClr val="1C50A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85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419100" y="323850"/>
            <a:ext cx="11277600" cy="6134100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3653560" y="0"/>
            <a:ext cx="8538440" cy="6858000"/>
            <a:chOff x="4602163" y="2230438"/>
            <a:chExt cx="2984501" cy="2397125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4605338" y="2230438"/>
              <a:ext cx="2981325" cy="2397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7526338" y="3500438"/>
              <a:ext cx="60325" cy="125413"/>
            </a:xfrm>
            <a:custGeom>
              <a:avLst/>
              <a:gdLst>
                <a:gd name="T0" fmla="*/ 38 w 38"/>
                <a:gd name="T1" fmla="*/ 79 h 79"/>
                <a:gd name="T2" fmla="*/ 38 w 38"/>
                <a:gd name="T3" fmla="*/ 0 h 79"/>
                <a:gd name="T4" fmla="*/ 0 w 38"/>
                <a:gd name="T5" fmla="*/ 41 h 79"/>
                <a:gd name="T6" fmla="*/ 38 w 38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79">
                  <a:moveTo>
                    <a:pt x="38" y="79"/>
                  </a:moveTo>
                  <a:lnTo>
                    <a:pt x="38" y="0"/>
                  </a:lnTo>
                  <a:lnTo>
                    <a:pt x="0" y="41"/>
                  </a:lnTo>
                  <a:lnTo>
                    <a:pt x="38" y="79"/>
                  </a:lnTo>
                  <a:close/>
                </a:path>
              </a:pathLst>
            </a:custGeom>
            <a:solidFill>
              <a:srgbClr val="051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7273926" y="3565526"/>
              <a:ext cx="312738" cy="557213"/>
            </a:xfrm>
            <a:custGeom>
              <a:avLst/>
              <a:gdLst>
                <a:gd name="T0" fmla="*/ 0 w 197"/>
                <a:gd name="T1" fmla="*/ 156 h 351"/>
                <a:gd name="T2" fmla="*/ 197 w 197"/>
                <a:gd name="T3" fmla="*/ 351 h 351"/>
                <a:gd name="T4" fmla="*/ 197 w 197"/>
                <a:gd name="T5" fmla="*/ 38 h 351"/>
                <a:gd name="T6" fmla="*/ 159 w 197"/>
                <a:gd name="T7" fmla="*/ 0 h 351"/>
                <a:gd name="T8" fmla="*/ 0 w 197"/>
                <a:gd name="T9" fmla="*/ 15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351">
                  <a:moveTo>
                    <a:pt x="0" y="156"/>
                  </a:moveTo>
                  <a:lnTo>
                    <a:pt x="197" y="351"/>
                  </a:lnTo>
                  <a:lnTo>
                    <a:pt x="197" y="38"/>
                  </a:lnTo>
                  <a:lnTo>
                    <a:pt x="159" y="0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0031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7026276" y="3813176"/>
              <a:ext cx="560388" cy="811213"/>
            </a:xfrm>
            <a:custGeom>
              <a:avLst/>
              <a:gdLst>
                <a:gd name="T0" fmla="*/ 156 w 353"/>
                <a:gd name="T1" fmla="*/ 0 h 511"/>
                <a:gd name="T2" fmla="*/ 0 w 353"/>
                <a:gd name="T3" fmla="*/ 157 h 511"/>
                <a:gd name="T4" fmla="*/ 353 w 353"/>
                <a:gd name="T5" fmla="*/ 511 h 511"/>
                <a:gd name="T6" fmla="*/ 353 w 353"/>
                <a:gd name="T7" fmla="*/ 511 h 511"/>
                <a:gd name="T8" fmla="*/ 353 w 353"/>
                <a:gd name="T9" fmla="*/ 195 h 511"/>
                <a:gd name="T10" fmla="*/ 156 w 353"/>
                <a:gd name="T11" fmla="*/ 0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3" h="511">
                  <a:moveTo>
                    <a:pt x="156" y="0"/>
                  </a:moveTo>
                  <a:lnTo>
                    <a:pt x="0" y="157"/>
                  </a:lnTo>
                  <a:lnTo>
                    <a:pt x="353" y="511"/>
                  </a:lnTo>
                  <a:lnTo>
                    <a:pt x="353" y="511"/>
                  </a:lnTo>
                  <a:lnTo>
                    <a:pt x="353" y="195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007B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6777038" y="4062413"/>
              <a:ext cx="809625" cy="561975"/>
            </a:xfrm>
            <a:custGeom>
              <a:avLst/>
              <a:gdLst>
                <a:gd name="T0" fmla="*/ 0 w 510"/>
                <a:gd name="T1" fmla="*/ 159 h 354"/>
                <a:gd name="T2" fmla="*/ 195 w 510"/>
                <a:gd name="T3" fmla="*/ 354 h 354"/>
                <a:gd name="T4" fmla="*/ 510 w 510"/>
                <a:gd name="T5" fmla="*/ 354 h 354"/>
                <a:gd name="T6" fmla="*/ 157 w 510"/>
                <a:gd name="T7" fmla="*/ 0 h 354"/>
                <a:gd name="T8" fmla="*/ 0 w 510"/>
                <a:gd name="T9" fmla="*/ 159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0" h="354">
                  <a:moveTo>
                    <a:pt x="0" y="159"/>
                  </a:moveTo>
                  <a:lnTo>
                    <a:pt x="195" y="354"/>
                  </a:lnTo>
                  <a:lnTo>
                    <a:pt x="510" y="354"/>
                  </a:lnTo>
                  <a:lnTo>
                    <a:pt x="157" y="0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rgbClr val="29A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6524626" y="3003551"/>
              <a:ext cx="1058863" cy="1308100"/>
            </a:xfrm>
            <a:custGeom>
              <a:avLst/>
              <a:gdLst>
                <a:gd name="T0" fmla="*/ 472 w 667"/>
                <a:gd name="T1" fmla="*/ 508 h 824"/>
                <a:gd name="T2" fmla="*/ 629 w 667"/>
                <a:gd name="T3" fmla="*/ 351 h 824"/>
                <a:gd name="T4" fmla="*/ 667 w 667"/>
                <a:gd name="T5" fmla="*/ 313 h 824"/>
                <a:gd name="T6" fmla="*/ 667 w 667"/>
                <a:gd name="T7" fmla="*/ 0 h 824"/>
                <a:gd name="T8" fmla="*/ 0 w 667"/>
                <a:gd name="T9" fmla="*/ 665 h 824"/>
                <a:gd name="T10" fmla="*/ 3 w 667"/>
                <a:gd name="T11" fmla="*/ 667 h 824"/>
                <a:gd name="T12" fmla="*/ 3 w 667"/>
                <a:gd name="T13" fmla="*/ 667 h 824"/>
                <a:gd name="T14" fmla="*/ 157 w 667"/>
                <a:gd name="T15" fmla="*/ 824 h 824"/>
                <a:gd name="T16" fmla="*/ 159 w 667"/>
                <a:gd name="T17" fmla="*/ 824 h 824"/>
                <a:gd name="T18" fmla="*/ 316 w 667"/>
                <a:gd name="T19" fmla="*/ 665 h 824"/>
                <a:gd name="T20" fmla="*/ 472 w 667"/>
                <a:gd name="T21" fmla="*/ 508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7" h="824">
                  <a:moveTo>
                    <a:pt x="472" y="508"/>
                  </a:moveTo>
                  <a:lnTo>
                    <a:pt x="629" y="351"/>
                  </a:lnTo>
                  <a:lnTo>
                    <a:pt x="667" y="313"/>
                  </a:lnTo>
                  <a:lnTo>
                    <a:pt x="667" y="0"/>
                  </a:lnTo>
                  <a:lnTo>
                    <a:pt x="0" y="665"/>
                  </a:lnTo>
                  <a:lnTo>
                    <a:pt x="3" y="667"/>
                  </a:lnTo>
                  <a:lnTo>
                    <a:pt x="3" y="667"/>
                  </a:lnTo>
                  <a:lnTo>
                    <a:pt x="157" y="824"/>
                  </a:lnTo>
                  <a:lnTo>
                    <a:pt x="159" y="824"/>
                  </a:lnTo>
                  <a:lnTo>
                    <a:pt x="316" y="665"/>
                  </a:lnTo>
                  <a:lnTo>
                    <a:pt x="472" y="508"/>
                  </a:lnTo>
                  <a:close/>
                </a:path>
              </a:pathLst>
            </a:custGeom>
            <a:solidFill>
              <a:srgbClr val="051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524626" y="3003551"/>
              <a:ext cx="1058863" cy="1308100"/>
            </a:xfrm>
            <a:custGeom>
              <a:avLst/>
              <a:gdLst>
                <a:gd name="T0" fmla="*/ 472 w 667"/>
                <a:gd name="T1" fmla="*/ 508 h 824"/>
                <a:gd name="T2" fmla="*/ 629 w 667"/>
                <a:gd name="T3" fmla="*/ 351 h 824"/>
                <a:gd name="T4" fmla="*/ 667 w 667"/>
                <a:gd name="T5" fmla="*/ 313 h 824"/>
                <a:gd name="T6" fmla="*/ 667 w 667"/>
                <a:gd name="T7" fmla="*/ 0 h 824"/>
                <a:gd name="T8" fmla="*/ 0 w 667"/>
                <a:gd name="T9" fmla="*/ 665 h 824"/>
                <a:gd name="T10" fmla="*/ 3 w 667"/>
                <a:gd name="T11" fmla="*/ 667 h 824"/>
                <a:gd name="T12" fmla="*/ 3 w 667"/>
                <a:gd name="T13" fmla="*/ 667 h 824"/>
                <a:gd name="T14" fmla="*/ 157 w 667"/>
                <a:gd name="T15" fmla="*/ 824 h 824"/>
                <a:gd name="T16" fmla="*/ 159 w 667"/>
                <a:gd name="T17" fmla="*/ 824 h 824"/>
                <a:gd name="T18" fmla="*/ 316 w 667"/>
                <a:gd name="T19" fmla="*/ 665 h 824"/>
                <a:gd name="T20" fmla="*/ 472 w 667"/>
                <a:gd name="T21" fmla="*/ 508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7" h="824">
                  <a:moveTo>
                    <a:pt x="472" y="508"/>
                  </a:moveTo>
                  <a:lnTo>
                    <a:pt x="629" y="351"/>
                  </a:lnTo>
                  <a:lnTo>
                    <a:pt x="667" y="313"/>
                  </a:lnTo>
                  <a:lnTo>
                    <a:pt x="667" y="0"/>
                  </a:lnTo>
                  <a:lnTo>
                    <a:pt x="0" y="665"/>
                  </a:lnTo>
                  <a:lnTo>
                    <a:pt x="3" y="667"/>
                  </a:lnTo>
                  <a:lnTo>
                    <a:pt x="3" y="667"/>
                  </a:lnTo>
                  <a:lnTo>
                    <a:pt x="157" y="824"/>
                  </a:lnTo>
                  <a:lnTo>
                    <a:pt x="159" y="824"/>
                  </a:lnTo>
                  <a:lnTo>
                    <a:pt x="316" y="665"/>
                  </a:lnTo>
                  <a:lnTo>
                    <a:pt x="472" y="5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6276976" y="2505076"/>
              <a:ext cx="1306513" cy="1554163"/>
            </a:xfrm>
            <a:custGeom>
              <a:avLst/>
              <a:gdLst>
                <a:gd name="T0" fmla="*/ 156 w 823"/>
                <a:gd name="T1" fmla="*/ 979 h 979"/>
                <a:gd name="T2" fmla="*/ 823 w 823"/>
                <a:gd name="T3" fmla="*/ 314 h 979"/>
                <a:gd name="T4" fmla="*/ 823 w 823"/>
                <a:gd name="T5" fmla="*/ 0 h 979"/>
                <a:gd name="T6" fmla="*/ 0 w 823"/>
                <a:gd name="T7" fmla="*/ 822 h 979"/>
                <a:gd name="T8" fmla="*/ 2 w 823"/>
                <a:gd name="T9" fmla="*/ 824 h 979"/>
                <a:gd name="T10" fmla="*/ 2 w 823"/>
                <a:gd name="T11" fmla="*/ 824 h 979"/>
                <a:gd name="T12" fmla="*/ 156 w 823"/>
                <a:gd name="T13" fmla="*/ 979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3" h="979">
                  <a:moveTo>
                    <a:pt x="156" y="979"/>
                  </a:moveTo>
                  <a:lnTo>
                    <a:pt x="823" y="314"/>
                  </a:lnTo>
                  <a:lnTo>
                    <a:pt x="823" y="0"/>
                  </a:lnTo>
                  <a:lnTo>
                    <a:pt x="0" y="822"/>
                  </a:lnTo>
                  <a:lnTo>
                    <a:pt x="2" y="824"/>
                  </a:lnTo>
                  <a:lnTo>
                    <a:pt x="2" y="824"/>
                  </a:lnTo>
                  <a:lnTo>
                    <a:pt x="156" y="979"/>
                  </a:lnTo>
                  <a:close/>
                </a:path>
              </a:pathLst>
            </a:custGeom>
            <a:solidFill>
              <a:srgbClr val="0031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6276976" y="2505076"/>
              <a:ext cx="1306513" cy="1554163"/>
            </a:xfrm>
            <a:custGeom>
              <a:avLst/>
              <a:gdLst>
                <a:gd name="T0" fmla="*/ 156 w 823"/>
                <a:gd name="T1" fmla="*/ 979 h 979"/>
                <a:gd name="T2" fmla="*/ 823 w 823"/>
                <a:gd name="T3" fmla="*/ 314 h 979"/>
                <a:gd name="T4" fmla="*/ 823 w 823"/>
                <a:gd name="T5" fmla="*/ 0 h 979"/>
                <a:gd name="T6" fmla="*/ 0 w 823"/>
                <a:gd name="T7" fmla="*/ 822 h 979"/>
                <a:gd name="T8" fmla="*/ 2 w 823"/>
                <a:gd name="T9" fmla="*/ 824 h 979"/>
                <a:gd name="T10" fmla="*/ 2 w 823"/>
                <a:gd name="T11" fmla="*/ 824 h 979"/>
                <a:gd name="T12" fmla="*/ 156 w 823"/>
                <a:gd name="T13" fmla="*/ 979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3" h="979">
                  <a:moveTo>
                    <a:pt x="156" y="979"/>
                  </a:moveTo>
                  <a:lnTo>
                    <a:pt x="823" y="314"/>
                  </a:lnTo>
                  <a:lnTo>
                    <a:pt x="823" y="0"/>
                  </a:lnTo>
                  <a:lnTo>
                    <a:pt x="0" y="822"/>
                  </a:lnTo>
                  <a:lnTo>
                    <a:pt x="2" y="824"/>
                  </a:lnTo>
                  <a:lnTo>
                    <a:pt x="2" y="824"/>
                  </a:lnTo>
                  <a:lnTo>
                    <a:pt x="156" y="9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6027738" y="2230438"/>
              <a:ext cx="1555750" cy="1579563"/>
            </a:xfrm>
            <a:custGeom>
              <a:avLst/>
              <a:gdLst>
                <a:gd name="T0" fmla="*/ 980 w 980"/>
                <a:gd name="T1" fmla="*/ 173 h 995"/>
                <a:gd name="T2" fmla="*/ 980 w 980"/>
                <a:gd name="T3" fmla="*/ 0 h 995"/>
                <a:gd name="T4" fmla="*/ 840 w 980"/>
                <a:gd name="T5" fmla="*/ 0 h 995"/>
                <a:gd name="T6" fmla="*/ 0 w 980"/>
                <a:gd name="T7" fmla="*/ 838 h 995"/>
                <a:gd name="T8" fmla="*/ 157 w 980"/>
                <a:gd name="T9" fmla="*/ 995 h 995"/>
                <a:gd name="T10" fmla="*/ 980 w 980"/>
                <a:gd name="T11" fmla="*/ 173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0" h="995">
                  <a:moveTo>
                    <a:pt x="980" y="173"/>
                  </a:moveTo>
                  <a:lnTo>
                    <a:pt x="980" y="0"/>
                  </a:lnTo>
                  <a:lnTo>
                    <a:pt x="840" y="0"/>
                  </a:lnTo>
                  <a:lnTo>
                    <a:pt x="0" y="838"/>
                  </a:lnTo>
                  <a:lnTo>
                    <a:pt x="157" y="995"/>
                  </a:lnTo>
                  <a:lnTo>
                    <a:pt x="980" y="173"/>
                  </a:lnTo>
                  <a:close/>
                </a:path>
              </a:pathLst>
            </a:custGeom>
            <a:solidFill>
              <a:srgbClr val="007B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6027738" y="2230438"/>
              <a:ext cx="1555750" cy="1579563"/>
            </a:xfrm>
            <a:custGeom>
              <a:avLst/>
              <a:gdLst>
                <a:gd name="T0" fmla="*/ 980 w 980"/>
                <a:gd name="T1" fmla="*/ 173 h 995"/>
                <a:gd name="T2" fmla="*/ 980 w 980"/>
                <a:gd name="T3" fmla="*/ 0 h 995"/>
                <a:gd name="T4" fmla="*/ 840 w 980"/>
                <a:gd name="T5" fmla="*/ 0 h 995"/>
                <a:gd name="T6" fmla="*/ 0 w 980"/>
                <a:gd name="T7" fmla="*/ 838 h 995"/>
                <a:gd name="T8" fmla="*/ 157 w 980"/>
                <a:gd name="T9" fmla="*/ 995 h 995"/>
                <a:gd name="T10" fmla="*/ 980 w 980"/>
                <a:gd name="T11" fmla="*/ 173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0" h="995">
                  <a:moveTo>
                    <a:pt x="980" y="173"/>
                  </a:moveTo>
                  <a:lnTo>
                    <a:pt x="980" y="0"/>
                  </a:lnTo>
                  <a:lnTo>
                    <a:pt x="840" y="0"/>
                  </a:lnTo>
                  <a:lnTo>
                    <a:pt x="0" y="838"/>
                  </a:lnTo>
                  <a:lnTo>
                    <a:pt x="157" y="995"/>
                  </a:lnTo>
                  <a:lnTo>
                    <a:pt x="980" y="17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5780088" y="2230438"/>
              <a:ext cx="1581150" cy="1330325"/>
            </a:xfrm>
            <a:custGeom>
              <a:avLst/>
              <a:gdLst>
                <a:gd name="T0" fmla="*/ 996 w 996"/>
                <a:gd name="T1" fmla="*/ 0 h 838"/>
                <a:gd name="T2" fmla="*/ 683 w 996"/>
                <a:gd name="T3" fmla="*/ 0 h 838"/>
                <a:gd name="T4" fmla="*/ 626 w 996"/>
                <a:gd name="T5" fmla="*/ 55 h 838"/>
                <a:gd name="T6" fmla="*/ 469 w 996"/>
                <a:gd name="T7" fmla="*/ 211 h 838"/>
                <a:gd name="T8" fmla="*/ 313 w 996"/>
                <a:gd name="T9" fmla="*/ 368 h 838"/>
                <a:gd name="T10" fmla="*/ 156 w 996"/>
                <a:gd name="T11" fmla="*/ 525 h 838"/>
                <a:gd name="T12" fmla="*/ 0 w 996"/>
                <a:gd name="T13" fmla="*/ 681 h 838"/>
                <a:gd name="T14" fmla="*/ 0 w 996"/>
                <a:gd name="T15" fmla="*/ 681 h 838"/>
                <a:gd name="T16" fmla="*/ 156 w 996"/>
                <a:gd name="T17" fmla="*/ 838 h 838"/>
                <a:gd name="T18" fmla="*/ 996 w 996"/>
                <a:gd name="T19" fmla="*/ 0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6" h="838">
                  <a:moveTo>
                    <a:pt x="996" y="0"/>
                  </a:moveTo>
                  <a:lnTo>
                    <a:pt x="683" y="0"/>
                  </a:lnTo>
                  <a:lnTo>
                    <a:pt x="626" y="55"/>
                  </a:lnTo>
                  <a:lnTo>
                    <a:pt x="469" y="211"/>
                  </a:lnTo>
                  <a:lnTo>
                    <a:pt x="313" y="368"/>
                  </a:lnTo>
                  <a:lnTo>
                    <a:pt x="156" y="525"/>
                  </a:lnTo>
                  <a:lnTo>
                    <a:pt x="0" y="681"/>
                  </a:lnTo>
                  <a:lnTo>
                    <a:pt x="0" y="681"/>
                  </a:lnTo>
                  <a:lnTo>
                    <a:pt x="156" y="838"/>
                  </a:lnTo>
                  <a:lnTo>
                    <a:pt x="996" y="0"/>
                  </a:lnTo>
                  <a:close/>
                </a:path>
              </a:pathLst>
            </a:custGeom>
            <a:solidFill>
              <a:srgbClr val="D0E4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5780088" y="2230438"/>
              <a:ext cx="1581150" cy="1330325"/>
            </a:xfrm>
            <a:custGeom>
              <a:avLst/>
              <a:gdLst>
                <a:gd name="T0" fmla="*/ 996 w 996"/>
                <a:gd name="T1" fmla="*/ 0 h 838"/>
                <a:gd name="T2" fmla="*/ 683 w 996"/>
                <a:gd name="T3" fmla="*/ 0 h 838"/>
                <a:gd name="T4" fmla="*/ 626 w 996"/>
                <a:gd name="T5" fmla="*/ 55 h 838"/>
                <a:gd name="T6" fmla="*/ 469 w 996"/>
                <a:gd name="T7" fmla="*/ 211 h 838"/>
                <a:gd name="T8" fmla="*/ 313 w 996"/>
                <a:gd name="T9" fmla="*/ 368 h 838"/>
                <a:gd name="T10" fmla="*/ 156 w 996"/>
                <a:gd name="T11" fmla="*/ 525 h 838"/>
                <a:gd name="T12" fmla="*/ 0 w 996"/>
                <a:gd name="T13" fmla="*/ 681 h 838"/>
                <a:gd name="T14" fmla="*/ 0 w 996"/>
                <a:gd name="T15" fmla="*/ 681 h 838"/>
                <a:gd name="T16" fmla="*/ 156 w 996"/>
                <a:gd name="T17" fmla="*/ 838 h 838"/>
                <a:gd name="T18" fmla="*/ 996 w 996"/>
                <a:gd name="T19" fmla="*/ 0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6" h="838">
                  <a:moveTo>
                    <a:pt x="996" y="0"/>
                  </a:moveTo>
                  <a:lnTo>
                    <a:pt x="683" y="0"/>
                  </a:lnTo>
                  <a:lnTo>
                    <a:pt x="626" y="55"/>
                  </a:lnTo>
                  <a:lnTo>
                    <a:pt x="469" y="211"/>
                  </a:lnTo>
                  <a:lnTo>
                    <a:pt x="313" y="368"/>
                  </a:lnTo>
                  <a:lnTo>
                    <a:pt x="156" y="525"/>
                  </a:lnTo>
                  <a:lnTo>
                    <a:pt x="0" y="681"/>
                  </a:lnTo>
                  <a:lnTo>
                    <a:pt x="0" y="681"/>
                  </a:lnTo>
                  <a:lnTo>
                    <a:pt x="156" y="838"/>
                  </a:lnTo>
                  <a:lnTo>
                    <a:pt x="99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6027738" y="2317751"/>
              <a:ext cx="496888" cy="496888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6027738" y="2317751"/>
              <a:ext cx="496888" cy="496888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5033963" y="2320926"/>
              <a:ext cx="496888" cy="496888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5033963" y="2320926"/>
              <a:ext cx="496888" cy="496888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5527676" y="2312988"/>
              <a:ext cx="500063" cy="498475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5527676" y="2312988"/>
              <a:ext cx="500063" cy="498475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6032501" y="4314826"/>
              <a:ext cx="496888" cy="304800"/>
            </a:xfrm>
            <a:custGeom>
              <a:avLst/>
              <a:gdLst>
                <a:gd name="T0" fmla="*/ 156 w 313"/>
                <a:gd name="T1" fmla="*/ 0 h 192"/>
                <a:gd name="T2" fmla="*/ 0 w 313"/>
                <a:gd name="T3" fmla="*/ 157 h 192"/>
                <a:gd name="T4" fmla="*/ 35 w 313"/>
                <a:gd name="T5" fmla="*/ 192 h 192"/>
                <a:gd name="T6" fmla="*/ 277 w 313"/>
                <a:gd name="T7" fmla="*/ 192 h 192"/>
                <a:gd name="T8" fmla="*/ 313 w 313"/>
                <a:gd name="T9" fmla="*/ 157 h 192"/>
                <a:gd name="T10" fmla="*/ 156 w 313"/>
                <a:gd name="T1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3" h="192">
                  <a:moveTo>
                    <a:pt x="156" y="0"/>
                  </a:moveTo>
                  <a:lnTo>
                    <a:pt x="0" y="157"/>
                  </a:lnTo>
                  <a:lnTo>
                    <a:pt x="35" y="192"/>
                  </a:lnTo>
                  <a:lnTo>
                    <a:pt x="277" y="192"/>
                  </a:lnTo>
                  <a:lnTo>
                    <a:pt x="313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DAE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6032501" y="4314826"/>
              <a:ext cx="496888" cy="304800"/>
            </a:xfrm>
            <a:custGeom>
              <a:avLst/>
              <a:gdLst>
                <a:gd name="T0" fmla="*/ 156 w 313"/>
                <a:gd name="T1" fmla="*/ 0 h 192"/>
                <a:gd name="T2" fmla="*/ 0 w 313"/>
                <a:gd name="T3" fmla="*/ 157 h 192"/>
                <a:gd name="T4" fmla="*/ 35 w 313"/>
                <a:gd name="T5" fmla="*/ 192 h 192"/>
                <a:gd name="T6" fmla="*/ 277 w 313"/>
                <a:gd name="T7" fmla="*/ 192 h 192"/>
                <a:gd name="T8" fmla="*/ 313 w 313"/>
                <a:gd name="T9" fmla="*/ 157 h 192"/>
                <a:gd name="T10" fmla="*/ 156 w 313"/>
                <a:gd name="T1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3" h="192">
                  <a:moveTo>
                    <a:pt x="156" y="0"/>
                  </a:moveTo>
                  <a:lnTo>
                    <a:pt x="0" y="157"/>
                  </a:lnTo>
                  <a:lnTo>
                    <a:pt x="35" y="192"/>
                  </a:lnTo>
                  <a:lnTo>
                    <a:pt x="277" y="192"/>
                  </a:lnTo>
                  <a:lnTo>
                    <a:pt x="313" y="157"/>
                  </a:lnTo>
                  <a:lnTo>
                    <a:pt x="1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5530851" y="3817938"/>
              <a:ext cx="501650" cy="496888"/>
            </a:xfrm>
            <a:custGeom>
              <a:avLst/>
              <a:gdLst>
                <a:gd name="T0" fmla="*/ 159 w 316"/>
                <a:gd name="T1" fmla="*/ 0 h 313"/>
                <a:gd name="T2" fmla="*/ 0 w 316"/>
                <a:gd name="T3" fmla="*/ 156 h 313"/>
                <a:gd name="T4" fmla="*/ 157 w 316"/>
                <a:gd name="T5" fmla="*/ 313 h 313"/>
                <a:gd name="T6" fmla="*/ 316 w 316"/>
                <a:gd name="T7" fmla="*/ 156 h 313"/>
                <a:gd name="T8" fmla="*/ 159 w 316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313">
                  <a:moveTo>
                    <a:pt x="159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6" y="156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DAE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5530851" y="3817938"/>
              <a:ext cx="501650" cy="496888"/>
            </a:xfrm>
            <a:custGeom>
              <a:avLst/>
              <a:gdLst>
                <a:gd name="T0" fmla="*/ 159 w 316"/>
                <a:gd name="T1" fmla="*/ 0 h 313"/>
                <a:gd name="T2" fmla="*/ 0 w 316"/>
                <a:gd name="T3" fmla="*/ 156 h 313"/>
                <a:gd name="T4" fmla="*/ 157 w 316"/>
                <a:gd name="T5" fmla="*/ 313 h 313"/>
                <a:gd name="T6" fmla="*/ 316 w 316"/>
                <a:gd name="T7" fmla="*/ 156 h 313"/>
                <a:gd name="T8" fmla="*/ 159 w 316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313">
                  <a:moveTo>
                    <a:pt x="159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6" y="156"/>
                  </a:lnTo>
                  <a:lnTo>
                    <a:pt x="1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5283201" y="3565526"/>
              <a:ext cx="500063" cy="500063"/>
            </a:xfrm>
            <a:custGeom>
              <a:avLst/>
              <a:gdLst>
                <a:gd name="T0" fmla="*/ 156 w 315"/>
                <a:gd name="T1" fmla="*/ 0 h 315"/>
                <a:gd name="T2" fmla="*/ 0 w 315"/>
                <a:gd name="T3" fmla="*/ 159 h 315"/>
                <a:gd name="T4" fmla="*/ 156 w 315"/>
                <a:gd name="T5" fmla="*/ 315 h 315"/>
                <a:gd name="T6" fmla="*/ 156 w 315"/>
                <a:gd name="T7" fmla="*/ 315 h 315"/>
                <a:gd name="T8" fmla="*/ 315 w 315"/>
                <a:gd name="T9" fmla="*/ 159 h 315"/>
                <a:gd name="T10" fmla="*/ 315 w 315"/>
                <a:gd name="T11" fmla="*/ 159 h 315"/>
                <a:gd name="T12" fmla="*/ 156 w 315"/>
                <a:gd name="T13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5" h="315">
                  <a:moveTo>
                    <a:pt x="156" y="0"/>
                  </a:moveTo>
                  <a:lnTo>
                    <a:pt x="0" y="159"/>
                  </a:lnTo>
                  <a:lnTo>
                    <a:pt x="156" y="315"/>
                  </a:lnTo>
                  <a:lnTo>
                    <a:pt x="156" y="315"/>
                  </a:lnTo>
                  <a:lnTo>
                    <a:pt x="315" y="159"/>
                  </a:lnTo>
                  <a:lnTo>
                    <a:pt x="315" y="159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ACD1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5283201" y="3565526"/>
              <a:ext cx="500063" cy="500063"/>
            </a:xfrm>
            <a:custGeom>
              <a:avLst/>
              <a:gdLst>
                <a:gd name="T0" fmla="*/ 156 w 315"/>
                <a:gd name="T1" fmla="*/ 0 h 315"/>
                <a:gd name="T2" fmla="*/ 0 w 315"/>
                <a:gd name="T3" fmla="*/ 159 h 315"/>
                <a:gd name="T4" fmla="*/ 156 w 315"/>
                <a:gd name="T5" fmla="*/ 315 h 315"/>
                <a:gd name="T6" fmla="*/ 156 w 315"/>
                <a:gd name="T7" fmla="*/ 315 h 315"/>
                <a:gd name="T8" fmla="*/ 315 w 315"/>
                <a:gd name="T9" fmla="*/ 159 h 315"/>
                <a:gd name="T10" fmla="*/ 315 w 315"/>
                <a:gd name="T11" fmla="*/ 159 h 315"/>
                <a:gd name="T12" fmla="*/ 156 w 315"/>
                <a:gd name="T13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5" h="315">
                  <a:moveTo>
                    <a:pt x="156" y="0"/>
                  </a:moveTo>
                  <a:lnTo>
                    <a:pt x="0" y="159"/>
                  </a:lnTo>
                  <a:lnTo>
                    <a:pt x="156" y="315"/>
                  </a:lnTo>
                  <a:lnTo>
                    <a:pt x="156" y="315"/>
                  </a:lnTo>
                  <a:lnTo>
                    <a:pt x="315" y="159"/>
                  </a:lnTo>
                  <a:lnTo>
                    <a:pt x="315" y="159"/>
                  </a:lnTo>
                  <a:lnTo>
                    <a:pt x="1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6032501" y="3813176"/>
              <a:ext cx="496888" cy="498475"/>
            </a:xfrm>
            <a:custGeom>
              <a:avLst/>
              <a:gdLst>
                <a:gd name="T0" fmla="*/ 156 w 313"/>
                <a:gd name="T1" fmla="*/ 0 h 314"/>
                <a:gd name="T2" fmla="*/ 156 w 313"/>
                <a:gd name="T3" fmla="*/ 0 h 314"/>
                <a:gd name="T4" fmla="*/ 0 w 313"/>
                <a:gd name="T5" fmla="*/ 157 h 314"/>
                <a:gd name="T6" fmla="*/ 156 w 313"/>
                <a:gd name="T7" fmla="*/ 314 h 314"/>
                <a:gd name="T8" fmla="*/ 313 w 313"/>
                <a:gd name="T9" fmla="*/ 157 h 314"/>
                <a:gd name="T10" fmla="*/ 313 w 313"/>
                <a:gd name="T11" fmla="*/ 157 h 314"/>
                <a:gd name="T12" fmla="*/ 313 w 313"/>
                <a:gd name="T13" fmla="*/ 157 h 314"/>
                <a:gd name="T14" fmla="*/ 156 w 313"/>
                <a:gd name="T1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314">
                  <a:moveTo>
                    <a:pt x="156" y="0"/>
                  </a:moveTo>
                  <a:lnTo>
                    <a:pt x="156" y="0"/>
                  </a:lnTo>
                  <a:lnTo>
                    <a:pt x="0" y="157"/>
                  </a:lnTo>
                  <a:lnTo>
                    <a:pt x="156" y="314"/>
                  </a:lnTo>
                  <a:lnTo>
                    <a:pt x="313" y="157"/>
                  </a:lnTo>
                  <a:lnTo>
                    <a:pt x="313" y="157"/>
                  </a:lnTo>
                  <a:lnTo>
                    <a:pt x="313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7F82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6032501" y="3813176"/>
              <a:ext cx="496888" cy="498475"/>
            </a:xfrm>
            <a:custGeom>
              <a:avLst/>
              <a:gdLst>
                <a:gd name="T0" fmla="*/ 156 w 313"/>
                <a:gd name="T1" fmla="*/ 0 h 314"/>
                <a:gd name="T2" fmla="*/ 156 w 313"/>
                <a:gd name="T3" fmla="*/ 0 h 314"/>
                <a:gd name="T4" fmla="*/ 0 w 313"/>
                <a:gd name="T5" fmla="*/ 157 h 314"/>
                <a:gd name="T6" fmla="*/ 156 w 313"/>
                <a:gd name="T7" fmla="*/ 314 h 314"/>
                <a:gd name="T8" fmla="*/ 313 w 313"/>
                <a:gd name="T9" fmla="*/ 157 h 314"/>
                <a:gd name="T10" fmla="*/ 313 w 313"/>
                <a:gd name="T11" fmla="*/ 157 h 314"/>
                <a:gd name="T12" fmla="*/ 313 w 313"/>
                <a:gd name="T13" fmla="*/ 157 h 314"/>
                <a:gd name="T14" fmla="*/ 156 w 313"/>
                <a:gd name="T1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314">
                  <a:moveTo>
                    <a:pt x="156" y="0"/>
                  </a:moveTo>
                  <a:lnTo>
                    <a:pt x="156" y="0"/>
                  </a:lnTo>
                  <a:lnTo>
                    <a:pt x="0" y="157"/>
                  </a:lnTo>
                  <a:lnTo>
                    <a:pt x="156" y="314"/>
                  </a:lnTo>
                  <a:lnTo>
                    <a:pt x="313" y="157"/>
                  </a:lnTo>
                  <a:lnTo>
                    <a:pt x="313" y="157"/>
                  </a:lnTo>
                  <a:lnTo>
                    <a:pt x="313" y="157"/>
                  </a:lnTo>
                  <a:lnTo>
                    <a:pt x="1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4602163" y="3733801"/>
              <a:ext cx="496888" cy="501650"/>
            </a:xfrm>
            <a:custGeom>
              <a:avLst/>
              <a:gdLst>
                <a:gd name="T0" fmla="*/ 156 w 313"/>
                <a:gd name="T1" fmla="*/ 0 h 316"/>
                <a:gd name="T2" fmla="*/ 0 w 313"/>
                <a:gd name="T3" fmla="*/ 157 h 316"/>
                <a:gd name="T4" fmla="*/ 156 w 313"/>
                <a:gd name="T5" fmla="*/ 316 h 316"/>
                <a:gd name="T6" fmla="*/ 313 w 313"/>
                <a:gd name="T7" fmla="*/ 157 h 316"/>
                <a:gd name="T8" fmla="*/ 156 w 313"/>
                <a:gd name="T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6">
                  <a:moveTo>
                    <a:pt x="156" y="0"/>
                  </a:moveTo>
                  <a:lnTo>
                    <a:pt x="0" y="157"/>
                  </a:lnTo>
                  <a:lnTo>
                    <a:pt x="156" y="316"/>
                  </a:lnTo>
                  <a:lnTo>
                    <a:pt x="313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F3F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4602163" y="3733801"/>
              <a:ext cx="496888" cy="501650"/>
            </a:xfrm>
            <a:custGeom>
              <a:avLst/>
              <a:gdLst>
                <a:gd name="T0" fmla="*/ 156 w 313"/>
                <a:gd name="T1" fmla="*/ 0 h 316"/>
                <a:gd name="T2" fmla="*/ 0 w 313"/>
                <a:gd name="T3" fmla="*/ 157 h 316"/>
                <a:gd name="T4" fmla="*/ 156 w 313"/>
                <a:gd name="T5" fmla="*/ 316 h 316"/>
                <a:gd name="T6" fmla="*/ 313 w 313"/>
                <a:gd name="T7" fmla="*/ 157 h 316"/>
                <a:gd name="T8" fmla="*/ 156 w 313"/>
                <a:gd name="T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6">
                  <a:moveTo>
                    <a:pt x="156" y="0"/>
                  </a:moveTo>
                  <a:lnTo>
                    <a:pt x="0" y="157"/>
                  </a:lnTo>
                  <a:lnTo>
                    <a:pt x="156" y="316"/>
                  </a:lnTo>
                  <a:lnTo>
                    <a:pt x="313" y="157"/>
                  </a:lnTo>
                  <a:lnTo>
                    <a:pt x="1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23609" y="4290351"/>
            <a:ext cx="2227581" cy="370768"/>
            <a:chOff x="4654427" y="4718860"/>
            <a:chExt cx="1663809" cy="276971"/>
          </a:xfrm>
        </p:grpSpPr>
        <p:grpSp>
          <p:nvGrpSpPr>
            <p:cNvPr id="36" name="组合 35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38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7" name="文本框 22"/>
            <p:cNvSpPr txBox="1"/>
            <p:nvPr/>
          </p:nvSpPr>
          <p:spPr>
            <a:xfrm>
              <a:off x="4925563" y="4762325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893781" y="4296203"/>
            <a:ext cx="2699384" cy="370958"/>
            <a:chOff x="6395842" y="4718860"/>
            <a:chExt cx="2016134" cy="276971"/>
          </a:xfrm>
        </p:grpSpPr>
        <p:grpSp>
          <p:nvGrpSpPr>
            <p:cNvPr id="41" name="组合 40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43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2" name="文本框 27"/>
            <p:cNvSpPr txBox="1"/>
            <p:nvPr/>
          </p:nvSpPr>
          <p:spPr>
            <a:xfrm>
              <a:off x="6669040" y="4756945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5" name="TextBox 1"/>
          <p:cNvSpPr txBox="1"/>
          <p:nvPr/>
        </p:nvSpPr>
        <p:spPr>
          <a:xfrm>
            <a:off x="813572" y="2437426"/>
            <a:ext cx="8013494" cy="1015634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0" b="1" dirty="0" smtClean="0">
                <a:solidFill>
                  <a:srgbClr val="1C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总结计划商务</a:t>
            </a:r>
            <a:r>
              <a:rPr lang="en-US" altLang="zh-CN" sz="6000" b="1" dirty="0" smtClean="0">
                <a:solidFill>
                  <a:srgbClr val="1C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dirty="0" smtClean="0">
                <a:solidFill>
                  <a:srgbClr val="1C5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6000" b="1" dirty="0">
              <a:solidFill>
                <a:srgbClr val="1C50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16767" y="3359906"/>
            <a:ext cx="68534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rgbClr val="1C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AMET, CONSECTETUR ADIPISICING ELIT</a:t>
            </a:r>
            <a:endParaRPr lang="zh-CN" altLang="en-US" sz="1400" dirty="0">
              <a:solidFill>
                <a:srgbClr val="1C50A2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60300" y="368821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总结计划</a:t>
            </a:r>
            <a:endParaRPr lang="zh-CN" altLang="en-US" b="1" dirty="0"/>
          </a:p>
        </p:txBody>
      </p:sp>
      <p:sp>
        <p:nvSpPr>
          <p:cNvPr id="48" name="文本框 47"/>
          <p:cNvSpPr txBox="1"/>
          <p:nvPr/>
        </p:nvSpPr>
        <p:spPr>
          <a:xfrm>
            <a:off x="2095109" y="368821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毕业答辩</a:t>
            </a:r>
            <a:endParaRPr lang="zh-CN" altLang="en-US" b="1" dirty="0"/>
          </a:p>
        </p:txBody>
      </p:sp>
      <p:sp>
        <p:nvSpPr>
          <p:cNvPr id="49" name="文本框 48"/>
          <p:cNvSpPr txBox="1"/>
          <p:nvPr/>
        </p:nvSpPr>
        <p:spPr>
          <a:xfrm>
            <a:off x="3302333" y="368821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企业宣传</a:t>
            </a:r>
            <a:endParaRPr lang="zh-CN" altLang="en-US" b="1" dirty="0"/>
          </a:p>
        </p:txBody>
      </p:sp>
      <p:sp>
        <p:nvSpPr>
          <p:cNvPr id="50" name="文本框 49"/>
          <p:cNvSpPr txBox="1"/>
          <p:nvPr/>
        </p:nvSpPr>
        <p:spPr>
          <a:xfrm>
            <a:off x="4567713" y="368821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公司介绍</a:t>
            </a:r>
            <a:endParaRPr lang="zh-CN" altLang="en-US" b="1" dirty="0"/>
          </a:p>
        </p:txBody>
      </p:sp>
      <p:cxnSp>
        <p:nvCxnSpPr>
          <p:cNvPr id="51" name="直接连接符 50"/>
          <p:cNvCxnSpPr/>
          <p:nvPr/>
        </p:nvCxnSpPr>
        <p:spPr>
          <a:xfrm>
            <a:off x="2027930" y="3749027"/>
            <a:ext cx="0" cy="247707"/>
          </a:xfrm>
          <a:prstGeom prst="line">
            <a:avLst/>
          </a:prstGeom>
          <a:ln w="28575">
            <a:solidFill>
              <a:srgbClr val="028F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3267313" y="3749027"/>
            <a:ext cx="0" cy="247707"/>
          </a:xfrm>
          <a:prstGeom prst="line">
            <a:avLst/>
          </a:prstGeom>
          <a:ln w="28575">
            <a:solidFill>
              <a:srgbClr val="028F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4506696" y="3749027"/>
            <a:ext cx="0" cy="247707"/>
          </a:xfrm>
          <a:prstGeom prst="line">
            <a:avLst/>
          </a:prstGeom>
          <a:ln w="28575">
            <a:solidFill>
              <a:srgbClr val="028F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859351" y="569639"/>
            <a:ext cx="3584931" cy="318344"/>
            <a:chOff x="645964" y="1712340"/>
            <a:chExt cx="3584931" cy="318344"/>
          </a:xfrm>
        </p:grpSpPr>
        <p:sp>
          <p:nvSpPr>
            <p:cNvPr id="54" name="文本框 53"/>
            <p:cNvSpPr txBox="1"/>
            <p:nvPr/>
          </p:nvSpPr>
          <p:spPr>
            <a:xfrm>
              <a:off x="645964" y="1722907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总结计划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527461" y="1722333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毕业答辩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416245" y="1722333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企业宣传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3328084" y="1712340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公司介绍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1527461" y="1804795"/>
              <a:ext cx="0" cy="144000"/>
            </a:xfrm>
            <a:prstGeom prst="line">
              <a:avLst/>
            </a:prstGeom>
            <a:ln w="19050">
              <a:solidFill>
                <a:srgbClr val="028F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2430272" y="1804795"/>
              <a:ext cx="0" cy="144000"/>
            </a:xfrm>
            <a:prstGeom prst="line">
              <a:avLst/>
            </a:prstGeom>
            <a:ln w="19050">
              <a:solidFill>
                <a:srgbClr val="028F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3333083" y="1804795"/>
              <a:ext cx="0" cy="144000"/>
            </a:xfrm>
            <a:prstGeom prst="line">
              <a:avLst/>
            </a:prstGeom>
            <a:ln w="19050">
              <a:solidFill>
                <a:srgbClr val="028F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53476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360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8085" y="4281377"/>
            <a:ext cx="3562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912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778" y="403248"/>
            <a:ext cx="440127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81838" y="818134"/>
            <a:ext cx="3158490" cy="215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>
                <a:solidFill>
                  <a:schemeClr val="bg1"/>
                </a:solidFill>
              </a:rPr>
              <a:t>LOREM IPSUM DOLOR SIT AMET, CONSECTETUR ADIPISICING ELIT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68479" y="497863"/>
            <a:ext cx="2602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765" y="1560613"/>
            <a:ext cx="2406834" cy="239178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712" y="4219163"/>
            <a:ext cx="3724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latin typeface="+mj-ea"/>
                <a:ea typeface="+mj-ea"/>
              </a:rPr>
              <a:t>QQ</a:t>
            </a:r>
            <a:r>
              <a:rPr lang="zh-CN" altLang="en-US" b="1" spc="300" dirty="0" smtClean="0">
                <a:latin typeface="+mj-ea"/>
                <a:ea typeface="+mj-ea"/>
              </a:rPr>
              <a:t>群</a:t>
            </a:r>
            <a:r>
              <a:rPr lang="en-US" altLang="zh-CN" b="1" spc="300" dirty="0">
                <a:latin typeface="+mj-ea"/>
                <a:ea typeface="+mj-ea"/>
              </a:rPr>
              <a:t>838482973</a:t>
            </a:r>
            <a:endParaRPr lang="zh-CN" altLang="en-US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993" y="1560613"/>
            <a:ext cx="2466574" cy="245076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19416" y="367580"/>
            <a:ext cx="741680" cy="36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5117" y="462195"/>
            <a:ext cx="4732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模版联系方式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08255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02750" y="4494294"/>
            <a:ext cx="491423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544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419100" y="323850"/>
            <a:ext cx="11277600" cy="6134100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3662643" y="0"/>
            <a:ext cx="852935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8445078" y="785719"/>
            <a:ext cx="3737839" cy="4446347"/>
          </a:xfrm>
          <a:custGeom>
            <a:avLst/>
            <a:gdLst>
              <a:gd name="T0" fmla="*/ 156 w 823"/>
              <a:gd name="T1" fmla="*/ 979 h 979"/>
              <a:gd name="T2" fmla="*/ 823 w 823"/>
              <a:gd name="T3" fmla="*/ 314 h 979"/>
              <a:gd name="T4" fmla="*/ 823 w 823"/>
              <a:gd name="T5" fmla="*/ 0 h 979"/>
              <a:gd name="T6" fmla="*/ 0 w 823"/>
              <a:gd name="T7" fmla="*/ 822 h 979"/>
              <a:gd name="T8" fmla="*/ 2 w 823"/>
              <a:gd name="T9" fmla="*/ 824 h 979"/>
              <a:gd name="T10" fmla="*/ 2 w 823"/>
              <a:gd name="T11" fmla="*/ 824 h 979"/>
              <a:gd name="T12" fmla="*/ 156 w 823"/>
              <a:gd name="T13" fmla="*/ 979 h 9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3" h="979">
                <a:moveTo>
                  <a:pt x="156" y="979"/>
                </a:moveTo>
                <a:lnTo>
                  <a:pt x="823" y="314"/>
                </a:lnTo>
                <a:lnTo>
                  <a:pt x="823" y="0"/>
                </a:lnTo>
                <a:lnTo>
                  <a:pt x="0" y="822"/>
                </a:lnTo>
                <a:lnTo>
                  <a:pt x="2" y="824"/>
                </a:lnTo>
                <a:lnTo>
                  <a:pt x="2" y="824"/>
                </a:lnTo>
                <a:lnTo>
                  <a:pt x="156" y="97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7732026" y="0"/>
            <a:ext cx="4450887" cy="4519015"/>
          </a:xfrm>
          <a:custGeom>
            <a:avLst/>
            <a:gdLst>
              <a:gd name="T0" fmla="*/ 980 w 980"/>
              <a:gd name="T1" fmla="*/ 173 h 995"/>
              <a:gd name="T2" fmla="*/ 980 w 980"/>
              <a:gd name="T3" fmla="*/ 0 h 995"/>
              <a:gd name="T4" fmla="*/ 840 w 980"/>
              <a:gd name="T5" fmla="*/ 0 h 995"/>
              <a:gd name="T6" fmla="*/ 0 w 980"/>
              <a:gd name="T7" fmla="*/ 838 h 995"/>
              <a:gd name="T8" fmla="*/ 157 w 980"/>
              <a:gd name="T9" fmla="*/ 995 h 995"/>
              <a:gd name="T10" fmla="*/ 980 w 980"/>
              <a:gd name="T11" fmla="*/ 173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80" h="995">
                <a:moveTo>
                  <a:pt x="980" y="173"/>
                </a:moveTo>
                <a:lnTo>
                  <a:pt x="980" y="0"/>
                </a:lnTo>
                <a:lnTo>
                  <a:pt x="840" y="0"/>
                </a:lnTo>
                <a:lnTo>
                  <a:pt x="0" y="838"/>
                </a:lnTo>
                <a:lnTo>
                  <a:pt x="157" y="995"/>
                </a:lnTo>
                <a:lnTo>
                  <a:pt x="980" y="17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7023518" y="0"/>
            <a:ext cx="4523555" cy="3805963"/>
          </a:xfrm>
          <a:custGeom>
            <a:avLst/>
            <a:gdLst>
              <a:gd name="T0" fmla="*/ 996 w 996"/>
              <a:gd name="T1" fmla="*/ 0 h 838"/>
              <a:gd name="T2" fmla="*/ 683 w 996"/>
              <a:gd name="T3" fmla="*/ 0 h 838"/>
              <a:gd name="T4" fmla="*/ 626 w 996"/>
              <a:gd name="T5" fmla="*/ 55 h 838"/>
              <a:gd name="T6" fmla="*/ 469 w 996"/>
              <a:gd name="T7" fmla="*/ 211 h 838"/>
              <a:gd name="T8" fmla="*/ 313 w 996"/>
              <a:gd name="T9" fmla="*/ 368 h 838"/>
              <a:gd name="T10" fmla="*/ 156 w 996"/>
              <a:gd name="T11" fmla="*/ 525 h 838"/>
              <a:gd name="T12" fmla="*/ 0 w 996"/>
              <a:gd name="T13" fmla="*/ 681 h 838"/>
              <a:gd name="T14" fmla="*/ 0 w 996"/>
              <a:gd name="T15" fmla="*/ 681 h 838"/>
              <a:gd name="T16" fmla="*/ 156 w 996"/>
              <a:gd name="T17" fmla="*/ 838 h 838"/>
              <a:gd name="T18" fmla="*/ 996 w 996"/>
              <a:gd name="T19" fmla="*/ 0 h 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96" h="838">
                <a:moveTo>
                  <a:pt x="996" y="0"/>
                </a:moveTo>
                <a:lnTo>
                  <a:pt x="683" y="0"/>
                </a:lnTo>
                <a:lnTo>
                  <a:pt x="626" y="55"/>
                </a:lnTo>
                <a:lnTo>
                  <a:pt x="469" y="211"/>
                </a:lnTo>
                <a:lnTo>
                  <a:pt x="313" y="368"/>
                </a:lnTo>
                <a:lnTo>
                  <a:pt x="156" y="525"/>
                </a:lnTo>
                <a:lnTo>
                  <a:pt x="0" y="681"/>
                </a:lnTo>
                <a:lnTo>
                  <a:pt x="0" y="681"/>
                </a:lnTo>
                <a:lnTo>
                  <a:pt x="156" y="838"/>
                </a:lnTo>
                <a:lnTo>
                  <a:pt x="99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íŝliḍe">
            <a:extLst>
              <a:ext uri="{FF2B5EF4-FFF2-40B4-BE49-F238E27FC236}">
                <a16:creationId xmlns="" xmlns:a16="http://schemas.microsoft.com/office/drawing/2014/main" id="{040A968D-1EDA-49AE-B846-774A692406E3}"/>
              </a:ext>
            </a:extLst>
          </p:cNvPr>
          <p:cNvSpPr txBox="1"/>
          <p:nvPr/>
        </p:nvSpPr>
        <p:spPr bwMode="auto">
          <a:xfrm>
            <a:off x="4751991" y="3755717"/>
            <a:ext cx="3204971" cy="871488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5400" b="1" dirty="0" smtClean="0">
                <a:solidFill>
                  <a:prstClr val="black"/>
                </a:solidFill>
              </a:rPr>
              <a:t>PPT</a:t>
            </a:r>
            <a:r>
              <a:rPr lang="zh-CN" altLang="en-US" sz="5400" b="1" dirty="0" smtClean="0">
                <a:solidFill>
                  <a:prstClr val="black"/>
                </a:solidFill>
              </a:rPr>
              <a:t>标题文档</a:t>
            </a:r>
            <a:endParaRPr lang="en-US" altLang="zh-CN" sz="5400" b="1" dirty="0">
              <a:solidFill>
                <a:prstClr val="black"/>
              </a:solidFill>
            </a:endParaRPr>
          </a:p>
        </p:txBody>
      </p:sp>
      <p:sp>
        <p:nvSpPr>
          <p:cNvPr id="86" name="iś1íḋè">
            <a:extLst>
              <a:ext uri="{FF2B5EF4-FFF2-40B4-BE49-F238E27FC236}">
                <a16:creationId xmlns="" xmlns:a16="http://schemas.microsoft.com/office/drawing/2014/main" id="{DDD5B505-5876-4ECA-B3BC-01BD969B890C}"/>
              </a:ext>
            </a:extLst>
          </p:cNvPr>
          <p:cNvSpPr/>
          <p:nvPr/>
        </p:nvSpPr>
        <p:spPr bwMode="auto">
          <a:xfrm>
            <a:off x="4751991" y="4627205"/>
            <a:ext cx="3204971" cy="966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grpSp>
        <p:nvGrpSpPr>
          <p:cNvPr id="47" name="组合 46"/>
          <p:cNvGrpSpPr/>
          <p:nvPr/>
        </p:nvGrpSpPr>
        <p:grpSpPr>
          <a:xfrm rot="10800000">
            <a:off x="-1162940" y="0"/>
            <a:ext cx="8538440" cy="6858000"/>
            <a:chOff x="4602163" y="2230438"/>
            <a:chExt cx="2984501" cy="2397125"/>
          </a:xfrm>
        </p:grpSpPr>
        <p:sp>
          <p:nvSpPr>
            <p:cNvPr id="48" name="AutoShape 3"/>
            <p:cNvSpPr>
              <a:spLocks noChangeAspect="1" noChangeArrowheads="1" noTextEdit="1"/>
            </p:cNvSpPr>
            <p:nvPr/>
          </p:nvSpPr>
          <p:spPr bwMode="auto">
            <a:xfrm>
              <a:off x="4605338" y="2230438"/>
              <a:ext cx="2981325" cy="2397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"/>
            <p:cNvSpPr>
              <a:spLocks/>
            </p:cNvSpPr>
            <p:nvPr/>
          </p:nvSpPr>
          <p:spPr bwMode="auto">
            <a:xfrm>
              <a:off x="7526338" y="3500438"/>
              <a:ext cx="60325" cy="125413"/>
            </a:xfrm>
            <a:custGeom>
              <a:avLst/>
              <a:gdLst>
                <a:gd name="T0" fmla="*/ 38 w 38"/>
                <a:gd name="T1" fmla="*/ 79 h 79"/>
                <a:gd name="T2" fmla="*/ 38 w 38"/>
                <a:gd name="T3" fmla="*/ 0 h 79"/>
                <a:gd name="T4" fmla="*/ 0 w 38"/>
                <a:gd name="T5" fmla="*/ 41 h 79"/>
                <a:gd name="T6" fmla="*/ 38 w 38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79">
                  <a:moveTo>
                    <a:pt x="38" y="79"/>
                  </a:moveTo>
                  <a:lnTo>
                    <a:pt x="38" y="0"/>
                  </a:lnTo>
                  <a:lnTo>
                    <a:pt x="0" y="41"/>
                  </a:lnTo>
                  <a:lnTo>
                    <a:pt x="38" y="79"/>
                  </a:lnTo>
                  <a:close/>
                </a:path>
              </a:pathLst>
            </a:custGeom>
            <a:solidFill>
              <a:srgbClr val="051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"/>
            <p:cNvSpPr>
              <a:spLocks/>
            </p:cNvSpPr>
            <p:nvPr/>
          </p:nvSpPr>
          <p:spPr bwMode="auto">
            <a:xfrm>
              <a:off x="7273926" y="3565526"/>
              <a:ext cx="312738" cy="557213"/>
            </a:xfrm>
            <a:custGeom>
              <a:avLst/>
              <a:gdLst>
                <a:gd name="T0" fmla="*/ 0 w 197"/>
                <a:gd name="T1" fmla="*/ 156 h 351"/>
                <a:gd name="T2" fmla="*/ 197 w 197"/>
                <a:gd name="T3" fmla="*/ 351 h 351"/>
                <a:gd name="T4" fmla="*/ 197 w 197"/>
                <a:gd name="T5" fmla="*/ 38 h 351"/>
                <a:gd name="T6" fmla="*/ 159 w 197"/>
                <a:gd name="T7" fmla="*/ 0 h 351"/>
                <a:gd name="T8" fmla="*/ 0 w 197"/>
                <a:gd name="T9" fmla="*/ 15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351">
                  <a:moveTo>
                    <a:pt x="0" y="156"/>
                  </a:moveTo>
                  <a:lnTo>
                    <a:pt x="197" y="351"/>
                  </a:lnTo>
                  <a:lnTo>
                    <a:pt x="197" y="38"/>
                  </a:lnTo>
                  <a:lnTo>
                    <a:pt x="159" y="0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0031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"/>
            <p:cNvSpPr>
              <a:spLocks/>
            </p:cNvSpPr>
            <p:nvPr/>
          </p:nvSpPr>
          <p:spPr bwMode="auto">
            <a:xfrm>
              <a:off x="7026276" y="3813176"/>
              <a:ext cx="560388" cy="811213"/>
            </a:xfrm>
            <a:custGeom>
              <a:avLst/>
              <a:gdLst>
                <a:gd name="T0" fmla="*/ 156 w 353"/>
                <a:gd name="T1" fmla="*/ 0 h 511"/>
                <a:gd name="T2" fmla="*/ 0 w 353"/>
                <a:gd name="T3" fmla="*/ 157 h 511"/>
                <a:gd name="T4" fmla="*/ 353 w 353"/>
                <a:gd name="T5" fmla="*/ 511 h 511"/>
                <a:gd name="T6" fmla="*/ 353 w 353"/>
                <a:gd name="T7" fmla="*/ 511 h 511"/>
                <a:gd name="T8" fmla="*/ 353 w 353"/>
                <a:gd name="T9" fmla="*/ 195 h 511"/>
                <a:gd name="T10" fmla="*/ 156 w 353"/>
                <a:gd name="T11" fmla="*/ 0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3" h="511">
                  <a:moveTo>
                    <a:pt x="156" y="0"/>
                  </a:moveTo>
                  <a:lnTo>
                    <a:pt x="0" y="157"/>
                  </a:lnTo>
                  <a:lnTo>
                    <a:pt x="353" y="511"/>
                  </a:lnTo>
                  <a:lnTo>
                    <a:pt x="353" y="511"/>
                  </a:lnTo>
                  <a:lnTo>
                    <a:pt x="353" y="195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007B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8"/>
            <p:cNvSpPr>
              <a:spLocks/>
            </p:cNvSpPr>
            <p:nvPr/>
          </p:nvSpPr>
          <p:spPr bwMode="auto">
            <a:xfrm>
              <a:off x="6777038" y="4062413"/>
              <a:ext cx="809625" cy="561975"/>
            </a:xfrm>
            <a:custGeom>
              <a:avLst/>
              <a:gdLst>
                <a:gd name="T0" fmla="*/ 0 w 510"/>
                <a:gd name="T1" fmla="*/ 159 h 354"/>
                <a:gd name="T2" fmla="*/ 195 w 510"/>
                <a:gd name="T3" fmla="*/ 354 h 354"/>
                <a:gd name="T4" fmla="*/ 510 w 510"/>
                <a:gd name="T5" fmla="*/ 354 h 354"/>
                <a:gd name="T6" fmla="*/ 157 w 510"/>
                <a:gd name="T7" fmla="*/ 0 h 354"/>
                <a:gd name="T8" fmla="*/ 0 w 510"/>
                <a:gd name="T9" fmla="*/ 159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0" h="354">
                  <a:moveTo>
                    <a:pt x="0" y="159"/>
                  </a:moveTo>
                  <a:lnTo>
                    <a:pt x="195" y="354"/>
                  </a:lnTo>
                  <a:lnTo>
                    <a:pt x="510" y="354"/>
                  </a:lnTo>
                  <a:lnTo>
                    <a:pt x="157" y="0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rgbClr val="29A4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9"/>
            <p:cNvSpPr>
              <a:spLocks/>
            </p:cNvSpPr>
            <p:nvPr/>
          </p:nvSpPr>
          <p:spPr bwMode="auto">
            <a:xfrm>
              <a:off x="6524626" y="3003551"/>
              <a:ext cx="1058863" cy="1308100"/>
            </a:xfrm>
            <a:custGeom>
              <a:avLst/>
              <a:gdLst>
                <a:gd name="T0" fmla="*/ 472 w 667"/>
                <a:gd name="T1" fmla="*/ 508 h 824"/>
                <a:gd name="T2" fmla="*/ 629 w 667"/>
                <a:gd name="T3" fmla="*/ 351 h 824"/>
                <a:gd name="T4" fmla="*/ 667 w 667"/>
                <a:gd name="T5" fmla="*/ 313 h 824"/>
                <a:gd name="T6" fmla="*/ 667 w 667"/>
                <a:gd name="T7" fmla="*/ 0 h 824"/>
                <a:gd name="T8" fmla="*/ 0 w 667"/>
                <a:gd name="T9" fmla="*/ 665 h 824"/>
                <a:gd name="T10" fmla="*/ 3 w 667"/>
                <a:gd name="T11" fmla="*/ 667 h 824"/>
                <a:gd name="T12" fmla="*/ 3 w 667"/>
                <a:gd name="T13" fmla="*/ 667 h 824"/>
                <a:gd name="T14" fmla="*/ 157 w 667"/>
                <a:gd name="T15" fmla="*/ 824 h 824"/>
                <a:gd name="T16" fmla="*/ 159 w 667"/>
                <a:gd name="T17" fmla="*/ 824 h 824"/>
                <a:gd name="T18" fmla="*/ 316 w 667"/>
                <a:gd name="T19" fmla="*/ 665 h 824"/>
                <a:gd name="T20" fmla="*/ 472 w 667"/>
                <a:gd name="T21" fmla="*/ 508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7" h="824">
                  <a:moveTo>
                    <a:pt x="472" y="508"/>
                  </a:moveTo>
                  <a:lnTo>
                    <a:pt x="629" y="351"/>
                  </a:lnTo>
                  <a:lnTo>
                    <a:pt x="667" y="313"/>
                  </a:lnTo>
                  <a:lnTo>
                    <a:pt x="667" y="0"/>
                  </a:lnTo>
                  <a:lnTo>
                    <a:pt x="0" y="665"/>
                  </a:lnTo>
                  <a:lnTo>
                    <a:pt x="3" y="667"/>
                  </a:lnTo>
                  <a:lnTo>
                    <a:pt x="3" y="667"/>
                  </a:lnTo>
                  <a:lnTo>
                    <a:pt x="157" y="824"/>
                  </a:lnTo>
                  <a:lnTo>
                    <a:pt x="159" y="824"/>
                  </a:lnTo>
                  <a:lnTo>
                    <a:pt x="316" y="665"/>
                  </a:lnTo>
                  <a:lnTo>
                    <a:pt x="472" y="508"/>
                  </a:lnTo>
                  <a:close/>
                </a:path>
              </a:pathLst>
            </a:custGeom>
            <a:solidFill>
              <a:srgbClr val="051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0"/>
            <p:cNvSpPr>
              <a:spLocks/>
            </p:cNvSpPr>
            <p:nvPr/>
          </p:nvSpPr>
          <p:spPr bwMode="auto">
            <a:xfrm>
              <a:off x="6524626" y="3003551"/>
              <a:ext cx="1058863" cy="1308100"/>
            </a:xfrm>
            <a:custGeom>
              <a:avLst/>
              <a:gdLst>
                <a:gd name="T0" fmla="*/ 472 w 667"/>
                <a:gd name="T1" fmla="*/ 508 h 824"/>
                <a:gd name="T2" fmla="*/ 629 w 667"/>
                <a:gd name="T3" fmla="*/ 351 h 824"/>
                <a:gd name="T4" fmla="*/ 667 w 667"/>
                <a:gd name="T5" fmla="*/ 313 h 824"/>
                <a:gd name="T6" fmla="*/ 667 w 667"/>
                <a:gd name="T7" fmla="*/ 0 h 824"/>
                <a:gd name="T8" fmla="*/ 0 w 667"/>
                <a:gd name="T9" fmla="*/ 665 h 824"/>
                <a:gd name="T10" fmla="*/ 3 w 667"/>
                <a:gd name="T11" fmla="*/ 667 h 824"/>
                <a:gd name="T12" fmla="*/ 3 w 667"/>
                <a:gd name="T13" fmla="*/ 667 h 824"/>
                <a:gd name="T14" fmla="*/ 157 w 667"/>
                <a:gd name="T15" fmla="*/ 824 h 824"/>
                <a:gd name="T16" fmla="*/ 159 w 667"/>
                <a:gd name="T17" fmla="*/ 824 h 824"/>
                <a:gd name="T18" fmla="*/ 316 w 667"/>
                <a:gd name="T19" fmla="*/ 665 h 824"/>
                <a:gd name="T20" fmla="*/ 472 w 667"/>
                <a:gd name="T21" fmla="*/ 508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7" h="824">
                  <a:moveTo>
                    <a:pt x="472" y="508"/>
                  </a:moveTo>
                  <a:lnTo>
                    <a:pt x="629" y="351"/>
                  </a:lnTo>
                  <a:lnTo>
                    <a:pt x="667" y="313"/>
                  </a:lnTo>
                  <a:lnTo>
                    <a:pt x="667" y="0"/>
                  </a:lnTo>
                  <a:lnTo>
                    <a:pt x="0" y="665"/>
                  </a:lnTo>
                  <a:lnTo>
                    <a:pt x="3" y="667"/>
                  </a:lnTo>
                  <a:lnTo>
                    <a:pt x="3" y="667"/>
                  </a:lnTo>
                  <a:lnTo>
                    <a:pt x="157" y="824"/>
                  </a:lnTo>
                  <a:lnTo>
                    <a:pt x="159" y="824"/>
                  </a:lnTo>
                  <a:lnTo>
                    <a:pt x="316" y="665"/>
                  </a:lnTo>
                  <a:lnTo>
                    <a:pt x="472" y="5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"/>
            <p:cNvSpPr>
              <a:spLocks/>
            </p:cNvSpPr>
            <p:nvPr/>
          </p:nvSpPr>
          <p:spPr bwMode="auto">
            <a:xfrm>
              <a:off x="6276976" y="2505076"/>
              <a:ext cx="1306513" cy="1554163"/>
            </a:xfrm>
            <a:custGeom>
              <a:avLst/>
              <a:gdLst>
                <a:gd name="T0" fmla="*/ 156 w 823"/>
                <a:gd name="T1" fmla="*/ 979 h 979"/>
                <a:gd name="T2" fmla="*/ 823 w 823"/>
                <a:gd name="T3" fmla="*/ 314 h 979"/>
                <a:gd name="T4" fmla="*/ 823 w 823"/>
                <a:gd name="T5" fmla="*/ 0 h 979"/>
                <a:gd name="T6" fmla="*/ 0 w 823"/>
                <a:gd name="T7" fmla="*/ 822 h 979"/>
                <a:gd name="T8" fmla="*/ 2 w 823"/>
                <a:gd name="T9" fmla="*/ 824 h 979"/>
                <a:gd name="T10" fmla="*/ 2 w 823"/>
                <a:gd name="T11" fmla="*/ 824 h 979"/>
                <a:gd name="T12" fmla="*/ 156 w 823"/>
                <a:gd name="T13" fmla="*/ 979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3" h="979">
                  <a:moveTo>
                    <a:pt x="156" y="979"/>
                  </a:moveTo>
                  <a:lnTo>
                    <a:pt x="823" y="314"/>
                  </a:lnTo>
                  <a:lnTo>
                    <a:pt x="823" y="0"/>
                  </a:lnTo>
                  <a:lnTo>
                    <a:pt x="0" y="822"/>
                  </a:lnTo>
                  <a:lnTo>
                    <a:pt x="2" y="824"/>
                  </a:lnTo>
                  <a:lnTo>
                    <a:pt x="2" y="824"/>
                  </a:lnTo>
                  <a:lnTo>
                    <a:pt x="156" y="979"/>
                  </a:lnTo>
                  <a:close/>
                </a:path>
              </a:pathLst>
            </a:custGeom>
            <a:solidFill>
              <a:srgbClr val="0031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2"/>
            <p:cNvSpPr>
              <a:spLocks/>
            </p:cNvSpPr>
            <p:nvPr/>
          </p:nvSpPr>
          <p:spPr bwMode="auto">
            <a:xfrm>
              <a:off x="6276976" y="2505076"/>
              <a:ext cx="1306513" cy="1554163"/>
            </a:xfrm>
            <a:custGeom>
              <a:avLst/>
              <a:gdLst>
                <a:gd name="T0" fmla="*/ 156 w 823"/>
                <a:gd name="T1" fmla="*/ 979 h 979"/>
                <a:gd name="T2" fmla="*/ 823 w 823"/>
                <a:gd name="T3" fmla="*/ 314 h 979"/>
                <a:gd name="T4" fmla="*/ 823 w 823"/>
                <a:gd name="T5" fmla="*/ 0 h 979"/>
                <a:gd name="T6" fmla="*/ 0 w 823"/>
                <a:gd name="T7" fmla="*/ 822 h 979"/>
                <a:gd name="T8" fmla="*/ 2 w 823"/>
                <a:gd name="T9" fmla="*/ 824 h 979"/>
                <a:gd name="T10" fmla="*/ 2 w 823"/>
                <a:gd name="T11" fmla="*/ 824 h 979"/>
                <a:gd name="T12" fmla="*/ 156 w 823"/>
                <a:gd name="T13" fmla="*/ 979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3" h="979">
                  <a:moveTo>
                    <a:pt x="156" y="979"/>
                  </a:moveTo>
                  <a:lnTo>
                    <a:pt x="823" y="314"/>
                  </a:lnTo>
                  <a:lnTo>
                    <a:pt x="823" y="0"/>
                  </a:lnTo>
                  <a:lnTo>
                    <a:pt x="0" y="822"/>
                  </a:lnTo>
                  <a:lnTo>
                    <a:pt x="2" y="824"/>
                  </a:lnTo>
                  <a:lnTo>
                    <a:pt x="2" y="824"/>
                  </a:lnTo>
                  <a:lnTo>
                    <a:pt x="156" y="9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3"/>
            <p:cNvSpPr>
              <a:spLocks/>
            </p:cNvSpPr>
            <p:nvPr/>
          </p:nvSpPr>
          <p:spPr bwMode="auto">
            <a:xfrm>
              <a:off x="6027738" y="2230438"/>
              <a:ext cx="1555750" cy="1579563"/>
            </a:xfrm>
            <a:custGeom>
              <a:avLst/>
              <a:gdLst>
                <a:gd name="T0" fmla="*/ 980 w 980"/>
                <a:gd name="T1" fmla="*/ 173 h 995"/>
                <a:gd name="T2" fmla="*/ 980 w 980"/>
                <a:gd name="T3" fmla="*/ 0 h 995"/>
                <a:gd name="T4" fmla="*/ 840 w 980"/>
                <a:gd name="T5" fmla="*/ 0 h 995"/>
                <a:gd name="T6" fmla="*/ 0 w 980"/>
                <a:gd name="T7" fmla="*/ 838 h 995"/>
                <a:gd name="T8" fmla="*/ 157 w 980"/>
                <a:gd name="T9" fmla="*/ 995 h 995"/>
                <a:gd name="T10" fmla="*/ 980 w 980"/>
                <a:gd name="T11" fmla="*/ 173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0" h="995">
                  <a:moveTo>
                    <a:pt x="980" y="173"/>
                  </a:moveTo>
                  <a:lnTo>
                    <a:pt x="980" y="0"/>
                  </a:lnTo>
                  <a:lnTo>
                    <a:pt x="840" y="0"/>
                  </a:lnTo>
                  <a:lnTo>
                    <a:pt x="0" y="838"/>
                  </a:lnTo>
                  <a:lnTo>
                    <a:pt x="157" y="995"/>
                  </a:lnTo>
                  <a:lnTo>
                    <a:pt x="980" y="173"/>
                  </a:lnTo>
                  <a:close/>
                </a:path>
              </a:pathLst>
            </a:custGeom>
            <a:solidFill>
              <a:srgbClr val="007B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4"/>
            <p:cNvSpPr>
              <a:spLocks/>
            </p:cNvSpPr>
            <p:nvPr/>
          </p:nvSpPr>
          <p:spPr bwMode="auto">
            <a:xfrm>
              <a:off x="6027738" y="2230438"/>
              <a:ext cx="1555750" cy="1579563"/>
            </a:xfrm>
            <a:custGeom>
              <a:avLst/>
              <a:gdLst>
                <a:gd name="T0" fmla="*/ 980 w 980"/>
                <a:gd name="T1" fmla="*/ 173 h 995"/>
                <a:gd name="T2" fmla="*/ 980 w 980"/>
                <a:gd name="T3" fmla="*/ 0 h 995"/>
                <a:gd name="T4" fmla="*/ 840 w 980"/>
                <a:gd name="T5" fmla="*/ 0 h 995"/>
                <a:gd name="T6" fmla="*/ 0 w 980"/>
                <a:gd name="T7" fmla="*/ 838 h 995"/>
                <a:gd name="T8" fmla="*/ 157 w 980"/>
                <a:gd name="T9" fmla="*/ 995 h 995"/>
                <a:gd name="T10" fmla="*/ 980 w 980"/>
                <a:gd name="T11" fmla="*/ 173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0" h="995">
                  <a:moveTo>
                    <a:pt x="980" y="173"/>
                  </a:moveTo>
                  <a:lnTo>
                    <a:pt x="980" y="0"/>
                  </a:lnTo>
                  <a:lnTo>
                    <a:pt x="840" y="0"/>
                  </a:lnTo>
                  <a:lnTo>
                    <a:pt x="0" y="838"/>
                  </a:lnTo>
                  <a:lnTo>
                    <a:pt x="157" y="995"/>
                  </a:lnTo>
                  <a:lnTo>
                    <a:pt x="980" y="17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5"/>
            <p:cNvSpPr>
              <a:spLocks/>
            </p:cNvSpPr>
            <p:nvPr/>
          </p:nvSpPr>
          <p:spPr bwMode="auto">
            <a:xfrm>
              <a:off x="5780088" y="2230438"/>
              <a:ext cx="1581150" cy="1330325"/>
            </a:xfrm>
            <a:custGeom>
              <a:avLst/>
              <a:gdLst>
                <a:gd name="T0" fmla="*/ 996 w 996"/>
                <a:gd name="T1" fmla="*/ 0 h 838"/>
                <a:gd name="T2" fmla="*/ 683 w 996"/>
                <a:gd name="T3" fmla="*/ 0 h 838"/>
                <a:gd name="T4" fmla="*/ 626 w 996"/>
                <a:gd name="T5" fmla="*/ 55 h 838"/>
                <a:gd name="T6" fmla="*/ 469 w 996"/>
                <a:gd name="T7" fmla="*/ 211 h 838"/>
                <a:gd name="T8" fmla="*/ 313 w 996"/>
                <a:gd name="T9" fmla="*/ 368 h 838"/>
                <a:gd name="T10" fmla="*/ 156 w 996"/>
                <a:gd name="T11" fmla="*/ 525 h 838"/>
                <a:gd name="T12" fmla="*/ 0 w 996"/>
                <a:gd name="T13" fmla="*/ 681 h 838"/>
                <a:gd name="T14" fmla="*/ 0 w 996"/>
                <a:gd name="T15" fmla="*/ 681 h 838"/>
                <a:gd name="T16" fmla="*/ 156 w 996"/>
                <a:gd name="T17" fmla="*/ 838 h 838"/>
                <a:gd name="T18" fmla="*/ 996 w 996"/>
                <a:gd name="T19" fmla="*/ 0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6" h="838">
                  <a:moveTo>
                    <a:pt x="996" y="0"/>
                  </a:moveTo>
                  <a:lnTo>
                    <a:pt x="683" y="0"/>
                  </a:lnTo>
                  <a:lnTo>
                    <a:pt x="626" y="55"/>
                  </a:lnTo>
                  <a:lnTo>
                    <a:pt x="469" y="211"/>
                  </a:lnTo>
                  <a:lnTo>
                    <a:pt x="313" y="368"/>
                  </a:lnTo>
                  <a:lnTo>
                    <a:pt x="156" y="525"/>
                  </a:lnTo>
                  <a:lnTo>
                    <a:pt x="0" y="681"/>
                  </a:lnTo>
                  <a:lnTo>
                    <a:pt x="0" y="681"/>
                  </a:lnTo>
                  <a:lnTo>
                    <a:pt x="156" y="838"/>
                  </a:lnTo>
                  <a:lnTo>
                    <a:pt x="996" y="0"/>
                  </a:lnTo>
                  <a:close/>
                </a:path>
              </a:pathLst>
            </a:custGeom>
            <a:solidFill>
              <a:srgbClr val="D0E4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6"/>
            <p:cNvSpPr>
              <a:spLocks/>
            </p:cNvSpPr>
            <p:nvPr/>
          </p:nvSpPr>
          <p:spPr bwMode="auto">
            <a:xfrm>
              <a:off x="5780088" y="2230438"/>
              <a:ext cx="1581150" cy="1330325"/>
            </a:xfrm>
            <a:custGeom>
              <a:avLst/>
              <a:gdLst>
                <a:gd name="T0" fmla="*/ 996 w 996"/>
                <a:gd name="T1" fmla="*/ 0 h 838"/>
                <a:gd name="T2" fmla="*/ 683 w 996"/>
                <a:gd name="T3" fmla="*/ 0 h 838"/>
                <a:gd name="T4" fmla="*/ 626 w 996"/>
                <a:gd name="T5" fmla="*/ 55 h 838"/>
                <a:gd name="T6" fmla="*/ 469 w 996"/>
                <a:gd name="T7" fmla="*/ 211 h 838"/>
                <a:gd name="T8" fmla="*/ 313 w 996"/>
                <a:gd name="T9" fmla="*/ 368 h 838"/>
                <a:gd name="T10" fmla="*/ 156 w 996"/>
                <a:gd name="T11" fmla="*/ 525 h 838"/>
                <a:gd name="T12" fmla="*/ 0 w 996"/>
                <a:gd name="T13" fmla="*/ 681 h 838"/>
                <a:gd name="T14" fmla="*/ 0 w 996"/>
                <a:gd name="T15" fmla="*/ 681 h 838"/>
                <a:gd name="T16" fmla="*/ 156 w 996"/>
                <a:gd name="T17" fmla="*/ 838 h 838"/>
                <a:gd name="T18" fmla="*/ 996 w 996"/>
                <a:gd name="T19" fmla="*/ 0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6" h="838">
                  <a:moveTo>
                    <a:pt x="996" y="0"/>
                  </a:moveTo>
                  <a:lnTo>
                    <a:pt x="683" y="0"/>
                  </a:lnTo>
                  <a:lnTo>
                    <a:pt x="626" y="55"/>
                  </a:lnTo>
                  <a:lnTo>
                    <a:pt x="469" y="211"/>
                  </a:lnTo>
                  <a:lnTo>
                    <a:pt x="313" y="368"/>
                  </a:lnTo>
                  <a:lnTo>
                    <a:pt x="156" y="525"/>
                  </a:lnTo>
                  <a:lnTo>
                    <a:pt x="0" y="681"/>
                  </a:lnTo>
                  <a:lnTo>
                    <a:pt x="0" y="681"/>
                  </a:lnTo>
                  <a:lnTo>
                    <a:pt x="156" y="838"/>
                  </a:lnTo>
                  <a:lnTo>
                    <a:pt x="99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7"/>
            <p:cNvSpPr>
              <a:spLocks/>
            </p:cNvSpPr>
            <p:nvPr/>
          </p:nvSpPr>
          <p:spPr bwMode="auto">
            <a:xfrm>
              <a:off x="6027738" y="2317751"/>
              <a:ext cx="496888" cy="496888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8"/>
            <p:cNvSpPr>
              <a:spLocks/>
            </p:cNvSpPr>
            <p:nvPr/>
          </p:nvSpPr>
          <p:spPr bwMode="auto">
            <a:xfrm>
              <a:off x="6027738" y="2317751"/>
              <a:ext cx="496888" cy="496888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9"/>
            <p:cNvSpPr>
              <a:spLocks/>
            </p:cNvSpPr>
            <p:nvPr/>
          </p:nvSpPr>
          <p:spPr bwMode="auto">
            <a:xfrm>
              <a:off x="5033963" y="2320926"/>
              <a:ext cx="496888" cy="496888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0"/>
            <p:cNvSpPr>
              <a:spLocks/>
            </p:cNvSpPr>
            <p:nvPr/>
          </p:nvSpPr>
          <p:spPr bwMode="auto">
            <a:xfrm>
              <a:off x="5033963" y="2320926"/>
              <a:ext cx="496888" cy="496888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1"/>
            <p:cNvSpPr>
              <a:spLocks/>
            </p:cNvSpPr>
            <p:nvPr/>
          </p:nvSpPr>
          <p:spPr bwMode="auto">
            <a:xfrm>
              <a:off x="5527676" y="2312988"/>
              <a:ext cx="500063" cy="498475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2"/>
            <p:cNvSpPr>
              <a:spLocks/>
            </p:cNvSpPr>
            <p:nvPr/>
          </p:nvSpPr>
          <p:spPr bwMode="auto">
            <a:xfrm>
              <a:off x="5527676" y="2312988"/>
              <a:ext cx="500063" cy="498475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3"/>
            <p:cNvSpPr>
              <a:spLocks/>
            </p:cNvSpPr>
            <p:nvPr/>
          </p:nvSpPr>
          <p:spPr bwMode="auto">
            <a:xfrm>
              <a:off x="6032501" y="4314826"/>
              <a:ext cx="496888" cy="304800"/>
            </a:xfrm>
            <a:custGeom>
              <a:avLst/>
              <a:gdLst>
                <a:gd name="T0" fmla="*/ 156 w 313"/>
                <a:gd name="T1" fmla="*/ 0 h 192"/>
                <a:gd name="T2" fmla="*/ 0 w 313"/>
                <a:gd name="T3" fmla="*/ 157 h 192"/>
                <a:gd name="T4" fmla="*/ 35 w 313"/>
                <a:gd name="T5" fmla="*/ 192 h 192"/>
                <a:gd name="T6" fmla="*/ 277 w 313"/>
                <a:gd name="T7" fmla="*/ 192 h 192"/>
                <a:gd name="T8" fmla="*/ 313 w 313"/>
                <a:gd name="T9" fmla="*/ 157 h 192"/>
                <a:gd name="T10" fmla="*/ 156 w 313"/>
                <a:gd name="T1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3" h="192">
                  <a:moveTo>
                    <a:pt x="156" y="0"/>
                  </a:moveTo>
                  <a:lnTo>
                    <a:pt x="0" y="157"/>
                  </a:lnTo>
                  <a:lnTo>
                    <a:pt x="35" y="192"/>
                  </a:lnTo>
                  <a:lnTo>
                    <a:pt x="277" y="192"/>
                  </a:lnTo>
                  <a:lnTo>
                    <a:pt x="313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DAE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4"/>
            <p:cNvSpPr>
              <a:spLocks/>
            </p:cNvSpPr>
            <p:nvPr/>
          </p:nvSpPr>
          <p:spPr bwMode="auto">
            <a:xfrm>
              <a:off x="6032501" y="4314826"/>
              <a:ext cx="496888" cy="304800"/>
            </a:xfrm>
            <a:custGeom>
              <a:avLst/>
              <a:gdLst>
                <a:gd name="T0" fmla="*/ 156 w 313"/>
                <a:gd name="T1" fmla="*/ 0 h 192"/>
                <a:gd name="T2" fmla="*/ 0 w 313"/>
                <a:gd name="T3" fmla="*/ 157 h 192"/>
                <a:gd name="T4" fmla="*/ 35 w 313"/>
                <a:gd name="T5" fmla="*/ 192 h 192"/>
                <a:gd name="T6" fmla="*/ 277 w 313"/>
                <a:gd name="T7" fmla="*/ 192 h 192"/>
                <a:gd name="T8" fmla="*/ 313 w 313"/>
                <a:gd name="T9" fmla="*/ 157 h 192"/>
                <a:gd name="T10" fmla="*/ 156 w 313"/>
                <a:gd name="T1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3" h="192">
                  <a:moveTo>
                    <a:pt x="156" y="0"/>
                  </a:moveTo>
                  <a:lnTo>
                    <a:pt x="0" y="157"/>
                  </a:lnTo>
                  <a:lnTo>
                    <a:pt x="35" y="192"/>
                  </a:lnTo>
                  <a:lnTo>
                    <a:pt x="277" y="192"/>
                  </a:lnTo>
                  <a:lnTo>
                    <a:pt x="313" y="157"/>
                  </a:lnTo>
                  <a:lnTo>
                    <a:pt x="1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5"/>
            <p:cNvSpPr>
              <a:spLocks/>
            </p:cNvSpPr>
            <p:nvPr/>
          </p:nvSpPr>
          <p:spPr bwMode="auto">
            <a:xfrm>
              <a:off x="5530851" y="3817938"/>
              <a:ext cx="501650" cy="496888"/>
            </a:xfrm>
            <a:custGeom>
              <a:avLst/>
              <a:gdLst>
                <a:gd name="T0" fmla="*/ 159 w 316"/>
                <a:gd name="T1" fmla="*/ 0 h 313"/>
                <a:gd name="T2" fmla="*/ 0 w 316"/>
                <a:gd name="T3" fmla="*/ 156 h 313"/>
                <a:gd name="T4" fmla="*/ 157 w 316"/>
                <a:gd name="T5" fmla="*/ 313 h 313"/>
                <a:gd name="T6" fmla="*/ 316 w 316"/>
                <a:gd name="T7" fmla="*/ 156 h 313"/>
                <a:gd name="T8" fmla="*/ 159 w 316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313">
                  <a:moveTo>
                    <a:pt x="159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6" y="156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DAE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6"/>
            <p:cNvSpPr>
              <a:spLocks/>
            </p:cNvSpPr>
            <p:nvPr/>
          </p:nvSpPr>
          <p:spPr bwMode="auto">
            <a:xfrm>
              <a:off x="5530851" y="3817938"/>
              <a:ext cx="501650" cy="496888"/>
            </a:xfrm>
            <a:custGeom>
              <a:avLst/>
              <a:gdLst>
                <a:gd name="T0" fmla="*/ 159 w 316"/>
                <a:gd name="T1" fmla="*/ 0 h 313"/>
                <a:gd name="T2" fmla="*/ 0 w 316"/>
                <a:gd name="T3" fmla="*/ 156 h 313"/>
                <a:gd name="T4" fmla="*/ 157 w 316"/>
                <a:gd name="T5" fmla="*/ 313 h 313"/>
                <a:gd name="T6" fmla="*/ 316 w 316"/>
                <a:gd name="T7" fmla="*/ 156 h 313"/>
                <a:gd name="T8" fmla="*/ 159 w 316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313">
                  <a:moveTo>
                    <a:pt x="159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6" y="156"/>
                  </a:lnTo>
                  <a:lnTo>
                    <a:pt x="1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7"/>
            <p:cNvSpPr>
              <a:spLocks/>
            </p:cNvSpPr>
            <p:nvPr/>
          </p:nvSpPr>
          <p:spPr bwMode="auto">
            <a:xfrm>
              <a:off x="5283201" y="3565526"/>
              <a:ext cx="500063" cy="500063"/>
            </a:xfrm>
            <a:custGeom>
              <a:avLst/>
              <a:gdLst>
                <a:gd name="T0" fmla="*/ 156 w 315"/>
                <a:gd name="T1" fmla="*/ 0 h 315"/>
                <a:gd name="T2" fmla="*/ 0 w 315"/>
                <a:gd name="T3" fmla="*/ 159 h 315"/>
                <a:gd name="T4" fmla="*/ 156 w 315"/>
                <a:gd name="T5" fmla="*/ 315 h 315"/>
                <a:gd name="T6" fmla="*/ 156 w 315"/>
                <a:gd name="T7" fmla="*/ 315 h 315"/>
                <a:gd name="T8" fmla="*/ 315 w 315"/>
                <a:gd name="T9" fmla="*/ 159 h 315"/>
                <a:gd name="T10" fmla="*/ 315 w 315"/>
                <a:gd name="T11" fmla="*/ 159 h 315"/>
                <a:gd name="T12" fmla="*/ 156 w 315"/>
                <a:gd name="T13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5" h="315">
                  <a:moveTo>
                    <a:pt x="156" y="0"/>
                  </a:moveTo>
                  <a:lnTo>
                    <a:pt x="0" y="159"/>
                  </a:lnTo>
                  <a:lnTo>
                    <a:pt x="156" y="315"/>
                  </a:lnTo>
                  <a:lnTo>
                    <a:pt x="156" y="315"/>
                  </a:lnTo>
                  <a:lnTo>
                    <a:pt x="315" y="159"/>
                  </a:lnTo>
                  <a:lnTo>
                    <a:pt x="315" y="159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ACD1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8"/>
            <p:cNvSpPr>
              <a:spLocks/>
            </p:cNvSpPr>
            <p:nvPr/>
          </p:nvSpPr>
          <p:spPr bwMode="auto">
            <a:xfrm>
              <a:off x="5283201" y="3565526"/>
              <a:ext cx="500063" cy="500063"/>
            </a:xfrm>
            <a:custGeom>
              <a:avLst/>
              <a:gdLst>
                <a:gd name="T0" fmla="*/ 156 w 315"/>
                <a:gd name="T1" fmla="*/ 0 h 315"/>
                <a:gd name="T2" fmla="*/ 0 w 315"/>
                <a:gd name="T3" fmla="*/ 159 h 315"/>
                <a:gd name="T4" fmla="*/ 156 w 315"/>
                <a:gd name="T5" fmla="*/ 315 h 315"/>
                <a:gd name="T6" fmla="*/ 156 w 315"/>
                <a:gd name="T7" fmla="*/ 315 h 315"/>
                <a:gd name="T8" fmla="*/ 315 w 315"/>
                <a:gd name="T9" fmla="*/ 159 h 315"/>
                <a:gd name="T10" fmla="*/ 315 w 315"/>
                <a:gd name="T11" fmla="*/ 159 h 315"/>
                <a:gd name="T12" fmla="*/ 156 w 315"/>
                <a:gd name="T13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5" h="315">
                  <a:moveTo>
                    <a:pt x="156" y="0"/>
                  </a:moveTo>
                  <a:lnTo>
                    <a:pt x="0" y="159"/>
                  </a:lnTo>
                  <a:lnTo>
                    <a:pt x="156" y="315"/>
                  </a:lnTo>
                  <a:lnTo>
                    <a:pt x="156" y="315"/>
                  </a:lnTo>
                  <a:lnTo>
                    <a:pt x="315" y="159"/>
                  </a:lnTo>
                  <a:lnTo>
                    <a:pt x="315" y="159"/>
                  </a:lnTo>
                  <a:lnTo>
                    <a:pt x="1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9"/>
            <p:cNvSpPr>
              <a:spLocks/>
            </p:cNvSpPr>
            <p:nvPr/>
          </p:nvSpPr>
          <p:spPr bwMode="auto">
            <a:xfrm>
              <a:off x="6032501" y="3813176"/>
              <a:ext cx="496888" cy="498475"/>
            </a:xfrm>
            <a:custGeom>
              <a:avLst/>
              <a:gdLst>
                <a:gd name="T0" fmla="*/ 156 w 313"/>
                <a:gd name="T1" fmla="*/ 0 h 314"/>
                <a:gd name="T2" fmla="*/ 156 w 313"/>
                <a:gd name="T3" fmla="*/ 0 h 314"/>
                <a:gd name="T4" fmla="*/ 0 w 313"/>
                <a:gd name="T5" fmla="*/ 157 h 314"/>
                <a:gd name="T6" fmla="*/ 156 w 313"/>
                <a:gd name="T7" fmla="*/ 314 h 314"/>
                <a:gd name="T8" fmla="*/ 313 w 313"/>
                <a:gd name="T9" fmla="*/ 157 h 314"/>
                <a:gd name="T10" fmla="*/ 313 w 313"/>
                <a:gd name="T11" fmla="*/ 157 h 314"/>
                <a:gd name="T12" fmla="*/ 313 w 313"/>
                <a:gd name="T13" fmla="*/ 157 h 314"/>
                <a:gd name="T14" fmla="*/ 156 w 313"/>
                <a:gd name="T1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314">
                  <a:moveTo>
                    <a:pt x="156" y="0"/>
                  </a:moveTo>
                  <a:lnTo>
                    <a:pt x="156" y="0"/>
                  </a:lnTo>
                  <a:lnTo>
                    <a:pt x="0" y="157"/>
                  </a:lnTo>
                  <a:lnTo>
                    <a:pt x="156" y="314"/>
                  </a:lnTo>
                  <a:lnTo>
                    <a:pt x="313" y="157"/>
                  </a:lnTo>
                  <a:lnTo>
                    <a:pt x="313" y="157"/>
                  </a:lnTo>
                  <a:lnTo>
                    <a:pt x="313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7F82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0"/>
            <p:cNvSpPr>
              <a:spLocks/>
            </p:cNvSpPr>
            <p:nvPr/>
          </p:nvSpPr>
          <p:spPr bwMode="auto">
            <a:xfrm>
              <a:off x="6032501" y="3813176"/>
              <a:ext cx="496888" cy="498475"/>
            </a:xfrm>
            <a:custGeom>
              <a:avLst/>
              <a:gdLst>
                <a:gd name="T0" fmla="*/ 156 w 313"/>
                <a:gd name="T1" fmla="*/ 0 h 314"/>
                <a:gd name="T2" fmla="*/ 156 w 313"/>
                <a:gd name="T3" fmla="*/ 0 h 314"/>
                <a:gd name="T4" fmla="*/ 0 w 313"/>
                <a:gd name="T5" fmla="*/ 157 h 314"/>
                <a:gd name="T6" fmla="*/ 156 w 313"/>
                <a:gd name="T7" fmla="*/ 314 h 314"/>
                <a:gd name="T8" fmla="*/ 313 w 313"/>
                <a:gd name="T9" fmla="*/ 157 h 314"/>
                <a:gd name="T10" fmla="*/ 313 w 313"/>
                <a:gd name="T11" fmla="*/ 157 h 314"/>
                <a:gd name="T12" fmla="*/ 313 w 313"/>
                <a:gd name="T13" fmla="*/ 157 h 314"/>
                <a:gd name="T14" fmla="*/ 156 w 313"/>
                <a:gd name="T1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314">
                  <a:moveTo>
                    <a:pt x="156" y="0"/>
                  </a:moveTo>
                  <a:lnTo>
                    <a:pt x="156" y="0"/>
                  </a:lnTo>
                  <a:lnTo>
                    <a:pt x="0" y="157"/>
                  </a:lnTo>
                  <a:lnTo>
                    <a:pt x="156" y="314"/>
                  </a:lnTo>
                  <a:lnTo>
                    <a:pt x="313" y="157"/>
                  </a:lnTo>
                  <a:lnTo>
                    <a:pt x="313" y="157"/>
                  </a:lnTo>
                  <a:lnTo>
                    <a:pt x="313" y="157"/>
                  </a:lnTo>
                  <a:lnTo>
                    <a:pt x="1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2"/>
            <p:cNvSpPr>
              <a:spLocks/>
            </p:cNvSpPr>
            <p:nvPr/>
          </p:nvSpPr>
          <p:spPr bwMode="auto">
            <a:xfrm>
              <a:off x="4602163" y="3733801"/>
              <a:ext cx="496888" cy="501650"/>
            </a:xfrm>
            <a:custGeom>
              <a:avLst/>
              <a:gdLst>
                <a:gd name="T0" fmla="*/ 156 w 313"/>
                <a:gd name="T1" fmla="*/ 0 h 316"/>
                <a:gd name="T2" fmla="*/ 0 w 313"/>
                <a:gd name="T3" fmla="*/ 157 h 316"/>
                <a:gd name="T4" fmla="*/ 156 w 313"/>
                <a:gd name="T5" fmla="*/ 316 h 316"/>
                <a:gd name="T6" fmla="*/ 313 w 313"/>
                <a:gd name="T7" fmla="*/ 157 h 316"/>
                <a:gd name="T8" fmla="*/ 156 w 313"/>
                <a:gd name="T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6">
                  <a:moveTo>
                    <a:pt x="156" y="0"/>
                  </a:moveTo>
                  <a:lnTo>
                    <a:pt x="0" y="157"/>
                  </a:lnTo>
                  <a:lnTo>
                    <a:pt x="156" y="316"/>
                  </a:lnTo>
                  <a:lnTo>
                    <a:pt x="313" y="157"/>
                  </a:lnTo>
                  <a:lnTo>
                    <a:pt x="1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5660819" y="2275292"/>
            <a:ext cx="1489453" cy="1098013"/>
            <a:chOff x="1700419" y="2995553"/>
            <a:chExt cx="1489453" cy="1098013"/>
          </a:xfrm>
        </p:grpSpPr>
        <p:sp>
          <p:nvSpPr>
            <p:cNvPr id="105" name="Freeform 24"/>
            <p:cNvSpPr/>
            <p:nvPr/>
          </p:nvSpPr>
          <p:spPr bwMode="auto">
            <a:xfrm rot="5400000">
              <a:off x="1896139" y="2799833"/>
              <a:ext cx="1098013" cy="1489453"/>
            </a:xfrm>
            <a:custGeom>
              <a:avLst/>
              <a:gdLst/>
              <a:ahLst/>
              <a:cxnLst>
                <a:cxn ang="0">
                  <a:pos x="452" y="426"/>
                </a:cxn>
                <a:cxn ang="0">
                  <a:pos x="478" y="432"/>
                </a:cxn>
                <a:cxn ang="0">
                  <a:pos x="500" y="444"/>
                </a:cxn>
                <a:cxn ang="0">
                  <a:pos x="524" y="464"/>
                </a:cxn>
                <a:cxn ang="0">
                  <a:pos x="530" y="468"/>
                </a:cxn>
                <a:cxn ang="0">
                  <a:pos x="586" y="468"/>
                </a:cxn>
                <a:cxn ang="0">
                  <a:pos x="590" y="468"/>
                </a:cxn>
                <a:cxn ang="0">
                  <a:pos x="594" y="464"/>
                </a:cxn>
                <a:cxn ang="0">
                  <a:pos x="594" y="220"/>
                </a:cxn>
                <a:cxn ang="0">
                  <a:pos x="594" y="216"/>
                </a:cxn>
                <a:cxn ang="0">
                  <a:pos x="590" y="212"/>
                </a:cxn>
                <a:cxn ang="0">
                  <a:pos x="346" y="212"/>
                </a:cxn>
                <a:cxn ang="0">
                  <a:pos x="338" y="212"/>
                </a:cxn>
                <a:cxn ang="0">
                  <a:pos x="338" y="202"/>
                </a:cxn>
                <a:cxn ang="0">
                  <a:pos x="338" y="166"/>
                </a:cxn>
                <a:cxn ang="0">
                  <a:pos x="344" y="152"/>
                </a:cxn>
                <a:cxn ang="0">
                  <a:pos x="350" y="146"/>
                </a:cxn>
                <a:cxn ang="0">
                  <a:pos x="370" y="120"/>
                </a:cxn>
                <a:cxn ang="0">
                  <a:pos x="380" y="96"/>
                </a:cxn>
                <a:cxn ang="0">
                  <a:pos x="382" y="84"/>
                </a:cxn>
                <a:cxn ang="0">
                  <a:pos x="376" y="50"/>
                </a:cxn>
                <a:cxn ang="0">
                  <a:pos x="358" y="24"/>
                </a:cxn>
                <a:cxn ang="0">
                  <a:pos x="330" y="6"/>
                </a:cxn>
                <a:cxn ang="0">
                  <a:pos x="298" y="0"/>
                </a:cxn>
                <a:cxn ang="0">
                  <a:pos x="280" y="0"/>
                </a:cxn>
                <a:cxn ang="0">
                  <a:pos x="250" y="14"/>
                </a:cxn>
                <a:cxn ang="0">
                  <a:pos x="228" y="36"/>
                </a:cxn>
                <a:cxn ang="0">
                  <a:pos x="214" y="66"/>
                </a:cxn>
                <a:cxn ang="0">
                  <a:pos x="212" y="84"/>
                </a:cxn>
                <a:cxn ang="0">
                  <a:pos x="218" y="108"/>
                </a:cxn>
                <a:cxn ang="0">
                  <a:pos x="232" y="130"/>
                </a:cxn>
                <a:cxn ang="0">
                  <a:pos x="250" y="152"/>
                </a:cxn>
                <a:cxn ang="0">
                  <a:pos x="254" y="158"/>
                </a:cxn>
                <a:cxn ang="0">
                  <a:pos x="256" y="202"/>
                </a:cxn>
                <a:cxn ang="0">
                  <a:pos x="256" y="212"/>
                </a:cxn>
                <a:cxn ang="0">
                  <a:pos x="248" y="212"/>
                </a:cxn>
                <a:cxn ang="0">
                  <a:pos x="8" y="212"/>
                </a:cxn>
                <a:cxn ang="0">
                  <a:pos x="2" y="214"/>
                </a:cxn>
                <a:cxn ang="0">
                  <a:pos x="0" y="220"/>
                </a:cxn>
                <a:cxn ang="0">
                  <a:pos x="0" y="798"/>
                </a:cxn>
                <a:cxn ang="0">
                  <a:pos x="2" y="804"/>
                </a:cxn>
                <a:cxn ang="0">
                  <a:pos x="8" y="806"/>
                </a:cxn>
                <a:cxn ang="0">
                  <a:pos x="586" y="806"/>
                </a:cxn>
                <a:cxn ang="0">
                  <a:pos x="592" y="804"/>
                </a:cxn>
                <a:cxn ang="0">
                  <a:pos x="594" y="798"/>
                </a:cxn>
                <a:cxn ang="0">
                  <a:pos x="594" y="558"/>
                </a:cxn>
                <a:cxn ang="0">
                  <a:pos x="592" y="554"/>
                </a:cxn>
                <a:cxn ang="0">
                  <a:pos x="586" y="550"/>
                </a:cxn>
                <a:cxn ang="0">
                  <a:pos x="538" y="550"/>
                </a:cxn>
                <a:cxn ang="0">
                  <a:pos x="524" y="556"/>
                </a:cxn>
                <a:cxn ang="0">
                  <a:pos x="518" y="562"/>
                </a:cxn>
                <a:cxn ang="0">
                  <a:pos x="490" y="582"/>
                </a:cxn>
                <a:cxn ang="0">
                  <a:pos x="466" y="592"/>
                </a:cxn>
                <a:cxn ang="0">
                  <a:pos x="452" y="594"/>
                </a:cxn>
                <a:cxn ang="0">
                  <a:pos x="418" y="588"/>
                </a:cxn>
                <a:cxn ang="0">
                  <a:pos x="390" y="570"/>
                </a:cxn>
                <a:cxn ang="0">
                  <a:pos x="370" y="542"/>
                </a:cxn>
                <a:cxn ang="0">
                  <a:pos x="364" y="510"/>
                </a:cxn>
                <a:cxn ang="0">
                  <a:pos x="366" y="492"/>
                </a:cxn>
                <a:cxn ang="0">
                  <a:pos x="380" y="462"/>
                </a:cxn>
                <a:cxn ang="0">
                  <a:pos x="404" y="440"/>
                </a:cxn>
                <a:cxn ang="0">
                  <a:pos x="434" y="426"/>
                </a:cxn>
                <a:cxn ang="0">
                  <a:pos x="452" y="426"/>
                </a:cxn>
              </a:cxnLst>
              <a:rect l="0" t="0" r="r" b="b"/>
              <a:pathLst>
                <a:path w="594" h="806">
                  <a:moveTo>
                    <a:pt x="452" y="426"/>
                  </a:moveTo>
                  <a:lnTo>
                    <a:pt x="452" y="426"/>
                  </a:lnTo>
                  <a:lnTo>
                    <a:pt x="466" y="426"/>
                  </a:lnTo>
                  <a:lnTo>
                    <a:pt x="478" y="432"/>
                  </a:lnTo>
                  <a:lnTo>
                    <a:pt x="490" y="438"/>
                  </a:lnTo>
                  <a:lnTo>
                    <a:pt x="500" y="444"/>
                  </a:lnTo>
                  <a:lnTo>
                    <a:pt x="518" y="458"/>
                  </a:lnTo>
                  <a:lnTo>
                    <a:pt x="524" y="464"/>
                  </a:lnTo>
                  <a:lnTo>
                    <a:pt x="524" y="464"/>
                  </a:lnTo>
                  <a:lnTo>
                    <a:pt x="530" y="468"/>
                  </a:lnTo>
                  <a:lnTo>
                    <a:pt x="538" y="468"/>
                  </a:lnTo>
                  <a:lnTo>
                    <a:pt x="586" y="468"/>
                  </a:lnTo>
                  <a:lnTo>
                    <a:pt x="586" y="468"/>
                  </a:lnTo>
                  <a:lnTo>
                    <a:pt x="590" y="468"/>
                  </a:lnTo>
                  <a:lnTo>
                    <a:pt x="592" y="466"/>
                  </a:lnTo>
                  <a:lnTo>
                    <a:pt x="594" y="464"/>
                  </a:lnTo>
                  <a:lnTo>
                    <a:pt x="594" y="460"/>
                  </a:lnTo>
                  <a:lnTo>
                    <a:pt x="594" y="220"/>
                  </a:lnTo>
                  <a:lnTo>
                    <a:pt x="594" y="220"/>
                  </a:lnTo>
                  <a:lnTo>
                    <a:pt x="594" y="216"/>
                  </a:lnTo>
                  <a:lnTo>
                    <a:pt x="592" y="214"/>
                  </a:lnTo>
                  <a:lnTo>
                    <a:pt x="590" y="212"/>
                  </a:lnTo>
                  <a:lnTo>
                    <a:pt x="586" y="212"/>
                  </a:lnTo>
                  <a:lnTo>
                    <a:pt x="346" y="212"/>
                  </a:lnTo>
                  <a:lnTo>
                    <a:pt x="346" y="212"/>
                  </a:lnTo>
                  <a:lnTo>
                    <a:pt x="338" y="212"/>
                  </a:lnTo>
                  <a:lnTo>
                    <a:pt x="338" y="212"/>
                  </a:lnTo>
                  <a:lnTo>
                    <a:pt x="338" y="202"/>
                  </a:lnTo>
                  <a:lnTo>
                    <a:pt x="338" y="166"/>
                  </a:lnTo>
                  <a:lnTo>
                    <a:pt x="338" y="166"/>
                  </a:lnTo>
                  <a:lnTo>
                    <a:pt x="340" y="158"/>
                  </a:lnTo>
                  <a:lnTo>
                    <a:pt x="344" y="152"/>
                  </a:lnTo>
                  <a:lnTo>
                    <a:pt x="344" y="152"/>
                  </a:lnTo>
                  <a:lnTo>
                    <a:pt x="350" y="146"/>
                  </a:lnTo>
                  <a:lnTo>
                    <a:pt x="364" y="130"/>
                  </a:lnTo>
                  <a:lnTo>
                    <a:pt x="370" y="120"/>
                  </a:lnTo>
                  <a:lnTo>
                    <a:pt x="376" y="108"/>
                  </a:lnTo>
                  <a:lnTo>
                    <a:pt x="380" y="96"/>
                  </a:lnTo>
                  <a:lnTo>
                    <a:pt x="382" y="84"/>
                  </a:lnTo>
                  <a:lnTo>
                    <a:pt x="382" y="84"/>
                  </a:lnTo>
                  <a:lnTo>
                    <a:pt x="380" y="66"/>
                  </a:lnTo>
                  <a:lnTo>
                    <a:pt x="376" y="50"/>
                  </a:lnTo>
                  <a:lnTo>
                    <a:pt x="368" y="36"/>
                  </a:lnTo>
                  <a:lnTo>
                    <a:pt x="358" y="24"/>
                  </a:lnTo>
                  <a:lnTo>
                    <a:pt x="344" y="14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98" y="0"/>
                  </a:lnTo>
                  <a:lnTo>
                    <a:pt x="298" y="0"/>
                  </a:lnTo>
                  <a:lnTo>
                    <a:pt x="280" y="0"/>
                  </a:lnTo>
                  <a:lnTo>
                    <a:pt x="264" y="6"/>
                  </a:lnTo>
                  <a:lnTo>
                    <a:pt x="250" y="14"/>
                  </a:lnTo>
                  <a:lnTo>
                    <a:pt x="238" y="24"/>
                  </a:lnTo>
                  <a:lnTo>
                    <a:pt x="228" y="36"/>
                  </a:lnTo>
                  <a:lnTo>
                    <a:pt x="220" y="50"/>
                  </a:lnTo>
                  <a:lnTo>
                    <a:pt x="214" y="66"/>
                  </a:lnTo>
                  <a:lnTo>
                    <a:pt x="212" y="84"/>
                  </a:lnTo>
                  <a:lnTo>
                    <a:pt x="212" y="84"/>
                  </a:lnTo>
                  <a:lnTo>
                    <a:pt x="214" y="96"/>
                  </a:lnTo>
                  <a:lnTo>
                    <a:pt x="218" y="108"/>
                  </a:lnTo>
                  <a:lnTo>
                    <a:pt x="224" y="120"/>
                  </a:lnTo>
                  <a:lnTo>
                    <a:pt x="232" y="130"/>
                  </a:lnTo>
                  <a:lnTo>
                    <a:pt x="244" y="146"/>
                  </a:lnTo>
                  <a:lnTo>
                    <a:pt x="250" y="152"/>
                  </a:lnTo>
                  <a:lnTo>
                    <a:pt x="250" y="152"/>
                  </a:lnTo>
                  <a:lnTo>
                    <a:pt x="254" y="158"/>
                  </a:lnTo>
                  <a:lnTo>
                    <a:pt x="256" y="166"/>
                  </a:lnTo>
                  <a:lnTo>
                    <a:pt x="256" y="202"/>
                  </a:lnTo>
                  <a:lnTo>
                    <a:pt x="256" y="202"/>
                  </a:lnTo>
                  <a:lnTo>
                    <a:pt x="256" y="212"/>
                  </a:lnTo>
                  <a:lnTo>
                    <a:pt x="256" y="212"/>
                  </a:lnTo>
                  <a:lnTo>
                    <a:pt x="248" y="212"/>
                  </a:lnTo>
                  <a:lnTo>
                    <a:pt x="8" y="212"/>
                  </a:lnTo>
                  <a:lnTo>
                    <a:pt x="8" y="212"/>
                  </a:lnTo>
                  <a:lnTo>
                    <a:pt x="6" y="212"/>
                  </a:lnTo>
                  <a:lnTo>
                    <a:pt x="2" y="214"/>
                  </a:lnTo>
                  <a:lnTo>
                    <a:pt x="0" y="216"/>
                  </a:lnTo>
                  <a:lnTo>
                    <a:pt x="0" y="220"/>
                  </a:lnTo>
                  <a:lnTo>
                    <a:pt x="0" y="798"/>
                  </a:lnTo>
                  <a:lnTo>
                    <a:pt x="0" y="798"/>
                  </a:lnTo>
                  <a:lnTo>
                    <a:pt x="0" y="802"/>
                  </a:lnTo>
                  <a:lnTo>
                    <a:pt x="2" y="804"/>
                  </a:lnTo>
                  <a:lnTo>
                    <a:pt x="6" y="806"/>
                  </a:lnTo>
                  <a:lnTo>
                    <a:pt x="8" y="806"/>
                  </a:lnTo>
                  <a:lnTo>
                    <a:pt x="586" y="806"/>
                  </a:lnTo>
                  <a:lnTo>
                    <a:pt x="586" y="806"/>
                  </a:lnTo>
                  <a:lnTo>
                    <a:pt x="590" y="806"/>
                  </a:lnTo>
                  <a:lnTo>
                    <a:pt x="592" y="804"/>
                  </a:lnTo>
                  <a:lnTo>
                    <a:pt x="594" y="802"/>
                  </a:lnTo>
                  <a:lnTo>
                    <a:pt x="594" y="798"/>
                  </a:lnTo>
                  <a:lnTo>
                    <a:pt x="594" y="558"/>
                  </a:lnTo>
                  <a:lnTo>
                    <a:pt x="594" y="558"/>
                  </a:lnTo>
                  <a:lnTo>
                    <a:pt x="594" y="556"/>
                  </a:lnTo>
                  <a:lnTo>
                    <a:pt x="592" y="554"/>
                  </a:lnTo>
                  <a:lnTo>
                    <a:pt x="590" y="552"/>
                  </a:lnTo>
                  <a:lnTo>
                    <a:pt x="586" y="550"/>
                  </a:lnTo>
                  <a:lnTo>
                    <a:pt x="538" y="550"/>
                  </a:lnTo>
                  <a:lnTo>
                    <a:pt x="538" y="550"/>
                  </a:lnTo>
                  <a:lnTo>
                    <a:pt x="530" y="552"/>
                  </a:lnTo>
                  <a:lnTo>
                    <a:pt x="524" y="556"/>
                  </a:lnTo>
                  <a:lnTo>
                    <a:pt x="524" y="556"/>
                  </a:lnTo>
                  <a:lnTo>
                    <a:pt x="518" y="562"/>
                  </a:lnTo>
                  <a:lnTo>
                    <a:pt x="500" y="576"/>
                  </a:lnTo>
                  <a:lnTo>
                    <a:pt x="490" y="582"/>
                  </a:lnTo>
                  <a:lnTo>
                    <a:pt x="478" y="588"/>
                  </a:lnTo>
                  <a:lnTo>
                    <a:pt x="466" y="592"/>
                  </a:lnTo>
                  <a:lnTo>
                    <a:pt x="452" y="594"/>
                  </a:lnTo>
                  <a:lnTo>
                    <a:pt x="452" y="594"/>
                  </a:lnTo>
                  <a:lnTo>
                    <a:pt x="434" y="592"/>
                  </a:lnTo>
                  <a:lnTo>
                    <a:pt x="418" y="588"/>
                  </a:lnTo>
                  <a:lnTo>
                    <a:pt x="404" y="580"/>
                  </a:lnTo>
                  <a:lnTo>
                    <a:pt x="390" y="570"/>
                  </a:lnTo>
                  <a:lnTo>
                    <a:pt x="380" y="558"/>
                  </a:lnTo>
                  <a:lnTo>
                    <a:pt x="370" y="542"/>
                  </a:lnTo>
                  <a:lnTo>
                    <a:pt x="366" y="526"/>
                  </a:lnTo>
                  <a:lnTo>
                    <a:pt x="364" y="510"/>
                  </a:lnTo>
                  <a:lnTo>
                    <a:pt x="364" y="510"/>
                  </a:lnTo>
                  <a:lnTo>
                    <a:pt x="366" y="492"/>
                  </a:lnTo>
                  <a:lnTo>
                    <a:pt x="370" y="476"/>
                  </a:lnTo>
                  <a:lnTo>
                    <a:pt x="380" y="462"/>
                  </a:lnTo>
                  <a:lnTo>
                    <a:pt x="390" y="450"/>
                  </a:lnTo>
                  <a:lnTo>
                    <a:pt x="404" y="440"/>
                  </a:lnTo>
                  <a:lnTo>
                    <a:pt x="418" y="432"/>
                  </a:lnTo>
                  <a:lnTo>
                    <a:pt x="434" y="426"/>
                  </a:lnTo>
                  <a:lnTo>
                    <a:pt x="452" y="426"/>
                  </a:lnTo>
                  <a:lnTo>
                    <a:pt x="452" y="426"/>
                  </a:lnTo>
                  <a:close/>
                </a:path>
              </a:pathLst>
            </a:custGeom>
            <a:solidFill>
              <a:srgbClr val="1C50A2"/>
            </a:soli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48767" tIns="24383" rIns="48767" bIns="24383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  <a:defRPr/>
              </a:pPr>
              <a:endParaRPr lang="da-DK" sz="45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6" name="Group 128"/>
            <p:cNvGrpSpPr/>
            <p:nvPr/>
          </p:nvGrpSpPr>
          <p:grpSpPr>
            <a:xfrm>
              <a:off x="2005241" y="3103743"/>
              <a:ext cx="471185" cy="471212"/>
              <a:chOff x="1316879" y="4254550"/>
              <a:chExt cx="684000" cy="684000"/>
            </a:xfrm>
          </p:grpSpPr>
          <p:sp>
            <p:nvSpPr>
              <p:cNvPr id="107" name="Freeform 49"/>
              <p:cNvSpPr>
                <a:spLocks noChangeAspect="1" noEditPoints="1"/>
              </p:cNvSpPr>
              <p:nvPr/>
            </p:nvSpPr>
            <p:spPr bwMode="auto">
              <a:xfrm>
                <a:off x="1467830" y="4412272"/>
                <a:ext cx="407999" cy="347492"/>
              </a:xfrm>
              <a:custGeom>
                <a:avLst/>
                <a:gdLst>
                  <a:gd name="T0" fmla="*/ 182 w 400"/>
                  <a:gd name="T1" fmla="*/ 180 h 340"/>
                  <a:gd name="T2" fmla="*/ 218 w 400"/>
                  <a:gd name="T3" fmla="*/ 180 h 340"/>
                  <a:gd name="T4" fmla="*/ 218 w 400"/>
                  <a:gd name="T5" fmla="*/ 220 h 340"/>
                  <a:gd name="T6" fmla="*/ 400 w 400"/>
                  <a:gd name="T7" fmla="*/ 220 h 340"/>
                  <a:gd name="T8" fmla="*/ 396 w 400"/>
                  <a:gd name="T9" fmla="*/ 103 h 340"/>
                  <a:gd name="T10" fmla="*/ 356 w 400"/>
                  <a:gd name="T11" fmla="*/ 60 h 340"/>
                  <a:gd name="T12" fmla="*/ 292 w 400"/>
                  <a:gd name="T13" fmla="*/ 60 h 340"/>
                  <a:gd name="T14" fmla="*/ 268 w 400"/>
                  <a:gd name="T15" fmla="*/ 15 h 340"/>
                  <a:gd name="T16" fmla="*/ 244 w 400"/>
                  <a:gd name="T17" fmla="*/ 0 h 340"/>
                  <a:gd name="T18" fmla="*/ 155 w 400"/>
                  <a:gd name="T19" fmla="*/ 0 h 340"/>
                  <a:gd name="T20" fmla="*/ 132 w 400"/>
                  <a:gd name="T21" fmla="*/ 15 h 340"/>
                  <a:gd name="T22" fmla="*/ 108 w 400"/>
                  <a:gd name="T23" fmla="*/ 60 h 340"/>
                  <a:gd name="T24" fmla="*/ 44 w 400"/>
                  <a:gd name="T25" fmla="*/ 60 h 340"/>
                  <a:gd name="T26" fmla="*/ 4 w 400"/>
                  <a:gd name="T27" fmla="*/ 103 h 340"/>
                  <a:gd name="T28" fmla="*/ 0 w 400"/>
                  <a:gd name="T29" fmla="*/ 220 h 340"/>
                  <a:gd name="T30" fmla="*/ 182 w 400"/>
                  <a:gd name="T31" fmla="*/ 220 h 340"/>
                  <a:gd name="T32" fmla="*/ 182 w 400"/>
                  <a:gd name="T33" fmla="*/ 180 h 340"/>
                  <a:gd name="T34" fmla="*/ 153 w 400"/>
                  <a:gd name="T35" fmla="*/ 38 h 340"/>
                  <a:gd name="T36" fmla="*/ 169 w 400"/>
                  <a:gd name="T37" fmla="*/ 28 h 340"/>
                  <a:gd name="T38" fmla="*/ 230 w 400"/>
                  <a:gd name="T39" fmla="*/ 28 h 340"/>
                  <a:gd name="T40" fmla="*/ 247 w 400"/>
                  <a:gd name="T41" fmla="*/ 38 h 340"/>
                  <a:gd name="T42" fmla="*/ 258 w 400"/>
                  <a:gd name="T43" fmla="*/ 60 h 340"/>
                  <a:gd name="T44" fmla="*/ 141 w 400"/>
                  <a:gd name="T45" fmla="*/ 60 h 340"/>
                  <a:gd name="T46" fmla="*/ 153 w 400"/>
                  <a:gd name="T47" fmla="*/ 38 h 340"/>
                  <a:gd name="T48" fmla="*/ 218 w 400"/>
                  <a:gd name="T49" fmla="*/ 280 h 340"/>
                  <a:gd name="T50" fmla="*/ 182 w 400"/>
                  <a:gd name="T51" fmla="*/ 280 h 340"/>
                  <a:gd name="T52" fmla="*/ 182 w 400"/>
                  <a:gd name="T53" fmla="*/ 240 h 340"/>
                  <a:gd name="T54" fmla="*/ 10 w 400"/>
                  <a:gd name="T55" fmla="*/ 240 h 340"/>
                  <a:gd name="T56" fmla="*/ 14 w 400"/>
                  <a:gd name="T57" fmla="*/ 306 h 340"/>
                  <a:gd name="T58" fmla="*/ 50 w 400"/>
                  <a:gd name="T59" fmla="*/ 340 h 340"/>
                  <a:gd name="T60" fmla="*/ 350 w 400"/>
                  <a:gd name="T61" fmla="*/ 340 h 340"/>
                  <a:gd name="T62" fmla="*/ 386 w 400"/>
                  <a:gd name="T63" fmla="*/ 306 h 340"/>
                  <a:gd name="T64" fmla="*/ 390 w 400"/>
                  <a:gd name="T65" fmla="*/ 240 h 340"/>
                  <a:gd name="T66" fmla="*/ 218 w 400"/>
                  <a:gd name="T67" fmla="*/ 240 h 340"/>
                  <a:gd name="T68" fmla="*/ 218 w 400"/>
                  <a:gd name="T69" fmla="*/ 28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00" h="340">
                    <a:moveTo>
                      <a:pt x="182" y="180"/>
                    </a:moveTo>
                    <a:cubicBezTo>
                      <a:pt x="218" y="180"/>
                      <a:pt x="218" y="180"/>
                      <a:pt x="218" y="180"/>
                    </a:cubicBezTo>
                    <a:cubicBezTo>
                      <a:pt x="218" y="220"/>
                      <a:pt x="218" y="220"/>
                      <a:pt x="218" y="220"/>
                    </a:cubicBezTo>
                    <a:cubicBezTo>
                      <a:pt x="400" y="220"/>
                      <a:pt x="400" y="220"/>
                      <a:pt x="400" y="220"/>
                    </a:cubicBezTo>
                    <a:cubicBezTo>
                      <a:pt x="400" y="220"/>
                      <a:pt x="397" y="131"/>
                      <a:pt x="396" y="103"/>
                    </a:cubicBezTo>
                    <a:cubicBezTo>
                      <a:pt x="395" y="76"/>
                      <a:pt x="385" y="60"/>
                      <a:pt x="356" y="60"/>
                    </a:cubicBezTo>
                    <a:cubicBezTo>
                      <a:pt x="292" y="60"/>
                      <a:pt x="292" y="60"/>
                      <a:pt x="292" y="60"/>
                    </a:cubicBezTo>
                    <a:cubicBezTo>
                      <a:pt x="282" y="41"/>
                      <a:pt x="271" y="21"/>
                      <a:pt x="268" y="15"/>
                    </a:cubicBezTo>
                    <a:cubicBezTo>
                      <a:pt x="261" y="2"/>
                      <a:pt x="259" y="0"/>
                      <a:pt x="244" y="0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41" y="0"/>
                      <a:pt x="138" y="2"/>
                      <a:pt x="132" y="15"/>
                    </a:cubicBezTo>
                    <a:cubicBezTo>
                      <a:pt x="129" y="21"/>
                      <a:pt x="118" y="41"/>
                      <a:pt x="108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14" y="60"/>
                      <a:pt x="5" y="76"/>
                      <a:pt x="4" y="103"/>
                    </a:cubicBezTo>
                    <a:cubicBezTo>
                      <a:pt x="3" y="129"/>
                      <a:pt x="0" y="220"/>
                      <a:pt x="0" y="220"/>
                    </a:cubicBezTo>
                    <a:cubicBezTo>
                      <a:pt x="182" y="220"/>
                      <a:pt x="182" y="220"/>
                      <a:pt x="182" y="220"/>
                    </a:cubicBezTo>
                    <a:lnTo>
                      <a:pt x="182" y="180"/>
                    </a:lnTo>
                    <a:close/>
                    <a:moveTo>
                      <a:pt x="153" y="38"/>
                    </a:moveTo>
                    <a:cubicBezTo>
                      <a:pt x="157" y="30"/>
                      <a:pt x="159" y="28"/>
                      <a:pt x="169" y="28"/>
                    </a:cubicBezTo>
                    <a:cubicBezTo>
                      <a:pt x="230" y="28"/>
                      <a:pt x="230" y="28"/>
                      <a:pt x="230" y="28"/>
                    </a:cubicBezTo>
                    <a:cubicBezTo>
                      <a:pt x="241" y="28"/>
                      <a:pt x="242" y="30"/>
                      <a:pt x="247" y="38"/>
                    </a:cubicBezTo>
                    <a:cubicBezTo>
                      <a:pt x="248" y="41"/>
                      <a:pt x="253" y="50"/>
                      <a:pt x="258" y="60"/>
                    </a:cubicBezTo>
                    <a:cubicBezTo>
                      <a:pt x="141" y="60"/>
                      <a:pt x="141" y="60"/>
                      <a:pt x="141" y="60"/>
                    </a:cubicBezTo>
                    <a:cubicBezTo>
                      <a:pt x="146" y="50"/>
                      <a:pt x="151" y="41"/>
                      <a:pt x="153" y="38"/>
                    </a:cubicBezTo>
                    <a:close/>
                    <a:moveTo>
                      <a:pt x="218" y="280"/>
                    </a:moveTo>
                    <a:cubicBezTo>
                      <a:pt x="182" y="280"/>
                      <a:pt x="182" y="280"/>
                      <a:pt x="182" y="280"/>
                    </a:cubicBezTo>
                    <a:cubicBezTo>
                      <a:pt x="182" y="240"/>
                      <a:pt x="182" y="240"/>
                      <a:pt x="182" y="240"/>
                    </a:cubicBezTo>
                    <a:cubicBezTo>
                      <a:pt x="10" y="240"/>
                      <a:pt x="10" y="240"/>
                      <a:pt x="10" y="240"/>
                    </a:cubicBezTo>
                    <a:cubicBezTo>
                      <a:pt x="10" y="240"/>
                      <a:pt x="12" y="276"/>
                      <a:pt x="14" y="306"/>
                    </a:cubicBezTo>
                    <a:cubicBezTo>
                      <a:pt x="14" y="319"/>
                      <a:pt x="18" y="340"/>
                      <a:pt x="50" y="340"/>
                    </a:cubicBezTo>
                    <a:cubicBezTo>
                      <a:pt x="350" y="340"/>
                      <a:pt x="350" y="340"/>
                      <a:pt x="350" y="340"/>
                    </a:cubicBezTo>
                    <a:cubicBezTo>
                      <a:pt x="381" y="340"/>
                      <a:pt x="385" y="319"/>
                      <a:pt x="386" y="306"/>
                    </a:cubicBezTo>
                    <a:cubicBezTo>
                      <a:pt x="388" y="275"/>
                      <a:pt x="390" y="240"/>
                      <a:pt x="390" y="240"/>
                    </a:cubicBezTo>
                    <a:cubicBezTo>
                      <a:pt x="218" y="240"/>
                      <a:pt x="218" y="240"/>
                      <a:pt x="218" y="240"/>
                    </a:cubicBezTo>
                    <a:lnTo>
                      <a:pt x="218" y="280"/>
                    </a:ln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2811" tIns="31405" rIns="62811" bIns="31405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en-US" sz="45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5" name="Oval 124"/>
              <p:cNvSpPr/>
              <p:nvPr/>
            </p:nvSpPr>
            <p:spPr>
              <a:xfrm>
                <a:off x="1316879" y="4254550"/>
                <a:ext cx="684000" cy="68400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id-ID" sz="45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8479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4f9b76c4-aece-4de7-a5b9-9199462f377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7945EA00-2CCA-41F7-8ADF-8291A8A3172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38735" y="1073493"/>
            <a:ext cx="10667638" cy="4799593"/>
            <a:chOff x="762181" y="1179000"/>
            <a:chExt cx="10667638" cy="4799593"/>
          </a:xfrm>
        </p:grpSpPr>
        <p:sp>
          <p:nvSpPr>
            <p:cNvPr id="6" name="iṩľîḋe">
              <a:extLst>
                <a:ext uri="{FF2B5EF4-FFF2-40B4-BE49-F238E27FC236}">
                  <a16:creationId xmlns="" xmlns:a16="http://schemas.microsoft.com/office/drawing/2014/main" id="{CFF60C48-10E6-4576-B53C-5518F6C9BE80}"/>
                </a:ext>
              </a:extLst>
            </p:cNvPr>
            <p:cNvSpPr/>
            <p:nvPr/>
          </p:nvSpPr>
          <p:spPr>
            <a:xfrm rot="19200000">
              <a:off x="6739587" y="3019660"/>
              <a:ext cx="1686644" cy="1674450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iş1îdé">
              <a:extLst>
                <a:ext uri="{FF2B5EF4-FFF2-40B4-BE49-F238E27FC236}">
                  <a16:creationId xmlns="" xmlns:a16="http://schemas.microsoft.com/office/drawing/2014/main" id="{250DA847-560E-4987-9FED-533673853514}"/>
                </a:ext>
              </a:extLst>
            </p:cNvPr>
            <p:cNvSpPr/>
            <p:nvPr/>
          </p:nvSpPr>
          <p:spPr>
            <a:xfrm rot="19200000">
              <a:off x="7859983" y="2034000"/>
              <a:ext cx="1354287" cy="1344498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ï$ľíḍè">
              <a:extLst>
                <a:ext uri="{FF2B5EF4-FFF2-40B4-BE49-F238E27FC236}">
                  <a16:creationId xmlns="" xmlns:a16="http://schemas.microsoft.com/office/drawing/2014/main" id="{F77B499C-883B-4505-883E-BF1E99DCB60B}"/>
                </a:ext>
              </a:extLst>
            </p:cNvPr>
            <p:cNvSpPr/>
            <p:nvPr/>
          </p:nvSpPr>
          <p:spPr>
            <a:xfrm rot="19200000">
              <a:off x="5666640" y="4255724"/>
              <a:ext cx="1752062" cy="1722869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ïśḷide">
              <a:extLst>
                <a:ext uri="{FF2B5EF4-FFF2-40B4-BE49-F238E27FC236}">
                  <a16:creationId xmlns="" xmlns:a16="http://schemas.microsoft.com/office/drawing/2014/main" id="{2B2285E2-1851-4D8A-96D7-7809A0F5C396}"/>
                </a:ext>
              </a:extLst>
            </p:cNvPr>
            <p:cNvSpPr/>
            <p:nvPr/>
          </p:nvSpPr>
          <p:spPr>
            <a:xfrm rot="19200000">
              <a:off x="4629272" y="2930911"/>
              <a:ext cx="1796938" cy="1783948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îsḻïḋe">
              <a:extLst>
                <a:ext uri="{FF2B5EF4-FFF2-40B4-BE49-F238E27FC236}">
                  <a16:creationId xmlns="" xmlns:a16="http://schemas.microsoft.com/office/drawing/2014/main" id="{0B47A5DA-70A7-48F6-8307-1DF794D18FDF}"/>
                </a:ext>
              </a:extLst>
            </p:cNvPr>
            <p:cNvGrpSpPr/>
            <p:nvPr/>
          </p:nvGrpSpPr>
          <p:grpSpPr>
            <a:xfrm>
              <a:off x="7064498" y="3559171"/>
              <a:ext cx="1036822" cy="595429"/>
              <a:chOff x="7168470" y="3251081"/>
              <a:chExt cx="1036822" cy="595429"/>
            </a:xfrm>
          </p:grpSpPr>
          <p:sp>
            <p:nvSpPr>
              <p:cNvPr id="30" name="ïṣḷïďé">
                <a:extLst>
                  <a:ext uri="{FF2B5EF4-FFF2-40B4-BE49-F238E27FC236}">
                    <a16:creationId xmlns="" xmlns:a16="http://schemas.microsoft.com/office/drawing/2014/main" id="{12BBB4D2-F33E-4E6D-9257-0E55A75DB961}"/>
                  </a:ext>
                </a:extLst>
              </p:cNvPr>
              <p:cNvSpPr/>
              <p:nvPr/>
            </p:nvSpPr>
            <p:spPr bwMode="auto">
              <a:xfrm>
                <a:off x="7526564" y="3251081"/>
                <a:ext cx="320634" cy="305785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íṣḻiḑé">
                <a:extLst>
                  <a:ext uri="{FF2B5EF4-FFF2-40B4-BE49-F238E27FC236}">
                    <a16:creationId xmlns="" xmlns:a16="http://schemas.microsoft.com/office/drawing/2014/main" id="{1819D876-6968-4AED-912B-276F63D35545}"/>
                  </a:ext>
                </a:extLst>
              </p:cNvPr>
              <p:cNvSpPr txBox="1"/>
              <p:nvPr/>
            </p:nvSpPr>
            <p:spPr>
              <a:xfrm>
                <a:off x="7168470" y="3556866"/>
                <a:ext cx="1036822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rgbClr val="000000"/>
                    </a:solidFill>
                  </a:rPr>
                  <a:t>Keyword</a:t>
                </a:r>
                <a:endParaRPr lang="zh-CN" altLang="en-US" sz="1600" b="1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" name="iSḷîḍé">
              <a:extLst>
                <a:ext uri="{FF2B5EF4-FFF2-40B4-BE49-F238E27FC236}">
                  <a16:creationId xmlns="" xmlns:a16="http://schemas.microsoft.com/office/drawing/2014/main" id="{872EE07F-4DC7-4742-9A95-0F06D2B925F8}"/>
                </a:ext>
              </a:extLst>
            </p:cNvPr>
            <p:cNvGrpSpPr/>
            <p:nvPr/>
          </p:nvGrpSpPr>
          <p:grpSpPr>
            <a:xfrm>
              <a:off x="5009330" y="3534330"/>
              <a:ext cx="1036823" cy="577111"/>
              <a:chOff x="5113302" y="3251081"/>
              <a:chExt cx="1036823" cy="577111"/>
            </a:xfrm>
          </p:grpSpPr>
          <p:sp>
            <p:nvSpPr>
              <p:cNvPr id="28" name="ï$ļîḓê">
                <a:extLst>
                  <a:ext uri="{FF2B5EF4-FFF2-40B4-BE49-F238E27FC236}">
                    <a16:creationId xmlns="" xmlns:a16="http://schemas.microsoft.com/office/drawing/2014/main" id="{F48EAFA9-6F60-4635-9212-01333DA0B8BE}"/>
                  </a:ext>
                </a:extLst>
              </p:cNvPr>
              <p:cNvSpPr/>
              <p:nvPr/>
            </p:nvSpPr>
            <p:spPr bwMode="auto">
              <a:xfrm>
                <a:off x="5427169" y="3251081"/>
                <a:ext cx="409088" cy="287467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" name="ïṧlíḓé">
                <a:extLst>
                  <a:ext uri="{FF2B5EF4-FFF2-40B4-BE49-F238E27FC236}">
                    <a16:creationId xmlns="" xmlns:a16="http://schemas.microsoft.com/office/drawing/2014/main" id="{A2351849-585B-43D3-B771-B99754E63AD2}"/>
                  </a:ext>
                </a:extLst>
              </p:cNvPr>
              <p:cNvSpPr txBox="1"/>
              <p:nvPr/>
            </p:nvSpPr>
            <p:spPr>
              <a:xfrm>
                <a:off x="5113302" y="3538548"/>
                <a:ext cx="1036823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rgbClr val="000000"/>
                    </a:solidFill>
                  </a:rPr>
                  <a:t>Keyword</a:t>
                </a:r>
                <a:endParaRPr lang="zh-CN" altLang="en-US" sz="1600" b="1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" name="ïSlîdê">
              <a:extLst>
                <a:ext uri="{FF2B5EF4-FFF2-40B4-BE49-F238E27FC236}">
                  <a16:creationId xmlns="" xmlns:a16="http://schemas.microsoft.com/office/drawing/2014/main" id="{905E453D-9F58-43DB-9A4D-8B893FF62257}"/>
                </a:ext>
              </a:extLst>
            </p:cNvPr>
            <p:cNvGrpSpPr/>
            <p:nvPr/>
          </p:nvGrpSpPr>
          <p:grpSpPr>
            <a:xfrm>
              <a:off x="6024260" y="4823118"/>
              <a:ext cx="1036822" cy="588080"/>
              <a:chOff x="6128232" y="4471344"/>
              <a:chExt cx="1036822" cy="588080"/>
            </a:xfrm>
          </p:grpSpPr>
          <p:sp>
            <p:nvSpPr>
              <p:cNvPr id="26" name="ïŝḻíḋe">
                <a:extLst>
                  <a:ext uri="{FF2B5EF4-FFF2-40B4-BE49-F238E27FC236}">
                    <a16:creationId xmlns="" xmlns:a16="http://schemas.microsoft.com/office/drawing/2014/main" id="{1B179593-0BF0-4F11-A878-2874556A5CE4}"/>
                  </a:ext>
                </a:extLst>
              </p:cNvPr>
              <p:cNvSpPr/>
              <p:nvPr/>
            </p:nvSpPr>
            <p:spPr bwMode="auto">
              <a:xfrm>
                <a:off x="6439865" y="4471344"/>
                <a:ext cx="413557" cy="298436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îSľíḑé">
                <a:extLst>
                  <a:ext uri="{FF2B5EF4-FFF2-40B4-BE49-F238E27FC236}">
                    <a16:creationId xmlns="" xmlns:a16="http://schemas.microsoft.com/office/drawing/2014/main" id="{87B3B042-E8CC-4ED0-BA0F-B1AF04E55801}"/>
                  </a:ext>
                </a:extLst>
              </p:cNvPr>
              <p:cNvSpPr txBox="1"/>
              <p:nvPr/>
            </p:nvSpPr>
            <p:spPr>
              <a:xfrm>
                <a:off x="6128232" y="4769780"/>
                <a:ext cx="1036822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rgbClr val="000000"/>
                    </a:solidFill>
                  </a:rPr>
                  <a:t>Keyword</a:t>
                </a:r>
                <a:endParaRPr lang="zh-CN" altLang="en-US" sz="1600" b="1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" name="isľîďé">
              <a:extLst>
                <a:ext uri="{FF2B5EF4-FFF2-40B4-BE49-F238E27FC236}">
                  <a16:creationId xmlns="" xmlns:a16="http://schemas.microsoft.com/office/drawing/2014/main" id="{6BB0AF92-7EFE-4962-8EE8-EBF2AB62C4E8}"/>
                </a:ext>
              </a:extLst>
            </p:cNvPr>
            <p:cNvGrpSpPr/>
            <p:nvPr/>
          </p:nvGrpSpPr>
          <p:grpSpPr>
            <a:xfrm>
              <a:off x="8018715" y="2447505"/>
              <a:ext cx="1036823" cy="517488"/>
              <a:chOff x="8122687" y="2188935"/>
              <a:chExt cx="1036823" cy="517488"/>
            </a:xfrm>
          </p:grpSpPr>
          <p:sp>
            <p:nvSpPr>
              <p:cNvPr id="24" name="íṡḻîḋè">
                <a:extLst>
                  <a:ext uri="{FF2B5EF4-FFF2-40B4-BE49-F238E27FC236}">
                    <a16:creationId xmlns="" xmlns:a16="http://schemas.microsoft.com/office/drawing/2014/main" id="{FC1CFD2A-3F29-45B9-A0B1-006EFC47CE39}"/>
                  </a:ext>
                </a:extLst>
              </p:cNvPr>
              <p:cNvSpPr/>
              <p:nvPr/>
            </p:nvSpPr>
            <p:spPr bwMode="auto">
              <a:xfrm>
                <a:off x="8474150" y="2188935"/>
                <a:ext cx="333897" cy="227844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82270 w 607639"/>
                  <a:gd name="connsiteY14" fmla="*/ 262926 h 414642"/>
                  <a:gd name="connsiteX15" fmla="*/ 192432 w 607639"/>
                  <a:gd name="connsiteY15" fmla="*/ 262926 h 414642"/>
                  <a:gd name="connsiteX16" fmla="*/ 202593 w 607639"/>
                  <a:gd name="connsiteY16" fmla="*/ 273052 h 414642"/>
                  <a:gd name="connsiteX17" fmla="*/ 192432 w 607639"/>
                  <a:gd name="connsiteY17" fmla="*/ 283178 h 414642"/>
                  <a:gd name="connsiteX18" fmla="*/ 182270 w 607639"/>
                  <a:gd name="connsiteY18" fmla="*/ 283178 h 414642"/>
                  <a:gd name="connsiteX19" fmla="*/ 172109 w 607639"/>
                  <a:gd name="connsiteY19" fmla="*/ 273052 h 414642"/>
                  <a:gd name="connsiteX20" fmla="*/ 182270 w 607639"/>
                  <a:gd name="connsiteY20" fmla="*/ 262926 h 414642"/>
                  <a:gd name="connsiteX21" fmla="*/ 91153 w 607639"/>
                  <a:gd name="connsiteY21" fmla="*/ 262926 h 414642"/>
                  <a:gd name="connsiteX22" fmla="*/ 141783 w 607639"/>
                  <a:gd name="connsiteY22" fmla="*/ 262926 h 414642"/>
                  <a:gd name="connsiteX23" fmla="*/ 151927 w 607639"/>
                  <a:gd name="connsiteY23" fmla="*/ 273052 h 414642"/>
                  <a:gd name="connsiteX24" fmla="*/ 141783 w 607639"/>
                  <a:gd name="connsiteY24" fmla="*/ 283178 h 414642"/>
                  <a:gd name="connsiteX25" fmla="*/ 91153 w 607639"/>
                  <a:gd name="connsiteY25" fmla="*/ 283178 h 414642"/>
                  <a:gd name="connsiteX26" fmla="*/ 81009 w 607639"/>
                  <a:gd name="connsiteY26" fmla="*/ 273052 h 414642"/>
                  <a:gd name="connsiteX27" fmla="*/ 91153 w 607639"/>
                  <a:gd name="connsiteY27" fmla="*/ 262926 h 414642"/>
                  <a:gd name="connsiteX28" fmla="*/ 161988 w 607639"/>
                  <a:gd name="connsiteY28" fmla="*/ 222493 h 414642"/>
                  <a:gd name="connsiteX29" fmla="*/ 232948 w 607639"/>
                  <a:gd name="connsiteY29" fmla="*/ 222493 h 414642"/>
                  <a:gd name="connsiteX30" fmla="*/ 243098 w 607639"/>
                  <a:gd name="connsiteY30" fmla="*/ 232619 h 414642"/>
                  <a:gd name="connsiteX31" fmla="*/ 232948 w 607639"/>
                  <a:gd name="connsiteY31" fmla="*/ 242745 h 414642"/>
                  <a:gd name="connsiteX32" fmla="*/ 161988 w 607639"/>
                  <a:gd name="connsiteY32" fmla="*/ 242745 h 414642"/>
                  <a:gd name="connsiteX33" fmla="*/ 151927 w 607639"/>
                  <a:gd name="connsiteY33" fmla="*/ 232619 h 414642"/>
                  <a:gd name="connsiteX34" fmla="*/ 161988 w 607639"/>
                  <a:gd name="connsiteY34" fmla="*/ 222493 h 414642"/>
                  <a:gd name="connsiteX35" fmla="*/ 91146 w 607639"/>
                  <a:gd name="connsiteY35" fmla="*/ 222493 h 414642"/>
                  <a:gd name="connsiteX36" fmla="*/ 121467 w 607639"/>
                  <a:gd name="connsiteY36" fmla="*/ 222493 h 414642"/>
                  <a:gd name="connsiteX37" fmla="*/ 131604 w 607639"/>
                  <a:gd name="connsiteY37" fmla="*/ 232619 h 414642"/>
                  <a:gd name="connsiteX38" fmla="*/ 121467 w 607639"/>
                  <a:gd name="connsiteY38" fmla="*/ 242745 h 414642"/>
                  <a:gd name="connsiteX39" fmla="*/ 91146 w 607639"/>
                  <a:gd name="connsiteY39" fmla="*/ 242745 h 414642"/>
                  <a:gd name="connsiteX40" fmla="*/ 81009 w 607639"/>
                  <a:gd name="connsiteY40" fmla="*/ 232619 h 414642"/>
                  <a:gd name="connsiteX41" fmla="*/ 91146 w 607639"/>
                  <a:gd name="connsiteY41" fmla="*/ 222493 h 414642"/>
                  <a:gd name="connsiteX42" fmla="*/ 182270 w 607639"/>
                  <a:gd name="connsiteY42" fmla="*/ 182059 h 414642"/>
                  <a:gd name="connsiteX43" fmla="*/ 192432 w 607639"/>
                  <a:gd name="connsiteY43" fmla="*/ 182059 h 414642"/>
                  <a:gd name="connsiteX44" fmla="*/ 202593 w 607639"/>
                  <a:gd name="connsiteY44" fmla="*/ 192195 h 414642"/>
                  <a:gd name="connsiteX45" fmla="*/ 192432 w 607639"/>
                  <a:gd name="connsiteY45" fmla="*/ 202241 h 414642"/>
                  <a:gd name="connsiteX46" fmla="*/ 182270 w 607639"/>
                  <a:gd name="connsiteY46" fmla="*/ 202241 h 414642"/>
                  <a:gd name="connsiteX47" fmla="*/ 172109 w 607639"/>
                  <a:gd name="connsiteY47" fmla="*/ 192195 h 414642"/>
                  <a:gd name="connsiteX48" fmla="*/ 182270 w 607639"/>
                  <a:gd name="connsiteY48" fmla="*/ 182059 h 414642"/>
                  <a:gd name="connsiteX49" fmla="*/ 91153 w 607639"/>
                  <a:gd name="connsiteY49" fmla="*/ 182059 h 414642"/>
                  <a:gd name="connsiteX50" fmla="*/ 141783 w 607639"/>
                  <a:gd name="connsiteY50" fmla="*/ 182059 h 414642"/>
                  <a:gd name="connsiteX51" fmla="*/ 151927 w 607639"/>
                  <a:gd name="connsiteY51" fmla="*/ 192195 h 414642"/>
                  <a:gd name="connsiteX52" fmla="*/ 141783 w 607639"/>
                  <a:gd name="connsiteY52" fmla="*/ 202241 h 414642"/>
                  <a:gd name="connsiteX53" fmla="*/ 91153 w 607639"/>
                  <a:gd name="connsiteY53" fmla="*/ 202241 h 414642"/>
                  <a:gd name="connsiteX54" fmla="*/ 81009 w 607639"/>
                  <a:gd name="connsiteY54" fmla="*/ 192195 h 414642"/>
                  <a:gd name="connsiteX55" fmla="*/ 91153 w 607639"/>
                  <a:gd name="connsiteY55" fmla="*/ 182059 h 414642"/>
                  <a:gd name="connsiteX56" fmla="*/ 161988 w 607639"/>
                  <a:gd name="connsiteY56" fmla="*/ 141625 h 414642"/>
                  <a:gd name="connsiteX57" fmla="*/ 232948 w 607639"/>
                  <a:gd name="connsiteY57" fmla="*/ 141625 h 414642"/>
                  <a:gd name="connsiteX58" fmla="*/ 243098 w 607639"/>
                  <a:gd name="connsiteY58" fmla="*/ 151761 h 414642"/>
                  <a:gd name="connsiteX59" fmla="*/ 232948 w 607639"/>
                  <a:gd name="connsiteY59" fmla="*/ 161807 h 414642"/>
                  <a:gd name="connsiteX60" fmla="*/ 161988 w 607639"/>
                  <a:gd name="connsiteY60" fmla="*/ 161807 h 414642"/>
                  <a:gd name="connsiteX61" fmla="*/ 151927 w 607639"/>
                  <a:gd name="connsiteY61" fmla="*/ 151761 h 414642"/>
                  <a:gd name="connsiteX62" fmla="*/ 161988 w 607639"/>
                  <a:gd name="connsiteY62" fmla="*/ 141625 h 414642"/>
                  <a:gd name="connsiteX63" fmla="*/ 91146 w 607639"/>
                  <a:gd name="connsiteY63" fmla="*/ 141625 h 414642"/>
                  <a:gd name="connsiteX64" fmla="*/ 121467 w 607639"/>
                  <a:gd name="connsiteY64" fmla="*/ 141625 h 414642"/>
                  <a:gd name="connsiteX65" fmla="*/ 131604 w 607639"/>
                  <a:gd name="connsiteY65" fmla="*/ 151761 h 414642"/>
                  <a:gd name="connsiteX66" fmla="*/ 121467 w 607639"/>
                  <a:gd name="connsiteY66" fmla="*/ 161807 h 414642"/>
                  <a:gd name="connsiteX67" fmla="*/ 91146 w 607639"/>
                  <a:gd name="connsiteY67" fmla="*/ 161807 h 414642"/>
                  <a:gd name="connsiteX68" fmla="*/ 81009 w 607639"/>
                  <a:gd name="connsiteY68" fmla="*/ 151761 h 414642"/>
                  <a:gd name="connsiteX69" fmla="*/ 91146 w 607639"/>
                  <a:gd name="connsiteY69" fmla="*/ 141625 h 414642"/>
                  <a:gd name="connsiteX70" fmla="*/ 364566 w 607639"/>
                  <a:gd name="connsiteY70" fmla="*/ 102176 h 414642"/>
                  <a:gd name="connsiteX71" fmla="*/ 283573 w 607639"/>
                  <a:gd name="connsiteY71" fmla="*/ 192194 h 414642"/>
                  <a:gd name="connsiteX72" fmla="*/ 374712 w 607639"/>
                  <a:gd name="connsiteY72" fmla="*/ 283188 h 414642"/>
                  <a:gd name="connsiteX73" fmla="*/ 464783 w 607639"/>
                  <a:gd name="connsiteY73" fmla="*/ 202235 h 414642"/>
                  <a:gd name="connsiteX74" fmla="*/ 374712 w 607639"/>
                  <a:gd name="connsiteY74" fmla="*/ 202235 h 414642"/>
                  <a:gd name="connsiteX75" fmla="*/ 364566 w 607639"/>
                  <a:gd name="connsiteY75" fmla="*/ 192194 h 414642"/>
                  <a:gd name="connsiteX76" fmla="*/ 182270 w 607639"/>
                  <a:gd name="connsiteY76" fmla="*/ 101191 h 414642"/>
                  <a:gd name="connsiteX77" fmla="*/ 192432 w 607639"/>
                  <a:gd name="connsiteY77" fmla="*/ 101191 h 414642"/>
                  <a:gd name="connsiteX78" fmla="*/ 202593 w 607639"/>
                  <a:gd name="connsiteY78" fmla="*/ 111238 h 414642"/>
                  <a:gd name="connsiteX79" fmla="*/ 192432 w 607639"/>
                  <a:gd name="connsiteY79" fmla="*/ 121373 h 414642"/>
                  <a:gd name="connsiteX80" fmla="*/ 182270 w 607639"/>
                  <a:gd name="connsiteY80" fmla="*/ 121373 h 414642"/>
                  <a:gd name="connsiteX81" fmla="*/ 172109 w 607639"/>
                  <a:gd name="connsiteY81" fmla="*/ 111238 h 414642"/>
                  <a:gd name="connsiteX82" fmla="*/ 182270 w 607639"/>
                  <a:gd name="connsiteY82" fmla="*/ 101191 h 414642"/>
                  <a:gd name="connsiteX83" fmla="*/ 91153 w 607639"/>
                  <a:gd name="connsiteY83" fmla="*/ 101191 h 414642"/>
                  <a:gd name="connsiteX84" fmla="*/ 141783 w 607639"/>
                  <a:gd name="connsiteY84" fmla="*/ 101191 h 414642"/>
                  <a:gd name="connsiteX85" fmla="*/ 151927 w 607639"/>
                  <a:gd name="connsiteY85" fmla="*/ 111238 h 414642"/>
                  <a:gd name="connsiteX86" fmla="*/ 141783 w 607639"/>
                  <a:gd name="connsiteY86" fmla="*/ 121373 h 414642"/>
                  <a:gd name="connsiteX87" fmla="*/ 91153 w 607639"/>
                  <a:gd name="connsiteY87" fmla="*/ 121373 h 414642"/>
                  <a:gd name="connsiteX88" fmla="*/ 81009 w 607639"/>
                  <a:gd name="connsiteY88" fmla="*/ 111238 h 414642"/>
                  <a:gd name="connsiteX89" fmla="*/ 91153 w 607639"/>
                  <a:gd name="connsiteY89" fmla="*/ 101191 h 414642"/>
                  <a:gd name="connsiteX90" fmla="*/ 374712 w 607639"/>
                  <a:gd name="connsiteY90" fmla="*/ 80938 h 414642"/>
                  <a:gd name="connsiteX91" fmla="*/ 384858 w 607639"/>
                  <a:gd name="connsiteY91" fmla="*/ 91068 h 414642"/>
                  <a:gd name="connsiteX92" fmla="*/ 384858 w 607639"/>
                  <a:gd name="connsiteY92" fmla="*/ 182063 h 414642"/>
                  <a:gd name="connsiteX93" fmla="*/ 475998 w 607639"/>
                  <a:gd name="connsiteY93" fmla="*/ 182063 h 414642"/>
                  <a:gd name="connsiteX94" fmla="*/ 486055 w 607639"/>
                  <a:gd name="connsiteY94" fmla="*/ 192194 h 414642"/>
                  <a:gd name="connsiteX95" fmla="*/ 374712 w 607639"/>
                  <a:gd name="connsiteY95" fmla="*/ 303360 h 414642"/>
                  <a:gd name="connsiteX96" fmla="*/ 263280 w 607639"/>
                  <a:gd name="connsiteY96" fmla="*/ 192194 h 414642"/>
                  <a:gd name="connsiteX97" fmla="*/ 374712 w 607639"/>
                  <a:gd name="connsiteY97" fmla="*/ 80938 h 414642"/>
                  <a:gd name="connsiteX98" fmla="*/ 425343 w 607639"/>
                  <a:gd name="connsiteY98" fmla="*/ 61744 h 414642"/>
                  <a:gd name="connsiteX99" fmla="*/ 425343 w 607639"/>
                  <a:gd name="connsiteY99" fmla="*/ 141635 h 414642"/>
                  <a:gd name="connsiteX100" fmla="*/ 505373 w 607639"/>
                  <a:gd name="connsiteY100" fmla="*/ 141635 h 414642"/>
                  <a:gd name="connsiteX101" fmla="*/ 425343 w 607639"/>
                  <a:gd name="connsiteY101" fmla="*/ 61744 h 414642"/>
                  <a:gd name="connsiteX102" fmla="*/ 161988 w 607639"/>
                  <a:gd name="connsiteY102" fmla="*/ 60757 h 414642"/>
                  <a:gd name="connsiteX103" fmla="*/ 232948 w 607639"/>
                  <a:gd name="connsiteY103" fmla="*/ 60757 h 414642"/>
                  <a:gd name="connsiteX104" fmla="*/ 243098 w 607639"/>
                  <a:gd name="connsiteY104" fmla="*/ 70804 h 414642"/>
                  <a:gd name="connsiteX105" fmla="*/ 232948 w 607639"/>
                  <a:gd name="connsiteY105" fmla="*/ 80939 h 414642"/>
                  <a:gd name="connsiteX106" fmla="*/ 161988 w 607639"/>
                  <a:gd name="connsiteY106" fmla="*/ 80939 h 414642"/>
                  <a:gd name="connsiteX107" fmla="*/ 151927 w 607639"/>
                  <a:gd name="connsiteY107" fmla="*/ 70804 h 414642"/>
                  <a:gd name="connsiteX108" fmla="*/ 161988 w 607639"/>
                  <a:gd name="connsiteY108" fmla="*/ 60757 h 414642"/>
                  <a:gd name="connsiteX109" fmla="*/ 91146 w 607639"/>
                  <a:gd name="connsiteY109" fmla="*/ 60757 h 414642"/>
                  <a:gd name="connsiteX110" fmla="*/ 121467 w 607639"/>
                  <a:gd name="connsiteY110" fmla="*/ 60757 h 414642"/>
                  <a:gd name="connsiteX111" fmla="*/ 131604 w 607639"/>
                  <a:gd name="connsiteY111" fmla="*/ 70804 h 414642"/>
                  <a:gd name="connsiteX112" fmla="*/ 121467 w 607639"/>
                  <a:gd name="connsiteY112" fmla="*/ 80939 h 414642"/>
                  <a:gd name="connsiteX113" fmla="*/ 91146 w 607639"/>
                  <a:gd name="connsiteY113" fmla="*/ 80939 h 414642"/>
                  <a:gd name="connsiteX114" fmla="*/ 81009 w 607639"/>
                  <a:gd name="connsiteY114" fmla="*/ 70804 h 414642"/>
                  <a:gd name="connsiteX115" fmla="*/ 91146 w 607639"/>
                  <a:gd name="connsiteY115" fmla="*/ 60757 h 414642"/>
                  <a:gd name="connsiteX116" fmla="*/ 415194 w 607639"/>
                  <a:gd name="connsiteY116" fmla="*/ 40505 h 414642"/>
                  <a:gd name="connsiteX117" fmla="*/ 526560 w 607639"/>
                  <a:gd name="connsiteY117" fmla="*/ 151765 h 414642"/>
                  <a:gd name="connsiteX118" fmla="*/ 516501 w 607639"/>
                  <a:gd name="connsiteY118" fmla="*/ 161807 h 414642"/>
                  <a:gd name="connsiteX119" fmla="*/ 415194 w 607639"/>
                  <a:gd name="connsiteY119" fmla="*/ 161807 h 414642"/>
                  <a:gd name="connsiteX120" fmla="*/ 405046 w 607639"/>
                  <a:gd name="connsiteY120" fmla="*/ 151765 h 414642"/>
                  <a:gd name="connsiteX121" fmla="*/ 405046 w 607639"/>
                  <a:gd name="connsiteY121" fmla="*/ 50636 h 414642"/>
                  <a:gd name="connsiteX122" fmla="*/ 415194 w 607639"/>
                  <a:gd name="connsiteY122" fmla="*/ 40505 h 414642"/>
                  <a:gd name="connsiteX123" fmla="*/ 70848 w 607639"/>
                  <a:gd name="connsiteY123" fmla="*/ 20177 h 414642"/>
                  <a:gd name="connsiteX124" fmla="*/ 60791 w 607639"/>
                  <a:gd name="connsiteY124" fmla="*/ 30309 h 414642"/>
                  <a:gd name="connsiteX125" fmla="*/ 60791 w 607639"/>
                  <a:gd name="connsiteY125" fmla="*/ 343802 h 414642"/>
                  <a:gd name="connsiteX126" fmla="*/ 222780 w 607639"/>
                  <a:gd name="connsiteY126" fmla="*/ 343802 h 414642"/>
                  <a:gd name="connsiteX127" fmla="*/ 232927 w 607639"/>
                  <a:gd name="connsiteY127" fmla="*/ 353935 h 414642"/>
                  <a:gd name="connsiteX128" fmla="*/ 232927 w 607639"/>
                  <a:gd name="connsiteY128" fmla="*/ 364067 h 414642"/>
                  <a:gd name="connsiteX129" fmla="*/ 374712 w 607639"/>
                  <a:gd name="connsiteY129" fmla="*/ 364067 h 414642"/>
                  <a:gd name="connsiteX130" fmla="*/ 374712 w 607639"/>
                  <a:gd name="connsiteY130" fmla="*/ 353935 h 414642"/>
                  <a:gd name="connsiteX131" fmla="*/ 384859 w 607639"/>
                  <a:gd name="connsiteY131" fmla="*/ 343802 h 414642"/>
                  <a:gd name="connsiteX132" fmla="*/ 546848 w 607639"/>
                  <a:gd name="connsiteY132" fmla="*/ 343802 h 414642"/>
                  <a:gd name="connsiteX133" fmla="*/ 546848 w 607639"/>
                  <a:gd name="connsiteY133" fmla="*/ 30309 h 414642"/>
                  <a:gd name="connsiteX134" fmla="*/ 536702 w 607639"/>
                  <a:gd name="connsiteY134" fmla="*/ 20177 h 414642"/>
                  <a:gd name="connsiteX135" fmla="*/ 70848 w 607639"/>
                  <a:gd name="connsiteY135" fmla="*/ 0 h 414642"/>
                  <a:gd name="connsiteX136" fmla="*/ 536702 w 607639"/>
                  <a:gd name="connsiteY136" fmla="*/ 0 h 414642"/>
                  <a:gd name="connsiteX137" fmla="*/ 567142 w 607639"/>
                  <a:gd name="connsiteY137" fmla="*/ 30309 h 414642"/>
                  <a:gd name="connsiteX138" fmla="*/ 567142 w 607639"/>
                  <a:gd name="connsiteY138" fmla="*/ 343802 h 414642"/>
                  <a:gd name="connsiteX139" fmla="*/ 597492 w 607639"/>
                  <a:gd name="connsiteY139" fmla="*/ 343802 h 414642"/>
                  <a:gd name="connsiteX140" fmla="*/ 607639 w 607639"/>
                  <a:gd name="connsiteY140" fmla="*/ 353935 h 414642"/>
                  <a:gd name="connsiteX141" fmla="*/ 607639 w 607639"/>
                  <a:gd name="connsiteY141" fmla="*/ 384244 h 414642"/>
                  <a:gd name="connsiteX142" fmla="*/ 577199 w 607639"/>
                  <a:gd name="connsiteY142" fmla="*/ 414642 h 414642"/>
                  <a:gd name="connsiteX143" fmla="*/ 30351 w 607639"/>
                  <a:gd name="connsiteY143" fmla="*/ 414642 h 414642"/>
                  <a:gd name="connsiteX144" fmla="*/ 0 w 607639"/>
                  <a:gd name="connsiteY144" fmla="*/ 384244 h 414642"/>
                  <a:gd name="connsiteX145" fmla="*/ 0 w 607639"/>
                  <a:gd name="connsiteY145" fmla="*/ 353935 h 414642"/>
                  <a:gd name="connsiteX146" fmla="*/ 10147 w 607639"/>
                  <a:gd name="connsiteY146" fmla="*/ 343802 h 414642"/>
                  <a:gd name="connsiteX147" fmla="*/ 40497 w 607639"/>
                  <a:gd name="connsiteY147" fmla="*/ 343802 h 414642"/>
                  <a:gd name="connsiteX148" fmla="*/ 40497 w 607639"/>
                  <a:gd name="connsiteY148" fmla="*/ 30309 h 414642"/>
                  <a:gd name="connsiteX149" fmla="*/ 70848 w 607639"/>
                  <a:gd name="connsiteY14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82270" y="262926"/>
                    </a:moveTo>
                    <a:lnTo>
                      <a:pt x="192432" y="262926"/>
                    </a:lnTo>
                    <a:cubicBezTo>
                      <a:pt x="198493" y="262926"/>
                      <a:pt x="202593" y="267012"/>
                      <a:pt x="202593" y="273052"/>
                    </a:cubicBezTo>
                    <a:cubicBezTo>
                      <a:pt x="202593" y="279092"/>
                      <a:pt x="198493" y="283178"/>
                      <a:pt x="192432" y="283178"/>
                    </a:cubicBezTo>
                    <a:lnTo>
                      <a:pt x="182270" y="283178"/>
                    </a:lnTo>
                    <a:cubicBezTo>
                      <a:pt x="176209" y="283178"/>
                      <a:pt x="172109" y="279092"/>
                      <a:pt x="172109" y="273052"/>
                    </a:cubicBezTo>
                    <a:cubicBezTo>
                      <a:pt x="172109" y="267012"/>
                      <a:pt x="176209" y="262926"/>
                      <a:pt x="182270" y="262926"/>
                    </a:cubicBezTo>
                    <a:close/>
                    <a:moveTo>
                      <a:pt x="91153" y="262926"/>
                    </a:moveTo>
                    <a:lnTo>
                      <a:pt x="141783" y="262926"/>
                    </a:lnTo>
                    <a:cubicBezTo>
                      <a:pt x="147834" y="262926"/>
                      <a:pt x="151927" y="267012"/>
                      <a:pt x="151927" y="273052"/>
                    </a:cubicBezTo>
                    <a:cubicBezTo>
                      <a:pt x="151927" y="279092"/>
                      <a:pt x="147834" y="283178"/>
                      <a:pt x="141783" y="283178"/>
                    </a:cubicBezTo>
                    <a:lnTo>
                      <a:pt x="91153" y="283178"/>
                    </a:lnTo>
                    <a:cubicBezTo>
                      <a:pt x="85102" y="283178"/>
                      <a:pt x="81009" y="279092"/>
                      <a:pt x="81009" y="273052"/>
                    </a:cubicBezTo>
                    <a:cubicBezTo>
                      <a:pt x="81009" y="267012"/>
                      <a:pt x="85102" y="262926"/>
                      <a:pt x="91153" y="262926"/>
                    </a:cubicBezTo>
                    <a:close/>
                    <a:moveTo>
                      <a:pt x="161988" y="222493"/>
                    </a:moveTo>
                    <a:lnTo>
                      <a:pt x="232948" y="222493"/>
                    </a:lnTo>
                    <a:cubicBezTo>
                      <a:pt x="239002" y="222493"/>
                      <a:pt x="243098" y="226579"/>
                      <a:pt x="243098" y="232619"/>
                    </a:cubicBezTo>
                    <a:cubicBezTo>
                      <a:pt x="243098" y="238659"/>
                      <a:pt x="239002" y="242745"/>
                      <a:pt x="232948" y="242745"/>
                    </a:cubicBezTo>
                    <a:lnTo>
                      <a:pt x="161988" y="242745"/>
                    </a:lnTo>
                    <a:cubicBezTo>
                      <a:pt x="155934" y="242745"/>
                      <a:pt x="151927" y="238659"/>
                      <a:pt x="151927" y="232619"/>
                    </a:cubicBezTo>
                    <a:cubicBezTo>
                      <a:pt x="151927" y="226579"/>
                      <a:pt x="155934" y="222493"/>
                      <a:pt x="161988" y="222493"/>
                    </a:cubicBezTo>
                    <a:close/>
                    <a:moveTo>
                      <a:pt x="91146" y="222493"/>
                    </a:moveTo>
                    <a:lnTo>
                      <a:pt x="121467" y="222493"/>
                    </a:lnTo>
                    <a:cubicBezTo>
                      <a:pt x="127603" y="222493"/>
                      <a:pt x="131604" y="226579"/>
                      <a:pt x="131604" y="232619"/>
                    </a:cubicBezTo>
                    <a:cubicBezTo>
                      <a:pt x="131604" y="238659"/>
                      <a:pt x="127603" y="242745"/>
                      <a:pt x="121467" y="242745"/>
                    </a:cubicBezTo>
                    <a:lnTo>
                      <a:pt x="91146" y="242745"/>
                    </a:lnTo>
                    <a:cubicBezTo>
                      <a:pt x="85099" y="242745"/>
                      <a:pt x="81009" y="238659"/>
                      <a:pt x="81009" y="232619"/>
                    </a:cubicBezTo>
                    <a:cubicBezTo>
                      <a:pt x="81009" y="226579"/>
                      <a:pt x="85099" y="222493"/>
                      <a:pt x="91146" y="222493"/>
                    </a:cubicBezTo>
                    <a:close/>
                    <a:moveTo>
                      <a:pt x="182270" y="182059"/>
                    </a:moveTo>
                    <a:lnTo>
                      <a:pt x="192432" y="182059"/>
                    </a:lnTo>
                    <a:cubicBezTo>
                      <a:pt x="198493" y="182059"/>
                      <a:pt x="202593" y="186060"/>
                      <a:pt x="202593" y="192195"/>
                    </a:cubicBezTo>
                    <a:cubicBezTo>
                      <a:pt x="202593" y="198240"/>
                      <a:pt x="198493" y="202241"/>
                      <a:pt x="192432" y="202241"/>
                    </a:cubicBezTo>
                    <a:lnTo>
                      <a:pt x="182270" y="202241"/>
                    </a:lnTo>
                    <a:cubicBezTo>
                      <a:pt x="176209" y="202241"/>
                      <a:pt x="172109" y="198240"/>
                      <a:pt x="172109" y="192195"/>
                    </a:cubicBezTo>
                    <a:cubicBezTo>
                      <a:pt x="172109" y="186060"/>
                      <a:pt x="176209" y="182059"/>
                      <a:pt x="182270" y="182059"/>
                    </a:cubicBezTo>
                    <a:close/>
                    <a:moveTo>
                      <a:pt x="91153" y="182059"/>
                    </a:moveTo>
                    <a:lnTo>
                      <a:pt x="141783" y="182059"/>
                    </a:lnTo>
                    <a:cubicBezTo>
                      <a:pt x="147834" y="182059"/>
                      <a:pt x="151927" y="186060"/>
                      <a:pt x="151927" y="192195"/>
                    </a:cubicBezTo>
                    <a:cubicBezTo>
                      <a:pt x="151927" y="198240"/>
                      <a:pt x="147834" y="202241"/>
                      <a:pt x="141783" y="202241"/>
                    </a:cubicBezTo>
                    <a:lnTo>
                      <a:pt x="91153" y="202241"/>
                    </a:lnTo>
                    <a:cubicBezTo>
                      <a:pt x="85102" y="202241"/>
                      <a:pt x="81009" y="198240"/>
                      <a:pt x="81009" y="192195"/>
                    </a:cubicBezTo>
                    <a:cubicBezTo>
                      <a:pt x="81009" y="186060"/>
                      <a:pt x="85102" y="182059"/>
                      <a:pt x="91153" y="182059"/>
                    </a:cubicBezTo>
                    <a:close/>
                    <a:moveTo>
                      <a:pt x="161988" y="141625"/>
                    </a:moveTo>
                    <a:lnTo>
                      <a:pt x="232948" y="141625"/>
                    </a:lnTo>
                    <a:cubicBezTo>
                      <a:pt x="239002" y="141625"/>
                      <a:pt x="243098" y="145626"/>
                      <a:pt x="243098" y="151761"/>
                    </a:cubicBezTo>
                    <a:cubicBezTo>
                      <a:pt x="243098" y="157806"/>
                      <a:pt x="239002" y="161807"/>
                      <a:pt x="232948" y="161807"/>
                    </a:cubicBezTo>
                    <a:lnTo>
                      <a:pt x="161988" y="161807"/>
                    </a:lnTo>
                    <a:cubicBezTo>
                      <a:pt x="155934" y="161807"/>
                      <a:pt x="151927" y="157806"/>
                      <a:pt x="151927" y="151761"/>
                    </a:cubicBezTo>
                    <a:cubicBezTo>
                      <a:pt x="151927" y="145626"/>
                      <a:pt x="155934" y="141625"/>
                      <a:pt x="161988" y="141625"/>
                    </a:cubicBezTo>
                    <a:close/>
                    <a:moveTo>
                      <a:pt x="91146" y="141625"/>
                    </a:moveTo>
                    <a:lnTo>
                      <a:pt x="121467" y="141625"/>
                    </a:lnTo>
                    <a:cubicBezTo>
                      <a:pt x="127603" y="141625"/>
                      <a:pt x="131604" y="145626"/>
                      <a:pt x="131604" y="151761"/>
                    </a:cubicBezTo>
                    <a:cubicBezTo>
                      <a:pt x="131604" y="157806"/>
                      <a:pt x="127603" y="161807"/>
                      <a:pt x="121467" y="161807"/>
                    </a:cubicBezTo>
                    <a:lnTo>
                      <a:pt x="91146" y="161807"/>
                    </a:lnTo>
                    <a:cubicBezTo>
                      <a:pt x="85099" y="161807"/>
                      <a:pt x="81009" y="157806"/>
                      <a:pt x="81009" y="151761"/>
                    </a:cubicBezTo>
                    <a:cubicBezTo>
                      <a:pt x="81009" y="145626"/>
                      <a:pt x="85099" y="141625"/>
                      <a:pt x="91146" y="141625"/>
                    </a:cubicBezTo>
                    <a:close/>
                    <a:moveTo>
                      <a:pt x="364566" y="102176"/>
                    </a:moveTo>
                    <a:cubicBezTo>
                      <a:pt x="318996" y="107241"/>
                      <a:pt x="283573" y="145630"/>
                      <a:pt x="283573" y="192194"/>
                    </a:cubicBezTo>
                    <a:cubicBezTo>
                      <a:pt x="283573" y="242756"/>
                      <a:pt x="324069" y="283188"/>
                      <a:pt x="374712" y="283188"/>
                    </a:cubicBezTo>
                    <a:cubicBezTo>
                      <a:pt x="421261" y="283188"/>
                      <a:pt x="459799" y="247732"/>
                      <a:pt x="464783" y="202235"/>
                    </a:cubicBezTo>
                    <a:lnTo>
                      <a:pt x="374712" y="202235"/>
                    </a:lnTo>
                    <a:cubicBezTo>
                      <a:pt x="368660" y="202235"/>
                      <a:pt x="364566" y="198236"/>
                      <a:pt x="364566" y="192194"/>
                    </a:cubicBezTo>
                    <a:close/>
                    <a:moveTo>
                      <a:pt x="182270" y="101191"/>
                    </a:moveTo>
                    <a:lnTo>
                      <a:pt x="192432" y="101191"/>
                    </a:lnTo>
                    <a:cubicBezTo>
                      <a:pt x="198493" y="101191"/>
                      <a:pt x="202593" y="105192"/>
                      <a:pt x="202593" y="111238"/>
                    </a:cubicBezTo>
                    <a:cubicBezTo>
                      <a:pt x="202593" y="117372"/>
                      <a:pt x="198493" y="121373"/>
                      <a:pt x="192432" y="121373"/>
                    </a:cubicBezTo>
                    <a:lnTo>
                      <a:pt x="182270" y="121373"/>
                    </a:lnTo>
                    <a:cubicBezTo>
                      <a:pt x="176209" y="121373"/>
                      <a:pt x="172109" y="117372"/>
                      <a:pt x="172109" y="111238"/>
                    </a:cubicBezTo>
                    <a:cubicBezTo>
                      <a:pt x="172109" y="105192"/>
                      <a:pt x="176209" y="101191"/>
                      <a:pt x="182270" y="101191"/>
                    </a:cubicBezTo>
                    <a:close/>
                    <a:moveTo>
                      <a:pt x="91153" y="101191"/>
                    </a:moveTo>
                    <a:lnTo>
                      <a:pt x="141783" y="101191"/>
                    </a:lnTo>
                    <a:cubicBezTo>
                      <a:pt x="147834" y="101191"/>
                      <a:pt x="151927" y="105192"/>
                      <a:pt x="151927" y="111238"/>
                    </a:cubicBezTo>
                    <a:cubicBezTo>
                      <a:pt x="151927" y="117372"/>
                      <a:pt x="147834" y="121373"/>
                      <a:pt x="141783" y="121373"/>
                    </a:cubicBezTo>
                    <a:lnTo>
                      <a:pt x="91153" y="121373"/>
                    </a:lnTo>
                    <a:cubicBezTo>
                      <a:pt x="85102" y="121373"/>
                      <a:pt x="81009" y="117372"/>
                      <a:pt x="81009" y="111238"/>
                    </a:cubicBezTo>
                    <a:cubicBezTo>
                      <a:pt x="81009" y="105192"/>
                      <a:pt x="85102" y="101191"/>
                      <a:pt x="91153" y="101191"/>
                    </a:cubicBezTo>
                    <a:close/>
                    <a:moveTo>
                      <a:pt x="374712" y="80938"/>
                    </a:moveTo>
                    <a:cubicBezTo>
                      <a:pt x="380764" y="80938"/>
                      <a:pt x="384858" y="85026"/>
                      <a:pt x="384858" y="91068"/>
                    </a:cubicBezTo>
                    <a:lnTo>
                      <a:pt x="384858" y="182063"/>
                    </a:lnTo>
                    <a:lnTo>
                      <a:pt x="475998" y="182063"/>
                    </a:lnTo>
                    <a:cubicBezTo>
                      <a:pt x="482050" y="182063"/>
                      <a:pt x="486055" y="186062"/>
                      <a:pt x="486055" y="192194"/>
                    </a:cubicBezTo>
                    <a:cubicBezTo>
                      <a:pt x="486055" y="253864"/>
                      <a:pt x="436480" y="303360"/>
                      <a:pt x="374712" y="303360"/>
                    </a:cubicBezTo>
                    <a:cubicBezTo>
                      <a:pt x="312944" y="303360"/>
                      <a:pt x="263280" y="253864"/>
                      <a:pt x="263280" y="192194"/>
                    </a:cubicBezTo>
                    <a:cubicBezTo>
                      <a:pt x="263280" y="130523"/>
                      <a:pt x="312944" y="80938"/>
                      <a:pt x="374712" y="80938"/>
                    </a:cubicBezTo>
                    <a:close/>
                    <a:moveTo>
                      <a:pt x="425343" y="61744"/>
                    </a:moveTo>
                    <a:lnTo>
                      <a:pt x="425343" y="141635"/>
                    </a:lnTo>
                    <a:lnTo>
                      <a:pt x="505373" y="141635"/>
                    </a:lnTo>
                    <a:cubicBezTo>
                      <a:pt x="500299" y="99157"/>
                      <a:pt x="466827" y="65743"/>
                      <a:pt x="425343" y="61744"/>
                    </a:cubicBezTo>
                    <a:close/>
                    <a:moveTo>
                      <a:pt x="161988" y="60757"/>
                    </a:moveTo>
                    <a:lnTo>
                      <a:pt x="232948" y="60757"/>
                    </a:lnTo>
                    <a:cubicBezTo>
                      <a:pt x="239002" y="60757"/>
                      <a:pt x="243098" y="64758"/>
                      <a:pt x="243098" y="70804"/>
                    </a:cubicBezTo>
                    <a:cubicBezTo>
                      <a:pt x="243098" y="76938"/>
                      <a:pt x="239002" y="80939"/>
                      <a:pt x="232948" y="80939"/>
                    </a:cubicBezTo>
                    <a:lnTo>
                      <a:pt x="161988" y="80939"/>
                    </a:lnTo>
                    <a:cubicBezTo>
                      <a:pt x="155934" y="80939"/>
                      <a:pt x="151927" y="76938"/>
                      <a:pt x="151927" y="70804"/>
                    </a:cubicBezTo>
                    <a:cubicBezTo>
                      <a:pt x="151927" y="64758"/>
                      <a:pt x="155934" y="60757"/>
                      <a:pt x="161988" y="60757"/>
                    </a:cubicBezTo>
                    <a:close/>
                    <a:moveTo>
                      <a:pt x="91146" y="60757"/>
                    </a:moveTo>
                    <a:lnTo>
                      <a:pt x="121467" y="60757"/>
                    </a:lnTo>
                    <a:cubicBezTo>
                      <a:pt x="127603" y="60757"/>
                      <a:pt x="131604" y="64758"/>
                      <a:pt x="131604" y="70804"/>
                    </a:cubicBezTo>
                    <a:cubicBezTo>
                      <a:pt x="131604" y="76938"/>
                      <a:pt x="127603" y="80939"/>
                      <a:pt x="121467" y="80939"/>
                    </a:cubicBezTo>
                    <a:lnTo>
                      <a:pt x="91146" y="80939"/>
                    </a:lnTo>
                    <a:cubicBezTo>
                      <a:pt x="85099" y="80939"/>
                      <a:pt x="81009" y="76938"/>
                      <a:pt x="81009" y="70804"/>
                    </a:cubicBezTo>
                    <a:cubicBezTo>
                      <a:pt x="81009" y="64758"/>
                      <a:pt x="85099" y="60757"/>
                      <a:pt x="91146" y="60757"/>
                    </a:cubicBezTo>
                    <a:close/>
                    <a:moveTo>
                      <a:pt x="415194" y="40505"/>
                    </a:moveTo>
                    <a:cubicBezTo>
                      <a:pt x="476975" y="40505"/>
                      <a:pt x="526560" y="90092"/>
                      <a:pt x="526560" y="151765"/>
                    </a:cubicBezTo>
                    <a:cubicBezTo>
                      <a:pt x="526560" y="157808"/>
                      <a:pt x="522554" y="161807"/>
                      <a:pt x="516501" y="161807"/>
                    </a:cubicBezTo>
                    <a:lnTo>
                      <a:pt x="415194" y="161807"/>
                    </a:lnTo>
                    <a:cubicBezTo>
                      <a:pt x="409141" y="161807"/>
                      <a:pt x="405046" y="157808"/>
                      <a:pt x="405046" y="151765"/>
                    </a:cubicBezTo>
                    <a:lnTo>
                      <a:pt x="405046" y="50636"/>
                    </a:lnTo>
                    <a:cubicBezTo>
                      <a:pt x="405046" y="44593"/>
                      <a:pt x="409141" y="40505"/>
                      <a:pt x="415194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5" name="îŝḷïḍe">
                <a:extLst>
                  <a:ext uri="{FF2B5EF4-FFF2-40B4-BE49-F238E27FC236}">
                    <a16:creationId xmlns="" xmlns:a16="http://schemas.microsoft.com/office/drawing/2014/main" id="{D9D9D326-5583-4150-83D5-9B6A3DC33168}"/>
                  </a:ext>
                </a:extLst>
              </p:cNvPr>
              <p:cNvSpPr txBox="1"/>
              <p:nvPr/>
            </p:nvSpPr>
            <p:spPr>
              <a:xfrm>
                <a:off x="8122687" y="2416779"/>
                <a:ext cx="1036823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rgbClr val="000000"/>
                    </a:solidFill>
                  </a:rPr>
                  <a:t>Keyword</a:t>
                </a:r>
                <a:endParaRPr lang="zh-CN" altLang="en-US" sz="1600" b="1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4" name="ï$ļïḍè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9321756" y="2867966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5" name="ïṥḻid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321756" y="2480368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b="1" dirty="0">
                <a:solidFill>
                  <a:srgbClr val="000000"/>
                </a:solidFill>
              </a:endParaRPr>
            </a:p>
          </p:txBody>
        </p:sp>
        <p:sp>
          <p:nvSpPr>
            <p:cNvPr id="16" name="î$ľïḍè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8583960" y="4019173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7" name="iṣļïd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583960" y="363157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b="1" dirty="0">
                <a:solidFill>
                  <a:srgbClr val="000000"/>
                </a:solidFill>
              </a:endParaRPr>
            </a:p>
          </p:txBody>
        </p:sp>
        <p:sp>
          <p:nvSpPr>
            <p:cNvPr id="18" name="ï$ļï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496562" y="5279176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9" name="ïşlî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496562" y="4891578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b="1" dirty="0">
                <a:solidFill>
                  <a:srgbClr val="000000"/>
                </a:solidFill>
              </a:endParaRPr>
            </a:p>
          </p:txBody>
        </p:sp>
        <p:sp>
          <p:nvSpPr>
            <p:cNvPr id="20" name="íŝļiḋ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2578858" y="45421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21" name="ïśľîďe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2578858" y="41546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b="1" dirty="0">
                <a:solidFill>
                  <a:srgbClr val="000000"/>
                </a:solidFill>
              </a:endParaRPr>
            </a:p>
          </p:txBody>
        </p:sp>
        <p:sp>
          <p:nvSpPr>
            <p:cNvPr id="22" name="ïşliḓê">
              <a:extLst>
                <a:ext uri="{FF2B5EF4-FFF2-40B4-BE49-F238E27FC236}">
                  <a16:creationId xmlns="" xmlns:a16="http://schemas.microsoft.com/office/drawing/2014/main" id="{791BB12B-58F7-4D5C-9471-E4DF81654F7A}"/>
                </a:ext>
              </a:extLst>
            </p:cNvPr>
            <p:cNvSpPr txBox="1"/>
            <p:nvPr/>
          </p:nvSpPr>
          <p:spPr>
            <a:xfrm>
              <a:off x="762181" y="1578979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400" dirty="0"/>
            </a:p>
          </p:txBody>
        </p:sp>
        <p:sp>
          <p:nvSpPr>
            <p:cNvPr id="23" name="îS1íde">
              <a:extLst>
                <a:ext uri="{FF2B5EF4-FFF2-40B4-BE49-F238E27FC236}">
                  <a16:creationId xmlns="" xmlns:a16="http://schemas.microsoft.com/office/drawing/2014/main" id="{85E35728-BF93-45B0-A979-0EEBD0BB6897}"/>
                </a:ext>
              </a:extLst>
            </p:cNvPr>
            <p:cNvSpPr txBox="1"/>
            <p:nvPr/>
          </p:nvSpPr>
          <p:spPr>
            <a:xfrm>
              <a:off x="762343" y="1179000"/>
              <a:ext cx="413883" cy="395777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sz="4800" dirty="0">
                  <a:solidFill>
                    <a:srgbClr val="FFFFFF">
                      <a:lumMod val="85000"/>
                    </a:srgbClr>
                  </a:solidFill>
                </a:rPr>
                <a:t>“</a:t>
              </a:r>
            </a:p>
          </p:txBody>
        </p:sp>
      </p:grpSp>
      <p:sp>
        <p:nvSpPr>
          <p:cNvPr id="41" name="矩形 40"/>
          <p:cNvSpPr/>
          <p:nvPr/>
        </p:nvSpPr>
        <p:spPr>
          <a:xfrm>
            <a:off x="228600" y="323850"/>
            <a:ext cx="11671300" cy="6267450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0" y="0"/>
            <a:ext cx="3106400" cy="1052009"/>
            <a:chOff x="424200" y="146026"/>
            <a:chExt cx="4264678" cy="1444270"/>
          </a:xfrm>
        </p:grpSpPr>
        <p:sp>
          <p:nvSpPr>
            <p:cNvPr id="43" name="Freeform 17"/>
            <p:cNvSpPr>
              <a:spLocks/>
            </p:cNvSpPr>
            <p:nvPr/>
          </p:nvSpPr>
          <p:spPr bwMode="auto">
            <a:xfrm>
              <a:off x="3267318" y="159652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9"/>
            <p:cNvSpPr>
              <a:spLocks/>
            </p:cNvSpPr>
            <p:nvPr/>
          </p:nvSpPr>
          <p:spPr bwMode="auto">
            <a:xfrm>
              <a:off x="424200" y="168736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1"/>
            <p:cNvSpPr>
              <a:spLocks/>
            </p:cNvSpPr>
            <p:nvPr/>
          </p:nvSpPr>
          <p:spPr bwMode="auto">
            <a:xfrm>
              <a:off x="1836677" y="146026"/>
              <a:ext cx="1430644" cy="1426101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085600" y="0"/>
            <a:ext cx="3106400" cy="1052009"/>
            <a:chOff x="424200" y="146026"/>
            <a:chExt cx="4264678" cy="1444270"/>
          </a:xfrm>
        </p:grpSpPr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3267318" y="159652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9"/>
            <p:cNvSpPr>
              <a:spLocks/>
            </p:cNvSpPr>
            <p:nvPr/>
          </p:nvSpPr>
          <p:spPr bwMode="auto">
            <a:xfrm>
              <a:off x="424200" y="168736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1836677" y="146026"/>
              <a:ext cx="1430644" cy="1426101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8972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4d4b18ec-bfcc-4de0-8910-e68476965f6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70EAADC-9D86-43F1-9071-923A2DCDC22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0058" y="2250494"/>
            <a:ext cx="10697842" cy="2546658"/>
            <a:chOff x="720058" y="2250494"/>
            <a:chExt cx="10697842" cy="2546658"/>
          </a:xfrm>
        </p:grpSpPr>
        <p:sp>
          <p:nvSpPr>
            <p:cNvPr id="6" name="iṥļïḍe">
              <a:extLst>
                <a:ext uri="{FF2B5EF4-FFF2-40B4-BE49-F238E27FC236}">
                  <a16:creationId xmlns="" xmlns:a16="http://schemas.microsoft.com/office/drawing/2014/main" id="{0BC4479B-E222-4983-92D5-EDE03628F704}"/>
                </a:ext>
              </a:extLst>
            </p:cNvPr>
            <p:cNvSpPr/>
            <p:nvPr/>
          </p:nvSpPr>
          <p:spPr bwMode="auto">
            <a:xfrm>
              <a:off x="720058" y="2250494"/>
              <a:ext cx="2776884" cy="467517"/>
            </a:xfrm>
            <a:prstGeom prst="homePlate">
              <a:avLst/>
            </a:prstGeom>
            <a:solidFill>
              <a:srgbClr val="1C50A2"/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rgbClr val="FFFFFF"/>
                  </a:solidFill>
                  <a:latin typeface="Impact" panose="020B0806030902050204" pitchFamily="34" charset="0"/>
                </a:rPr>
                <a:t>2015</a:t>
              </a:r>
            </a:p>
          </p:txBody>
        </p:sp>
        <p:sp>
          <p:nvSpPr>
            <p:cNvPr id="7" name="iş1íďé">
              <a:extLst>
                <a:ext uri="{FF2B5EF4-FFF2-40B4-BE49-F238E27FC236}">
                  <a16:creationId xmlns="" xmlns:a16="http://schemas.microsoft.com/office/drawing/2014/main" id="{907017B6-2331-41A5-B3D5-EB36D1809CB5}"/>
                </a:ext>
              </a:extLst>
            </p:cNvPr>
            <p:cNvSpPr/>
            <p:nvPr/>
          </p:nvSpPr>
          <p:spPr bwMode="auto">
            <a:xfrm>
              <a:off x="3360377" y="2250494"/>
              <a:ext cx="2776884" cy="467518"/>
            </a:xfrm>
            <a:prstGeom prst="chevron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rgbClr val="FFFFFF"/>
                  </a:solidFill>
                  <a:latin typeface="Impact" panose="020B0806030902050204" pitchFamily="34" charset="0"/>
                </a:rPr>
                <a:t>2016</a:t>
              </a:r>
            </a:p>
          </p:txBody>
        </p:sp>
        <p:sp>
          <p:nvSpPr>
            <p:cNvPr id="8" name="îSḻîḓé">
              <a:extLst>
                <a:ext uri="{FF2B5EF4-FFF2-40B4-BE49-F238E27FC236}">
                  <a16:creationId xmlns="" xmlns:a16="http://schemas.microsoft.com/office/drawing/2014/main" id="{381373C1-D2D6-4509-91AC-1E75FC7F41A7}"/>
                </a:ext>
              </a:extLst>
            </p:cNvPr>
            <p:cNvSpPr/>
            <p:nvPr/>
          </p:nvSpPr>
          <p:spPr bwMode="auto">
            <a:xfrm>
              <a:off x="6000696" y="2250494"/>
              <a:ext cx="2776884" cy="467517"/>
            </a:xfrm>
            <a:prstGeom prst="chevron">
              <a:avLst/>
            </a:prstGeom>
            <a:solidFill>
              <a:srgbClr val="1C50A2"/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rgbClr val="FFFFFF"/>
                  </a:solidFill>
                  <a:latin typeface="Impact" panose="020B0806030902050204" pitchFamily="34" charset="0"/>
                </a:rPr>
                <a:t>2017</a:t>
              </a:r>
            </a:p>
          </p:txBody>
        </p:sp>
        <p:sp>
          <p:nvSpPr>
            <p:cNvPr id="9" name="iślïḑé">
              <a:extLst>
                <a:ext uri="{FF2B5EF4-FFF2-40B4-BE49-F238E27FC236}">
                  <a16:creationId xmlns="" xmlns:a16="http://schemas.microsoft.com/office/drawing/2014/main" id="{E77AF016-6011-4848-8937-66FC6B65D655}"/>
                </a:ext>
              </a:extLst>
            </p:cNvPr>
            <p:cNvSpPr/>
            <p:nvPr/>
          </p:nvSpPr>
          <p:spPr bwMode="auto">
            <a:xfrm>
              <a:off x="8641016" y="2250494"/>
              <a:ext cx="2776884" cy="467517"/>
            </a:xfrm>
            <a:prstGeom prst="chevron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rgbClr val="FFFFFF"/>
                  </a:solidFill>
                  <a:latin typeface="Impact" panose="020B0806030902050204" pitchFamily="34" charset="0"/>
                </a:rPr>
                <a:t>2018</a:t>
              </a:r>
            </a:p>
          </p:txBody>
        </p:sp>
        <p:grpSp>
          <p:nvGrpSpPr>
            <p:cNvPr id="10" name="îsḻîḓé">
              <a:extLst>
                <a:ext uri="{FF2B5EF4-FFF2-40B4-BE49-F238E27FC236}">
                  <a16:creationId xmlns="" xmlns:a16="http://schemas.microsoft.com/office/drawing/2014/main" id="{2F986DBC-3CD5-40FF-9E4E-22132B11523F}"/>
                </a:ext>
              </a:extLst>
            </p:cNvPr>
            <p:cNvGrpSpPr/>
            <p:nvPr/>
          </p:nvGrpSpPr>
          <p:grpSpPr>
            <a:xfrm>
              <a:off x="720058" y="2766357"/>
              <a:ext cx="2540942" cy="2030795"/>
              <a:chOff x="720058" y="2766357"/>
              <a:chExt cx="2446217" cy="2030795"/>
            </a:xfrm>
          </p:grpSpPr>
          <p:sp>
            <p:nvSpPr>
              <p:cNvPr id="26" name="ïṥļïḓê">
                <a:extLst>
                  <a:ext uri="{FF2B5EF4-FFF2-40B4-BE49-F238E27FC236}">
                    <a16:creationId xmlns="" xmlns:a16="http://schemas.microsoft.com/office/drawing/2014/main" id="{BEA56E57-D24B-451F-8A54-659F3487C281}"/>
                  </a:ext>
                </a:extLst>
              </p:cNvPr>
              <p:cNvSpPr/>
              <p:nvPr/>
            </p:nvSpPr>
            <p:spPr bwMode="auto">
              <a:xfrm>
                <a:off x="720058" y="2766357"/>
                <a:ext cx="2446217" cy="203079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27" name="isḷïḋé">
                <a:extLst>
                  <a:ext uri="{FF2B5EF4-FFF2-40B4-BE49-F238E27FC236}">
                    <a16:creationId xmlns="" xmlns:a16="http://schemas.microsoft.com/office/drawing/2014/main" id="{A0672EF8-854C-4A5E-B059-4E7CD3DF0AF7}"/>
                  </a:ext>
                </a:extLst>
              </p:cNvPr>
              <p:cNvGrpSpPr/>
              <p:nvPr/>
            </p:nvGrpSpPr>
            <p:grpSpPr>
              <a:xfrm>
                <a:off x="772615" y="3127374"/>
                <a:ext cx="2341103" cy="1308761"/>
                <a:chOff x="823489" y="3069000"/>
                <a:chExt cx="2303631" cy="1308761"/>
              </a:xfrm>
            </p:grpSpPr>
            <p:sp>
              <p:nvSpPr>
                <p:cNvPr id="28" name="îsļídè">
                  <a:extLst>
                    <a:ext uri="{FF2B5EF4-FFF2-40B4-BE49-F238E27FC236}">
                      <a16:creationId xmlns="" xmlns:a16="http://schemas.microsoft.com/office/drawing/2014/main" id="{0E75429F-B56D-4AB7-85F0-FE5794211C4D}"/>
                    </a:ext>
                  </a:extLst>
                </p:cNvPr>
                <p:cNvSpPr txBox="1"/>
                <p:nvPr/>
              </p:nvSpPr>
              <p:spPr bwMode="auto">
                <a:xfrm>
                  <a:off x="823489" y="3069000"/>
                  <a:ext cx="2303631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2000" b="1" dirty="0" smtClean="0">
                      <a:solidFill>
                        <a:srgbClr val="000000"/>
                      </a:solidFill>
                    </a:rPr>
                    <a:t>PPT</a:t>
                  </a:r>
                  <a:r>
                    <a:rPr lang="zh-CN" altLang="en-US" sz="2000" b="1" dirty="0" smtClean="0">
                      <a:solidFill>
                        <a:srgbClr val="000000"/>
                      </a:solidFill>
                    </a:rPr>
                    <a:t>标题文档</a:t>
                  </a:r>
                  <a:endParaRPr lang="en-US" altLang="zh-CN" sz="2000" b="1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9" name="íSľiḑê">
                  <a:extLst>
                    <a:ext uri="{FF2B5EF4-FFF2-40B4-BE49-F238E27FC236}">
                      <a16:creationId xmlns="" xmlns:a16="http://schemas.microsoft.com/office/drawing/2014/main" id="{2BE65D7D-954F-459F-AF27-A90FCED0C605}"/>
                    </a:ext>
                  </a:extLst>
                </p:cNvPr>
                <p:cNvSpPr/>
                <p:nvPr/>
              </p:nvSpPr>
              <p:spPr bwMode="auto">
                <a:xfrm>
                  <a:off x="823489" y="3510806"/>
                  <a:ext cx="2303631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zh-CN" alt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" panose="020B0503020204020204" pitchFamily="34" charset="-122"/>
                    </a:rPr>
                    <a:t>您的内容打在这里，或者通过复制您的文本后，在此框中选择粘贴，并选择只保留文字。</a:t>
                  </a:r>
                  <a:endParaRPr lang="en-US" altLang="zh-CN" sz="1100" dirty="0"/>
                </a:p>
              </p:txBody>
            </p:sp>
          </p:grpSp>
        </p:grpSp>
        <p:grpSp>
          <p:nvGrpSpPr>
            <p:cNvPr id="11" name="iṣľïḓe">
              <a:extLst>
                <a:ext uri="{FF2B5EF4-FFF2-40B4-BE49-F238E27FC236}">
                  <a16:creationId xmlns="" xmlns:a16="http://schemas.microsoft.com/office/drawing/2014/main" id="{CBEB8F45-3CA0-4ACD-831C-9440377F92F7}"/>
                </a:ext>
              </a:extLst>
            </p:cNvPr>
            <p:cNvGrpSpPr/>
            <p:nvPr/>
          </p:nvGrpSpPr>
          <p:grpSpPr>
            <a:xfrm>
              <a:off x="3360628" y="2766357"/>
              <a:ext cx="2540942" cy="2030795"/>
              <a:chOff x="720058" y="2766357"/>
              <a:chExt cx="2446217" cy="2030795"/>
            </a:xfrm>
          </p:grpSpPr>
          <p:sp>
            <p:nvSpPr>
              <p:cNvPr id="22" name="íŝľîďe">
                <a:extLst>
                  <a:ext uri="{FF2B5EF4-FFF2-40B4-BE49-F238E27FC236}">
                    <a16:creationId xmlns="" xmlns:a16="http://schemas.microsoft.com/office/drawing/2014/main" id="{083BBAE2-683B-4896-853C-EEA311BBD89E}"/>
                  </a:ext>
                </a:extLst>
              </p:cNvPr>
              <p:cNvSpPr/>
              <p:nvPr/>
            </p:nvSpPr>
            <p:spPr bwMode="auto">
              <a:xfrm>
                <a:off x="720058" y="2766357"/>
                <a:ext cx="2446217" cy="203079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23" name="i$ḷîďé">
                <a:extLst>
                  <a:ext uri="{FF2B5EF4-FFF2-40B4-BE49-F238E27FC236}">
                    <a16:creationId xmlns="" xmlns:a16="http://schemas.microsoft.com/office/drawing/2014/main" id="{CCB6CB6E-4BB9-452B-A8A4-6BBD7DB99A04}"/>
                  </a:ext>
                </a:extLst>
              </p:cNvPr>
              <p:cNvGrpSpPr/>
              <p:nvPr/>
            </p:nvGrpSpPr>
            <p:grpSpPr>
              <a:xfrm>
                <a:off x="772615" y="3127374"/>
                <a:ext cx="2341103" cy="1308761"/>
                <a:chOff x="823489" y="3069000"/>
                <a:chExt cx="2303631" cy="1308761"/>
              </a:xfrm>
            </p:grpSpPr>
            <p:sp>
              <p:nvSpPr>
                <p:cNvPr id="24" name="îSḷîḑê">
                  <a:extLst>
                    <a:ext uri="{FF2B5EF4-FFF2-40B4-BE49-F238E27FC236}">
                      <a16:creationId xmlns="" xmlns:a16="http://schemas.microsoft.com/office/drawing/2014/main" id="{C0B19929-464F-45D7-BDF6-328585A3D5F7}"/>
                    </a:ext>
                  </a:extLst>
                </p:cNvPr>
                <p:cNvSpPr txBox="1"/>
                <p:nvPr/>
              </p:nvSpPr>
              <p:spPr bwMode="auto">
                <a:xfrm>
                  <a:off x="823489" y="3069000"/>
                  <a:ext cx="2303631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2000" b="1" dirty="0" smtClean="0">
                      <a:solidFill>
                        <a:srgbClr val="000000"/>
                      </a:solidFill>
                    </a:rPr>
                    <a:t>PPT</a:t>
                  </a:r>
                  <a:r>
                    <a:rPr lang="zh-CN" altLang="en-US" sz="2000" b="1" dirty="0" smtClean="0">
                      <a:solidFill>
                        <a:srgbClr val="000000"/>
                      </a:solidFill>
                    </a:rPr>
                    <a:t>标题文档</a:t>
                  </a:r>
                  <a:endParaRPr lang="en-US" altLang="zh-CN" sz="2000" b="1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" name="ïsḻïḋê">
                  <a:extLst>
                    <a:ext uri="{FF2B5EF4-FFF2-40B4-BE49-F238E27FC236}">
                      <a16:creationId xmlns="" xmlns:a16="http://schemas.microsoft.com/office/drawing/2014/main" id="{3EAEDEED-838F-4791-A7ED-0E103811FE30}"/>
                    </a:ext>
                  </a:extLst>
                </p:cNvPr>
                <p:cNvSpPr/>
                <p:nvPr/>
              </p:nvSpPr>
              <p:spPr bwMode="auto">
                <a:xfrm>
                  <a:off x="823489" y="3510806"/>
                  <a:ext cx="2303631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zh-CN" alt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" panose="020B0503020204020204" pitchFamily="34" charset="-122"/>
                    </a:rPr>
                    <a:t>您的内容打在这里，或者通过复制您的文本后，在此框中选择粘贴，并选择只保留文字。</a:t>
                  </a:r>
                  <a:endParaRPr lang="en-US" altLang="zh-CN" sz="1100" dirty="0"/>
                </a:p>
              </p:txBody>
            </p:sp>
          </p:grpSp>
        </p:grpSp>
        <p:grpSp>
          <p:nvGrpSpPr>
            <p:cNvPr id="12" name="iśḷïďe">
              <a:extLst>
                <a:ext uri="{FF2B5EF4-FFF2-40B4-BE49-F238E27FC236}">
                  <a16:creationId xmlns="" xmlns:a16="http://schemas.microsoft.com/office/drawing/2014/main" id="{C217F57B-4C75-426D-BA75-F45AFB40775A}"/>
                </a:ext>
              </a:extLst>
            </p:cNvPr>
            <p:cNvGrpSpPr/>
            <p:nvPr/>
          </p:nvGrpSpPr>
          <p:grpSpPr>
            <a:xfrm>
              <a:off x="6001198" y="2766357"/>
              <a:ext cx="2540942" cy="2030795"/>
              <a:chOff x="720058" y="2766357"/>
              <a:chExt cx="2446217" cy="2030795"/>
            </a:xfrm>
          </p:grpSpPr>
          <p:sp>
            <p:nvSpPr>
              <p:cNvPr id="18" name="îsliḓê">
                <a:extLst>
                  <a:ext uri="{FF2B5EF4-FFF2-40B4-BE49-F238E27FC236}">
                    <a16:creationId xmlns="" xmlns:a16="http://schemas.microsoft.com/office/drawing/2014/main" id="{3F1EDEDA-8A9B-4941-BC5A-0AD907A56308}"/>
                  </a:ext>
                </a:extLst>
              </p:cNvPr>
              <p:cNvSpPr/>
              <p:nvPr/>
            </p:nvSpPr>
            <p:spPr bwMode="auto">
              <a:xfrm>
                <a:off x="720058" y="2766357"/>
                <a:ext cx="2446217" cy="203079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9" name="iŝľiḑé">
                <a:extLst>
                  <a:ext uri="{FF2B5EF4-FFF2-40B4-BE49-F238E27FC236}">
                    <a16:creationId xmlns="" xmlns:a16="http://schemas.microsoft.com/office/drawing/2014/main" id="{67304716-0BCB-4957-B65A-070B91B5287E}"/>
                  </a:ext>
                </a:extLst>
              </p:cNvPr>
              <p:cNvGrpSpPr/>
              <p:nvPr/>
            </p:nvGrpSpPr>
            <p:grpSpPr>
              <a:xfrm>
                <a:off x="772615" y="3127374"/>
                <a:ext cx="2341103" cy="1308761"/>
                <a:chOff x="823489" y="3069000"/>
                <a:chExt cx="2303631" cy="1308761"/>
              </a:xfrm>
            </p:grpSpPr>
            <p:sp>
              <p:nvSpPr>
                <p:cNvPr id="20" name="iśḻíḋê">
                  <a:extLst>
                    <a:ext uri="{FF2B5EF4-FFF2-40B4-BE49-F238E27FC236}">
                      <a16:creationId xmlns="" xmlns:a16="http://schemas.microsoft.com/office/drawing/2014/main" id="{4B3D9A95-8222-4477-B7B4-1D3CE722CFE1}"/>
                    </a:ext>
                  </a:extLst>
                </p:cNvPr>
                <p:cNvSpPr txBox="1"/>
                <p:nvPr/>
              </p:nvSpPr>
              <p:spPr bwMode="auto">
                <a:xfrm>
                  <a:off x="823489" y="3069000"/>
                  <a:ext cx="2303631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2000" b="1" dirty="0" smtClean="0">
                      <a:solidFill>
                        <a:srgbClr val="000000"/>
                      </a:solidFill>
                    </a:rPr>
                    <a:t>PPT</a:t>
                  </a:r>
                  <a:r>
                    <a:rPr lang="zh-CN" altLang="en-US" sz="2000" b="1" dirty="0" smtClean="0">
                      <a:solidFill>
                        <a:srgbClr val="000000"/>
                      </a:solidFill>
                    </a:rPr>
                    <a:t>标题文档</a:t>
                  </a:r>
                  <a:endParaRPr lang="en-US" altLang="zh-CN" sz="2000" b="1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" name="išļíḓê">
                  <a:extLst>
                    <a:ext uri="{FF2B5EF4-FFF2-40B4-BE49-F238E27FC236}">
                      <a16:creationId xmlns="" xmlns:a16="http://schemas.microsoft.com/office/drawing/2014/main" id="{130D582A-8108-4958-A5BD-57BCBA3FAFFC}"/>
                    </a:ext>
                  </a:extLst>
                </p:cNvPr>
                <p:cNvSpPr/>
                <p:nvPr/>
              </p:nvSpPr>
              <p:spPr bwMode="auto">
                <a:xfrm>
                  <a:off x="823489" y="3510806"/>
                  <a:ext cx="2303631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zh-CN" alt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" panose="020B0503020204020204" pitchFamily="34" charset="-122"/>
                    </a:rPr>
                    <a:t>您的内容打在这里，或者通过复制您的文本后，在此框中选择粘贴，并选择只保留文字。</a:t>
                  </a:r>
                  <a:endParaRPr lang="en-US" altLang="zh-CN" sz="1100" dirty="0"/>
                </a:p>
              </p:txBody>
            </p:sp>
          </p:grpSp>
        </p:grpSp>
        <p:grpSp>
          <p:nvGrpSpPr>
            <p:cNvPr id="13" name="iṥľiḋe">
              <a:extLst>
                <a:ext uri="{FF2B5EF4-FFF2-40B4-BE49-F238E27FC236}">
                  <a16:creationId xmlns="" xmlns:a16="http://schemas.microsoft.com/office/drawing/2014/main" id="{C999FE14-2892-4C51-BD5C-03CFBB3B7B56}"/>
                </a:ext>
              </a:extLst>
            </p:cNvPr>
            <p:cNvGrpSpPr/>
            <p:nvPr/>
          </p:nvGrpSpPr>
          <p:grpSpPr>
            <a:xfrm>
              <a:off x="8641768" y="2766357"/>
              <a:ext cx="2540942" cy="2030795"/>
              <a:chOff x="720058" y="2766357"/>
              <a:chExt cx="2446217" cy="2030795"/>
            </a:xfrm>
          </p:grpSpPr>
          <p:sp>
            <p:nvSpPr>
              <p:cNvPr id="14" name="iSļíḋé">
                <a:extLst>
                  <a:ext uri="{FF2B5EF4-FFF2-40B4-BE49-F238E27FC236}">
                    <a16:creationId xmlns="" xmlns:a16="http://schemas.microsoft.com/office/drawing/2014/main" id="{5FB41204-C70A-443C-A03E-6526FDD77818}"/>
                  </a:ext>
                </a:extLst>
              </p:cNvPr>
              <p:cNvSpPr/>
              <p:nvPr/>
            </p:nvSpPr>
            <p:spPr bwMode="auto">
              <a:xfrm>
                <a:off x="720058" y="2766357"/>
                <a:ext cx="2446217" cy="203079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altLang="zh-CN" sz="1100" dirty="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5" name="ïṡḷïḑê">
                <a:extLst>
                  <a:ext uri="{FF2B5EF4-FFF2-40B4-BE49-F238E27FC236}">
                    <a16:creationId xmlns="" xmlns:a16="http://schemas.microsoft.com/office/drawing/2014/main" id="{E737D042-9893-4071-8846-E36A01FA3CB5}"/>
                  </a:ext>
                </a:extLst>
              </p:cNvPr>
              <p:cNvGrpSpPr/>
              <p:nvPr/>
            </p:nvGrpSpPr>
            <p:grpSpPr>
              <a:xfrm>
                <a:off x="772615" y="3127374"/>
                <a:ext cx="2341103" cy="1308761"/>
                <a:chOff x="823489" y="3069000"/>
                <a:chExt cx="2303631" cy="1308761"/>
              </a:xfrm>
            </p:grpSpPr>
            <p:sp>
              <p:nvSpPr>
                <p:cNvPr id="16" name="isļïḍê">
                  <a:extLst>
                    <a:ext uri="{FF2B5EF4-FFF2-40B4-BE49-F238E27FC236}">
                      <a16:creationId xmlns="" xmlns:a16="http://schemas.microsoft.com/office/drawing/2014/main" id="{FDD5A495-1823-49C7-9926-5CE174F2D6D5}"/>
                    </a:ext>
                  </a:extLst>
                </p:cNvPr>
                <p:cNvSpPr txBox="1"/>
                <p:nvPr/>
              </p:nvSpPr>
              <p:spPr bwMode="auto">
                <a:xfrm>
                  <a:off x="823489" y="3069000"/>
                  <a:ext cx="2303631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2000" b="1" dirty="0" smtClean="0">
                      <a:solidFill>
                        <a:srgbClr val="000000"/>
                      </a:solidFill>
                    </a:rPr>
                    <a:t>PPT</a:t>
                  </a:r>
                  <a:r>
                    <a:rPr lang="zh-CN" altLang="en-US" sz="2000" b="1" dirty="0" smtClean="0">
                      <a:solidFill>
                        <a:srgbClr val="000000"/>
                      </a:solidFill>
                    </a:rPr>
                    <a:t>标题文档</a:t>
                  </a:r>
                  <a:endParaRPr lang="en-US" altLang="zh-CN" sz="2000" b="1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" name="îśḷîḑé">
                  <a:extLst>
                    <a:ext uri="{FF2B5EF4-FFF2-40B4-BE49-F238E27FC236}">
                      <a16:creationId xmlns="" xmlns:a16="http://schemas.microsoft.com/office/drawing/2014/main" id="{245C43A1-997D-4740-97CF-73D608093EA4}"/>
                    </a:ext>
                  </a:extLst>
                </p:cNvPr>
                <p:cNvSpPr/>
                <p:nvPr/>
              </p:nvSpPr>
              <p:spPr bwMode="auto">
                <a:xfrm>
                  <a:off x="823489" y="3510806"/>
                  <a:ext cx="2303631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zh-CN" alt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" panose="020B0503020204020204" pitchFamily="34" charset="-122"/>
                    </a:rPr>
                    <a:t>您的内容打在这里，或者通过复制您的文本后，在此框中选择粘贴，并选择只保留文字。</a:t>
                  </a:r>
                  <a:endParaRPr lang="en-US" altLang="zh-CN" sz="1100" dirty="0"/>
                </a:p>
              </p:txBody>
            </p:sp>
          </p:grpSp>
        </p:grpSp>
      </p:grpSp>
      <p:sp>
        <p:nvSpPr>
          <p:cNvPr id="39" name="矩形 38"/>
          <p:cNvSpPr/>
          <p:nvPr/>
        </p:nvSpPr>
        <p:spPr>
          <a:xfrm>
            <a:off x="228600" y="323850"/>
            <a:ext cx="11671300" cy="6267450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0" y="0"/>
            <a:ext cx="3106400" cy="1052009"/>
            <a:chOff x="424200" y="146026"/>
            <a:chExt cx="4264678" cy="1444270"/>
          </a:xfrm>
        </p:grpSpPr>
        <p:sp>
          <p:nvSpPr>
            <p:cNvPr id="41" name="Freeform 17"/>
            <p:cNvSpPr>
              <a:spLocks/>
            </p:cNvSpPr>
            <p:nvPr/>
          </p:nvSpPr>
          <p:spPr bwMode="auto">
            <a:xfrm>
              <a:off x="3267318" y="159652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9"/>
            <p:cNvSpPr>
              <a:spLocks/>
            </p:cNvSpPr>
            <p:nvPr/>
          </p:nvSpPr>
          <p:spPr bwMode="auto">
            <a:xfrm>
              <a:off x="424200" y="168736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1"/>
            <p:cNvSpPr>
              <a:spLocks/>
            </p:cNvSpPr>
            <p:nvPr/>
          </p:nvSpPr>
          <p:spPr bwMode="auto">
            <a:xfrm>
              <a:off x="1836677" y="146026"/>
              <a:ext cx="1430644" cy="1426101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085600" y="0"/>
            <a:ext cx="3106400" cy="1052009"/>
            <a:chOff x="424200" y="146026"/>
            <a:chExt cx="4264678" cy="1444270"/>
          </a:xfrm>
        </p:grpSpPr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3267318" y="159652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424200" y="168736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1"/>
            <p:cNvSpPr>
              <a:spLocks/>
            </p:cNvSpPr>
            <p:nvPr/>
          </p:nvSpPr>
          <p:spPr bwMode="auto">
            <a:xfrm>
              <a:off x="1836677" y="146026"/>
              <a:ext cx="1430644" cy="1426101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文本框 1"/>
          <p:cNvSpPr txBox="1"/>
          <p:nvPr/>
        </p:nvSpPr>
        <p:spPr>
          <a:xfrm>
            <a:off x="517733" y="110035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428711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e34310e-22c2-4ada-b978-318e7533a3e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B9BF562-9E76-44E6-B045-F50D4ADF451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36079" y="2035117"/>
            <a:ext cx="8656341" cy="4136971"/>
            <a:chOff x="2152336" y="2004064"/>
            <a:chExt cx="7898402" cy="3774743"/>
          </a:xfrm>
        </p:grpSpPr>
        <p:grpSp>
          <p:nvGrpSpPr>
            <p:cNvPr id="6" name="í$1ïďe">
              <a:extLst>
                <a:ext uri="{FF2B5EF4-FFF2-40B4-BE49-F238E27FC236}">
                  <a16:creationId xmlns="" xmlns:a16="http://schemas.microsoft.com/office/drawing/2014/main" id="{606CFE2F-E701-4252-BC0B-06F756776563}"/>
                </a:ext>
              </a:extLst>
            </p:cNvPr>
            <p:cNvGrpSpPr/>
            <p:nvPr/>
          </p:nvGrpSpPr>
          <p:grpSpPr>
            <a:xfrm>
              <a:off x="2152336" y="2004064"/>
              <a:ext cx="2449323" cy="3774743"/>
              <a:chOff x="2152336" y="2004064"/>
              <a:chExt cx="2449323" cy="3774743"/>
            </a:xfrm>
          </p:grpSpPr>
          <p:sp>
            <p:nvSpPr>
              <p:cNvPr id="25" name="ïsļîḓé">
                <a:extLst>
                  <a:ext uri="{FF2B5EF4-FFF2-40B4-BE49-F238E27FC236}">
                    <a16:creationId xmlns="" xmlns:a16="http://schemas.microsoft.com/office/drawing/2014/main" id="{B27D8043-DBEB-4F00-842A-9662DCECEFD0}"/>
                  </a:ext>
                </a:extLst>
              </p:cNvPr>
              <p:cNvSpPr/>
              <p:nvPr/>
            </p:nvSpPr>
            <p:spPr>
              <a:xfrm>
                <a:off x="2768549" y="3922253"/>
                <a:ext cx="1216897" cy="52288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ïṣ1íḍe">
                <a:extLst>
                  <a:ext uri="{FF2B5EF4-FFF2-40B4-BE49-F238E27FC236}">
                    <a16:creationId xmlns="" xmlns:a16="http://schemas.microsoft.com/office/drawing/2014/main" id="{F48DA1CC-7D7F-401E-B370-E465464251EB}"/>
                  </a:ext>
                </a:extLst>
              </p:cNvPr>
              <p:cNvSpPr/>
              <p:nvPr/>
            </p:nvSpPr>
            <p:spPr>
              <a:xfrm rot="8100000">
                <a:off x="2476500" y="2004064"/>
                <a:ext cx="1800994" cy="1800993"/>
              </a:xfrm>
              <a:prstGeom prst="teardrop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íṥḷîďè">
                <a:extLst>
                  <a:ext uri="{FF2B5EF4-FFF2-40B4-BE49-F238E27FC236}">
                    <a16:creationId xmlns="" xmlns:a16="http://schemas.microsoft.com/office/drawing/2014/main" id="{3C1C8DCE-2D61-4E40-9CED-B5511EBFD80B}"/>
                  </a:ext>
                </a:extLst>
              </p:cNvPr>
              <p:cNvSpPr/>
              <p:nvPr/>
            </p:nvSpPr>
            <p:spPr bwMode="auto">
              <a:xfrm>
                <a:off x="3152372" y="2579635"/>
                <a:ext cx="449250" cy="808648"/>
              </a:xfrm>
              <a:custGeom>
                <a:avLst/>
                <a:gdLst>
                  <a:gd name="T0" fmla="*/ 159 w 159"/>
                  <a:gd name="T1" fmla="*/ 50 h 286"/>
                  <a:gd name="T2" fmla="*/ 114 w 159"/>
                  <a:gd name="T3" fmla="*/ 50 h 286"/>
                  <a:gd name="T4" fmla="*/ 114 w 159"/>
                  <a:gd name="T5" fmla="*/ 50 h 286"/>
                  <a:gd name="T6" fmla="*/ 111 w 159"/>
                  <a:gd name="T7" fmla="*/ 51 h 286"/>
                  <a:gd name="T8" fmla="*/ 107 w 159"/>
                  <a:gd name="T9" fmla="*/ 54 h 286"/>
                  <a:gd name="T10" fmla="*/ 103 w 159"/>
                  <a:gd name="T11" fmla="*/ 60 h 286"/>
                  <a:gd name="T12" fmla="*/ 102 w 159"/>
                  <a:gd name="T13" fmla="*/ 66 h 286"/>
                  <a:gd name="T14" fmla="*/ 102 w 159"/>
                  <a:gd name="T15" fmla="*/ 99 h 286"/>
                  <a:gd name="T16" fmla="*/ 159 w 159"/>
                  <a:gd name="T17" fmla="*/ 99 h 286"/>
                  <a:gd name="T18" fmla="*/ 159 w 159"/>
                  <a:gd name="T19" fmla="*/ 146 h 286"/>
                  <a:gd name="T20" fmla="*/ 102 w 159"/>
                  <a:gd name="T21" fmla="*/ 146 h 286"/>
                  <a:gd name="T22" fmla="*/ 102 w 159"/>
                  <a:gd name="T23" fmla="*/ 286 h 286"/>
                  <a:gd name="T24" fmla="*/ 50 w 159"/>
                  <a:gd name="T25" fmla="*/ 286 h 286"/>
                  <a:gd name="T26" fmla="*/ 50 w 159"/>
                  <a:gd name="T27" fmla="*/ 146 h 286"/>
                  <a:gd name="T28" fmla="*/ 0 w 159"/>
                  <a:gd name="T29" fmla="*/ 146 h 286"/>
                  <a:gd name="T30" fmla="*/ 0 w 159"/>
                  <a:gd name="T31" fmla="*/ 99 h 286"/>
                  <a:gd name="T32" fmla="*/ 50 w 159"/>
                  <a:gd name="T33" fmla="*/ 99 h 286"/>
                  <a:gd name="T34" fmla="*/ 50 w 159"/>
                  <a:gd name="T35" fmla="*/ 71 h 286"/>
                  <a:gd name="T36" fmla="*/ 50 w 159"/>
                  <a:gd name="T37" fmla="*/ 71 h 286"/>
                  <a:gd name="T38" fmla="*/ 50 w 159"/>
                  <a:gd name="T39" fmla="*/ 64 h 286"/>
                  <a:gd name="T40" fmla="*/ 51 w 159"/>
                  <a:gd name="T41" fmla="*/ 57 h 286"/>
                  <a:gd name="T42" fmla="*/ 52 w 159"/>
                  <a:gd name="T43" fmla="*/ 50 h 286"/>
                  <a:gd name="T44" fmla="*/ 54 w 159"/>
                  <a:gd name="T45" fmla="*/ 43 h 286"/>
                  <a:gd name="T46" fmla="*/ 57 w 159"/>
                  <a:gd name="T47" fmla="*/ 37 h 286"/>
                  <a:gd name="T48" fmla="*/ 60 w 159"/>
                  <a:gd name="T49" fmla="*/ 31 h 286"/>
                  <a:gd name="T50" fmla="*/ 63 w 159"/>
                  <a:gd name="T51" fmla="*/ 26 h 286"/>
                  <a:gd name="T52" fmla="*/ 67 w 159"/>
                  <a:gd name="T53" fmla="*/ 21 h 286"/>
                  <a:gd name="T54" fmla="*/ 72 w 159"/>
                  <a:gd name="T55" fmla="*/ 16 h 286"/>
                  <a:gd name="T56" fmla="*/ 78 w 159"/>
                  <a:gd name="T57" fmla="*/ 12 h 286"/>
                  <a:gd name="T58" fmla="*/ 83 w 159"/>
                  <a:gd name="T59" fmla="*/ 8 h 286"/>
                  <a:gd name="T60" fmla="*/ 88 w 159"/>
                  <a:gd name="T61" fmla="*/ 5 h 286"/>
                  <a:gd name="T62" fmla="*/ 94 w 159"/>
                  <a:gd name="T63" fmla="*/ 3 h 286"/>
                  <a:gd name="T64" fmla="*/ 100 w 159"/>
                  <a:gd name="T65" fmla="*/ 1 h 286"/>
                  <a:gd name="T66" fmla="*/ 108 w 159"/>
                  <a:gd name="T67" fmla="*/ 0 h 286"/>
                  <a:gd name="T68" fmla="*/ 114 w 159"/>
                  <a:gd name="T69" fmla="*/ 0 h 286"/>
                  <a:gd name="T70" fmla="*/ 159 w 159"/>
                  <a:gd name="T71" fmla="*/ 0 h 286"/>
                  <a:gd name="T72" fmla="*/ 159 w 159"/>
                  <a:gd name="T73" fmla="*/ 5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9" h="286">
                    <a:moveTo>
                      <a:pt x="159" y="50"/>
                    </a:moveTo>
                    <a:lnTo>
                      <a:pt x="114" y="50"/>
                    </a:lnTo>
                    <a:lnTo>
                      <a:pt x="114" y="50"/>
                    </a:lnTo>
                    <a:lnTo>
                      <a:pt x="111" y="51"/>
                    </a:lnTo>
                    <a:lnTo>
                      <a:pt x="107" y="54"/>
                    </a:lnTo>
                    <a:lnTo>
                      <a:pt x="103" y="60"/>
                    </a:lnTo>
                    <a:lnTo>
                      <a:pt x="102" y="66"/>
                    </a:lnTo>
                    <a:lnTo>
                      <a:pt x="102" y="99"/>
                    </a:lnTo>
                    <a:lnTo>
                      <a:pt x="159" y="99"/>
                    </a:lnTo>
                    <a:lnTo>
                      <a:pt x="159" y="146"/>
                    </a:lnTo>
                    <a:lnTo>
                      <a:pt x="102" y="146"/>
                    </a:lnTo>
                    <a:lnTo>
                      <a:pt x="102" y="286"/>
                    </a:lnTo>
                    <a:lnTo>
                      <a:pt x="50" y="286"/>
                    </a:lnTo>
                    <a:lnTo>
                      <a:pt x="50" y="146"/>
                    </a:lnTo>
                    <a:lnTo>
                      <a:pt x="0" y="146"/>
                    </a:lnTo>
                    <a:lnTo>
                      <a:pt x="0" y="99"/>
                    </a:lnTo>
                    <a:lnTo>
                      <a:pt x="50" y="99"/>
                    </a:lnTo>
                    <a:lnTo>
                      <a:pt x="50" y="71"/>
                    </a:lnTo>
                    <a:lnTo>
                      <a:pt x="50" y="71"/>
                    </a:lnTo>
                    <a:lnTo>
                      <a:pt x="50" y="64"/>
                    </a:lnTo>
                    <a:lnTo>
                      <a:pt x="51" y="57"/>
                    </a:lnTo>
                    <a:lnTo>
                      <a:pt x="52" y="50"/>
                    </a:lnTo>
                    <a:lnTo>
                      <a:pt x="54" y="43"/>
                    </a:lnTo>
                    <a:lnTo>
                      <a:pt x="57" y="37"/>
                    </a:lnTo>
                    <a:lnTo>
                      <a:pt x="60" y="31"/>
                    </a:lnTo>
                    <a:lnTo>
                      <a:pt x="63" y="26"/>
                    </a:lnTo>
                    <a:lnTo>
                      <a:pt x="67" y="21"/>
                    </a:lnTo>
                    <a:lnTo>
                      <a:pt x="72" y="16"/>
                    </a:lnTo>
                    <a:lnTo>
                      <a:pt x="78" y="12"/>
                    </a:lnTo>
                    <a:lnTo>
                      <a:pt x="83" y="8"/>
                    </a:lnTo>
                    <a:lnTo>
                      <a:pt x="88" y="5"/>
                    </a:lnTo>
                    <a:lnTo>
                      <a:pt x="94" y="3"/>
                    </a:lnTo>
                    <a:lnTo>
                      <a:pt x="100" y="1"/>
                    </a:lnTo>
                    <a:lnTo>
                      <a:pt x="108" y="0"/>
                    </a:lnTo>
                    <a:lnTo>
                      <a:pt x="114" y="0"/>
                    </a:lnTo>
                    <a:lnTo>
                      <a:pt x="159" y="0"/>
                    </a:lnTo>
                    <a:lnTo>
                      <a:pt x="159" y="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29" name="iṧḷiḋè">
                <a:extLst>
                  <a:ext uri="{FF2B5EF4-FFF2-40B4-BE49-F238E27FC236}">
                    <a16:creationId xmlns="" xmlns:a16="http://schemas.microsoft.com/office/drawing/2014/main" id="{01BBF9B1-5D86-4914-9B1C-B307A48C89D9}"/>
                  </a:ext>
                </a:extLst>
              </p:cNvPr>
              <p:cNvGrpSpPr/>
              <p:nvPr/>
            </p:nvGrpSpPr>
            <p:grpSpPr>
              <a:xfrm>
                <a:off x="2152336" y="4833810"/>
                <a:ext cx="2449323" cy="944997"/>
                <a:chOff x="2125647" y="4833810"/>
                <a:chExt cx="2449323" cy="944997"/>
              </a:xfrm>
            </p:grpSpPr>
            <p:sp>
              <p:nvSpPr>
                <p:cNvPr id="30" name="îṡlîḍè">
                  <a:extLst>
                    <a:ext uri="{FF2B5EF4-FFF2-40B4-BE49-F238E27FC236}">
                      <a16:creationId xmlns="" xmlns:a16="http://schemas.microsoft.com/office/drawing/2014/main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2125647" y="5221408"/>
                  <a:ext cx="2449323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fontScale="925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zh-CN" alt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" panose="020B0503020204020204" pitchFamily="34" charset="-122"/>
                    </a:rPr>
                    <a:t>您的内容打在这里，或者通过复制您的文本后，在此框中选择粘贴，并选择只保留文字。</a:t>
                  </a:r>
                  <a:endParaRPr lang="en-US" altLang="zh-CN" sz="1100" dirty="0"/>
                </a:p>
              </p:txBody>
            </p:sp>
            <p:sp>
              <p:nvSpPr>
                <p:cNvPr id="31" name="îśļïḋè">
                  <a:extLst>
                    <a:ext uri="{FF2B5EF4-FFF2-40B4-BE49-F238E27FC236}">
                      <a16:creationId xmlns="" xmlns:a16="http://schemas.microsoft.com/office/drawing/2014/main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2125647" y="4833810"/>
                  <a:ext cx="2449323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2000" b="1" dirty="0" smtClean="0">
                      <a:solidFill>
                        <a:srgbClr val="000000"/>
                      </a:solidFill>
                    </a:rPr>
                    <a:t>PPT</a:t>
                  </a:r>
                  <a:r>
                    <a:rPr lang="zh-CN" altLang="en-US" sz="2000" b="1" dirty="0" smtClean="0">
                      <a:solidFill>
                        <a:srgbClr val="000000"/>
                      </a:solidFill>
                    </a:rPr>
                    <a:t>标题文档</a:t>
                  </a:r>
                  <a:endParaRPr lang="en-US" altLang="zh-CN" sz="2000" b="1" dirty="0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7" name="íSlïḓè">
              <a:extLst>
                <a:ext uri="{FF2B5EF4-FFF2-40B4-BE49-F238E27FC236}">
                  <a16:creationId xmlns="" xmlns:a16="http://schemas.microsoft.com/office/drawing/2014/main" id="{566BD6D3-1147-4B2A-BF4D-45F180D4B12E}"/>
                </a:ext>
              </a:extLst>
            </p:cNvPr>
            <p:cNvGrpSpPr/>
            <p:nvPr/>
          </p:nvGrpSpPr>
          <p:grpSpPr>
            <a:xfrm>
              <a:off x="4876875" y="2004064"/>
              <a:ext cx="2449323" cy="3774743"/>
              <a:chOff x="4871339" y="2004064"/>
              <a:chExt cx="2449323" cy="3774743"/>
            </a:xfrm>
          </p:grpSpPr>
          <p:sp>
            <p:nvSpPr>
              <p:cNvPr id="18" name="isľîḑé">
                <a:extLst>
                  <a:ext uri="{FF2B5EF4-FFF2-40B4-BE49-F238E27FC236}">
                    <a16:creationId xmlns="" xmlns:a16="http://schemas.microsoft.com/office/drawing/2014/main" id="{50FB74DC-DD93-4191-9B04-3ED114B11744}"/>
                  </a:ext>
                </a:extLst>
              </p:cNvPr>
              <p:cNvSpPr/>
              <p:nvPr/>
            </p:nvSpPr>
            <p:spPr>
              <a:xfrm>
                <a:off x="5487552" y="3922253"/>
                <a:ext cx="1216897" cy="52288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íŝlïdê">
                <a:extLst>
                  <a:ext uri="{FF2B5EF4-FFF2-40B4-BE49-F238E27FC236}">
                    <a16:creationId xmlns="" xmlns:a16="http://schemas.microsoft.com/office/drawing/2014/main" id="{74CA84EA-6C3D-4DCD-85E0-FBA7DA743B4E}"/>
                  </a:ext>
                </a:extLst>
              </p:cNvPr>
              <p:cNvSpPr/>
              <p:nvPr/>
            </p:nvSpPr>
            <p:spPr>
              <a:xfrm rot="8100000">
                <a:off x="5195503" y="2004064"/>
                <a:ext cx="1800994" cy="1800993"/>
              </a:xfrm>
              <a:prstGeom prst="teardrop">
                <a:avLst/>
              </a:prstGeom>
              <a:solidFill>
                <a:srgbClr val="1C50A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iśḻîḓe">
                <a:extLst>
                  <a:ext uri="{FF2B5EF4-FFF2-40B4-BE49-F238E27FC236}">
                    <a16:creationId xmlns="" xmlns:a16="http://schemas.microsoft.com/office/drawing/2014/main" id="{BE098C81-0343-4947-833E-25DEDCC65EE4}"/>
                  </a:ext>
                </a:extLst>
              </p:cNvPr>
              <p:cNvSpPr/>
              <p:nvPr/>
            </p:nvSpPr>
            <p:spPr bwMode="auto">
              <a:xfrm>
                <a:off x="5768595" y="2714861"/>
                <a:ext cx="654810" cy="538196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22" name="îşlîde">
                <a:extLst>
                  <a:ext uri="{FF2B5EF4-FFF2-40B4-BE49-F238E27FC236}">
                    <a16:creationId xmlns="" xmlns:a16="http://schemas.microsoft.com/office/drawing/2014/main" id="{32BA0307-B8D5-4A75-A3D5-BD807FF642FF}"/>
                  </a:ext>
                </a:extLst>
              </p:cNvPr>
              <p:cNvGrpSpPr/>
              <p:nvPr/>
            </p:nvGrpSpPr>
            <p:grpSpPr>
              <a:xfrm>
                <a:off x="4871339" y="4833810"/>
                <a:ext cx="2449323" cy="944997"/>
                <a:chOff x="4904190" y="4833810"/>
                <a:chExt cx="2449323" cy="944997"/>
              </a:xfrm>
            </p:grpSpPr>
            <p:sp>
              <p:nvSpPr>
                <p:cNvPr id="23" name="íślîḑe">
                  <a:extLst>
                    <a:ext uri="{FF2B5EF4-FFF2-40B4-BE49-F238E27FC236}">
                      <a16:creationId xmlns="" xmlns:a16="http://schemas.microsoft.com/office/drawing/2014/main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4904190" y="5221408"/>
                  <a:ext cx="2449323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fontScale="925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zh-CN" alt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" panose="020B0503020204020204" pitchFamily="34" charset="-122"/>
                    </a:rPr>
                    <a:t>您的内容打在这里，或者通过复制您的文本后，在此框中选择粘贴，并选择只保留文字。</a:t>
                  </a:r>
                  <a:endParaRPr lang="en-US" altLang="zh-CN" sz="1100" dirty="0"/>
                </a:p>
              </p:txBody>
            </p:sp>
            <p:sp>
              <p:nvSpPr>
                <p:cNvPr id="24" name="îṥlíḍê">
                  <a:extLst>
                    <a:ext uri="{FF2B5EF4-FFF2-40B4-BE49-F238E27FC236}">
                      <a16:creationId xmlns="" xmlns:a16="http://schemas.microsoft.com/office/drawing/2014/main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4904190" y="4833810"/>
                  <a:ext cx="2449323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2000" b="1" dirty="0" smtClean="0">
                      <a:solidFill>
                        <a:srgbClr val="000000"/>
                      </a:solidFill>
                    </a:rPr>
                    <a:t>PPT</a:t>
                  </a:r>
                  <a:r>
                    <a:rPr lang="zh-CN" altLang="en-US" sz="2000" b="1" dirty="0" smtClean="0">
                      <a:solidFill>
                        <a:srgbClr val="000000"/>
                      </a:solidFill>
                    </a:rPr>
                    <a:t>标题文档</a:t>
                  </a:r>
                  <a:endParaRPr lang="en-US" altLang="zh-CN" sz="2000" b="1" dirty="0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8" name="îşľïdê">
              <a:extLst>
                <a:ext uri="{FF2B5EF4-FFF2-40B4-BE49-F238E27FC236}">
                  <a16:creationId xmlns="" xmlns:a16="http://schemas.microsoft.com/office/drawing/2014/main" id="{0F3BADEE-D82E-44D6-98F7-B02BFB5C1EFC}"/>
                </a:ext>
              </a:extLst>
            </p:cNvPr>
            <p:cNvGrpSpPr/>
            <p:nvPr/>
          </p:nvGrpSpPr>
          <p:grpSpPr>
            <a:xfrm>
              <a:off x="7601415" y="2004064"/>
              <a:ext cx="2449323" cy="3774743"/>
              <a:chOff x="7601415" y="2004064"/>
              <a:chExt cx="2449323" cy="3774743"/>
            </a:xfrm>
          </p:grpSpPr>
          <p:sp>
            <p:nvSpPr>
              <p:cNvPr id="11" name="ïṩḷíḓê">
                <a:extLst>
                  <a:ext uri="{FF2B5EF4-FFF2-40B4-BE49-F238E27FC236}">
                    <a16:creationId xmlns="" xmlns:a16="http://schemas.microsoft.com/office/drawing/2014/main" id="{56FF590D-DA6C-4D3D-B5F7-4B20B863FFB6}"/>
                  </a:ext>
                </a:extLst>
              </p:cNvPr>
              <p:cNvSpPr/>
              <p:nvPr/>
            </p:nvSpPr>
            <p:spPr>
              <a:xfrm>
                <a:off x="8217628" y="3922253"/>
                <a:ext cx="1216897" cy="52288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iṧľîḑe">
                <a:extLst>
                  <a:ext uri="{FF2B5EF4-FFF2-40B4-BE49-F238E27FC236}">
                    <a16:creationId xmlns="" xmlns:a16="http://schemas.microsoft.com/office/drawing/2014/main" id="{F439DF87-8ACF-4662-9598-1D9C77EC599D}"/>
                  </a:ext>
                </a:extLst>
              </p:cNvPr>
              <p:cNvSpPr/>
              <p:nvPr/>
            </p:nvSpPr>
            <p:spPr>
              <a:xfrm rot="8100000">
                <a:off x="7925579" y="2004064"/>
                <a:ext cx="1800994" cy="1800993"/>
              </a:xfrm>
              <a:prstGeom prst="teardrop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ísļîḋè">
                <a:extLst>
                  <a:ext uri="{FF2B5EF4-FFF2-40B4-BE49-F238E27FC236}">
                    <a16:creationId xmlns="" xmlns:a16="http://schemas.microsoft.com/office/drawing/2014/main" id="{671161B8-2476-45E3-8208-3E9611ADAA96}"/>
                  </a:ext>
                </a:extLst>
              </p:cNvPr>
              <p:cNvSpPr/>
              <p:nvPr/>
            </p:nvSpPr>
            <p:spPr bwMode="auto">
              <a:xfrm>
                <a:off x="8525481" y="2683923"/>
                <a:ext cx="601190" cy="600072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5" name="iśļíḋe">
                <a:extLst>
                  <a:ext uri="{FF2B5EF4-FFF2-40B4-BE49-F238E27FC236}">
                    <a16:creationId xmlns="" xmlns:a16="http://schemas.microsoft.com/office/drawing/2014/main" id="{B3008B8A-9BDC-48AB-AEB2-2A848849237E}"/>
                  </a:ext>
                </a:extLst>
              </p:cNvPr>
              <p:cNvGrpSpPr/>
              <p:nvPr/>
            </p:nvGrpSpPr>
            <p:grpSpPr>
              <a:xfrm>
                <a:off x="7601415" y="4833810"/>
                <a:ext cx="2449323" cy="944997"/>
                <a:chOff x="7661321" y="4833810"/>
                <a:chExt cx="2449323" cy="944997"/>
              </a:xfrm>
            </p:grpSpPr>
            <p:sp>
              <p:nvSpPr>
                <p:cNvPr id="16" name="íṥ1íḍè">
                  <a:extLst>
                    <a:ext uri="{FF2B5EF4-FFF2-40B4-BE49-F238E27FC236}">
                      <a16:creationId xmlns="" xmlns:a16="http://schemas.microsoft.com/office/drawing/2014/main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7661321" y="5221408"/>
                  <a:ext cx="2449323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fontScale="925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zh-CN" alt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" panose="020B0503020204020204" pitchFamily="34" charset="-122"/>
                    </a:rPr>
                    <a:t>您的内容打在这里，或者通过复制您的文本后，在此框中选择粘贴，并选择只保留文字。</a:t>
                  </a:r>
                  <a:endParaRPr lang="en-US" altLang="zh-CN" sz="1100" dirty="0"/>
                </a:p>
              </p:txBody>
            </p:sp>
            <p:sp>
              <p:nvSpPr>
                <p:cNvPr id="17" name="íṧḻiḑe">
                  <a:extLst>
                    <a:ext uri="{FF2B5EF4-FFF2-40B4-BE49-F238E27FC236}">
                      <a16:creationId xmlns="" xmlns:a16="http://schemas.microsoft.com/office/drawing/2014/main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7661321" y="4833810"/>
                  <a:ext cx="2449323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en-US" altLang="zh-CN" sz="2000" b="1" dirty="0" smtClean="0">
                      <a:solidFill>
                        <a:srgbClr val="000000"/>
                      </a:solidFill>
                    </a:rPr>
                    <a:t>PPT</a:t>
                  </a:r>
                  <a:r>
                    <a:rPr lang="zh-CN" altLang="en-US" sz="2000" b="1" dirty="0" smtClean="0">
                      <a:solidFill>
                        <a:srgbClr val="000000"/>
                      </a:solidFill>
                    </a:rPr>
                    <a:t>标题文档</a:t>
                  </a:r>
                  <a:endParaRPr lang="en-US" altLang="zh-CN" sz="2000" b="1" dirty="0">
                    <a:solidFill>
                      <a:srgbClr val="000000"/>
                    </a:solidFill>
                  </a:endParaRPr>
                </a:p>
              </p:txBody>
            </p:sp>
          </p:grpSp>
        </p:grp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34033A00-0864-4AE2-9553-90A58DE75C51}"/>
                </a:ext>
              </a:extLst>
            </p:cNvPr>
            <p:cNvCxnSpPr/>
            <p:nvPr/>
          </p:nvCxnSpPr>
          <p:spPr>
            <a:xfrm>
              <a:off x="4739267" y="4833810"/>
              <a:ext cx="0" cy="94499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62752BF4-959F-4698-ABE7-597AF8614614}"/>
                </a:ext>
              </a:extLst>
            </p:cNvPr>
            <p:cNvCxnSpPr/>
            <p:nvPr/>
          </p:nvCxnSpPr>
          <p:spPr>
            <a:xfrm>
              <a:off x="7463806" y="4833810"/>
              <a:ext cx="0" cy="94499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矩形 40"/>
          <p:cNvSpPr/>
          <p:nvPr/>
        </p:nvSpPr>
        <p:spPr>
          <a:xfrm>
            <a:off x="228600" y="323850"/>
            <a:ext cx="11671300" cy="6267450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0" y="0"/>
            <a:ext cx="3106400" cy="1052009"/>
            <a:chOff x="424200" y="146026"/>
            <a:chExt cx="4264678" cy="1444270"/>
          </a:xfrm>
        </p:grpSpPr>
        <p:sp>
          <p:nvSpPr>
            <p:cNvPr id="43" name="Freeform 17"/>
            <p:cNvSpPr>
              <a:spLocks/>
            </p:cNvSpPr>
            <p:nvPr/>
          </p:nvSpPr>
          <p:spPr bwMode="auto">
            <a:xfrm>
              <a:off x="3267318" y="159652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9"/>
            <p:cNvSpPr>
              <a:spLocks/>
            </p:cNvSpPr>
            <p:nvPr/>
          </p:nvSpPr>
          <p:spPr bwMode="auto">
            <a:xfrm>
              <a:off x="424200" y="168736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1"/>
            <p:cNvSpPr>
              <a:spLocks/>
            </p:cNvSpPr>
            <p:nvPr/>
          </p:nvSpPr>
          <p:spPr bwMode="auto">
            <a:xfrm>
              <a:off x="1836677" y="146026"/>
              <a:ext cx="1430644" cy="1426101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085600" y="0"/>
            <a:ext cx="3106400" cy="1052009"/>
            <a:chOff x="424200" y="146026"/>
            <a:chExt cx="4264678" cy="1444270"/>
          </a:xfrm>
        </p:grpSpPr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3267318" y="159652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9"/>
            <p:cNvSpPr>
              <a:spLocks/>
            </p:cNvSpPr>
            <p:nvPr/>
          </p:nvSpPr>
          <p:spPr bwMode="auto">
            <a:xfrm>
              <a:off x="424200" y="168736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1836677" y="146026"/>
              <a:ext cx="1430644" cy="1426101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文本框 1"/>
          <p:cNvSpPr txBox="1"/>
          <p:nvPr/>
        </p:nvSpPr>
        <p:spPr>
          <a:xfrm>
            <a:off x="517733" y="110035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45925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0e98d43a-3b24-4b77-a27d-57234d867fa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CBFFD53-7ACB-440F-A762-3EABB518A71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30377" y="2480973"/>
            <a:ext cx="9013823" cy="2488127"/>
            <a:chOff x="1564184" y="3002929"/>
            <a:chExt cx="9063634" cy="2501875"/>
          </a:xfrm>
        </p:grpSpPr>
        <p:sp>
          <p:nvSpPr>
            <p:cNvPr id="6" name="ï$1ídè">
              <a:extLst>
                <a:ext uri="{FF2B5EF4-FFF2-40B4-BE49-F238E27FC236}">
                  <a16:creationId xmlns="" xmlns:a16="http://schemas.microsoft.com/office/drawing/2014/main" id="{9E5E5913-B7EB-4A39-ACC4-919FF8CE4242}"/>
                </a:ext>
              </a:extLst>
            </p:cNvPr>
            <p:cNvSpPr txBox="1"/>
            <p:nvPr/>
          </p:nvSpPr>
          <p:spPr>
            <a:xfrm>
              <a:off x="2011110" y="4001189"/>
              <a:ext cx="1602330" cy="3021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 anchor="t" anchorCtr="0">
              <a:normAutofit lnSpcReduction="10000"/>
            </a:bodyPr>
            <a:lstStyle/>
            <a:p>
              <a:pPr algn="ctr">
                <a:buSzPct val="25000"/>
              </a:pPr>
              <a:r>
                <a:rPr lang="en-US" altLang="zh-CN" sz="14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400" b="1" dirty="0" smtClean="0">
                  <a:solidFill>
                    <a:srgbClr val="000000"/>
                  </a:solidFill>
                </a:rPr>
                <a:t>标题文档</a:t>
              </a:r>
              <a:endParaRPr lang="zh-CN" altLang="en-US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7" name="îşḻíḍé">
              <a:extLst>
                <a:ext uri="{FF2B5EF4-FFF2-40B4-BE49-F238E27FC236}">
                  <a16:creationId xmlns="" xmlns:a16="http://schemas.microsoft.com/office/drawing/2014/main" id="{97F49B29-3498-4A52-99C4-BCC22DB48742}"/>
                </a:ext>
              </a:extLst>
            </p:cNvPr>
            <p:cNvSpPr txBox="1"/>
            <p:nvPr/>
          </p:nvSpPr>
          <p:spPr>
            <a:xfrm>
              <a:off x="2011110" y="4303323"/>
              <a:ext cx="1602330" cy="5113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1">
              <a:normAutofit fontScale="925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900" dirty="0"/>
            </a:p>
          </p:txBody>
        </p:sp>
        <p:sp>
          <p:nvSpPr>
            <p:cNvPr id="8" name="iṥḻíḍe">
              <a:extLst>
                <a:ext uri="{FF2B5EF4-FFF2-40B4-BE49-F238E27FC236}">
                  <a16:creationId xmlns="" xmlns:a16="http://schemas.microsoft.com/office/drawing/2014/main" id="{AE00C7C5-269D-4922-BFBD-57C209A04CF9}"/>
                </a:ext>
              </a:extLst>
            </p:cNvPr>
            <p:cNvSpPr txBox="1"/>
            <p:nvPr/>
          </p:nvSpPr>
          <p:spPr>
            <a:xfrm>
              <a:off x="4222686" y="4001189"/>
              <a:ext cx="1602330" cy="3021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 anchor="t" anchorCtr="0">
              <a:normAutofit lnSpcReduction="10000"/>
            </a:bodyPr>
            <a:lstStyle/>
            <a:p>
              <a:pPr algn="ctr">
                <a:buSzPct val="25000"/>
              </a:pPr>
              <a:r>
                <a:rPr lang="en-US" altLang="zh-CN" sz="14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400" b="1" dirty="0" smtClean="0">
                  <a:solidFill>
                    <a:srgbClr val="000000"/>
                  </a:solidFill>
                </a:rPr>
                <a:t>标题文档</a:t>
              </a:r>
              <a:endParaRPr lang="zh-CN" altLang="en-US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9" name="işļiḑè">
              <a:extLst>
                <a:ext uri="{FF2B5EF4-FFF2-40B4-BE49-F238E27FC236}">
                  <a16:creationId xmlns="" xmlns:a16="http://schemas.microsoft.com/office/drawing/2014/main" id="{2865574A-BFD8-40D8-B799-C908A5F9D4CF}"/>
                </a:ext>
              </a:extLst>
            </p:cNvPr>
            <p:cNvSpPr txBox="1"/>
            <p:nvPr/>
          </p:nvSpPr>
          <p:spPr>
            <a:xfrm>
              <a:off x="4222686" y="4303323"/>
              <a:ext cx="1602330" cy="5113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1">
              <a:normAutofit fontScale="925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900" dirty="0"/>
            </a:p>
          </p:txBody>
        </p:sp>
        <p:sp>
          <p:nvSpPr>
            <p:cNvPr id="10" name="íšľidè">
              <a:extLst>
                <a:ext uri="{FF2B5EF4-FFF2-40B4-BE49-F238E27FC236}">
                  <a16:creationId xmlns="" xmlns:a16="http://schemas.microsoft.com/office/drawing/2014/main" id="{2CE62262-C8C6-4DF6-AD54-10B25217AF04}"/>
                </a:ext>
              </a:extLst>
            </p:cNvPr>
            <p:cNvSpPr txBox="1"/>
            <p:nvPr/>
          </p:nvSpPr>
          <p:spPr>
            <a:xfrm>
              <a:off x="6425193" y="4001189"/>
              <a:ext cx="1602330" cy="3021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 anchor="t" anchorCtr="0">
              <a:normAutofit lnSpcReduction="10000"/>
            </a:bodyPr>
            <a:lstStyle/>
            <a:p>
              <a:pPr algn="ctr">
                <a:buSzPct val="25000"/>
              </a:pPr>
              <a:r>
                <a:rPr lang="en-US" altLang="zh-CN" sz="14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400" b="1" dirty="0" smtClean="0">
                  <a:solidFill>
                    <a:srgbClr val="000000"/>
                  </a:solidFill>
                </a:rPr>
                <a:t>标题文档</a:t>
              </a:r>
              <a:endParaRPr lang="zh-CN" altLang="en-US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11" name="ïşliḑe">
              <a:extLst>
                <a:ext uri="{FF2B5EF4-FFF2-40B4-BE49-F238E27FC236}">
                  <a16:creationId xmlns="" xmlns:a16="http://schemas.microsoft.com/office/drawing/2014/main" id="{CA33AF55-FF64-4552-B0F0-B722E8205E19}"/>
                </a:ext>
              </a:extLst>
            </p:cNvPr>
            <p:cNvSpPr txBox="1"/>
            <p:nvPr/>
          </p:nvSpPr>
          <p:spPr>
            <a:xfrm>
              <a:off x="6425193" y="4303323"/>
              <a:ext cx="1602330" cy="5113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1">
              <a:normAutofit fontScale="925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900" dirty="0"/>
            </a:p>
          </p:txBody>
        </p:sp>
        <p:sp>
          <p:nvSpPr>
            <p:cNvPr id="12" name="ïşliḍè">
              <a:extLst>
                <a:ext uri="{FF2B5EF4-FFF2-40B4-BE49-F238E27FC236}">
                  <a16:creationId xmlns="" xmlns:a16="http://schemas.microsoft.com/office/drawing/2014/main" id="{E20C37AC-0653-4333-950D-422C919D8FD0}"/>
                </a:ext>
              </a:extLst>
            </p:cNvPr>
            <p:cNvSpPr txBox="1"/>
            <p:nvPr/>
          </p:nvSpPr>
          <p:spPr>
            <a:xfrm>
              <a:off x="8589514" y="4001189"/>
              <a:ext cx="1602330" cy="3021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 anchor="t" anchorCtr="0">
              <a:normAutofit lnSpcReduction="10000"/>
            </a:bodyPr>
            <a:lstStyle/>
            <a:p>
              <a:pPr algn="ctr">
                <a:buSzPct val="25000"/>
              </a:pPr>
              <a:r>
                <a:rPr lang="en-US" altLang="zh-CN" sz="14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400" b="1" dirty="0" smtClean="0">
                  <a:solidFill>
                    <a:srgbClr val="000000"/>
                  </a:solidFill>
                </a:rPr>
                <a:t>标题文档</a:t>
              </a:r>
              <a:endParaRPr lang="zh-CN" altLang="en-US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13" name="îşḻíḓe">
              <a:extLst>
                <a:ext uri="{FF2B5EF4-FFF2-40B4-BE49-F238E27FC236}">
                  <a16:creationId xmlns="" xmlns:a16="http://schemas.microsoft.com/office/drawing/2014/main" id="{84D1ACA8-1D41-4319-A36C-5A30C7BD4943}"/>
                </a:ext>
              </a:extLst>
            </p:cNvPr>
            <p:cNvSpPr txBox="1"/>
            <p:nvPr/>
          </p:nvSpPr>
          <p:spPr>
            <a:xfrm>
              <a:off x="8589514" y="4303323"/>
              <a:ext cx="1602330" cy="5113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1">
              <a:normAutofit fontScale="925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900" dirty="0"/>
            </a:p>
          </p:txBody>
        </p:sp>
        <p:sp>
          <p:nvSpPr>
            <p:cNvPr id="14" name="íš1ïďe">
              <a:extLst>
                <a:ext uri="{FF2B5EF4-FFF2-40B4-BE49-F238E27FC236}">
                  <a16:creationId xmlns="" xmlns:a16="http://schemas.microsoft.com/office/drawing/2014/main" id="{16D1BFB8-0259-49AA-B9EB-B9B167E1D5BD}"/>
                </a:ext>
              </a:extLst>
            </p:cNvPr>
            <p:cNvSpPr/>
            <p:nvPr/>
          </p:nvSpPr>
          <p:spPr>
            <a:xfrm>
              <a:off x="3752128" y="3002929"/>
              <a:ext cx="2505254" cy="125251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5" name="îšļïde">
              <a:extLst>
                <a:ext uri="{FF2B5EF4-FFF2-40B4-BE49-F238E27FC236}">
                  <a16:creationId xmlns="" xmlns:a16="http://schemas.microsoft.com/office/drawing/2014/main" id="{849F5710-A653-49EF-9AD9-0B52736793DF}"/>
                </a:ext>
              </a:extLst>
            </p:cNvPr>
            <p:cNvSpPr/>
            <p:nvPr/>
          </p:nvSpPr>
          <p:spPr>
            <a:xfrm>
              <a:off x="8122564" y="3002929"/>
              <a:ext cx="2505254" cy="125251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6" name="iṣḻîḑé">
              <a:extLst>
                <a:ext uri="{FF2B5EF4-FFF2-40B4-BE49-F238E27FC236}">
                  <a16:creationId xmlns="" xmlns:a16="http://schemas.microsoft.com/office/drawing/2014/main" id="{50A99DAE-5341-4FE0-9810-E9453E2F13A4}"/>
                </a:ext>
              </a:extLst>
            </p:cNvPr>
            <p:cNvSpPr/>
            <p:nvPr/>
          </p:nvSpPr>
          <p:spPr>
            <a:xfrm>
              <a:off x="5940075" y="4252290"/>
              <a:ext cx="2505254" cy="12525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7" name="íş1îḑè">
              <a:extLst>
                <a:ext uri="{FF2B5EF4-FFF2-40B4-BE49-F238E27FC236}">
                  <a16:creationId xmlns="" xmlns:a16="http://schemas.microsoft.com/office/drawing/2014/main" id="{805FC254-BE0E-49F0-A471-6B9B286F8B09}"/>
                </a:ext>
              </a:extLst>
            </p:cNvPr>
            <p:cNvSpPr/>
            <p:nvPr/>
          </p:nvSpPr>
          <p:spPr>
            <a:xfrm>
              <a:off x="1564184" y="4252290"/>
              <a:ext cx="2505254" cy="12525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8" name="ïşľíḋé">
              <a:extLst>
                <a:ext uri="{FF2B5EF4-FFF2-40B4-BE49-F238E27FC236}">
                  <a16:creationId xmlns="" xmlns:a16="http://schemas.microsoft.com/office/drawing/2014/main" id="{656D0A87-1A12-4173-BE2E-9055920AB661}"/>
                </a:ext>
              </a:extLst>
            </p:cNvPr>
            <p:cNvSpPr/>
            <p:nvPr/>
          </p:nvSpPr>
          <p:spPr>
            <a:xfrm>
              <a:off x="1564184" y="3002929"/>
              <a:ext cx="2505254" cy="125251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9" name="íS1iḓe">
              <a:extLst>
                <a:ext uri="{FF2B5EF4-FFF2-40B4-BE49-F238E27FC236}">
                  <a16:creationId xmlns="" xmlns:a16="http://schemas.microsoft.com/office/drawing/2014/main" id="{60536B48-CAB9-4249-B930-912FB14901D9}"/>
                </a:ext>
              </a:extLst>
            </p:cNvPr>
            <p:cNvSpPr/>
            <p:nvPr/>
          </p:nvSpPr>
          <p:spPr>
            <a:xfrm>
              <a:off x="5940075" y="3002929"/>
              <a:ext cx="2505254" cy="125251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20" name="íş1iḑé">
              <a:extLst>
                <a:ext uri="{FF2B5EF4-FFF2-40B4-BE49-F238E27FC236}">
                  <a16:creationId xmlns="" xmlns:a16="http://schemas.microsoft.com/office/drawing/2014/main" id="{330659DD-4C8B-4C8F-994E-98DCA20E94FF}"/>
                </a:ext>
              </a:extLst>
            </p:cNvPr>
            <p:cNvSpPr/>
            <p:nvPr/>
          </p:nvSpPr>
          <p:spPr>
            <a:xfrm>
              <a:off x="8122564" y="4252290"/>
              <a:ext cx="2505254" cy="12525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21" name="îšḻidê">
              <a:extLst>
                <a:ext uri="{FF2B5EF4-FFF2-40B4-BE49-F238E27FC236}">
                  <a16:creationId xmlns="" xmlns:a16="http://schemas.microsoft.com/office/drawing/2014/main" id="{A7AB7095-AD07-48DC-BED7-651406739CF7}"/>
                </a:ext>
              </a:extLst>
            </p:cNvPr>
            <p:cNvSpPr/>
            <p:nvPr/>
          </p:nvSpPr>
          <p:spPr>
            <a:xfrm>
              <a:off x="3752128" y="4252290"/>
              <a:ext cx="2505254" cy="12525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22" name="î$ľídê">
              <a:extLst>
                <a:ext uri="{FF2B5EF4-FFF2-40B4-BE49-F238E27FC236}">
                  <a16:creationId xmlns="" xmlns:a16="http://schemas.microsoft.com/office/drawing/2014/main" id="{CF840634-A037-42FC-B066-4DDC76BB3289}"/>
                </a:ext>
              </a:extLst>
            </p:cNvPr>
            <p:cNvSpPr/>
            <p:nvPr/>
          </p:nvSpPr>
          <p:spPr>
            <a:xfrm>
              <a:off x="9201057" y="3576984"/>
              <a:ext cx="348269" cy="34823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7500" y="52500"/>
                  </a:moveTo>
                  <a:lnTo>
                    <a:pt x="116250" y="52500"/>
                  </a:lnTo>
                  <a:cubicBezTo>
                    <a:pt x="115783" y="39372"/>
                    <a:pt x="110861" y="28088"/>
                    <a:pt x="101483" y="18633"/>
                  </a:cubicBezTo>
                  <a:cubicBezTo>
                    <a:pt x="92111" y="9183"/>
                    <a:pt x="80777" y="4216"/>
                    <a:pt x="67500" y="3750"/>
                  </a:cubicBezTo>
                  <a:cubicBezTo>
                    <a:pt x="67500" y="3750"/>
                    <a:pt x="67500" y="52500"/>
                    <a:pt x="67500" y="52500"/>
                  </a:cubicBezTo>
                  <a:close/>
                  <a:moveTo>
                    <a:pt x="63750" y="54377"/>
                  </a:moveTo>
                  <a:lnTo>
                    <a:pt x="63750" y="1872"/>
                  </a:lnTo>
                  <a:cubicBezTo>
                    <a:pt x="63750" y="627"/>
                    <a:pt x="64372" y="0"/>
                    <a:pt x="65627" y="0"/>
                  </a:cubicBezTo>
                  <a:cubicBezTo>
                    <a:pt x="80627" y="0"/>
                    <a:pt x="93433" y="5311"/>
                    <a:pt x="104061" y="15938"/>
                  </a:cubicBezTo>
                  <a:cubicBezTo>
                    <a:pt x="114688" y="26566"/>
                    <a:pt x="120000" y="39372"/>
                    <a:pt x="120000" y="54377"/>
                  </a:cubicBezTo>
                  <a:cubicBezTo>
                    <a:pt x="120000" y="55783"/>
                    <a:pt x="119372" y="56405"/>
                    <a:pt x="118122" y="56250"/>
                  </a:cubicBezTo>
                  <a:lnTo>
                    <a:pt x="65627" y="56250"/>
                  </a:lnTo>
                  <a:cubicBezTo>
                    <a:pt x="64372" y="56405"/>
                    <a:pt x="63750" y="55783"/>
                    <a:pt x="63750" y="54377"/>
                  </a:cubicBezTo>
                  <a:close/>
                  <a:moveTo>
                    <a:pt x="18283" y="101716"/>
                  </a:moveTo>
                  <a:cubicBezTo>
                    <a:pt x="27966" y="111411"/>
                    <a:pt x="40000" y="116250"/>
                    <a:pt x="54372" y="116250"/>
                  </a:cubicBezTo>
                  <a:cubicBezTo>
                    <a:pt x="67500" y="116250"/>
                    <a:pt x="79061" y="111411"/>
                    <a:pt x="89061" y="101716"/>
                  </a:cubicBezTo>
                  <a:cubicBezTo>
                    <a:pt x="99061" y="92033"/>
                    <a:pt x="104372" y="80627"/>
                    <a:pt x="105000" y="67500"/>
                  </a:cubicBezTo>
                  <a:lnTo>
                    <a:pt x="54372" y="67500"/>
                  </a:lnTo>
                  <a:cubicBezTo>
                    <a:pt x="53122" y="67655"/>
                    <a:pt x="52500" y="67033"/>
                    <a:pt x="52500" y="65627"/>
                  </a:cubicBezTo>
                  <a:lnTo>
                    <a:pt x="52500" y="15000"/>
                  </a:lnTo>
                  <a:cubicBezTo>
                    <a:pt x="38905" y="15466"/>
                    <a:pt x="27383" y="20627"/>
                    <a:pt x="17927" y="30466"/>
                  </a:cubicBezTo>
                  <a:cubicBezTo>
                    <a:pt x="8472" y="40311"/>
                    <a:pt x="3750" y="52033"/>
                    <a:pt x="3750" y="65627"/>
                  </a:cubicBezTo>
                  <a:cubicBezTo>
                    <a:pt x="3750" y="80000"/>
                    <a:pt x="8588" y="92033"/>
                    <a:pt x="18283" y="101716"/>
                  </a:cubicBezTo>
                  <a:close/>
                  <a:moveTo>
                    <a:pt x="92461" y="103711"/>
                  </a:moveTo>
                  <a:cubicBezTo>
                    <a:pt x="81600" y="114566"/>
                    <a:pt x="68905" y="120000"/>
                    <a:pt x="54372" y="120000"/>
                  </a:cubicBezTo>
                  <a:cubicBezTo>
                    <a:pt x="38905" y="120000"/>
                    <a:pt x="25977" y="114805"/>
                    <a:pt x="15583" y="104416"/>
                  </a:cubicBezTo>
                  <a:cubicBezTo>
                    <a:pt x="5194" y="94022"/>
                    <a:pt x="0" y="81094"/>
                    <a:pt x="0" y="65627"/>
                  </a:cubicBezTo>
                  <a:cubicBezTo>
                    <a:pt x="0" y="50627"/>
                    <a:pt x="5311" y="37816"/>
                    <a:pt x="15938" y="27188"/>
                  </a:cubicBezTo>
                  <a:cubicBezTo>
                    <a:pt x="26561" y="16561"/>
                    <a:pt x="39372" y="11250"/>
                    <a:pt x="54372" y="11250"/>
                  </a:cubicBezTo>
                  <a:cubicBezTo>
                    <a:pt x="55622" y="11250"/>
                    <a:pt x="56250" y="11877"/>
                    <a:pt x="56250" y="13122"/>
                  </a:cubicBezTo>
                  <a:lnTo>
                    <a:pt x="56250" y="63750"/>
                  </a:lnTo>
                  <a:lnTo>
                    <a:pt x="106877" y="63750"/>
                  </a:lnTo>
                  <a:cubicBezTo>
                    <a:pt x="108122" y="63750"/>
                    <a:pt x="108750" y="64377"/>
                    <a:pt x="108750" y="65627"/>
                  </a:cubicBezTo>
                  <a:cubicBezTo>
                    <a:pt x="108750" y="80155"/>
                    <a:pt x="103316" y="92855"/>
                    <a:pt x="92461" y="10371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23" name="iṣlîdê">
              <a:extLst>
                <a:ext uri="{FF2B5EF4-FFF2-40B4-BE49-F238E27FC236}">
                  <a16:creationId xmlns="" xmlns:a16="http://schemas.microsoft.com/office/drawing/2014/main" id="{27EAC3FE-CE02-46A2-8883-BAA92978A131}"/>
                </a:ext>
              </a:extLst>
            </p:cNvPr>
            <p:cNvSpPr/>
            <p:nvPr/>
          </p:nvSpPr>
          <p:spPr>
            <a:xfrm>
              <a:off x="2562811" y="3566083"/>
              <a:ext cx="457104" cy="34823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7144" y="56250"/>
                  </a:moveTo>
                  <a:lnTo>
                    <a:pt x="42855" y="56250"/>
                  </a:lnTo>
                  <a:lnTo>
                    <a:pt x="42855" y="69377"/>
                  </a:lnTo>
                  <a:cubicBezTo>
                    <a:pt x="42855" y="70627"/>
                    <a:pt x="43333" y="71250"/>
                    <a:pt x="44283" y="71250"/>
                  </a:cubicBezTo>
                  <a:lnTo>
                    <a:pt x="75716" y="71250"/>
                  </a:lnTo>
                  <a:cubicBezTo>
                    <a:pt x="76666" y="71250"/>
                    <a:pt x="77144" y="70627"/>
                    <a:pt x="77144" y="69377"/>
                  </a:cubicBezTo>
                  <a:cubicBezTo>
                    <a:pt x="77144" y="69377"/>
                    <a:pt x="77144" y="56250"/>
                    <a:pt x="77144" y="56250"/>
                  </a:cubicBezTo>
                  <a:close/>
                  <a:moveTo>
                    <a:pt x="75716" y="0"/>
                  </a:moveTo>
                  <a:cubicBezTo>
                    <a:pt x="76905" y="0"/>
                    <a:pt x="77916" y="550"/>
                    <a:pt x="78750" y="1638"/>
                  </a:cubicBezTo>
                  <a:cubicBezTo>
                    <a:pt x="79583" y="2733"/>
                    <a:pt x="80000" y="4066"/>
                    <a:pt x="80000" y="5622"/>
                  </a:cubicBezTo>
                  <a:lnTo>
                    <a:pt x="80000" y="20627"/>
                  </a:lnTo>
                  <a:cubicBezTo>
                    <a:pt x="80000" y="21877"/>
                    <a:pt x="79522" y="22500"/>
                    <a:pt x="78572" y="22500"/>
                  </a:cubicBezTo>
                  <a:cubicBezTo>
                    <a:pt x="77616" y="22500"/>
                    <a:pt x="77144" y="21877"/>
                    <a:pt x="77144" y="20627"/>
                  </a:cubicBezTo>
                  <a:lnTo>
                    <a:pt x="77144" y="5622"/>
                  </a:lnTo>
                  <a:cubicBezTo>
                    <a:pt x="77144" y="4377"/>
                    <a:pt x="76666" y="3750"/>
                    <a:pt x="75716" y="3750"/>
                  </a:cubicBezTo>
                  <a:lnTo>
                    <a:pt x="44283" y="3750"/>
                  </a:lnTo>
                  <a:cubicBezTo>
                    <a:pt x="43333" y="3750"/>
                    <a:pt x="42855" y="4377"/>
                    <a:pt x="42855" y="5622"/>
                  </a:cubicBezTo>
                  <a:lnTo>
                    <a:pt x="42855" y="20627"/>
                  </a:lnTo>
                  <a:cubicBezTo>
                    <a:pt x="42855" y="21877"/>
                    <a:pt x="42377" y="22500"/>
                    <a:pt x="41427" y="22500"/>
                  </a:cubicBezTo>
                  <a:cubicBezTo>
                    <a:pt x="40472" y="22500"/>
                    <a:pt x="40000" y="21877"/>
                    <a:pt x="40000" y="20627"/>
                  </a:cubicBezTo>
                  <a:lnTo>
                    <a:pt x="40000" y="5622"/>
                  </a:lnTo>
                  <a:cubicBezTo>
                    <a:pt x="40000" y="4066"/>
                    <a:pt x="40416" y="2733"/>
                    <a:pt x="41250" y="1638"/>
                  </a:cubicBezTo>
                  <a:cubicBezTo>
                    <a:pt x="42083" y="550"/>
                    <a:pt x="43094" y="0"/>
                    <a:pt x="44283" y="0"/>
                  </a:cubicBezTo>
                  <a:cubicBezTo>
                    <a:pt x="44283" y="0"/>
                    <a:pt x="75716" y="0"/>
                    <a:pt x="75716" y="0"/>
                  </a:cubicBezTo>
                  <a:close/>
                  <a:moveTo>
                    <a:pt x="117144" y="31872"/>
                  </a:moveTo>
                  <a:cubicBezTo>
                    <a:pt x="117144" y="30627"/>
                    <a:pt x="116666" y="30000"/>
                    <a:pt x="115716" y="30000"/>
                  </a:cubicBezTo>
                  <a:lnTo>
                    <a:pt x="4283" y="30000"/>
                  </a:lnTo>
                  <a:cubicBezTo>
                    <a:pt x="3333" y="30000"/>
                    <a:pt x="2855" y="30627"/>
                    <a:pt x="2855" y="31872"/>
                  </a:cubicBezTo>
                  <a:lnTo>
                    <a:pt x="2855" y="52500"/>
                  </a:lnTo>
                  <a:lnTo>
                    <a:pt x="117144" y="52500"/>
                  </a:lnTo>
                  <a:cubicBezTo>
                    <a:pt x="117144" y="52500"/>
                    <a:pt x="117144" y="31872"/>
                    <a:pt x="117144" y="31872"/>
                  </a:cubicBezTo>
                  <a:close/>
                  <a:moveTo>
                    <a:pt x="120000" y="65627"/>
                  </a:moveTo>
                  <a:lnTo>
                    <a:pt x="120000" y="114377"/>
                  </a:lnTo>
                  <a:cubicBezTo>
                    <a:pt x="120000" y="115933"/>
                    <a:pt x="119583" y="117266"/>
                    <a:pt x="118750" y="118361"/>
                  </a:cubicBezTo>
                  <a:cubicBezTo>
                    <a:pt x="117916" y="119450"/>
                    <a:pt x="116905" y="120000"/>
                    <a:pt x="115716" y="120000"/>
                  </a:cubicBezTo>
                  <a:lnTo>
                    <a:pt x="4283" y="120000"/>
                  </a:lnTo>
                  <a:cubicBezTo>
                    <a:pt x="3094" y="120000"/>
                    <a:pt x="2083" y="119450"/>
                    <a:pt x="1250" y="118361"/>
                  </a:cubicBezTo>
                  <a:cubicBezTo>
                    <a:pt x="416" y="117266"/>
                    <a:pt x="0" y="115933"/>
                    <a:pt x="0" y="114377"/>
                  </a:cubicBezTo>
                  <a:lnTo>
                    <a:pt x="0" y="65627"/>
                  </a:lnTo>
                  <a:cubicBezTo>
                    <a:pt x="0" y="64377"/>
                    <a:pt x="472" y="63750"/>
                    <a:pt x="1427" y="63750"/>
                  </a:cubicBezTo>
                  <a:cubicBezTo>
                    <a:pt x="2377" y="63750"/>
                    <a:pt x="2855" y="64377"/>
                    <a:pt x="2855" y="65627"/>
                  </a:cubicBezTo>
                  <a:lnTo>
                    <a:pt x="2855" y="114377"/>
                  </a:lnTo>
                  <a:cubicBezTo>
                    <a:pt x="2855" y="115622"/>
                    <a:pt x="3333" y="116250"/>
                    <a:pt x="4283" y="116250"/>
                  </a:cubicBezTo>
                  <a:lnTo>
                    <a:pt x="115716" y="116250"/>
                  </a:lnTo>
                  <a:cubicBezTo>
                    <a:pt x="116666" y="116250"/>
                    <a:pt x="117144" y="115622"/>
                    <a:pt x="117144" y="114377"/>
                  </a:cubicBezTo>
                  <a:lnTo>
                    <a:pt x="117144" y="65627"/>
                  </a:lnTo>
                  <a:cubicBezTo>
                    <a:pt x="117144" y="64377"/>
                    <a:pt x="117616" y="63750"/>
                    <a:pt x="118572" y="63750"/>
                  </a:cubicBezTo>
                  <a:cubicBezTo>
                    <a:pt x="119522" y="63750"/>
                    <a:pt x="120000" y="64377"/>
                    <a:pt x="120000" y="65627"/>
                  </a:cubicBezTo>
                  <a:close/>
                  <a:moveTo>
                    <a:pt x="118750" y="27888"/>
                  </a:moveTo>
                  <a:cubicBezTo>
                    <a:pt x="119583" y="28983"/>
                    <a:pt x="120000" y="30316"/>
                    <a:pt x="120000" y="31872"/>
                  </a:cubicBezTo>
                  <a:lnTo>
                    <a:pt x="120000" y="54377"/>
                  </a:lnTo>
                  <a:cubicBezTo>
                    <a:pt x="120000" y="55627"/>
                    <a:pt x="119522" y="56250"/>
                    <a:pt x="118572" y="56250"/>
                  </a:cubicBezTo>
                  <a:lnTo>
                    <a:pt x="80000" y="56250"/>
                  </a:lnTo>
                  <a:lnTo>
                    <a:pt x="80000" y="69377"/>
                  </a:lnTo>
                  <a:cubicBezTo>
                    <a:pt x="80000" y="70938"/>
                    <a:pt x="79583" y="72266"/>
                    <a:pt x="78750" y="73361"/>
                  </a:cubicBezTo>
                  <a:cubicBezTo>
                    <a:pt x="77916" y="74455"/>
                    <a:pt x="76905" y="75000"/>
                    <a:pt x="75716" y="75000"/>
                  </a:cubicBezTo>
                  <a:lnTo>
                    <a:pt x="44283" y="75000"/>
                  </a:lnTo>
                  <a:cubicBezTo>
                    <a:pt x="43094" y="75000"/>
                    <a:pt x="42083" y="74455"/>
                    <a:pt x="41250" y="73361"/>
                  </a:cubicBezTo>
                  <a:cubicBezTo>
                    <a:pt x="40416" y="72266"/>
                    <a:pt x="40000" y="70938"/>
                    <a:pt x="40000" y="69377"/>
                  </a:cubicBezTo>
                  <a:lnTo>
                    <a:pt x="40000" y="56250"/>
                  </a:lnTo>
                  <a:lnTo>
                    <a:pt x="1427" y="56250"/>
                  </a:lnTo>
                  <a:cubicBezTo>
                    <a:pt x="472" y="56250"/>
                    <a:pt x="0" y="55627"/>
                    <a:pt x="0" y="54377"/>
                  </a:cubicBezTo>
                  <a:lnTo>
                    <a:pt x="0" y="31872"/>
                  </a:lnTo>
                  <a:cubicBezTo>
                    <a:pt x="0" y="30316"/>
                    <a:pt x="416" y="28983"/>
                    <a:pt x="1250" y="27888"/>
                  </a:cubicBezTo>
                  <a:cubicBezTo>
                    <a:pt x="2083" y="26800"/>
                    <a:pt x="3094" y="26250"/>
                    <a:pt x="4283" y="26250"/>
                  </a:cubicBezTo>
                  <a:lnTo>
                    <a:pt x="115716" y="26250"/>
                  </a:lnTo>
                  <a:cubicBezTo>
                    <a:pt x="116905" y="26250"/>
                    <a:pt x="117916" y="26800"/>
                    <a:pt x="118750" y="2788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24" name="îśļiḍe">
              <a:extLst>
                <a:ext uri="{FF2B5EF4-FFF2-40B4-BE49-F238E27FC236}">
                  <a16:creationId xmlns="" xmlns:a16="http://schemas.microsoft.com/office/drawing/2014/main" id="{A0D08676-1618-42D1-9BB9-A7EF3603B2B0}"/>
                </a:ext>
              </a:extLst>
            </p:cNvPr>
            <p:cNvSpPr/>
            <p:nvPr/>
          </p:nvSpPr>
          <p:spPr>
            <a:xfrm>
              <a:off x="4820671" y="3579180"/>
              <a:ext cx="350900" cy="35208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5023" y="109016"/>
                  </a:moveTo>
                  <a:cubicBezTo>
                    <a:pt x="116112" y="108079"/>
                    <a:pt x="116112" y="107148"/>
                    <a:pt x="115023" y="106211"/>
                  </a:cubicBezTo>
                  <a:lnTo>
                    <a:pt x="77499" y="68823"/>
                  </a:lnTo>
                  <a:cubicBezTo>
                    <a:pt x="76717" y="67886"/>
                    <a:pt x="76756" y="66988"/>
                    <a:pt x="77616" y="66135"/>
                  </a:cubicBezTo>
                  <a:cubicBezTo>
                    <a:pt x="78477" y="65277"/>
                    <a:pt x="79376" y="65238"/>
                    <a:pt x="80314" y="66018"/>
                  </a:cubicBezTo>
                  <a:lnTo>
                    <a:pt x="117838" y="103407"/>
                  </a:lnTo>
                  <a:cubicBezTo>
                    <a:pt x="118927" y="104656"/>
                    <a:pt x="119480" y="106055"/>
                    <a:pt x="119480" y="107616"/>
                  </a:cubicBezTo>
                  <a:cubicBezTo>
                    <a:pt x="119480" y="109172"/>
                    <a:pt x="118927" y="110577"/>
                    <a:pt x="117838" y="111820"/>
                  </a:cubicBezTo>
                  <a:lnTo>
                    <a:pt x="112442" y="117429"/>
                  </a:lnTo>
                  <a:cubicBezTo>
                    <a:pt x="111191" y="118516"/>
                    <a:pt x="109744" y="119063"/>
                    <a:pt x="108102" y="119063"/>
                  </a:cubicBezTo>
                  <a:cubicBezTo>
                    <a:pt x="106460" y="119063"/>
                    <a:pt x="105092" y="118516"/>
                    <a:pt x="104002" y="117429"/>
                  </a:cubicBezTo>
                  <a:lnTo>
                    <a:pt x="66244" y="80040"/>
                  </a:lnTo>
                  <a:cubicBezTo>
                    <a:pt x="65462" y="79104"/>
                    <a:pt x="65501" y="78206"/>
                    <a:pt x="66361" y="77347"/>
                  </a:cubicBezTo>
                  <a:cubicBezTo>
                    <a:pt x="67222" y="76494"/>
                    <a:pt x="68121" y="76455"/>
                    <a:pt x="69059" y="77236"/>
                  </a:cubicBezTo>
                  <a:lnTo>
                    <a:pt x="106577" y="114625"/>
                  </a:lnTo>
                  <a:cubicBezTo>
                    <a:pt x="107672" y="115712"/>
                    <a:pt x="108689" y="115712"/>
                    <a:pt x="109627" y="114625"/>
                  </a:cubicBezTo>
                  <a:cubicBezTo>
                    <a:pt x="109627" y="114625"/>
                    <a:pt x="115023" y="109016"/>
                    <a:pt x="115023" y="109016"/>
                  </a:cubicBezTo>
                  <a:close/>
                  <a:moveTo>
                    <a:pt x="18175" y="13202"/>
                  </a:moveTo>
                  <a:lnTo>
                    <a:pt x="9495" y="4555"/>
                  </a:lnTo>
                  <a:lnTo>
                    <a:pt x="4568" y="9461"/>
                  </a:lnTo>
                  <a:lnTo>
                    <a:pt x="13248" y="18108"/>
                  </a:lnTo>
                  <a:cubicBezTo>
                    <a:pt x="13248" y="18108"/>
                    <a:pt x="18175" y="13202"/>
                    <a:pt x="18175" y="13202"/>
                  </a:cubicBezTo>
                  <a:close/>
                  <a:moveTo>
                    <a:pt x="88994" y="19742"/>
                  </a:moveTo>
                  <a:cubicBezTo>
                    <a:pt x="88994" y="18187"/>
                    <a:pt x="89536" y="16787"/>
                    <a:pt x="90636" y="15538"/>
                  </a:cubicBezTo>
                  <a:lnTo>
                    <a:pt x="101891" y="4555"/>
                  </a:lnTo>
                  <a:cubicBezTo>
                    <a:pt x="94697" y="2375"/>
                    <a:pt x="88441" y="3936"/>
                    <a:pt x="83129" y="9227"/>
                  </a:cubicBezTo>
                  <a:cubicBezTo>
                    <a:pt x="80314" y="12031"/>
                    <a:pt x="78516" y="15499"/>
                    <a:pt x="77734" y="19625"/>
                  </a:cubicBezTo>
                  <a:cubicBezTo>
                    <a:pt x="76952" y="23756"/>
                    <a:pt x="77264" y="27615"/>
                    <a:pt x="78672" y="31194"/>
                  </a:cubicBezTo>
                  <a:cubicBezTo>
                    <a:pt x="78985" y="31975"/>
                    <a:pt x="78907" y="32677"/>
                    <a:pt x="78437" y="33302"/>
                  </a:cubicBezTo>
                  <a:lnTo>
                    <a:pt x="33412" y="78167"/>
                  </a:lnTo>
                  <a:cubicBezTo>
                    <a:pt x="32787" y="78791"/>
                    <a:pt x="32083" y="78870"/>
                    <a:pt x="31307" y="78401"/>
                  </a:cubicBezTo>
                  <a:cubicBezTo>
                    <a:pt x="29111" y="77465"/>
                    <a:pt x="26693" y="77002"/>
                    <a:pt x="24034" y="77002"/>
                  </a:cubicBezTo>
                  <a:cubicBezTo>
                    <a:pt x="18404" y="77002"/>
                    <a:pt x="13634" y="79026"/>
                    <a:pt x="9730" y="83073"/>
                  </a:cubicBezTo>
                  <a:cubicBezTo>
                    <a:pt x="4412" y="88220"/>
                    <a:pt x="2697" y="94291"/>
                    <a:pt x="4568" y="101305"/>
                  </a:cubicBezTo>
                  <a:lnTo>
                    <a:pt x="15594" y="90321"/>
                  </a:lnTo>
                  <a:cubicBezTo>
                    <a:pt x="16684" y="89234"/>
                    <a:pt x="18091" y="88649"/>
                    <a:pt x="19811" y="88565"/>
                  </a:cubicBezTo>
                  <a:cubicBezTo>
                    <a:pt x="21532" y="88493"/>
                    <a:pt x="22939" y="89000"/>
                    <a:pt x="24034" y="90087"/>
                  </a:cubicBezTo>
                  <a:lnTo>
                    <a:pt x="29664" y="95930"/>
                  </a:lnTo>
                  <a:cubicBezTo>
                    <a:pt x="30754" y="97179"/>
                    <a:pt x="31307" y="98579"/>
                    <a:pt x="31307" y="100134"/>
                  </a:cubicBezTo>
                  <a:cubicBezTo>
                    <a:pt x="31307" y="101695"/>
                    <a:pt x="30675" y="103095"/>
                    <a:pt x="29430" y="104344"/>
                  </a:cubicBezTo>
                  <a:lnTo>
                    <a:pt x="18404" y="115327"/>
                  </a:lnTo>
                  <a:cubicBezTo>
                    <a:pt x="21688" y="116414"/>
                    <a:pt x="25012" y="116532"/>
                    <a:pt x="28374" y="115679"/>
                  </a:cubicBezTo>
                  <a:cubicBezTo>
                    <a:pt x="31731" y="114820"/>
                    <a:pt x="34663" y="113142"/>
                    <a:pt x="37166" y="110650"/>
                  </a:cubicBezTo>
                  <a:cubicBezTo>
                    <a:pt x="39981" y="107845"/>
                    <a:pt x="41774" y="104383"/>
                    <a:pt x="42561" y="100251"/>
                  </a:cubicBezTo>
                  <a:cubicBezTo>
                    <a:pt x="43343" y="96126"/>
                    <a:pt x="43031" y="92273"/>
                    <a:pt x="41623" y="88682"/>
                  </a:cubicBezTo>
                  <a:cubicBezTo>
                    <a:pt x="41305" y="87907"/>
                    <a:pt x="41388" y="87205"/>
                    <a:pt x="41858" y="86580"/>
                  </a:cubicBezTo>
                  <a:lnTo>
                    <a:pt x="86883" y="41709"/>
                  </a:lnTo>
                  <a:cubicBezTo>
                    <a:pt x="87503" y="41247"/>
                    <a:pt x="88207" y="41168"/>
                    <a:pt x="88994" y="41481"/>
                  </a:cubicBezTo>
                  <a:cubicBezTo>
                    <a:pt x="91178" y="42412"/>
                    <a:pt x="93602" y="42880"/>
                    <a:pt x="96261" y="42880"/>
                  </a:cubicBezTo>
                  <a:cubicBezTo>
                    <a:pt x="101891" y="42880"/>
                    <a:pt x="106734" y="40934"/>
                    <a:pt x="110800" y="37037"/>
                  </a:cubicBezTo>
                  <a:cubicBezTo>
                    <a:pt x="115961" y="31746"/>
                    <a:pt x="117603" y="25585"/>
                    <a:pt x="115727" y="18577"/>
                  </a:cubicBezTo>
                  <a:lnTo>
                    <a:pt x="104706" y="29560"/>
                  </a:lnTo>
                  <a:cubicBezTo>
                    <a:pt x="103606" y="30653"/>
                    <a:pt x="102243" y="31194"/>
                    <a:pt x="100601" y="31194"/>
                  </a:cubicBezTo>
                  <a:cubicBezTo>
                    <a:pt x="98959" y="31194"/>
                    <a:pt x="97512" y="30653"/>
                    <a:pt x="96261" y="29560"/>
                  </a:cubicBezTo>
                  <a:lnTo>
                    <a:pt x="90636" y="23952"/>
                  </a:lnTo>
                  <a:cubicBezTo>
                    <a:pt x="89536" y="22708"/>
                    <a:pt x="88994" y="21303"/>
                    <a:pt x="88994" y="19742"/>
                  </a:cubicBezTo>
                  <a:close/>
                  <a:moveTo>
                    <a:pt x="93446" y="18343"/>
                  </a:moveTo>
                  <a:cubicBezTo>
                    <a:pt x="92351" y="19279"/>
                    <a:pt x="92351" y="20210"/>
                    <a:pt x="93446" y="21147"/>
                  </a:cubicBezTo>
                  <a:lnTo>
                    <a:pt x="99076" y="26756"/>
                  </a:lnTo>
                  <a:cubicBezTo>
                    <a:pt x="100014" y="27849"/>
                    <a:pt x="100953" y="27849"/>
                    <a:pt x="101891" y="26756"/>
                  </a:cubicBezTo>
                  <a:lnTo>
                    <a:pt x="115023" y="13670"/>
                  </a:lnTo>
                  <a:cubicBezTo>
                    <a:pt x="115492" y="13202"/>
                    <a:pt x="116078" y="13046"/>
                    <a:pt x="116782" y="13202"/>
                  </a:cubicBezTo>
                  <a:cubicBezTo>
                    <a:pt x="117486" y="13358"/>
                    <a:pt x="117911" y="13749"/>
                    <a:pt x="118072" y="14367"/>
                  </a:cubicBezTo>
                  <a:cubicBezTo>
                    <a:pt x="119944" y="18577"/>
                    <a:pt x="120452" y="22981"/>
                    <a:pt x="119597" y="27576"/>
                  </a:cubicBezTo>
                  <a:cubicBezTo>
                    <a:pt x="118732" y="32170"/>
                    <a:pt x="116665" y="36184"/>
                    <a:pt x="113381" y="39607"/>
                  </a:cubicBezTo>
                  <a:cubicBezTo>
                    <a:pt x="108689" y="44285"/>
                    <a:pt x="102980" y="46621"/>
                    <a:pt x="96261" y="46621"/>
                  </a:cubicBezTo>
                  <a:cubicBezTo>
                    <a:pt x="93602" y="46621"/>
                    <a:pt x="91100" y="46153"/>
                    <a:pt x="88760" y="45216"/>
                  </a:cubicBezTo>
                  <a:lnTo>
                    <a:pt x="45377" y="88448"/>
                  </a:lnTo>
                  <a:cubicBezTo>
                    <a:pt x="46935" y="92658"/>
                    <a:pt x="47209" y="97062"/>
                    <a:pt x="46198" y="101656"/>
                  </a:cubicBezTo>
                  <a:cubicBezTo>
                    <a:pt x="45175" y="106250"/>
                    <a:pt x="43031" y="110109"/>
                    <a:pt x="39746" y="113220"/>
                  </a:cubicBezTo>
                  <a:cubicBezTo>
                    <a:pt x="35367" y="117741"/>
                    <a:pt x="30134" y="120000"/>
                    <a:pt x="24034" y="120000"/>
                  </a:cubicBezTo>
                  <a:cubicBezTo>
                    <a:pt x="20750" y="120000"/>
                    <a:pt x="17544" y="119219"/>
                    <a:pt x="14421" y="117663"/>
                  </a:cubicBezTo>
                  <a:cubicBezTo>
                    <a:pt x="13796" y="117351"/>
                    <a:pt x="13399" y="116883"/>
                    <a:pt x="13248" y="116258"/>
                  </a:cubicBezTo>
                  <a:cubicBezTo>
                    <a:pt x="13092" y="115634"/>
                    <a:pt x="13248" y="115093"/>
                    <a:pt x="13718" y="114625"/>
                  </a:cubicBezTo>
                  <a:lnTo>
                    <a:pt x="26849" y="101539"/>
                  </a:lnTo>
                  <a:cubicBezTo>
                    <a:pt x="27788" y="100603"/>
                    <a:pt x="27788" y="99666"/>
                    <a:pt x="26849" y="98735"/>
                  </a:cubicBezTo>
                  <a:lnTo>
                    <a:pt x="21219" y="92658"/>
                  </a:lnTo>
                  <a:cubicBezTo>
                    <a:pt x="20281" y="91877"/>
                    <a:pt x="19342" y="91955"/>
                    <a:pt x="18404" y="92892"/>
                  </a:cubicBezTo>
                  <a:lnTo>
                    <a:pt x="5272" y="106211"/>
                  </a:lnTo>
                  <a:cubicBezTo>
                    <a:pt x="4803" y="106680"/>
                    <a:pt x="4217" y="106836"/>
                    <a:pt x="3518" y="106680"/>
                  </a:cubicBezTo>
                  <a:cubicBezTo>
                    <a:pt x="2815" y="106524"/>
                    <a:pt x="2379" y="106133"/>
                    <a:pt x="2228" y="105509"/>
                  </a:cubicBezTo>
                  <a:cubicBezTo>
                    <a:pt x="351" y="101305"/>
                    <a:pt x="-156" y="96906"/>
                    <a:pt x="703" y="92306"/>
                  </a:cubicBezTo>
                  <a:cubicBezTo>
                    <a:pt x="1558" y="87712"/>
                    <a:pt x="3636" y="83698"/>
                    <a:pt x="6914" y="80269"/>
                  </a:cubicBezTo>
                  <a:cubicBezTo>
                    <a:pt x="11606" y="75597"/>
                    <a:pt x="17309" y="73261"/>
                    <a:pt x="24034" y="73261"/>
                  </a:cubicBezTo>
                  <a:cubicBezTo>
                    <a:pt x="26693" y="73261"/>
                    <a:pt x="29195" y="73729"/>
                    <a:pt x="31541" y="74660"/>
                  </a:cubicBezTo>
                  <a:lnTo>
                    <a:pt x="74924" y="31428"/>
                  </a:lnTo>
                  <a:cubicBezTo>
                    <a:pt x="73355" y="27224"/>
                    <a:pt x="73081" y="22825"/>
                    <a:pt x="74103" y="18226"/>
                  </a:cubicBezTo>
                  <a:cubicBezTo>
                    <a:pt x="75114" y="13631"/>
                    <a:pt x="77264" y="9779"/>
                    <a:pt x="80549" y="6657"/>
                  </a:cubicBezTo>
                  <a:cubicBezTo>
                    <a:pt x="83833" y="3233"/>
                    <a:pt x="87821" y="1131"/>
                    <a:pt x="92507" y="351"/>
                  </a:cubicBezTo>
                  <a:cubicBezTo>
                    <a:pt x="97199" y="-429"/>
                    <a:pt x="101657" y="195"/>
                    <a:pt x="105874" y="2219"/>
                  </a:cubicBezTo>
                  <a:cubicBezTo>
                    <a:pt x="106499" y="2531"/>
                    <a:pt x="106890" y="2999"/>
                    <a:pt x="107047" y="3618"/>
                  </a:cubicBezTo>
                  <a:cubicBezTo>
                    <a:pt x="107203" y="4242"/>
                    <a:pt x="107047" y="4789"/>
                    <a:pt x="106577" y="5257"/>
                  </a:cubicBezTo>
                  <a:cubicBezTo>
                    <a:pt x="106577" y="5257"/>
                    <a:pt x="93446" y="18343"/>
                    <a:pt x="93446" y="18343"/>
                  </a:cubicBezTo>
                  <a:close/>
                  <a:moveTo>
                    <a:pt x="22157" y="14602"/>
                  </a:moveTo>
                  <a:lnTo>
                    <a:pt x="19577" y="16938"/>
                  </a:lnTo>
                  <a:lnTo>
                    <a:pt x="48421" y="45450"/>
                  </a:lnTo>
                  <a:cubicBezTo>
                    <a:pt x="49203" y="46387"/>
                    <a:pt x="49203" y="47318"/>
                    <a:pt x="48421" y="48255"/>
                  </a:cubicBezTo>
                  <a:cubicBezTo>
                    <a:pt x="47951" y="48567"/>
                    <a:pt x="47482" y="48723"/>
                    <a:pt x="47019" y="48723"/>
                  </a:cubicBezTo>
                  <a:cubicBezTo>
                    <a:pt x="46549" y="48723"/>
                    <a:pt x="46080" y="48567"/>
                    <a:pt x="45611" y="48255"/>
                  </a:cubicBezTo>
                  <a:lnTo>
                    <a:pt x="17002" y="19514"/>
                  </a:lnTo>
                  <a:lnTo>
                    <a:pt x="14656" y="22084"/>
                  </a:lnTo>
                  <a:cubicBezTo>
                    <a:pt x="14187" y="22396"/>
                    <a:pt x="13718" y="22547"/>
                    <a:pt x="13248" y="22547"/>
                  </a:cubicBezTo>
                  <a:cubicBezTo>
                    <a:pt x="12779" y="22547"/>
                    <a:pt x="12310" y="22396"/>
                    <a:pt x="11841" y="22084"/>
                  </a:cubicBezTo>
                  <a:lnTo>
                    <a:pt x="586" y="10866"/>
                  </a:lnTo>
                  <a:cubicBezTo>
                    <a:pt x="-195" y="9929"/>
                    <a:pt x="-195" y="8993"/>
                    <a:pt x="586" y="8062"/>
                  </a:cubicBezTo>
                  <a:lnTo>
                    <a:pt x="8087" y="579"/>
                  </a:lnTo>
                  <a:cubicBezTo>
                    <a:pt x="9026" y="-195"/>
                    <a:pt x="9964" y="-195"/>
                    <a:pt x="10902" y="579"/>
                  </a:cubicBezTo>
                  <a:lnTo>
                    <a:pt x="22157" y="11797"/>
                  </a:lnTo>
                  <a:cubicBezTo>
                    <a:pt x="22939" y="12734"/>
                    <a:pt x="22939" y="13670"/>
                    <a:pt x="22157" y="1460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25" name="iṧḷîḋé">
              <a:extLst>
                <a:ext uri="{FF2B5EF4-FFF2-40B4-BE49-F238E27FC236}">
                  <a16:creationId xmlns="" xmlns:a16="http://schemas.microsoft.com/office/drawing/2014/main" id="{518E5E69-E262-409A-A5D4-354A4338967B}"/>
                </a:ext>
              </a:extLst>
            </p:cNvPr>
            <p:cNvSpPr/>
            <p:nvPr/>
          </p:nvSpPr>
          <p:spPr>
            <a:xfrm>
              <a:off x="7036372" y="3576936"/>
              <a:ext cx="307205" cy="35105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34283" y="88122"/>
                  </a:moveTo>
                  <a:cubicBezTo>
                    <a:pt x="34283" y="86877"/>
                    <a:pt x="34994" y="86250"/>
                    <a:pt x="36427" y="86250"/>
                  </a:cubicBezTo>
                  <a:lnTo>
                    <a:pt x="83572" y="86250"/>
                  </a:lnTo>
                  <a:cubicBezTo>
                    <a:pt x="85000" y="86250"/>
                    <a:pt x="85716" y="86877"/>
                    <a:pt x="85716" y="88122"/>
                  </a:cubicBezTo>
                  <a:cubicBezTo>
                    <a:pt x="85716" y="89377"/>
                    <a:pt x="85000" y="90000"/>
                    <a:pt x="83572" y="90000"/>
                  </a:cubicBezTo>
                  <a:lnTo>
                    <a:pt x="36427" y="90000"/>
                  </a:lnTo>
                  <a:cubicBezTo>
                    <a:pt x="34994" y="90000"/>
                    <a:pt x="34283" y="89377"/>
                    <a:pt x="34283" y="88122"/>
                  </a:cubicBezTo>
                  <a:close/>
                  <a:moveTo>
                    <a:pt x="34283" y="73127"/>
                  </a:moveTo>
                  <a:cubicBezTo>
                    <a:pt x="34283" y="71877"/>
                    <a:pt x="34994" y="71250"/>
                    <a:pt x="36427" y="71250"/>
                  </a:cubicBezTo>
                  <a:lnTo>
                    <a:pt x="83572" y="71250"/>
                  </a:lnTo>
                  <a:cubicBezTo>
                    <a:pt x="85000" y="71250"/>
                    <a:pt x="85716" y="71877"/>
                    <a:pt x="85716" y="73127"/>
                  </a:cubicBezTo>
                  <a:cubicBezTo>
                    <a:pt x="85716" y="74377"/>
                    <a:pt x="85000" y="75000"/>
                    <a:pt x="83572" y="75000"/>
                  </a:cubicBezTo>
                  <a:lnTo>
                    <a:pt x="36427" y="75000"/>
                  </a:lnTo>
                  <a:cubicBezTo>
                    <a:pt x="34994" y="75000"/>
                    <a:pt x="34283" y="74377"/>
                    <a:pt x="34283" y="73127"/>
                  </a:cubicBezTo>
                  <a:close/>
                  <a:moveTo>
                    <a:pt x="34283" y="58127"/>
                  </a:moveTo>
                  <a:cubicBezTo>
                    <a:pt x="34283" y="56877"/>
                    <a:pt x="34994" y="56250"/>
                    <a:pt x="36427" y="56250"/>
                  </a:cubicBezTo>
                  <a:lnTo>
                    <a:pt x="83572" y="56250"/>
                  </a:lnTo>
                  <a:cubicBezTo>
                    <a:pt x="85000" y="56250"/>
                    <a:pt x="85716" y="56877"/>
                    <a:pt x="85716" y="58127"/>
                  </a:cubicBezTo>
                  <a:cubicBezTo>
                    <a:pt x="85716" y="59377"/>
                    <a:pt x="85000" y="60000"/>
                    <a:pt x="83572" y="60000"/>
                  </a:cubicBezTo>
                  <a:lnTo>
                    <a:pt x="36427" y="60000"/>
                  </a:lnTo>
                  <a:cubicBezTo>
                    <a:pt x="34994" y="60000"/>
                    <a:pt x="34283" y="59377"/>
                    <a:pt x="34283" y="58127"/>
                  </a:cubicBezTo>
                  <a:close/>
                  <a:moveTo>
                    <a:pt x="34283" y="43127"/>
                  </a:moveTo>
                  <a:cubicBezTo>
                    <a:pt x="34283" y="41877"/>
                    <a:pt x="34994" y="41250"/>
                    <a:pt x="36427" y="41250"/>
                  </a:cubicBezTo>
                  <a:lnTo>
                    <a:pt x="83572" y="41250"/>
                  </a:lnTo>
                  <a:cubicBezTo>
                    <a:pt x="85000" y="41250"/>
                    <a:pt x="85716" y="41877"/>
                    <a:pt x="85716" y="43127"/>
                  </a:cubicBezTo>
                  <a:cubicBezTo>
                    <a:pt x="85716" y="44377"/>
                    <a:pt x="85000" y="45000"/>
                    <a:pt x="83572" y="45000"/>
                  </a:cubicBezTo>
                  <a:lnTo>
                    <a:pt x="36427" y="45000"/>
                  </a:lnTo>
                  <a:cubicBezTo>
                    <a:pt x="34994" y="45000"/>
                    <a:pt x="34283" y="44377"/>
                    <a:pt x="34283" y="43127"/>
                  </a:cubicBezTo>
                  <a:close/>
                  <a:moveTo>
                    <a:pt x="34283" y="18750"/>
                  </a:moveTo>
                  <a:cubicBezTo>
                    <a:pt x="34283" y="21250"/>
                    <a:pt x="35711" y="22500"/>
                    <a:pt x="38572" y="22500"/>
                  </a:cubicBezTo>
                  <a:lnTo>
                    <a:pt x="81427" y="22500"/>
                  </a:lnTo>
                  <a:cubicBezTo>
                    <a:pt x="84283" y="22500"/>
                    <a:pt x="85716" y="21250"/>
                    <a:pt x="85716" y="18750"/>
                  </a:cubicBezTo>
                  <a:lnTo>
                    <a:pt x="85716" y="3750"/>
                  </a:lnTo>
                  <a:lnTo>
                    <a:pt x="34283" y="3750"/>
                  </a:lnTo>
                  <a:cubicBezTo>
                    <a:pt x="34283" y="3750"/>
                    <a:pt x="34283" y="18750"/>
                    <a:pt x="34283" y="18750"/>
                  </a:cubicBezTo>
                  <a:close/>
                  <a:moveTo>
                    <a:pt x="32277" y="24255"/>
                  </a:moveTo>
                  <a:cubicBezTo>
                    <a:pt x="30755" y="22933"/>
                    <a:pt x="30000" y="21094"/>
                    <a:pt x="30000" y="18750"/>
                  </a:cubicBezTo>
                  <a:lnTo>
                    <a:pt x="30000" y="1872"/>
                  </a:lnTo>
                  <a:cubicBezTo>
                    <a:pt x="30000" y="627"/>
                    <a:pt x="30711" y="0"/>
                    <a:pt x="32144" y="0"/>
                  </a:cubicBezTo>
                  <a:lnTo>
                    <a:pt x="87855" y="0"/>
                  </a:lnTo>
                  <a:cubicBezTo>
                    <a:pt x="89283" y="0"/>
                    <a:pt x="90000" y="627"/>
                    <a:pt x="90000" y="1872"/>
                  </a:cubicBezTo>
                  <a:lnTo>
                    <a:pt x="90000" y="18750"/>
                  </a:lnTo>
                  <a:cubicBezTo>
                    <a:pt x="90000" y="21094"/>
                    <a:pt x="89238" y="22933"/>
                    <a:pt x="87722" y="24255"/>
                  </a:cubicBezTo>
                  <a:cubicBezTo>
                    <a:pt x="86205" y="25588"/>
                    <a:pt x="84105" y="26250"/>
                    <a:pt x="81427" y="26250"/>
                  </a:cubicBezTo>
                  <a:lnTo>
                    <a:pt x="38572" y="26250"/>
                  </a:lnTo>
                  <a:cubicBezTo>
                    <a:pt x="35894" y="26250"/>
                    <a:pt x="33794" y="25588"/>
                    <a:pt x="32277" y="24255"/>
                  </a:cubicBezTo>
                  <a:close/>
                  <a:moveTo>
                    <a:pt x="17144" y="18750"/>
                  </a:moveTo>
                  <a:lnTo>
                    <a:pt x="17144" y="105000"/>
                  </a:lnTo>
                  <a:lnTo>
                    <a:pt x="102855" y="105000"/>
                  </a:lnTo>
                  <a:lnTo>
                    <a:pt x="102855" y="18750"/>
                  </a:lnTo>
                  <a:lnTo>
                    <a:pt x="96427" y="18750"/>
                  </a:lnTo>
                  <a:cubicBezTo>
                    <a:pt x="95000" y="18750"/>
                    <a:pt x="94283" y="18127"/>
                    <a:pt x="94283" y="16872"/>
                  </a:cubicBezTo>
                  <a:cubicBezTo>
                    <a:pt x="94283" y="15627"/>
                    <a:pt x="95000" y="15000"/>
                    <a:pt x="96427" y="15000"/>
                  </a:cubicBezTo>
                  <a:lnTo>
                    <a:pt x="105000" y="15000"/>
                  </a:lnTo>
                  <a:cubicBezTo>
                    <a:pt x="106427" y="15000"/>
                    <a:pt x="107144" y="15627"/>
                    <a:pt x="107144" y="16872"/>
                  </a:cubicBezTo>
                  <a:lnTo>
                    <a:pt x="107144" y="106872"/>
                  </a:lnTo>
                  <a:cubicBezTo>
                    <a:pt x="107144" y="108127"/>
                    <a:pt x="106427" y="108750"/>
                    <a:pt x="105000" y="108750"/>
                  </a:cubicBezTo>
                  <a:lnTo>
                    <a:pt x="15000" y="108750"/>
                  </a:lnTo>
                  <a:cubicBezTo>
                    <a:pt x="13566" y="108750"/>
                    <a:pt x="12855" y="108127"/>
                    <a:pt x="12855" y="106872"/>
                  </a:cubicBezTo>
                  <a:lnTo>
                    <a:pt x="12855" y="16872"/>
                  </a:lnTo>
                  <a:cubicBezTo>
                    <a:pt x="12855" y="15627"/>
                    <a:pt x="13566" y="15000"/>
                    <a:pt x="15000" y="15000"/>
                  </a:cubicBezTo>
                  <a:lnTo>
                    <a:pt x="23572" y="15000"/>
                  </a:lnTo>
                  <a:cubicBezTo>
                    <a:pt x="25000" y="15000"/>
                    <a:pt x="25716" y="15627"/>
                    <a:pt x="25716" y="16872"/>
                  </a:cubicBezTo>
                  <a:cubicBezTo>
                    <a:pt x="25716" y="18127"/>
                    <a:pt x="25000" y="18750"/>
                    <a:pt x="23572" y="18750"/>
                  </a:cubicBezTo>
                  <a:cubicBezTo>
                    <a:pt x="23572" y="18750"/>
                    <a:pt x="17144" y="18750"/>
                    <a:pt x="17144" y="18750"/>
                  </a:cubicBezTo>
                  <a:close/>
                  <a:moveTo>
                    <a:pt x="1872" y="118361"/>
                  </a:moveTo>
                  <a:cubicBezTo>
                    <a:pt x="622" y="117266"/>
                    <a:pt x="0" y="115933"/>
                    <a:pt x="0" y="114377"/>
                  </a:cubicBezTo>
                  <a:lnTo>
                    <a:pt x="0" y="9372"/>
                  </a:lnTo>
                  <a:cubicBezTo>
                    <a:pt x="0" y="7816"/>
                    <a:pt x="622" y="6483"/>
                    <a:pt x="1872" y="5388"/>
                  </a:cubicBezTo>
                  <a:cubicBezTo>
                    <a:pt x="3122" y="4300"/>
                    <a:pt x="4638" y="3750"/>
                    <a:pt x="6427" y="3750"/>
                  </a:cubicBezTo>
                  <a:lnTo>
                    <a:pt x="23572" y="3750"/>
                  </a:lnTo>
                  <a:cubicBezTo>
                    <a:pt x="25000" y="3750"/>
                    <a:pt x="25716" y="4377"/>
                    <a:pt x="25716" y="5622"/>
                  </a:cubicBezTo>
                  <a:cubicBezTo>
                    <a:pt x="25716" y="6877"/>
                    <a:pt x="25000" y="7500"/>
                    <a:pt x="23572" y="7500"/>
                  </a:cubicBezTo>
                  <a:lnTo>
                    <a:pt x="6427" y="7500"/>
                  </a:lnTo>
                  <a:cubicBezTo>
                    <a:pt x="4994" y="7500"/>
                    <a:pt x="4283" y="8127"/>
                    <a:pt x="4283" y="9372"/>
                  </a:cubicBezTo>
                  <a:lnTo>
                    <a:pt x="4283" y="114377"/>
                  </a:lnTo>
                  <a:cubicBezTo>
                    <a:pt x="4283" y="115622"/>
                    <a:pt x="4994" y="116250"/>
                    <a:pt x="6427" y="116250"/>
                  </a:cubicBezTo>
                  <a:lnTo>
                    <a:pt x="113572" y="116250"/>
                  </a:lnTo>
                  <a:cubicBezTo>
                    <a:pt x="115000" y="116250"/>
                    <a:pt x="115716" y="115622"/>
                    <a:pt x="115716" y="114377"/>
                  </a:cubicBezTo>
                  <a:lnTo>
                    <a:pt x="115716" y="9372"/>
                  </a:lnTo>
                  <a:cubicBezTo>
                    <a:pt x="115716" y="8127"/>
                    <a:pt x="115000" y="7500"/>
                    <a:pt x="113572" y="7500"/>
                  </a:cubicBezTo>
                  <a:lnTo>
                    <a:pt x="96427" y="7500"/>
                  </a:lnTo>
                  <a:cubicBezTo>
                    <a:pt x="95000" y="7500"/>
                    <a:pt x="94283" y="6877"/>
                    <a:pt x="94283" y="5622"/>
                  </a:cubicBezTo>
                  <a:cubicBezTo>
                    <a:pt x="94283" y="4377"/>
                    <a:pt x="95000" y="3750"/>
                    <a:pt x="96427" y="3750"/>
                  </a:cubicBezTo>
                  <a:lnTo>
                    <a:pt x="113572" y="3750"/>
                  </a:lnTo>
                  <a:cubicBezTo>
                    <a:pt x="115355" y="3750"/>
                    <a:pt x="116872" y="4300"/>
                    <a:pt x="118127" y="5388"/>
                  </a:cubicBezTo>
                  <a:cubicBezTo>
                    <a:pt x="119372" y="6483"/>
                    <a:pt x="120000" y="7816"/>
                    <a:pt x="120000" y="9372"/>
                  </a:cubicBezTo>
                  <a:lnTo>
                    <a:pt x="120000" y="114377"/>
                  </a:lnTo>
                  <a:cubicBezTo>
                    <a:pt x="120000" y="115933"/>
                    <a:pt x="119372" y="117266"/>
                    <a:pt x="118127" y="118361"/>
                  </a:cubicBezTo>
                  <a:cubicBezTo>
                    <a:pt x="116872" y="119450"/>
                    <a:pt x="115355" y="120000"/>
                    <a:pt x="113572" y="120000"/>
                  </a:cubicBezTo>
                  <a:lnTo>
                    <a:pt x="6427" y="120000"/>
                  </a:lnTo>
                  <a:cubicBezTo>
                    <a:pt x="4638" y="120000"/>
                    <a:pt x="3122" y="119450"/>
                    <a:pt x="1872" y="11836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228600" y="323850"/>
            <a:ext cx="11671300" cy="6267450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0" y="0"/>
            <a:ext cx="3106400" cy="1052009"/>
            <a:chOff x="424200" y="146026"/>
            <a:chExt cx="4264678" cy="1444270"/>
          </a:xfrm>
        </p:grpSpPr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3267318" y="159652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424200" y="168736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1836677" y="146026"/>
              <a:ext cx="1430644" cy="1426101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085600" y="0"/>
            <a:ext cx="3106400" cy="1052009"/>
            <a:chOff x="424200" y="146026"/>
            <a:chExt cx="4264678" cy="1444270"/>
          </a:xfrm>
        </p:grpSpPr>
        <p:sp>
          <p:nvSpPr>
            <p:cNvPr id="41" name="Freeform 17"/>
            <p:cNvSpPr>
              <a:spLocks/>
            </p:cNvSpPr>
            <p:nvPr/>
          </p:nvSpPr>
          <p:spPr bwMode="auto">
            <a:xfrm>
              <a:off x="3267318" y="159652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9"/>
            <p:cNvSpPr>
              <a:spLocks/>
            </p:cNvSpPr>
            <p:nvPr/>
          </p:nvSpPr>
          <p:spPr bwMode="auto">
            <a:xfrm>
              <a:off x="424200" y="168736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1"/>
            <p:cNvSpPr>
              <a:spLocks/>
            </p:cNvSpPr>
            <p:nvPr/>
          </p:nvSpPr>
          <p:spPr bwMode="auto">
            <a:xfrm>
              <a:off x="1836677" y="146026"/>
              <a:ext cx="1430644" cy="1426101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文本框 1"/>
          <p:cNvSpPr txBox="1"/>
          <p:nvPr/>
        </p:nvSpPr>
        <p:spPr>
          <a:xfrm>
            <a:off x="517733" y="110035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66273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fe7d6a2a-6b39-48c2-bebb-d7b41482bc5d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="" xmlns:a16="http://schemas.microsoft.com/office/drawing/2014/main" id="{E4FBBDEE-C2D8-4533-B575-B4A3334F623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007333" y="1778767"/>
            <a:ext cx="8317767" cy="3866976"/>
            <a:chOff x="669925" y="1146697"/>
            <a:chExt cx="10850563" cy="5044486"/>
          </a:xfrm>
        </p:grpSpPr>
        <p:grpSp>
          <p:nvGrpSpPr>
            <p:cNvPr id="6" name="ïŝliḍé">
              <a:extLst>
                <a:ext uri="{FF2B5EF4-FFF2-40B4-BE49-F238E27FC236}">
                  <a16:creationId xmlns="" xmlns:a16="http://schemas.microsoft.com/office/drawing/2014/main" id="{05A045C9-B22D-44B8-8FC2-71A4D9BD7C43}"/>
                </a:ext>
              </a:extLst>
            </p:cNvPr>
            <p:cNvGrpSpPr/>
            <p:nvPr/>
          </p:nvGrpSpPr>
          <p:grpSpPr>
            <a:xfrm>
              <a:off x="4185284" y="1600200"/>
              <a:ext cx="3821434" cy="4076696"/>
              <a:chOff x="7041000" y="1424253"/>
              <a:chExt cx="4151293" cy="4428595"/>
            </a:xfrm>
          </p:grpSpPr>
          <p:sp>
            <p:nvSpPr>
              <p:cNvPr id="17" name="isļíḓê">
                <a:extLst>
                  <a:ext uri="{FF2B5EF4-FFF2-40B4-BE49-F238E27FC236}">
                    <a16:creationId xmlns="" xmlns:a16="http://schemas.microsoft.com/office/drawing/2014/main" id="{2BEB43C6-525E-4846-865C-C5D5335D4A6C}"/>
                  </a:ext>
                </a:extLst>
              </p:cNvPr>
              <p:cNvSpPr/>
              <p:nvPr/>
            </p:nvSpPr>
            <p:spPr bwMode="auto">
              <a:xfrm>
                <a:off x="7649834" y="2400933"/>
                <a:ext cx="560986" cy="346827"/>
              </a:xfrm>
              <a:custGeom>
                <a:avLst/>
                <a:gdLst>
                  <a:gd name="T0" fmla="*/ 73 w 85"/>
                  <a:gd name="T1" fmla="*/ 48 h 53"/>
                  <a:gd name="T2" fmla="*/ 52 w 85"/>
                  <a:gd name="T3" fmla="*/ 15 h 53"/>
                  <a:gd name="T4" fmla="*/ 0 w 85"/>
                  <a:gd name="T5" fmla="*/ 0 h 53"/>
                  <a:gd name="T6" fmla="*/ 27 w 85"/>
                  <a:gd name="T7" fmla="*/ 38 h 53"/>
                  <a:gd name="T8" fmla="*/ 54 w 85"/>
                  <a:gd name="T9" fmla="*/ 45 h 53"/>
                  <a:gd name="T10" fmla="*/ 85 w 85"/>
                  <a:gd name="T11" fmla="*/ 53 h 53"/>
                  <a:gd name="T12" fmla="*/ 73 w 85"/>
                  <a:gd name="T13" fmla="*/ 48 h 53"/>
                  <a:gd name="T14" fmla="*/ 73 w 85"/>
                  <a:gd name="T15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53">
                    <a:moveTo>
                      <a:pt x="73" y="48"/>
                    </a:moveTo>
                    <a:cubicBezTo>
                      <a:pt x="62" y="41"/>
                      <a:pt x="55" y="28"/>
                      <a:pt x="52" y="1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16"/>
                      <a:pt x="12" y="31"/>
                      <a:pt x="27" y="38"/>
                    </a:cubicBezTo>
                    <a:cubicBezTo>
                      <a:pt x="36" y="41"/>
                      <a:pt x="45" y="43"/>
                      <a:pt x="54" y="45"/>
                    </a:cubicBezTo>
                    <a:cubicBezTo>
                      <a:pt x="64" y="48"/>
                      <a:pt x="74" y="51"/>
                      <a:pt x="85" y="53"/>
                    </a:cubicBezTo>
                    <a:cubicBezTo>
                      <a:pt x="81" y="52"/>
                      <a:pt x="77" y="51"/>
                      <a:pt x="73" y="48"/>
                    </a:cubicBezTo>
                    <a:cubicBezTo>
                      <a:pt x="70" y="46"/>
                      <a:pt x="77" y="51"/>
                      <a:pt x="73" y="48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íṡlîďé">
                <a:extLst>
                  <a:ext uri="{FF2B5EF4-FFF2-40B4-BE49-F238E27FC236}">
                    <a16:creationId xmlns="" xmlns:a16="http://schemas.microsoft.com/office/drawing/2014/main" id="{B62421DE-CC10-4F4D-AAF9-03143F316D5F}"/>
                  </a:ext>
                </a:extLst>
              </p:cNvPr>
              <p:cNvSpPr/>
              <p:nvPr/>
            </p:nvSpPr>
            <p:spPr bwMode="auto">
              <a:xfrm>
                <a:off x="7351191" y="5157557"/>
                <a:ext cx="641834" cy="204498"/>
              </a:xfrm>
              <a:custGeom>
                <a:avLst/>
                <a:gdLst>
                  <a:gd name="T0" fmla="*/ 43 w 97"/>
                  <a:gd name="T1" fmla="*/ 0 h 31"/>
                  <a:gd name="T2" fmla="*/ 0 w 97"/>
                  <a:gd name="T3" fmla="*/ 29 h 31"/>
                  <a:gd name="T4" fmla="*/ 57 w 97"/>
                  <a:gd name="T5" fmla="*/ 31 h 31"/>
                  <a:gd name="T6" fmla="*/ 97 w 97"/>
                  <a:gd name="T7" fmla="*/ 3 h 31"/>
                  <a:gd name="T8" fmla="*/ 43 w 97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31">
                    <a:moveTo>
                      <a:pt x="43" y="0"/>
                    </a:moveTo>
                    <a:cubicBezTo>
                      <a:pt x="34" y="16"/>
                      <a:pt x="19" y="30"/>
                      <a:pt x="0" y="29"/>
                    </a:cubicBezTo>
                    <a:cubicBezTo>
                      <a:pt x="19" y="30"/>
                      <a:pt x="38" y="31"/>
                      <a:pt x="57" y="31"/>
                    </a:cubicBezTo>
                    <a:cubicBezTo>
                      <a:pt x="75" y="30"/>
                      <a:pt x="89" y="17"/>
                      <a:pt x="97" y="3"/>
                    </a:cubicBezTo>
                    <a:lnTo>
                      <a:pt x="43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iṣlîdè">
                <a:extLst>
                  <a:ext uri="{FF2B5EF4-FFF2-40B4-BE49-F238E27FC236}">
                    <a16:creationId xmlns="" xmlns:a16="http://schemas.microsoft.com/office/drawing/2014/main" id="{99FD7DF8-D40D-4133-BF8B-ED99D6198AEC}"/>
                  </a:ext>
                </a:extLst>
              </p:cNvPr>
              <p:cNvSpPr/>
              <p:nvPr/>
            </p:nvSpPr>
            <p:spPr bwMode="auto">
              <a:xfrm>
                <a:off x="7575585" y="3493766"/>
                <a:ext cx="721032" cy="714923"/>
              </a:xfrm>
              <a:custGeom>
                <a:avLst/>
                <a:gdLst>
                  <a:gd name="T0" fmla="*/ 108 w 109"/>
                  <a:gd name="T1" fmla="*/ 99 h 109"/>
                  <a:gd name="T2" fmla="*/ 72 w 109"/>
                  <a:gd name="T3" fmla="*/ 10 h 109"/>
                  <a:gd name="T4" fmla="*/ 18 w 109"/>
                  <a:gd name="T5" fmla="*/ 0 h 109"/>
                  <a:gd name="T6" fmla="*/ 41 w 109"/>
                  <a:gd name="T7" fmla="*/ 101 h 109"/>
                  <a:gd name="T8" fmla="*/ 60 w 109"/>
                  <a:gd name="T9" fmla="*/ 102 h 109"/>
                  <a:gd name="T10" fmla="*/ 65 w 109"/>
                  <a:gd name="T11" fmla="*/ 104 h 109"/>
                  <a:gd name="T12" fmla="*/ 109 w 109"/>
                  <a:gd name="T13" fmla="*/ 99 h 109"/>
                  <a:gd name="T14" fmla="*/ 108 w 109"/>
                  <a:gd name="T15" fmla="*/ 99 h 109"/>
                  <a:gd name="T16" fmla="*/ 108 w 109"/>
                  <a:gd name="T17" fmla="*/ 9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9" h="109">
                    <a:moveTo>
                      <a:pt x="108" y="99"/>
                    </a:moveTo>
                    <a:cubicBezTo>
                      <a:pt x="68" y="95"/>
                      <a:pt x="61" y="41"/>
                      <a:pt x="72" y="1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32"/>
                      <a:pt x="0" y="95"/>
                      <a:pt x="41" y="101"/>
                    </a:cubicBezTo>
                    <a:cubicBezTo>
                      <a:pt x="41" y="101"/>
                      <a:pt x="61" y="109"/>
                      <a:pt x="60" y="102"/>
                    </a:cubicBezTo>
                    <a:cubicBezTo>
                      <a:pt x="60" y="102"/>
                      <a:pt x="65" y="104"/>
                      <a:pt x="65" y="104"/>
                    </a:cubicBezTo>
                    <a:cubicBezTo>
                      <a:pt x="109" y="99"/>
                      <a:pt x="109" y="99"/>
                      <a:pt x="109" y="99"/>
                    </a:cubicBezTo>
                    <a:cubicBezTo>
                      <a:pt x="108" y="99"/>
                      <a:pt x="108" y="99"/>
                      <a:pt x="108" y="99"/>
                    </a:cubicBezTo>
                    <a:cubicBezTo>
                      <a:pt x="108" y="99"/>
                      <a:pt x="108" y="99"/>
                      <a:pt x="108" y="99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i$ḷîde">
                <a:extLst>
                  <a:ext uri="{FF2B5EF4-FFF2-40B4-BE49-F238E27FC236}">
                    <a16:creationId xmlns="" xmlns:a16="http://schemas.microsoft.com/office/drawing/2014/main" id="{CD8E8181-2AB2-4101-8C0D-2CDFD679AE89}"/>
                  </a:ext>
                </a:extLst>
              </p:cNvPr>
              <p:cNvSpPr/>
              <p:nvPr/>
            </p:nvSpPr>
            <p:spPr bwMode="auto">
              <a:xfrm>
                <a:off x="7953426" y="3480678"/>
                <a:ext cx="694633" cy="610221"/>
              </a:xfrm>
              <a:custGeom>
                <a:avLst/>
                <a:gdLst>
                  <a:gd name="T0" fmla="*/ 103 w 105"/>
                  <a:gd name="T1" fmla="*/ 25 h 93"/>
                  <a:gd name="T2" fmla="*/ 100 w 105"/>
                  <a:gd name="T3" fmla="*/ 11 h 93"/>
                  <a:gd name="T4" fmla="*/ 48 w 105"/>
                  <a:gd name="T5" fmla="*/ 0 h 93"/>
                  <a:gd name="T6" fmla="*/ 44 w 105"/>
                  <a:gd name="T7" fmla="*/ 50 h 93"/>
                  <a:gd name="T8" fmla="*/ 0 w 105"/>
                  <a:gd name="T9" fmla="*/ 80 h 93"/>
                  <a:gd name="T10" fmla="*/ 53 w 105"/>
                  <a:gd name="T11" fmla="*/ 88 h 93"/>
                  <a:gd name="T12" fmla="*/ 103 w 105"/>
                  <a:gd name="T13" fmla="*/ 25 h 93"/>
                  <a:gd name="T14" fmla="*/ 103 w 105"/>
                  <a:gd name="T15" fmla="*/ 2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5" h="93">
                    <a:moveTo>
                      <a:pt x="103" y="25"/>
                    </a:moveTo>
                    <a:cubicBezTo>
                      <a:pt x="103" y="20"/>
                      <a:pt x="102" y="15"/>
                      <a:pt x="100" y="11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3" y="17"/>
                      <a:pt x="52" y="35"/>
                      <a:pt x="44" y="50"/>
                    </a:cubicBezTo>
                    <a:cubicBezTo>
                      <a:pt x="37" y="67"/>
                      <a:pt x="20" y="83"/>
                      <a:pt x="0" y="80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86" y="93"/>
                      <a:pt x="105" y="53"/>
                      <a:pt x="103" y="25"/>
                    </a:cubicBezTo>
                    <a:cubicBezTo>
                      <a:pt x="103" y="24"/>
                      <a:pt x="103" y="26"/>
                      <a:pt x="103" y="25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îšḻiḑè">
                <a:extLst>
                  <a:ext uri="{FF2B5EF4-FFF2-40B4-BE49-F238E27FC236}">
                    <a16:creationId xmlns="" xmlns:a16="http://schemas.microsoft.com/office/drawing/2014/main" id="{96AED384-9294-42EC-B2C0-385DE6D4A415}"/>
                  </a:ext>
                </a:extLst>
              </p:cNvPr>
              <p:cNvSpPr/>
              <p:nvPr/>
            </p:nvSpPr>
            <p:spPr bwMode="auto">
              <a:xfrm>
                <a:off x="8428614" y="2026293"/>
                <a:ext cx="925627" cy="1087926"/>
              </a:xfrm>
              <a:custGeom>
                <a:avLst/>
                <a:gdLst>
                  <a:gd name="T0" fmla="*/ 90 w 140"/>
                  <a:gd name="T1" fmla="*/ 15 h 166"/>
                  <a:gd name="T2" fmla="*/ 1 w 140"/>
                  <a:gd name="T3" fmla="*/ 85 h 166"/>
                  <a:gd name="T4" fmla="*/ 29 w 140"/>
                  <a:gd name="T5" fmla="*/ 155 h 166"/>
                  <a:gd name="T6" fmla="*/ 64 w 140"/>
                  <a:gd name="T7" fmla="*/ 157 h 166"/>
                  <a:gd name="T8" fmla="*/ 101 w 140"/>
                  <a:gd name="T9" fmla="*/ 166 h 166"/>
                  <a:gd name="T10" fmla="*/ 67 w 140"/>
                  <a:gd name="T11" fmla="*/ 79 h 166"/>
                  <a:gd name="T12" fmla="*/ 140 w 140"/>
                  <a:gd name="T13" fmla="*/ 32 h 166"/>
                  <a:gd name="T14" fmla="*/ 90 w 140"/>
                  <a:gd name="T15" fmla="*/ 15 h 166"/>
                  <a:gd name="T16" fmla="*/ 90 w 140"/>
                  <a:gd name="T17" fmla="*/ 1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" h="166">
                    <a:moveTo>
                      <a:pt x="90" y="15"/>
                    </a:moveTo>
                    <a:cubicBezTo>
                      <a:pt x="47" y="0"/>
                      <a:pt x="4" y="48"/>
                      <a:pt x="1" y="85"/>
                    </a:cubicBezTo>
                    <a:cubicBezTo>
                      <a:pt x="0" y="107"/>
                      <a:pt x="11" y="141"/>
                      <a:pt x="29" y="155"/>
                    </a:cubicBezTo>
                    <a:cubicBezTo>
                      <a:pt x="38" y="162"/>
                      <a:pt x="53" y="154"/>
                      <a:pt x="64" y="157"/>
                    </a:cubicBezTo>
                    <a:cubicBezTo>
                      <a:pt x="76" y="160"/>
                      <a:pt x="88" y="163"/>
                      <a:pt x="101" y="166"/>
                    </a:cubicBezTo>
                    <a:cubicBezTo>
                      <a:pt x="64" y="157"/>
                      <a:pt x="56" y="110"/>
                      <a:pt x="67" y="79"/>
                    </a:cubicBezTo>
                    <a:cubicBezTo>
                      <a:pt x="77" y="50"/>
                      <a:pt x="107" y="21"/>
                      <a:pt x="140" y="32"/>
                    </a:cubicBezTo>
                    <a:cubicBezTo>
                      <a:pt x="124" y="27"/>
                      <a:pt x="107" y="21"/>
                      <a:pt x="90" y="15"/>
                    </a:cubicBezTo>
                    <a:cubicBezTo>
                      <a:pt x="89" y="15"/>
                      <a:pt x="107" y="21"/>
                      <a:pt x="90" y="15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iṧlíḑe">
                <a:extLst>
                  <a:ext uri="{FF2B5EF4-FFF2-40B4-BE49-F238E27FC236}">
                    <a16:creationId xmlns="" xmlns:a16="http://schemas.microsoft.com/office/drawing/2014/main" id="{1BFAEFE3-1A77-491D-BD7F-F35E0C87202A}"/>
                  </a:ext>
                </a:extLst>
              </p:cNvPr>
              <p:cNvSpPr/>
              <p:nvPr/>
            </p:nvSpPr>
            <p:spPr bwMode="auto">
              <a:xfrm>
                <a:off x="9044047" y="1476603"/>
                <a:ext cx="428989" cy="765638"/>
              </a:xfrm>
              <a:custGeom>
                <a:avLst/>
                <a:gdLst>
                  <a:gd name="T0" fmla="*/ 0 w 260"/>
                  <a:gd name="T1" fmla="*/ 400 h 468"/>
                  <a:gd name="T2" fmla="*/ 200 w 260"/>
                  <a:gd name="T3" fmla="*/ 468 h 468"/>
                  <a:gd name="T4" fmla="*/ 260 w 260"/>
                  <a:gd name="T5" fmla="*/ 84 h 468"/>
                  <a:gd name="T6" fmla="*/ 64 w 260"/>
                  <a:gd name="T7" fmla="*/ 0 h 468"/>
                  <a:gd name="T8" fmla="*/ 0 w 260"/>
                  <a:gd name="T9" fmla="*/ 40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468">
                    <a:moveTo>
                      <a:pt x="0" y="400"/>
                    </a:moveTo>
                    <a:lnTo>
                      <a:pt x="200" y="468"/>
                    </a:lnTo>
                    <a:lnTo>
                      <a:pt x="260" y="84"/>
                    </a:lnTo>
                    <a:lnTo>
                      <a:pt x="64" y="0"/>
                    </a:lnTo>
                    <a:lnTo>
                      <a:pt x="0" y="40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îṣlíḋé">
                <a:extLst>
                  <a:ext uri="{FF2B5EF4-FFF2-40B4-BE49-F238E27FC236}">
                    <a16:creationId xmlns="" xmlns:a16="http://schemas.microsoft.com/office/drawing/2014/main" id="{32650F20-D4E7-48FB-AF2A-D6C2F23B3D09}"/>
                  </a:ext>
                </a:extLst>
              </p:cNvPr>
              <p:cNvSpPr/>
              <p:nvPr/>
            </p:nvSpPr>
            <p:spPr bwMode="auto">
              <a:xfrm>
                <a:off x="8813053" y="3029148"/>
                <a:ext cx="415789" cy="595496"/>
              </a:xfrm>
              <a:custGeom>
                <a:avLst/>
                <a:gdLst>
                  <a:gd name="T0" fmla="*/ 0 w 252"/>
                  <a:gd name="T1" fmla="*/ 324 h 364"/>
                  <a:gd name="T2" fmla="*/ 204 w 252"/>
                  <a:gd name="T3" fmla="*/ 364 h 364"/>
                  <a:gd name="T4" fmla="*/ 252 w 252"/>
                  <a:gd name="T5" fmla="*/ 52 h 364"/>
                  <a:gd name="T6" fmla="*/ 52 w 252"/>
                  <a:gd name="T7" fmla="*/ 0 h 364"/>
                  <a:gd name="T8" fmla="*/ 0 w 252"/>
                  <a:gd name="T9" fmla="*/ 32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364">
                    <a:moveTo>
                      <a:pt x="0" y="324"/>
                    </a:moveTo>
                    <a:lnTo>
                      <a:pt x="204" y="364"/>
                    </a:lnTo>
                    <a:lnTo>
                      <a:pt x="252" y="52"/>
                    </a:lnTo>
                    <a:lnTo>
                      <a:pt x="52" y="0"/>
                    </a:lnTo>
                    <a:lnTo>
                      <a:pt x="0" y="324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ïsḷíḋê">
                <a:extLst>
                  <a:ext uri="{FF2B5EF4-FFF2-40B4-BE49-F238E27FC236}">
                    <a16:creationId xmlns="" xmlns:a16="http://schemas.microsoft.com/office/drawing/2014/main" id="{0DE956E2-71CA-455F-A17D-9469C32E6FF2}"/>
                  </a:ext>
                </a:extLst>
              </p:cNvPr>
              <p:cNvSpPr/>
              <p:nvPr/>
            </p:nvSpPr>
            <p:spPr bwMode="auto">
              <a:xfrm>
                <a:off x="8270218" y="3480678"/>
                <a:ext cx="879428" cy="143966"/>
              </a:xfrm>
              <a:custGeom>
                <a:avLst/>
                <a:gdLst>
                  <a:gd name="T0" fmla="*/ 329 w 533"/>
                  <a:gd name="T1" fmla="*/ 48 h 88"/>
                  <a:gd name="T2" fmla="*/ 52 w 533"/>
                  <a:gd name="T3" fmla="*/ 8 h 88"/>
                  <a:gd name="T4" fmla="*/ 0 w 533"/>
                  <a:gd name="T5" fmla="*/ 0 h 88"/>
                  <a:gd name="T6" fmla="*/ 209 w 533"/>
                  <a:gd name="T7" fmla="*/ 44 h 88"/>
                  <a:gd name="T8" fmla="*/ 261 w 533"/>
                  <a:gd name="T9" fmla="*/ 48 h 88"/>
                  <a:gd name="T10" fmla="*/ 533 w 533"/>
                  <a:gd name="T11" fmla="*/ 88 h 88"/>
                  <a:gd name="T12" fmla="*/ 329 w 533"/>
                  <a:gd name="T13" fmla="*/ 4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3" h="88">
                    <a:moveTo>
                      <a:pt x="329" y="48"/>
                    </a:moveTo>
                    <a:lnTo>
                      <a:pt x="52" y="8"/>
                    </a:lnTo>
                    <a:lnTo>
                      <a:pt x="0" y="0"/>
                    </a:lnTo>
                    <a:lnTo>
                      <a:pt x="209" y="44"/>
                    </a:lnTo>
                    <a:lnTo>
                      <a:pt x="261" y="48"/>
                    </a:lnTo>
                    <a:lnTo>
                      <a:pt x="533" y="88"/>
                    </a:lnTo>
                    <a:lnTo>
                      <a:pt x="329" y="48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íS1iďe">
                <a:extLst>
                  <a:ext uri="{FF2B5EF4-FFF2-40B4-BE49-F238E27FC236}">
                    <a16:creationId xmlns="" xmlns:a16="http://schemas.microsoft.com/office/drawing/2014/main" id="{A425915E-61BE-4FDD-B468-8AEB60791335}"/>
                  </a:ext>
                </a:extLst>
              </p:cNvPr>
              <p:cNvSpPr/>
              <p:nvPr/>
            </p:nvSpPr>
            <p:spPr bwMode="auto">
              <a:xfrm>
                <a:off x="8667857" y="3650821"/>
                <a:ext cx="461988" cy="819626"/>
              </a:xfrm>
              <a:custGeom>
                <a:avLst/>
                <a:gdLst>
                  <a:gd name="T0" fmla="*/ 76 w 280"/>
                  <a:gd name="T1" fmla="*/ 0 h 501"/>
                  <a:gd name="T2" fmla="*/ 12 w 280"/>
                  <a:gd name="T3" fmla="*/ 405 h 501"/>
                  <a:gd name="T4" fmla="*/ 0 w 280"/>
                  <a:gd name="T5" fmla="*/ 477 h 501"/>
                  <a:gd name="T6" fmla="*/ 208 w 280"/>
                  <a:gd name="T7" fmla="*/ 501 h 501"/>
                  <a:gd name="T8" fmla="*/ 220 w 280"/>
                  <a:gd name="T9" fmla="*/ 429 h 501"/>
                  <a:gd name="T10" fmla="*/ 280 w 280"/>
                  <a:gd name="T11" fmla="*/ 40 h 501"/>
                  <a:gd name="T12" fmla="*/ 76 w 280"/>
                  <a:gd name="T13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0" h="501">
                    <a:moveTo>
                      <a:pt x="76" y="0"/>
                    </a:moveTo>
                    <a:lnTo>
                      <a:pt x="12" y="405"/>
                    </a:lnTo>
                    <a:lnTo>
                      <a:pt x="0" y="477"/>
                    </a:lnTo>
                    <a:lnTo>
                      <a:pt x="208" y="501"/>
                    </a:lnTo>
                    <a:lnTo>
                      <a:pt x="220" y="429"/>
                    </a:lnTo>
                    <a:lnTo>
                      <a:pt x="280" y="40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íṥ1íḓê">
                <a:extLst>
                  <a:ext uri="{FF2B5EF4-FFF2-40B4-BE49-F238E27FC236}">
                    <a16:creationId xmlns="" xmlns:a16="http://schemas.microsoft.com/office/drawing/2014/main" id="{58918958-E92B-4CD8-9C45-34BE22BB7CF1}"/>
                  </a:ext>
                </a:extLst>
              </p:cNvPr>
              <p:cNvSpPr/>
              <p:nvPr/>
            </p:nvSpPr>
            <p:spPr bwMode="auto">
              <a:xfrm>
                <a:off x="8780054" y="2891725"/>
                <a:ext cx="547786" cy="150510"/>
              </a:xfrm>
              <a:custGeom>
                <a:avLst/>
                <a:gdLst>
                  <a:gd name="T0" fmla="*/ 33 w 83"/>
                  <a:gd name="T1" fmla="*/ 0 h 23"/>
                  <a:gd name="T2" fmla="*/ 0 w 83"/>
                  <a:gd name="T3" fmla="*/ 7 h 23"/>
                  <a:gd name="T4" fmla="*/ 51 w 83"/>
                  <a:gd name="T5" fmla="*/ 20 h 23"/>
                  <a:gd name="T6" fmla="*/ 83 w 83"/>
                  <a:gd name="T7" fmla="*/ 14 h 23"/>
                  <a:gd name="T8" fmla="*/ 33 w 83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23">
                    <a:moveTo>
                      <a:pt x="33" y="0"/>
                    </a:moveTo>
                    <a:cubicBezTo>
                      <a:pt x="23" y="7"/>
                      <a:pt x="11" y="10"/>
                      <a:pt x="0" y="7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62" y="23"/>
                      <a:pt x="74" y="20"/>
                      <a:pt x="83" y="14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iśḷïḑe">
                <a:extLst>
                  <a:ext uri="{FF2B5EF4-FFF2-40B4-BE49-F238E27FC236}">
                    <a16:creationId xmlns="" xmlns:a16="http://schemas.microsoft.com/office/drawing/2014/main" id="{4B23A6FA-34B1-494F-BC0C-DAA02369D497}"/>
                  </a:ext>
                </a:extLst>
              </p:cNvPr>
              <p:cNvSpPr/>
              <p:nvPr/>
            </p:nvSpPr>
            <p:spPr bwMode="auto">
              <a:xfrm>
                <a:off x="8448413" y="4993958"/>
                <a:ext cx="470238" cy="754187"/>
              </a:xfrm>
              <a:custGeom>
                <a:avLst/>
                <a:gdLst>
                  <a:gd name="T0" fmla="*/ 76 w 285"/>
                  <a:gd name="T1" fmla="*/ 0 h 461"/>
                  <a:gd name="T2" fmla="*/ 64 w 285"/>
                  <a:gd name="T3" fmla="*/ 72 h 461"/>
                  <a:gd name="T4" fmla="*/ 0 w 285"/>
                  <a:gd name="T5" fmla="*/ 461 h 461"/>
                  <a:gd name="T6" fmla="*/ 213 w 285"/>
                  <a:gd name="T7" fmla="*/ 461 h 461"/>
                  <a:gd name="T8" fmla="*/ 277 w 285"/>
                  <a:gd name="T9" fmla="*/ 84 h 461"/>
                  <a:gd name="T10" fmla="*/ 285 w 285"/>
                  <a:gd name="T11" fmla="*/ 12 h 461"/>
                  <a:gd name="T12" fmla="*/ 76 w 285"/>
                  <a:gd name="T13" fmla="*/ 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5" h="461">
                    <a:moveTo>
                      <a:pt x="76" y="0"/>
                    </a:moveTo>
                    <a:lnTo>
                      <a:pt x="64" y="72"/>
                    </a:lnTo>
                    <a:lnTo>
                      <a:pt x="0" y="461"/>
                    </a:lnTo>
                    <a:lnTo>
                      <a:pt x="213" y="461"/>
                    </a:lnTo>
                    <a:lnTo>
                      <a:pt x="277" y="84"/>
                    </a:lnTo>
                    <a:lnTo>
                      <a:pt x="285" y="12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íŝ1iďè">
                <a:extLst>
                  <a:ext uri="{FF2B5EF4-FFF2-40B4-BE49-F238E27FC236}">
                    <a16:creationId xmlns="" xmlns:a16="http://schemas.microsoft.com/office/drawing/2014/main" id="{1A343AEC-3576-4950-AF0C-8C05FA078EE5}"/>
                  </a:ext>
                </a:extLst>
              </p:cNvPr>
              <p:cNvSpPr/>
              <p:nvPr/>
            </p:nvSpPr>
            <p:spPr bwMode="auto">
              <a:xfrm>
                <a:off x="8621658" y="5170643"/>
                <a:ext cx="514787" cy="152147"/>
              </a:xfrm>
              <a:custGeom>
                <a:avLst/>
                <a:gdLst>
                  <a:gd name="T0" fmla="*/ 76 w 78"/>
                  <a:gd name="T1" fmla="*/ 12 h 23"/>
                  <a:gd name="T2" fmla="*/ 53 w 78"/>
                  <a:gd name="T3" fmla="*/ 3 h 23"/>
                  <a:gd name="T4" fmla="*/ 0 w 78"/>
                  <a:gd name="T5" fmla="*/ 0 h 23"/>
                  <a:gd name="T6" fmla="*/ 34 w 78"/>
                  <a:gd name="T7" fmla="*/ 23 h 23"/>
                  <a:gd name="T8" fmla="*/ 78 w 78"/>
                  <a:gd name="T9" fmla="*/ 12 h 23"/>
                  <a:gd name="T10" fmla="*/ 76 w 78"/>
                  <a:gd name="T1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23">
                    <a:moveTo>
                      <a:pt x="76" y="12"/>
                    </a:moveTo>
                    <a:cubicBezTo>
                      <a:pt x="68" y="11"/>
                      <a:pt x="60" y="8"/>
                      <a:pt x="53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8"/>
                      <a:pt x="21" y="22"/>
                      <a:pt x="34" y="23"/>
                    </a:cubicBezTo>
                    <a:cubicBezTo>
                      <a:pt x="48" y="23"/>
                      <a:pt x="64" y="11"/>
                      <a:pt x="78" y="12"/>
                    </a:cubicBezTo>
                    <a:cubicBezTo>
                      <a:pt x="78" y="12"/>
                      <a:pt x="77" y="12"/>
                      <a:pt x="76" y="12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iṥḻiḓê">
                <a:extLst>
                  <a:ext uri="{FF2B5EF4-FFF2-40B4-BE49-F238E27FC236}">
                    <a16:creationId xmlns="" xmlns:a16="http://schemas.microsoft.com/office/drawing/2014/main" id="{9D0AA075-E256-4A4C-8646-3C27FFF35F72}"/>
                  </a:ext>
                </a:extLst>
              </p:cNvPr>
              <p:cNvSpPr/>
              <p:nvPr/>
            </p:nvSpPr>
            <p:spPr bwMode="auto">
              <a:xfrm>
                <a:off x="8793254" y="4372286"/>
                <a:ext cx="692982" cy="785270"/>
              </a:xfrm>
              <a:custGeom>
                <a:avLst/>
                <a:gdLst>
                  <a:gd name="T0" fmla="*/ 101 w 105"/>
                  <a:gd name="T1" fmla="*/ 49 h 120"/>
                  <a:gd name="T2" fmla="*/ 63 w 105"/>
                  <a:gd name="T3" fmla="*/ 6 h 120"/>
                  <a:gd name="T4" fmla="*/ 62 w 105"/>
                  <a:gd name="T5" fmla="*/ 6 h 120"/>
                  <a:gd name="T6" fmla="*/ 11 w 105"/>
                  <a:gd name="T7" fmla="*/ 0 h 120"/>
                  <a:gd name="T8" fmla="*/ 11 w 105"/>
                  <a:gd name="T9" fmla="*/ 0 h 120"/>
                  <a:gd name="T10" fmla="*/ 12 w 105"/>
                  <a:gd name="T11" fmla="*/ 0 h 120"/>
                  <a:gd name="T12" fmla="*/ 12 w 105"/>
                  <a:gd name="T13" fmla="*/ 0 h 120"/>
                  <a:gd name="T14" fmla="*/ 51 w 105"/>
                  <a:gd name="T15" fmla="*/ 62 h 120"/>
                  <a:gd name="T16" fmla="*/ 0 w 105"/>
                  <a:gd name="T17" fmla="*/ 117 h 120"/>
                  <a:gd name="T18" fmla="*/ 41 w 105"/>
                  <a:gd name="T19" fmla="*/ 119 h 120"/>
                  <a:gd name="T20" fmla="*/ 75 w 105"/>
                  <a:gd name="T21" fmla="*/ 113 h 120"/>
                  <a:gd name="T22" fmla="*/ 101 w 105"/>
                  <a:gd name="T23" fmla="*/ 49 h 120"/>
                  <a:gd name="T24" fmla="*/ 101 w 105"/>
                  <a:gd name="T25" fmla="*/ 4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5" h="120">
                    <a:moveTo>
                      <a:pt x="101" y="49"/>
                    </a:moveTo>
                    <a:cubicBezTo>
                      <a:pt x="97" y="29"/>
                      <a:pt x="84" y="10"/>
                      <a:pt x="63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40" y="6"/>
                      <a:pt x="53" y="36"/>
                      <a:pt x="51" y="62"/>
                    </a:cubicBezTo>
                    <a:cubicBezTo>
                      <a:pt x="48" y="88"/>
                      <a:pt x="30" y="118"/>
                      <a:pt x="0" y="117"/>
                    </a:cubicBezTo>
                    <a:cubicBezTo>
                      <a:pt x="14" y="117"/>
                      <a:pt x="27" y="118"/>
                      <a:pt x="41" y="119"/>
                    </a:cubicBezTo>
                    <a:cubicBezTo>
                      <a:pt x="53" y="119"/>
                      <a:pt x="64" y="120"/>
                      <a:pt x="75" y="113"/>
                    </a:cubicBezTo>
                    <a:cubicBezTo>
                      <a:pt x="96" y="100"/>
                      <a:pt x="105" y="72"/>
                      <a:pt x="101" y="49"/>
                    </a:cubicBezTo>
                    <a:cubicBezTo>
                      <a:pt x="100" y="42"/>
                      <a:pt x="102" y="56"/>
                      <a:pt x="101" y="49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íṡḷïḓé">
                <a:extLst>
                  <a:ext uri="{FF2B5EF4-FFF2-40B4-BE49-F238E27FC236}">
                    <a16:creationId xmlns="" xmlns:a16="http://schemas.microsoft.com/office/drawing/2014/main" id="{EEFC5503-8CED-41B9-BA51-55D74321E97A}"/>
                  </a:ext>
                </a:extLst>
              </p:cNvPr>
              <p:cNvSpPr/>
              <p:nvPr/>
            </p:nvSpPr>
            <p:spPr bwMode="auto">
              <a:xfrm>
                <a:off x="9705681" y="1587850"/>
                <a:ext cx="640183" cy="327196"/>
              </a:xfrm>
              <a:custGeom>
                <a:avLst/>
                <a:gdLst>
                  <a:gd name="T0" fmla="*/ 85 w 97"/>
                  <a:gd name="T1" fmla="*/ 41 h 50"/>
                  <a:gd name="T2" fmla="*/ 0 w 97"/>
                  <a:gd name="T3" fmla="*/ 0 h 50"/>
                  <a:gd name="T4" fmla="*/ 50 w 97"/>
                  <a:gd name="T5" fmla="*/ 30 h 50"/>
                  <a:gd name="T6" fmla="*/ 97 w 97"/>
                  <a:gd name="T7" fmla="*/ 50 h 50"/>
                  <a:gd name="T8" fmla="*/ 85 w 97"/>
                  <a:gd name="T9" fmla="*/ 41 h 50"/>
                  <a:gd name="T10" fmla="*/ 85 w 97"/>
                  <a:gd name="T11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50">
                    <a:moveTo>
                      <a:pt x="85" y="41"/>
                    </a:moveTo>
                    <a:cubicBezTo>
                      <a:pt x="59" y="23"/>
                      <a:pt x="29" y="12"/>
                      <a:pt x="0" y="0"/>
                    </a:cubicBezTo>
                    <a:cubicBezTo>
                      <a:pt x="18" y="8"/>
                      <a:pt x="35" y="18"/>
                      <a:pt x="50" y="30"/>
                    </a:cubicBezTo>
                    <a:cubicBezTo>
                      <a:pt x="97" y="50"/>
                      <a:pt x="97" y="50"/>
                      <a:pt x="97" y="50"/>
                    </a:cubicBezTo>
                    <a:cubicBezTo>
                      <a:pt x="93" y="47"/>
                      <a:pt x="90" y="44"/>
                      <a:pt x="85" y="41"/>
                    </a:cubicBezTo>
                    <a:cubicBezTo>
                      <a:pt x="82" y="38"/>
                      <a:pt x="90" y="44"/>
                      <a:pt x="85" y="41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íSḻiďe">
                <a:extLst>
                  <a:ext uri="{FF2B5EF4-FFF2-40B4-BE49-F238E27FC236}">
                    <a16:creationId xmlns="" xmlns:a16="http://schemas.microsoft.com/office/drawing/2014/main" id="{DFE2F316-F9C5-49F8-AA00-28E2354843B0}"/>
                  </a:ext>
                </a:extLst>
              </p:cNvPr>
              <p:cNvSpPr/>
              <p:nvPr/>
            </p:nvSpPr>
            <p:spPr bwMode="auto">
              <a:xfrm>
                <a:off x="9393838" y="2957166"/>
                <a:ext cx="879428" cy="746006"/>
              </a:xfrm>
              <a:custGeom>
                <a:avLst/>
                <a:gdLst>
                  <a:gd name="T0" fmla="*/ 133 w 133"/>
                  <a:gd name="T1" fmla="*/ 32 h 114"/>
                  <a:gd name="T2" fmla="*/ 40 w 133"/>
                  <a:gd name="T3" fmla="*/ 19 h 114"/>
                  <a:gd name="T4" fmla="*/ 2 w 133"/>
                  <a:gd name="T5" fmla="*/ 104 h 114"/>
                  <a:gd name="T6" fmla="*/ 52 w 133"/>
                  <a:gd name="T7" fmla="*/ 114 h 114"/>
                  <a:gd name="T8" fmla="*/ 133 w 133"/>
                  <a:gd name="T9" fmla="*/ 32 h 114"/>
                  <a:gd name="T10" fmla="*/ 133 w 133"/>
                  <a:gd name="T11" fmla="*/ 3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114">
                    <a:moveTo>
                      <a:pt x="133" y="32"/>
                    </a:moveTo>
                    <a:cubicBezTo>
                      <a:pt x="103" y="24"/>
                      <a:pt x="70" y="0"/>
                      <a:pt x="40" y="19"/>
                    </a:cubicBezTo>
                    <a:cubicBezTo>
                      <a:pt x="15" y="35"/>
                      <a:pt x="0" y="74"/>
                      <a:pt x="2" y="104"/>
                    </a:cubicBezTo>
                    <a:cubicBezTo>
                      <a:pt x="19" y="108"/>
                      <a:pt x="35" y="111"/>
                      <a:pt x="52" y="114"/>
                    </a:cubicBezTo>
                    <a:cubicBezTo>
                      <a:pt x="49" y="71"/>
                      <a:pt x="85" y="19"/>
                      <a:pt x="133" y="32"/>
                    </a:cubicBezTo>
                    <a:cubicBezTo>
                      <a:pt x="120" y="28"/>
                      <a:pt x="131" y="31"/>
                      <a:pt x="133" y="3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ï$ḻíḍê">
                <a:extLst>
                  <a:ext uri="{FF2B5EF4-FFF2-40B4-BE49-F238E27FC236}">
                    <a16:creationId xmlns="" xmlns:a16="http://schemas.microsoft.com/office/drawing/2014/main" id="{5C19457A-C04F-4C1A-8D11-24D644E56F68}"/>
                  </a:ext>
                </a:extLst>
              </p:cNvPr>
              <p:cNvSpPr/>
              <p:nvPr/>
            </p:nvSpPr>
            <p:spPr bwMode="auto">
              <a:xfrm>
                <a:off x="8865852" y="5630354"/>
                <a:ext cx="1024624" cy="176686"/>
              </a:xfrm>
              <a:custGeom>
                <a:avLst/>
                <a:gdLst>
                  <a:gd name="T0" fmla="*/ 0 w 155"/>
                  <a:gd name="T1" fmla="*/ 27 h 27"/>
                  <a:gd name="T2" fmla="*/ 53 w 155"/>
                  <a:gd name="T3" fmla="*/ 26 h 27"/>
                  <a:gd name="T4" fmla="*/ 79 w 155"/>
                  <a:gd name="T5" fmla="*/ 24 h 27"/>
                  <a:gd name="T6" fmla="*/ 105 w 155"/>
                  <a:gd name="T7" fmla="*/ 19 h 27"/>
                  <a:gd name="T8" fmla="*/ 130 w 155"/>
                  <a:gd name="T9" fmla="*/ 11 h 27"/>
                  <a:gd name="T10" fmla="*/ 155 w 155"/>
                  <a:gd name="T11" fmla="*/ 0 h 27"/>
                  <a:gd name="T12" fmla="*/ 105 w 155"/>
                  <a:gd name="T13" fmla="*/ 0 h 27"/>
                  <a:gd name="T14" fmla="*/ 80 w 155"/>
                  <a:gd name="T15" fmla="*/ 11 h 27"/>
                  <a:gd name="T16" fmla="*/ 53 w 155"/>
                  <a:gd name="T17" fmla="*/ 20 h 27"/>
                  <a:gd name="T18" fmla="*/ 27 w 155"/>
                  <a:gd name="T19" fmla="*/ 25 h 27"/>
                  <a:gd name="T20" fmla="*/ 0 w 155"/>
                  <a:gd name="T21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27">
                    <a:moveTo>
                      <a:pt x="0" y="27"/>
                    </a:moveTo>
                    <a:cubicBezTo>
                      <a:pt x="18" y="27"/>
                      <a:pt x="35" y="27"/>
                      <a:pt x="53" y="26"/>
                    </a:cubicBezTo>
                    <a:cubicBezTo>
                      <a:pt x="61" y="26"/>
                      <a:pt x="70" y="26"/>
                      <a:pt x="79" y="24"/>
                    </a:cubicBezTo>
                    <a:cubicBezTo>
                      <a:pt x="87" y="23"/>
                      <a:pt x="96" y="22"/>
                      <a:pt x="105" y="19"/>
                    </a:cubicBezTo>
                    <a:cubicBezTo>
                      <a:pt x="113" y="17"/>
                      <a:pt x="122" y="14"/>
                      <a:pt x="130" y="11"/>
                    </a:cubicBezTo>
                    <a:cubicBezTo>
                      <a:pt x="139" y="8"/>
                      <a:pt x="147" y="4"/>
                      <a:pt x="15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7" y="4"/>
                      <a:pt x="88" y="8"/>
                      <a:pt x="80" y="11"/>
                    </a:cubicBezTo>
                    <a:cubicBezTo>
                      <a:pt x="71" y="15"/>
                      <a:pt x="62" y="18"/>
                      <a:pt x="53" y="20"/>
                    </a:cubicBezTo>
                    <a:cubicBezTo>
                      <a:pt x="45" y="22"/>
                      <a:pt x="36" y="24"/>
                      <a:pt x="27" y="25"/>
                    </a:cubicBezTo>
                    <a:cubicBezTo>
                      <a:pt x="18" y="26"/>
                      <a:pt x="9" y="27"/>
                      <a:pt x="0" y="2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ïşļîďè">
                <a:extLst>
                  <a:ext uri="{FF2B5EF4-FFF2-40B4-BE49-F238E27FC236}">
                    <a16:creationId xmlns="" xmlns:a16="http://schemas.microsoft.com/office/drawing/2014/main" id="{AD67B475-52CD-4A2E-922F-FC28FFAAC33D}"/>
                  </a:ext>
                </a:extLst>
              </p:cNvPr>
              <p:cNvSpPr/>
              <p:nvPr/>
            </p:nvSpPr>
            <p:spPr bwMode="auto">
              <a:xfrm>
                <a:off x="8865852" y="5630354"/>
                <a:ext cx="1024624" cy="176686"/>
              </a:xfrm>
              <a:custGeom>
                <a:avLst/>
                <a:gdLst>
                  <a:gd name="T0" fmla="*/ 0 w 155"/>
                  <a:gd name="T1" fmla="*/ 27 h 27"/>
                  <a:gd name="T2" fmla="*/ 53 w 155"/>
                  <a:gd name="T3" fmla="*/ 26 h 27"/>
                  <a:gd name="T4" fmla="*/ 79 w 155"/>
                  <a:gd name="T5" fmla="*/ 24 h 27"/>
                  <a:gd name="T6" fmla="*/ 105 w 155"/>
                  <a:gd name="T7" fmla="*/ 19 h 27"/>
                  <a:gd name="T8" fmla="*/ 130 w 155"/>
                  <a:gd name="T9" fmla="*/ 11 h 27"/>
                  <a:gd name="T10" fmla="*/ 155 w 155"/>
                  <a:gd name="T11" fmla="*/ 0 h 27"/>
                  <a:gd name="T12" fmla="*/ 105 w 155"/>
                  <a:gd name="T13" fmla="*/ 0 h 27"/>
                  <a:gd name="T14" fmla="*/ 80 w 155"/>
                  <a:gd name="T15" fmla="*/ 11 h 27"/>
                  <a:gd name="T16" fmla="*/ 53 w 155"/>
                  <a:gd name="T17" fmla="*/ 20 h 27"/>
                  <a:gd name="T18" fmla="*/ 27 w 155"/>
                  <a:gd name="T19" fmla="*/ 25 h 27"/>
                  <a:gd name="T20" fmla="*/ 0 w 155"/>
                  <a:gd name="T21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27">
                    <a:moveTo>
                      <a:pt x="0" y="27"/>
                    </a:moveTo>
                    <a:cubicBezTo>
                      <a:pt x="53" y="26"/>
                      <a:pt x="53" y="26"/>
                      <a:pt x="53" y="26"/>
                    </a:cubicBezTo>
                    <a:cubicBezTo>
                      <a:pt x="61" y="26"/>
                      <a:pt x="70" y="26"/>
                      <a:pt x="79" y="24"/>
                    </a:cubicBezTo>
                    <a:cubicBezTo>
                      <a:pt x="87" y="23"/>
                      <a:pt x="96" y="22"/>
                      <a:pt x="105" y="19"/>
                    </a:cubicBezTo>
                    <a:cubicBezTo>
                      <a:pt x="113" y="17"/>
                      <a:pt x="122" y="14"/>
                      <a:pt x="130" y="11"/>
                    </a:cubicBezTo>
                    <a:cubicBezTo>
                      <a:pt x="139" y="8"/>
                      <a:pt x="147" y="4"/>
                      <a:pt x="15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7" y="4"/>
                      <a:pt x="88" y="8"/>
                      <a:pt x="80" y="11"/>
                    </a:cubicBezTo>
                    <a:cubicBezTo>
                      <a:pt x="71" y="15"/>
                      <a:pt x="62" y="18"/>
                      <a:pt x="53" y="20"/>
                    </a:cubicBezTo>
                    <a:cubicBezTo>
                      <a:pt x="45" y="22"/>
                      <a:pt x="36" y="24"/>
                      <a:pt x="27" y="25"/>
                    </a:cubicBezTo>
                    <a:cubicBezTo>
                      <a:pt x="18" y="26"/>
                      <a:pt x="9" y="27"/>
                      <a:pt x="0" y="27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ïs1îďè">
                <a:extLst>
                  <a:ext uri="{FF2B5EF4-FFF2-40B4-BE49-F238E27FC236}">
                    <a16:creationId xmlns="" xmlns:a16="http://schemas.microsoft.com/office/drawing/2014/main" id="{9F65BD34-FD46-46CB-993B-2035ACBF727F}"/>
                  </a:ext>
                </a:extLst>
              </p:cNvPr>
              <p:cNvSpPr/>
              <p:nvPr/>
            </p:nvSpPr>
            <p:spPr bwMode="auto">
              <a:xfrm>
                <a:off x="9301441" y="4588235"/>
                <a:ext cx="846429" cy="1042119"/>
              </a:xfrm>
              <a:custGeom>
                <a:avLst/>
                <a:gdLst>
                  <a:gd name="T0" fmla="*/ 69 w 128"/>
                  <a:gd name="T1" fmla="*/ 55 h 159"/>
                  <a:gd name="T2" fmla="*/ 128 w 128"/>
                  <a:gd name="T3" fmla="*/ 20 h 159"/>
                  <a:gd name="T4" fmla="*/ 97 w 128"/>
                  <a:gd name="T5" fmla="*/ 17 h 159"/>
                  <a:gd name="T6" fmla="*/ 62 w 128"/>
                  <a:gd name="T7" fmla="*/ 2 h 159"/>
                  <a:gd name="T8" fmla="*/ 18 w 128"/>
                  <a:gd name="T9" fmla="*/ 51 h 159"/>
                  <a:gd name="T10" fmla="*/ 39 w 128"/>
                  <a:gd name="T11" fmla="*/ 159 h 159"/>
                  <a:gd name="T12" fmla="*/ 89 w 128"/>
                  <a:gd name="T13" fmla="*/ 159 h 159"/>
                  <a:gd name="T14" fmla="*/ 69 w 128"/>
                  <a:gd name="T15" fmla="*/ 55 h 159"/>
                  <a:gd name="T16" fmla="*/ 69 w 128"/>
                  <a:gd name="T17" fmla="*/ 55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59">
                    <a:moveTo>
                      <a:pt x="69" y="55"/>
                    </a:moveTo>
                    <a:cubicBezTo>
                      <a:pt x="80" y="33"/>
                      <a:pt x="103" y="17"/>
                      <a:pt x="128" y="20"/>
                    </a:cubicBezTo>
                    <a:cubicBezTo>
                      <a:pt x="118" y="19"/>
                      <a:pt x="107" y="18"/>
                      <a:pt x="97" y="17"/>
                    </a:cubicBezTo>
                    <a:cubicBezTo>
                      <a:pt x="86" y="16"/>
                      <a:pt x="73" y="0"/>
                      <a:pt x="62" y="2"/>
                    </a:cubicBezTo>
                    <a:cubicBezTo>
                      <a:pt x="43" y="6"/>
                      <a:pt x="27" y="34"/>
                      <a:pt x="18" y="51"/>
                    </a:cubicBezTo>
                    <a:cubicBezTo>
                      <a:pt x="0" y="86"/>
                      <a:pt x="6" y="135"/>
                      <a:pt x="39" y="159"/>
                    </a:cubicBezTo>
                    <a:cubicBezTo>
                      <a:pt x="89" y="159"/>
                      <a:pt x="89" y="159"/>
                      <a:pt x="89" y="159"/>
                    </a:cubicBezTo>
                    <a:cubicBezTo>
                      <a:pt x="58" y="136"/>
                      <a:pt x="51" y="89"/>
                      <a:pt x="69" y="55"/>
                    </a:cubicBezTo>
                    <a:cubicBezTo>
                      <a:pt x="73" y="47"/>
                      <a:pt x="65" y="63"/>
                      <a:pt x="69" y="55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iṩḷidè">
                <a:extLst>
                  <a:ext uri="{FF2B5EF4-FFF2-40B4-BE49-F238E27FC236}">
                    <a16:creationId xmlns="" xmlns:a16="http://schemas.microsoft.com/office/drawing/2014/main" id="{FA2A256E-02A7-473B-B6C9-092804DAA6CD}"/>
                  </a:ext>
                </a:extLst>
              </p:cNvPr>
              <p:cNvSpPr/>
              <p:nvPr/>
            </p:nvSpPr>
            <p:spPr bwMode="auto">
              <a:xfrm>
                <a:off x="9923475" y="3179659"/>
                <a:ext cx="574185" cy="714923"/>
              </a:xfrm>
              <a:custGeom>
                <a:avLst/>
                <a:gdLst>
                  <a:gd name="T0" fmla="*/ 83 w 87"/>
                  <a:gd name="T1" fmla="*/ 54 h 109"/>
                  <a:gd name="T2" fmla="*/ 49 w 87"/>
                  <a:gd name="T3" fmla="*/ 12 h 109"/>
                  <a:gd name="T4" fmla="*/ 0 w 87"/>
                  <a:gd name="T5" fmla="*/ 0 h 109"/>
                  <a:gd name="T6" fmla="*/ 20 w 87"/>
                  <a:gd name="T7" fmla="*/ 100 h 109"/>
                  <a:gd name="T8" fmla="*/ 68 w 87"/>
                  <a:gd name="T9" fmla="*/ 109 h 109"/>
                  <a:gd name="T10" fmla="*/ 83 w 87"/>
                  <a:gd name="T11" fmla="*/ 54 h 109"/>
                  <a:gd name="T12" fmla="*/ 83 w 87"/>
                  <a:gd name="T13" fmla="*/ 54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109">
                    <a:moveTo>
                      <a:pt x="83" y="54"/>
                    </a:moveTo>
                    <a:cubicBezTo>
                      <a:pt x="80" y="35"/>
                      <a:pt x="68" y="17"/>
                      <a:pt x="49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11"/>
                      <a:pt x="13" y="82"/>
                      <a:pt x="20" y="100"/>
                    </a:cubicBezTo>
                    <a:cubicBezTo>
                      <a:pt x="68" y="109"/>
                      <a:pt x="68" y="109"/>
                      <a:pt x="68" y="109"/>
                    </a:cubicBezTo>
                    <a:cubicBezTo>
                      <a:pt x="81" y="94"/>
                      <a:pt x="87" y="73"/>
                      <a:pt x="83" y="54"/>
                    </a:cubicBezTo>
                    <a:cubicBezTo>
                      <a:pt x="82" y="47"/>
                      <a:pt x="85" y="61"/>
                      <a:pt x="83" y="54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i$ľiḑé">
                <a:extLst>
                  <a:ext uri="{FF2B5EF4-FFF2-40B4-BE49-F238E27FC236}">
                    <a16:creationId xmlns="" xmlns:a16="http://schemas.microsoft.com/office/drawing/2014/main" id="{B0BE111C-8D00-4FB8-B472-C6A08CB02556}"/>
                  </a:ext>
                </a:extLst>
              </p:cNvPr>
              <p:cNvSpPr/>
              <p:nvPr/>
            </p:nvSpPr>
            <p:spPr bwMode="auto">
              <a:xfrm>
                <a:off x="10510860" y="1424253"/>
                <a:ext cx="681433" cy="1055207"/>
              </a:xfrm>
              <a:custGeom>
                <a:avLst/>
                <a:gdLst>
                  <a:gd name="T0" fmla="*/ 102 w 103"/>
                  <a:gd name="T1" fmla="*/ 71 h 161"/>
                  <a:gd name="T2" fmla="*/ 96 w 103"/>
                  <a:gd name="T3" fmla="*/ 50 h 161"/>
                  <a:gd name="T4" fmla="*/ 85 w 103"/>
                  <a:gd name="T5" fmla="*/ 34 h 161"/>
                  <a:gd name="T6" fmla="*/ 70 w 103"/>
                  <a:gd name="T7" fmla="*/ 23 h 161"/>
                  <a:gd name="T8" fmla="*/ 25 w 103"/>
                  <a:gd name="T9" fmla="*/ 0 h 161"/>
                  <a:gd name="T10" fmla="*/ 40 w 103"/>
                  <a:gd name="T11" fmla="*/ 12 h 161"/>
                  <a:gd name="T12" fmla="*/ 51 w 103"/>
                  <a:gd name="T13" fmla="*/ 29 h 161"/>
                  <a:gd name="T14" fmla="*/ 57 w 103"/>
                  <a:gd name="T15" fmla="*/ 50 h 161"/>
                  <a:gd name="T16" fmla="*/ 57 w 103"/>
                  <a:gd name="T17" fmla="*/ 74 h 161"/>
                  <a:gd name="T18" fmla="*/ 50 w 103"/>
                  <a:gd name="T19" fmla="*/ 98 h 161"/>
                  <a:gd name="T20" fmla="*/ 37 w 103"/>
                  <a:gd name="T21" fmla="*/ 118 h 161"/>
                  <a:gd name="T22" fmla="*/ 20 w 103"/>
                  <a:gd name="T23" fmla="*/ 134 h 161"/>
                  <a:gd name="T24" fmla="*/ 0 w 103"/>
                  <a:gd name="T25" fmla="*/ 144 h 161"/>
                  <a:gd name="T26" fmla="*/ 46 w 103"/>
                  <a:gd name="T27" fmla="*/ 161 h 161"/>
                  <a:gd name="T28" fmla="*/ 66 w 103"/>
                  <a:gd name="T29" fmla="*/ 151 h 161"/>
                  <a:gd name="T30" fmla="*/ 82 w 103"/>
                  <a:gd name="T31" fmla="*/ 136 h 161"/>
                  <a:gd name="T32" fmla="*/ 95 w 103"/>
                  <a:gd name="T33" fmla="*/ 117 h 161"/>
                  <a:gd name="T34" fmla="*/ 102 w 103"/>
                  <a:gd name="T35" fmla="*/ 94 h 161"/>
                  <a:gd name="T36" fmla="*/ 102 w 103"/>
                  <a:gd name="T37" fmla="*/ 7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3" h="161">
                    <a:moveTo>
                      <a:pt x="102" y="71"/>
                    </a:moveTo>
                    <a:cubicBezTo>
                      <a:pt x="101" y="63"/>
                      <a:pt x="99" y="56"/>
                      <a:pt x="96" y="50"/>
                    </a:cubicBezTo>
                    <a:cubicBezTo>
                      <a:pt x="93" y="44"/>
                      <a:pt x="90" y="39"/>
                      <a:pt x="85" y="34"/>
                    </a:cubicBezTo>
                    <a:cubicBezTo>
                      <a:pt x="81" y="29"/>
                      <a:pt x="76" y="25"/>
                      <a:pt x="70" y="23"/>
                    </a:cubicBezTo>
                    <a:cubicBezTo>
                      <a:pt x="55" y="15"/>
                      <a:pt x="40" y="8"/>
                      <a:pt x="25" y="0"/>
                    </a:cubicBezTo>
                    <a:cubicBezTo>
                      <a:pt x="30" y="3"/>
                      <a:pt x="36" y="7"/>
                      <a:pt x="40" y="12"/>
                    </a:cubicBezTo>
                    <a:cubicBezTo>
                      <a:pt x="45" y="17"/>
                      <a:pt x="49" y="22"/>
                      <a:pt x="51" y="29"/>
                    </a:cubicBezTo>
                    <a:cubicBezTo>
                      <a:pt x="54" y="35"/>
                      <a:pt x="56" y="42"/>
                      <a:pt x="57" y="50"/>
                    </a:cubicBezTo>
                    <a:cubicBezTo>
                      <a:pt x="58" y="57"/>
                      <a:pt x="58" y="65"/>
                      <a:pt x="57" y="74"/>
                    </a:cubicBezTo>
                    <a:cubicBezTo>
                      <a:pt x="55" y="82"/>
                      <a:pt x="53" y="90"/>
                      <a:pt x="50" y="98"/>
                    </a:cubicBezTo>
                    <a:cubicBezTo>
                      <a:pt x="46" y="105"/>
                      <a:pt x="42" y="112"/>
                      <a:pt x="37" y="118"/>
                    </a:cubicBezTo>
                    <a:cubicBezTo>
                      <a:pt x="32" y="124"/>
                      <a:pt x="26" y="129"/>
                      <a:pt x="20" y="134"/>
                    </a:cubicBezTo>
                    <a:cubicBezTo>
                      <a:pt x="14" y="138"/>
                      <a:pt x="7" y="141"/>
                      <a:pt x="0" y="144"/>
                    </a:cubicBezTo>
                    <a:cubicBezTo>
                      <a:pt x="46" y="161"/>
                      <a:pt x="46" y="161"/>
                      <a:pt x="46" y="161"/>
                    </a:cubicBezTo>
                    <a:cubicBezTo>
                      <a:pt x="53" y="159"/>
                      <a:pt x="60" y="156"/>
                      <a:pt x="66" y="151"/>
                    </a:cubicBezTo>
                    <a:cubicBezTo>
                      <a:pt x="72" y="147"/>
                      <a:pt x="77" y="142"/>
                      <a:pt x="82" y="136"/>
                    </a:cubicBezTo>
                    <a:cubicBezTo>
                      <a:pt x="87" y="130"/>
                      <a:pt x="91" y="124"/>
                      <a:pt x="95" y="117"/>
                    </a:cubicBezTo>
                    <a:cubicBezTo>
                      <a:pt x="98" y="109"/>
                      <a:pt x="100" y="102"/>
                      <a:pt x="102" y="94"/>
                    </a:cubicBezTo>
                    <a:cubicBezTo>
                      <a:pt x="103" y="86"/>
                      <a:pt x="103" y="78"/>
                      <a:pt x="102" y="71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isḷïḋé">
                <a:extLst>
                  <a:ext uri="{FF2B5EF4-FFF2-40B4-BE49-F238E27FC236}">
                    <a16:creationId xmlns="" xmlns:a16="http://schemas.microsoft.com/office/drawing/2014/main" id="{A24DD616-A6B6-4D04-9D41-0B8B545F7BF4}"/>
                  </a:ext>
                </a:extLst>
              </p:cNvPr>
              <p:cNvSpPr/>
              <p:nvPr/>
            </p:nvSpPr>
            <p:spPr bwMode="auto">
              <a:xfrm>
                <a:off x="10510860" y="2368212"/>
                <a:ext cx="562636" cy="1519825"/>
              </a:xfrm>
              <a:custGeom>
                <a:avLst/>
                <a:gdLst>
                  <a:gd name="T0" fmla="*/ 80 w 85"/>
                  <a:gd name="T1" fmla="*/ 117 h 232"/>
                  <a:gd name="T2" fmla="*/ 67 w 85"/>
                  <a:gd name="T3" fmla="*/ 64 h 232"/>
                  <a:gd name="T4" fmla="*/ 46 w 85"/>
                  <a:gd name="T5" fmla="*/ 17 h 232"/>
                  <a:gd name="T6" fmla="*/ 0 w 85"/>
                  <a:gd name="T7" fmla="*/ 0 h 232"/>
                  <a:gd name="T8" fmla="*/ 21 w 85"/>
                  <a:gd name="T9" fmla="*/ 49 h 232"/>
                  <a:gd name="T10" fmla="*/ 34 w 85"/>
                  <a:gd name="T11" fmla="*/ 103 h 232"/>
                  <a:gd name="T12" fmla="*/ 39 w 85"/>
                  <a:gd name="T13" fmla="*/ 161 h 232"/>
                  <a:gd name="T14" fmla="*/ 35 w 85"/>
                  <a:gd name="T15" fmla="*/ 222 h 232"/>
                  <a:gd name="T16" fmla="*/ 81 w 85"/>
                  <a:gd name="T17" fmla="*/ 232 h 232"/>
                  <a:gd name="T18" fmla="*/ 85 w 85"/>
                  <a:gd name="T19" fmla="*/ 173 h 232"/>
                  <a:gd name="T20" fmla="*/ 80 w 85"/>
                  <a:gd name="T21" fmla="*/ 117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232">
                    <a:moveTo>
                      <a:pt x="80" y="117"/>
                    </a:moveTo>
                    <a:cubicBezTo>
                      <a:pt x="77" y="99"/>
                      <a:pt x="72" y="81"/>
                      <a:pt x="67" y="64"/>
                    </a:cubicBezTo>
                    <a:cubicBezTo>
                      <a:pt x="61" y="48"/>
                      <a:pt x="54" y="32"/>
                      <a:pt x="46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15"/>
                      <a:pt x="15" y="31"/>
                      <a:pt x="21" y="49"/>
                    </a:cubicBezTo>
                    <a:cubicBezTo>
                      <a:pt x="27" y="66"/>
                      <a:pt x="31" y="84"/>
                      <a:pt x="34" y="103"/>
                    </a:cubicBezTo>
                    <a:cubicBezTo>
                      <a:pt x="37" y="122"/>
                      <a:pt x="39" y="141"/>
                      <a:pt x="39" y="161"/>
                    </a:cubicBezTo>
                    <a:cubicBezTo>
                      <a:pt x="39" y="181"/>
                      <a:pt x="38" y="202"/>
                      <a:pt x="35" y="222"/>
                    </a:cubicBezTo>
                    <a:cubicBezTo>
                      <a:pt x="81" y="232"/>
                      <a:pt x="81" y="232"/>
                      <a:pt x="81" y="232"/>
                    </a:cubicBezTo>
                    <a:cubicBezTo>
                      <a:pt x="84" y="212"/>
                      <a:pt x="85" y="193"/>
                      <a:pt x="85" y="173"/>
                    </a:cubicBezTo>
                    <a:cubicBezTo>
                      <a:pt x="84" y="154"/>
                      <a:pt x="83" y="135"/>
                      <a:pt x="80" y="117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îŝ1ïdê">
                <a:extLst>
                  <a:ext uri="{FF2B5EF4-FFF2-40B4-BE49-F238E27FC236}">
                    <a16:creationId xmlns="" xmlns:a16="http://schemas.microsoft.com/office/drawing/2014/main" id="{C103C2EF-AC60-4923-BCB9-2CDDDEA9EBC4}"/>
                  </a:ext>
                </a:extLst>
              </p:cNvPr>
              <p:cNvSpPr/>
              <p:nvPr/>
            </p:nvSpPr>
            <p:spPr bwMode="auto">
              <a:xfrm>
                <a:off x="10207268" y="3927299"/>
                <a:ext cx="826629" cy="1184449"/>
              </a:xfrm>
              <a:custGeom>
                <a:avLst/>
                <a:gdLst>
                  <a:gd name="T0" fmla="*/ 79 w 125"/>
                  <a:gd name="T1" fmla="*/ 0 h 181"/>
                  <a:gd name="T2" fmla="*/ 66 w 125"/>
                  <a:gd name="T3" fmla="*/ 50 h 181"/>
                  <a:gd name="T4" fmla="*/ 49 w 125"/>
                  <a:gd name="T5" fmla="*/ 97 h 181"/>
                  <a:gd name="T6" fmla="*/ 26 w 125"/>
                  <a:gd name="T7" fmla="*/ 140 h 181"/>
                  <a:gd name="T8" fmla="*/ 0 w 125"/>
                  <a:gd name="T9" fmla="*/ 178 h 181"/>
                  <a:gd name="T10" fmla="*/ 48 w 125"/>
                  <a:gd name="T11" fmla="*/ 181 h 181"/>
                  <a:gd name="T12" fmla="*/ 74 w 125"/>
                  <a:gd name="T13" fmla="*/ 144 h 181"/>
                  <a:gd name="T14" fmla="*/ 96 w 125"/>
                  <a:gd name="T15" fmla="*/ 103 h 181"/>
                  <a:gd name="T16" fmla="*/ 113 w 125"/>
                  <a:gd name="T17" fmla="*/ 58 h 181"/>
                  <a:gd name="T18" fmla="*/ 125 w 125"/>
                  <a:gd name="T19" fmla="*/ 10 h 181"/>
                  <a:gd name="T20" fmla="*/ 79 w 125"/>
                  <a:gd name="T21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5" h="181">
                    <a:moveTo>
                      <a:pt x="79" y="0"/>
                    </a:moveTo>
                    <a:cubicBezTo>
                      <a:pt x="76" y="18"/>
                      <a:pt x="71" y="34"/>
                      <a:pt x="66" y="50"/>
                    </a:cubicBezTo>
                    <a:cubicBezTo>
                      <a:pt x="61" y="67"/>
                      <a:pt x="56" y="82"/>
                      <a:pt x="49" y="97"/>
                    </a:cubicBezTo>
                    <a:cubicBezTo>
                      <a:pt x="42" y="112"/>
                      <a:pt x="35" y="126"/>
                      <a:pt x="26" y="140"/>
                    </a:cubicBezTo>
                    <a:cubicBezTo>
                      <a:pt x="18" y="153"/>
                      <a:pt x="9" y="166"/>
                      <a:pt x="0" y="178"/>
                    </a:cubicBezTo>
                    <a:cubicBezTo>
                      <a:pt x="48" y="181"/>
                      <a:pt x="48" y="181"/>
                      <a:pt x="48" y="181"/>
                    </a:cubicBezTo>
                    <a:cubicBezTo>
                      <a:pt x="57" y="169"/>
                      <a:pt x="66" y="157"/>
                      <a:pt x="74" y="144"/>
                    </a:cubicBezTo>
                    <a:cubicBezTo>
                      <a:pt x="82" y="131"/>
                      <a:pt x="89" y="117"/>
                      <a:pt x="96" y="103"/>
                    </a:cubicBezTo>
                    <a:cubicBezTo>
                      <a:pt x="102" y="89"/>
                      <a:pt x="108" y="74"/>
                      <a:pt x="113" y="58"/>
                    </a:cubicBezTo>
                    <a:cubicBezTo>
                      <a:pt x="118" y="42"/>
                      <a:pt x="122" y="26"/>
                      <a:pt x="125" y="10"/>
                    </a:cubicBez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íŝľiďé">
                <a:extLst>
                  <a:ext uri="{FF2B5EF4-FFF2-40B4-BE49-F238E27FC236}">
                    <a16:creationId xmlns="" xmlns:a16="http://schemas.microsoft.com/office/drawing/2014/main" id="{74FECC71-000D-4B37-AC3D-5E5886635108}"/>
                  </a:ext>
                </a:extLst>
              </p:cNvPr>
              <p:cNvSpPr/>
              <p:nvPr/>
            </p:nvSpPr>
            <p:spPr bwMode="auto">
              <a:xfrm>
                <a:off x="7278593" y="1476603"/>
                <a:ext cx="1871052" cy="2535767"/>
              </a:xfrm>
              <a:custGeom>
                <a:avLst/>
                <a:gdLst>
                  <a:gd name="T0" fmla="*/ 243 w 283"/>
                  <a:gd name="T1" fmla="*/ 4 h 387"/>
                  <a:gd name="T2" fmla="*/ 168 w 283"/>
                  <a:gd name="T3" fmla="*/ 31 h 387"/>
                  <a:gd name="T4" fmla="*/ 146 w 283"/>
                  <a:gd name="T5" fmla="*/ 64 h 387"/>
                  <a:gd name="T6" fmla="*/ 158 w 283"/>
                  <a:gd name="T7" fmla="*/ 98 h 387"/>
                  <a:gd name="T8" fmla="*/ 149 w 283"/>
                  <a:gd name="T9" fmla="*/ 144 h 387"/>
                  <a:gd name="T10" fmla="*/ 115 w 283"/>
                  <a:gd name="T11" fmla="*/ 178 h 387"/>
                  <a:gd name="T12" fmla="*/ 80 w 283"/>
                  <a:gd name="T13" fmla="*/ 178 h 387"/>
                  <a:gd name="T14" fmla="*/ 61 w 283"/>
                  <a:gd name="T15" fmla="*/ 156 h 387"/>
                  <a:gd name="T16" fmla="*/ 37 w 283"/>
                  <a:gd name="T17" fmla="*/ 174 h 387"/>
                  <a:gd name="T18" fmla="*/ 9 w 283"/>
                  <a:gd name="T19" fmla="*/ 246 h 387"/>
                  <a:gd name="T20" fmla="*/ 69 w 283"/>
                  <a:gd name="T21" fmla="*/ 295 h 387"/>
                  <a:gd name="T22" fmla="*/ 79 w 283"/>
                  <a:gd name="T23" fmla="*/ 300 h 387"/>
                  <a:gd name="T24" fmla="*/ 75 w 283"/>
                  <a:gd name="T25" fmla="*/ 306 h 387"/>
                  <a:gd name="T26" fmla="*/ 72 w 283"/>
                  <a:gd name="T27" fmla="*/ 313 h 387"/>
                  <a:gd name="T28" fmla="*/ 70 w 283"/>
                  <a:gd name="T29" fmla="*/ 321 h 387"/>
                  <a:gd name="T30" fmla="*/ 69 w 283"/>
                  <a:gd name="T31" fmla="*/ 347 h 387"/>
                  <a:gd name="T32" fmla="*/ 86 w 283"/>
                  <a:gd name="T33" fmla="*/ 379 h 387"/>
                  <a:gd name="T34" fmla="*/ 118 w 283"/>
                  <a:gd name="T35" fmla="*/ 384 h 387"/>
                  <a:gd name="T36" fmla="*/ 145 w 283"/>
                  <a:gd name="T37" fmla="*/ 359 h 387"/>
                  <a:gd name="T38" fmla="*/ 153 w 283"/>
                  <a:gd name="T39" fmla="*/ 333 h 387"/>
                  <a:gd name="T40" fmla="*/ 153 w 283"/>
                  <a:gd name="T41" fmla="*/ 325 h 387"/>
                  <a:gd name="T42" fmla="*/ 153 w 283"/>
                  <a:gd name="T43" fmla="*/ 317 h 387"/>
                  <a:gd name="T44" fmla="*/ 151 w 283"/>
                  <a:gd name="T45" fmla="*/ 310 h 387"/>
                  <a:gd name="T46" fmla="*/ 163 w 283"/>
                  <a:gd name="T47" fmla="*/ 308 h 387"/>
                  <a:gd name="T48" fmla="*/ 245 w 283"/>
                  <a:gd name="T49" fmla="*/ 237 h 387"/>
                  <a:gd name="T50" fmla="*/ 237 w 283"/>
                  <a:gd name="T51" fmla="*/ 238 h 387"/>
                  <a:gd name="T52" fmla="*/ 230 w 283"/>
                  <a:gd name="T53" fmla="*/ 238 h 387"/>
                  <a:gd name="T54" fmla="*/ 194 w 283"/>
                  <a:gd name="T55" fmla="*/ 213 h 387"/>
                  <a:gd name="T56" fmla="*/ 186 w 283"/>
                  <a:gd name="T57" fmla="*/ 163 h 387"/>
                  <a:gd name="T58" fmla="*/ 210 w 283"/>
                  <a:gd name="T59" fmla="*/ 115 h 387"/>
                  <a:gd name="T60" fmla="*/ 253 w 283"/>
                  <a:gd name="T61" fmla="*/ 97 h 387"/>
                  <a:gd name="T62" fmla="*/ 260 w 283"/>
                  <a:gd name="T63" fmla="*/ 98 h 387"/>
                  <a:gd name="T64" fmla="*/ 267 w 283"/>
                  <a:gd name="T65" fmla="*/ 100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3" h="387">
                    <a:moveTo>
                      <a:pt x="283" y="0"/>
                    </a:moveTo>
                    <a:cubicBezTo>
                      <a:pt x="270" y="0"/>
                      <a:pt x="256" y="1"/>
                      <a:pt x="243" y="4"/>
                    </a:cubicBezTo>
                    <a:cubicBezTo>
                      <a:pt x="230" y="6"/>
                      <a:pt x="217" y="10"/>
                      <a:pt x="205" y="15"/>
                    </a:cubicBezTo>
                    <a:cubicBezTo>
                      <a:pt x="192" y="19"/>
                      <a:pt x="180" y="25"/>
                      <a:pt x="168" y="31"/>
                    </a:cubicBezTo>
                    <a:cubicBezTo>
                      <a:pt x="157" y="38"/>
                      <a:pt x="146" y="45"/>
                      <a:pt x="135" y="54"/>
                    </a:cubicBezTo>
                    <a:cubicBezTo>
                      <a:pt x="139" y="56"/>
                      <a:pt x="143" y="60"/>
                      <a:pt x="146" y="64"/>
                    </a:cubicBezTo>
                    <a:cubicBezTo>
                      <a:pt x="149" y="69"/>
                      <a:pt x="152" y="74"/>
                      <a:pt x="154" y="79"/>
                    </a:cubicBezTo>
                    <a:cubicBezTo>
                      <a:pt x="156" y="85"/>
                      <a:pt x="157" y="91"/>
                      <a:pt x="158" y="98"/>
                    </a:cubicBezTo>
                    <a:cubicBezTo>
                      <a:pt x="159" y="104"/>
                      <a:pt x="158" y="111"/>
                      <a:pt x="157" y="118"/>
                    </a:cubicBezTo>
                    <a:cubicBezTo>
                      <a:pt x="156" y="128"/>
                      <a:pt x="153" y="136"/>
                      <a:pt x="149" y="144"/>
                    </a:cubicBezTo>
                    <a:cubicBezTo>
                      <a:pt x="145" y="152"/>
                      <a:pt x="140" y="159"/>
                      <a:pt x="134" y="165"/>
                    </a:cubicBezTo>
                    <a:cubicBezTo>
                      <a:pt x="128" y="171"/>
                      <a:pt x="122" y="175"/>
                      <a:pt x="115" y="178"/>
                    </a:cubicBezTo>
                    <a:cubicBezTo>
                      <a:pt x="108" y="181"/>
                      <a:pt x="101" y="182"/>
                      <a:pt x="94" y="182"/>
                    </a:cubicBezTo>
                    <a:cubicBezTo>
                      <a:pt x="89" y="181"/>
                      <a:pt x="85" y="180"/>
                      <a:pt x="80" y="178"/>
                    </a:cubicBezTo>
                    <a:cubicBezTo>
                      <a:pt x="76" y="175"/>
                      <a:pt x="72" y="172"/>
                      <a:pt x="69" y="169"/>
                    </a:cubicBezTo>
                    <a:cubicBezTo>
                      <a:pt x="66" y="165"/>
                      <a:pt x="63" y="161"/>
                      <a:pt x="61" y="156"/>
                    </a:cubicBezTo>
                    <a:cubicBezTo>
                      <a:pt x="59" y="152"/>
                      <a:pt x="57" y="146"/>
                      <a:pt x="56" y="141"/>
                    </a:cubicBezTo>
                    <a:cubicBezTo>
                      <a:pt x="49" y="151"/>
                      <a:pt x="43" y="162"/>
                      <a:pt x="37" y="174"/>
                    </a:cubicBezTo>
                    <a:cubicBezTo>
                      <a:pt x="31" y="185"/>
                      <a:pt x="26" y="197"/>
                      <a:pt x="21" y="209"/>
                    </a:cubicBezTo>
                    <a:cubicBezTo>
                      <a:pt x="17" y="221"/>
                      <a:pt x="12" y="233"/>
                      <a:pt x="9" y="246"/>
                    </a:cubicBezTo>
                    <a:cubicBezTo>
                      <a:pt x="5" y="259"/>
                      <a:pt x="2" y="272"/>
                      <a:pt x="0" y="285"/>
                    </a:cubicBezTo>
                    <a:cubicBezTo>
                      <a:pt x="69" y="295"/>
                      <a:pt x="69" y="295"/>
                      <a:pt x="69" y="295"/>
                    </a:cubicBezTo>
                    <a:cubicBezTo>
                      <a:pt x="81" y="297"/>
                      <a:pt x="81" y="297"/>
                      <a:pt x="81" y="297"/>
                    </a:cubicBezTo>
                    <a:cubicBezTo>
                      <a:pt x="80" y="298"/>
                      <a:pt x="80" y="299"/>
                      <a:pt x="79" y="300"/>
                    </a:cubicBezTo>
                    <a:cubicBezTo>
                      <a:pt x="78" y="301"/>
                      <a:pt x="78" y="302"/>
                      <a:pt x="77" y="303"/>
                    </a:cubicBezTo>
                    <a:cubicBezTo>
                      <a:pt x="77" y="304"/>
                      <a:pt x="76" y="305"/>
                      <a:pt x="75" y="306"/>
                    </a:cubicBezTo>
                    <a:cubicBezTo>
                      <a:pt x="75" y="307"/>
                      <a:pt x="74" y="308"/>
                      <a:pt x="74" y="310"/>
                    </a:cubicBezTo>
                    <a:cubicBezTo>
                      <a:pt x="73" y="311"/>
                      <a:pt x="73" y="312"/>
                      <a:pt x="72" y="313"/>
                    </a:cubicBezTo>
                    <a:cubicBezTo>
                      <a:pt x="72" y="315"/>
                      <a:pt x="72" y="316"/>
                      <a:pt x="71" y="317"/>
                    </a:cubicBezTo>
                    <a:cubicBezTo>
                      <a:pt x="71" y="318"/>
                      <a:pt x="71" y="320"/>
                      <a:pt x="70" y="321"/>
                    </a:cubicBezTo>
                    <a:cubicBezTo>
                      <a:pt x="70" y="322"/>
                      <a:pt x="70" y="324"/>
                      <a:pt x="69" y="325"/>
                    </a:cubicBezTo>
                    <a:cubicBezTo>
                      <a:pt x="68" y="333"/>
                      <a:pt x="68" y="340"/>
                      <a:pt x="69" y="347"/>
                    </a:cubicBezTo>
                    <a:cubicBezTo>
                      <a:pt x="70" y="353"/>
                      <a:pt x="72" y="360"/>
                      <a:pt x="75" y="365"/>
                    </a:cubicBezTo>
                    <a:cubicBezTo>
                      <a:pt x="78" y="371"/>
                      <a:pt x="82" y="375"/>
                      <a:pt x="86" y="379"/>
                    </a:cubicBezTo>
                    <a:cubicBezTo>
                      <a:pt x="90" y="383"/>
                      <a:pt x="96" y="385"/>
                      <a:pt x="101" y="386"/>
                    </a:cubicBezTo>
                    <a:cubicBezTo>
                      <a:pt x="107" y="387"/>
                      <a:pt x="113" y="386"/>
                      <a:pt x="118" y="384"/>
                    </a:cubicBezTo>
                    <a:cubicBezTo>
                      <a:pt x="124" y="382"/>
                      <a:pt x="129" y="379"/>
                      <a:pt x="133" y="375"/>
                    </a:cubicBezTo>
                    <a:cubicBezTo>
                      <a:pt x="138" y="370"/>
                      <a:pt x="142" y="365"/>
                      <a:pt x="145" y="359"/>
                    </a:cubicBezTo>
                    <a:cubicBezTo>
                      <a:pt x="149" y="352"/>
                      <a:pt x="151" y="345"/>
                      <a:pt x="152" y="338"/>
                    </a:cubicBezTo>
                    <a:cubicBezTo>
                      <a:pt x="152" y="336"/>
                      <a:pt x="153" y="335"/>
                      <a:pt x="153" y="333"/>
                    </a:cubicBezTo>
                    <a:cubicBezTo>
                      <a:pt x="153" y="332"/>
                      <a:pt x="153" y="331"/>
                      <a:pt x="153" y="329"/>
                    </a:cubicBezTo>
                    <a:cubicBezTo>
                      <a:pt x="153" y="328"/>
                      <a:pt x="153" y="326"/>
                      <a:pt x="153" y="325"/>
                    </a:cubicBezTo>
                    <a:cubicBezTo>
                      <a:pt x="153" y="324"/>
                      <a:pt x="153" y="322"/>
                      <a:pt x="153" y="321"/>
                    </a:cubicBezTo>
                    <a:cubicBezTo>
                      <a:pt x="153" y="320"/>
                      <a:pt x="153" y="318"/>
                      <a:pt x="153" y="317"/>
                    </a:cubicBezTo>
                    <a:cubicBezTo>
                      <a:pt x="152" y="316"/>
                      <a:pt x="152" y="315"/>
                      <a:pt x="152" y="313"/>
                    </a:cubicBezTo>
                    <a:cubicBezTo>
                      <a:pt x="152" y="312"/>
                      <a:pt x="151" y="311"/>
                      <a:pt x="151" y="310"/>
                    </a:cubicBezTo>
                    <a:cubicBezTo>
                      <a:pt x="151" y="309"/>
                      <a:pt x="151" y="307"/>
                      <a:pt x="150" y="306"/>
                    </a:cubicBezTo>
                    <a:cubicBezTo>
                      <a:pt x="163" y="308"/>
                      <a:pt x="163" y="308"/>
                      <a:pt x="163" y="308"/>
                    </a:cubicBezTo>
                    <a:cubicBezTo>
                      <a:pt x="232" y="318"/>
                      <a:pt x="232" y="318"/>
                      <a:pt x="232" y="318"/>
                    </a:cubicBezTo>
                    <a:cubicBezTo>
                      <a:pt x="245" y="237"/>
                      <a:pt x="245" y="237"/>
                      <a:pt x="245" y="237"/>
                    </a:cubicBezTo>
                    <a:cubicBezTo>
                      <a:pt x="243" y="238"/>
                      <a:pt x="242" y="238"/>
                      <a:pt x="241" y="238"/>
                    </a:cubicBezTo>
                    <a:cubicBezTo>
                      <a:pt x="240" y="238"/>
                      <a:pt x="238" y="238"/>
                      <a:pt x="237" y="238"/>
                    </a:cubicBezTo>
                    <a:cubicBezTo>
                      <a:pt x="236" y="238"/>
                      <a:pt x="235" y="238"/>
                      <a:pt x="233" y="238"/>
                    </a:cubicBezTo>
                    <a:cubicBezTo>
                      <a:pt x="232" y="238"/>
                      <a:pt x="231" y="238"/>
                      <a:pt x="230" y="238"/>
                    </a:cubicBezTo>
                    <a:cubicBezTo>
                      <a:pt x="222" y="237"/>
                      <a:pt x="215" y="234"/>
                      <a:pt x="209" y="230"/>
                    </a:cubicBezTo>
                    <a:cubicBezTo>
                      <a:pt x="203" y="226"/>
                      <a:pt x="198" y="220"/>
                      <a:pt x="194" y="213"/>
                    </a:cubicBezTo>
                    <a:cubicBezTo>
                      <a:pt x="190" y="207"/>
                      <a:pt x="187" y="199"/>
                      <a:pt x="186" y="190"/>
                    </a:cubicBezTo>
                    <a:cubicBezTo>
                      <a:pt x="184" y="182"/>
                      <a:pt x="184" y="172"/>
                      <a:pt x="186" y="163"/>
                    </a:cubicBezTo>
                    <a:cubicBezTo>
                      <a:pt x="187" y="153"/>
                      <a:pt x="191" y="144"/>
                      <a:pt x="195" y="136"/>
                    </a:cubicBezTo>
                    <a:cubicBezTo>
                      <a:pt x="199" y="128"/>
                      <a:pt x="204" y="121"/>
                      <a:pt x="210" y="115"/>
                    </a:cubicBezTo>
                    <a:cubicBezTo>
                      <a:pt x="216" y="109"/>
                      <a:pt x="223" y="104"/>
                      <a:pt x="230" y="101"/>
                    </a:cubicBezTo>
                    <a:cubicBezTo>
                      <a:pt x="237" y="98"/>
                      <a:pt x="245" y="96"/>
                      <a:pt x="253" y="97"/>
                    </a:cubicBezTo>
                    <a:cubicBezTo>
                      <a:pt x="254" y="97"/>
                      <a:pt x="255" y="97"/>
                      <a:pt x="256" y="97"/>
                    </a:cubicBezTo>
                    <a:cubicBezTo>
                      <a:pt x="258" y="97"/>
                      <a:pt x="259" y="98"/>
                      <a:pt x="260" y="98"/>
                    </a:cubicBezTo>
                    <a:cubicBezTo>
                      <a:pt x="261" y="98"/>
                      <a:pt x="262" y="99"/>
                      <a:pt x="264" y="99"/>
                    </a:cubicBezTo>
                    <a:cubicBezTo>
                      <a:pt x="265" y="99"/>
                      <a:pt x="266" y="100"/>
                      <a:pt x="267" y="100"/>
                    </a:cubicBezTo>
                    <a:lnTo>
                      <a:pt x="283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íṣ1ídè">
                <a:extLst>
                  <a:ext uri="{FF2B5EF4-FFF2-40B4-BE49-F238E27FC236}">
                    <a16:creationId xmlns="" xmlns:a16="http://schemas.microsoft.com/office/drawing/2014/main" id="{1057FCFD-ECB2-4220-86D3-E4DAD65E2151}"/>
                  </a:ext>
                </a:extLst>
              </p:cNvPr>
              <p:cNvSpPr/>
              <p:nvPr/>
            </p:nvSpPr>
            <p:spPr bwMode="auto">
              <a:xfrm>
                <a:off x="7041000" y="3428326"/>
                <a:ext cx="2088847" cy="2319818"/>
              </a:xfrm>
              <a:custGeom>
                <a:avLst/>
                <a:gdLst>
                  <a:gd name="T0" fmla="*/ 29 w 316"/>
                  <a:gd name="T1" fmla="*/ 42 h 354"/>
                  <a:gd name="T2" fmla="*/ 33 w 316"/>
                  <a:gd name="T3" fmla="*/ 121 h 354"/>
                  <a:gd name="T4" fmla="*/ 28 w 316"/>
                  <a:gd name="T5" fmla="*/ 166 h 354"/>
                  <a:gd name="T6" fmla="*/ 7 w 316"/>
                  <a:gd name="T7" fmla="*/ 195 h 354"/>
                  <a:gd name="T8" fmla="*/ 1 w 316"/>
                  <a:gd name="T9" fmla="*/ 240 h 354"/>
                  <a:gd name="T10" fmla="*/ 21 w 316"/>
                  <a:gd name="T11" fmla="*/ 282 h 354"/>
                  <a:gd name="T12" fmla="*/ 53 w 316"/>
                  <a:gd name="T13" fmla="*/ 293 h 354"/>
                  <a:gd name="T14" fmla="*/ 80 w 316"/>
                  <a:gd name="T15" fmla="*/ 278 h 354"/>
                  <a:gd name="T16" fmla="*/ 115 w 316"/>
                  <a:gd name="T17" fmla="*/ 294 h 354"/>
                  <a:gd name="T18" fmla="*/ 177 w 316"/>
                  <a:gd name="T19" fmla="*/ 340 h 354"/>
                  <a:gd name="T20" fmla="*/ 229 w 316"/>
                  <a:gd name="T21" fmla="*/ 257 h 354"/>
                  <a:gd name="T22" fmla="*/ 234 w 316"/>
                  <a:gd name="T23" fmla="*/ 242 h 354"/>
                  <a:gd name="T24" fmla="*/ 239 w 316"/>
                  <a:gd name="T25" fmla="*/ 248 h 354"/>
                  <a:gd name="T26" fmla="*/ 246 w 316"/>
                  <a:gd name="T27" fmla="*/ 254 h 354"/>
                  <a:gd name="T28" fmla="*/ 254 w 316"/>
                  <a:gd name="T29" fmla="*/ 258 h 354"/>
                  <a:gd name="T30" fmla="*/ 278 w 316"/>
                  <a:gd name="T31" fmla="*/ 259 h 354"/>
                  <a:gd name="T32" fmla="*/ 308 w 316"/>
                  <a:gd name="T33" fmla="*/ 233 h 354"/>
                  <a:gd name="T34" fmla="*/ 315 w 316"/>
                  <a:gd name="T35" fmla="*/ 188 h 354"/>
                  <a:gd name="T36" fmla="*/ 295 w 316"/>
                  <a:gd name="T37" fmla="*/ 152 h 354"/>
                  <a:gd name="T38" fmla="*/ 273 w 316"/>
                  <a:gd name="T39" fmla="*/ 144 h 354"/>
                  <a:gd name="T40" fmla="*/ 264 w 316"/>
                  <a:gd name="T41" fmla="*/ 144 h 354"/>
                  <a:gd name="T42" fmla="*/ 256 w 316"/>
                  <a:gd name="T43" fmla="*/ 147 h 354"/>
                  <a:gd name="T44" fmla="*/ 249 w 316"/>
                  <a:gd name="T45" fmla="*/ 150 h 354"/>
                  <a:gd name="T46" fmla="*/ 249 w 316"/>
                  <a:gd name="T47" fmla="*/ 135 h 354"/>
                  <a:gd name="T48" fmla="*/ 200 w 316"/>
                  <a:gd name="T49" fmla="*/ 25 h 354"/>
                  <a:gd name="T50" fmla="*/ 200 w 316"/>
                  <a:gd name="T51" fmla="*/ 33 h 354"/>
                  <a:gd name="T52" fmla="*/ 199 w 316"/>
                  <a:gd name="T53" fmla="*/ 41 h 354"/>
                  <a:gd name="T54" fmla="*/ 175 w 316"/>
                  <a:gd name="T55" fmla="*/ 88 h 354"/>
                  <a:gd name="T56" fmla="*/ 135 w 316"/>
                  <a:gd name="T57" fmla="*/ 102 h 354"/>
                  <a:gd name="T58" fmla="*/ 102 w 316"/>
                  <a:gd name="T59" fmla="*/ 76 h 354"/>
                  <a:gd name="T60" fmla="*/ 95 w 316"/>
                  <a:gd name="T61" fmla="*/ 26 h 354"/>
                  <a:gd name="T62" fmla="*/ 97 w 316"/>
                  <a:gd name="T63" fmla="*/ 18 h 354"/>
                  <a:gd name="T64" fmla="*/ 99 w 316"/>
                  <a:gd name="T65" fmla="*/ 1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6" h="354">
                    <a:moveTo>
                      <a:pt x="33" y="0"/>
                    </a:moveTo>
                    <a:cubicBezTo>
                      <a:pt x="31" y="14"/>
                      <a:pt x="30" y="28"/>
                      <a:pt x="29" y="42"/>
                    </a:cubicBezTo>
                    <a:cubicBezTo>
                      <a:pt x="29" y="55"/>
                      <a:pt x="29" y="69"/>
                      <a:pt x="29" y="82"/>
                    </a:cubicBezTo>
                    <a:cubicBezTo>
                      <a:pt x="30" y="95"/>
                      <a:pt x="31" y="109"/>
                      <a:pt x="33" y="121"/>
                    </a:cubicBezTo>
                    <a:cubicBezTo>
                      <a:pt x="35" y="134"/>
                      <a:pt x="38" y="147"/>
                      <a:pt x="41" y="159"/>
                    </a:cubicBezTo>
                    <a:cubicBezTo>
                      <a:pt x="36" y="161"/>
                      <a:pt x="32" y="163"/>
                      <a:pt x="28" y="166"/>
                    </a:cubicBezTo>
                    <a:cubicBezTo>
                      <a:pt x="23" y="170"/>
                      <a:pt x="19" y="174"/>
                      <a:pt x="16" y="179"/>
                    </a:cubicBezTo>
                    <a:cubicBezTo>
                      <a:pt x="13" y="183"/>
                      <a:pt x="10" y="189"/>
                      <a:pt x="7" y="195"/>
                    </a:cubicBezTo>
                    <a:cubicBezTo>
                      <a:pt x="5" y="200"/>
                      <a:pt x="3" y="207"/>
                      <a:pt x="2" y="214"/>
                    </a:cubicBezTo>
                    <a:cubicBezTo>
                      <a:pt x="0" y="223"/>
                      <a:pt x="0" y="232"/>
                      <a:pt x="1" y="240"/>
                    </a:cubicBezTo>
                    <a:cubicBezTo>
                      <a:pt x="2" y="249"/>
                      <a:pt x="5" y="257"/>
                      <a:pt x="8" y="264"/>
                    </a:cubicBezTo>
                    <a:cubicBezTo>
                      <a:pt x="11" y="271"/>
                      <a:pt x="16" y="277"/>
                      <a:pt x="21" y="282"/>
                    </a:cubicBezTo>
                    <a:cubicBezTo>
                      <a:pt x="26" y="287"/>
                      <a:pt x="32" y="290"/>
                      <a:pt x="39" y="292"/>
                    </a:cubicBezTo>
                    <a:cubicBezTo>
                      <a:pt x="44" y="293"/>
                      <a:pt x="48" y="293"/>
                      <a:pt x="53" y="293"/>
                    </a:cubicBezTo>
                    <a:cubicBezTo>
                      <a:pt x="58" y="292"/>
                      <a:pt x="63" y="290"/>
                      <a:pt x="67" y="288"/>
                    </a:cubicBezTo>
                    <a:cubicBezTo>
                      <a:pt x="72" y="286"/>
                      <a:pt x="76" y="282"/>
                      <a:pt x="80" y="278"/>
                    </a:cubicBezTo>
                    <a:cubicBezTo>
                      <a:pt x="84" y="274"/>
                      <a:pt x="87" y="270"/>
                      <a:pt x="90" y="264"/>
                    </a:cubicBezTo>
                    <a:cubicBezTo>
                      <a:pt x="98" y="275"/>
                      <a:pt x="106" y="285"/>
                      <a:pt x="115" y="294"/>
                    </a:cubicBezTo>
                    <a:cubicBezTo>
                      <a:pt x="124" y="303"/>
                      <a:pt x="134" y="312"/>
                      <a:pt x="144" y="319"/>
                    </a:cubicBezTo>
                    <a:cubicBezTo>
                      <a:pt x="154" y="327"/>
                      <a:pt x="165" y="334"/>
                      <a:pt x="177" y="340"/>
                    </a:cubicBezTo>
                    <a:cubicBezTo>
                      <a:pt x="188" y="346"/>
                      <a:pt x="200" y="351"/>
                      <a:pt x="213" y="354"/>
                    </a:cubicBezTo>
                    <a:cubicBezTo>
                      <a:pt x="229" y="257"/>
                      <a:pt x="229" y="257"/>
                      <a:pt x="229" y="257"/>
                    </a:cubicBezTo>
                    <a:cubicBezTo>
                      <a:pt x="232" y="239"/>
                      <a:pt x="232" y="239"/>
                      <a:pt x="232" y="239"/>
                    </a:cubicBezTo>
                    <a:cubicBezTo>
                      <a:pt x="233" y="240"/>
                      <a:pt x="233" y="241"/>
                      <a:pt x="234" y="242"/>
                    </a:cubicBezTo>
                    <a:cubicBezTo>
                      <a:pt x="235" y="243"/>
                      <a:pt x="236" y="245"/>
                      <a:pt x="237" y="245"/>
                    </a:cubicBezTo>
                    <a:cubicBezTo>
                      <a:pt x="237" y="246"/>
                      <a:pt x="238" y="247"/>
                      <a:pt x="239" y="248"/>
                    </a:cubicBezTo>
                    <a:cubicBezTo>
                      <a:pt x="240" y="249"/>
                      <a:pt x="241" y="250"/>
                      <a:pt x="242" y="251"/>
                    </a:cubicBezTo>
                    <a:cubicBezTo>
                      <a:pt x="243" y="252"/>
                      <a:pt x="244" y="253"/>
                      <a:pt x="246" y="254"/>
                    </a:cubicBezTo>
                    <a:cubicBezTo>
                      <a:pt x="247" y="255"/>
                      <a:pt x="248" y="256"/>
                      <a:pt x="250" y="256"/>
                    </a:cubicBezTo>
                    <a:cubicBezTo>
                      <a:pt x="251" y="257"/>
                      <a:pt x="253" y="258"/>
                      <a:pt x="254" y="258"/>
                    </a:cubicBezTo>
                    <a:cubicBezTo>
                      <a:pt x="256" y="259"/>
                      <a:pt x="257" y="259"/>
                      <a:pt x="259" y="260"/>
                    </a:cubicBezTo>
                    <a:cubicBezTo>
                      <a:pt x="265" y="261"/>
                      <a:pt x="272" y="261"/>
                      <a:pt x="278" y="259"/>
                    </a:cubicBezTo>
                    <a:cubicBezTo>
                      <a:pt x="284" y="257"/>
                      <a:pt x="289" y="254"/>
                      <a:pt x="294" y="250"/>
                    </a:cubicBezTo>
                    <a:cubicBezTo>
                      <a:pt x="300" y="246"/>
                      <a:pt x="304" y="240"/>
                      <a:pt x="308" y="233"/>
                    </a:cubicBezTo>
                    <a:cubicBezTo>
                      <a:pt x="311" y="227"/>
                      <a:pt x="314" y="219"/>
                      <a:pt x="315" y="211"/>
                    </a:cubicBezTo>
                    <a:cubicBezTo>
                      <a:pt x="316" y="203"/>
                      <a:pt x="316" y="195"/>
                      <a:pt x="315" y="188"/>
                    </a:cubicBezTo>
                    <a:cubicBezTo>
                      <a:pt x="314" y="180"/>
                      <a:pt x="311" y="173"/>
                      <a:pt x="308" y="167"/>
                    </a:cubicBezTo>
                    <a:cubicBezTo>
                      <a:pt x="304" y="161"/>
                      <a:pt x="300" y="156"/>
                      <a:pt x="295" y="152"/>
                    </a:cubicBezTo>
                    <a:cubicBezTo>
                      <a:pt x="290" y="148"/>
                      <a:pt x="284" y="145"/>
                      <a:pt x="278" y="144"/>
                    </a:cubicBezTo>
                    <a:cubicBezTo>
                      <a:pt x="276" y="144"/>
                      <a:pt x="275" y="144"/>
                      <a:pt x="273" y="144"/>
                    </a:cubicBezTo>
                    <a:cubicBezTo>
                      <a:pt x="271" y="143"/>
                      <a:pt x="270" y="144"/>
                      <a:pt x="268" y="144"/>
                    </a:cubicBezTo>
                    <a:cubicBezTo>
                      <a:pt x="267" y="144"/>
                      <a:pt x="265" y="144"/>
                      <a:pt x="264" y="144"/>
                    </a:cubicBezTo>
                    <a:cubicBezTo>
                      <a:pt x="262" y="145"/>
                      <a:pt x="260" y="145"/>
                      <a:pt x="259" y="146"/>
                    </a:cubicBezTo>
                    <a:cubicBezTo>
                      <a:pt x="258" y="146"/>
                      <a:pt x="257" y="146"/>
                      <a:pt x="256" y="147"/>
                    </a:cubicBezTo>
                    <a:cubicBezTo>
                      <a:pt x="254" y="147"/>
                      <a:pt x="253" y="148"/>
                      <a:pt x="252" y="148"/>
                    </a:cubicBezTo>
                    <a:cubicBezTo>
                      <a:pt x="251" y="149"/>
                      <a:pt x="250" y="150"/>
                      <a:pt x="249" y="150"/>
                    </a:cubicBezTo>
                    <a:cubicBezTo>
                      <a:pt x="248" y="151"/>
                      <a:pt x="247" y="152"/>
                      <a:pt x="246" y="153"/>
                    </a:cubicBezTo>
                    <a:cubicBezTo>
                      <a:pt x="249" y="135"/>
                      <a:pt x="249" y="135"/>
                      <a:pt x="249" y="135"/>
                    </a:cubicBezTo>
                    <a:cubicBezTo>
                      <a:pt x="265" y="34"/>
                      <a:pt x="265" y="34"/>
                      <a:pt x="265" y="34"/>
                    </a:cubicBezTo>
                    <a:cubicBezTo>
                      <a:pt x="200" y="25"/>
                      <a:pt x="200" y="25"/>
                      <a:pt x="200" y="25"/>
                    </a:cubicBezTo>
                    <a:cubicBezTo>
                      <a:pt x="200" y="26"/>
                      <a:pt x="200" y="27"/>
                      <a:pt x="200" y="29"/>
                    </a:cubicBezTo>
                    <a:cubicBezTo>
                      <a:pt x="200" y="30"/>
                      <a:pt x="200" y="32"/>
                      <a:pt x="200" y="33"/>
                    </a:cubicBezTo>
                    <a:cubicBezTo>
                      <a:pt x="200" y="34"/>
                      <a:pt x="200" y="36"/>
                      <a:pt x="200" y="37"/>
                    </a:cubicBezTo>
                    <a:cubicBezTo>
                      <a:pt x="200" y="39"/>
                      <a:pt x="199" y="40"/>
                      <a:pt x="199" y="41"/>
                    </a:cubicBezTo>
                    <a:cubicBezTo>
                      <a:pt x="198" y="51"/>
                      <a:pt x="195" y="60"/>
                      <a:pt x="190" y="68"/>
                    </a:cubicBezTo>
                    <a:cubicBezTo>
                      <a:pt x="186" y="76"/>
                      <a:pt x="181" y="83"/>
                      <a:pt x="175" y="88"/>
                    </a:cubicBezTo>
                    <a:cubicBezTo>
                      <a:pt x="170" y="93"/>
                      <a:pt x="163" y="98"/>
                      <a:pt x="156" y="100"/>
                    </a:cubicBezTo>
                    <a:cubicBezTo>
                      <a:pt x="149" y="102"/>
                      <a:pt x="142" y="103"/>
                      <a:pt x="135" y="102"/>
                    </a:cubicBezTo>
                    <a:cubicBezTo>
                      <a:pt x="128" y="101"/>
                      <a:pt x="121" y="97"/>
                      <a:pt x="116" y="93"/>
                    </a:cubicBezTo>
                    <a:cubicBezTo>
                      <a:pt x="110" y="88"/>
                      <a:pt x="106" y="82"/>
                      <a:pt x="102" y="76"/>
                    </a:cubicBezTo>
                    <a:cubicBezTo>
                      <a:pt x="99" y="69"/>
                      <a:pt x="96" y="61"/>
                      <a:pt x="95" y="52"/>
                    </a:cubicBezTo>
                    <a:cubicBezTo>
                      <a:pt x="94" y="44"/>
                      <a:pt x="94" y="35"/>
                      <a:pt x="95" y="26"/>
                    </a:cubicBezTo>
                    <a:cubicBezTo>
                      <a:pt x="96" y="24"/>
                      <a:pt x="96" y="23"/>
                      <a:pt x="96" y="22"/>
                    </a:cubicBezTo>
                    <a:cubicBezTo>
                      <a:pt x="96" y="20"/>
                      <a:pt x="97" y="19"/>
                      <a:pt x="97" y="18"/>
                    </a:cubicBezTo>
                    <a:cubicBezTo>
                      <a:pt x="97" y="16"/>
                      <a:pt x="98" y="15"/>
                      <a:pt x="98" y="14"/>
                    </a:cubicBezTo>
                    <a:cubicBezTo>
                      <a:pt x="99" y="13"/>
                      <a:pt x="99" y="11"/>
                      <a:pt x="99" y="10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íṧlîḋè">
                <a:extLst>
                  <a:ext uri="{FF2B5EF4-FFF2-40B4-BE49-F238E27FC236}">
                    <a16:creationId xmlns="" xmlns:a16="http://schemas.microsoft.com/office/drawing/2014/main" id="{CFCBC136-DADD-4CDC-86C1-C724AC33F5BA}"/>
                  </a:ext>
                </a:extLst>
              </p:cNvPr>
              <p:cNvSpPr/>
              <p:nvPr/>
            </p:nvSpPr>
            <p:spPr bwMode="auto">
              <a:xfrm>
                <a:off x="8671230" y="1433779"/>
                <a:ext cx="2328091" cy="2431064"/>
              </a:xfrm>
              <a:custGeom>
                <a:avLst/>
                <a:gdLst>
                  <a:gd name="T0" fmla="*/ 271 w 352"/>
                  <a:gd name="T1" fmla="*/ 4 h 371"/>
                  <a:gd name="T2" fmla="*/ 233 w 352"/>
                  <a:gd name="T3" fmla="*/ 36 h 371"/>
                  <a:gd name="T4" fmla="*/ 193 w 352"/>
                  <a:gd name="T5" fmla="*/ 41 h 371"/>
                  <a:gd name="T6" fmla="*/ 132 w 352"/>
                  <a:gd name="T7" fmla="*/ 18 h 371"/>
                  <a:gd name="T8" fmla="*/ 82 w 352"/>
                  <a:gd name="T9" fmla="*/ 119 h 371"/>
                  <a:gd name="T10" fmla="*/ 77 w 352"/>
                  <a:gd name="T11" fmla="*/ 134 h 371"/>
                  <a:gd name="T12" fmla="*/ 71 w 352"/>
                  <a:gd name="T13" fmla="*/ 130 h 371"/>
                  <a:gd name="T14" fmla="*/ 65 w 352"/>
                  <a:gd name="T15" fmla="*/ 127 h 371"/>
                  <a:gd name="T16" fmla="*/ 58 w 352"/>
                  <a:gd name="T17" fmla="*/ 125 h 371"/>
                  <a:gd name="T18" fmla="*/ 36 w 352"/>
                  <a:gd name="T19" fmla="*/ 127 h 371"/>
                  <a:gd name="T20" fmla="*/ 8 w 352"/>
                  <a:gd name="T21" fmla="*/ 155 h 371"/>
                  <a:gd name="T22" fmla="*/ 1 w 352"/>
                  <a:gd name="T23" fmla="*/ 199 h 371"/>
                  <a:gd name="T24" fmla="*/ 19 w 352"/>
                  <a:gd name="T25" fmla="*/ 231 h 371"/>
                  <a:gd name="T26" fmla="*/ 40 w 352"/>
                  <a:gd name="T27" fmla="*/ 237 h 371"/>
                  <a:gd name="T28" fmla="*/ 47 w 352"/>
                  <a:gd name="T29" fmla="*/ 236 h 371"/>
                  <a:gd name="T30" fmla="*/ 54 w 352"/>
                  <a:gd name="T31" fmla="*/ 234 h 371"/>
                  <a:gd name="T32" fmla="*/ 61 w 352"/>
                  <a:gd name="T33" fmla="*/ 231 h 371"/>
                  <a:gd name="T34" fmla="*/ 61 w 352"/>
                  <a:gd name="T35" fmla="*/ 246 h 371"/>
                  <a:gd name="T36" fmla="*/ 126 w 352"/>
                  <a:gd name="T37" fmla="*/ 343 h 371"/>
                  <a:gd name="T38" fmla="*/ 126 w 352"/>
                  <a:gd name="T39" fmla="*/ 333 h 371"/>
                  <a:gd name="T40" fmla="*/ 127 w 352"/>
                  <a:gd name="T41" fmla="*/ 323 h 371"/>
                  <a:gd name="T42" fmla="*/ 153 w 352"/>
                  <a:gd name="T43" fmla="*/ 273 h 371"/>
                  <a:gd name="T44" fmla="*/ 201 w 352"/>
                  <a:gd name="T45" fmla="*/ 256 h 371"/>
                  <a:gd name="T46" fmla="*/ 242 w 352"/>
                  <a:gd name="T47" fmla="*/ 283 h 371"/>
                  <a:gd name="T48" fmla="*/ 253 w 352"/>
                  <a:gd name="T49" fmla="*/ 340 h 371"/>
                  <a:gd name="T50" fmla="*/ 251 w 352"/>
                  <a:gd name="T51" fmla="*/ 350 h 371"/>
                  <a:gd name="T52" fmla="*/ 247 w 352"/>
                  <a:gd name="T53" fmla="*/ 360 h 371"/>
                  <a:gd name="T54" fmla="*/ 332 w 352"/>
                  <a:gd name="T55" fmla="*/ 310 h 371"/>
                  <a:gd name="T56" fmla="*/ 314 w 352"/>
                  <a:gd name="T57" fmla="*/ 198 h 371"/>
                  <a:gd name="T58" fmla="*/ 313 w 352"/>
                  <a:gd name="T59" fmla="*/ 139 h 371"/>
                  <a:gd name="T60" fmla="*/ 343 w 352"/>
                  <a:gd name="T61" fmla="*/ 103 h 371"/>
                  <a:gd name="T62" fmla="*/ 349 w 352"/>
                  <a:gd name="T63" fmla="*/ 48 h 371"/>
                  <a:gd name="T64" fmla="*/ 320 w 352"/>
                  <a:gd name="T65" fmla="*/ 6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2" h="371">
                    <a:moveTo>
                      <a:pt x="295" y="0"/>
                    </a:moveTo>
                    <a:cubicBezTo>
                      <a:pt x="286" y="0"/>
                      <a:pt x="278" y="1"/>
                      <a:pt x="271" y="4"/>
                    </a:cubicBezTo>
                    <a:cubicBezTo>
                      <a:pt x="263" y="7"/>
                      <a:pt x="256" y="11"/>
                      <a:pt x="250" y="17"/>
                    </a:cubicBezTo>
                    <a:cubicBezTo>
                      <a:pt x="243" y="22"/>
                      <a:pt x="237" y="29"/>
                      <a:pt x="233" y="36"/>
                    </a:cubicBezTo>
                    <a:cubicBezTo>
                      <a:pt x="228" y="43"/>
                      <a:pt x="224" y="51"/>
                      <a:pt x="221" y="60"/>
                    </a:cubicBezTo>
                    <a:cubicBezTo>
                      <a:pt x="212" y="53"/>
                      <a:pt x="203" y="47"/>
                      <a:pt x="193" y="41"/>
                    </a:cubicBezTo>
                    <a:cubicBezTo>
                      <a:pt x="184" y="36"/>
                      <a:pt x="174" y="31"/>
                      <a:pt x="163" y="27"/>
                    </a:cubicBezTo>
                    <a:cubicBezTo>
                      <a:pt x="153" y="23"/>
                      <a:pt x="143" y="20"/>
                      <a:pt x="132" y="18"/>
                    </a:cubicBezTo>
                    <a:cubicBezTo>
                      <a:pt x="121" y="15"/>
                      <a:pt x="110" y="14"/>
                      <a:pt x="99" y="13"/>
                    </a:cubicBezTo>
                    <a:cubicBezTo>
                      <a:pt x="82" y="119"/>
                      <a:pt x="82" y="119"/>
                      <a:pt x="82" y="119"/>
                    </a:cubicBezTo>
                    <a:cubicBezTo>
                      <a:pt x="79" y="136"/>
                      <a:pt x="79" y="136"/>
                      <a:pt x="79" y="136"/>
                    </a:cubicBezTo>
                    <a:cubicBezTo>
                      <a:pt x="78" y="135"/>
                      <a:pt x="77" y="135"/>
                      <a:pt x="77" y="134"/>
                    </a:cubicBezTo>
                    <a:cubicBezTo>
                      <a:pt x="76" y="133"/>
                      <a:pt x="75" y="132"/>
                      <a:pt x="74" y="132"/>
                    </a:cubicBezTo>
                    <a:cubicBezTo>
                      <a:pt x="73" y="131"/>
                      <a:pt x="72" y="130"/>
                      <a:pt x="71" y="130"/>
                    </a:cubicBezTo>
                    <a:cubicBezTo>
                      <a:pt x="70" y="129"/>
                      <a:pt x="69" y="129"/>
                      <a:pt x="69" y="128"/>
                    </a:cubicBezTo>
                    <a:cubicBezTo>
                      <a:pt x="67" y="128"/>
                      <a:pt x="66" y="127"/>
                      <a:pt x="65" y="127"/>
                    </a:cubicBezTo>
                    <a:cubicBezTo>
                      <a:pt x="64" y="126"/>
                      <a:pt x="63" y="126"/>
                      <a:pt x="62" y="125"/>
                    </a:cubicBezTo>
                    <a:cubicBezTo>
                      <a:pt x="61" y="125"/>
                      <a:pt x="59" y="125"/>
                      <a:pt x="58" y="125"/>
                    </a:cubicBezTo>
                    <a:cubicBezTo>
                      <a:pt x="57" y="124"/>
                      <a:pt x="56" y="124"/>
                      <a:pt x="54" y="124"/>
                    </a:cubicBezTo>
                    <a:cubicBezTo>
                      <a:pt x="48" y="124"/>
                      <a:pt x="42" y="125"/>
                      <a:pt x="36" y="127"/>
                    </a:cubicBezTo>
                    <a:cubicBezTo>
                      <a:pt x="30" y="130"/>
                      <a:pt x="25" y="134"/>
                      <a:pt x="20" y="138"/>
                    </a:cubicBezTo>
                    <a:cubicBezTo>
                      <a:pt x="15" y="143"/>
                      <a:pt x="11" y="149"/>
                      <a:pt x="8" y="155"/>
                    </a:cubicBezTo>
                    <a:cubicBezTo>
                      <a:pt x="5" y="162"/>
                      <a:pt x="2" y="169"/>
                      <a:pt x="1" y="177"/>
                    </a:cubicBezTo>
                    <a:cubicBezTo>
                      <a:pt x="0" y="184"/>
                      <a:pt x="0" y="192"/>
                      <a:pt x="1" y="199"/>
                    </a:cubicBezTo>
                    <a:cubicBezTo>
                      <a:pt x="2" y="205"/>
                      <a:pt x="4" y="212"/>
                      <a:pt x="7" y="217"/>
                    </a:cubicBezTo>
                    <a:cubicBezTo>
                      <a:pt x="11" y="223"/>
                      <a:pt x="15" y="227"/>
                      <a:pt x="19" y="231"/>
                    </a:cubicBezTo>
                    <a:cubicBezTo>
                      <a:pt x="24" y="234"/>
                      <a:pt x="30" y="236"/>
                      <a:pt x="36" y="237"/>
                    </a:cubicBezTo>
                    <a:cubicBezTo>
                      <a:pt x="37" y="237"/>
                      <a:pt x="39" y="237"/>
                      <a:pt x="40" y="237"/>
                    </a:cubicBezTo>
                    <a:cubicBezTo>
                      <a:pt x="41" y="237"/>
                      <a:pt x="42" y="237"/>
                      <a:pt x="44" y="237"/>
                    </a:cubicBezTo>
                    <a:cubicBezTo>
                      <a:pt x="45" y="237"/>
                      <a:pt x="46" y="236"/>
                      <a:pt x="47" y="236"/>
                    </a:cubicBezTo>
                    <a:cubicBezTo>
                      <a:pt x="49" y="236"/>
                      <a:pt x="50" y="236"/>
                      <a:pt x="51" y="235"/>
                    </a:cubicBezTo>
                    <a:cubicBezTo>
                      <a:pt x="52" y="235"/>
                      <a:pt x="53" y="235"/>
                      <a:pt x="54" y="234"/>
                    </a:cubicBezTo>
                    <a:cubicBezTo>
                      <a:pt x="56" y="234"/>
                      <a:pt x="57" y="233"/>
                      <a:pt x="58" y="233"/>
                    </a:cubicBezTo>
                    <a:cubicBezTo>
                      <a:pt x="59" y="232"/>
                      <a:pt x="60" y="232"/>
                      <a:pt x="61" y="231"/>
                    </a:cubicBezTo>
                    <a:cubicBezTo>
                      <a:pt x="62" y="230"/>
                      <a:pt x="63" y="230"/>
                      <a:pt x="64" y="229"/>
                    </a:cubicBezTo>
                    <a:cubicBezTo>
                      <a:pt x="61" y="246"/>
                      <a:pt x="61" y="246"/>
                      <a:pt x="61" y="246"/>
                    </a:cubicBezTo>
                    <a:cubicBezTo>
                      <a:pt x="47" y="332"/>
                      <a:pt x="47" y="332"/>
                      <a:pt x="47" y="332"/>
                    </a:cubicBezTo>
                    <a:cubicBezTo>
                      <a:pt x="126" y="343"/>
                      <a:pt x="126" y="343"/>
                      <a:pt x="126" y="343"/>
                    </a:cubicBezTo>
                    <a:cubicBezTo>
                      <a:pt x="126" y="342"/>
                      <a:pt x="126" y="340"/>
                      <a:pt x="126" y="338"/>
                    </a:cubicBezTo>
                    <a:cubicBezTo>
                      <a:pt x="126" y="337"/>
                      <a:pt x="126" y="335"/>
                      <a:pt x="126" y="333"/>
                    </a:cubicBezTo>
                    <a:cubicBezTo>
                      <a:pt x="126" y="332"/>
                      <a:pt x="126" y="330"/>
                      <a:pt x="126" y="328"/>
                    </a:cubicBezTo>
                    <a:cubicBezTo>
                      <a:pt x="127" y="327"/>
                      <a:pt x="127" y="325"/>
                      <a:pt x="127" y="323"/>
                    </a:cubicBezTo>
                    <a:cubicBezTo>
                      <a:pt x="129" y="313"/>
                      <a:pt x="132" y="303"/>
                      <a:pt x="136" y="295"/>
                    </a:cubicBezTo>
                    <a:cubicBezTo>
                      <a:pt x="141" y="287"/>
                      <a:pt x="147" y="279"/>
                      <a:pt x="153" y="273"/>
                    </a:cubicBezTo>
                    <a:cubicBezTo>
                      <a:pt x="160" y="267"/>
                      <a:pt x="167" y="262"/>
                      <a:pt x="175" y="259"/>
                    </a:cubicBezTo>
                    <a:cubicBezTo>
                      <a:pt x="183" y="256"/>
                      <a:pt x="192" y="255"/>
                      <a:pt x="201" y="256"/>
                    </a:cubicBezTo>
                    <a:cubicBezTo>
                      <a:pt x="209" y="257"/>
                      <a:pt x="217" y="260"/>
                      <a:pt x="225" y="265"/>
                    </a:cubicBezTo>
                    <a:cubicBezTo>
                      <a:pt x="232" y="269"/>
                      <a:pt x="238" y="276"/>
                      <a:pt x="242" y="283"/>
                    </a:cubicBezTo>
                    <a:cubicBezTo>
                      <a:pt x="247" y="291"/>
                      <a:pt x="251" y="300"/>
                      <a:pt x="253" y="309"/>
                    </a:cubicBezTo>
                    <a:cubicBezTo>
                      <a:pt x="254" y="319"/>
                      <a:pt x="255" y="329"/>
                      <a:pt x="253" y="340"/>
                    </a:cubicBezTo>
                    <a:cubicBezTo>
                      <a:pt x="253" y="342"/>
                      <a:pt x="252" y="343"/>
                      <a:pt x="252" y="345"/>
                    </a:cubicBezTo>
                    <a:cubicBezTo>
                      <a:pt x="252" y="347"/>
                      <a:pt x="251" y="349"/>
                      <a:pt x="251" y="350"/>
                    </a:cubicBezTo>
                    <a:cubicBezTo>
                      <a:pt x="250" y="352"/>
                      <a:pt x="250" y="354"/>
                      <a:pt x="249" y="355"/>
                    </a:cubicBezTo>
                    <a:cubicBezTo>
                      <a:pt x="248" y="357"/>
                      <a:pt x="248" y="359"/>
                      <a:pt x="247" y="360"/>
                    </a:cubicBezTo>
                    <a:cubicBezTo>
                      <a:pt x="328" y="371"/>
                      <a:pt x="328" y="371"/>
                      <a:pt x="328" y="371"/>
                    </a:cubicBezTo>
                    <a:cubicBezTo>
                      <a:pt x="331" y="351"/>
                      <a:pt x="332" y="330"/>
                      <a:pt x="332" y="310"/>
                    </a:cubicBezTo>
                    <a:cubicBezTo>
                      <a:pt x="332" y="290"/>
                      <a:pt x="330" y="271"/>
                      <a:pt x="327" y="252"/>
                    </a:cubicBezTo>
                    <a:cubicBezTo>
                      <a:pt x="324" y="233"/>
                      <a:pt x="320" y="215"/>
                      <a:pt x="314" y="198"/>
                    </a:cubicBezTo>
                    <a:cubicBezTo>
                      <a:pt x="308" y="180"/>
                      <a:pt x="301" y="164"/>
                      <a:pt x="293" y="149"/>
                    </a:cubicBezTo>
                    <a:cubicBezTo>
                      <a:pt x="300" y="146"/>
                      <a:pt x="307" y="143"/>
                      <a:pt x="313" y="139"/>
                    </a:cubicBezTo>
                    <a:cubicBezTo>
                      <a:pt x="319" y="134"/>
                      <a:pt x="325" y="129"/>
                      <a:pt x="330" y="123"/>
                    </a:cubicBezTo>
                    <a:cubicBezTo>
                      <a:pt x="335" y="117"/>
                      <a:pt x="339" y="110"/>
                      <a:pt x="343" y="103"/>
                    </a:cubicBezTo>
                    <a:cubicBezTo>
                      <a:pt x="346" y="95"/>
                      <a:pt x="348" y="87"/>
                      <a:pt x="350" y="79"/>
                    </a:cubicBezTo>
                    <a:cubicBezTo>
                      <a:pt x="352" y="68"/>
                      <a:pt x="351" y="58"/>
                      <a:pt x="349" y="48"/>
                    </a:cubicBezTo>
                    <a:cubicBezTo>
                      <a:pt x="347" y="39"/>
                      <a:pt x="343" y="30"/>
                      <a:pt x="338" y="23"/>
                    </a:cubicBezTo>
                    <a:cubicBezTo>
                      <a:pt x="333" y="16"/>
                      <a:pt x="327" y="10"/>
                      <a:pt x="320" y="6"/>
                    </a:cubicBezTo>
                    <a:cubicBezTo>
                      <a:pt x="312" y="2"/>
                      <a:pt x="304" y="0"/>
                      <a:pt x="295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îšlïḍê">
                <a:extLst>
                  <a:ext uri="{FF2B5EF4-FFF2-40B4-BE49-F238E27FC236}">
                    <a16:creationId xmlns="" xmlns:a16="http://schemas.microsoft.com/office/drawing/2014/main" id="{0700FA3F-75BD-4914-8604-97C8D2319E7E}"/>
                  </a:ext>
                </a:extLst>
              </p:cNvPr>
              <p:cNvSpPr/>
              <p:nvPr/>
            </p:nvSpPr>
            <p:spPr bwMode="auto">
              <a:xfrm>
                <a:off x="8527611" y="3166571"/>
                <a:ext cx="2202694" cy="2686277"/>
              </a:xfrm>
              <a:custGeom>
                <a:avLst/>
                <a:gdLst>
                  <a:gd name="T0" fmla="*/ 205 w 333"/>
                  <a:gd name="T1" fmla="*/ 0 h 410"/>
                  <a:gd name="T2" fmla="*/ 185 w 333"/>
                  <a:gd name="T3" fmla="*/ 3 h 410"/>
                  <a:gd name="T4" fmla="*/ 167 w 333"/>
                  <a:gd name="T5" fmla="*/ 14 h 410"/>
                  <a:gd name="T6" fmla="*/ 154 w 333"/>
                  <a:gd name="T7" fmla="*/ 31 h 410"/>
                  <a:gd name="T8" fmla="*/ 146 w 333"/>
                  <a:gd name="T9" fmla="*/ 54 h 410"/>
                  <a:gd name="T10" fmla="*/ 146 w 333"/>
                  <a:gd name="T11" fmla="*/ 59 h 410"/>
                  <a:gd name="T12" fmla="*/ 145 w 333"/>
                  <a:gd name="T13" fmla="*/ 64 h 410"/>
                  <a:gd name="T14" fmla="*/ 146 w 333"/>
                  <a:gd name="T15" fmla="*/ 69 h 410"/>
                  <a:gd name="T16" fmla="*/ 146 w 333"/>
                  <a:gd name="T17" fmla="*/ 74 h 410"/>
                  <a:gd name="T18" fmla="*/ 150 w 333"/>
                  <a:gd name="T19" fmla="*/ 90 h 410"/>
                  <a:gd name="T20" fmla="*/ 136 w 333"/>
                  <a:gd name="T21" fmla="*/ 88 h 410"/>
                  <a:gd name="T22" fmla="*/ 52 w 333"/>
                  <a:gd name="T23" fmla="*/ 76 h 410"/>
                  <a:gd name="T24" fmla="*/ 36 w 333"/>
                  <a:gd name="T25" fmla="*/ 170 h 410"/>
                  <a:gd name="T26" fmla="*/ 41 w 333"/>
                  <a:gd name="T27" fmla="*/ 169 h 410"/>
                  <a:gd name="T28" fmla="*/ 46 w 333"/>
                  <a:gd name="T29" fmla="*/ 169 h 410"/>
                  <a:gd name="T30" fmla="*/ 50 w 333"/>
                  <a:gd name="T31" fmla="*/ 169 h 410"/>
                  <a:gd name="T32" fmla="*/ 55 w 333"/>
                  <a:gd name="T33" fmla="*/ 169 h 410"/>
                  <a:gd name="T34" fmla="*/ 77 w 333"/>
                  <a:gd name="T35" fmla="*/ 179 h 410"/>
                  <a:gd name="T36" fmla="*/ 93 w 333"/>
                  <a:gd name="T37" fmla="*/ 198 h 410"/>
                  <a:gd name="T38" fmla="*/ 102 w 333"/>
                  <a:gd name="T39" fmla="*/ 224 h 410"/>
                  <a:gd name="T40" fmla="*/ 102 w 333"/>
                  <a:gd name="T41" fmla="*/ 254 h 410"/>
                  <a:gd name="T42" fmla="*/ 93 w 333"/>
                  <a:gd name="T43" fmla="*/ 282 h 410"/>
                  <a:gd name="T44" fmla="*/ 76 w 333"/>
                  <a:gd name="T45" fmla="*/ 302 h 410"/>
                  <a:gd name="T46" fmla="*/ 55 w 333"/>
                  <a:gd name="T47" fmla="*/ 314 h 410"/>
                  <a:gd name="T48" fmla="*/ 32 w 333"/>
                  <a:gd name="T49" fmla="*/ 314 h 410"/>
                  <a:gd name="T50" fmla="*/ 14 w 333"/>
                  <a:gd name="T51" fmla="*/ 306 h 410"/>
                  <a:gd name="T52" fmla="*/ 0 w 333"/>
                  <a:gd name="T53" fmla="*/ 397 h 410"/>
                  <a:gd name="T54" fmla="*/ 156 w 333"/>
                  <a:gd name="T55" fmla="*/ 376 h 410"/>
                  <a:gd name="T56" fmla="*/ 141 w 333"/>
                  <a:gd name="T57" fmla="*/ 361 h 410"/>
                  <a:gd name="T58" fmla="*/ 131 w 333"/>
                  <a:gd name="T59" fmla="*/ 342 h 410"/>
                  <a:gd name="T60" fmla="*/ 126 w 333"/>
                  <a:gd name="T61" fmla="*/ 319 h 410"/>
                  <a:gd name="T62" fmla="*/ 126 w 333"/>
                  <a:gd name="T63" fmla="*/ 295 h 410"/>
                  <a:gd name="T64" fmla="*/ 136 w 333"/>
                  <a:gd name="T65" fmla="*/ 267 h 410"/>
                  <a:gd name="T66" fmla="*/ 153 w 333"/>
                  <a:gd name="T67" fmla="*/ 246 h 410"/>
                  <a:gd name="T68" fmla="*/ 175 w 333"/>
                  <a:gd name="T69" fmla="*/ 234 h 410"/>
                  <a:gd name="T70" fmla="*/ 201 w 333"/>
                  <a:gd name="T71" fmla="*/ 233 h 410"/>
                  <a:gd name="T72" fmla="*/ 254 w 333"/>
                  <a:gd name="T73" fmla="*/ 294 h 410"/>
                  <a:gd name="T74" fmla="*/ 333 w 333"/>
                  <a:gd name="T75" fmla="*/ 116 h 410"/>
                  <a:gd name="T76" fmla="*/ 246 w 333"/>
                  <a:gd name="T77" fmla="*/ 104 h 410"/>
                  <a:gd name="T78" fmla="*/ 231 w 333"/>
                  <a:gd name="T79" fmla="*/ 102 h 410"/>
                  <a:gd name="T80" fmla="*/ 234 w 333"/>
                  <a:gd name="T81" fmla="*/ 98 h 410"/>
                  <a:gd name="T82" fmla="*/ 236 w 333"/>
                  <a:gd name="T83" fmla="*/ 95 h 410"/>
                  <a:gd name="T84" fmla="*/ 238 w 333"/>
                  <a:gd name="T85" fmla="*/ 91 h 410"/>
                  <a:gd name="T86" fmla="*/ 240 w 333"/>
                  <a:gd name="T87" fmla="*/ 87 h 410"/>
                  <a:gd name="T88" fmla="*/ 242 w 333"/>
                  <a:gd name="T89" fmla="*/ 82 h 410"/>
                  <a:gd name="T90" fmla="*/ 244 w 333"/>
                  <a:gd name="T91" fmla="*/ 78 h 410"/>
                  <a:gd name="T92" fmla="*/ 246 w 333"/>
                  <a:gd name="T93" fmla="*/ 72 h 410"/>
                  <a:gd name="T94" fmla="*/ 247 w 333"/>
                  <a:gd name="T95" fmla="*/ 67 h 410"/>
                  <a:gd name="T96" fmla="*/ 246 w 333"/>
                  <a:gd name="T97" fmla="*/ 43 h 410"/>
                  <a:gd name="T98" fmla="*/ 238 w 333"/>
                  <a:gd name="T99" fmla="*/ 22 h 410"/>
                  <a:gd name="T100" fmla="*/ 224 w 333"/>
                  <a:gd name="T101" fmla="*/ 7 h 410"/>
                  <a:gd name="T102" fmla="*/ 205 w 333"/>
                  <a:gd name="T103" fmla="*/ 0 h 410"/>
                  <a:gd name="T104" fmla="*/ 205 w 333"/>
                  <a:gd name="T105" fmla="*/ 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33" h="410">
                    <a:moveTo>
                      <a:pt x="205" y="0"/>
                    </a:moveTo>
                    <a:cubicBezTo>
                      <a:pt x="198" y="0"/>
                      <a:pt x="192" y="1"/>
                      <a:pt x="185" y="3"/>
                    </a:cubicBezTo>
                    <a:cubicBezTo>
                      <a:pt x="179" y="5"/>
                      <a:pt x="173" y="9"/>
                      <a:pt x="167" y="14"/>
                    </a:cubicBezTo>
                    <a:cubicBezTo>
                      <a:pt x="162" y="19"/>
                      <a:pt x="157" y="25"/>
                      <a:pt x="154" y="31"/>
                    </a:cubicBezTo>
                    <a:cubicBezTo>
                      <a:pt x="150" y="38"/>
                      <a:pt x="148" y="46"/>
                      <a:pt x="146" y="54"/>
                    </a:cubicBezTo>
                    <a:cubicBezTo>
                      <a:pt x="146" y="55"/>
                      <a:pt x="146" y="57"/>
                      <a:pt x="146" y="59"/>
                    </a:cubicBezTo>
                    <a:cubicBezTo>
                      <a:pt x="146" y="61"/>
                      <a:pt x="145" y="62"/>
                      <a:pt x="145" y="64"/>
                    </a:cubicBezTo>
                    <a:cubicBezTo>
                      <a:pt x="145" y="66"/>
                      <a:pt x="145" y="67"/>
                      <a:pt x="146" y="69"/>
                    </a:cubicBezTo>
                    <a:cubicBezTo>
                      <a:pt x="146" y="71"/>
                      <a:pt x="146" y="72"/>
                      <a:pt x="146" y="74"/>
                    </a:cubicBezTo>
                    <a:cubicBezTo>
                      <a:pt x="147" y="80"/>
                      <a:pt x="148" y="85"/>
                      <a:pt x="150" y="90"/>
                    </a:cubicBezTo>
                    <a:cubicBezTo>
                      <a:pt x="136" y="88"/>
                      <a:pt x="136" y="88"/>
                      <a:pt x="136" y="88"/>
                    </a:cubicBezTo>
                    <a:cubicBezTo>
                      <a:pt x="52" y="76"/>
                      <a:pt x="52" y="76"/>
                      <a:pt x="52" y="76"/>
                    </a:cubicBezTo>
                    <a:cubicBezTo>
                      <a:pt x="36" y="170"/>
                      <a:pt x="36" y="170"/>
                      <a:pt x="36" y="170"/>
                    </a:cubicBezTo>
                    <a:cubicBezTo>
                      <a:pt x="38" y="170"/>
                      <a:pt x="40" y="169"/>
                      <a:pt x="41" y="169"/>
                    </a:cubicBezTo>
                    <a:cubicBezTo>
                      <a:pt x="43" y="169"/>
                      <a:pt x="44" y="169"/>
                      <a:pt x="46" y="169"/>
                    </a:cubicBezTo>
                    <a:cubicBezTo>
                      <a:pt x="47" y="169"/>
                      <a:pt x="49" y="169"/>
                      <a:pt x="50" y="169"/>
                    </a:cubicBezTo>
                    <a:cubicBezTo>
                      <a:pt x="52" y="169"/>
                      <a:pt x="54" y="169"/>
                      <a:pt x="55" y="169"/>
                    </a:cubicBezTo>
                    <a:cubicBezTo>
                      <a:pt x="63" y="171"/>
                      <a:pt x="70" y="174"/>
                      <a:pt x="77" y="179"/>
                    </a:cubicBezTo>
                    <a:cubicBezTo>
                      <a:pt x="83" y="184"/>
                      <a:pt x="89" y="191"/>
                      <a:pt x="93" y="198"/>
                    </a:cubicBezTo>
                    <a:cubicBezTo>
                      <a:pt x="97" y="206"/>
                      <a:pt x="100" y="215"/>
                      <a:pt x="102" y="224"/>
                    </a:cubicBezTo>
                    <a:cubicBezTo>
                      <a:pt x="104" y="234"/>
                      <a:pt x="104" y="244"/>
                      <a:pt x="102" y="254"/>
                    </a:cubicBezTo>
                    <a:cubicBezTo>
                      <a:pt x="100" y="264"/>
                      <a:pt x="97" y="273"/>
                      <a:pt x="93" y="282"/>
                    </a:cubicBezTo>
                    <a:cubicBezTo>
                      <a:pt x="88" y="290"/>
                      <a:pt x="83" y="297"/>
                      <a:pt x="76" y="302"/>
                    </a:cubicBezTo>
                    <a:cubicBezTo>
                      <a:pt x="70" y="308"/>
                      <a:pt x="63" y="312"/>
                      <a:pt x="55" y="314"/>
                    </a:cubicBezTo>
                    <a:cubicBezTo>
                      <a:pt x="48" y="316"/>
                      <a:pt x="40" y="316"/>
                      <a:pt x="32" y="314"/>
                    </a:cubicBezTo>
                    <a:cubicBezTo>
                      <a:pt x="25" y="313"/>
                      <a:pt x="20" y="310"/>
                      <a:pt x="14" y="306"/>
                    </a:cubicBezTo>
                    <a:cubicBezTo>
                      <a:pt x="0" y="397"/>
                      <a:pt x="0" y="397"/>
                      <a:pt x="0" y="397"/>
                    </a:cubicBezTo>
                    <a:cubicBezTo>
                      <a:pt x="53" y="410"/>
                      <a:pt x="108" y="401"/>
                      <a:pt x="156" y="376"/>
                    </a:cubicBezTo>
                    <a:cubicBezTo>
                      <a:pt x="150" y="372"/>
                      <a:pt x="145" y="367"/>
                      <a:pt x="141" y="361"/>
                    </a:cubicBezTo>
                    <a:cubicBezTo>
                      <a:pt x="137" y="355"/>
                      <a:pt x="134" y="349"/>
                      <a:pt x="131" y="342"/>
                    </a:cubicBezTo>
                    <a:cubicBezTo>
                      <a:pt x="128" y="335"/>
                      <a:pt x="126" y="327"/>
                      <a:pt x="126" y="319"/>
                    </a:cubicBezTo>
                    <a:cubicBezTo>
                      <a:pt x="125" y="312"/>
                      <a:pt x="125" y="304"/>
                      <a:pt x="126" y="295"/>
                    </a:cubicBezTo>
                    <a:cubicBezTo>
                      <a:pt x="128" y="285"/>
                      <a:pt x="131" y="276"/>
                      <a:pt x="136" y="267"/>
                    </a:cubicBezTo>
                    <a:cubicBezTo>
                      <a:pt x="140" y="259"/>
                      <a:pt x="146" y="252"/>
                      <a:pt x="153" y="246"/>
                    </a:cubicBezTo>
                    <a:cubicBezTo>
                      <a:pt x="160" y="240"/>
                      <a:pt x="167" y="236"/>
                      <a:pt x="175" y="234"/>
                    </a:cubicBezTo>
                    <a:cubicBezTo>
                      <a:pt x="184" y="231"/>
                      <a:pt x="192" y="231"/>
                      <a:pt x="201" y="233"/>
                    </a:cubicBezTo>
                    <a:cubicBezTo>
                      <a:pt x="230" y="238"/>
                      <a:pt x="249" y="266"/>
                      <a:pt x="254" y="294"/>
                    </a:cubicBezTo>
                    <a:cubicBezTo>
                      <a:pt x="295" y="243"/>
                      <a:pt x="321" y="181"/>
                      <a:pt x="333" y="116"/>
                    </a:cubicBezTo>
                    <a:cubicBezTo>
                      <a:pt x="246" y="104"/>
                      <a:pt x="246" y="104"/>
                      <a:pt x="246" y="104"/>
                    </a:cubicBezTo>
                    <a:cubicBezTo>
                      <a:pt x="231" y="102"/>
                      <a:pt x="231" y="102"/>
                      <a:pt x="231" y="102"/>
                    </a:cubicBezTo>
                    <a:cubicBezTo>
                      <a:pt x="232" y="101"/>
                      <a:pt x="233" y="100"/>
                      <a:pt x="234" y="98"/>
                    </a:cubicBezTo>
                    <a:cubicBezTo>
                      <a:pt x="234" y="97"/>
                      <a:pt x="235" y="96"/>
                      <a:pt x="236" y="95"/>
                    </a:cubicBezTo>
                    <a:cubicBezTo>
                      <a:pt x="237" y="94"/>
                      <a:pt x="238" y="92"/>
                      <a:pt x="238" y="91"/>
                    </a:cubicBezTo>
                    <a:cubicBezTo>
                      <a:pt x="239" y="90"/>
                      <a:pt x="240" y="89"/>
                      <a:pt x="240" y="87"/>
                    </a:cubicBezTo>
                    <a:cubicBezTo>
                      <a:pt x="241" y="86"/>
                      <a:pt x="242" y="84"/>
                      <a:pt x="242" y="82"/>
                    </a:cubicBezTo>
                    <a:cubicBezTo>
                      <a:pt x="243" y="81"/>
                      <a:pt x="244" y="79"/>
                      <a:pt x="244" y="78"/>
                    </a:cubicBezTo>
                    <a:cubicBezTo>
                      <a:pt x="245" y="76"/>
                      <a:pt x="245" y="74"/>
                      <a:pt x="246" y="72"/>
                    </a:cubicBezTo>
                    <a:cubicBezTo>
                      <a:pt x="246" y="71"/>
                      <a:pt x="246" y="69"/>
                      <a:pt x="247" y="67"/>
                    </a:cubicBezTo>
                    <a:cubicBezTo>
                      <a:pt x="248" y="59"/>
                      <a:pt x="248" y="50"/>
                      <a:pt x="246" y="43"/>
                    </a:cubicBezTo>
                    <a:cubicBezTo>
                      <a:pt x="245" y="35"/>
                      <a:pt x="242" y="28"/>
                      <a:pt x="238" y="22"/>
                    </a:cubicBezTo>
                    <a:cubicBezTo>
                      <a:pt x="235" y="16"/>
                      <a:pt x="230" y="11"/>
                      <a:pt x="224" y="7"/>
                    </a:cubicBezTo>
                    <a:cubicBezTo>
                      <a:pt x="219" y="4"/>
                      <a:pt x="212" y="1"/>
                      <a:pt x="205" y="0"/>
                    </a:cubicBezTo>
                    <a:cubicBezTo>
                      <a:pt x="198" y="0"/>
                      <a:pt x="212" y="1"/>
                      <a:pt x="205" y="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prstClr val="black"/>
                  </a:solidFill>
                </a:endParaRPr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369A86A9-729B-4C0F-B0D9-CDB452D9EA83}"/>
                </a:ext>
              </a:extLst>
            </p:cNvPr>
            <p:cNvCxnSpPr/>
            <p:nvPr/>
          </p:nvCxnSpPr>
          <p:spPr>
            <a:xfrm flipH="1">
              <a:off x="669925" y="5225107"/>
              <a:ext cx="373407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74DBD90B-7B28-46FB-B2ED-69ED8B7483C5}"/>
                </a:ext>
              </a:extLst>
            </p:cNvPr>
            <p:cNvCxnSpPr/>
            <p:nvPr/>
          </p:nvCxnSpPr>
          <p:spPr>
            <a:xfrm>
              <a:off x="7581438" y="1600201"/>
              <a:ext cx="39390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îsḻíde">
              <a:extLst>
                <a:ext uri="{FF2B5EF4-FFF2-40B4-BE49-F238E27FC236}">
                  <a16:creationId xmlns="" xmlns:a16="http://schemas.microsoft.com/office/drawing/2014/main" id="{AB2DA656-045D-4CCF-B938-1BD4BBBBB6D5}"/>
                </a:ext>
              </a:extLst>
            </p:cNvPr>
            <p:cNvSpPr txBox="1"/>
            <p:nvPr/>
          </p:nvSpPr>
          <p:spPr bwMode="auto">
            <a:xfrm>
              <a:off x="8436001" y="1146697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2000" b="1" dirty="0" smtClean="0">
                  <a:solidFill>
                    <a:prstClr val="black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prstClr val="black"/>
                  </a:solidFill>
                </a:rPr>
                <a:t>标题文档</a:t>
              </a:r>
              <a:endParaRPr lang="en-US" altLang="zh-CN" sz="2000" b="1" dirty="0">
                <a:solidFill>
                  <a:prstClr val="black"/>
                </a:solidFill>
              </a:endParaRPr>
            </a:p>
          </p:txBody>
        </p:sp>
        <p:sp>
          <p:nvSpPr>
            <p:cNvPr id="10" name="ísľïḓè">
              <a:extLst>
                <a:ext uri="{FF2B5EF4-FFF2-40B4-BE49-F238E27FC236}">
                  <a16:creationId xmlns="" xmlns:a16="http://schemas.microsoft.com/office/drawing/2014/main" id="{6251B452-A773-4201-BC1B-76F4532DF6F5}"/>
                </a:ext>
              </a:extLst>
            </p:cNvPr>
            <p:cNvSpPr/>
            <p:nvPr/>
          </p:nvSpPr>
          <p:spPr bwMode="auto">
            <a:xfrm>
              <a:off x="8436001" y="1588503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1" name="ïşlïḑe">
              <a:extLst>
                <a:ext uri="{FF2B5EF4-FFF2-40B4-BE49-F238E27FC236}">
                  <a16:creationId xmlns="" xmlns:a16="http://schemas.microsoft.com/office/drawing/2014/main" id="{34F8B042-9DFC-4B6B-A6FD-95F869A6C0D0}"/>
                </a:ext>
              </a:extLst>
            </p:cNvPr>
            <p:cNvSpPr txBox="1"/>
            <p:nvPr/>
          </p:nvSpPr>
          <p:spPr bwMode="auto">
            <a:xfrm>
              <a:off x="673101" y="4783138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2000" b="1" dirty="0" smtClean="0">
                  <a:solidFill>
                    <a:prstClr val="black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prstClr val="black"/>
                  </a:solidFill>
                </a:rPr>
                <a:t>标题文档</a:t>
              </a:r>
              <a:endParaRPr lang="en-US" altLang="zh-CN" sz="2000" b="1" dirty="0">
                <a:solidFill>
                  <a:prstClr val="black"/>
                </a:solidFill>
              </a:endParaRPr>
            </a:p>
          </p:txBody>
        </p:sp>
        <p:sp>
          <p:nvSpPr>
            <p:cNvPr id="12" name="îš1íḑè">
              <a:extLst>
                <a:ext uri="{FF2B5EF4-FFF2-40B4-BE49-F238E27FC236}">
                  <a16:creationId xmlns="" xmlns:a16="http://schemas.microsoft.com/office/drawing/2014/main" id="{A6E0822A-82B1-450B-81E4-F09ABD79428B}"/>
                </a:ext>
              </a:extLst>
            </p:cNvPr>
            <p:cNvSpPr/>
            <p:nvPr/>
          </p:nvSpPr>
          <p:spPr bwMode="auto">
            <a:xfrm>
              <a:off x="673101" y="5224944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3" name="îSļïḍe">
              <a:extLst>
                <a:ext uri="{FF2B5EF4-FFF2-40B4-BE49-F238E27FC236}">
                  <a16:creationId xmlns="" xmlns:a16="http://schemas.microsoft.com/office/drawing/2014/main" id="{67AF7ED6-E3BE-4A22-A368-9D59B253469F}"/>
                </a:ext>
              </a:extLst>
            </p:cNvPr>
            <p:cNvSpPr txBox="1"/>
            <p:nvPr/>
          </p:nvSpPr>
          <p:spPr bwMode="auto">
            <a:xfrm>
              <a:off x="673101" y="1712598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2000" b="1" dirty="0" smtClean="0">
                  <a:solidFill>
                    <a:prstClr val="black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prstClr val="black"/>
                  </a:solidFill>
                </a:rPr>
                <a:t>标题文档</a:t>
              </a:r>
              <a:endParaRPr lang="en-US" altLang="zh-CN" sz="2000" b="1" dirty="0">
                <a:solidFill>
                  <a:prstClr val="black"/>
                </a:solidFill>
              </a:endParaRPr>
            </a:p>
          </p:txBody>
        </p:sp>
        <p:sp>
          <p:nvSpPr>
            <p:cNvPr id="14" name="îṡlîḍê">
              <a:extLst>
                <a:ext uri="{FF2B5EF4-FFF2-40B4-BE49-F238E27FC236}">
                  <a16:creationId xmlns="" xmlns:a16="http://schemas.microsoft.com/office/drawing/2014/main" id="{499FF322-4241-484E-8E36-4E9E29F4BE2A}"/>
                </a:ext>
              </a:extLst>
            </p:cNvPr>
            <p:cNvSpPr/>
            <p:nvPr/>
          </p:nvSpPr>
          <p:spPr bwMode="auto">
            <a:xfrm>
              <a:off x="673101" y="2154404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5" name="îsľïďe">
              <a:extLst>
                <a:ext uri="{FF2B5EF4-FFF2-40B4-BE49-F238E27FC236}">
                  <a16:creationId xmlns="" xmlns:a16="http://schemas.microsoft.com/office/drawing/2014/main" id="{03908A26-455E-4FD3-8AC4-C5F91D535747}"/>
                </a:ext>
              </a:extLst>
            </p:cNvPr>
            <p:cNvSpPr txBox="1"/>
            <p:nvPr/>
          </p:nvSpPr>
          <p:spPr bwMode="auto">
            <a:xfrm>
              <a:off x="8436001" y="4188400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2000" b="1" dirty="0" smtClean="0">
                  <a:solidFill>
                    <a:prstClr val="black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prstClr val="black"/>
                  </a:solidFill>
                </a:rPr>
                <a:t>标题文档</a:t>
              </a:r>
              <a:endParaRPr lang="en-US" altLang="zh-CN" sz="2000" b="1" dirty="0">
                <a:solidFill>
                  <a:prstClr val="black"/>
                </a:solidFill>
              </a:endParaRPr>
            </a:p>
          </p:txBody>
        </p:sp>
        <p:sp>
          <p:nvSpPr>
            <p:cNvPr id="16" name="iṡḻïḑe">
              <a:extLst>
                <a:ext uri="{FF2B5EF4-FFF2-40B4-BE49-F238E27FC236}">
                  <a16:creationId xmlns="" xmlns:a16="http://schemas.microsoft.com/office/drawing/2014/main" id="{498C1FD5-4957-43A5-938F-ADA059500788}"/>
                </a:ext>
              </a:extLst>
            </p:cNvPr>
            <p:cNvSpPr/>
            <p:nvPr/>
          </p:nvSpPr>
          <p:spPr bwMode="auto">
            <a:xfrm>
              <a:off x="8436001" y="4630206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</p:grpSp>
      <p:sp>
        <p:nvSpPr>
          <p:cNvPr id="61" name="矩形 60"/>
          <p:cNvSpPr/>
          <p:nvPr/>
        </p:nvSpPr>
        <p:spPr>
          <a:xfrm>
            <a:off x="228600" y="323850"/>
            <a:ext cx="11671300" cy="6267450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0" y="0"/>
            <a:ext cx="3106400" cy="1052009"/>
            <a:chOff x="424200" y="146026"/>
            <a:chExt cx="4264678" cy="1444270"/>
          </a:xfrm>
        </p:grpSpPr>
        <p:sp>
          <p:nvSpPr>
            <p:cNvPr id="63" name="Freeform 17"/>
            <p:cNvSpPr>
              <a:spLocks/>
            </p:cNvSpPr>
            <p:nvPr/>
          </p:nvSpPr>
          <p:spPr bwMode="auto">
            <a:xfrm>
              <a:off x="3267318" y="159652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9"/>
            <p:cNvSpPr>
              <a:spLocks/>
            </p:cNvSpPr>
            <p:nvPr/>
          </p:nvSpPr>
          <p:spPr bwMode="auto">
            <a:xfrm>
              <a:off x="424200" y="168736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1"/>
            <p:cNvSpPr>
              <a:spLocks/>
            </p:cNvSpPr>
            <p:nvPr/>
          </p:nvSpPr>
          <p:spPr bwMode="auto">
            <a:xfrm>
              <a:off x="1836677" y="146026"/>
              <a:ext cx="1430644" cy="1426101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085600" y="0"/>
            <a:ext cx="3106400" cy="1052009"/>
            <a:chOff x="424200" y="146026"/>
            <a:chExt cx="4264678" cy="1444270"/>
          </a:xfrm>
        </p:grpSpPr>
        <p:sp>
          <p:nvSpPr>
            <p:cNvPr id="67" name="Freeform 17"/>
            <p:cNvSpPr>
              <a:spLocks/>
            </p:cNvSpPr>
            <p:nvPr/>
          </p:nvSpPr>
          <p:spPr bwMode="auto">
            <a:xfrm>
              <a:off x="3267318" y="159652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9"/>
            <p:cNvSpPr>
              <a:spLocks/>
            </p:cNvSpPr>
            <p:nvPr/>
          </p:nvSpPr>
          <p:spPr bwMode="auto">
            <a:xfrm>
              <a:off x="424200" y="168736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1"/>
            <p:cNvSpPr>
              <a:spLocks/>
            </p:cNvSpPr>
            <p:nvPr/>
          </p:nvSpPr>
          <p:spPr bwMode="auto">
            <a:xfrm>
              <a:off x="1836677" y="146026"/>
              <a:ext cx="1430644" cy="1426101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079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ŝḷíḓe">
            <a:extLst>
              <a:ext uri="{FF2B5EF4-FFF2-40B4-BE49-F238E27FC236}">
                <a16:creationId xmlns="" xmlns:a16="http://schemas.microsoft.com/office/drawing/2014/main" id="{91D4F986-98E0-4364-8CC3-1710958867FD}"/>
              </a:ext>
            </a:extLst>
          </p:cNvPr>
          <p:cNvSpPr/>
          <p:nvPr/>
        </p:nvSpPr>
        <p:spPr>
          <a:xfrm>
            <a:off x="517733" y="3523867"/>
            <a:ext cx="2915600" cy="8625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r>
              <a:rPr lang="de-DE" altLang="zh-CN" b="1" dirty="0" smtClean="0">
                <a:solidFill>
                  <a:prstClr val="black"/>
                </a:solidFill>
                <a:sym typeface="Calibri"/>
              </a:rPr>
              <a:t>PPT</a:t>
            </a:r>
            <a:r>
              <a:rPr lang="zh-CN" altLang="en-US" b="1" dirty="0" smtClean="0">
                <a:solidFill>
                  <a:prstClr val="black"/>
                </a:solidFill>
                <a:sym typeface="Calibri"/>
              </a:rPr>
              <a:t>标题文档</a:t>
            </a:r>
            <a:endParaRPr lang="de-DE" altLang="zh-CN" b="1" dirty="0">
              <a:solidFill>
                <a:prstClr val="black"/>
              </a:solidFill>
              <a:sym typeface="Calibri"/>
            </a:endParaRPr>
          </a:p>
        </p:txBody>
      </p:sp>
      <p:sp>
        <p:nvSpPr>
          <p:cNvPr id="6" name="ïṣḻíḋè">
            <a:extLst>
              <a:ext uri="{FF2B5EF4-FFF2-40B4-BE49-F238E27FC236}">
                <a16:creationId xmlns="" xmlns:a16="http://schemas.microsoft.com/office/drawing/2014/main" id="{4025443B-8A7C-4403-B926-11A15C15C44E}"/>
              </a:ext>
            </a:extLst>
          </p:cNvPr>
          <p:cNvSpPr/>
          <p:nvPr/>
        </p:nvSpPr>
        <p:spPr>
          <a:xfrm>
            <a:off x="2701983" y="2543164"/>
            <a:ext cx="2823943" cy="2823943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>
              <a:solidFill>
                <a:prstClr val="white"/>
              </a:solidFill>
            </a:endParaRPr>
          </a:p>
        </p:txBody>
      </p:sp>
      <p:grpSp>
        <p:nvGrpSpPr>
          <p:cNvPr id="7" name="iśļíde">
            <a:extLst>
              <a:ext uri="{FF2B5EF4-FFF2-40B4-BE49-F238E27FC236}">
                <a16:creationId xmlns="" xmlns:a16="http://schemas.microsoft.com/office/drawing/2014/main" id="{78807BBA-9671-4C7E-9128-7D9F5CF3E8F4}"/>
              </a:ext>
            </a:extLst>
          </p:cNvPr>
          <p:cNvGrpSpPr/>
          <p:nvPr/>
        </p:nvGrpSpPr>
        <p:grpSpPr>
          <a:xfrm>
            <a:off x="7277234" y="2127859"/>
            <a:ext cx="865884" cy="865884"/>
            <a:chOff x="1363763" y="1653267"/>
            <a:chExt cx="489858" cy="489858"/>
          </a:xfrm>
        </p:grpSpPr>
        <p:sp>
          <p:nvSpPr>
            <p:cNvPr id="8" name="îŝľïḓe">
              <a:extLst>
                <a:ext uri="{FF2B5EF4-FFF2-40B4-BE49-F238E27FC236}">
                  <a16:creationId xmlns="" xmlns:a16="http://schemas.microsoft.com/office/drawing/2014/main" id="{244A64E0-CBAC-4CB7-BC02-D9336CDA4398}"/>
                </a:ext>
              </a:extLst>
            </p:cNvPr>
            <p:cNvSpPr/>
            <p:nvPr/>
          </p:nvSpPr>
          <p:spPr>
            <a:xfrm>
              <a:off x="1363763" y="1653267"/>
              <a:ext cx="489858" cy="48985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9" name="iSļiḋè">
              <a:extLst>
                <a:ext uri="{FF2B5EF4-FFF2-40B4-BE49-F238E27FC236}">
                  <a16:creationId xmlns="" xmlns:a16="http://schemas.microsoft.com/office/drawing/2014/main" id="{AC96210E-542A-4C74-B977-C4E9180D69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8705" y="1804342"/>
              <a:ext cx="179973" cy="179973"/>
            </a:xfrm>
            <a:custGeom>
              <a:avLst/>
              <a:gdLst>
                <a:gd name="connsiteX0" fmla="*/ 221853 w 338138"/>
                <a:gd name="connsiteY0" fmla="*/ 169862 h 338138"/>
                <a:gd name="connsiteX1" fmla="*/ 243284 w 338138"/>
                <a:gd name="connsiteY1" fmla="*/ 169862 h 338138"/>
                <a:gd name="connsiteX2" fmla="*/ 254000 w 338138"/>
                <a:gd name="connsiteY2" fmla="*/ 180379 h 338138"/>
                <a:gd name="connsiteX3" fmla="*/ 254000 w 338138"/>
                <a:gd name="connsiteY3" fmla="*/ 243483 h 338138"/>
                <a:gd name="connsiteX4" fmla="*/ 243284 w 338138"/>
                <a:gd name="connsiteY4" fmla="*/ 254000 h 338138"/>
                <a:gd name="connsiteX5" fmla="*/ 221853 w 338138"/>
                <a:gd name="connsiteY5" fmla="*/ 254000 h 338138"/>
                <a:gd name="connsiteX6" fmla="*/ 211137 w 338138"/>
                <a:gd name="connsiteY6" fmla="*/ 243483 h 338138"/>
                <a:gd name="connsiteX7" fmla="*/ 211137 w 338138"/>
                <a:gd name="connsiteY7" fmla="*/ 180379 h 338138"/>
                <a:gd name="connsiteX8" fmla="*/ 221853 w 338138"/>
                <a:gd name="connsiteY8" fmla="*/ 169862 h 338138"/>
                <a:gd name="connsiteX9" fmla="*/ 94853 w 338138"/>
                <a:gd name="connsiteY9" fmla="*/ 127000 h 338138"/>
                <a:gd name="connsiteX10" fmla="*/ 116284 w 338138"/>
                <a:gd name="connsiteY10" fmla="*/ 127000 h 338138"/>
                <a:gd name="connsiteX11" fmla="*/ 127000 w 338138"/>
                <a:gd name="connsiteY11" fmla="*/ 137583 h 338138"/>
                <a:gd name="connsiteX12" fmla="*/ 127000 w 338138"/>
                <a:gd name="connsiteY12" fmla="*/ 243417 h 338138"/>
                <a:gd name="connsiteX13" fmla="*/ 116284 w 338138"/>
                <a:gd name="connsiteY13" fmla="*/ 254000 h 338138"/>
                <a:gd name="connsiteX14" fmla="*/ 94853 w 338138"/>
                <a:gd name="connsiteY14" fmla="*/ 254000 h 338138"/>
                <a:gd name="connsiteX15" fmla="*/ 84137 w 338138"/>
                <a:gd name="connsiteY15" fmla="*/ 243417 h 338138"/>
                <a:gd name="connsiteX16" fmla="*/ 84137 w 338138"/>
                <a:gd name="connsiteY16" fmla="*/ 137583 h 338138"/>
                <a:gd name="connsiteX17" fmla="*/ 94853 w 338138"/>
                <a:gd name="connsiteY17" fmla="*/ 127000 h 338138"/>
                <a:gd name="connsiteX18" fmla="*/ 285353 w 338138"/>
                <a:gd name="connsiteY18" fmla="*/ 85725 h 338138"/>
                <a:gd name="connsiteX19" fmla="*/ 306784 w 338138"/>
                <a:gd name="connsiteY19" fmla="*/ 85725 h 338138"/>
                <a:gd name="connsiteX20" fmla="*/ 317500 w 338138"/>
                <a:gd name="connsiteY20" fmla="*/ 96242 h 338138"/>
                <a:gd name="connsiteX21" fmla="*/ 317500 w 338138"/>
                <a:gd name="connsiteY21" fmla="*/ 243483 h 338138"/>
                <a:gd name="connsiteX22" fmla="*/ 306784 w 338138"/>
                <a:gd name="connsiteY22" fmla="*/ 254000 h 338138"/>
                <a:gd name="connsiteX23" fmla="*/ 285353 w 338138"/>
                <a:gd name="connsiteY23" fmla="*/ 254000 h 338138"/>
                <a:gd name="connsiteX24" fmla="*/ 274637 w 338138"/>
                <a:gd name="connsiteY24" fmla="*/ 243483 h 338138"/>
                <a:gd name="connsiteX25" fmla="*/ 274637 w 338138"/>
                <a:gd name="connsiteY25" fmla="*/ 96242 h 338138"/>
                <a:gd name="connsiteX26" fmla="*/ 285353 w 338138"/>
                <a:gd name="connsiteY26" fmla="*/ 85725 h 338138"/>
                <a:gd name="connsiteX27" fmla="*/ 158353 w 338138"/>
                <a:gd name="connsiteY27" fmla="*/ 42862 h 338138"/>
                <a:gd name="connsiteX28" fmla="*/ 179784 w 338138"/>
                <a:gd name="connsiteY28" fmla="*/ 42862 h 338138"/>
                <a:gd name="connsiteX29" fmla="*/ 190500 w 338138"/>
                <a:gd name="connsiteY29" fmla="*/ 53419 h 338138"/>
                <a:gd name="connsiteX30" fmla="*/ 190500 w 338138"/>
                <a:gd name="connsiteY30" fmla="*/ 243443 h 338138"/>
                <a:gd name="connsiteX31" fmla="*/ 179784 w 338138"/>
                <a:gd name="connsiteY31" fmla="*/ 254000 h 338138"/>
                <a:gd name="connsiteX32" fmla="*/ 158353 w 338138"/>
                <a:gd name="connsiteY32" fmla="*/ 254000 h 338138"/>
                <a:gd name="connsiteX33" fmla="*/ 147637 w 338138"/>
                <a:gd name="connsiteY33" fmla="*/ 243443 h 338138"/>
                <a:gd name="connsiteX34" fmla="*/ 147637 w 338138"/>
                <a:gd name="connsiteY34" fmla="*/ 53419 h 338138"/>
                <a:gd name="connsiteX35" fmla="*/ 158353 w 338138"/>
                <a:gd name="connsiteY35" fmla="*/ 42862 h 338138"/>
                <a:gd name="connsiteX36" fmla="*/ 0 w 338138"/>
                <a:gd name="connsiteY36" fmla="*/ 0 h 338138"/>
                <a:gd name="connsiteX37" fmla="*/ 42267 w 338138"/>
                <a:gd name="connsiteY37" fmla="*/ 0 h 338138"/>
                <a:gd name="connsiteX38" fmla="*/ 42267 w 338138"/>
                <a:gd name="connsiteY38" fmla="*/ 295871 h 338138"/>
                <a:gd name="connsiteX39" fmla="*/ 338138 w 338138"/>
                <a:gd name="connsiteY39" fmla="*/ 295871 h 338138"/>
                <a:gd name="connsiteX40" fmla="*/ 338138 w 338138"/>
                <a:gd name="connsiteY40" fmla="*/ 338138 h 338138"/>
                <a:gd name="connsiteX41" fmla="*/ 21133 w 338138"/>
                <a:gd name="connsiteY41" fmla="*/ 338138 h 338138"/>
                <a:gd name="connsiteX42" fmla="*/ 0 w 338138"/>
                <a:gd name="connsiteY42" fmla="*/ 317005 h 338138"/>
                <a:gd name="connsiteX43" fmla="*/ 0 w 338138"/>
                <a:gd name="connsiteY43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38138" h="338138">
                  <a:moveTo>
                    <a:pt x="221853" y="169862"/>
                  </a:moveTo>
                  <a:cubicBezTo>
                    <a:pt x="221853" y="169862"/>
                    <a:pt x="221853" y="169862"/>
                    <a:pt x="243284" y="169862"/>
                  </a:cubicBezTo>
                  <a:cubicBezTo>
                    <a:pt x="248642" y="169862"/>
                    <a:pt x="254000" y="175121"/>
                    <a:pt x="254000" y="180379"/>
                  </a:cubicBezTo>
                  <a:cubicBezTo>
                    <a:pt x="254000" y="180379"/>
                    <a:pt x="254000" y="180379"/>
                    <a:pt x="254000" y="243483"/>
                  </a:cubicBezTo>
                  <a:cubicBezTo>
                    <a:pt x="254000" y="248742"/>
                    <a:pt x="248642" y="254000"/>
                    <a:pt x="243284" y="254000"/>
                  </a:cubicBezTo>
                  <a:cubicBezTo>
                    <a:pt x="243284" y="254000"/>
                    <a:pt x="243284" y="254000"/>
                    <a:pt x="221853" y="254000"/>
                  </a:cubicBezTo>
                  <a:cubicBezTo>
                    <a:pt x="216495" y="254000"/>
                    <a:pt x="211137" y="248742"/>
                    <a:pt x="211137" y="243483"/>
                  </a:cubicBezTo>
                  <a:cubicBezTo>
                    <a:pt x="211137" y="243483"/>
                    <a:pt x="211137" y="243483"/>
                    <a:pt x="211137" y="180379"/>
                  </a:cubicBezTo>
                  <a:cubicBezTo>
                    <a:pt x="211137" y="175121"/>
                    <a:pt x="216495" y="169862"/>
                    <a:pt x="221853" y="169862"/>
                  </a:cubicBezTo>
                  <a:close/>
                  <a:moveTo>
                    <a:pt x="94853" y="127000"/>
                  </a:moveTo>
                  <a:cubicBezTo>
                    <a:pt x="94853" y="127000"/>
                    <a:pt x="94853" y="127000"/>
                    <a:pt x="116284" y="127000"/>
                  </a:cubicBezTo>
                  <a:cubicBezTo>
                    <a:pt x="121642" y="127000"/>
                    <a:pt x="127000" y="132292"/>
                    <a:pt x="127000" y="137583"/>
                  </a:cubicBezTo>
                  <a:cubicBezTo>
                    <a:pt x="127000" y="137583"/>
                    <a:pt x="127000" y="137583"/>
                    <a:pt x="127000" y="243417"/>
                  </a:cubicBezTo>
                  <a:cubicBezTo>
                    <a:pt x="127000" y="248708"/>
                    <a:pt x="121642" y="254000"/>
                    <a:pt x="116284" y="254000"/>
                  </a:cubicBezTo>
                  <a:cubicBezTo>
                    <a:pt x="116284" y="254000"/>
                    <a:pt x="116284" y="254000"/>
                    <a:pt x="94853" y="254000"/>
                  </a:cubicBezTo>
                  <a:cubicBezTo>
                    <a:pt x="89495" y="254000"/>
                    <a:pt x="84137" y="248708"/>
                    <a:pt x="84137" y="243417"/>
                  </a:cubicBezTo>
                  <a:cubicBezTo>
                    <a:pt x="84137" y="243417"/>
                    <a:pt x="84137" y="243417"/>
                    <a:pt x="84137" y="137583"/>
                  </a:cubicBezTo>
                  <a:cubicBezTo>
                    <a:pt x="84137" y="132292"/>
                    <a:pt x="89495" y="127000"/>
                    <a:pt x="94853" y="127000"/>
                  </a:cubicBezTo>
                  <a:close/>
                  <a:moveTo>
                    <a:pt x="285353" y="85725"/>
                  </a:moveTo>
                  <a:cubicBezTo>
                    <a:pt x="285353" y="85725"/>
                    <a:pt x="285353" y="85725"/>
                    <a:pt x="306784" y="85725"/>
                  </a:cubicBezTo>
                  <a:cubicBezTo>
                    <a:pt x="312142" y="85725"/>
                    <a:pt x="317500" y="90984"/>
                    <a:pt x="317500" y="96242"/>
                  </a:cubicBezTo>
                  <a:cubicBezTo>
                    <a:pt x="317500" y="96242"/>
                    <a:pt x="317500" y="96242"/>
                    <a:pt x="317500" y="243483"/>
                  </a:cubicBezTo>
                  <a:cubicBezTo>
                    <a:pt x="317500" y="248742"/>
                    <a:pt x="312142" y="254000"/>
                    <a:pt x="306784" y="254000"/>
                  </a:cubicBezTo>
                  <a:cubicBezTo>
                    <a:pt x="306784" y="254000"/>
                    <a:pt x="306784" y="254000"/>
                    <a:pt x="285353" y="254000"/>
                  </a:cubicBezTo>
                  <a:cubicBezTo>
                    <a:pt x="279995" y="254000"/>
                    <a:pt x="274637" y="248742"/>
                    <a:pt x="274637" y="243483"/>
                  </a:cubicBezTo>
                  <a:cubicBezTo>
                    <a:pt x="274637" y="243483"/>
                    <a:pt x="274637" y="243483"/>
                    <a:pt x="274637" y="96242"/>
                  </a:cubicBezTo>
                  <a:cubicBezTo>
                    <a:pt x="274637" y="90984"/>
                    <a:pt x="279995" y="85725"/>
                    <a:pt x="285353" y="85725"/>
                  </a:cubicBezTo>
                  <a:close/>
                  <a:moveTo>
                    <a:pt x="158353" y="42862"/>
                  </a:moveTo>
                  <a:cubicBezTo>
                    <a:pt x="158353" y="42862"/>
                    <a:pt x="158353" y="42862"/>
                    <a:pt x="179784" y="42862"/>
                  </a:cubicBezTo>
                  <a:cubicBezTo>
                    <a:pt x="185142" y="42862"/>
                    <a:pt x="190500" y="48140"/>
                    <a:pt x="190500" y="53419"/>
                  </a:cubicBezTo>
                  <a:cubicBezTo>
                    <a:pt x="190500" y="53419"/>
                    <a:pt x="190500" y="53419"/>
                    <a:pt x="190500" y="243443"/>
                  </a:cubicBezTo>
                  <a:cubicBezTo>
                    <a:pt x="190500" y="248722"/>
                    <a:pt x="185142" y="254000"/>
                    <a:pt x="179784" y="254000"/>
                  </a:cubicBezTo>
                  <a:cubicBezTo>
                    <a:pt x="179784" y="254000"/>
                    <a:pt x="179784" y="254000"/>
                    <a:pt x="158353" y="254000"/>
                  </a:cubicBezTo>
                  <a:cubicBezTo>
                    <a:pt x="152995" y="254000"/>
                    <a:pt x="147637" y="248722"/>
                    <a:pt x="147637" y="243443"/>
                  </a:cubicBezTo>
                  <a:cubicBezTo>
                    <a:pt x="147637" y="243443"/>
                    <a:pt x="147637" y="243443"/>
                    <a:pt x="147637" y="53419"/>
                  </a:cubicBezTo>
                  <a:cubicBezTo>
                    <a:pt x="147637" y="48140"/>
                    <a:pt x="152995" y="42862"/>
                    <a:pt x="158353" y="42862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42267" y="0"/>
                  </a:cubicBezTo>
                  <a:cubicBezTo>
                    <a:pt x="42267" y="0"/>
                    <a:pt x="42267" y="0"/>
                    <a:pt x="42267" y="295871"/>
                  </a:cubicBezTo>
                  <a:lnTo>
                    <a:pt x="338138" y="295871"/>
                  </a:lnTo>
                  <a:cubicBezTo>
                    <a:pt x="338138" y="295871"/>
                    <a:pt x="338138" y="295871"/>
                    <a:pt x="338138" y="338138"/>
                  </a:cubicBezTo>
                  <a:cubicBezTo>
                    <a:pt x="338138" y="338138"/>
                    <a:pt x="338138" y="338138"/>
                    <a:pt x="21133" y="338138"/>
                  </a:cubicBezTo>
                  <a:cubicBezTo>
                    <a:pt x="9246" y="338138"/>
                    <a:pt x="0" y="328892"/>
                    <a:pt x="0" y="317005"/>
                  </a:cubicBezTo>
                  <a:cubicBezTo>
                    <a:pt x="0" y="317005"/>
                    <a:pt x="0" y="317005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iśļíde">
            <a:extLst>
              <a:ext uri="{FF2B5EF4-FFF2-40B4-BE49-F238E27FC236}">
                <a16:creationId xmlns="" xmlns:a16="http://schemas.microsoft.com/office/drawing/2014/main" id="{478A0166-F7B0-478D-8DFC-7A195A6B98C2}"/>
              </a:ext>
            </a:extLst>
          </p:cNvPr>
          <p:cNvGrpSpPr/>
          <p:nvPr/>
        </p:nvGrpSpPr>
        <p:grpSpPr>
          <a:xfrm>
            <a:off x="7277234" y="3520519"/>
            <a:ext cx="865884" cy="865884"/>
            <a:chOff x="1363763" y="1653267"/>
            <a:chExt cx="489858" cy="489858"/>
          </a:xfrm>
        </p:grpSpPr>
        <p:sp>
          <p:nvSpPr>
            <p:cNvPr id="11" name="îŝľïḓe">
              <a:extLst>
                <a:ext uri="{FF2B5EF4-FFF2-40B4-BE49-F238E27FC236}">
                  <a16:creationId xmlns="" xmlns:a16="http://schemas.microsoft.com/office/drawing/2014/main" id="{AF2C3C4F-4C16-4D45-89A9-89512C1B6218}"/>
                </a:ext>
              </a:extLst>
            </p:cNvPr>
            <p:cNvSpPr/>
            <p:nvPr/>
          </p:nvSpPr>
          <p:spPr>
            <a:xfrm>
              <a:off x="1363763" y="1653267"/>
              <a:ext cx="489858" cy="48985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 dirty="0">
                <a:solidFill>
                  <a:prstClr val="white"/>
                </a:solidFill>
              </a:endParaRPr>
            </a:p>
          </p:txBody>
        </p:sp>
        <p:sp>
          <p:nvSpPr>
            <p:cNvPr id="12" name="iSļiḋè">
              <a:extLst>
                <a:ext uri="{FF2B5EF4-FFF2-40B4-BE49-F238E27FC236}">
                  <a16:creationId xmlns="" xmlns:a16="http://schemas.microsoft.com/office/drawing/2014/main" id="{9AA1322D-B76A-4F1C-AD5F-AE640EAE37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8705" y="1804342"/>
              <a:ext cx="179973" cy="179973"/>
            </a:xfrm>
            <a:custGeom>
              <a:avLst/>
              <a:gdLst>
                <a:gd name="connsiteX0" fmla="*/ 221853 w 338138"/>
                <a:gd name="connsiteY0" fmla="*/ 169862 h 338138"/>
                <a:gd name="connsiteX1" fmla="*/ 243284 w 338138"/>
                <a:gd name="connsiteY1" fmla="*/ 169862 h 338138"/>
                <a:gd name="connsiteX2" fmla="*/ 254000 w 338138"/>
                <a:gd name="connsiteY2" fmla="*/ 180379 h 338138"/>
                <a:gd name="connsiteX3" fmla="*/ 254000 w 338138"/>
                <a:gd name="connsiteY3" fmla="*/ 243483 h 338138"/>
                <a:gd name="connsiteX4" fmla="*/ 243284 w 338138"/>
                <a:gd name="connsiteY4" fmla="*/ 254000 h 338138"/>
                <a:gd name="connsiteX5" fmla="*/ 221853 w 338138"/>
                <a:gd name="connsiteY5" fmla="*/ 254000 h 338138"/>
                <a:gd name="connsiteX6" fmla="*/ 211137 w 338138"/>
                <a:gd name="connsiteY6" fmla="*/ 243483 h 338138"/>
                <a:gd name="connsiteX7" fmla="*/ 211137 w 338138"/>
                <a:gd name="connsiteY7" fmla="*/ 180379 h 338138"/>
                <a:gd name="connsiteX8" fmla="*/ 221853 w 338138"/>
                <a:gd name="connsiteY8" fmla="*/ 169862 h 338138"/>
                <a:gd name="connsiteX9" fmla="*/ 94853 w 338138"/>
                <a:gd name="connsiteY9" fmla="*/ 127000 h 338138"/>
                <a:gd name="connsiteX10" fmla="*/ 116284 w 338138"/>
                <a:gd name="connsiteY10" fmla="*/ 127000 h 338138"/>
                <a:gd name="connsiteX11" fmla="*/ 127000 w 338138"/>
                <a:gd name="connsiteY11" fmla="*/ 137583 h 338138"/>
                <a:gd name="connsiteX12" fmla="*/ 127000 w 338138"/>
                <a:gd name="connsiteY12" fmla="*/ 243417 h 338138"/>
                <a:gd name="connsiteX13" fmla="*/ 116284 w 338138"/>
                <a:gd name="connsiteY13" fmla="*/ 254000 h 338138"/>
                <a:gd name="connsiteX14" fmla="*/ 94853 w 338138"/>
                <a:gd name="connsiteY14" fmla="*/ 254000 h 338138"/>
                <a:gd name="connsiteX15" fmla="*/ 84137 w 338138"/>
                <a:gd name="connsiteY15" fmla="*/ 243417 h 338138"/>
                <a:gd name="connsiteX16" fmla="*/ 84137 w 338138"/>
                <a:gd name="connsiteY16" fmla="*/ 137583 h 338138"/>
                <a:gd name="connsiteX17" fmla="*/ 94853 w 338138"/>
                <a:gd name="connsiteY17" fmla="*/ 127000 h 338138"/>
                <a:gd name="connsiteX18" fmla="*/ 285353 w 338138"/>
                <a:gd name="connsiteY18" fmla="*/ 85725 h 338138"/>
                <a:gd name="connsiteX19" fmla="*/ 306784 w 338138"/>
                <a:gd name="connsiteY19" fmla="*/ 85725 h 338138"/>
                <a:gd name="connsiteX20" fmla="*/ 317500 w 338138"/>
                <a:gd name="connsiteY20" fmla="*/ 96242 h 338138"/>
                <a:gd name="connsiteX21" fmla="*/ 317500 w 338138"/>
                <a:gd name="connsiteY21" fmla="*/ 243483 h 338138"/>
                <a:gd name="connsiteX22" fmla="*/ 306784 w 338138"/>
                <a:gd name="connsiteY22" fmla="*/ 254000 h 338138"/>
                <a:gd name="connsiteX23" fmla="*/ 285353 w 338138"/>
                <a:gd name="connsiteY23" fmla="*/ 254000 h 338138"/>
                <a:gd name="connsiteX24" fmla="*/ 274637 w 338138"/>
                <a:gd name="connsiteY24" fmla="*/ 243483 h 338138"/>
                <a:gd name="connsiteX25" fmla="*/ 274637 w 338138"/>
                <a:gd name="connsiteY25" fmla="*/ 96242 h 338138"/>
                <a:gd name="connsiteX26" fmla="*/ 285353 w 338138"/>
                <a:gd name="connsiteY26" fmla="*/ 85725 h 338138"/>
                <a:gd name="connsiteX27" fmla="*/ 158353 w 338138"/>
                <a:gd name="connsiteY27" fmla="*/ 42862 h 338138"/>
                <a:gd name="connsiteX28" fmla="*/ 179784 w 338138"/>
                <a:gd name="connsiteY28" fmla="*/ 42862 h 338138"/>
                <a:gd name="connsiteX29" fmla="*/ 190500 w 338138"/>
                <a:gd name="connsiteY29" fmla="*/ 53419 h 338138"/>
                <a:gd name="connsiteX30" fmla="*/ 190500 w 338138"/>
                <a:gd name="connsiteY30" fmla="*/ 243443 h 338138"/>
                <a:gd name="connsiteX31" fmla="*/ 179784 w 338138"/>
                <a:gd name="connsiteY31" fmla="*/ 254000 h 338138"/>
                <a:gd name="connsiteX32" fmla="*/ 158353 w 338138"/>
                <a:gd name="connsiteY32" fmla="*/ 254000 h 338138"/>
                <a:gd name="connsiteX33" fmla="*/ 147637 w 338138"/>
                <a:gd name="connsiteY33" fmla="*/ 243443 h 338138"/>
                <a:gd name="connsiteX34" fmla="*/ 147637 w 338138"/>
                <a:gd name="connsiteY34" fmla="*/ 53419 h 338138"/>
                <a:gd name="connsiteX35" fmla="*/ 158353 w 338138"/>
                <a:gd name="connsiteY35" fmla="*/ 42862 h 338138"/>
                <a:gd name="connsiteX36" fmla="*/ 0 w 338138"/>
                <a:gd name="connsiteY36" fmla="*/ 0 h 338138"/>
                <a:gd name="connsiteX37" fmla="*/ 42267 w 338138"/>
                <a:gd name="connsiteY37" fmla="*/ 0 h 338138"/>
                <a:gd name="connsiteX38" fmla="*/ 42267 w 338138"/>
                <a:gd name="connsiteY38" fmla="*/ 295871 h 338138"/>
                <a:gd name="connsiteX39" fmla="*/ 338138 w 338138"/>
                <a:gd name="connsiteY39" fmla="*/ 295871 h 338138"/>
                <a:gd name="connsiteX40" fmla="*/ 338138 w 338138"/>
                <a:gd name="connsiteY40" fmla="*/ 338138 h 338138"/>
                <a:gd name="connsiteX41" fmla="*/ 21133 w 338138"/>
                <a:gd name="connsiteY41" fmla="*/ 338138 h 338138"/>
                <a:gd name="connsiteX42" fmla="*/ 0 w 338138"/>
                <a:gd name="connsiteY42" fmla="*/ 317005 h 338138"/>
                <a:gd name="connsiteX43" fmla="*/ 0 w 338138"/>
                <a:gd name="connsiteY43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38138" h="338138">
                  <a:moveTo>
                    <a:pt x="221853" y="169862"/>
                  </a:moveTo>
                  <a:cubicBezTo>
                    <a:pt x="221853" y="169862"/>
                    <a:pt x="221853" y="169862"/>
                    <a:pt x="243284" y="169862"/>
                  </a:cubicBezTo>
                  <a:cubicBezTo>
                    <a:pt x="248642" y="169862"/>
                    <a:pt x="254000" y="175121"/>
                    <a:pt x="254000" y="180379"/>
                  </a:cubicBezTo>
                  <a:cubicBezTo>
                    <a:pt x="254000" y="180379"/>
                    <a:pt x="254000" y="180379"/>
                    <a:pt x="254000" y="243483"/>
                  </a:cubicBezTo>
                  <a:cubicBezTo>
                    <a:pt x="254000" y="248742"/>
                    <a:pt x="248642" y="254000"/>
                    <a:pt x="243284" y="254000"/>
                  </a:cubicBezTo>
                  <a:cubicBezTo>
                    <a:pt x="243284" y="254000"/>
                    <a:pt x="243284" y="254000"/>
                    <a:pt x="221853" y="254000"/>
                  </a:cubicBezTo>
                  <a:cubicBezTo>
                    <a:pt x="216495" y="254000"/>
                    <a:pt x="211137" y="248742"/>
                    <a:pt x="211137" y="243483"/>
                  </a:cubicBezTo>
                  <a:cubicBezTo>
                    <a:pt x="211137" y="243483"/>
                    <a:pt x="211137" y="243483"/>
                    <a:pt x="211137" y="180379"/>
                  </a:cubicBezTo>
                  <a:cubicBezTo>
                    <a:pt x="211137" y="175121"/>
                    <a:pt x="216495" y="169862"/>
                    <a:pt x="221853" y="169862"/>
                  </a:cubicBezTo>
                  <a:close/>
                  <a:moveTo>
                    <a:pt x="94853" y="127000"/>
                  </a:moveTo>
                  <a:cubicBezTo>
                    <a:pt x="94853" y="127000"/>
                    <a:pt x="94853" y="127000"/>
                    <a:pt x="116284" y="127000"/>
                  </a:cubicBezTo>
                  <a:cubicBezTo>
                    <a:pt x="121642" y="127000"/>
                    <a:pt x="127000" y="132292"/>
                    <a:pt x="127000" y="137583"/>
                  </a:cubicBezTo>
                  <a:cubicBezTo>
                    <a:pt x="127000" y="137583"/>
                    <a:pt x="127000" y="137583"/>
                    <a:pt x="127000" y="243417"/>
                  </a:cubicBezTo>
                  <a:cubicBezTo>
                    <a:pt x="127000" y="248708"/>
                    <a:pt x="121642" y="254000"/>
                    <a:pt x="116284" y="254000"/>
                  </a:cubicBezTo>
                  <a:cubicBezTo>
                    <a:pt x="116284" y="254000"/>
                    <a:pt x="116284" y="254000"/>
                    <a:pt x="94853" y="254000"/>
                  </a:cubicBezTo>
                  <a:cubicBezTo>
                    <a:pt x="89495" y="254000"/>
                    <a:pt x="84137" y="248708"/>
                    <a:pt x="84137" y="243417"/>
                  </a:cubicBezTo>
                  <a:cubicBezTo>
                    <a:pt x="84137" y="243417"/>
                    <a:pt x="84137" y="243417"/>
                    <a:pt x="84137" y="137583"/>
                  </a:cubicBezTo>
                  <a:cubicBezTo>
                    <a:pt x="84137" y="132292"/>
                    <a:pt x="89495" y="127000"/>
                    <a:pt x="94853" y="127000"/>
                  </a:cubicBezTo>
                  <a:close/>
                  <a:moveTo>
                    <a:pt x="285353" y="85725"/>
                  </a:moveTo>
                  <a:cubicBezTo>
                    <a:pt x="285353" y="85725"/>
                    <a:pt x="285353" y="85725"/>
                    <a:pt x="306784" y="85725"/>
                  </a:cubicBezTo>
                  <a:cubicBezTo>
                    <a:pt x="312142" y="85725"/>
                    <a:pt x="317500" y="90984"/>
                    <a:pt x="317500" y="96242"/>
                  </a:cubicBezTo>
                  <a:cubicBezTo>
                    <a:pt x="317500" y="96242"/>
                    <a:pt x="317500" y="96242"/>
                    <a:pt x="317500" y="243483"/>
                  </a:cubicBezTo>
                  <a:cubicBezTo>
                    <a:pt x="317500" y="248742"/>
                    <a:pt x="312142" y="254000"/>
                    <a:pt x="306784" y="254000"/>
                  </a:cubicBezTo>
                  <a:cubicBezTo>
                    <a:pt x="306784" y="254000"/>
                    <a:pt x="306784" y="254000"/>
                    <a:pt x="285353" y="254000"/>
                  </a:cubicBezTo>
                  <a:cubicBezTo>
                    <a:pt x="279995" y="254000"/>
                    <a:pt x="274637" y="248742"/>
                    <a:pt x="274637" y="243483"/>
                  </a:cubicBezTo>
                  <a:cubicBezTo>
                    <a:pt x="274637" y="243483"/>
                    <a:pt x="274637" y="243483"/>
                    <a:pt x="274637" y="96242"/>
                  </a:cubicBezTo>
                  <a:cubicBezTo>
                    <a:pt x="274637" y="90984"/>
                    <a:pt x="279995" y="85725"/>
                    <a:pt x="285353" y="85725"/>
                  </a:cubicBezTo>
                  <a:close/>
                  <a:moveTo>
                    <a:pt x="158353" y="42862"/>
                  </a:moveTo>
                  <a:cubicBezTo>
                    <a:pt x="158353" y="42862"/>
                    <a:pt x="158353" y="42862"/>
                    <a:pt x="179784" y="42862"/>
                  </a:cubicBezTo>
                  <a:cubicBezTo>
                    <a:pt x="185142" y="42862"/>
                    <a:pt x="190500" y="48140"/>
                    <a:pt x="190500" y="53419"/>
                  </a:cubicBezTo>
                  <a:cubicBezTo>
                    <a:pt x="190500" y="53419"/>
                    <a:pt x="190500" y="53419"/>
                    <a:pt x="190500" y="243443"/>
                  </a:cubicBezTo>
                  <a:cubicBezTo>
                    <a:pt x="190500" y="248722"/>
                    <a:pt x="185142" y="254000"/>
                    <a:pt x="179784" y="254000"/>
                  </a:cubicBezTo>
                  <a:cubicBezTo>
                    <a:pt x="179784" y="254000"/>
                    <a:pt x="179784" y="254000"/>
                    <a:pt x="158353" y="254000"/>
                  </a:cubicBezTo>
                  <a:cubicBezTo>
                    <a:pt x="152995" y="254000"/>
                    <a:pt x="147637" y="248722"/>
                    <a:pt x="147637" y="243443"/>
                  </a:cubicBezTo>
                  <a:cubicBezTo>
                    <a:pt x="147637" y="243443"/>
                    <a:pt x="147637" y="243443"/>
                    <a:pt x="147637" y="53419"/>
                  </a:cubicBezTo>
                  <a:cubicBezTo>
                    <a:pt x="147637" y="48140"/>
                    <a:pt x="152995" y="42862"/>
                    <a:pt x="158353" y="42862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42267" y="0"/>
                  </a:cubicBezTo>
                  <a:cubicBezTo>
                    <a:pt x="42267" y="0"/>
                    <a:pt x="42267" y="0"/>
                    <a:pt x="42267" y="295871"/>
                  </a:cubicBezTo>
                  <a:lnTo>
                    <a:pt x="338138" y="295871"/>
                  </a:lnTo>
                  <a:cubicBezTo>
                    <a:pt x="338138" y="295871"/>
                    <a:pt x="338138" y="295871"/>
                    <a:pt x="338138" y="338138"/>
                  </a:cubicBezTo>
                  <a:cubicBezTo>
                    <a:pt x="338138" y="338138"/>
                    <a:pt x="338138" y="338138"/>
                    <a:pt x="21133" y="338138"/>
                  </a:cubicBezTo>
                  <a:cubicBezTo>
                    <a:pt x="9246" y="338138"/>
                    <a:pt x="0" y="328892"/>
                    <a:pt x="0" y="317005"/>
                  </a:cubicBezTo>
                  <a:cubicBezTo>
                    <a:pt x="0" y="317005"/>
                    <a:pt x="0" y="317005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13" name="iśļíde">
            <a:extLst>
              <a:ext uri="{FF2B5EF4-FFF2-40B4-BE49-F238E27FC236}">
                <a16:creationId xmlns="" xmlns:a16="http://schemas.microsoft.com/office/drawing/2014/main" id="{5A0E09AF-249F-44BC-BD0F-24C76D8AFEEF}"/>
              </a:ext>
            </a:extLst>
          </p:cNvPr>
          <p:cNvGrpSpPr/>
          <p:nvPr/>
        </p:nvGrpSpPr>
        <p:grpSpPr>
          <a:xfrm>
            <a:off x="7277234" y="4913179"/>
            <a:ext cx="865884" cy="865884"/>
            <a:chOff x="1363763" y="1653267"/>
            <a:chExt cx="489858" cy="489858"/>
          </a:xfrm>
        </p:grpSpPr>
        <p:sp>
          <p:nvSpPr>
            <p:cNvPr id="14" name="îŝľïḓe">
              <a:extLst>
                <a:ext uri="{FF2B5EF4-FFF2-40B4-BE49-F238E27FC236}">
                  <a16:creationId xmlns="" xmlns:a16="http://schemas.microsoft.com/office/drawing/2014/main" id="{2D908620-5D15-49E6-BB72-15748B1CC136}"/>
                </a:ext>
              </a:extLst>
            </p:cNvPr>
            <p:cNvSpPr/>
            <p:nvPr/>
          </p:nvSpPr>
          <p:spPr>
            <a:xfrm>
              <a:off x="1363763" y="1653267"/>
              <a:ext cx="489858" cy="48985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15" name="iSļiḋè">
              <a:extLst>
                <a:ext uri="{FF2B5EF4-FFF2-40B4-BE49-F238E27FC236}">
                  <a16:creationId xmlns="" xmlns:a16="http://schemas.microsoft.com/office/drawing/2014/main" id="{0039D40E-9E1E-4DBB-9ED5-7DE9010FF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8705" y="1804342"/>
              <a:ext cx="179973" cy="179973"/>
            </a:xfrm>
            <a:custGeom>
              <a:avLst/>
              <a:gdLst>
                <a:gd name="connsiteX0" fmla="*/ 221853 w 338138"/>
                <a:gd name="connsiteY0" fmla="*/ 169862 h 338138"/>
                <a:gd name="connsiteX1" fmla="*/ 243284 w 338138"/>
                <a:gd name="connsiteY1" fmla="*/ 169862 h 338138"/>
                <a:gd name="connsiteX2" fmla="*/ 254000 w 338138"/>
                <a:gd name="connsiteY2" fmla="*/ 180379 h 338138"/>
                <a:gd name="connsiteX3" fmla="*/ 254000 w 338138"/>
                <a:gd name="connsiteY3" fmla="*/ 243483 h 338138"/>
                <a:gd name="connsiteX4" fmla="*/ 243284 w 338138"/>
                <a:gd name="connsiteY4" fmla="*/ 254000 h 338138"/>
                <a:gd name="connsiteX5" fmla="*/ 221853 w 338138"/>
                <a:gd name="connsiteY5" fmla="*/ 254000 h 338138"/>
                <a:gd name="connsiteX6" fmla="*/ 211137 w 338138"/>
                <a:gd name="connsiteY6" fmla="*/ 243483 h 338138"/>
                <a:gd name="connsiteX7" fmla="*/ 211137 w 338138"/>
                <a:gd name="connsiteY7" fmla="*/ 180379 h 338138"/>
                <a:gd name="connsiteX8" fmla="*/ 221853 w 338138"/>
                <a:gd name="connsiteY8" fmla="*/ 169862 h 338138"/>
                <a:gd name="connsiteX9" fmla="*/ 94853 w 338138"/>
                <a:gd name="connsiteY9" fmla="*/ 127000 h 338138"/>
                <a:gd name="connsiteX10" fmla="*/ 116284 w 338138"/>
                <a:gd name="connsiteY10" fmla="*/ 127000 h 338138"/>
                <a:gd name="connsiteX11" fmla="*/ 127000 w 338138"/>
                <a:gd name="connsiteY11" fmla="*/ 137583 h 338138"/>
                <a:gd name="connsiteX12" fmla="*/ 127000 w 338138"/>
                <a:gd name="connsiteY12" fmla="*/ 243417 h 338138"/>
                <a:gd name="connsiteX13" fmla="*/ 116284 w 338138"/>
                <a:gd name="connsiteY13" fmla="*/ 254000 h 338138"/>
                <a:gd name="connsiteX14" fmla="*/ 94853 w 338138"/>
                <a:gd name="connsiteY14" fmla="*/ 254000 h 338138"/>
                <a:gd name="connsiteX15" fmla="*/ 84137 w 338138"/>
                <a:gd name="connsiteY15" fmla="*/ 243417 h 338138"/>
                <a:gd name="connsiteX16" fmla="*/ 84137 w 338138"/>
                <a:gd name="connsiteY16" fmla="*/ 137583 h 338138"/>
                <a:gd name="connsiteX17" fmla="*/ 94853 w 338138"/>
                <a:gd name="connsiteY17" fmla="*/ 127000 h 338138"/>
                <a:gd name="connsiteX18" fmla="*/ 285353 w 338138"/>
                <a:gd name="connsiteY18" fmla="*/ 85725 h 338138"/>
                <a:gd name="connsiteX19" fmla="*/ 306784 w 338138"/>
                <a:gd name="connsiteY19" fmla="*/ 85725 h 338138"/>
                <a:gd name="connsiteX20" fmla="*/ 317500 w 338138"/>
                <a:gd name="connsiteY20" fmla="*/ 96242 h 338138"/>
                <a:gd name="connsiteX21" fmla="*/ 317500 w 338138"/>
                <a:gd name="connsiteY21" fmla="*/ 243483 h 338138"/>
                <a:gd name="connsiteX22" fmla="*/ 306784 w 338138"/>
                <a:gd name="connsiteY22" fmla="*/ 254000 h 338138"/>
                <a:gd name="connsiteX23" fmla="*/ 285353 w 338138"/>
                <a:gd name="connsiteY23" fmla="*/ 254000 h 338138"/>
                <a:gd name="connsiteX24" fmla="*/ 274637 w 338138"/>
                <a:gd name="connsiteY24" fmla="*/ 243483 h 338138"/>
                <a:gd name="connsiteX25" fmla="*/ 274637 w 338138"/>
                <a:gd name="connsiteY25" fmla="*/ 96242 h 338138"/>
                <a:gd name="connsiteX26" fmla="*/ 285353 w 338138"/>
                <a:gd name="connsiteY26" fmla="*/ 85725 h 338138"/>
                <a:gd name="connsiteX27" fmla="*/ 158353 w 338138"/>
                <a:gd name="connsiteY27" fmla="*/ 42862 h 338138"/>
                <a:gd name="connsiteX28" fmla="*/ 179784 w 338138"/>
                <a:gd name="connsiteY28" fmla="*/ 42862 h 338138"/>
                <a:gd name="connsiteX29" fmla="*/ 190500 w 338138"/>
                <a:gd name="connsiteY29" fmla="*/ 53419 h 338138"/>
                <a:gd name="connsiteX30" fmla="*/ 190500 w 338138"/>
                <a:gd name="connsiteY30" fmla="*/ 243443 h 338138"/>
                <a:gd name="connsiteX31" fmla="*/ 179784 w 338138"/>
                <a:gd name="connsiteY31" fmla="*/ 254000 h 338138"/>
                <a:gd name="connsiteX32" fmla="*/ 158353 w 338138"/>
                <a:gd name="connsiteY32" fmla="*/ 254000 h 338138"/>
                <a:gd name="connsiteX33" fmla="*/ 147637 w 338138"/>
                <a:gd name="connsiteY33" fmla="*/ 243443 h 338138"/>
                <a:gd name="connsiteX34" fmla="*/ 147637 w 338138"/>
                <a:gd name="connsiteY34" fmla="*/ 53419 h 338138"/>
                <a:gd name="connsiteX35" fmla="*/ 158353 w 338138"/>
                <a:gd name="connsiteY35" fmla="*/ 42862 h 338138"/>
                <a:gd name="connsiteX36" fmla="*/ 0 w 338138"/>
                <a:gd name="connsiteY36" fmla="*/ 0 h 338138"/>
                <a:gd name="connsiteX37" fmla="*/ 42267 w 338138"/>
                <a:gd name="connsiteY37" fmla="*/ 0 h 338138"/>
                <a:gd name="connsiteX38" fmla="*/ 42267 w 338138"/>
                <a:gd name="connsiteY38" fmla="*/ 295871 h 338138"/>
                <a:gd name="connsiteX39" fmla="*/ 338138 w 338138"/>
                <a:gd name="connsiteY39" fmla="*/ 295871 h 338138"/>
                <a:gd name="connsiteX40" fmla="*/ 338138 w 338138"/>
                <a:gd name="connsiteY40" fmla="*/ 338138 h 338138"/>
                <a:gd name="connsiteX41" fmla="*/ 21133 w 338138"/>
                <a:gd name="connsiteY41" fmla="*/ 338138 h 338138"/>
                <a:gd name="connsiteX42" fmla="*/ 0 w 338138"/>
                <a:gd name="connsiteY42" fmla="*/ 317005 h 338138"/>
                <a:gd name="connsiteX43" fmla="*/ 0 w 338138"/>
                <a:gd name="connsiteY43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38138" h="338138">
                  <a:moveTo>
                    <a:pt x="221853" y="169862"/>
                  </a:moveTo>
                  <a:cubicBezTo>
                    <a:pt x="221853" y="169862"/>
                    <a:pt x="221853" y="169862"/>
                    <a:pt x="243284" y="169862"/>
                  </a:cubicBezTo>
                  <a:cubicBezTo>
                    <a:pt x="248642" y="169862"/>
                    <a:pt x="254000" y="175121"/>
                    <a:pt x="254000" y="180379"/>
                  </a:cubicBezTo>
                  <a:cubicBezTo>
                    <a:pt x="254000" y="180379"/>
                    <a:pt x="254000" y="180379"/>
                    <a:pt x="254000" y="243483"/>
                  </a:cubicBezTo>
                  <a:cubicBezTo>
                    <a:pt x="254000" y="248742"/>
                    <a:pt x="248642" y="254000"/>
                    <a:pt x="243284" y="254000"/>
                  </a:cubicBezTo>
                  <a:cubicBezTo>
                    <a:pt x="243284" y="254000"/>
                    <a:pt x="243284" y="254000"/>
                    <a:pt x="221853" y="254000"/>
                  </a:cubicBezTo>
                  <a:cubicBezTo>
                    <a:pt x="216495" y="254000"/>
                    <a:pt x="211137" y="248742"/>
                    <a:pt x="211137" y="243483"/>
                  </a:cubicBezTo>
                  <a:cubicBezTo>
                    <a:pt x="211137" y="243483"/>
                    <a:pt x="211137" y="243483"/>
                    <a:pt x="211137" y="180379"/>
                  </a:cubicBezTo>
                  <a:cubicBezTo>
                    <a:pt x="211137" y="175121"/>
                    <a:pt x="216495" y="169862"/>
                    <a:pt x="221853" y="169862"/>
                  </a:cubicBezTo>
                  <a:close/>
                  <a:moveTo>
                    <a:pt x="94853" y="127000"/>
                  </a:moveTo>
                  <a:cubicBezTo>
                    <a:pt x="94853" y="127000"/>
                    <a:pt x="94853" y="127000"/>
                    <a:pt x="116284" y="127000"/>
                  </a:cubicBezTo>
                  <a:cubicBezTo>
                    <a:pt x="121642" y="127000"/>
                    <a:pt x="127000" y="132292"/>
                    <a:pt x="127000" y="137583"/>
                  </a:cubicBezTo>
                  <a:cubicBezTo>
                    <a:pt x="127000" y="137583"/>
                    <a:pt x="127000" y="137583"/>
                    <a:pt x="127000" y="243417"/>
                  </a:cubicBezTo>
                  <a:cubicBezTo>
                    <a:pt x="127000" y="248708"/>
                    <a:pt x="121642" y="254000"/>
                    <a:pt x="116284" y="254000"/>
                  </a:cubicBezTo>
                  <a:cubicBezTo>
                    <a:pt x="116284" y="254000"/>
                    <a:pt x="116284" y="254000"/>
                    <a:pt x="94853" y="254000"/>
                  </a:cubicBezTo>
                  <a:cubicBezTo>
                    <a:pt x="89495" y="254000"/>
                    <a:pt x="84137" y="248708"/>
                    <a:pt x="84137" y="243417"/>
                  </a:cubicBezTo>
                  <a:cubicBezTo>
                    <a:pt x="84137" y="243417"/>
                    <a:pt x="84137" y="243417"/>
                    <a:pt x="84137" y="137583"/>
                  </a:cubicBezTo>
                  <a:cubicBezTo>
                    <a:pt x="84137" y="132292"/>
                    <a:pt x="89495" y="127000"/>
                    <a:pt x="94853" y="127000"/>
                  </a:cubicBezTo>
                  <a:close/>
                  <a:moveTo>
                    <a:pt x="285353" y="85725"/>
                  </a:moveTo>
                  <a:cubicBezTo>
                    <a:pt x="285353" y="85725"/>
                    <a:pt x="285353" y="85725"/>
                    <a:pt x="306784" y="85725"/>
                  </a:cubicBezTo>
                  <a:cubicBezTo>
                    <a:pt x="312142" y="85725"/>
                    <a:pt x="317500" y="90984"/>
                    <a:pt x="317500" y="96242"/>
                  </a:cubicBezTo>
                  <a:cubicBezTo>
                    <a:pt x="317500" y="96242"/>
                    <a:pt x="317500" y="96242"/>
                    <a:pt x="317500" y="243483"/>
                  </a:cubicBezTo>
                  <a:cubicBezTo>
                    <a:pt x="317500" y="248742"/>
                    <a:pt x="312142" y="254000"/>
                    <a:pt x="306784" y="254000"/>
                  </a:cubicBezTo>
                  <a:cubicBezTo>
                    <a:pt x="306784" y="254000"/>
                    <a:pt x="306784" y="254000"/>
                    <a:pt x="285353" y="254000"/>
                  </a:cubicBezTo>
                  <a:cubicBezTo>
                    <a:pt x="279995" y="254000"/>
                    <a:pt x="274637" y="248742"/>
                    <a:pt x="274637" y="243483"/>
                  </a:cubicBezTo>
                  <a:cubicBezTo>
                    <a:pt x="274637" y="243483"/>
                    <a:pt x="274637" y="243483"/>
                    <a:pt x="274637" y="96242"/>
                  </a:cubicBezTo>
                  <a:cubicBezTo>
                    <a:pt x="274637" y="90984"/>
                    <a:pt x="279995" y="85725"/>
                    <a:pt x="285353" y="85725"/>
                  </a:cubicBezTo>
                  <a:close/>
                  <a:moveTo>
                    <a:pt x="158353" y="42862"/>
                  </a:moveTo>
                  <a:cubicBezTo>
                    <a:pt x="158353" y="42862"/>
                    <a:pt x="158353" y="42862"/>
                    <a:pt x="179784" y="42862"/>
                  </a:cubicBezTo>
                  <a:cubicBezTo>
                    <a:pt x="185142" y="42862"/>
                    <a:pt x="190500" y="48140"/>
                    <a:pt x="190500" y="53419"/>
                  </a:cubicBezTo>
                  <a:cubicBezTo>
                    <a:pt x="190500" y="53419"/>
                    <a:pt x="190500" y="53419"/>
                    <a:pt x="190500" y="243443"/>
                  </a:cubicBezTo>
                  <a:cubicBezTo>
                    <a:pt x="190500" y="248722"/>
                    <a:pt x="185142" y="254000"/>
                    <a:pt x="179784" y="254000"/>
                  </a:cubicBezTo>
                  <a:cubicBezTo>
                    <a:pt x="179784" y="254000"/>
                    <a:pt x="179784" y="254000"/>
                    <a:pt x="158353" y="254000"/>
                  </a:cubicBezTo>
                  <a:cubicBezTo>
                    <a:pt x="152995" y="254000"/>
                    <a:pt x="147637" y="248722"/>
                    <a:pt x="147637" y="243443"/>
                  </a:cubicBezTo>
                  <a:cubicBezTo>
                    <a:pt x="147637" y="243443"/>
                    <a:pt x="147637" y="243443"/>
                    <a:pt x="147637" y="53419"/>
                  </a:cubicBezTo>
                  <a:cubicBezTo>
                    <a:pt x="147637" y="48140"/>
                    <a:pt x="152995" y="42862"/>
                    <a:pt x="158353" y="42862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42267" y="0"/>
                  </a:cubicBezTo>
                  <a:cubicBezTo>
                    <a:pt x="42267" y="0"/>
                    <a:pt x="42267" y="0"/>
                    <a:pt x="42267" y="295871"/>
                  </a:cubicBezTo>
                  <a:lnTo>
                    <a:pt x="338138" y="295871"/>
                  </a:lnTo>
                  <a:cubicBezTo>
                    <a:pt x="338138" y="295871"/>
                    <a:pt x="338138" y="295871"/>
                    <a:pt x="338138" y="338138"/>
                  </a:cubicBezTo>
                  <a:cubicBezTo>
                    <a:pt x="338138" y="338138"/>
                    <a:pt x="338138" y="338138"/>
                    <a:pt x="21133" y="338138"/>
                  </a:cubicBezTo>
                  <a:cubicBezTo>
                    <a:pt x="9246" y="338138"/>
                    <a:pt x="0" y="328892"/>
                    <a:pt x="0" y="317005"/>
                  </a:cubicBezTo>
                  <a:cubicBezTo>
                    <a:pt x="0" y="317005"/>
                    <a:pt x="0" y="317005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C9B8D7B3-3C70-47D5-98D8-BE53D46370BD}"/>
              </a:ext>
            </a:extLst>
          </p:cNvPr>
          <p:cNvGrpSpPr/>
          <p:nvPr/>
        </p:nvGrpSpPr>
        <p:grpSpPr>
          <a:xfrm>
            <a:off x="8365058" y="2133713"/>
            <a:ext cx="3011174" cy="3802750"/>
            <a:chOff x="8507726" y="1781570"/>
            <a:chExt cx="3011174" cy="3802750"/>
          </a:xfrm>
        </p:grpSpPr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C5917E09-18A0-4F19-B2E0-C64338CC698D}"/>
                </a:ext>
              </a:extLst>
            </p:cNvPr>
            <p:cNvGrpSpPr/>
            <p:nvPr/>
          </p:nvGrpSpPr>
          <p:grpSpPr>
            <a:xfrm>
              <a:off x="8507726" y="1781570"/>
              <a:ext cx="3011174" cy="1017430"/>
              <a:chOff x="8661000" y="1781570"/>
              <a:chExt cx="2295000" cy="1017430"/>
            </a:xfrm>
          </p:grpSpPr>
          <p:sp>
            <p:nvSpPr>
              <p:cNvPr id="24" name="Shape 1448">
                <a:extLst>
                  <a:ext uri="{FF2B5EF4-FFF2-40B4-BE49-F238E27FC236}">
                    <a16:creationId xmlns="" xmlns:a16="http://schemas.microsoft.com/office/drawing/2014/main" id="{D220DA06-F3D9-4605-878F-0908B7117CD9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buSzPct val="25000"/>
                </a:pPr>
                <a:r>
                  <a:rPr lang="de-DE" sz="2000" b="1" dirty="0" smtClean="0">
                    <a:solidFill>
                      <a:prstClr val="black"/>
                    </a:solidFill>
                    <a:sym typeface="Calibri"/>
                  </a:rPr>
                  <a:t>PPT</a:t>
                </a:r>
                <a:r>
                  <a:rPr lang="zh-CN" altLang="en-US" sz="2000" b="1" dirty="0" smtClean="0">
                    <a:solidFill>
                      <a:prstClr val="black"/>
                    </a:solidFill>
                    <a:sym typeface="Calibri"/>
                  </a:rPr>
                  <a:t>标题文档</a:t>
                </a:r>
                <a:endParaRPr lang="de-DE" sz="2000" b="1" dirty="0">
                  <a:solidFill>
                    <a:prstClr val="black"/>
                  </a:solidFill>
                  <a:sym typeface="Calibri"/>
                </a:endParaRPr>
              </a:p>
            </p:txBody>
          </p:sp>
          <p:sp>
            <p:nvSpPr>
              <p:cNvPr id="25" name="Shape 1450">
                <a:extLst>
                  <a:ext uri="{FF2B5EF4-FFF2-40B4-BE49-F238E27FC236}">
                    <a16:creationId xmlns="" xmlns:a16="http://schemas.microsoft.com/office/drawing/2014/main" id="{0AB7E94A-1701-4597-89DF-DBAB66DAA891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200" dirty="0"/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4857CD46-58DB-4624-9466-D931773328D8}"/>
                </a:ext>
              </a:extLst>
            </p:cNvPr>
            <p:cNvGrpSpPr/>
            <p:nvPr/>
          </p:nvGrpSpPr>
          <p:grpSpPr>
            <a:xfrm>
              <a:off x="8507726" y="3174230"/>
              <a:ext cx="3011174" cy="1017430"/>
              <a:chOff x="8661000" y="1781570"/>
              <a:chExt cx="2295000" cy="1017430"/>
            </a:xfrm>
          </p:grpSpPr>
          <p:sp>
            <p:nvSpPr>
              <p:cNvPr id="22" name="Shape 1448">
                <a:extLst>
                  <a:ext uri="{FF2B5EF4-FFF2-40B4-BE49-F238E27FC236}">
                    <a16:creationId xmlns="" xmlns:a16="http://schemas.microsoft.com/office/drawing/2014/main" id="{409BA2E7-286C-47B3-84F9-83BDAB1942AC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buSzPct val="25000"/>
                </a:pPr>
                <a:r>
                  <a:rPr lang="de-DE" sz="2000" b="1" dirty="0" smtClean="0">
                    <a:solidFill>
                      <a:prstClr val="black"/>
                    </a:solidFill>
                    <a:sym typeface="Calibri"/>
                  </a:rPr>
                  <a:t>PPT</a:t>
                </a:r>
                <a:r>
                  <a:rPr lang="zh-CN" altLang="en-US" sz="2000" b="1" dirty="0" smtClean="0">
                    <a:solidFill>
                      <a:prstClr val="black"/>
                    </a:solidFill>
                    <a:sym typeface="Calibri"/>
                  </a:rPr>
                  <a:t>标题文档</a:t>
                </a:r>
                <a:endParaRPr lang="de-DE" sz="2000" b="1" dirty="0">
                  <a:solidFill>
                    <a:prstClr val="black"/>
                  </a:solidFill>
                  <a:sym typeface="Calibri"/>
                </a:endParaRPr>
              </a:p>
            </p:txBody>
          </p:sp>
          <p:sp>
            <p:nvSpPr>
              <p:cNvPr id="23" name="Shape 1450">
                <a:extLst>
                  <a:ext uri="{FF2B5EF4-FFF2-40B4-BE49-F238E27FC236}">
                    <a16:creationId xmlns="" xmlns:a16="http://schemas.microsoft.com/office/drawing/2014/main" id="{29D5CBCF-0E7C-4968-AB18-DD7EF2B26751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200" dirty="0"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5B078F1F-0C87-4311-B0EE-E4D8D065C131}"/>
                </a:ext>
              </a:extLst>
            </p:cNvPr>
            <p:cNvGrpSpPr/>
            <p:nvPr/>
          </p:nvGrpSpPr>
          <p:grpSpPr>
            <a:xfrm>
              <a:off x="8507726" y="4566890"/>
              <a:ext cx="3011174" cy="1017430"/>
              <a:chOff x="8661000" y="1781570"/>
              <a:chExt cx="2295000" cy="1017430"/>
            </a:xfrm>
          </p:grpSpPr>
          <p:sp>
            <p:nvSpPr>
              <p:cNvPr id="20" name="Shape 1448">
                <a:extLst>
                  <a:ext uri="{FF2B5EF4-FFF2-40B4-BE49-F238E27FC236}">
                    <a16:creationId xmlns="" xmlns:a16="http://schemas.microsoft.com/office/drawing/2014/main" id="{056E8A44-1E4E-4C43-953B-D13BDAC49885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buSzPct val="25000"/>
                </a:pPr>
                <a:r>
                  <a:rPr lang="de-DE" sz="2000" b="1" dirty="0" smtClean="0">
                    <a:solidFill>
                      <a:prstClr val="black"/>
                    </a:solidFill>
                    <a:sym typeface="Calibri"/>
                  </a:rPr>
                  <a:t>PPT</a:t>
                </a:r>
                <a:r>
                  <a:rPr lang="zh-CN" altLang="en-US" sz="2000" b="1" dirty="0" smtClean="0">
                    <a:solidFill>
                      <a:prstClr val="black"/>
                    </a:solidFill>
                    <a:sym typeface="Calibri"/>
                  </a:rPr>
                  <a:t>标题文档</a:t>
                </a:r>
                <a:endParaRPr lang="de-DE" sz="2000" b="1" dirty="0">
                  <a:solidFill>
                    <a:prstClr val="black"/>
                  </a:solidFill>
                  <a:sym typeface="Calibri"/>
                </a:endParaRPr>
              </a:p>
            </p:txBody>
          </p:sp>
          <p:sp>
            <p:nvSpPr>
              <p:cNvPr id="21" name="Shape 1450">
                <a:extLst>
                  <a:ext uri="{FF2B5EF4-FFF2-40B4-BE49-F238E27FC236}">
                    <a16:creationId xmlns="" xmlns:a16="http://schemas.microsoft.com/office/drawing/2014/main" id="{4CA025DF-004D-476C-9996-B60E56E3B1F6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200" dirty="0"/>
              </a:p>
            </p:txBody>
          </p:sp>
        </p:grpSp>
      </p:grpSp>
      <p:grpSp>
        <p:nvGrpSpPr>
          <p:cNvPr id="26" name="iśļíde">
            <a:extLst>
              <a:ext uri="{FF2B5EF4-FFF2-40B4-BE49-F238E27FC236}">
                <a16:creationId xmlns="" xmlns:a16="http://schemas.microsoft.com/office/drawing/2014/main" id="{968CC2D2-8CCB-446A-9D42-78EB78CB0279}"/>
              </a:ext>
            </a:extLst>
          </p:cNvPr>
          <p:cNvGrpSpPr/>
          <p:nvPr/>
        </p:nvGrpSpPr>
        <p:grpSpPr>
          <a:xfrm>
            <a:off x="5086654" y="3520519"/>
            <a:ext cx="865884" cy="865884"/>
            <a:chOff x="1363763" y="1653267"/>
            <a:chExt cx="489858" cy="489858"/>
          </a:xfrm>
        </p:grpSpPr>
        <p:sp>
          <p:nvSpPr>
            <p:cNvPr id="27" name="îŝľïḓe">
              <a:extLst>
                <a:ext uri="{FF2B5EF4-FFF2-40B4-BE49-F238E27FC236}">
                  <a16:creationId xmlns="" xmlns:a16="http://schemas.microsoft.com/office/drawing/2014/main" id="{902F6F33-BCC3-463F-8B6A-12F0E627BC32}"/>
                </a:ext>
              </a:extLst>
            </p:cNvPr>
            <p:cNvSpPr/>
            <p:nvPr/>
          </p:nvSpPr>
          <p:spPr>
            <a:xfrm>
              <a:off x="1363763" y="1653267"/>
              <a:ext cx="489858" cy="489858"/>
            </a:xfrm>
            <a:prstGeom prst="ellipse">
              <a:avLst/>
            </a:prstGeom>
            <a:solidFill>
              <a:srgbClr val="1C50A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>
                <a:solidFill>
                  <a:prstClr val="white"/>
                </a:solidFill>
              </a:endParaRPr>
            </a:p>
          </p:txBody>
        </p:sp>
        <p:sp>
          <p:nvSpPr>
            <p:cNvPr id="28" name="iSļiḋè">
              <a:extLst>
                <a:ext uri="{FF2B5EF4-FFF2-40B4-BE49-F238E27FC236}">
                  <a16:creationId xmlns="" xmlns:a16="http://schemas.microsoft.com/office/drawing/2014/main" id="{5966457F-2724-4127-8EBD-EF1786412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8705" y="1804342"/>
              <a:ext cx="179973" cy="179973"/>
            </a:xfrm>
            <a:custGeom>
              <a:avLst/>
              <a:gdLst>
                <a:gd name="connsiteX0" fmla="*/ 221853 w 338138"/>
                <a:gd name="connsiteY0" fmla="*/ 169862 h 338138"/>
                <a:gd name="connsiteX1" fmla="*/ 243284 w 338138"/>
                <a:gd name="connsiteY1" fmla="*/ 169862 h 338138"/>
                <a:gd name="connsiteX2" fmla="*/ 254000 w 338138"/>
                <a:gd name="connsiteY2" fmla="*/ 180379 h 338138"/>
                <a:gd name="connsiteX3" fmla="*/ 254000 w 338138"/>
                <a:gd name="connsiteY3" fmla="*/ 243483 h 338138"/>
                <a:gd name="connsiteX4" fmla="*/ 243284 w 338138"/>
                <a:gd name="connsiteY4" fmla="*/ 254000 h 338138"/>
                <a:gd name="connsiteX5" fmla="*/ 221853 w 338138"/>
                <a:gd name="connsiteY5" fmla="*/ 254000 h 338138"/>
                <a:gd name="connsiteX6" fmla="*/ 211137 w 338138"/>
                <a:gd name="connsiteY6" fmla="*/ 243483 h 338138"/>
                <a:gd name="connsiteX7" fmla="*/ 211137 w 338138"/>
                <a:gd name="connsiteY7" fmla="*/ 180379 h 338138"/>
                <a:gd name="connsiteX8" fmla="*/ 221853 w 338138"/>
                <a:gd name="connsiteY8" fmla="*/ 169862 h 338138"/>
                <a:gd name="connsiteX9" fmla="*/ 94853 w 338138"/>
                <a:gd name="connsiteY9" fmla="*/ 127000 h 338138"/>
                <a:gd name="connsiteX10" fmla="*/ 116284 w 338138"/>
                <a:gd name="connsiteY10" fmla="*/ 127000 h 338138"/>
                <a:gd name="connsiteX11" fmla="*/ 127000 w 338138"/>
                <a:gd name="connsiteY11" fmla="*/ 137583 h 338138"/>
                <a:gd name="connsiteX12" fmla="*/ 127000 w 338138"/>
                <a:gd name="connsiteY12" fmla="*/ 243417 h 338138"/>
                <a:gd name="connsiteX13" fmla="*/ 116284 w 338138"/>
                <a:gd name="connsiteY13" fmla="*/ 254000 h 338138"/>
                <a:gd name="connsiteX14" fmla="*/ 94853 w 338138"/>
                <a:gd name="connsiteY14" fmla="*/ 254000 h 338138"/>
                <a:gd name="connsiteX15" fmla="*/ 84137 w 338138"/>
                <a:gd name="connsiteY15" fmla="*/ 243417 h 338138"/>
                <a:gd name="connsiteX16" fmla="*/ 84137 w 338138"/>
                <a:gd name="connsiteY16" fmla="*/ 137583 h 338138"/>
                <a:gd name="connsiteX17" fmla="*/ 94853 w 338138"/>
                <a:gd name="connsiteY17" fmla="*/ 127000 h 338138"/>
                <a:gd name="connsiteX18" fmla="*/ 285353 w 338138"/>
                <a:gd name="connsiteY18" fmla="*/ 85725 h 338138"/>
                <a:gd name="connsiteX19" fmla="*/ 306784 w 338138"/>
                <a:gd name="connsiteY19" fmla="*/ 85725 h 338138"/>
                <a:gd name="connsiteX20" fmla="*/ 317500 w 338138"/>
                <a:gd name="connsiteY20" fmla="*/ 96242 h 338138"/>
                <a:gd name="connsiteX21" fmla="*/ 317500 w 338138"/>
                <a:gd name="connsiteY21" fmla="*/ 243483 h 338138"/>
                <a:gd name="connsiteX22" fmla="*/ 306784 w 338138"/>
                <a:gd name="connsiteY22" fmla="*/ 254000 h 338138"/>
                <a:gd name="connsiteX23" fmla="*/ 285353 w 338138"/>
                <a:gd name="connsiteY23" fmla="*/ 254000 h 338138"/>
                <a:gd name="connsiteX24" fmla="*/ 274637 w 338138"/>
                <a:gd name="connsiteY24" fmla="*/ 243483 h 338138"/>
                <a:gd name="connsiteX25" fmla="*/ 274637 w 338138"/>
                <a:gd name="connsiteY25" fmla="*/ 96242 h 338138"/>
                <a:gd name="connsiteX26" fmla="*/ 285353 w 338138"/>
                <a:gd name="connsiteY26" fmla="*/ 85725 h 338138"/>
                <a:gd name="connsiteX27" fmla="*/ 158353 w 338138"/>
                <a:gd name="connsiteY27" fmla="*/ 42862 h 338138"/>
                <a:gd name="connsiteX28" fmla="*/ 179784 w 338138"/>
                <a:gd name="connsiteY28" fmla="*/ 42862 h 338138"/>
                <a:gd name="connsiteX29" fmla="*/ 190500 w 338138"/>
                <a:gd name="connsiteY29" fmla="*/ 53419 h 338138"/>
                <a:gd name="connsiteX30" fmla="*/ 190500 w 338138"/>
                <a:gd name="connsiteY30" fmla="*/ 243443 h 338138"/>
                <a:gd name="connsiteX31" fmla="*/ 179784 w 338138"/>
                <a:gd name="connsiteY31" fmla="*/ 254000 h 338138"/>
                <a:gd name="connsiteX32" fmla="*/ 158353 w 338138"/>
                <a:gd name="connsiteY32" fmla="*/ 254000 h 338138"/>
                <a:gd name="connsiteX33" fmla="*/ 147637 w 338138"/>
                <a:gd name="connsiteY33" fmla="*/ 243443 h 338138"/>
                <a:gd name="connsiteX34" fmla="*/ 147637 w 338138"/>
                <a:gd name="connsiteY34" fmla="*/ 53419 h 338138"/>
                <a:gd name="connsiteX35" fmla="*/ 158353 w 338138"/>
                <a:gd name="connsiteY35" fmla="*/ 42862 h 338138"/>
                <a:gd name="connsiteX36" fmla="*/ 0 w 338138"/>
                <a:gd name="connsiteY36" fmla="*/ 0 h 338138"/>
                <a:gd name="connsiteX37" fmla="*/ 42267 w 338138"/>
                <a:gd name="connsiteY37" fmla="*/ 0 h 338138"/>
                <a:gd name="connsiteX38" fmla="*/ 42267 w 338138"/>
                <a:gd name="connsiteY38" fmla="*/ 295871 h 338138"/>
                <a:gd name="connsiteX39" fmla="*/ 338138 w 338138"/>
                <a:gd name="connsiteY39" fmla="*/ 295871 h 338138"/>
                <a:gd name="connsiteX40" fmla="*/ 338138 w 338138"/>
                <a:gd name="connsiteY40" fmla="*/ 338138 h 338138"/>
                <a:gd name="connsiteX41" fmla="*/ 21133 w 338138"/>
                <a:gd name="connsiteY41" fmla="*/ 338138 h 338138"/>
                <a:gd name="connsiteX42" fmla="*/ 0 w 338138"/>
                <a:gd name="connsiteY42" fmla="*/ 317005 h 338138"/>
                <a:gd name="connsiteX43" fmla="*/ 0 w 338138"/>
                <a:gd name="connsiteY43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38138" h="338138">
                  <a:moveTo>
                    <a:pt x="221853" y="169862"/>
                  </a:moveTo>
                  <a:cubicBezTo>
                    <a:pt x="221853" y="169862"/>
                    <a:pt x="221853" y="169862"/>
                    <a:pt x="243284" y="169862"/>
                  </a:cubicBezTo>
                  <a:cubicBezTo>
                    <a:pt x="248642" y="169862"/>
                    <a:pt x="254000" y="175121"/>
                    <a:pt x="254000" y="180379"/>
                  </a:cubicBezTo>
                  <a:cubicBezTo>
                    <a:pt x="254000" y="180379"/>
                    <a:pt x="254000" y="180379"/>
                    <a:pt x="254000" y="243483"/>
                  </a:cubicBezTo>
                  <a:cubicBezTo>
                    <a:pt x="254000" y="248742"/>
                    <a:pt x="248642" y="254000"/>
                    <a:pt x="243284" y="254000"/>
                  </a:cubicBezTo>
                  <a:cubicBezTo>
                    <a:pt x="243284" y="254000"/>
                    <a:pt x="243284" y="254000"/>
                    <a:pt x="221853" y="254000"/>
                  </a:cubicBezTo>
                  <a:cubicBezTo>
                    <a:pt x="216495" y="254000"/>
                    <a:pt x="211137" y="248742"/>
                    <a:pt x="211137" y="243483"/>
                  </a:cubicBezTo>
                  <a:cubicBezTo>
                    <a:pt x="211137" y="243483"/>
                    <a:pt x="211137" y="243483"/>
                    <a:pt x="211137" y="180379"/>
                  </a:cubicBezTo>
                  <a:cubicBezTo>
                    <a:pt x="211137" y="175121"/>
                    <a:pt x="216495" y="169862"/>
                    <a:pt x="221853" y="169862"/>
                  </a:cubicBezTo>
                  <a:close/>
                  <a:moveTo>
                    <a:pt x="94853" y="127000"/>
                  </a:moveTo>
                  <a:cubicBezTo>
                    <a:pt x="94853" y="127000"/>
                    <a:pt x="94853" y="127000"/>
                    <a:pt x="116284" y="127000"/>
                  </a:cubicBezTo>
                  <a:cubicBezTo>
                    <a:pt x="121642" y="127000"/>
                    <a:pt x="127000" y="132292"/>
                    <a:pt x="127000" y="137583"/>
                  </a:cubicBezTo>
                  <a:cubicBezTo>
                    <a:pt x="127000" y="137583"/>
                    <a:pt x="127000" y="137583"/>
                    <a:pt x="127000" y="243417"/>
                  </a:cubicBezTo>
                  <a:cubicBezTo>
                    <a:pt x="127000" y="248708"/>
                    <a:pt x="121642" y="254000"/>
                    <a:pt x="116284" y="254000"/>
                  </a:cubicBezTo>
                  <a:cubicBezTo>
                    <a:pt x="116284" y="254000"/>
                    <a:pt x="116284" y="254000"/>
                    <a:pt x="94853" y="254000"/>
                  </a:cubicBezTo>
                  <a:cubicBezTo>
                    <a:pt x="89495" y="254000"/>
                    <a:pt x="84137" y="248708"/>
                    <a:pt x="84137" y="243417"/>
                  </a:cubicBezTo>
                  <a:cubicBezTo>
                    <a:pt x="84137" y="243417"/>
                    <a:pt x="84137" y="243417"/>
                    <a:pt x="84137" y="137583"/>
                  </a:cubicBezTo>
                  <a:cubicBezTo>
                    <a:pt x="84137" y="132292"/>
                    <a:pt x="89495" y="127000"/>
                    <a:pt x="94853" y="127000"/>
                  </a:cubicBezTo>
                  <a:close/>
                  <a:moveTo>
                    <a:pt x="285353" y="85725"/>
                  </a:moveTo>
                  <a:cubicBezTo>
                    <a:pt x="285353" y="85725"/>
                    <a:pt x="285353" y="85725"/>
                    <a:pt x="306784" y="85725"/>
                  </a:cubicBezTo>
                  <a:cubicBezTo>
                    <a:pt x="312142" y="85725"/>
                    <a:pt x="317500" y="90984"/>
                    <a:pt x="317500" y="96242"/>
                  </a:cubicBezTo>
                  <a:cubicBezTo>
                    <a:pt x="317500" y="96242"/>
                    <a:pt x="317500" y="96242"/>
                    <a:pt x="317500" y="243483"/>
                  </a:cubicBezTo>
                  <a:cubicBezTo>
                    <a:pt x="317500" y="248742"/>
                    <a:pt x="312142" y="254000"/>
                    <a:pt x="306784" y="254000"/>
                  </a:cubicBezTo>
                  <a:cubicBezTo>
                    <a:pt x="306784" y="254000"/>
                    <a:pt x="306784" y="254000"/>
                    <a:pt x="285353" y="254000"/>
                  </a:cubicBezTo>
                  <a:cubicBezTo>
                    <a:pt x="279995" y="254000"/>
                    <a:pt x="274637" y="248742"/>
                    <a:pt x="274637" y="243483"/>
                  </a:cubicBezTo>
                  <a:cubicBezTo>
                    <a:pt x="274637" y="243483"/>
                    <a:pt x="274637" y="243483"/>
                    <a:pt x="274637" y="96242"/>
                  </a:cubicBezTo>
                  <a:cubicBezTo>
                    <a:pt x="274637" y="90984"/>
                    <a:pt x="279995" y="85725"/>
                    <a:pt x="285353" y="85725"/>
                  </a:cubicBezTo>
                  <a:close/>
                  <a:moveTo>
                    <a:pt x="158353" y="42862"/>
                  </a:moveTo>
                  <a:cubicBezTo>
                    <a:pt x="158353" y="42862"/>
                    <a:pt x="158353" y="42862"/>
                    <a:pt x="179784" y="42862"/>
                  </a:cubicBezTo>
                  <a:cubicBezTo>
                    <a:pt x="185142" y="42862"/>
                    <a:pt x="190500" y="48140"/>
                    <a:pt x="190500" y="53419"/>
                  </a:cubicBezTo>
                  <a:cubicBezTo>
                    <a:pt x="190500" y="53419"/>
                    <a:pt x="190500" y="53419"/>
                    <a:pt x="190500" y="243443"/>
                  </a:cubicBezTo>
                  <a:cubicBezTo>
                    <a:pt x="190500" y="248722"/>
                    <a:pt x="185142" y="254000"/>
                    <a:pt x="179784" y="254000"/>
                  </a:cubicBezTo>
                  <a:cubicBezTo>
                    <a:pt x="179784" y="254000"/>
                    <a:pt x="179784" y="254000"/>
                    <a:pt x="158353" y="254000"/>
                  </a:cubicBezTo>
                  <a:cubicBezTo>
                    <a:pt x="152995" y="254000"/>
                    <a:pt x="147637" y="248722"/>
                    <a:pt x="147637" y="243443"/>
                  </a:cubicBezTo>
                  <a:cubicBezTo>
                    <a:pt x="147637" y="243443"/>
                    <a:pt x="147637" y="243443"/>
                    <a:pt x="147637" y="53419"/>
                  </a:cubicBezTo>
                  <a:cubicBezTo>
                    <a:pt x="147637" y="48140"/>
                    <a:pt x="152995" y="42862"/>
                    <a:pt x="158353" y="42862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42267" y="0"/>
                  </a:cubicBezTo>
                  <a:cubicBezTo>
                    <a:pt x="42267" y="0"/>
                    <a:pt x="42267" y="0"/>
                    <a:pt x="42267" y="295871"/>
                  </a:cubicBezTo>
                  <a:lnTo>
                    <a:pt x="338138" y="295871"/>
                  </a:lnTo>
                  <a:cubicBezTo>
                    <a:pt x="338138" y="295871"/>
                    <a:pt x="338138" y="295871"/>
                    <a:pt x="338138" y="338138"/>
                  </a:cubicBezTo>
                  <a:cubicBezTo>
                    <a:pt x="338138" y="338138"/>
                    <a:pt x="338138" y="338138"/>
                    <a:pt x="21133" y="338138"/>
                  </a:cubicBezTo>
                  <a:cubicBezTo>
                    <a:pt x="9246" y="338138"/>
                    <a:pt x="0" y="328892"/>
                    <a:pt x="0" y="317005"/>
                  </a:cubicBezTo>
                  <a:cubicBezTo>
                    <a:pt x="0" y="317005"/>
                    <a:pt x="0" y="31700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>
                <a:solidFill>
                  <a:prstClr val="black"/>
                </a:solidFill>
              </a:endParaRPr>
            </a:p>
          </p:txBody>
        </p:sp>
      </p:grpSp>
      <p:cxnSp>
        <p:nvCxnSpPr>
          <p:cNvPr id="29" name="连接符: 肘形 28">
            <a:extLst>
              <a:ext uri="{FF2B5EF4-FFF2-40B4-BE49-F238E27FC236}">
                <a16:creationId xmlns="" xmlns:a16="http://schemas.microsoft.com/office/drawing/2014/main" id="{B2054020-136D-4FE8-B97E-1E9DA67598A4}"/>
              </a:ext>
            </a:extLst>
          </p:cNvPr>
          <p:cNvCxnSpPr>
            <a:cxnSpLocks/>
            <a:stCxn id="27" idx="6"/>
            <a:endCxn id="8" idx="2"/>
          </p:cNvCxnSpPr>
          <p:nvPr/>
        </p:nvCxnSpPr>
        <p:spPr>
          <a:xfrm flipV="1">
            <a:off x="5952538" y="2560801"/>
            <a:ext cx="1324696" cy="1392660"/>
          </a:xfrm>
          <a:prstGeom prst="bentConnector3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连接符: 肘形 29">
            <a:extLst>
              <a:ext uri="{FF2B5EF4-FFF2-40B4-BE49-F238E27FC236}">
                <a16:creationId xmlns="" xmlns:a16="http://schemas.microsoft.com/office/drawing/2014/main" id="{8012D8B5-3204-478B-810B-169AD694EDC5}"/>
              </a:ext>
            </a:extLst>
          </p:cNvPr>
          <p:cNvCxnSpPr>
            <a:cxnSpLocks/>
            <a:stCxn id="27" idx="6"/>
            <a:endCxn id="14" idx="2"/>
          </p:cNvCxnSpPr>
          <p:nvPr/>
        </p:nvCxnSpPr>
        <p:spPr>
          <a:xfrm>
            <a:off x="5952538" y="3953461"/>
            <a:ext cx="1324696" cy="1392660"/>
          </a:xfrm>
          <a:prstGeom prst="bentConnector3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6CB724A0-026D-49CE-9725-22632937DB9C}"/>
              </a:ext>
            </a:extLst>
          </p:cNvPr>
          <p:cNvCxnSpPr>
            <a:cxnSpLocks/>
            <a:stCxn id="27" idx="6"/>
            <a:endCxn id="11" idx="2"/>
          </p:cNvCxnSpPr>
          <p:nvPr/>
        </p:nvCxnSpPr>
        <p:spPr>
          <a:xfrm>
            <a:off x="5952538" y="3953461"/>
            <a:ext cx="132469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Shape 1448">
            <a:extLst>
              <a:ext uri="{FF2B5EF4-FFF2-40B4-BE49-F238E27FC236}">
                <a16:creationId xmlns="" xmlns:a16="http://schemas.microsoft.com/office/drawing/2014/main" id="{D220DA06-F3D9-4605-878F-0908B7117CD9}"/>
              </a:ext>
            </a:extLst>
          </p:cNvPr>
          <p:cNvSpPr txBox="1"/>
          <p:nvPr/>
        </p:nvSpPr>
        <p:spPr>
          <a:xfrm>
            <a:off x="3015570" y="3248491"/>
            <a:ext cx="1849144" cy="392512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 algn="ctr">
              <a:buSzPct val="25000"/>
            </a:pPr>
            <a:r>
              <a:rPr lang="de-DE" sz="2000" b="1" dirty="0" smtClean="0">
                <a:solidFill>
                  <a:schemeClr val="bg1"/>
                </a:solidFill>
                <a:sym typeface="Calibri"/>
              </a:rPr>
              <a:t>PPT</a:t>
            </a:r>
            <a:r>
              <a:rPr lang="zh-CN" altLang="en-US" sz="2000" b="1" dirty="0" smtClean="0">
                <a:solidFill>
                  <a:schemeClr val="bg1"/>
                </a:solidFill>
                <a:sym typeface="Calibri"/>
              </a:rPr>
              <a:t>标题文档</a:t>
            </a:r>
            <a:endParaRPr lang="de-DE" sz="2000" b="1" dirty="0">
              <a:solidFill>
                <a:schemeClr val="bg1"/>
              </a:solidFill>
              <a:sym typeface="Calibri"/>
            </a:endParaRPr>
          </a:p>
        </p:txBody>
      </p:sp>
      <p:sp>
        <p:nvSpPr>
          <p:cNvPr id="34" name="Shape 1450">
            <a:extLst>
              <a:ext uri="{FF2B5EF4-FFF2-40B4-BE49-F238E27FC236}">
                <a16:creationId xmlns="" xmlns:a16="http://schemas.microsoft.com/office/drawing/2014/main" id="{0AB7E94A-1701-4597-89DF-DBAB66DAA891}"/>
              </a:ext>
            </a:extLst>
          </p:cNvPr>
          <p:cNvSpPr txBox="1"/>
          <p:nvPr/>
        </p:nvSpPr>
        <p:spPr>
          <a:xfrm>
            <a:off x="3015570" y="3641003"/>
            <a:ext cx="1849144" cy="62491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28600" y="323850"/>
            <a:ext cx="11671300" cy="6267450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0" y="0"/>
            <a:ext cx="3106400" cy="1052009"/>
            <a:chOff x="424200" y="146026"/>
            <a:chExt cx="4264678" cy="1444270"/>
          </a:xfrm>
        </p:grpSpPr>
        <p:sp>
          <p:nvSpPr>
            <p:cNvPr id="46" name="Freeform 17"/>
            <p:cNvSpPr>
              <a:spLocks/>
            </p:cNvSpPr>
            <p:nvPr/>
          </p:nvSpPr>
          <p:spPr bwMode="auto">
            <a:xfrm>
              <a:off x="3267318" y="159652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424200" y="168736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1836677" y="146026"/>
              <a:ext cx="1430644" cy="1426101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085600" y="0"/>
            <a:ext cx="3106400" cy="1052009"/>
            <a:chOff x="424200" y="146026"/>
            <a:chExt cx="4264678" cy="1444270"/>
          </a:xfrm>
        </p:grpSpPr>
        <p:sp>
          <p:nvSpPr>
            <p:cNvPr id="50" name="Freeform 17"/>
            <p:cNvSpPr>
              <a:spLocks/>
            </p:cNvSpPr>
            <p:nvPr/>
          </p:nvSpPr>
          <p:spPr bwMode="auto">
            <a:xfrm>
              <a:off x="3267318" y="159652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6 h 313"/>
                <a:gd name="T4" fmla="*/ 157 w 313"/>
                <a:gd name="T5" fmla="*/ 313 h 313"/>
                <a:gd name="T6" fmla="*/ 313 w 313"/>
                <a:gd name="T7" fmla="*/ 156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6"/>
                  </a:lnTo>
                  <a:lnTo>
                    <a:pt x="157" y="313"/>
                  </a:lnTo>
                  <a:lnTo>
                    <a:pt x="313" y="15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5E5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424200" y="168736"/>
              <a:ext cx="1421560" cy="1421560"/>
            </a:xfrm>
            <a:custGeom>
              <a:avLst/>
              <a:gdLst>
                <a:gd name="T0" fmla="*/ 157 w 313"/>
                <a:gd name="T1" fmla="*/ 0 h 313"/>
                <a:gd name="T2" fmla="*/ 0 w 313"/>
                <a:gd name="T3" fmla="*/ 157 h 313"/>
                <a:gd name="T4" fmla="*/ 157 w 313"/>
                <a:gd name="T5" fmla="*/ 313 h 313"/>
                <a:gd name="T6" fmla="*/ 313 w 313"/>
                <a:gd name="T7" fmla="*/ 157 h 313"/>
                <a:gd name="T8" fmla="*/ 157 w 313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3">
                  <a:moveTo>
                    <a:pt x="157" y="0"/>
                  </a:moveTo>
                  <a:lnTo>
                    <a:pt x="0" y="157"/>
                  </a:lnTo>
                  <a:lnTo>
                    <a:pt x="157" y="313"/>
                  </a:lnTo>
                  <a:lnTo>
                    <a:pt x="313" y="157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C8C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1"/>
            <p:cNvSpPr>
              <a:spLocks/>
            </p:cNvSpPr>
            <p:nvPr/>
          </p:nvSpPr>
          <p:spPr bwMode="auto">
            <a:xfrm>
              <a:off x="1836677" y="146026"/>
              <a:ext cx="1430644" cy="1426101"/>
            </a:xfrm>
            <a:custGeom>
              <a:avLst/>
              <a:gdLst>
                <a:gd name="T0" fmla="*/ 156 w 315"/>
                <a:gd name="T1" fmla="*/ 0 h 314"/>
                <a:gd name="T2" fmla="*/ 0 w 315"/>
                <a:gd name="T3" fmla="*/ 157 h 314"/>
                <a:gd name="T4" fmla="*/ 156 w 315"/>
                <a:gd name="T5" fmla="*/ 314 h 314"/>
                <a:gd name="T6" fmla="*/ 315 w 315"/>
                <a:gd name="T7" fmla="*/ 157 h 314"/>
                <a:gd name="T8" fmla="*/ 156 w 3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314">
                  <a:moveTo>
                    <a:pt x="156" y="0"/>
                  </a:moveTo>
                  <a:lnTo>
                    <a:pt x="0" y="157"/>
                  </a:lnTo>
                  <a:lnTo>
                    <a:pt x="156" y="314"/>
                  </a:lnTo>
                  <a:lnTo>
                    <a:pt x="315" y="15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CB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文本框 1"/>
          <p:cNvSpPr txBox="1"/>
          <p:nvPr/>
        </p:nvSpPr>
        <p:spPr>
          <a:xfrm>
            <a:off x="517733" y="110035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42655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f9b76c4-aece-4de7-a5b9-9199462f377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d4b18ec-bfcc-4de0-8910-e68476965f6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e34310e-22c2-4ada-b978-318e7533a3e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e98d43a-3b24-4b77-a27d-57234d867fa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7d6a2a-6b39-48c2-bebb-d7b41482bc5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04f7908-7dde-4e8d-b08e-39051e89657f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fd8bebb-7a96-4533-9b50-1fdcac53c87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d9f6fab-57a2-4cc7-9e3e-68c975a43ba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5012</Words>
  <Application>Microsoft Office PowerPoint</Application>
  <PresentationFormat>宽屏</PresentationFormat>
  <Paragraphs>297</Paragraphs>
  <Slides>22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 Unicode MS</vt:lpstr>
      <vt:lpstr>宋体</vt:lpstr>
      <vt:lpstr>微软雅黑</vt:lpstr>
      <vt:lpstr>Arial</vt:lpstr>
      <vt:lpstr>Calibri</vt:lpstr>
      <vt:lpstr>Impact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www.51pptmoban.com</dc:description>
  <cp:lastModifiedBy>YANGs</cp:lastModifiedBy>
  <cp:revision>10</cp:revision>
  <dcterms:created xsi:type="dcterms:W3CDTF">2019-06-29T04:46:17Z</dcterms:created>
  <dcterms:modified xsi:type="dcterms:W3CDTF">2020-06-08T15:11:52Z</dcterms:modified>
</cp:coreProperties>
</file>