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3"/>
  </p:notesMasterIdLst>
  <p:sldIdLst>
    <p:sldId id="833" r:id="rId2"/>
    <p:sldId id="817" r:id="rId3"/>
    <p:sldId id="818" r:id="rId4"/>
    <p:sldId id="819" r:id="rId5"/>
    <p:sldId id="820" r:id="rId6"/>
    <p:sldId id="821" r:id="rId7"/>
    <p:sldId id="800" r:id="rId8"/>
    <p:sldId id="816" r:id="rId9"/>
    <p:sldId id="830" r:id="rId10"/>
    <p:sldId id="257" r:id="rId11"/>
    <p:sldId id="83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E6A93E48-2519-48FC-93FC-9E5D5B56CFD3}">
          <p14:sldIdLst>
            <p14:sldId id="833"/>
          </p14:sldIdLst>
        </p14:section>
        <p14:section name="内容页" id="{14F9453E-5220-4C35-B953-0614A865B9C7}">
          <p14:sldIdLst>
            <p14:sldId id="817"/>
            <p14:sldId id="818"/>
            <p14:sldId id="819"/>
            <p14:sldId id="820"/>
            <p14:sldId id="821"/>
            <p14:sldId id="800"/>
            <p14:sldId id="816"/>
            <p14:sldId id="830"/>
          </p14:sldIdLst>
        </p14:section>
        <p14:section name="推广页" id="{B127EF97-3950-4D95-93BA-9065A02AC98C}">
          <p14:sldIdLst>
            <p14:sldId id="257"/>
            <p14:sldId id="8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46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42FA"/>
    <a:srgbClr val="361D66"/>
    <a:srgbClr val="0591FC"/>
    <a:srgbClr val="05D5FE"/>
    <a:srgbClr val="528FFD"/>
    <a:srgbClr val="FE02BB"/>
    <a:srgbClr val="03A0FE"/>
    <a:srgbClr val="185BF3"/>
    <a:srgbClr val="00A0FE"/>
    <a:srgbClr val="FE4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4" autoAdjust="0"/>
    <p:restoredTop sz="94982" autoAdjust="0"/>
  </p:normalViewPr>
  <p:slideViewPr>
    <p:cSldViewPr snapToGrid="0" showGuides="1">
      <p:cViewPr varScale="1">
        <p:scale>
          <a:sx n="106" d="100"/>
          <a:sy n="106" d="100"/>
        </p:scale>
        <p:origin x="792" y="78"/>
      </p:cViewPr>
      <p:guideLst>
        <p:guide orient="horz" pos="2137"/>
        <p:guide pos="46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77730027548209402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2A0A8">
                <a:alpha val="3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4C-4EC2-9303-B5AD219737C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4C-4EC2-9303-B5AD219737C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4C-4EC2-9303-B5AD219737C8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E04C-4EC2-9303-B5AD219737C8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E04C-4EC2-9303-B5AD219737C8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E04C-4EC2-9303-B5AD219737C8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E04C-4EC2-9303-B5AD219737C8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F-E04C-4EC2-9303-B5AD219737C8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E04C-4EC2-9303-B5AD219737C8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3-E04C-4EC2-9303-B5AD219737C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12A0A8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E04C-4EC2-9303-B5AD219737C8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overlap val="4"/>
        <c:axId val="2092565888"/>
        <c:axId val="2092555008"/>
      </c:barChart>
      <c:catAx>
        <c:axId val="2092565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55008"/>
        <c:crosses val="autoZero"/>
        <c:auto val="1"/>
        <c:lblAlgn val="ctr"/>
        <c:lblOffset val="100"/>
        <c:noMultiLvlLbl val="0"/>
      </c:catAx>
      <c:valAx>
        <c:axId val="209255500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65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8541329736521"/>
          <c:y val="6.2067307820578774E-2"/>
          <c:w val="0.74337563397962148"/>
          <c:h val="0.765133325768751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2A0A8">
                <a:alpha val="14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108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4C-4EC2-9303-B5AD219737C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108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4C-4EC2-9303-B5AD219737C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108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4C-4EC2-9303-B5AD219737C8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E04C-4EC2-9303-B5AD219737C8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E04C-4EC2-9303-B5AD219737C8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E04C-4EC2-9303-B5AD219737C8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E04C-4EC2-9303-B5AD219737C8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F-E04C-4EC2-9303-B5AD219737C8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E04C-4EC2-9303-B5AD219737C8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3-E04C-4EC2-9303-B5AD219737C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E04C-4EC2-9303-B5AD219737C8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axId val="2092565344"/>
        <c:axId val="2092553376"/>
      </c:barChart>
      <c:catAx>
        <c:axId val="2092565344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53376"/>
        <c:crosses val="autoZero"/>
        <c:auto val="1"/>
        <c:lblAlgn val="ctr"/>
        <c:lblOffset val="100"/>
        <c:noMultiLvlLbl val="0"/>
      </c:catAx>
      <c:valAx>
        <c:axId val="2092553376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256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8540526746624"/>
          <c:y val="7.2608411915999121E-2"/>
          <c:w val="0.74337563397962148"/>
          <c:h val="0.765133325768751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4925" cap="rnd">
              <a:solidFill>
                <a:schemeClr val="bg1">
                  <a:alpha val="58000"/>
                </a:schemeClr>
              </a:solidFill>
              <a:round/>
              <a:headEnd type="none"/>
              <a:tailEnd type="none"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34925" cap="rnd">
                <a:solidFill>
                  <a:schemeClr val="bg1">
                    <a:alpha val="58000"/>
                  </a:schemeClr>
                </a:solidFill>
                <a:round/>
                <a:headEnd type="none"/>
                <a:tailEnd type="none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4C-4EC2-9303-B5AD219737C8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34925" cap="rnd">
                <a:solidFill>
                  <a:schemeClr val="bg1">
                    <a:alpha val="58000"/>
                  </a:schemeClr>
                </a:solidFill>
                <a:round/>
                <a:headEnd type="none"/>
                <a:tailEnd type="none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4C-4EC2-9303-B5AD219737C8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34925" cap="rnd">
                <a:solidFill>
                  <a:schemeClr val="bg1">
                    <a:alpha val="58000"/>
                  </a:schemeClr>
                </a:solidFill>
                <a:round/>
                <a:headEnd type="none"/>
                <a:tailEnd type="none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4C-4EC2-9303-B5AD219737C8}"/>
              </c:ext>
            </c:extLst>
          </c:dPt>
          <c:dPt>
            <c:idx val="3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E04C-4EC2-9303-B5AD219737C8}"/>
              </c:ext>
            </c:extLst>
          </c:dPt>
          <c:dPt>
            <c:idx val="4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E04C-4EC2-9303-B5AD219737C8}"/>
              </c:ext>
            </c:extLst>
          </c:dPt>
          <c:dPt>
            <c:idx val="5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E04C-4EC2-9303-B5AD219737C8}"/>
              </c:ext>
            </c:extLst>
          </c:dPt>
          <c:dPt>
            <c:idx val="6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E04C-4EC2-9303-B5AD219737C8}"/>
              </c:ext>
            </c:extLst>
          </c:dPt>
          <c:dPt>
            <c:idx val="7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F-E04C-4EC2-9303-B5AD219737C8}"/>
              </c:ext>
            </c:extLst>
          </c:dPt>
          <c:dPt>
            <c:idx val="8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E04C-4EC2-9303-B5AD219737C8}"/>
              </c:ext>
            </c:extLst>
          </c:dPt>
          <c:dPt>
            <c:idx val="9"/>
            <c:marker>
              <c:symbol val="none"/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3-E04C-4EC2-9303-B5AD219737C8}"/>
              </c:ext>
            </c:extLst>
          </c:dPt>
          <c:dLbls>
            <c:delete val="1"/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4-E04C-4EC2-9303-B5AD219737C8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smooth val="0"/>
        <c:axId val="2092554464"/>
        <c:axId val="2092552288"/>
      </c:lineChart>
      <c:catAx>
        <c:axId val="2092554464"/>
        <c:scaling>
          <c:orientation val="maxMin"/>
        </c:scaling>
        <c:delete val="1"/>
        <c:axPos val="b"/>
        <c:numFmt formatCode="General" sourceLinked="0"/>
        <c:majorTickMark val="none"/>
        <c:minorTickMark val="none"/>
        <c:tickLblPos val="nextTo"/>
        <c:crossAx val="2092552288"/>
        <c:crosses val="autoZero"/>
        <c:auto val="1"/>
        <c:lblAlgn val="ctr"/>
        <c:lblOffset val="100"/>
        <c:noMultiLvlLbl val="0"/>
      </c:catAx>
      <c:valAx>
        <c:axId val="2092552288"/>
        <c:scaling>
          <c:orientation val="minMax"/>
        </c:scaling>
        <c:delete val="1"/>
        <c:axPos val="r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2554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8541329736521"/>
          <c:y val="6.2067307820578774E-2"/>
          <c:w val="0.74337563397962148"/>
          <c:h val="0.76513332576875104"/>
        </c:manualLayout>
      </c:layout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axId val="2092567520"/>
        <c:axId val="2092561536"/>
      </c:barChart>
      <c:catAx>
        <c:axId val="2092567520"/>
        <c:scaling>
          <c:orientation val="maxMin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61536"/>
        <c:crosses val="autoZero"/>
        <c:auto val="1"/>
        <c:lblAlgn val="ctr"/>
        <c:lblOffset val="100"/>
        <c:noMultiLvlLbl val="0"/>
      </c:catAx>
      <c:valAx>
        <c:axId val="2092561536"/>
        <c:scaling>
          <c:orientation val="minMax"/>
        </c:scaling>
        <c:delete val="1"/>
        <c:axPos val="r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256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77730027548209402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2A0A8">
                <a:alpha val="3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A3-4611-B246-331D8FE78226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A3-4611-B246-331D8FE78226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A3-4611-B246-331D8FE7822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FA3-4611-B246-331D8FE78226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FA3-4611-B246-331D8FE78226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FA3-4611-B246-331D8FE78226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FA3-4611-B246-331D8FE78226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FA3-4611-B246-331D8FE78226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FA3-4611-B246-331D8FE78226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3FA3-4611-B246-331D8FE782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12A0A8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FA3-4611-B246-331D8FE78226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overlap val="4"/>
        <c:axId val="2092556096"/>
        <c:axId val="2092557184"/>
      </c:barChart>
      <c:catAx>
        <c:axId val="20925560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57184"/>
        <c:crosses val="autoZero"/>
        <c:auto val="1"/>
        <c:lblAlgn val="ctr"/>
        <c:lblOffset val="100"/>
        <c:noMultiLvlLbl val="0"/>
      </c:catAx>
      <c:valAx>
        <c:axId val="20925571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255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8541329736521"/>
          <c:y val="6.2067307820578774E-2"/>
          <c:w val="0.74337563397962148"/>
          <c:h val="0.76513332576875104"/>
        </c:manualLayout>
      </c:layout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axId val="2092562624"/>
        <c:axId val="2092558816"/>
      </c:barChart>
      <c:catAx>
        <c:axId val="2092562624"/>
        <c:scaling>
          <c:orientation val="maxMin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2092558816"/>
        <c:crosses val="autoZero"/>
        <c:auto val="1"/>
        <c:lblAlgn val="ctr"/>
        <c:lblOffset val="100"/>
        <c:noMultiLvlLbl val="0"/>
      </c:catAx>
      <c:valAx>
        <c:axId val="2092558816"/>
        <c:scaling>
          <c:orientation val="minMax"/>
        </c:scaling>
        <c:delete val="1"/>
        <c:axPos val="r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2562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77730027548209402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8A6EAE">
                <a:alpha val="3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441E86"/>
                  </a:gs>
                  <a:gs pos="100000">
                    <a:srgbClr val="8A6EAE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A3-4611-B246-331D8FE78226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rgbClr val="441E86"/>
                  </a:gs>
                  <a:gs pos="100000">
                    <a:srgbClr val="8A6EAE"/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A3-4611-B246-331D8FE78226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rgbClr val="441E86"/>
                  </a:gs>
                  <a:gs pos="100000">
                    <a:srgbClr val="8A6EAE"/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A3-4611-B246-331D8FE7822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FA3-4611-B246-331D8FE78226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FA3-4611-B246-331D8FE78226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FA3-4611-B246-331D8FE78226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FA3-4611-B246-331D8FE78226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FA3-4611-B246-331D8FE78226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FA3-4611-B246-331D8FE78226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3FA3-4611-B246-331D8FE782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8A6EAE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FA3-4611-B246-331D8FE78226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overlap val="4"/>
        <c:axId val="125533008"/>
        <c:axId val="125527024"/>
      </c:barChart>
      <c:catAx>
        <c:axId val="1255330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125527024"/>
        <c:crosses val="autoZero"/>
        <c:auto val="1"/>
        <c:lblAlgn val="ctr"/>
        <c:lblOffset val="100"/>
        <c:noMultiLvlLbl val="0"/>
      </c:catAx>
      <c:valAx>
        <c:axId val="1255270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53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8541329736521"/>
          <c:y val="6.2067307820578774E-2"/>
          <c:w val="0.74337563397962148"/>
          <c:h val="0.76513332576875104"/>
        </c:manualLayout>
      </c:layout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1"/>
          <c:showBubbleSize val="0"/>
        </c:dLbls>
        <c:gapWidth val="199"/>
        <c:axId val="125534096"/>
        <c:axId val="125525936"/>
      </c:barChart>
      <c:catAx>
        <c:axId val="125534096"/>
        <c:scaling>
          <c:orientation val="maxMin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125525936"/>
        <c:crosses val="autoZero"/>
        <c:auto val="1"/>
        <c:lblAlgn val="ctr"/>
        <c:lblOffset val="100"/>
        <c:noMultiLvlLbl val="0"/>
      </c:catAx>
      <c:valAx>
        <c:axId val="125525936"/>
        <c:scaling>
          <c:orientation val="minMax"/>
        </c:scaling>
        <c:delete val="1"/>
        <c:axPos val="r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53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0.10104</cdr:x>
      <cdr:y>0.14151</cdr:y>
    </cdr:from>
    <cdr:to>
      <cdr:x>0.31557</cdr:x>
      <cdr:y>0.16285</cdr:y>
    </cdr:to>
    <cdr:sp macro="" textlink="">
      <cdr:nvSpPr>
        <cdr:cNvPr id="2" name="矩形 1">
          <a:extLst xmlns:a="http://schemas.openxmlformats.org/drawingml/2006/main">
            <a:ext uri="{FF2B5EF4-FFF2-40B4-BE49-F238E27FC236}">
              <a16:creationId xmlns:a16="http://schemas.microsoft.com/office/drawing/2014/main" xmlns="" id="{D1FF6D76-828A-4385-AB34-A044AC34FBDE}"/>
            </a:ext>
          </a:extLst>
        </cdr:cNvPr>
        <cdr:cNvSpPr/>
      </cdr:nvSpPr>
      <cdr:spPr>
        <a:xfrm xmlns:a="http://schemas.openxmlformats.org/drawingml/2006/main">
          <a:off x="1463467" y="681976"/>
          <a:ext cx="3107041" cy="10283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3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93D84-45E7-4F61-A7F6-30B81584A0FD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1F174-2F08-43C9-800A-587D42642B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94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xmlns="" id="{6388D476-B32A-4B72-9409-F37C6F801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9126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3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xmlns="" id="{6388D476-B32A-4B72-9409-F37C6F801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8200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xmlns="" id="{6388D476-B32A-4B72-9409-F37C6F801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2058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xmlns="" id="{6388D476-B32A-4B72-9409-F37C6F801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810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610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652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763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018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xmlns="" id="{D51921CF-6B01-4626-852F-1CF433F093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821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82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DBEA8-3D36-4F30-8B77-97AA5C96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CF7DDC5-0AD9-4EF8-8869-A3D683153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6E53AA-E91E-426B-B407-8A421545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D02D35-F679-43D8-8D3E-2CF6FD19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0CB05BE-A11F-4A78-8039-06E1E3648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42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0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chart" Target="../charts/chart1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7.sv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notesSlide" Target="../notesSlides/notesSlide5.xml"/><Relationship Id="rId7" Type="http://schemas.openxmlformats.org/officeDocument/2006/relationships/chart" Target="../charts/chart3.xml"/><Relationship Id="rId12" Type="http://schemas.openxmlformats.org/officeDocument/2006/relationships/image" Target="../media/image12.png"/><Relationship Id="rId1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.png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11" Type="http://schemas.openxmlformats.org/officeDocument/2006/relationships/image" Target="../media/image13.svg"/><Relationship Id="rId5" Type="http://schemas.openxmlformats.org/officeDocument/2006/relationships/image" Target="../media/image2.png"/><Relationship Id="rId15" Type="http://schemas.openxmlformats.org/officeDocument/2006/relationships/image" Target="../media/image17.sv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1.sv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3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20.svg"/><Relationship Id="rId7" Type="http://schemas.openxmlformats.org/officeDocument/2006/relationships/chart" Target="../charts/chart5.xml"/><Relationship Id="rId12" Type="http://schemas.openxmlformats.org/officeDocument/2006/relationships/image" Target="../media/image12.png"/><Relationship Id="rId17" Type="http://schemas.openxmlformats.org/officeDocument/2006/relationships/image" Target="../media/image13.svg"/><Relationship Id="rId25" Type="http://schemas.openxmlformats.org/officeDocument/2006/relationships/image" Target="../media/image24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tags" Target="../tags/tag6.xml"/><Relationship Id="rId6" Type="http://schemas.openxmlformats.org/officeDocument/2006/relationships/chart" Target="../charts/chart4.xml"/><Relationship Id="rId11" Type="http://schemas.openxmlformats.org/officeDocument/2006/relationships/image" Target="../media/image17.svg"/><Relationship Id="rId24" Type="http://schemas.openxmlformats.org/officeDocument/2006/relationships/image" Target="../media/image17.png"/><Relationship Id="rId5" Type="http://schemas.openxmlformats.org/officeDocument/2006/relationships/image" Target="../media/image2.png"/><Relationship Id="rId15" Type="http://schemas.microsoft.com/office/2007/relationships/hdphoto" Target="../media/hdphoto2.wdp"/><Relationship Id="rId23" Type="http://schemas.openxmlformats.org/officeDocument/2006/relationships/image" Target="../media/image22.svg"/><Relationship Id="rId10" Type="http://schemas.openxmlformats.org/officeDocument/2006/relationships/image" Target="../media/image13.png"/><Relationship Id="rId19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1.svg"/><Relationship Id="rId14" Type="http://schemas.openxmlformats.org/officeDocument/2006/relationships/image" Target="../media/image14.png"/><Relationship Id="rId2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3.png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26.svg"/><Relationship Id="rId7" Type="http://schemas.openxmlformats.org/officeDocument/2006/relationships/chart" Target="../charts/chart7.xml"/><Relationship Id="rId12" Type="http://schemas.openxmlformats.org/officeDocument/2006/relationships/image" Target="../media/image12.png"/><Relationship Id="rId17" Type="http://schemas.openxmlformats.org/officeDocument/2006/relationships/image" Target="../media/image13.svg"/><Relationship Id="rId25" Type="http://schemas.openxmlformats.org/officeDocument/2006/relationships/image" Target="../media/image30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.png"/><Relationship Id="rId20" Type="http://schemas.openxmlformats.org/officeDocument/2006/relationships/image" Target="../media/image18.png"/><Relationship Id="rId1" Type="http://schemas.openxmlformats.org/officeDocument/2006/relationships/tags" Target="../tags/tag7.xml"/><Relationship Id="rId6" Type="http://schemas.openxmlformats.org/officeDocument/2006/relationships/chart" Target="../charts/chart6.xml"/><Relationship Id="rId11" Type="http://schemas.openxmlformats.org/officeDocument/2006/relationships/image" Target="../media/image17.svg"/><Relationship Id="rId24" Type="http://schemas.openxmlformats.org/officeDocument/2006/relationships/image" Target="../media/image20.png"/><Relationship Id="rId5" Type="http://schemas.openxmlformats.org/officeDocument/2006/relationships/image" Target="../media/image2.png"/><Relationship Id="rId15" Type="http://schemas.microsoft.com/office/2007/relationships/hdphoto" Target="../media/hdphoto2.wdp"/><Relationship Id="rId23" Type="http://schemas.openxmlformats.org/officeDocument/2006/relationships/image" Target="../media/image28.svg"/><Relationship Id="rId10" Type="http://schemas.openxmlformats.org/officeDocument/2006/relationships/image" Target="../media/image13.png"/><Relationship Id="rId19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1.svg"/><Relationship Id="rId14" Type="http://schemas.openxmlformats.org/officeDocument/2006/relationships/image" Target="../media/image14.png"/><Relationship Id="rId2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4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8.xml"/><Relationship Id="rId21" Type="http://schemas.microsoft.com/office/2007/relationships/hdphoto" Target="../media/hdphoto3.wdp"/><Relationship Id="rId7" Type="http://schemas.openxmlformats.org/officeDocument/2006/relationships/image" Target="../media/image11.svg"/><Relationship Id="rId12" Type="http://schemas.openxmlformats.org/officeDocument/2006/relationships/image" Target="../media/image22.png"/><Relationship Id="rId17" Type="http://schemas.openxmlformats.org/officeDocument/2006/relationships/image" Target="../media/image15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png"/><Relationship Id="rId20" Type="http://schemas.openxmlformats.org/officeDocument/2006/relationships/image" Target="../media/image24.png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11" Type="http://schemas.openxmlformats.org/officeDocument/2006/relationships/image" Target="../media/image32.svg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23" Type="http://schemas.microsoft.com/office/2007/relationships/hdphoto" Target="../media/hdphoto1.wdp"/><Relationship Id="rId10" Type="http://schemas.openxmlformats.org/officeDocument/2006/relationships/image" Target="../media/image21.png"/><Relationship Id="rId19" Type="http://schemas.openxmlformats.org/officeDocument/2006/relationships/image" Target="../media/image36.svg"/><Relationship Id="rId4" Type="http://schemas.openxmlformats.org/officeDocument/2006/relationships/chart" Target="../charts/chart8.xml"/><Relationship Id="rId9" Type="http://schemas.openxmlformats.org/officeDocument/2006/relationships/image" Target="../media/image17.svg"/><Relationship Id="rId14" Type="http://schemas.openxmlformats.org/officeDocument/2006/relationships/image" Target="../media/image11.png"/><Relationship Id="rId2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3.png"/><Relationship Id="rId18" Type="http://schemas.openxmlformats.org/officeDocument/2006/relationships/image" Target="../media/image46.svg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30.png"/><Relationship Id="rId7" Type="http://schemas.openxmlformats.org/officeDocument/2006/relationships/image" Target="../media/image24.png"/><Relationship Id="rId12" Type="http://schemas.openxmlformats.org/officeDocument/2006/relationships/image" Target="../media/image42.svg"/><Relationship Id="rId1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4.svg"/><Relationship Id="rId20" Type="http://schemas.openxmlformats.org/officeDocument/2006/relationships/image" Target="../media/image48.svg"/><Relationship Id="rId1" Type="http://schemas.openxmlformats.org/officeDocument/2006/relationships/tags" Target="../tags/tag9.xml"/><Relationship Id="rId6" Type="http://schemas.microsoft.com/office/2007/relationships/hdphoto" Target="../media/hdphoto4.wdp"/><Relationship Id="rId11" Type="http://schemas.openxmlformats.org/officeDocument/2006/relationships/image" Target="../media/image10.png"/><Relationship Id="rId5" Type="http://schemas.openxmlformats.org/officeDocument/2006/relationships/image" Target="../media/image26.png"/><Relationship Id="rId15" Type="http://schemas.openxmlformats.org/officeDocument/2006/relationships/image" Target="../media/image12.png"/><Relationship Id="rId10" Type="http://schemas.openxmlformats.org/officeDocument/2006/relationships/image" Target="../media/image41.svg"/><Relationship Id="rId19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Relationship Id="rId14" Type="http://schemas.openxmlformats.org/officeDocument/2006/relationships/image" Target="../media/image43.svg"/><Relationship Id="rId22" Type="http://schemas.openxmlformats.org/officeDocument/2006/relationships/image" Target="../media/image5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1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-2997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EF3CCD73-E69D-4558-AEFA-A621AFF2F851}"/>
              </a:ext>
            </a:extLst>
          </p:cNvPr>
          <p:cNvSpPr/>
          <p:nvPr/>
        </p:nvSpPr>
        <p:spPr>
          <a:xfrm>
            <a:off x="0" y="2"/>
            <a:ext cx="8969999" cy="2579312"/>
          </a:xfrm>
          <a:custGeom>
            <a:avLst/>
            <a:gdLst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61960 w 8969999"/>
              <a:gd name="connsiteY3" fmla="*/ 274320 h 3044209"/>
              <a:gd name="connsiteX4" fmla="*/ 6309360 w 8969999"/>
              <a:gd name="connsiteY4" fmla="*/ 1889760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61960 w 8969999"/>
              <a:gd name="connsiteY3" fmla="*/ 274320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01000 w 8969999"/>
              <a:gd name="connsiteY3" fmla="*/ 382241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7909560 w 8969999"/>
              <a:gd name="connsiteY3" fmla="*/ 394232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008620 w 8969999"/>
              <a:gd name="connsiteY2" fmla="*/ 466180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008620 w 8969999"/>
              <a:gd name="connsiteY2" fmla="*/ 466180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32420 w 8969999"/>
              <a:gd name="connsiteY2" fmla="*/ 448193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69999" h="3044209">
                <a:moveTo>
                  <a:pt x="0" y="0"/>
                </a:moveTo>
                <a:lnTo>
                  <a:pt x="8969999" y="0"/>
                </a:lnTo>
                <a:cubicBezTo>
                  <a:pt x="8273619" y="104431"/>
                  <a:pt x="7941181" y="442227"/>
                  <a:pt x="7741920" y="610075"/>
                </a:cubicBezTo>
                <a:cubicBezTo>
                  <a:pt x="7467147" y="841531"/>
                  <a:pt x="6685280" y="1686344"/>
                  <a:pt x="5902960" y="1937725"/>
                </a:cubicBezTo>
                <a:cubicBezTo>
                  <a:pt x="5120640" y="2189106"/>
                  <a:pt x="3798147" y="2050154"/>
                  <a:pt x="3048000" y="2118360"/>
                </a:cubicBezTo>
                <a:cubicBezTo>
                  <a:pt x="2297853" y="2186566"/>
                  <a:pt x="2039620" y="2115820"/>
                  <a:pt x="1402080" y="2346960"/>
                </a:cubicBezTo>
                <a:cubicBezTo>
                  <a:pt x="1003618" y="2491423"/>
                  <a:pt x="553065" y="2726670"/>
                  <a:pt x="82979" y="2995962"/>
                </a:cubicBezTo>
                <a:lnTo>
                  <a:pt x="0" y="304420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8390821F-8ACB-4F10-9156-EAFB1A84FF7E}"/>
              </a:ext>
            </a:extLst>
          </p:cNvPr>
          <p:cNvSpPr/>
          <p:nvPr/>
        </p:nvSpPr>
        <p:spPr>
          <a:xfrm>
            <a:off x="289367" y="324755"/>
            <a:ext cx="725304" cy="725287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A5E20B99-9FBB-465C-AF61-DA1D80DEB626}"/>
              </a:ext>
            </a:extLst>
          </p:cNvPr>
          <p:cNvSpPr/>
          <p:nvPr/>
        </p:nvSpPr>
        <p:spPr>
          <a:xfrm>
            <a:off x="-975360" y="-807720"/>
            <a:ext cx="12268200" cy="3459480"/>
          </a:xfrm>
          <a:custGeom>
            <a:avLst/>
            <a:gdLst>
              <a:gd name="connsiteX0" fmla="*/ 0 w 12268200"/>
              <a:gd name="connsiteY0" fmla="*/ 3459480 h 3459480"/>
              <a:gd name="connsiteX1" fmla="*/ 2804160 w 12268200"/>
              <a:gd name="connsiteY1" fmla="*/ 2423160 h 3459480"/>
              <a:gd name="connsiteX2" fmla="*/ 6324600 w 12268200"/>
              <a:gd name="connsiteY2" fmla="*/ 2346960 h 3459480"/>
              <a:gd name="connsiteX3" fmla="*/ 8763000 w 12268200"/>
              <a:gd name="connsiteY3" fmla="*/ 1463040 h 3459480"/>
              <a:gd name="connsiteX4" fmla="*/ 10820400 w 12268200"/>
              <a:gd name="connsiteY4" fmla="*/ 929640 h 3459480"/>
              <a:gd name="connsiteX5" fmla="*/ 12268200 w 12268200"/>
              <a:gd name="connsiteY5" fmla="*/ 0 h 3459480"/>
              <a:gd name="connsiteX6" fmla="*/ 12268200 w 12268200"/>
              <a:gd name="connsiteY6" fmla="*/ 0 h 34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68200" h="3459480">
                <a:moveTo>
                  <a:pt x="0" y="3459480"/>
                </a:moveTo>
                <a:cubicBezTo>
                  <a:pt x="875030" y="3034030"/>
                  <a:pt x="1750060" y="2608580"/>
                  <a:pt x="2804160" y="2423160"/>
                </a:cubicBezTo>
                <a:cubicBezTo>
                  <a:pt x="3858260" y="2237740"/>
                  <a:pt x="5331460" y="2506980"/>
                  <a:pt x="6324600" y="2346960"/>
                </a:cubicBezTo>
                <a:cubicBezTo>
                  <a:pt x="7317740" y="2186940"/>
                  <a:pt x="8013700" y="1699260"/>
                  <a:pt x="8763000" y="1463040"/>
                </a:cubicBezTo>
                <a:cubicBezTo>
                  <a:pt x="9512300" y="1226820"/>
                  <a:pt x="10236200" y="1173480"/>
                  <a:pt x="10820400" y="929640"/>
                </a:cubicBezTo>
                <a:cubicBezTo>
                  <a:pt x="11404600" y="685800"/>
                  <a:pt x="12268200" y="0"/>
                  <a:pt x="12268200" y="0"/>
                </a:cubicBezTo>
                <a:lnTo>
                  <a:pt x="12268200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72475A9F-F02A-438C-93A9-A47AC6502662}"/>
              </a:ext>
            </a:extLst>
          </p:cNvPr>
          <p:cNvSpPr/>
          <p:nvPr/>
        </p:nvSpPr>
        <p:spPr>
          <a:xfrm>
            <a:off x="0" y="4302390"/>
            <a:ext cx="12192000" cy="2555611"/>
          </a:xfrm>
          <a:custGeom>
            <a:avLst/>
            <a:gdLst>
              <a:gd name="connsiteX0" fmla="*/ 12192000 w 12192000"/>
              <a:gd name="connsiteY0" fmla="*/ 0 h 2555611"/>
              <a:gd name="connsiteX1" fmla="*/ 12192000 w 12192000"/>
              <a:gd name="connsiteY1" fmla="*/ 2555611 h 2555611"/>
              <a:gd name="connsiteX2" fmla="*/ 0 w 12192000"/>
              <a:gd name="connsiteY2" fmla="*/ 2555611 h 2555611"/>
              <a:gd name="connsiteX3" fmla="*/ 0 w 12192000"/>
              <a:gd name="connsiteY3" fmla="*/ 2142365 h 2555611"/>
              <a:gd name="connsiteX4" fmla="*/ 63461 w 12192000"/>
              <a:gd name="connsiteY4" fmla="*/ 2122639 h 2555611"/>
              <a:gd name="connsiteX5" fmla="*/ 2209800 w 12192000"/>
              <a:gd name="connsiteY5" fmla="*/ 1647560 h 2555611"/>
              <a:gd name="connsiteX6" fmla="*/ 5410201 w 12192000"/>
              <a:gd name="connsiteY6" fmla="*/ 1839693 h 2555611"/>
              <a:gd name="connsiteX7" fmla="*/ 8244840 w 12192000"/>
              <a:gd name="connsiteY7" fmla="*/ 796686 h 2555611"/>
              <a:gd name="connsiteX8" fmla="*/ 10820400 w 12192000"/>
              <a:gd name="connsiteY8" fmla="*/ 961371 h 2555611"/>
              <a:gd name="connsiteX9" fmla="*/ 11862628 w 12192000"/>
              <a:gd name="connsiteY9" fmla="*/ 286828 h 255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555611">
                <a:moveTo>
                  <a:pt x="12192000" y="0"/>
                </a:moveTo>
                <a:lnTo>
                  <a:pt x="12192000" y="2555611"/>
                </a:lnTo>
                <a:lnTo>
                  <a:pt x="0" y="2555611"/>
                </a:lnTo>
                <a:lnTo>
                  <a:pt x="0" y="2142365"/>
                </a:lnTo>
                <a:lnTo>
                  <a:pt x="63461" y="2122639"/>
                </a:lnTo>
                <a:cubicBezTo>
                  <a:pt x="632460" y="1946911"/>
                  <a:pt x="1483995" y="1700740"/>
                  <a:pt x="2209800" y="1647560"/>
                </a:cubicBezTo>
                <a:cubicBezTo>
                  <a:pt x="3177540" y="1576654"/>
                  <a:pt x="4404360" y="1981506"/>
                  <a:pt x="5410201" y="1839693"/>
                </a:cubicBezTo>
                <a:cubicBezTo>
                  <a:pt x="6416040" y="1697881"/>
                  <a:pt x="7343140" y="943073"/>
                  <a:pt x="8244840" y="796686"/>
                </a:cubicBezTo>
                <a:cubicBezTo>
                  <a:pt x="9146540" y="650299"/>
                  <a:pt x="9982200" y="1251858"/>
                  <a:pt x="10820400" y="961371"/>
                </a:cubicBezTo>
                <a:cubicBezTo>
                  <a:pt x="11134725" y="852439"/>
                  <a:pt x="11503700" y="587184"/>
                  <a:pt x="11862628" y="286828"/>
                </a:cubicBez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xmlns="" id="{D7C72235-F570-4601-9A14-873C55ACB18A}"/>
              </a:ext>
            </a:extLst>
          </p:cNvPr>
          <p:cNvSpPr/>
          <p:nvPr/>
        </p:nvSpPr>
        <p:spPr>
          <a:xfrm>
            <a:off x="-1402081" y="5019576"/>
            <a:ext cx="14158065" cy="1563580"/>
          </a:xfrm>
          <a:custGeom>
            <a:avLst/>
            <a:gdLst>
              <a:gd name="connsiteX0" fmla="*/ 0 w 12557760"/>
              <a:gd name="connsiteY0" fmla="*/ 1188720 h 1218675"/>
              <a:gd name="connsiteX1" fmla="*/ 2407920 w 12557760"/>
              <a:gd name="connsiteY1" fmla="*/ 701040 h 1218675"/>
              <a:gd name="connsiteX2" fmla="*/ 8183880 w 12557760"/>
              <a:gd name="connsiteY2" fmla="*/ 1203960 h 1218675"/>
              <a:gd name="connsiteX3" fmla="*/ 12557760 w 12557760"/>
              <a:gd name="connsiteY3" fmla="*/ 0 h 121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7760" h="1218675">
                <a:moveTo>
                  <a:pt x="0" y="1188720"/>
                </a:moveTo>
                <a:cubicBezTo>
                  <a:pt x="521970" y="943610"/>
                  <a:pt x="1043940" y="698500"/>
                  <a:pt x="2407920" y="701040"/>
                </a:cubicBezTo>
                <a:cubicBezTo>
                  <a:pt x="3771900" y="703580"/>
                  <a:pt x="6492240" y="1320800"/>
                  <a:pt x="8183880" y="1203960"/>
                </a:cubicBezTo>
                <a:cubicBezTo>
                  <a:pt x="9875520" y="1087120"/>
                  <a:pt x="11521440" y="233680"/>
                  <a:pt x="12557760" y="0"/>
                </a:cubicBezTo>
              </a:path>
            </a:pathLst>
          </a:custGeom>
          <a:noFill/>
          <a:ln>
            <a:gradFill flip="none" rotWithShape="1">
              <a:gsLst>
                <a:gs pos="50300">
                  <a:srgbClr val="88CFD3"/>
                </a:gs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4FC53AED-4721-42A1-8024-4B12BA67B41C}"/>
              </a:ext>
            </a:extLst>
          </p:cNvPr>
          <p:cNvSpPr/>
          <p:nvPr/>
        </p:nvSpPr>
        <p:spPr>
          <a:xfrm rot="694753">
            <a:off x="850627" y="-1175500"/>
            <a:ext cx="4846320" cy="1557946"/>
          </a:xfrm>
          <a:custGeom>
            <a:avLst/>
            <a:gdLst>
              <a:gd name="connsiteX0" fmla="*/ 0 w 4846320"/>
              <a:gd name="connsiteY0" fmla="*/ 1508760 h 1557946"/>
              <a:gd name="connsiteX1" fmla="*/ 2362200 w 4846320"/>
              <a:gd name="connsiteY1" fmla="*/ 1371600 h 1557946"/>
              <a:gd name="connsiteX2" fmla="*/ 4846320 w 4846320"/>
              <a:gd name="connsiteY2" fmla="*/ 0 h 155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46320" h="1557946">
                <a:moveTo>
                  <a:pt x="0" y="1508760"/>
                </a:moveTo>
                <a:cubicBezTo>
                  <a:pt x="777240" y="1565910"/>
                  <a:pt x="1554480" y="1623060"/>
                  <a:pt x="2362200" y="1371600"/>
                </a:cubicBezTo>
                <a:cubicBezTo>
                  <a:pt x="3169920" y="1120140"/>
                  <a:pt x="4008120" y="560070"/>
                  <a:pt x="4846320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xmlns="" id="{47F04490-2832-4037-950B-D038FBF07D7E}"/>
              </a:ext>
            </a:extLst>
          </p:cNvPr>
          <p:cNvSpPr/>
          <p:nvPr/>
        </p:nvSpPr>
        <p:spPr>
          <a:xfrm rot="626914">
            <a:off x="9136800" y="5780582"/>
            <a:ext cx="4511040" cy="1706880"/>
          </a:xfrm>
          <a:custGeom>
            <a:avLst/>
            <a:gdLst>
              <a:gd name="connsiteX0" fmla="*/ 0 w 4511040"/>
              <a:gd name="connsiteY0" fmla="*/ 1706880 h 1706880"/>
              <a:gd name="connsiteX1" fmla="*/ 1767840 w 4511040"/>
              <a:gd name="connsiteY1" fmla="*/ 594360 h 1706880"/>
              <a:gd name="connsiteX2" fmla="*/ 4511040 w 4511040"/>
              <a:gd name="connsiteY2" fmla="*/ 0 h 170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11040" h="1706880">
                <a:moveTo>
                  <a:pt x="0" y="1706880"/>
                </a:moveTo>
                <a:cubicBezTo>
                  <a:pt x="508000" y="1292860"/>
                  <a:pt x="1016000" y="878840"/>
                  <a:pt x="1767840" y="594360"/>
                </a:cubicBezTo>
                <a:cubicBezTo>
                  <a:pt x="2519680" y="309880"/>
                  <a:pt x="3515360" y="154940"/>
                  <a:pt x="4511040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2226409-F6BA-4D57-BB01-4A0AEFC990B5}"/>
              </a:ext>
            </a:extLst>
          </p:cNvPr>
          <p:cNvGrpSpPr/>
          <p:nvPr/>
        </p:nvGrpSpPr>
        <p:grpSpPr>
          <a:xfrm>
            <a:off x="4063264" y="408841"/>
            <a:ext cx="4065472" cy="927486"/>
            <a:chOff x="4063264" y="541306"/>
            <a:chExt cx="4065472" cy="92748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D75747C3-BE6D-40B9-B663-F7E66FC0A0FE}"/>
                </a:ext>
              </a:extLst>
            </p:cNvPr>
            <p:cNvGrpSpPr/>
            <p:nvPr/>
          </p:nvGrpSpPr>
          <p:grpSpPr>
            <a:xfrm>
              <a:off x="5285624" y="541306"/>
              <a:ext cx="1620753" cy="451967"/>
              <a:chOff x="2503611" y="2699362"/>
              <a:chExt cx="6906577" cy="1925978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FB250BDB-6F30-4638-B933-597E6586B8D6}"/>
                  </a:ext>
                </a:extLst>
              </p:cNvPr>
              <p:cNvSpPr txBox="1"/>
              <p:nvPr/>
            </p:nvSpPr>
            <p:spPr>
              <a:xfrm>
                <a:off x="7455927" y="3350382"/>
                <a:ext cx="1945312" cy="218970"/>
              </a:xfrm>
              <a:custGeom>
                <a:avLst/>
                <a:gdLst/>
                <a:ahLst/>
                <a:cxnLst/>
                <a:rect l="l" t="t" r="r" b="b"/>
                <a:pathLst>
                  <a:path w="1945312" h="218970">
                    <a:moveTo>
                      <a:pt x="1257418" y="69237"/>
                    </a:moveTo>
                    <a:cubicBezTo>
                      <a:pt x="1246668" y="69461"/>
                      <a:pt x="1237349" y="73243"/>
                      <a:pt x="1229461" y="80585"/>
                    </a:cubicBezTo>
                    <a:cubicBezTo>
                      <a:pt x="1221572" y="87927"/>
                      <a:pt x="1216495" y="97484"/>
                      <a:pt x="1214229" y="109256"/>
                    </a:cubicBezTo>
                    <a:cubicBezTo>
                      <a:pt x="1212364" y="120909"/>
                      <a:pt x="1214090" y="130362"/>
                      <a:pt x="1219405" y="137613"/>
                    </a:cubicBezTo>
                    <a:cubicBezTo>
                      <a:pt x="1224720" y="144864"/>
                      <a:pt x="1232714" y="148599"/>
                      <a:pt x="1243385" y="148818"/>
                    </a:cubicBezTo>
                    <a:cubicBezTo>
                      <a:pt x="1254144" y="148599"/>
                      <a:pt x="1263493" y="144864"/>
                      <a:pt x="1271432" y="137613"/>
                    </a:cubicBezTo>
                    <a:cubicBezTo>
                      <a:pt x="1279371" y="130362"/>
                      <a:pt x="1284468" y="120909"/>
                      <a:pt x="1286723" y="109256"/>
                    </a:cubicBezTo>
                    <a:cubicBezTo>
                      <a:pt x="1288599" y="97484"/>
                      <a:pt x="1286854" y="87927"/>
                      <a:pt x="1281488" y="80585"/>
                    </a:cubicBezTo>
                    <a:cubicBezTo>
                      <a:pt x="1276122" y="73243"/>
                      <a:pt x="1268099" y="69461"/>
                      <a:pt x="1257418" y="69237"/>
                    </a:cubicBezTo>
                    <a:close/>
                    <a:moveTo>
                      <a:pt x="1015711" y="69237"/>
                    </a:moveTo>
                    <a:cubicBezTo>
                      <a:pt x="1008102" y="69346"/>
                      <a:pt x="1001460" y="71185"/>
                      <a:pt x="995785" y="74754"/>
                    </a:cubicBezTo>
                    <a:cubicBezTo>
                      <a:pt x="990110" y="78322"/>
                      <a:pt x="985089" y="82962"/>
                      <a:pt x="980723" y="88674"/>
                    </a:cubicBezTo>
                    <a:lnTo>
                      <a:pt x="973545" y="129380"/>
                    </a:lnTo>
                    <a:cubicBezTo>
                      <a:pt x="975897" y="135092"/>
                      <a:pt x="979281" y="139733"/>
                      <a:pt x="983698" y="143301"/>
                    </a:cubicBezTo>
                    <a:cubicBezTo>
                      <a:pt x="988114" y="146870"/>
                      <a:pt x="994108" y="148709"/>
                      <a:pt x="1001678" y="148818"/>
                    </a:cubicBezTo>
                    <a:cubicBezTo>
                      <a:pt x="1011952" y="148647"/>
                      <a:pt x="1020869" y="144988"/>
                      <a:pt x="1028428" y="137841"/>
                    </a:cubicBezTo>
                    <a:cubicBezTo>
                      <a:pt x="1035987" y="130695"/>
                      <a:pt x="1040920" y="121090"/>
                      <a:pt x="1043228" y="109027"/>
                    </a:cubicBezTo>
                    <a:cubicBezTo>
                      <a:pt x="1045174" y="96964"/>
                      <a:pt x="1043628" y="87360"/>
                      <a:pt x="1038589" y="80213"/>
                    </a:cubicBezTo>
                    <a:cubicBezTo>
                      <a:pt x="1033551" y="73067"/>
                      <a:pt x="1025924" y="69408"/>
                      <a:pt x="1015711" y="69237"/>
                    </a:cubicBezTo>
                    <a:close/>
                    <a:moveTo>
                      <a:pt x="66793" y="69237"/>
                    </a:moveTo>
                    <a:cubicBezTo>
                      <a:pt x="56044" y="69461"/>
                      <a:pt x="46724" y="73243"/>
                      <a:pt x="38836" y="80585"/>
                    </a:cubicBezTo>
                    <a:cubicBezTo>
                      <a:pt x="30948" y="87927"/>
                      <a:pt x="25870" y="97484"/>
                      <a:pt x="23604" y="109256"/>
                    </a:cubicBezTo>
                    <a:cubicBezTo>
                      <a:pt x="21739" y="120909"/>
                      <a:pt x="23465" y="130362"/>
                      <a:pt x="28780" y="137613"/>
                    </a:cubicBezTo>
                    <a:cubicBezTo>
                      <a:pt x="34096" y="144864"/>
                      <a:pt x="42089" y="148599"/>
                      <a:pt x="52761" y="148818"/>
                    </a:cubicBezTo>
                    <a:cubicBezTo>
                      <a:pt x="63519" y="148599"/>
                      <a:pt x="72868" y="144864"/>
                      <a:pt x="80807" y="137613"/>
                    </a:cubicBezTo>
                    <a:cubicBezTo>
                      <a:pt x="88747" y="130362"/>
                      <a:pt x="93844" y="120909"/>
                      <a:pt x="96098" y="109256"/>
                    </a:cubicBezTo>
                    <a:cubicBezTo>
                      <a:pt x="97974" y="97484"/>
                      <a:pt x="96229" y="87927"/>
                      <a:pt x="90863" y="80585"/>
                    </a:cubicBezTo>
                    <a:cubicBezTo>
                      <a:pt x="85497" y="73243"/>
                      <a:pt x="77474" y="69461"/>
                      <a:pt x="66793" y="69237"/>
                    </a:cubicBezTo>
                    <a:close/>
                    <a:moveTo>
                      <a:pt x="577379" y="68551"/>
                    </a:moveTo>
                    <a:cubicBezTo>
                      <a:pt x="567981" y="68665"/>
                      <a:pt x="559950" y="71411"/>
                      <a:pt x="553284" y="76788"/>
                    </a:cubicBezTo>
                    <a:cubicBezTo>
                      <a:pt x="546619" y="82166"/>
                      <a:pt x="542125" y="89488"/>
                      <a:pt x="539805" y="98755"/>
                    </a:cubicBezTo>
                    <a:lnTo>
                      <a:pt x="601785" y="98755"/>
                    </a:lnTo>
                    <a:cubicBezTo>
                      <a:pt x="603020" y="89588"/>
                      <a:pt x="601580" y="82294"/>
                      <a:pt x="597466" y="76874"/>
                    </a:cubicBezTo>
                    <a:cubicBezTo>
                      <a:pt x="593352" y="71454"/>
                      <a:pt x="586657" y="68680"/>
                      <a:pt x="577379" y="68551"/>
                    </a:cubicBezTo>
                    <a:close/>
                    <a:moveTo>
                      <a:pt x="244695" y="51663"/>
                    </a:moveTo>
                    <a:lnTo>
                      <a:pt x="269841" y="51663"/>
                    </a:lnTo>
                    <a:lnTo>
                      <a:pt x="286003" y="118170"/>
                    </a:lnTo>
                    <a:lnTo>
                      <a:pt x="329277" y="51663"/>
                    </a:lnTo>
                    <a:lnTo>
                      <a:pt x="330191" y="51663"/>
                    </a:lnTo>
                    <a:lnTo>
                      <a:pt x="350011" y="118170"/>
                    </a:lnTo>
                    <a:lnTo>
                      <a:pt x="389627" y="51663"/>
                    </a:lnTo>
                    <a:lnTo>
                      <a:pt x="414545" y="51663"/>
                    </a:lnTo>
                    <a:lnTo>
                      <a:pt x="342934" y="168678"/>
                    </a:lnTo>
                    <a:lnTo>
                      <a:pt x="342019" y="168678"/>
                    </a:lnTo>
                    <a:lnTo>
                      <a:pt x="321110" y="100572"/>
                    </a:lnTo>
                    <a:lnTo>
                      <a:pt x="275954" y="168678"/>
                    </a:lnTo>
                    <a:lnTo>
                      <a:pt x="275039" y="168678"/>
                    </a:lnTo>
                    <a:close/>
                    <a:moveTo>
                      <a:pt x="1460180" y="51635"/>
                    </a:moveTo>
                    <a:lnTo>
                      <a:pt x="1482555" y="51635"/>
                    </a:lnTo>
                    <a:lnTo>
                      <a:pt x="1462319" y="166392"/>
                    </a:lnTo>
                    <a:lnTo>
                      <a:pt x="1439945" y="166392"/>
                    </a:lnTo>
                    <a:close/>
                    <a:moveTo>
                      <a:pt x="1689625" y="49377"/>
                    </a:moveTo>
                    <a:cubicBezTo>
                      <a:pt x="1703500" y="49581"/>
                      <a:pt x="1713401" y="54082"/>
                      <a:pt x="1719325" y="62880"/>
                    </a:cubicBezTo>
                    <a:cubicBezTo>
                      <a:pt x="1725251" y="71678"/>
                      <a:pt x="1726935" y="83550"/>
                      <a:pt x="1724380" y="98498"/>
                    </a:cubicBezTo>
                    <a:lnTo>
                      <a:pt x="1712408" y="166392"/>
                    </a:lnTo>
                    <a:lnTo>
                      <a:pt x="1690033" y="166392"/>
                    </a:lnTo>
                    <a:lnTo>
                      <a:pt x="1701763" y="99869"/>
                    </a:lnTo>
                    <a:cubicBezTo>
                      <a:pt x="1703228" y="91049"/>
                      <a:pt x="1702079" y="84001"/>
                      <a:pt x="1698316" y="78724"/>
                    </a:cubicBezTo>
                    <a:cubicBezTo>
                      <a:pt x="1694553" y="73447"/>
                      <a:pt x="1688578" y="70742"/>
                      <a:pt x="1680392" y="70608"/>
                    </a:cubicBezTo>
                    <a:cubicBezTo>
                      <a:pt x="1673669" y="70742"/>
                      <a:pt x="1667597" y="72532"/>
                      <a:pt x="1662177" y="75981"/>
                    </a:cubicBezTo>
                    <a:cubicBezTo>
                      <a:pt x="1656756" y="79429"/>
                      <a:pt x="1651842" y="83734"/>
                      <a:pt x="1647434" y="88896"/>
                    </a:cubicBezTo>
                    <a:lnTo>
                      <a:pt x="1633769" y="166392"/>
                    </a:lnTo>
                    <a:lnTo>
                      <a:pt x="1611395" y="166392"/>
                    </a:lnTo>
                    <a:lnTo>
                      <a:pt x="1631626" y="51660"/>
                    </a:lnTo>
                    <a:lnTo>
                      <a:pt x="1651945" y="51660"/>
                    </a:lnTo>
                    <a:lnTo>
                      <a:pt x="1650403" y="65586"/>
                    </a:lnTo>
                    <a:cubicBezTo>
                      <a:pt x="1654489" y="61215"/>
                      <a:pt x="1659839" y="57458"/>
                      <a:pt x="1666455" y="54314"/>
                    </a:cubicBezTo>
                    <a:cubicBezTo>
                      <a:pt x="1673070" y="51170"/>
                      <a:pt x="1680793" y="49525"/>
                      <a:pt x="1689625" y="49377"/>
                    </a:cubicBezTo>
                    <a:close/>
                    <a:moveTo>
                      <a:pt x="1260920" y="49377"/>
                    </a:moveTo>
                    <a:cubicBezTo>
                      <a:pt x="1278225" y="49714"/>
                      <a:pt x="1291313" y="55377"/>
                      <a:pt x="1300185" y="66367"/>
                    </a:cubicBezTo>
                    <a:cubicBezTo>
                      <a:pt x="1309056" y="77357"/>
                      <a:pt x="1312103" y="91654"/>
                      <a:pt x="1309326" y="109256"/>
                    </a:cubicBezTo>
                    <a:cubicBezTo>
                      <a:pt x="1307183" y="120860"/>
                      <a:pt x="1302804" y="131111"/>
                      <a:pt x="1296189" y="140009"/>
                    </a:cubicBezTo>
                    <a:cubicBezTo>
                      <a:pt x="1289573" y="148906"/>
                      <a:pt x="1281403" y="155885"/>
                      <a:pt x="1271679" y="160946"/>
                    </a:cubicBezTo>
                    <a:cubicBezTo>
                      <a:pt x="1261954" y="166006"/>
                      <a:pt x="1251355" y="168584"/>
                      <a:pt x="1239884" y="168678"/>
                    </a:cubicBezTo>
                    <a:cubicBezTo>
                      <a:pt x="1222585" y="168360"/>
                      <a:pt x="1209521" y="162773"/>
                      <a:pt x="1200693" y="151916"/>
                    </a:cubicBezTo>
                    <a:cubicBezTo>
                      <a:pt x="1191865" y="141059"/>
                      <a:pt x="1188843" y="126839"/>
                      <a:pt x="1191626" y="109256"/>
                    </a:cubicBezTo>
                    <a:cubicBezTo>
                      <a:pt x="1195047" y="91654"/>
                      <a:pt x="1203098" y="77357"/>
                      <a:pt x="1215778" y="66367"/>
                    </a:cubicBezTo>
                    <a:cubicBezTo>
                      <a:pt x="1228458" y="55377"/>
                      <a:pt x="1243506" y="49714"/>
                      <a:pt x="1260920" y="49377"/>
                    </a:cubicBezTo>
                    <a:close/>
                    <a:moveTo>
                      <a:pt x="1023329" y="49377"/>
                    </a:moveTo>
                    <a:cubicBezTo>
                      <a:pt x="1039288" y="49704"/>
                      <a:pt x="1051077" y="55330"/>
                      <a:pt x="1058698" y="66253"/>
                    </a:cubicBezTo>
                    <a:cubicBezTo>
                      <a:pt x="1066319" y="77176"/>
                      <a:pt x="1068697" y="91434"/>
                      <a:pt x="1065831" y="109027"/>
                    </a:cubicBezTo>
                    <a:cubicBezTo>
                      <a:pt x="1062492" y="126620"/>
                      <a:pt x="1055086" y="140878"/>
                      <a:pt x="1043613" y="151802"/>
                    </a:cubicBezTo>
                    <a:cubicBezTo>
                      <a:pt x="1032140" y="162725"/>
                      <a:pt x="1018367" y="168351"/>
                      <a:pt x="1002293" y="168678"/>
                    </a:cubicBezTo>
                    <a:cubicBezTo>
                      <a:pt x="993750" y="168568"/>
                      <a:pt x="986771" y="167132"/>
                      <a:pt x="981355" y="164369"/>
                    </a:cubicBezTo>
                    <a:cubicBezTo>
                      <a:pt x="975939" y="161606"/>
                      <a:pt x="971885" y="158173"/>
                      <a:pt x="969192" y="154068"/>
                    </a:cubicBezTo>
                    <a:lnTo>
                      <a:pt x="957748" y="218970"/>
                    </a:lnTo>
                    <a:lnTo>
                      <a:pt x="935374" y="218970"/>
                    </a:lnTo>
                    <a:lnTo>
                      <a:pt x="964876" y="51660"/>
                    </a:lnTo>
                    <a:lnTo>
                      <a:pt x="985195" y="51660"/>
                    </a:lnTo>
                    <a:lnTo>
                      <a:pt x="983653" y="65584"/>
                    </a:lnTo>
                    <a:cubicBezTo>
                      <a:pt x="987747" y="61114"/>
                      <a:pt x="993121" y="57329"/>
                      <a:pt x="999776" y="54228"/>
                    </a:cubicBezTo>
                    <a:cubicBezTo>
                      <a:pt x="1006431" y="51127"/>
                      <a:pt x="1014282" y="49510"/>
                      <a:pt x="1023329" y="49377"/>
                    </a:cubicBezTo>
                    <a:close/>
                    <a:moveTo>
                      <a:pt x="830300" y="49377"/>
                    </a:moveTo>
                    <a:lnTo>
                      <a:pt x="826354" y="71751"/>
                    </a:lnTo>
                    <a:lnTo>
                      <a:pt x="824297" y="71751"/>
                    </a:lnTo>
                    <a:cubicBezTo>
                      <a:pt x="817269" y="71851"/>
                      <a:pt x="810970" y="73652"/>
                      <a:pt x="805400" y="77152"/>
                    </a:cubicBezTo>
                    <a:cubicBezTo>
                      <a:pt x="799829" y="80653"/>
                      <a:pt x="794637" y="85253"/>
                      <a:pt x="789821" y="90954"/>
                    </a:cubicBezTo>
                    <a:lnTo>
                      <a:pt x="776519" y="166392"/>
                    </a:lnTo>
                    <a:lnTo>
                      <a:pt x="754145" y="166392"/>
                    </a:lnTo>
                    <a:lnTo>
                      <a:pt x="774376" y="51660"/>
                    </a:lnTo>
                    <a:lnTo>
                      <a:pt x="794695" y="51660"/>
                    </a:lnTo>
                    <a:lnTo>
                      <a:pt x="793099" y="67185"/>
                    </a:lnTo>
                    <a:cubicBezTo>
                      <a:pt x="796796" y="62448"/>
                      <a:pt x="801797" y="58338"/>
                      <a:pt x="808102" y="54857"/>
                    </a:cubicBezTo>
                    <a:cubicBezTo>
                      <a:pt x="814407" y="51375"/>
                      <a:pt x="821807" y="49548"/>
                      <a:pt x="830300" y="49377"/>
                    </a:cubicBezTo>
                    <a:close/>
                    <a:moveTo>
                      <a:pt x="580759" y="49377"/>
                    </a:moveTo>
                    <a:cubicBezTo>
                      <a:pt x="592175" y="49505"/>
                      <a:pt x="601265" y="52193"/>
                      <a:pt x="608031" y="57441"/>
                    </a:cubicBezTo>
                    <a:cubicBezTo>
                      <a:pt x="614796" y="62688"/>
                      <a:pt x="619341" y="69727"/>
                      <a:pt x="621664" y="78556"/>
                    </a:cubicBezTo>
                    <a:cubicBezTo>
                      <a:pt x="623987" y="87386"/>
                      <a:pt x="624192" y="97238"/>
                      <a:pt x="622280" y="108113"/>
                    </a:cubicBezTo>
                    <a:lnTo>
                      <a:pt x="620710" y="117014"/>
                    </a:lnTo>
                    <a:lnTo>
                      <a:pt x="536586" y="117014"/>
                    </a:lnTo>
                    <a:cubicBezTo>
                      <a:pt x="535114" y="127577"/>
                      <a:pt x="536859" y="135623"/>
                      <a:pt x="541821" y="141153"/>
                    </a:cubicBezTo>
                    <a:cubicBezTo>
                      <a:pt x="546782" y="146682"/>
                      <a:pt x="554715" y="149466"/>
                      <a:pt x="565620" y="149504"/>
                    </a:cubicBezTo>
                    <a:cubicBezTo>
                      <a:pt x="573182" y="149394"/>
                      <a:pt x="579791" y="147955"/>
                      <a:pt x="585449" y="145185"/>
                    </a:cubicBezTo>
                    <a:cubicBezTo>
                      <a:pt x="591106" y="142416"/>
                      <a:pt x="595723" y="138974"/>
                      <a:pt x="599299" y="134861"/>
                    </a:cubicBezTo>
                    <a:lnTo>
                      <a:pt x="612524" y="147902"/>
                    </a:lnTo>
                    <a:cubicBezTo>
                      <a:pt x="605896" y="154662"/>
                      <a:pt x="598450" y="159808"/>
                      <a:pt x="590186" y="163342"/>
                    </a:cubicBezTo>
                    <a:cubicBezTo>
                      <a:pt x="581922" y="166875"/>
                      <a:pt x="572606" y="168654"/>
                      <a:pt x="562239" y="168678"/>
                    </a:cubicBezTo>
                    <a:cubicBezTo>
                      <a:pt x="544396" y="168360"/>
                      <a:pt x="531389" y="162772"/>
                      <a:pt x="523219" y="151915"/>
                    </a:cubicBezTo>
                    <a:cubicBezTo>
                      <a:pt x="515048" y="141057"/>
                      <a:pt x="512426" y="126837"/>
                      <a:pt x="515351" y="109254"/>
                    </a:cubicBezTo>
                    <a:cubicBezTo>
                      <a:pt x="518725" y="91654"/>
                      <a:pt x="526356" y="77359"/>
                      <a:pt x="538246" y="66369"/>
                    </a:cubicBezTo>
                    <a:cubicBezTo>
                      <a:pt x="550135" y="55378"/>
                      <a:pt x="564306" y="49714"/>
                      <a:pt x="580759" y="49377"/>
                    </a:cubicBezTo>
                    <a:close/>
                    <a:moveTo>
                      <a:pt x="70295" y="49377"/>
                    </a:moveTo>
                    <a:cubicBezTo>
                      <a:pt x="87601" y="49714"/>
                      <a:pt x="100689" y="55377"/>
                      <a:pt x="109560" y="66367"/>
                    </a:cubicBezTo>
                    <a:cubicBezTo>
                      <a:pt x="118431" y="77357"/>
                      <a:pt x="121478" y="91654"/>
                      <a:pt x="118701" y="109256"/>
                    </a:cubicBezTo>
                    <a:cubicBezTo>
                      <a:pt x="116558" y="120860"/>
                      <a:pt x="112179" y="131111"/>
                      <a:pt x="105564" y="140009"/>
                    </a:cubicBezTo>
                    <a:cubicBezTo>
                      <a:pt x="98949" y="148906"/>
                      <a:pt x="90779" y="155885"/>
                      <a:pt x="81054" y="160946"/>
                    </a:cubicBezTo>
                    <a:cubicBezTo>
                      <a:pt x="71329" y="166006"/>
                      <a:pt x="60731" y="168584"/>
                      <a:pt x="49259" y="168678"/>
                    </a:cubicBezTo>
                    <a:cubicBezTo>
                      <a:pt x="31960" y="168360"/>
                      <a:pt x="18896" y="162773"/>
                      <a:pt x="10068" y="151916"/>
                    </a:cubicBezTo>
                    <a:cubicBezTo>
                      <a:pt x="1241" y="141059"/>
                      <a:pt x="-1782" y="126839"/>
                      <a:pt x="1001" y="109256"/>
                    </a:cubicBezTo>
                    <a:cubicBezTo>
                      <a:pt x="4422" y="91654"/>
                      <a:pt x="12473" y="77357"/>
                      <a:pt x="25153" y="66367"/>
                    </a:cubicBezTo>
                    <a:cubicBezTo>
                      <a:pt x="37833" y="55377"/>
                      <a:pt x="52881" y="49714"/>
                      <a:pt x="70295" y="49377"/>
                    </a:cubicBezTo>
                    <a:close/>
                    <a:moveTo>
                      <a:pt x="1893672" y="12801"/>
                    </a:moveTo>
                    <a:lnTo>
                      <a:pt x="1916046" y="12801"/>
                    </a:lnTo>
                    <a:lnTo>
                      <a:pt x="1909193" y="51663"/>
                    </a:lnTo>
                    <a:lnTo>
                      <a:pt x="1945312" y="51663"/>
                    </a:lnTo>
                    <a:lnTo>
                      <a:pt x="1941931" y="70837"/>
                    </a:lnTo>
                    <a:lnTo>
                      <a:pt x="1905812" y="70837"/>
                    </a:lnTo>
                    <a:lnTo>
                      <a:pt x="1895772" y="127779"/>
                    </a:lnTo>
                    <a:cubicBezTo>
                      <a:pt x="1894688" y="134440"/>
                      <a:pt x="1895610" y="139528"/>
                      <a:pt x="1898538" y="143044"/>
                    </a:cubicBezTo>
                    <a:cubicBezTo>
                      <a:pt x="1901466" y="146560"/>
                      <a:pt x="1905887" y="148332"/>
                      <a:pt x="1911802" y="148361"/>
                    </a:cubicBezTo>
                    <a:cubicBezTo>
                      <a:pt x="1915678" y="148337"/>
                      <a:pt x="1919026" y="147985"/>
                      <a:pt x="1921847" y="147303"/>
                    </a:cubicBezTo>
                    <a:cubicBezTo>
                      <a:pt x="1924667" y="146622"/>
                      <a:pt x="1927021" y="145755"/>
                      <a:pt x="1928907" y="144702"/>
                    </a:cubicBezTo>
                    <a:lnTo>
                      <a:pt x="1932207" y="162286"/>
                    </a:lnTo>
                    <a:cubicBezTo>
                      <a:pt x="1929167" y="164050"/>
                      <a:pt x="1925503" y="165544"/>
                      <a:pt x="1921215" y="166766"/>
                    </a:cubicBezTo>
                    <a:cubicBezTo>
                      <a:pt x="1916928" y="167988"/>
                      <a:pt x="1911986" y="168626"/>
                      <a:pt x="1906391" y="168678"/>
                    </a:cubicBezTo>
                    <a:cubicBezTo>
                      <a:pt x="1894025" y="168641"/>
                      <a:pt x="1884878" y="165177"/>
                      <a:pt x="1878951" y="158287"/>
                    </a:cubicBezTo>
                    <a:cubicBezTo>
                      <a:pt x="1873024" y="151396"/>
                      <a:pt x="1871160" y="141304"/>
                      <a:pt x="1873357" y="128008"/>
                    </a:cubicBezTo>
                    <a:lnTo>
                      <a:pt x="1883438" y="70837"/>
                    </a:lnTo>
                    <a:lnTo>
                      <a:pt x="1861035" y="70837"/>
                    </a:lnTo>
                    <a:lnTo>
                      <a:pt x="1864416" y="51663"/>
                    </a:lnTo>
                    <a:lnTo>
                      <a:pt x="1886819" y="51663"/>
                    </a:lnTo>
                    <a:close/>
                    <a:moveTo>
                      <a:pt x="1480701" y="0"/>
                    </a:moveTo>
                    <a:cubicBezTo>
                      <a:pt x="1484890" y="95"/>
                      <a:pt x="1488105" y="1503"/>
                      <a:pt x="1490347" y="4225"/>
                    </a:cubicBezTo>
                    <a:cubicBezTo>
                      <a:pt x="1492589" y="6946"/>
                      <a:pt x="1493386" y="10410"/>
                      <a:pt x="1492740" y="14616"/>
                    </a:cubicBezTo>
                    <a:cubicBezTo>
                      <a:pt x="1491885" y="18922"/>
                      <a:pt x="1489861" y="22414"/>
                      <a:pt x="1486667" y="25093"/>
                    </a:cubicBezTo>
                    <a:cubicBezTo>
                      <a:pt x="1483473" y="27771"/>
                      <a:pt x="1479767" y="29151"/>
                      <a:pt x="1475546" y="29232"/>
                    </a:cubicBezTo>
                    <a:cubicBezTo>
                      <a:pt x="1471255" y="29151"/>
                      <a:pt x="1468006" y="27771"/>
                      <a:pt x="1465799" y="25093"/>
                    </a:cubicBezTo>
                    <a:cubicBezTo>
                      <a:pt x="1463593" y="22414"/>
                      <a:pt x="1462829" y="18922"/>
                      <a:pt x="1463507" y="14616"/>
                    </a:cubicBezTo>
                    <a:cubicBezTo>
                      <a:pt x="1464330" y="10410"/>
                      <a:pt x="1466321" y="6946"/>
                      <a:pt x="1469479" y="4225"/>
                    </a:cubicBezTo>
                    <a:cubicBezTo>
                      <a:pt x="1472637" y="1503"/>
                      <a:pt x="1476378" y="95"/>
                      <a:pt x="148070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i="1" dirty="0">
                  <a:latin typeface="Radikal" pitchFamily="50" charset="0"/>
                </a:endParaRPr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="" id="{8BAC5C19-8819-4D67-8C9C-C2E3BCD63547}"/>
                  </a:ext>
                </a:extLst>
              </p:cNvPr>
              <p:cNvGrpSpPr/>
              <p:nvPr/>
            </p:nvGrpSpPr>
            <p:grpSpPr>
              <a:xfrm>
                <a:off x="2503611" y="2699362"/>
                <a:ext cx="6906577" cy="1925978"/>
                <a:chOff x="2772760" y="2502276"/>
                <a:chExt cx="6646480" cy="1853447"/>
              </a:xfrm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4DE5667A-E060-41EB-9F8F-718F36C9A6C7}"/>
                    </a:ext>
                  </a:extLst>
                </p:cNvPr>
                <p:cNvSpPr/>
                <p:nvPr/>
              </p:nvSpPr>
              <p:spPr>
                <a:xfrm>
                  <a:off x="5348757" y="2502276"/>
                  <a:ext cx="2206287" cy="1826925"/>
                </a:xfrm>
                <a:custGeom>
                  <a:avLst/>
                  <a:gdLst>
                    <a:gd name="connsiteX0" fmla="*/ 1229818 w 4045693"/>
                    <a:gd name="connsiteY0" fmla="*/ 912081 h 3350053"/>
                    <a:gd name="connsiteX1" fmla="*/ 2095462 w 4045693"/>
                    <a:gd name="connsiteY1" fmla="*/ 912081 h 3350053"/>
                    <a:gd name="connsiteX2" fmla="*/ 1689306 w 4045693"/>
                    <a:gd name="connsiteY2" fmla="*/ 2049757 h 3350053"/>
                    <a:gd name="connsiteX3" fmla="*/ 1727077 w 4045693"/>
                    <a:gd name="connsiteY3" fmla="*/ 2045913 h 3350053"/>
                    <a:gd name="connsiteX4" fmla="*/ 2613714 w 4045693"/>
                    <a:gd name="connsiteY4" fmla="*/ 1654890 h 3350053"/>
                    <a:gd name="connsiteX5" fmla="*/ 2892824 w 4045693"/>
                    <a:gd name="connsiteY5" fmla="*/ 1375902 h 3350053"/>
                    <a:gd name="connsiteX6" fmla="*/ 3020602 w 4045693"/>
                    <a:gd name="connsiteY6" fmla="*/ 951318 h 3350053"/>
                    <a:gd name="connsiteX7" fmla="*/ 3004187 w 4045693"/>
                    <a:gd name="connsiteY7" fmla="*/ 843189 h 3350053"/>
                    <a:gd name="connsiteX8" fmla="*/ 2773833 w 4045693"/>
                    <a:gd name="connsiteY8" fmla="*/ 633826 h 3350053"/>
                    <a:gd name="connsiteX9" fmla="*/ 2537865 w 4045693"/>
                    <a:gd name="connsiteY9" fmla="*/ 607953 h 3350053"/>
                    <a:gd name="connsiteX10" fmla="*/ 78717 w 4045693"/>
                    <a:gd name="connsiteY10" fmla="*/ 605878 h 3350053"/>
                    <a:gd name="connsiteX11" fmla="*/ 0 w 4045693"/>
                    <a:gd name="connsiteY11" fmla="*/ 605878 h 3350053"/>
                    <a:gd name="connsiteX12" fmla="*/ 17513 w 4045693"/>
                    <a:gd name="connsiteY12" fmla="*/ 564323 h 3350053"/>
                    <a:gd name="connsiteX13" fmla="*/ 340924 w 4045693"/>
                    <a:gd name="connsiteY13" fmla="*/ 39847 h 3350053"/>
                    <a:gd name="connsiteX14" fmla="*/ 414882 w 4045693"/>
                    <a:gd name="connsiteY14" fmla="*/ 0 h 3350053"/>
                    <a:gd name="connsiteX15" fmla="*/ 2849621 w 4045693"/>
                    <a:gd name="connsiteY15" fmla="*/ 1404 h 3350053"/>
                    <a:gd name="connsiteX16" fmla="*/ 3459831 w 4045693"/>
                    <a:gd name="connsiteY16" fmla="*/ 69137 h 3350053"/>
                    <a:gd name="connsiteX17" fmla="*/ 3749803 w 4045693"/>
                    <a:gd name="connsiteY17" fmla="*/ 193376 h 3350053"/>
                    <a:gd name="connsiteX18" fmla="*/ 4045572 w 4045693"/>
                    <a:gd name="connsiteY18" fmla="*/ 720781 h 3350053"/>
                    <a:gd name="connsiteX19" fmla="*/ 3848596 w 4045693"/>
                    <a:gd name="connsiteY19" fmla="*/ 1397138 h 3350053"/>
                    <a:gd name="connsiteX20" fmla="*/ 3436216 w 4045693"/>
                    <a:gd name="connsiteY20" fmla="*/ 1791822 h 3350053"/>
                    <a:gd name="connsiteX21" fmla="*/ 2559161 w 4045693"/>
                    <a:gd name="connsiteY21" fmla="*/ 2239960 h 3350053"/>
                    <a:gd name="connsiteX22" fmla="*/ 1610894 w 4045693"/>
                    <a:gd name="connsiteY22" fmla="*/ 2510649 h 3350053"/>
                    <a:gd name="connsiteX23" fmla="*/ 1563176 w 4045693"/>
                    <a:gd name="connsiteY23" fmla="*/ 2520473 h 3350053"/>
                    <a:gd name="connsiteX24" fmla="*/ 1507585 w 4045693"/>
                    <a:gd name="connsiteY24" fmla="*/ 2574233 h 3350053"/>
                    <a:gd name="connsiteX25" fmla="*/ 1338252 w 4045693"/>
                    <a:gd name="connsiteY25" fmla="*/ 3057397 h 3350053"/>
                    <a:gd name="connsiteX26" fmla="*/ 1234028 w 4045693"/>
                    <a:gd name="connsiteY26" fmla="*/ 3354021 h 3350053"/>
                    <a:gd name="connsiteX27" fmla="*/ 361428 w 4045693"/>
                    <a:gd name="connsiteY27" fmla="*/ 3354021 h 3350053"/>
                    <a:gd name="connsiteX28" fmla="*/ 1229818 w 4045693"/>
                    <a:gd name="connsiteY28" fmla="*/ 912081 h 3350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045693" h="3350053">
                      <a:moveTo>
                        <a:pt x="1229818" y="912081"/>
                      </a:moveTo>
                      <a:lnTo>
                        <a:pt x="2095462" y="912081"/>
                      </a:lnTo>
                      <a:cubicBezTo>
                        <a:pt x="1959751" y="1292242"/>
                        <a:pt x="1825749" y="1667644"/>
                        <a:pt x="1689306" y="2049757"/>
                      </a:cubicBezTo>
                      <a:cubicBezTo>
                        <a:pt x="1701962" y="2049231"/>
                        <a:pt x="1714575" y="2047947"/>
                        <a:pt x="1727077" y="2045913"/>
                      </a:cubicBezTo>
                      <a:cubicBezTo>
                        <a:pt x="2045669" y="1967806"/>
                        <a:pt x="2346015" y="1847961"/>
                        <a:pt x="2613714" y="1654890"/>
                      </a:cubicBezTo>
                      <a:cubicBezTo>
                        <a:pt x="2721538" y="1577089"/>
                        <a:pt x="2817646" y="1486777"/>
                        <a:pt x="2892824" y="1375902"/>
                      </a:cubicBezTo>
                      <a:cubicBezTo>
                        <a:pt x="2979718" y="1247758"/>
                        <a:pt x="3025788" y="1106861"/>
                        <a:pt x="3020602" y="951318"/>
                      </a:cubicBezTo>
                      <a:cubicBezTo>
                        <a:pt x="3019329" y="914761"/>
                        <a:pt x="3013821" y="878476"/>
                        <a:pt x="3004187" y="843189"/>
                      </a:cubicBezTo>
                      <a:cubicBezTo>
                        <a:pt x="2972090" y="725296"/>
                        <a:pt x="2890505" y="656647"/>
                        <a:pt x="2773833" y="633826"/>
                      </a:cubicBezTo>
                      <a:cubicBezTo>
                        <a:pt x="2696173" y="617754"/>
                        <a:pt x="2617162" y="609091"/>
                        <a:pt x="2537865" y="607953"/>
                      </a:cubicBezTo>
                      <a:cubicBezTo>
                        <a:pt x="1718189" y="605837"/>
                        <a:pt x="898474" y="605146"/>
                        <a:pt x="78717" y="605878"/>
                      </a:cubicBezTo>
                      <a:lnTo>
                        <a:pt x="0" y="605878"/>
                      </a:lnTo>
                      <a:cubicBezTo>
                        <a:pt x="7140" y="588609"/>
                        <a:pt x="10679" y="575367"/>
                        <a:pt x="17513" y="564323"/>
                      </a:cubicBezTo>
                      <a:cubicBezTo>
                        <a:pt x="125154" y="389436"/>
                        <a:pt x="233894" y="215282"/>
                        <a:pt x="340924" y="39847"/>
                      </a:cubicBezTo>
                      <a:cubicBezTo>
                        <a:pt x="359231" y="9825"/>
                        <a:pt x="380527" y="-61"/>
                        <a:pt x="414882" y="0"/>
                      </a:cubicBezTo>
                      <a:cubicBezTo>
                        <a:pt x="1226462" y="855"/>
                        <a:pt x="2038041" y="0"/>
                        <a:pt x="2849621" y="1404"/>
                      </a:cubicBezTo>
                      <a:cubicBezTo>
                        <a:pt x="3055140" y="1831"/>
                        <a:pt x="3259987" y="15622"/>
                        <a:pt x="3459831" y="69137"/>
                      </a:cubicBezTo>
                      <a:cubicBezTo>
                        <a:pt x="3562591" y="96536"/>
                        <a:pt x="3660590" y="134613"/>
                        <a:pt x="3749803" y="193376"/>
                      </a:cubicBezTo>
                      <a:cubicBezTo>
                        <a:pt x="3938968" y="318225"/>
                        <a:pt x="4028913" y="499457"/>
                        <a:pt x="4045572" y="720781"/>
                      </a:cubicBezTo>
                      <a:cubicBezTo>
                        <a:pt x="4064367" y="970540"/>
                        <a:pt x="3993765" y="1194975"/>
                        <a:pt x="3848596" y="1397138"/>
                      </a:cubicBezTo>
                      <a:cubicBezTo>
                        <a:pt x="3735707" y="1554328"/>
                        <a:pt x="3593589" y="1681251"/>
                        <a:pt x="3436216" y="1791822"/>
                      </a:cubicBezTo>
                      <a:cubicBezTo>
                        <a:pt x="3164978" y="1982390"/>
                        <a:pt x="2867745" y="2122677"/>
                        <a:pt x="2559161" y="2239960"/>
                      </a:cubicBezTo>
                      <a:cubicBezTo>
                        <a:pt x="2250578" y="2357242"/>
                        <a:pt x="1933573" y="2443587"/>
                        <a:pt x="1610894" y="2510649"/>
                      </a:cubicBezTo>
                      <a:cubicBezTo>
                        <a:pt x="1594968" y="2514005"/>
                        <a:pt x="1579163" y="2520229"/>
                        <a:pt x="1563176" y="2520473"/>
                      </a:cubicBezTo>
                      <a:cubicBezTo>
                        <a:pt x="1526563" y="2521084"/>
                        <a:pt x="1517410" y="2545980"/>
                        <a:pt x="1507585" y="2574233"/>
                      </a:cubicBezTo>
                      <a:cubicBezTo>
                        <a:pt x="1451690" y="2735512"/>
                        <a:pt x="1394819" y="2896424"/>
                        <a:pt x="1338252" y="3057397"/>
                      </a:cubicBezTo>
                      <a:cubicBezTo>
                        <a:pt x="1303958" y="3155031"/>
                        <a:pt x="1269664" y="3252664"/>
                        <a:pt x="1234028" y="3354021"/>
                      </a:cubicBezTo>
                      <a:lnTo>
                        <a:pt x="361428" y="3354021"/>
                      </a:lnTo>
                      <a:cubicBezTo>
                        <a:pt x="651807" y="2537071"/>
                        <a:pt x="941270" y="1723092"/>
                        <a:pt x="1229818" y="91208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302630F8-D824-4FF9-9298-C7BC8CDEE28E}"/>
                    </a:ext>
                  </a:extLst>
                </p:cNvPr>
                <p:cNvSpPr/>
                <p:nvPr/>
              </p:nvSpPr>
              <p:spPr>
                <a:xfrm>
                  <a:off x="4710698" y="3007559"/>
                  <a:ext cx="1168034" cy="1327765"/>
                </a:xfrm>
                <a:custGeom>
                  <a:avLst/>
                  <a:gdLst>
                    <a:gd name="connsiteX0" fmla="*/ 974140 w 2141837"/>
                    <a:gd name="connsiteY0" fmla="*/ 2436630 h 2434738"/>
                    <a:gd name="connsiteX1" fmla="*/ 539243 w 2141837"/>
                    <a:gd name="connsiteY1" fmla="*/ 2436630 h 2434738"/>
                    <a:gd name="connsiteX2" fmla="*/ 636876 w 2141837"/>
                    <a:gd name="connsiteY2" fmla="*/ 2133478 h 2434738"/>
                    <a:gd name="connsiteX3" fmla="*/ 0 w 2141837"/>
                    <a:gd name="connsiteY3" fmla="*/ 2133478 h 2434738"/>
                    <a:gd name="connsiteX4" fmla="*/ 67123 w 2141837"/>
                    <a:gd name="connsiteY4" fmla="*/ 1917036 h 2434738"/>
                    <a:gd name="connsiteX5" fmla="*/ 709187 w 2141837"/>
                    <a:gd name="connsiteY5" fmla="*/ 1917036 h 2434738"/>
                    <a:gd name="connsiteX6" fmla="*/ 763129 w 2141837"/>
                    <a:gd name="connsiteY6" fmla="*/ 1754415 h 2434738"/>
                    <a:gd name="connsiteX7" fmla="*/ 722367 w 2141837"/>
                    <a:gd name="connsiteY7" fmla="*/ 1782790 h 2434738"/>
                    <a:gd name="connsiteX8" fmla="*/ 563712 w 2141837"/>
                    <a:gd name="connsiteY8" fmla="*/ 1839662 h 2434738"/>
                    <a:gd name="connsiteX9" fmla="*/ 234199 w 2141837"/>
                    <a:gd name="connsiteY9" fmla="*/ 1838502 h 2434738"/>
                    <a:gd name="connsiteX10" fmla="*/ 174948 w 2141837"/>
                    <a:gd name="connsiteY10" fmla="*/ 1838502 h 2434738"/>
                    <a:gd name="connsiteX11" fmla="*/ 169150 w 2141837"/>
                    <a:gd name="connsiteY11" fmla="*/ 1826725 h 2434738"/>
                    <a:gd name="connsiteX12" fmla="*/ 491464 w 2141837"/>
                    <a:gd name="connsiteY12" fmla="*/ 1566104 h 2434738"/>
                    <a:gd name="connsiteX13" fmla="*/ 209974 w 2141837"/>
                    <a:gd name="connsiteY13" fmla="*/ 1557317 h 2434738"/>
                    <a:gd name="connsiteX14" fmla="*/ 656342 w 2141837"/>
                    <a:gd name="connsiteY14" fmla="*/ 127717 h 2434738"/>
                    <a:gd name="connsiteX15" fmla="*/ 768926 w 2141837"/>
                    <a:gd name="connsiteY15" fmla="*/ 127717 h 2434738"/>
                    <a:gd name="connsiteX16" fmla="*/ 994704 w 2141837"/>
                    <a:gd name="connsiteY16" fmla="*/ 128693 h 2434738"/>
                    <a:gd name="connsiteX17" fmla="*/ 1089714 w 2141837"/>
                    <a:gd name="connsiteY17" fmla="*/ 79327 h 2434738"/>
                    <a:gd name="connsiteX18" fmla="*/ 1148294 w 2141837"/>
                    <a:gd name="connsiteY18" fmla="*/ 0 h 2434738"/>
                    <a:gd name="connsiteX19" fmla="*/ 1658368 w 2141837"/>
                    <a:gd name="connsiteY19" fmla="*/ 0 h 2434738"/>
                    <a:gd name="connsiteX20" fmla="*/ 1575929 w 2141837"/>
                    <a:gd name="connsiteY20" fmla="*/ 126741 h 2434738"/>
                    <a:gd name="connsiteX21" fmla="*/ 2146537 w 2141837"/>
                    <a:gd name="connsiteY21" fmla="*/ 126741 h 2434738"/>
                    <a:gd name="connsiteX22" fmla="*/ 1635791 w 2141837"/>
                    <a:gd name="connsiteY22" fmla="*/ 1561589 h 2434738"/>
                    <a:gd name="connsiteX23" fmla="*/ 1567935 w 2141837"/>
                    <a:gd name="connsiteY23" fmla="*/ 1561589 h 2434738"/>
                    <a:gd name="connsiteX24" fmla="*/ 1043154 w 2141837"/>
                    <a:gd name="connsiteY24" fmla="*/ 1560857 h 2434738"/>
                    <a:gd name="connsiteX25" fmla="*/ 949792 w 2141837"/>
                    <a:gd name="connsiteY25" fmla="*/ 1594845 h 2434738"/>
                    <a:gd name="connsiteX26" fmla="*/ 792846 w 2141837"/>
                    <a:gd name="connsiteY26" fmla="*/ 1725552 h 2434738"/>
                    <a:gd name="connsiteX27" fmla="*/ 796935 w 2141837"/>
                    <a:gd name="connsiteY27" fmla="*/ 1738672 h 2434738"/>
                    <a:gd name="connsiteX28" fmla="*/ 1214074 w 2141837"/>
                    <a:gd name="connsiteY28" fmla="*/ 1738672 h 2434738"/>
                    <a:gd name="connsiteX29" fmla="*/ 1155250 w 2141837"/>
                    <a:gd name="connsiteY29" fmla="*/ 1917647 h 2434738"/>
                    <a:gd name="connsiteX30" fmla="*/ 1528577 w 2141837"/>
                    <a:gd name="connsiteY30" fmla="*/ 1917647 h 2434738"/>
                    <a:gd name="connsiteX31" fmla="*/ 1453155 w 2141837"/>
                    <a:gd name="connsiteY31" fmla="*/ 2131708 h 2434738"/>
                    <a:gd name="connsiteX32" fmla="*/ 1080927 w 2141837"/>
                    <a:gd name="connsiteY32" fmla="*/ 2131708 h 2434738"/>
                    <a:gd name="connsiteX33" fmla="*/ 1644150 w 2141837"/>
                    <a:gd name="connsiteY33" fmla="*/ 366248 h 2434738"/>
                    <a:gd name="connsiteX34" fmla="*/ 1506060 w 2141837"/>
                    <a:gd name="connsiteY34" fmla="*/ 366248 h 2434738"/>
                    <a:gd name="connsiteX35" fmla="*/ 1382614 w 2141837"/>
                    <a:gd name="connsiteY35" fmla="*/ 736035 h 2434738"/>
                    <a:gd name="connsiteX36" fmla="*/ 1516861 w 2141837"/>
                    <a:gd name="connsiteY36" fmla="*/ 736035 h 2434738"/>
                    <a:gd name="connsiteX37" fmla="*/ 1301152 w 2141837"/>
                    <a:gd name="connsiteY37" fmla="*/ 969746 h 2434738"/>
                    <a:gd name="connsiteX38" fmla="*/ 1177889 w 2141837"/>
                    <a:gd name="connsiteY38" fmla="*/ 1333736 h 2434738"/>
                    <a:gd name="connsiteX39" fmla="*/ 1311403 w 2141837"/>
                    <a:gd name="connsiteY39" fmla="*/ 1333736 h 2434738"/>
                    <a:gd name="connsiteX40" fmla="*/ 1436374 w 2141837"/>
                    <a:gd name="connsiteY40" fmla="*/ 969746 h 2434738"/>
                    <a:gd name="connsiteX41" fmla="*/ 999097 w 2141837"/>
                    <a:gd name="connsiteY41" fmla="*/ 366309 h 2434738"/>
                    <a:gd name="connsiteX42" fmla="*/ 879923 w 2141837"/>
                    <a:gd name="connsiteY42" fmla="*/ 734266 h 2434738"/>
                    <a:gd name="connsiteX43" fmla="*/ 1005566 w 2141837"/>
                    <a:gd name="connsiteY43" fmla="*/ 734266 h 2434738"/>
                    <a:gd name="connsiteX44" fmla="*/ 1125777 w 2141837"/>
                    <a:gd name="connsiteY44" fmla="*/ 366309 h 2434738"/>
                    <a:gd name="connsiteX45" fmla="*/ 808956 w 2141837"/>
                    <a:gd name="connsiteY45" fmla="*/ 1333919 h 2434738"/>
                    <a:gd name="connsiteX46" fmla="*/ 927276 w 2141837"/>
                    <a:gd name="connsiteY46" fmla="*/ 971211 h 2434738"/>
                    <a:gd name="connsiteX47" fmla="*/ 802610 w 2141837"/>
                    <a:gd name="connsiteY47" fmla="*/ 971211 h 2434738"/>
                    <a:gd name="connsiteX48" fmla="*/ 685815 w 2141837"/>
                    <a:gd name="connsiteY48" fmla="*/ 1334225 h 243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141837" h="2434738">
                      <a:moveTo>
                        <a:pt x="974140" y="2436630"/>
                      </a:moveTo>
                      <a:lnTo>
                        <a:pt x="539243" y="2436630"/>
                      </a:lnTo>
                      <a:lnTo>
                        <a:pt x="636876" y="2133478"/>
                      </a:lnTo>
                      <a:lnTo>
                        <a:pt x="0" y="2133478"/>
                      </a:lnTo>
                      <a:cubicBezTo>
                        <a:pt x="23615" y="2057324"/>
                        <a:pt x="44972" y="1988614"/>
                        <a:pt x="67123" y="1917036"/>
                      </a:cubicBezTo>
                      <a:lnTo>
                        <a:pt x="709187" y="1917036"/>
                      </a:lnTo>
                      <a:cubicBezTo>
                        <a:pt x="726395" y="1865168"/>
                        <a:pt x="742626" y="1816291"/>
                        <a:pt x="763129" y="1754415"/>
                      </a:cubicBezTo>
                      <a:cubicBezTo>
                        <a:pt x="741405" y="1769304"/>
                        <a:pt x="729872" y="1774308"/>
                        <a:pt x="722367" y="1782790"/>
                      </a:cubicBezTo>
                      <a:cubicBezTo>
                        <a:pt x="679652" y="1831302"/>
                        <a:pt x="626320" y="1841981"/>
                        <a:pt x="563712" y="1839662"/>
                      </a:cubicBezTo>
                      <a:cubicBezTo>
                        <a:pt x="453874" y="1835634"/>
                        <a:pt x="344037" y="1838502"/>
                        <a:pt x="234199" y="1838502"/>
                      </a:cubicBezTo>
                      <a:lnTo>
                        <a:pt x="174948" y="1838502"/>
                      </a:lnTo>
                      <a:cubicBezTo>
                        <a:pt x="172995" y="1834597"/>
                        <a:pt x="171103" y="1830631"/>
                        <a:pt x="169150" y="1826725"/>
                      </a:cubicBezTo>
                      <a:cubicBezTo>
                        <a:pt x="270750" y="1739465"/>
                        <a:pt x="378941" y="1659894"/>
                        <a:pt x="491464" y="1566104"/>
                      </a:cubicBezTo>
                      <a:cubicBezTo>
                        <a:pt x="392976" y="1555304"/>
                        <a:pt x="304739" y="1567508"/>
                        <a:pt x="209974" y="1557317"/>
                      </a:cubicBezTo>
                      <a:cubicBezTo>
                        <a:pt x="358987" y="1080194"/>
                        <a:pt x="506963" y="606244"/>
                        <a:pt x="656342" y="127717"/>
                      </a:cubicBezTo>
                      <a:lnTo>
                        <a:pt x="768926" y="127717"/>
                      </a:lnTo>
                      <a:cubicBezTo>
                        <a:pt x="844165" y="127717"/>
                        <a:pt x="919526" y="125154"/>
                        <a:pt x="994704" y="128693"/>
                      </a:cubicBezTo>
                      <a:cubicBezTo>
                        <a:pt x="1038700" y="130768"/>
                        <a:pt x="1067319" y="115818"/>
                        <a:pt x="1089714" y="79327"/>
                      </a:cubicBezTo>
                      <a:cubicBezTo>
                        <a:pt x="1106677" y="51807"/>
                        <a:pt x="1128096" y="26971"/>
                        <a:pt x="1148294" y="0"/>
                      </a:cubicBezTo>
                      <a:lnTo>
                        <a:pt x="1658368" y="0"/>
                      </a:lnTo>
                      <a:lnTo>
                        <a:pt x="1575929" y="126741"/>
                      </a:lnTo>
                      <a:lnTo>
                        <a:pt x="2146537" y="126741"/>
                      </a:lnTo>
                      <a:cubicBezTo>
                        <a:pt x="1974518" y="610088"/>
                        <a:pt x="1805978" y="1083550"/>
                        <a:pt x="1635791" y="1561589"/>
                      </a:cubicBezTo>
                      <a:lnTo>
                        <a:pt x="1567935" y="1561589"/>
                      </a:lnTo>
                      <a:cubicBezTo>
                        <a:pt x="1393110" y="1561589"/>
                        <a:pt x="1218224" y="1562504"/>
                        <a:pt x="1043154" y="1560857"/>
                      </a:cubicBezTo>
                      <a:cubicBezTo>
                        <a:pt x="1008729" y="1559170"/>
                        <a:pt x="975076" y="1571421"/>
                        <a:pt x="949792" y="1594845"/>
                      </a:cubicBezTo>
                      <a:cubicBezTo>
                        <a:pt x="899023" y="1640123"/>
                        <a:pt x="845324" y="1682166"/>
                        <a:pt x="792846" y="1725552"/>
                      </a:cubicBezTo>
                      <a:lnTo>
                        <a:pt x="796935" y="1738672"/>
                      </a:lnTo>
                      <a:lnTo>
                        <a:pt x="1214074" y="1738672"/>
                      </a:lnTo>
                      <a:cubicBezTo>
                        <a:pt x="1193388" y="1801524"/>
                        <a:pt x="1175875" y="1854917"/>
                        <a:pt x="1155250" y="1917647"/>
                      </a:cubicBezTo>
                      <a:lnTo>
                        <a:pt x="1528577" y="1917647"/>
                      </a:lnTo>
                      <a:lnTo>
                        <a:pt x="1453155" y="2131708"/>
                      </a:lnTo>
                      <a:lnTo>
                        <a:pt x="1080927" y="2131708"/>
                      </a:lnTo>
                      <a:close/>
                      <a:moveTo>
                        <a:pt x="1644150" y="366248"/>
                      </a:moveTo>
                      <a:lnTo>
                        <a:pt x="1506060" y="366248"/>
                      </a:lnTo>
                      <a:cubicBezTo>
                        <a:pt x="1464932" y="488656"/>
                        <a:pt x="1421485" y="609234"/>
                        <a:pt x="1382614" y="736035"/>
                      </a:cubicBezTo>
                      <a:lnTo>
                        <a:pt x="1516861" y="736035"/>
                      </a:lnTo>
                      <a:close/>
                      <a:moveTo>
                        <a:pt x="1301152" y="969746"/>
                      </a:moveTo>
                      <a:lnTo>
                        <a:pt x="1177889" y="1333736"/>
                      </a:lnTo>
                      <a:lnTo>
                        <a:pt x="1311403" y="1333736"/>
                      </a:lnTo>
                      <a:cubicBezTo>
                        <a:pt x="1352470" y="1214135"/>
                        <a:pt x="1393476" y="1094595"/>
                        <a:pt x="1436374" y="969746"/>
                      </a:cubicBezTo>
                      <a:close/>
                      <a:moveTo>
                        <a:pt x="999097" y="366309"/>
                      </a:moveTo>
                      <a:cubicBezTo>
                        <a:pt x="959800" y="487802"/>
                        <a:pt x="920807" y="608135"/>
                        <a:pt x="879923" y="734266"/>
                      </a:cubicBezTo>
                      <a:lnTo>
                        <a:pt x="1005566" y="734266"/>
                      </a:lnTo>
                      <a:cubicBezTo>
                        <a:pt x="1044985" y="613505"/>
                        <a:pt x="1084893" y="491768"/>
                        <a:pt x="1125777" y="366309"/>
                      </a:cubicBezTo>
                      <a:close/>
                      <a:moveTo>
                        <a:pt x="808956" y="1333919"/>
                      </a:moveTo>
                      <a:lnTo>
                        <a:pt x="927276" y="971211"/>
                      </a:lnTo>
                      <a:lnTo>
                        <a:pt x="802610" y="971211"/>
                      </a:lnTo>
                      <a:cubicBezTo>
                        <a:pt x="763556" y="1092459"/>
                        <a:pt x="725479" y="1210962"/>
                        <a:pt x="685815" y="13342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D6EDD111-6E45-4E6D-BF6F-26F8F0C5BD9E}"/>
                    </a:ext>
                  </a:extLst>
                </p:cNvPr>
                <p:cNvSpPr/>
                <p:nvPr/>
              </p:nvSpPr>
              <p:spPr>
                <a:xfrm>
                  <a:off x="2772760" y="3048024"/>
                  <a:ext cx="1713782" cy="1287832"/>
                </a:xfrm>
                <a:custGeom>
                  <a:avLst/>
                  <a:gdLst>
                    <a:gd name="connsiteX0" fmla="*/ 529785 w 3142582"/>
                    <a:gd name="connsiteY0" fmla="*/ 1189910 h 2361513"/>
                    <a:gd name="connsiteX1" fmla="*/ 610210 w 3142582"/>
                    <a:gd name="connsiteY1" fmla="*/ 962973 h 2361513"/>
                    <a:gd name="connsiteX2" fmla="*/ 1398602 w 3142582"/>
                    <a:gd name="connsiteY2" fmla="*/ 962973 h 2361513"/>
                    <a:gd name="connsiteX3" fmla="*/ 1660992 w 3142582"/>
                    <a:gd name="connsiteY3" fmla="*/ 221506 h 2361513"/>
                    <a:gd name="connsiteX4" fmla="*/ 774967 w 3142582"/>
                    <a:gd name="connsiteY4" fmla="*/ 221506 h 2361513"/>
                    <a:gd name="connsiteX5" fmla="*/ 852220 w 3142582"/>
                    <a:gd name="connsiteY5" fmla="*/ 0 h 2361513"/>
                    <a:gd name="connsiteX6" fmla="*/ 3147586 w 3142582"/>
                    <a:gd name="connsiteY6" fmla="*/ 0 h 2361513"/>
                    <a:gd name="connsiteX7" fmla="*/ 3068259 w 3142582"/>
                    <a:gd name="connsiteY7" fmla="*/ 223032 h 2361513"/>
                    <a:gd name="connsiteX8" fmla="*/ 2171982 w 3142582"/>
                    <a:gd name="connsiteY8" fmla="*/ 223032 h 2361513"/>
                    <a:gd name="connsiteX9" fmla="*/ 1909958 w 3142582"/>
                    <a:gd name="connsiteY9" fmla="*/ 960898 h 2361513"/>
                    <a:gd name="connsiteX10" fmla="*/ 2698350 w 3142582"/>
                    <a:gd name="connsiteY10" fmla="*/ 960898 h 2361513"/>
                    <a:gd name="connsiteX11" fmla="*/ 2623355 w 3142582"/>
                    <a:gd name="connsiteY11" fmla="*/ 1189117 h 2361513"/>
                    <a:gd name="connsiteX12" fmla="*/ 1829044 w 3142582"/>
                    <a:gd name="connsiteY12" fmla="*/ 1189117 h 2361513"/>
                    <a:gd name="connsiteX13" fmla="*/ 1493429 w 3142582"/>
                    <a:gd name="connsiteY13" fmla="*/ 2134515 h 2361513"/>
                    <a:gd name="connsiteX14" fmla="*/ 1677651 w 3142582"/>
                    <a:gd name="connsiteY14" fmla="*/ 2141472 h 2361513"/>
                    <a:gd name="connsiteX15" fmla="*/ 1854612 w 3142582"/>
                    <a:gd name="connsiteY15" fmla="*/ 2141838 h 2361513"/>
                    <a:gd name="connsiteX16" fmla="*/ 2404228 w 3142582"/>
                    <a:gd name="connsiteY16" fmla="*/ 2141838 h 2361513"/>
                    <a:gd name="connsiteX17" fmla="*/ 2326243 w 3142582"/>
                    <a:gd name="connsiteY17" fmla="*/ 2362185 h 2361513"/>
                    <a:gd name="connsiteX18" fmla="*/ 0 w 3142582"/>
                    <a:gd name="connsiteY18" fmla="*/ 2362185 h 2361513"/>
                    <a:gd name="connsiteX19" fmla="*/ 76825 w 3142582"/>
                    <a:gd name="connsiteY19" fmla="*/ 2143302 h 2361513"/>
                    <a:gd name="connsiteX20" fmla="*/ 980425 w 3142582"/>
                    <a:gd name="connsiteY20" fmla="*/ 2143302 h 2361513"/>
                    <a:gd name="connsiteX21" fmla="*/ 1317444 w 3142582"/>
                    <a:gd name="connsiteY21" fmla="*/ 1191740 h 2361513"/>
                    <a:gd name="connsiteX22" fmla="*/ 923919 w 3142582"/>
                    <a:gd name="connsiteY22" fmla="*/ 1190398 h 2361513"/>
                    <a:gd name="connsiteX23" fmla="*/ 529785 w 3142582"/>
                    <a:gd name="connsiteY23" fmla="*/ 1189910 h 2361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142582" h="2361513">
                      <a:moveTo>
                        <a:pt x="529785" y="1189910"/>
                      </a:moveTo>
                      <a:lnTo>
                        <a:pt x="610210" y="962973"/>
                      </a:lnTo>
                      <a:lnTo>
                        <a:pt x="1398602" y="962973"/>
                      </a:lnTo>
                      <a:cubicBezTo>
                        <a:pt x="1485923" y="716021"/>
                        <a:pt x="1571719" y="473462"/>
                        <a:pt x="1660992" y="221506"/>
                      </a:cubicBezTo>
                      <a:lnTo>
                        <a:pt x="774967" y="221506"/>
                      </a:lnTo>
                      <a:lnTo>
                        <a:pt x="852220" y="0"/>
                      </a:lnTo>
                      <a:lnTo>
                        <a:pt x="3147586" y="0"/>
                      </a:lnTo>
                      <a:cubicBezTo>
                        <a:pt x="3120798" y="75300"/>
                        <a:pt x="3095169" y="147122"/>
                        <a:pt x="3068259" y="223032"/>
                      </a:cubicBezTo>
                      <a:lnTo>
                        <a:pt x="2171982" y="223032"/>
                      </a:lnTo>
                      <a:cubicBezTo>
                        <a:pt x="2084661" y="468947"/>
                        <a:pt x="1998622" y="711200"/>
                        <a:pt x="1909958" y="960898"/>
                      </a:cubicBezTo>
                      <a:lnTo>
                        <a:pt x="2698350" y="960898"/>
                      </a:lnTo>
                      <a:cubicBezTo>
                        <a:pt x="2680348" y="1042849"/>
                        <a:pt x="2647031" y="1111498"/>
                        <a:pt x="2623355" y="1189117"/>
                      </a:cubicBezTo>
                      <a:lnTo>
                        <a:pt x="1829044" y="1189117"/>
                      </a:lnTo>
                      <a:cubicBezTo>
                        <a:pt x="1716582" y="1506060"/>
                        <a:pt x="1606073" y="1817633"/>
                        <a:pt x="1493429" y="2134515"/>
                      </a:cubicBezTo>
                      <a:cubicBezTo>
                        <a:pt x="1558050" y="2148916"/>
                        <a:pt x="1618217" y="2139763"/>
                        <a:pt x="1677651" y="2141472"/>
                      </a:cubicBezTo>
                      <a:cubicBezTo>
                        <a:pt x="1737086" y="2143180"/>
                        <a:pt x="1795605" y="2141838"/>
                        <a:pt x="1854612" y="2141838"/>
                      </a:cubicBezTo>
                      <a:lnTo>
                        <a:pt x="2404228" y="2141838"/>
                      </a:lnTo>
                      <a:cubicBezTo>
                        <a:pt x="2376403" y="2220555"/>
                        <a:pt x="2351506" y="2290851"/>
                        <a:pt x="2326243" y="2362185"/>
                      </a:cubicBezTo>
                      <a:lnTo>
                        <a:pt x="0" y="2362185"/>
                      </a:lnTo>
                      <a:lnTo>
                        <a:pt x="76825" y="2143302"/>
                      </a:lnTo>
                      <a:lnTo>
                        <a:pt x="980425" y="2143302"/>
                      </a:lnTo>
                      <a:cubicBezTo>
                        <a:pt x="1092215" y="1827763"/>
                        <a:pt x="1203091" y="1514786"/>
                        <a:pt x="1317444" y="1191740"/>
                      </a:cubicBezTo>
                      <a:cubicBezTo>
                        <a:pt x="1181550" y="1188934"/>
                        <a:pt x="1052735" y="1190703"/>
                        <a:pt x="923919" y="1190398"/>
                      </a:cubicBezTo>
                      <a:cubicBezTo>
                        <a:pt x="796019" y="1189910"/>
                        <a:pt x="668119" y="1189910"/>
                        <a:pt x="529785" y="118991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xmlns="" id="{79E2B356-3DF0-4FCC-8348-28A56344C92B}"/>
                    </a:ext>
                  </a:extLst>
                </p:cNvPr>
                <p:cNvSpPr/>
                <p:nvPr/>
              </p:nvSpPr>
              <p:spPr>
                <a:xfrm>
                  <a:off x="4125150" y="3008091"/>
                  <a:ext cx="898488" cy="1324437"/>
                </a:xfrm>
                <a:custGeom>
                  <a:avLst/>
                  <a:gdLst>
                    <a:gd name="connsiteX0" fmla="*/ 889198 w 1647567"/>
                    <a:gd name="connsiteY0" fmla="*/ 1014230 h 2428636"/>
                    <a:gd name="connsiteX1" fmla="*/ 804257 w 1647567"/>
                    <a:gd name="connsiteY1" fmla="*/ 1302860 h 2428636"/>
                    <a:gd name="connsiteX2" fmla="*/ 1285103 w 1647567"/>
                    <a:gd name="connsiteY2" fmla="*/ 1302860 h 2428636"/>
                    <a:gd name="connsiteX3" fmla="*/ 935635 w 1647567"/>
                    <a:gd name="connsiteY3" fmla="*/ 2434373 h 2428636"/>
                    <a:gd name="connsiteX4" fmla="*/ 579700 w 1647567"/>
                    <a:gd name="connsiteY4" fmla="*/ 2434373 h 2428636"/>
                    <a:gd name="connsiteX5" fmla="*/ 848619 w 1647567"/>
                    <a:gd name="connsiteY5" fmla="*/ 1531261 h 2428636"/>
                    <a:gd name="connsiteX6" fmla="*/ 742870 w 1647567"/>
                    <a:gd name="connsiteY6" fmla="*/ 1531261 h 2428636"/>
                    <a:gd name="connsiteX7" fmla="*/ 585070 w 1647567"/>
                    <a:gd name="connsiteY7" fmla="*/ 1991116 h 2428636"/>
                    <a:gd name="connsiteX8" fmla="*/ 394074 w 1647567"/>
                    <a:gd name="connsiteY8" fmla="*/ 2434373 h 2428636"/>
                    <a:gd name="connsiteX9" fmla="*/ 0 w 1647567"/>
                    <a:gd name="connsiteY9" fmla="*/ 2434373 h 2428636"/>
                    <a:gd name="connsiteX10" fmla="*/ 25812 w 1647567"/>
                    <a:gd name="connsiteY10" fmla="*/ 2368409 h 2428636"/>
                    <a:gd name="connsiteX11" fmla="*/ 150783 w 1647567"/>
                    <a:gd name="connsiteY11" fmla="*/ 2077155 h 2428636"/>
                    <a:gd name="connsiteX12" fmla="*/ 371801 w 1647567"/>
                    <a:gd name="connsiteY12" fmla="*/ 1394086 h 2428636"/>
                    <a:gd name="connsiteX13" fmla="*/ 724259 w 1647567"/>
                    <a:gd name="connsiteY13" fmla="*/ 151332 h 2428636"/>
                    <a:gd name="connsiteX14" fmla="*/ 742565 w 1647567"/>
                    <a:gd name="connsiteY14" fmla="*/ 93606 h 2428636"/>
                    <a:gd name="connsiteX15" fmla="*/ 1160010 w 1647567"/>
                    <a:gd name="connsiteY15" fmla="*/ 93606 h 2428636"/>
                    <a:gd name="connsiteX16" fmla="*/ 958640 w 1647567"/>
                    <a:gd name="connsiteY16" fmla="*/ 780154 h 2428636"/>
                    <a:gd name="connsiteX17" fmla="*/ 1035527 w 1647567"/>
                    <a:gd name="connsiteY17" fmla="*/ 780154 h 2428636"/>
                    <a:gd name="connsiteX18" fmla="*/ 1268505 w 1647567"/>
                    <a:gd name="connsiteY18" fmla="*/ 0 h 2428636"/>
                    <a:gd name="connsiteX19" fmla="*/ 1648117 w 1647567"/>
                    <a:gd name="connsiteY19" fmla="*/ 0 h 2428636"/>
                    <a:gd name="connsiteX20" fmla="*/ 1531506 w 1647567"/>
                    <a:gd name="connsiteY20" fmla="*/ 388094 h 2428636"/>
                    <a:gd name="connsiteX21" fmla="*/ 1412149 w 1647567"/>
                    <a:gd name="connsiteY21" fmla="*/ 776187 h 2428636"/>
                    <a:gd name="connsiteX22" fmla="*/ 1475366 w 1647567"/>
                    <a:gd name="connsiteY22" fmla="*/ 792114 h 2428636"/>
                    <a:gd name="connsiteX23" fmla="*/ 1407267 w 1647567"/>
                    <a:gd name="connsiteY23" fmla="*/ 1013986 h 2428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47567" h="2428636">
                      <a:moveTo>
                        <a:pt x="889198" y="1014230"/>
                      </a:moveTo>
                      <a:cubicBezTo>
                        <a:pt x="860031" y="1113389"/>
                        <a:pt x="833303" y="1204311"/>
                        <a:pt x="804257" y="1302860"/>
                      </a:cubicBezTo>
                      <a:lnTo>
                        <a:pt x="1285103" y="1302860"/>
                      </a:lnTo>
                      <a:cubicBezTo>
                        <a:pt x="1169163" y="1685706"/>
                        <a:pt x="1051514" y="2058422"/>
                        <a:pt x="935635" y="2434373"/>
                      </a:cubicBezTo>
                      <a:lnTo>
                        <a:pt x="579700" y="2434373"/>
                      </a:lnTo>
                      <a:cubicBezTo>
                        <a:pt x="669218" y="2133722"/>
                        <a:pt x="758064" y="1835390"/>
                        <a:pt x="848619" y="1531261"/>
                      </a:cubicBezTo>
                      <a:lnTo>
                        <a:pt x="742870" y="1531261"/>
                      </a:lnTo>
                      <a:cubicBezTo>
                        <a:pt x="690697" y="1684851"/>
                        <a:pt x="643345" y="1840089"/>
                        <a:pt x="585070" y="1991116"/>
                      </a:cubicBezTo>
                      <a:cubicBezTo>
                        <a:pt x="527344" y="2140678"/>
                        <a:pt x="458512" y="2285969"/>
                        <a:pt x="394074" y="2434373"/>
                      </a:cubicBezTo>
                      <a:lnTo>
                        <a:pt x="0" y="2434373"/>
                      </a:lnTo>
                      <a:cubicBezTo>
                        <a:pt x="9763" y="2409232"/>
                        <a:pt x="17269" y="2388607"/>
                        <a:pt x="25812" y="2368409"/>
                      </a:cubicBezTo>
                      <a:cubicBezTo>
                        <a:pt x="67123" y="2271141"/>
                        <a:pt x="105627" y="2172592"/>
                        <a:pt x="150783" y="2077155"/>
                      </a:cubicBezTo>
                      <a:cubicBezTo>
                        <a:pt x="254092" y="1858822"/>
                        <a:pt x="305776" y="1624135"/>
                        <a:pt x="371801" y="1394086"/>
                      </a:cubicBezTo>
                      <a:cubicBezTo>
                        <a:pt x="490609" y="980181"/>
                        <a:pt x="606854" y="565604"/>
                        <a:pt x="724259" y="151332"/>
                      </a:cubicBezTo>
                      <a:cubicBezTo>
                        <a:pt x="729689" y="132172"/>
                        <a:pt x="736463" y="113316"/>
                        <a:pt x="742565" y="93606"/>
                      </a:cubicBezTo>
                      <a:lnTo>
                        <a:pt x="1160010" y="93606"/>
                      </a:lnTo>
                      <a:cubicBezTo>
                        <a:pt x="1092337" y="324205"/>
                        <a:pt x="1026191" y="549311"/>
                        <a:pt x="958640" y="780154"/>
                      </a:cubicBezTo>
                      <a:lnTo>
                        <a:pt x="1035527" y="780154"/>
                      </a:lnTo>
                      <a:cubicBezTo>
                        <a:pt x="1112413" y="522889"/>
                        <a:pt x="1190073" y="262838"/>
                        <a:pt x="1268505" y="0"/>
                      </a:cubicBezTo>
                      <a:lnTo>
                        <a:pt x="1648117" y="0"/>
                      </a:lnTo>
                      <a:cubicBezTo>
                        <a:pt x="1615166" y="132233"/>
                        <a:pt x="1570132" y="259278"/>
                        <a:pt x="1531506" y="388094"/>
                      </a:cubicBezTo>
                      <a:cubicBezTo>
                        <a:pt x="1492879" y="516909"/>
                        <a:pt x="1452911" y="643955"/>
                        <a:pt x="1412149" y="776187"/>
                      </a:cubicBezTo>
                      <a:lnTo>
                        <a:pt x="1475366" y="792114"/>
                      </a:lnTo>
                      <a:cubicBezTo>
                        <a:pt x="1452606" y="866193"/>
                        <a:pt x="1430760" y="937344"/>
                        <a:pt x="1407267" y="101398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xmlns="" id="{1D5DF685-386F-4409-8671-501C59F18DC9}"/>
                    </a:ext>
                  </a:extLst>
                </p:cNvPr>
                <p:cNvSpPr/>
                <p:nvPr/>
              </p:nvSpPr>
              <p:spPr>
                <a:xfrm>
                  <a:off x="8108213" y="3388018"/>
                  <a:ext cx="865211" cy="965042"/>
                </a:xfrm>
                <a:custGeom>
                  <a:avLst/>
                  <a:gdLst>
                    <a:gd name="connsiteX0" fmla="*/ 636999 w 1586546"/>
                    <a:gd name="connsiteY0" fmla="*/ 711871 h 1769609"/>
                    <a:gd name="connsiteX1" fmla="*/ 398223 w 1586546"/>
                    <a:gd name="connsiteY1" fmla="*/ 760017 h 1769609"/>
                    <a:gd name="connsiteX2" fmla="*/ 447711 w 1586546"/>
                    <a:gd name="connsiteY2" fmla="*/ 603742 h 1769609"/>
                    <a:gd name="connsiteX3" fmla="*/ 488535 w 1586546"/>
                    <a:gd name="connsiteY3" fmla="*/ 582629 h 1769609"/>
                    <a:gd name="connsiteX4" fmla="*/ 662200 w 1586546"/>
                    <a:gd name="connsiteY4" fmla="*/ 545162 h 1769609"/>
                    <a:gd name="connsiteX5" fmla="*/ 734754 w 1586546"/>
                    <a:gd name="connsiteY5" fmla="*/ 0 h 1769609"/>
                    <a:gd name="connsiteX6" fmla="*/ 1085260 w 1586546"/>
                    <a:gd name="connsiteY6" fmla="*/ 0 h 1769609"/>
                    <a:gd name="connsiteX7" fmla="*/ 1028875 w 1586546"/>
                    <a:gd name="connsiteY7" fmla="*/ 469862 h 1769609"/>
                    <a:gd name="connsiteX8" fmla="*/ 1587462 w 1586546"/>
                    <a:gd name="connsiteY8" fmla="*/ 347454 h 1769609"/>
                    <a:gd name="connsiteX9" fmla="*/ 1533459 w 1586546"/>
                    <a:gd name="connsiteY9" fmla="*/ 505376 h 1769609"/>
                    <a:gd name="connsiteX10" fmla="*/ 1475001 w 1586546"/>
                    <a:gd name="connsiteY10" fmla="*/ 530090 h 1769609"/>
                    <a:gd name="connsiteX11" fmla="*/ 1047854 w 1586546"/>
                    <a:gd name="connsiteY11" fmla="*/ 629554 h 1769609"/>
                    <a:gd name="connsiteX12" fmla="*/ 1014048 w 1586546"/>
                    <a:gd name="connsiteY12" fmla="*/ 638524 h 1769609"/>
                    <a:gd name="connsiteX13" fmla="*/ 986405 w 1586546"/>
                    <a:gd name="connsiteY13" fmla="*/ 944422 h 1769609"/>
                    <a:gd name="connsiteX14" fmla="*/ 1144389 w 1586546"/>
                    <a:gd name="connsiteY14" fmla="*/ 810969 h 1769609"/>
                    <a:gd name="connsiteX15" fmla="*/ 1345758 w 1586546"/>
                    <a:gd name="connsiteY15" fmla="*/ 737378 h 1769609"/>
                    <a:gd name="connsiteX16" fmla="*/ 1484154 w 1586546"/>
                    <a:gd name="connsiteY16" fmla="*/ 738354 h 1769609"/>
                    <a:gd name="connsiteX17" fmla="*/ 1441439 w 1586546"/>
                    <a:gd name="connsiteY17" fmla="*/ 789490 h 1769609"/>
                    <a:gd name="connsiteX18" fmla="*/ 1066099 w 1586546"/>
                    <a:gd name="connsiteY18" fmla="*/ 1110705 h 1769609"/>
                    <a:gd name="connsiteX19" fmla="*/ 1029486 w 1586546"/>
                    <a:gd name="connsiteY19" fmla="*/ 1209559 h 1769609"/>
                    <a:gd name="connsiteX20" fmla="*/ 1099477 w 1586546"/>
                    <a:gd name="connsiteY20" fmla="*/ 1599300 h 1769609"/>
                    <a:gd name="connsiteX21" fmla="*/ 1110034 w 1586546"/>
                    <a:gd name="connsiteY21" fmla="*/ 1646896 h 1769609"/>
                    <a:gd name="connsiteX22" fmla="*/ 1177523 w 1586546"/>
                    <a:gd name="connsiteY22" fmla="*/ 1657148 h 1769609"/>
                    <a:gd name="connsiteX23" fmla="*/ 1136944 w 1586546"/>
                    <a:gd name="connsiteY23" fmla="*/ 1774979 h 1769609"/>
                    <a:gd name="connsiteX24" fmla="*/ 739697 w 1586546"/>
                    <a:gd name="connsiteY24" fmla="*/ 1774979 h 1769609"/>
                    <a:gd name="connsiteX25" fmla="*/ 670438 w 1586546"/>
                    <a:gd name="connsiteY25" fmla="*/ 1435153 h 1769609"/>
                    <a:gd name="connsiteX26" fmla="*/ 618388 w 1586546"/>
                    <a:gd name="connsiteY26" fmla="*/ 1476159 h 1769609"/>
                    <a:gd name="connsiteX27" fmla="*/ 308095 w 1586546"/>
                    <a:gd name="connsiteY27" fmla="*/ 1742089 h 1769609"/>
                    <a:gd name="connsiteX28" fmla="*/ 220286 w 1586546"/>
                    <a:gd name="connsiteY28" fmla="*/ 1774613 h 1769609"/>
                    <a:gd name="connsiteX29" fmla="*/ 0 w 1586546"/>
                    <a:gd name="connsiteY29" fmla="*/ 1762714 h 1769609"/>
                    <a:gd name="connsiteX30" fmla="*/ 43203 w 1586546"/>
                    <a:gd name="connsiteY30" fmla="*/ 1724271 h 1769609"/>
                    <a:gd name="connsiteX31" fmla="*/ 578968 w 1586546"/>
                    <a:gd name="connsiteY31" fmla="*/ 1281136 h 1769609"/>
                    <a:gd name="connsiteX32" fmla="*/ 616862 w 1586546"/>
                    <a:gd name="connsiteY32" fmla="*/ 1188750 h 1769609"/>
                    <a:gd name="connsiteX33" fmla="*/ 629615 w 1586546"/>
                    <a:gd name="connsiteY33" fmla="*/ 795165 h 1769609"/>
                    <a:gd name="connsiteX34" fmla="*/ 636999 w 1586546"/>
                    <a:gd name="connsiteY34" fmla="*/ 711871 h 1769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586546" h="1769609">
                      <a:moveTo>
                        <a:pt x="636999" y="711871"/>
                      </a:moveTo>
                      <a:lnTo>
                        <a:pt x="398223" y="760017"/>
                      </a:lnTo>
                      <a:cubicBezTo>
                        <a:pt x="403532" y="701315"/>
                        <a:pt x="428734" y="652986"/>
                        <a:pt x="447711" y="603742"/>
                      </a:cubicBezTo>
                      <a:cubicBezTo>
                        <a:pt x="451922" y="592880"/>
                        <a:pt x="473645" y="586168"/>
                        <a:pt x="488535" y="582629"/>
                      </a:cubicBezTo>
                      <a:cubicBezTo>
                        <a:pt x="543454" y="569509"/>
                        <a:pt x="599470" y="558220"/>
                        <a:pt x="662200" y="545162"/>
                      </a:cubicBezTo>
                      <a:cubicBezTo>
                        <a:pt x="686182" y="364784"/>
                        <a:pt x="710224" y="184344"/>
                        <a:pt x="734754" y="0"/>
                      </a:cubicBezTo>
                      <a:lnTo>
                        <a:pt x="1085260" y="0"/>
                      </a:lnTo>
                      <a:cubicBezTo>
                        <a:pt x="1066587" y="155421"/>
                        <a:pt x="1048280" y="308095"/>
                        <a:pt x="1028875" y="469862"/>
                      </a:cubicBezTo>
                      <a:cubicBezTo>
                        <a:pt x="1216271" y="434775"/>
                        <a:pt x="1396588" y="384432"/>
                        <a:pt x="1587462" y="347454"/>
                      </a:cubicBezTo>
                      <a:cubicBezTo>
                        <a:pt x="1576541" y="402255"/>
                        <a:pt x="1558380" y="455362"/>
                        <a:pt x="1533459" y="505376"/>
                      </a:cubicBezTo>
                      <a:cubicBezTo>
                        <a:pt x="1526624" y="519777"/>
                        <a:pt x="1495869" y="525086"/>
                        <a:pt x="1475001" y="530090"/>
                      </a:cubicBezTo>
                      <a:cubicBezTo>
                        <a:pt x="1332760" y="563895"/>
                        <a:pt x="1190215" y="596480"/>
                        <a:pt x="1047854" y="629554"/>
                      </a:cubicBezTo>
                      <a:cubicBezTo>
                        <a:pt x="1038151" y="631811"/>
                        <a:pt x="1028571" y="634619"/>
                        <a:pt x="1014048" y="638524"/>
                      </a:cubicBezTo>
                      <a:cubicBezTo>
                        <a:pt x="1000623" y="735791"/>
                        <a:pt x="978838" y="831899"/>
                        <a:pt x="986405" y="944422"/>
                      </a:cubicBezTo>
                      <a:cubicBezTo>
                        <a:pt x="1046023" y="894568"/>
                        <a:pt x="1098745" y="856369"/>
                        <a:pt x="1144389" y="810969"/>
                      </a:cubicBezTo>
                      <a:cubicBezTo>
                        <a:pt x="1201382" y="754220"/>
                        <a:pt x="1264234" y="726821"/>
                        <a:pt x="1345758" y="737378"/>
                      </a:cubicBezTo>
                      <a:cubicBezTo>
                        <a:pt x="1389632" y="743053"/>
                        <a:pt x="1434848" y="738354"/>
                        <a:pt x="1484154" y="738354"/>
                      </a:cubicBezTo>
                      <a:cubicBezTo>
                        <a:pt x="1477441" y="765753"/>
                        <a:pt x="1456756" y="776126"/>
                        <a:pt x="1441439" y="789490"/>
                      </a:cubicBezTo>
                      <a:cubicBezTo>
                        <a:pt x="1316895" y="897192"/>
                        <a:pt x="1192717" y="1005443"/>
                        <a:pt x="1066099" y="1110705"/>
                      </a:cubicBezTo>
                      <a:cubicBezTo>
                        <a:pt x="1032232" y="1138896"/>
                        <a:pt x="1020882" y="1165623"/>
                        <a:pt x="1029486" y="1209559"/>
                      </a:cubicBezTo>
                      <a:cubicBezTo>
                        <a:pt x="1055237" y="1338984"/>
                        <a:pt x="1076350" y="1469325"/>
                        <a:pt x="1099477" y="1599300"/>
                      </a:cubicBezTo>
                      <a:cubicBezTo>
                        <a:pt x="1102223" y="1614921"/>
                        <a:pt x="1106311" y="1630359"/>
                        <a:pt x="1110034" y="1646896"/>
                      </a:cubicBezTo>
                      <a:lnTo>
                        <a:pt x="1177523" y="1657148"/>
                      </a:lnTo>
                      <a:lnTo>
                        <a:pt x="1136944" y="1774979"/>
                      </a:lnTo>
                      <a:lnTo>
                        <a:pt x="739697" y="1774979"/>
                      </a:lnTo>
                      <a:cubicBezTo>
                        <a:pt x="716997" y="1663738"/>
                        <a:pt x="694481" y="1553107"/>
                        <a:pt x="670438" y="1435153"/>
                      </a:cubicBezTo>
                      <a:cubicBezTo>
                        <a:pt x="649447" y="1451629"/>
                        <a:pt x="633460" y="1463345"/>
                        <a:pt x="618388" y="1476159"/>
                      </a:cubicBezTo>
                      <a:cubicBezTo>
                        <a:pt x="514652" y="1564518"/>
                        <a:pt x="410916" y="1652510"/>
                        <a:pt x="308095" y="1742089"/>
                      </a:cubicBezTo>
                      <a:cubicBezTo>
                        <a:pt x="284455" y="1764402"/>
                        <a:pt x="252758" y="1776142"/>
                        <a:pt x="220286" y="1774613"/>
                      </a:cubicBezTo>
                      <a:cubicBezTo>
                        <a:pt x="148159" y="1772539"/>
                        <a:pt x="75911" y="1774003"/>
                        <a:pt x="0" y="1762714"/>
                      </a:cubicBezTo>
                      <a:cubicBezTo>
                        <a:pt x="14341" y="1749900"/>
                        <a:pt x="28375" y="1736597"/>
                        <a:pt x="43203" y="1724271"/>
                      </a:cubicBezTo>
                      <a:cubicBezTo>
                        <a:pt x="221568" y="1576295"/>
                        <a:pt x="399688" y="1427953"/>
                        <a:pt x="578968" y="1281136"/>
                      </a:cubicBezTo>
                      <a:cubicBezTo>
                        <a:pt x="610028" y="1255751"/>
                        <a:pt x="625710" y="1231953"/>
                        <a:pt x="616862" y="1188750"/>
                      </a:cubicBezTo>
                      <a:cubicBezTo>
                        <a:pt x="589829" y="1057067"/>
                        <a:pt x="613567" y="926055"/>
                        <a:pt x="629615" y="795165"/>
                      </a:cubicBezTo>
                      <a:cubicBezTo>
                        <a:pt x="632605" y="769841"/>
                        <a:pt x="634070" y="744090"/>
                        <a:pt x="636999" y="7118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xmlns="" id="{55EDB08C-B5AE-4F42-8C67-0A5884DCB7B6}"/>
                    </a:ext>
                  </a:extLst>
                </p:cNvPr>
                <p:cNvSpPr/>
                <p:nvPr/>
              </p:nvSpPr>
              <p:spPr>
                <a:xfrm>
                  <a:off x="7567556" y="3380697"/>
                  <a:ext cx="738757" cy="975026"/>
                </a:xfrm>
                <a:custGeom>
                  <a:avLst/>
                  <a:gdLst>
                    <a:gd name="connsiteX0" fmla="*/ 840320 w 1354666"/>
                    <a:gd name="connsiteY0" fmla="*/ 773441 h 1787915"/>
                    <a:gd name="connsiteX1" fmla="*/ 486398 w 1354666"/>
                    <a:gd name="connsiteY1" fmla="*/ 1788404 h 1787915"/>
                    <a:gd name="connsiteX2" fmla="*/ 106421 w 1354666"/>
                    <a:gd name="connsiteY2" fmla="*/ 1788404 h 1787915"/>
                    <a:gd name="connsiteX3" fmla="*/ 451556 w 1354666"/>
                    <a:gd name="connsiteY3" fmla="*/ 777103 h 1787915"/>
                    <a:gd name="connsiteX4" fmla="*/ 0 w 1354666"/>
                    <a:gd name="connsiteY4" fmla="*/ 777103 h 1787915"/>
                    <a:gd name="connsiteX5" fmla="*/ 53821 w 1354666"/>
                    <a:gd name="connsiteY5" fmla="*/ 607769 h 1787915"/>
                    <a:gd name="connsiteX6" fmla="*/ 509160 w 1354666"/>
                    <a:gd name="connsiteY6" fmla="*/ 607769 h 1787915"/>
                    <a:gd name="connsiteX7" fmla="*/ 718218 w 1354666"/>
                    <a:gd name="connsiteY7" fmla="*/ 0 h 1787915"/>
                    <a:gd name="connsiteX8" fmla="*/ 1106067 w 1354666"/>
                    <a:gd name="connsiteY8" fmla="*/ 0 h 1787915"/>
                    <a:gd name="connsiteX9" fmla="*/ 901159 w 1354666"/>
                    <a:gd name="connsiteY9" fmla="*/ 603498 h 1787915"/>
                    <a:gd name="connsiteX10" fmla="*/ 1360159 w 1354666"/>
                    <a:gd name="connsiteY10" fmla="*/ 603498 h 1787915"/>
                    <a:gd name="connsiteX11" fmla="*/ 1302311 w 1354666"/>
                    <a:gd name="connsiteY11" fmla="*/ 773441 h 1787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54666" h="1787915">
                      <a:moveTo>
                        <a:pt x="840320" y="773441"/>
                      </a:moveTo>
                      <a:lnTo>
                        <a:pt x="486398" y="1788404"/>
                      </a:lnTo>
                      <a:lnTo>
                        <a:pt x="106421" y="1788404"/>
                      </a:lnTo>
                      <a:lnTo>
                        <a:pt x="451556" y="777103"/>
                      </a:lnTo>
                      <a:lnTo>
                        <a:pt x="0" y="777103"/>
                      </a:lnTo>
                      <a:lnTo>
                        <a:pt x="53821" y="607769"/>
                      </a:lnTo>
                      <a:lnTo>
                        <a:pt x="509160" y="607769"/>
                      </a:lnTo>
                      <a:cubicBezTo>
                        <a:pt x="579455" y="403532"/>
                        <a:pt x="648532" y="202590"/>
                        <a:pt x="718218" y="0"/>
                      </a:cubicBezTo>
                      <a:lnTo>
                        <a:pt x="1106067" y="0"/>
                      </a:lnTo>
                      <a:cubicBezTo>
                        <a:pt x="1044192" y="202224"/>
                        <a:pt x="966695" y="396637"/>
                        <a:pt x="901159" y="603498"/>
                      </a:cubicBezTo>
                      <a:lnTo>
                        <a:pt x="1360159" y="603498"/>
                      </a:lnTo>
                      <a:lnTo>
                        <a:pt x="1302311" y="7734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xmlns="" id="{00B94771-B2E2-47B7-A040-2E3DFEA2D5FE}"/>
                    </a:ext>
                  </a:extLst>
                </p:cNvPr>
                <p:cNvSpPr/>
                <p:nvPr/>
              </p:nvSpPr>
              <p:spPr>
                <a:xfrm>
                  <a:off x="8846870" y="3387087"/>
                  <a:ext cx="572370" cy="968370"/>
                </a:xfrm>
                <a:custGeom>
                  <a:avLst/>
                  <a:gdLst>
                    <a:gd name="connsiteX0" fmla="*/ 430747 w 1049561"/>
                    <a:gd name="connsiteY0" fmla="*/ 1777115 h 1775711"/>
                    <a:gd name="connsiteX1" fmla="*/ 0 w 1049561"/>
                    <a:gd name="connsiteY1" fmla="*/ 1777115 h 1775711"/>
                    <a:gd name="connsiteX2" fmla="*/ 42287 w 1049561"/>
                    <a:gd name="connsiteY2" fmla="*/ 1656355 h 1775711"/>
                    <a:gd name="connsiteX3" fmla="*/ 150050 w 1049561"/>
                    <a:gd name="connsiteY3" fmla="*/ 1650924 h 1775711"/>
                    <a:gd name="connsiteX4" fmla="*/ 737011 w 1049561"/>
                    <a:gd name="connsiteY4" fmla="*/ 0 h 1775711"/>
                    <a:gd name="connsiteX5" fmla="*/ 1055053 w 1049561"/>
                    <a:gd name="connsiteY5" fmla="*/ 0 h 1775711"/>
                    <a:gd name="connsiteX6" fmla="*/ 430747 w 1049561"/>
                    <a:gd name="connsiteY6" fmla="*/ 1777115 h 1775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9561" h="1775711">
                      <a:moveTo>
                        <a:pt x="430747" y="1777115"/>
                      </a:moveTo>
                      <a:lnTo>
                        <a:pt x="0" y="1777115"/>
                      </a:lnTo>
                      <a:lnTo>
                        <a:pt x="42287" y="1656355"/>
                      </a:lnTo>
                      <a:lnTo>
                        <a:pt x="150050" y="1650924"/>
                      </a:lnTo>
                      <a:lnTo>
                        <a:pt x="737011" y="0"/>
                      </a:lnTo>
                      <a:lnTo>
                        <a:pt x="1055053" y="0"/>
                      </a:lnTo>
                      <a:cubicBezTo>
                        <a:pt x="1052613" y="51319"/>
                        <a:pt x="562126" y="1447785"/>
                        <a:pt x="430747" y="17771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xmlns="" id="{7110BBF0-B9BD-467E-86D7-C9934E37CA2D}"/>
                    </a:ext>
                  </a:extLst>
                </p:cNvPr>
                <p:cNvSpPr/>
                <p:nvPr/>
              </p:nvSpPr>
              <p:spPr>
                <a:xfrm>
                  <a:off x="7135417" y="3646483"/>
                  <a:ext cx="442589" cy="705479"/>
                </a:xfrm>
                <a:custGeom>
                  <a:avLst/>
                  <a:gdLst>
                    <a:gd name="connsiteX0" fmla="*/ 0 w 811579"/>
                    <a:gd name="connsiteY0" fmla="*/ 1293890 h 1293645"/>
                    <a:gd name="connsiteX1" fmla="*/ 183795 w 811579"/>
                    <a:gd name="connsiteY1" fmla="*/ 732496 h 1293645"/>
                    <a:gd name="connsiteX2" fmla="*/ 366004 w 811579"/>
                    <a:gd name="connsiteY2" fmla="*/ 173239 h 1293645"/>
                    <a:gd name="connsiteX3" fmla="*/ 309376 w 811579"/>
                    <a:gd name="connsiteY3" fmla="*/ 161035 h 1293645"/>
                    <a:gd name="connsiteX4" fmla="*/ 361305 w 811579"/>
                    <a:gd name="connsiteY4" fmla="*/ 0 h 1293645"/>
                    <a:gd name="connsiteX5" fmla="*/ 811580 w 811579"/>
                    <a:gd name="connsiteY5" fmla="*/ 0 h 1293645"/>
                    <a:gd name="connsiteX6" fmla="*/ 435873 w 811579"/>
                    <a:gd name="connsiteY6" fmla="*/ 1128889 h 1293645"/>
                    <a:gd name="connsiteX7" fmla="*/ 522523 w 811579"/>
                    <a:gd name="connsiteY7" fmla="*/ 1138469 h 1293645"/>
                    <a:gd name="connsiteX8" fmla="*/ 471387 w 811579"/>
                    <a:gd name="connsiteY8" fmla="*/ 1294012 h 129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1579" h="1293645">
                      <a:moveTo>
                        <a:pt x="0" y="1293890"/>
                      </a:moveTo>
                      <a:cubicBezTo>
                        <a:pt x="62791" y="1102223"/>
                        <a:pt x="123384" y="917451"/>
                        <a:pt x="183795" y="732496"/>
                      </a:cubicBezTo>
                      <a:cubicBezTo>
                        <a:pt x="244206" y="547542"/>
                        <a:pt x="304556" y="362038"/>
                        <a:pt x="366004" y="173239"/>
                      </a:cubicBezTo>
                      <a:lnTo>
                        <a:pt x="309376" y="161035"/>
                      </a:lnTo>
                      <a:cubicBezTo>
                        <a:pt x="326889" y="106726"/>
                        <a:pt x="343610" y="54980"/>
                        <a:pt x="361305" y="0"/>
                      </a:cubicBezTo>
                      <a:lnTo>
                        <a:pt x="811580" y="0"/>
                      </a:lnTo>
                      <a:cubicBezTo>
                        <a:pt x="686120" y="376988"/>
                        <a:pt x="561942" y="750009"/>
                        <a:pt x="435873" y="1128889"/>
                      </a:cubicBezTo>
                      <a:lnTo>
                        <a:pt x="522523" y="1138469"/>
                      </a:lnTo>
                      <a:cubicBezTo>
                        <a:pt x="505132" y="1191374"/>
                        <a:pt x="488900" y="1240862"/>
                        <a:pt x="471387" y="12940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xmlns="" id="{50ACF365-E817-400F-8FF9-B5E73A4BAC75}"/>
                    </a:ext>
                  </a:extLst>
                </p:cNvPr>
                <p:cNvSpPr/>
                <p:nvPr/>
              </p:nvSpPr>
              <p:spPr>
                <a:xfrm>
                  <a:off x="8802012" y="3467118"/>
                  <a:ext cx="386017" cy="722118"/>
                </a:xfrm>
                <a:custGeom>
                  <a:avLst/>
                  <a:gdLst>
                    <a:gd name="connsiteX0" fmla="*/ 465774 w 707843"/>
                    <a:gd name="connsiteY0" fmla="*/ 0 h 1324156"/>
                    <a:gd name="connsiteX1" fmla="*/ 710590 w 707843"/>
                    <a:gd name="connsiteY1" fmla="*/ 0 h 1324156"/>
                    <a:gd name="connsiteX2" fmla="*/ 239996 w 707843"/>
                    <a:gd name="connsiteY2" fmla="*/ 1328061 h 1324156"/>
                    <a:gd name="connsiteX3" fmla="*/ 0 w 707843"/>
                    <a:gd name="connsiteY3" fmla="*/ 1328061 h 1324156"/>
                    <a:gd name="connsiteX4" fmla="*/ 465774 w 707843"/>
                    <a:gd name="connsiteY4" fmla="*/ 0 h 1324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7843" h="1324156">
                      <a:moveTo>
                        <a:pt x="465774" y="0"/>
                      </a:moveTo>
                      <a:lnTo>
                        <a:pt x="710590" y="0"/>
                      </a:lnTo>
                      <a:cubicBezTo>
                        <a:pt x="554926" y="445758"/>
                        <a:pt x="396576" y="885964"/>
                        <a:pt x="239996" y="1328061"/>
                      </a:cubicBezTo>
                      <a:lnTo>
                        <a:pt x="0" y="1328061"/>
                      </a:lnTo>
                      <a:cubicBezTo>
                        <a:pt x="2075" y="1283394"/>
                        <a:pt x="428246" y="68710"/>
                        <a:pt x="46577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xmlns="" id="{FC3B75F7-D4EB-41E1-9589-261241E78FBC}"/>
                    </a:ext>
                  </a:extLst>
                </p:cNvPr>
                <p:cNvSpPr/>
                <p:nvPr/>
              </p:nvSpPr>
              <p:spPr>
                <a:xfrm>
                  <a:off x="7382202" y="3404092"/>
                  <a:ext cx="276202" cy="196336"/>
                </a:xfrm>
                <a:custGeom>
                  <a:avLst/>
                  <a:gdLst>
                    <a:gd name="connsiteX0" fmla="*/ 116428 w 506474"/>
                    <a:gd name="connsiteY0" fmla="*/ 0 h 360023"/>
                    <a:gd name="connsiteX1" fmla="*/ 507390 w 506474"/>
                    <a:gd name="connsiteY1" fmla="*/ 0 h 360023"/>
                    <a:gd name="connsiteX2" fmla="*/ 388216 w 506474"/>
                    <a:gd name="connsiteY2" fmla="*/ 364173 h 360023"/>
                    <a:gd name="connsiteX3" fmla="*/ 0 w 506474"/>
                    <a:gd name="connsiteY3" fmla="*/ 364173 h 360023"/>
                    <a:gd name="connsiteX4" fmla="*/ 116428 w 506474"/>
                    <a:gd name="connsiteY4" fmla="*/ 0 h 360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474" h="360023">
                      <a:moveTo>
                        <a:pt x="116428" y="0"/>
                      </a:moveTo>
                      <a:lnTo>
                        <a:pt x="507390" y="0"/>
                      </a:lnTo>
                      <a:cubicBezTo>
                        <a:pt x="472791" y="126008"/>
                        <a:pt x="429771" y="244084"/>
                        <a:pt x="388216" y="364173"/>
                      </a:cubicBezTo>
                      <a:lnTo>
                        <a:pt x="0" y="364173"/>
                      </a:lnTo>
                      <a:cubicBezTo>
                        <a:pt x="33744" y="240301"/>
                        <a:pt x="76764" y="123323"/>
                        <a:pt x="116428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xmlns="" id="{F748A7AC-C4F5-4429-A1B7-DD84CCB87492}"/>
                    </a:ext>
                  </a:extLst>
                </p:cNvPr>
                <p:cNvSpPr/>
                <p:nvPr/>
              </p:nvSpPr>
              <p:spPr>
                <a:xfrm>
                  <a:off x="8743011" y="3387852"/>
                  <a:ext cx="196336" cy="169714"/>
                </a:xfrm>
                <a:custGeom>
                  <a:avLst/>
                  <a:gdLst>
                    <a:gd name="connsiteX0" fmla="*/ 0 w 360024"/>
                    <a:gd name="connsiteY0" fmla="*/ 313099 h 311207"/>
                    <a:gd name="connsiteX1" fmla="*/ 11777 w 360024"/>
                    <a:gd name="connsiteY1" fmla="*/ 0 h 311207"/>
                    <a:gd name="connsiteX2" fmla="*/ 361733 w 360024"/>
                    <a:gd name="connsiteY2" fmla="*/ 0 h 311207"/>
                    <a:gd name="connsiteX3" fmla="*/ 361733 w 360024"/>
                    <a:gd name="connsiteY3" fmla="*/ 312794 h 311207"/>
                    <a:gd name="connsiteX4" fmla="*/ 184772 w 360024"/>
                    <a:gd name="connsiteY4" fmla="*/ 312794 h 311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24" h="311207">
                      <a:moveTo>
                        <a:pt x="0" y="313099"/>
                      </a:moveTo>
                      <a:cubicBezTo>
                        <a:pt x="4089" y="204543"/>
                        <a:pt x="7872" y="104102"/>
                        <a:pt x="11777" y="0"/>
                      </a:cubicBezTo>
                      <a:lnTo>
                        <a:pt x="361733" y="0"/>
                      </a:lnTo>
                      <a:lnTo>
                        <a:pt x="361733" y="312794"/>
                      </a:lnTo>
                      <a:cubicBezTo>
                        <a:pt x="300712" y="312794"/>
                        <a:pt x="242864" y="312794"/>
                        <a:pt x="184772" y="3127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FBB157BA-6FDC-4695-A66C-A49233C19A3D}"/>
                </a:ext>
              </a:extLst>
            </p:cNvPr>
            <p:cNvSpPr txBox="1"/>
            <p:nvPr/>
          </p:nvSpPr>
          <p:spPr>
            <a:xfrm>
              <a:off x="4063264" y="1099460"/>
              <a:ext cx="40654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</a:t>
              </a:r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天死磕一页</a:t>
              </a:r>
              <a:r>
                <a:rPr lang="en-US" altLang="zh-CN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PPT  </a:t>
              </a:r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不断挑战昨天的自己</a:t>
              </a:r>
            </a:p>
          </p:txBody>
        </p:sp>
      </p:grp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D55FA76E-0714-403D-AA1A-35CA9F868B52}"/>
              </a:ext>
            </a:extLst>
          </p:cNvPr>
          <p:cNvSpPr/>
          <p:nvPr/>
        </p:nvSpPr>
        <p:spPr>
          <a:xfrm>
            <a:off x="11041815" y="5888888"/>
            <a:ext cx="502050" cy="502038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57C14883-3A78-4248-AB77-8B1F585E74FA}"/>
              </a:ext>
            </a:extLst>
          </p:cNvPr>
          <p:cNvSpPr/>
          <p:nvPr/>
        </p:nvSpPr>
        <p:spPr>
          <a:xfrm>
            <a:off x="892714" y="2233789"/>
            <a:ext cx="1040657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42B2B8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</a:rPr>
              <a:t>工作汇报</a:t>
            </a:r>
            <a:r>
              <a:rPr lang="en-US" altLang="zh-CN" sz="11500" b="1" dirty="0">
                <a:solidFill>
                  <a:srgbClr val="42B2B8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</a:rPr>
              <a:t>PPT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algn="ctr" rotWithShape="0">
                  <a:prstClr val="black">
                    <a:alpha val="27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OPPOSans H" panose="00020600040101010101" pitchFamily="18" charset="-122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9C0B15ED-6EB3-40ED-A0D2-5859E71F75E2}"/>
              </a:ext>
            </a:extLst>
          </p:cNvPr>
          <p:cNvSpPr/>
          <p:nvPr/>
        </p:nvSpPr>
        <p:spPr>
          <a:xfrm>
            <a:off x="4654471" y="4436724"/>
            <a:ext cx="2883058" cy="479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设计者：风音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62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6291FE9-7462-4C15-9DF8-DEFD3919D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83" r="36498" b="2592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14A5F4-4603-452C-8246-EF45A26D66A6}"/>
              </a:ext>
            </a:extLst>
          </p:cNvPr>
          <p:cNvGrpSpPr/>
          <p:nvPr/>
        </p:nvGrpSpPr>
        <p:grpSpPr>
          <a:xfrm>
            <a:off x="-1746916" y="6197587"/>
            <a:ext cx="5755059" cy="302383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xmlns="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C576C8-5CF3-4057-8FBB-E2B0EA272061}"/>
              </a:ext>
            </a:extLst>
          </p:cNvPr>
          <p:cNvGrpSpPr/>
          <p:nvPr/>
        </p:nvGrpSpPr>
        <p:grpSpPr>
          <a:xfrm>
            <a:off x="1706311" y="3770622"/>
            <a:ext cx="2301832" cy="2275314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A2150A5-DEF1-4C2A-97F7-2B86E6B0750B}"/>
              </a:ext>
            </a:extLst>
          </p:cNvPr>
          <p:cNvGrpSpPr/>
          <p:nvPr/>
        </p:nvGrpSpPr>
        <p:grpSpPr>
          <a:xfrm>
            <a:off x="4891380" y="3822624"/>
            <a:ext cx="2529377" cy="451462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:a16="http://schemas.microsoft.com/office/drawing/2014/main" xmlns="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:a16="http://schemas.microsoft.com/office/drawing/2014/main" xmlns="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:a16="http://schemas.microsoft.com/office/drawing/2014/main" xmlns="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:a16="http://schemas.microsoft.com/office/drawing/2014/main" xmlns="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:a16="http://schemas.microsoft.com/office/drawing/2014/main" xmlns="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:a16="http://schemas.microsoft.com/office/drawing/2014/main" xmlns="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:a16="http://schemas.microsoft.com/office/drawing/2014/main" xmlns="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:a16="http://schemas.microsoft.com/office/drawing/2014/main" xmlns="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:a16="http://schemas.microsoft.com/office/drawing/2014/main" xmlns="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:a16="http://schemas.microsoft.com/office/drawing/2014/main" xmlns="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:a16="http://schemas.microsoft.com/office/drawing/2014/main" xmlns="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:a16="http://schemas.microsoft.com/office/drawing/2014/main" xmlns="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:a16="http://schemas.microsoft.com/office/drawing/2014/main" xmlns="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:a16="http://schemas.microsoft.com/office/drawing/2014/main" xmlns="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:a16="http://schemas.microsoft.com/office/drawing/2014/main" xmlns="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:a16="http://schemas.microsoft.com/office/drawing/2014/main" xmlns="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:a16="http://schemas.microsoft.com/office/drawing/2014/main" xmlns="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:a16="http://schemas.microsoft.com/office/drawing/2014/main" xmlns="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:a16="http://schemas.microsoft.com/office/drawing/2014/main" xmlns="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:a16="http://schemas.microsoft.com/office/drawing/2014/main" xmlns="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:a16="http://schemas.microsoft.com/office/drawing/2014/main" xmlns="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:a16="http://schemas.microsoft.com/office/drawing/2014/main" xmlns="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:a16="http://schemas.microsoft.com/office/drawing/2014/main" xmlns="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:a16="http://schemas.microsoft.com/office/drawing/2014/main" xmlns="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:a16="http://schemas.microsoft.com/office/drawing/2014/main" xmlns="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:a16="http://schemas.microsoft.com/office/drawing/2014/main" xmlns="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:a16="http://schemas.microsoft.com/office/drawing/2014/main" xmlns="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:a16="http://schemas.microsoft.com/office/drawing/2014/main" xmlns="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:a16="http://schemas.microsoft.com/office/drawing/2014/main" xmlns="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:a16="http://schemas.microsoft.com/office/drawing/2014/main" xmlns="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:a16="http://schemas.microsoft.com/office/drawing/2014/main" xmlns="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:a16="http://schemas.microsoft.com/office/drawing/2014/main" xmlns="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:a16="http://schemas.microsoft.com/office/drawing/2014/main" xmlns="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:a16="http://schemas.microsoft.com/office/drawing/2014/main" xmlns="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:a16="http://schemas.microsoft.com/office/drawing/2014/main" xmlns="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:a16="http://schemas.microsoft.com/office/drawing/2014/main" xmlns="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:a16="http://schemas.microsoft.com/office/drawing/2014/main" xmlns="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:a16="http://schemas.microsoft.com/office/drawing/2014/main" xmlns="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:a16="http://schemas.microsoft.com/office/drawing/2014/main" xmlns="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:a16="http://schemas.microsoft.com/office/drawing/2014/main" xmlns="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:a16="http://schemas.microsoft.com/office/drawing/2014/main" xmlns="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:a16="http://schemas.microsoft.com/office/drawing/2014/main" xmlns="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:a16="http://schemas.microsoft.com/office/drawing/2014/main" xmlns="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:a16="http://schemas.microsoft.com/office/drawing/2014/main" xmlns="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:a16="http://schemas.microsoft.com/office/drawing/2014/main" xmlns="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:a16="http://schemas.microsoft.com/office/drawing/2014/main" xmlns="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:a16="http://schemas.microsoft.com/office/drawing/2014/main" xmlns="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:a16="http://schemas.microsoft.com/office/drawing/2014/main" xmlns="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:a16="http://schemas.microsoft.com/office/drawing/2014/main" xmlns="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:a16="http://schemas.microsoft.com/office/drawing/2014/main" xmlns="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:a16="http://schemas.microsoft.com/office/drawing/2014/main" xmlns="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:a16="http://schemas.microsoft.com/office/drawing/2014/main" xmlns="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:a16="http://schemas.microsoft.com/office/drawing/2014/main" xmlns="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:a16="http://schemas.microsoft.com/office/drawing/2014/main" xmlns="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:a16="http://schemas.microsoft.com/office/drawing/2014/main" xmlns="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:a16="http://schemas.microsoft.com/office/drawing/2014/main" xmlns="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:a16="http://schemas.microsoft.com/office/drawing/2014/main" xmlns="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:a16="http://schemas.microsoft.com/office/drawing/2014/main" xmlns="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:a16="http://schemas.microsoft.com/office/drawing/2014/main" xmlns="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:a16="http://schemas.microsoft.com/office/drawing/2014/main" xmlns="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:a16="http://schemas.microsoft.com/office/drawing/2014/main" xmlns="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:a16="http://schemas.microsoft.com/office/drawing/2014/main" xmlns="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:a16="http://schemas.microsoft.com/office/drawing/2014/main" xmlns="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:a16="http://schemas.microsoft.com/office/drawing/2014/main" xmlns="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:a16="http://schemas.microsoft.com/office/drawing/2014/main" xmlns="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:a16="http://schemas.microsoft.com/office/drawing/2014/main" xmlns="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:a16="http://schemas.microsoft.com/office/drawing/2014/main" xmlns="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:a16="http://schemas.microsoft.com/office/drawing/2014/main" xmlns="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:a16="http://schemas.microsoft.com/office/drawing/2014/main" xmlns="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:a16="http://schemas.microsoft.com/office/drawing/2014/main" xmlns="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:a16="http://schemas.microsoft.com/office/drawing/2014/main" xmlns="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:a16="http://schemas.microsoft.com/office/drawing/2014/main" xmlns="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:a16="http://schemas.microsoft.com/office/drawing/2014/main" xmlns="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:a16="http://schemas.microsoft.com/office/drawing/2014/main" xmlns="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:a16="http://schemas.microsoft.com/office/drawing/2014/main" xmlns="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:a16="http://schemas.microsoft.com/office/drawing/2014/main" xmlns="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:a16="http://schemas.microsoft.com/office/drawing/2014/main" xmlns="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:a16="http://schemas.microsoft.com/office/drawing/2014/main" xmlns="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2D160C5-86F9-40F4-A0B4-B00AFE835437}"/>
              </a:ext>
            </a:extLst>
          </p:cNvPr>
          <p:cNvGrpSpPr/>
          <p:nvPr/>
        </p:nvGrpSpPr>
        <p:grpSpPr>
          <a:xfrm>
            <a:off x="2857224" y="4650237"/>
            <a:ext cx="8137980" cy="399446"/>
            <a:chOff x="2029924" y="4109483"/>
            <a:chExt cx="9707843" cy="476502"/>
          </a:xfrm>
        </p:grpSpPr>
        <p:sp>
          <p:nvSpPr>
            <p:cNvPr id="106" name="矩形 7">
              <a:extLst>
                <a:ext uri="{FF2B5EF4-FFF2-40B4-BE49-F238E27FC236}">
                  <a16:creationId xmlns:a16="http://schemas.microsoft.com/office/drawing/2014/main" xmlns="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E9D8FD02-D188-4510-9486-B251D017BD6D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1154FD6D-B5E0-4D24-A3C1-7B0ECB5E7B43}"/>
              </a:ext>
            </a:extLst>
          </p:cNvPr>
          <p:cNvGrpSpPr/>
          <p:nvPr/>
        </p:nvGrpSpPr>
        <p:grpSpPr>
          <a:xfrm>
            <a:off x="2857224" y="5765878"/>
            <a:ext cx="7859521" cy="367757"/>
            <a:chOff x="2029924" y="5681637"/>
            <a:chExt cx="9375668" cy="438700"/>
          </a:xfrm>
        </p:grpSpPr>
        <p:sp>
          <p:nvSpPr>
            <p:cNvPr id="109" name="矩形 7">
              <a:extLst>
                <a:ext uri="{FF2B5EF4-FFF2-40B4-BE49-F238E27FC236}">
                  <a16:creationId xmlns:a16="http://schemas.microsoft.com/office/drawing/2014/main" xmlns="" id="{7B0A6F5F-813C-41E9-A1D7-70CAD2B210EB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5E820D1A-DED3-4CB7-88D0-B5AF15FBCA04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0FA7FA70-2724-47E4-B916-8BF0B876DD6F}"/>
              </a:ext>
            </a:extLst>
          </p:cNvPr>
          <p:cNvGrpSpPr/>
          <p:nvPr/>
        </p:nvGrpSpPr>
        <p:grpSpPr>
          <a:xfrm>
            <a:off x="2857225" y="5226694"/>
            <a:ext cx="8013018" cy="362173"/>
            <a:chOff x="2029925" y="4892334"/>
            <a:chExt cx="9558775" cy="432038"/>
          </a:xfrm>
        </p:grpSpPr>
        <p:sp>
          <p:nvSpPr>
            <p:cNvPr id="112" name="矩形 7">
              <a:extLst>
                <a:ext uri="{FF2B5EF4-FFF2-40B4-BE49-F238E27FC236}">
                  <a16:creationId xmlns:a16="http://schemas.microsoft.com/office/drawing/2014/main" xmlns="" id="{E3E4C051-ED96-42AE-B4B2-B0A96C94F3A5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38B9EE68-253C-497A-BEBC-711EE019D2BC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0645681A-7033-4405-B3DB-EB375461222A}"/>
                </a:ext>
              </a:extLst>
            </p:cNvPr>
            <p:cNvSpPr txBox="1"/>
            <p:nvPr/>
          </p:nvSpPr>
          <p:spPr>
            <a:xfrm>
              <a:off x="5293483" y="4946002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0" y="34918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:a16="http://schemas.microsoft.com/office/drawing/2014/main" xmlns="" id="{26F084BD-DE20-4556-929B-643C6078A301}"/>
              </a:ext>
            </a:extLst>
          </p:cNvPr>
          <p:cNvSpPr/>
          <p:nvPr/>
        </p:nvSpPr>
        <p:spPr>
          <a:xfrm flipH="1" flipV="1">
            <a:off x="-2175543" y="6593067"/>
            <a:ext cx="5755059" cy="8275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ACB629F6-2586-400F-B16C-307A209D3606}"/>
              </a:ext>
            </a:extLst>
          </p:cNvPr>
          <p:cNvSpPr/>
          <p:nvPr/>
        </p:nvSpPr>
        <p:spPr>
          <a:xfrm>
            <a:off x="1806717" y="600828"/>
            <a:ext cx="1961360" cy="1961360"/>
          </a:xfrm>
          <a:prstGeom prst="ellipse">
            <a:avLst/>
          </a:prstGeom>
          <a:gradFill flip="none" rotWithShape="1">
            <a:gsLst>
              <a:gs pos="87000">
                <a:srgbClr val="F0B280">
                  <a:alpha val="20000"/>
                </a:srgbClr>
              </a:gs>
              <a:gs pos="35000">
                <a:srgbClr val="FDD093">
                  <a:alpha val="20000"/>
                </a:srgbClr>
              </a:gs>
              <a:gs pos="0">
                <a:srgbClr val="FFFED8">
                  <a:alpha val="2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70001"/>
            <a:endParaRPr lang="zh-CN" altLang="en-US" sz="720">
              <a:solidFill>
                <a:srgbClr val="0F6FC6"/>
              </a:solidFill>
              <a:latin typeface="Calibri" panose="020F0502020204030204"/>
              <a:ea typeface="微软雅黑 Light"/>
            </a:endParaRP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BE46BEE0-328F-4957-9A85-14C3C71AFE5B}"/>
              </a:ext>
            </a:extLst>
          </p:cNvPr>
          <p:cNvCxnSpPr>
            <a:cxnSpLocks/>
          </p:cNvCxnSpPr>
          <p:nvPr/>
        </p:nvCxnSpPr>
        <p:spPr>
          <a:xfrm>
            <a:off x="1118297" y="3978942"/>
            <a:ext cx="7402024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CEC6D158-649F-49FC-A45F-50751AE0DA61}"/>
              </a:ext>
            </a:extLst>
          </p:cNvPr>
          <p:cNvSpPr txBox="1"/>
          <p:nvPr/>
        </p:nvSpPr>
        <p:spPr>
          <a:xfrm>
            <a:off x="1937064" y="2814210"/>
            <a:ext cx="1727757" cy="194344"/>
          </a:xfrm>
          <a:custGeom>
            <a:avLst/>
            <a:gdLst/>
            <a:ahLst/>
            <a:cxnLst/>
            <a:rect l="l" t="t" r="r" b="b"/>
            <a:pathLst>
              <a:path w="1727757" h="194344">
                <a:moveTo>
                  <a:pt x="273024" y="125936"/>
                </a:moveTo>
                <a:lnTo>
                  <a:pt x="273024" y="146408"/>
                </a:lnTo>
                <a:lnTo>
                  <a:pt x="331479" y="146408"/>
                </a:lnTo>
                <a:lnTo>
                  <a:pt x="331479" y="125936"/>
                </a:lnTo>
                <a:close/>
                <a:moveTo>
                  <a:pt x="423710" y="120880"/>
                </a:moveTo>
                <a:cubicBezTo>
                  <a:pt x="428623" y="120974"/>
                  <a:pt x="432687" y="122595"/>
                  <a:pt x="435903" y="125743"/>
                </a:cubicBezTo>
                <a:cubicBezTo>
                  <a:pt x="439119" y="128892"/>
                  <a:pt x="440786" y="133001"/>
                  <a:pt x="440902" y="138072"/>
                </a:cubicBezTo>
                <a:cubicBezTo>
                  <a:pt x="440786" y="143057"/>
                  <a:pt x="439119" y="147113"/>
                  <a:pt x="435903" y="150243"/>
                </a:cubicBezTo>
                <a:cubicBezTo>
                  <a:pt x="432687" y="153372"/>
                  <a:pt x="428623" y="154986"/>
                  <a:pt x="423710" y="155084"/>
                </a:cubicBezTo>
                <a:cubicBezTo>
                  <a:pt x="418797" y="154986"/>
                  <a:pt x="414733" y="153372"/>
                  <a:pt x="411517" y="150243"/>
                </a:cubicBezTo>
                <a:cubicBezTo>
                  <a:pt x="408301" y="147113"/>
                  <a:pt x="406634" y="143057"/>
                  <a:pt x="406517" y="138072"/>
                </a:cubicBezTo>
                <a:cubicBezTo>
                  <a:pt x="406634" y="133001"/>
                  <a:pt x="408301" y="128892"/>
                  <a:pt x="411517" y="125743"/>
                </a:cubicBezTo>
                <a:cubicBezTo>
                  <a:pt x="414733" y="122595"/>
                  <a:pt x="418797" y="120974"/>
                  <a:pt x="423710" y="120880"/>
                </a:cubicBezTo>
                <a:close/>
                <a:moveTo>
                  <a:pt x="254746" y="108766"/>
                </a:moveTo>
                <a:lnTo>
                  <a:pt x="350482" y="108766"/>
                </a:lnTo>
                <a:lnTo>
                  <a:pt x="350482" y="168646"/>
                </a:lnTo>
                <a:lnTo>
                  <a:pt x="331479" y="168646"/>
                </a:lnTo>
                <a:lnTo>
                  <a:pt x="331479" y="163578"/>
                </a:lnTo>
                <a:lnTo>
                  <a:pt x="273024" y="163578"/>
                </a:lnTo>
                <a:lnTo>
                  <a:pt x="273024" y="169189"/>
                </a:lnTo>
                <a:lnTo>
                  <a:pt x="254746" y="169189"/>
                </a:lnTo>
                <a:close/>
                <a:moveTo>
                  <a:pt x="56283" y="94819"/>
                </a:moveTo>
                <a:lnTo>
                  <a:pt x="105146" y="94819"/>
                </a:lnTo>
                <a:lnTo>
                  <a:pt x="105146" y="122870"/>
                </a:lnTo>
                <a:lnTo>
                  <a:pt x="117275" y="116355"/>
                </a:lnTo>
                <a:cubicBezTo>
                  <a:pt x="117761" y="118734"/>
                  <a:pt x="118417" y="121351"/>
                  <a:pt x="119243" y="124205"/>
                </a:cubicBezTo>
                <a:cubicBezTo>
                  <a:pt x="120069" y="127059"/>
                  <a:pt x="120861" y="129450"/>
                  <a:pt x="121619" y="131376"/>
                </a:cubicBezTo>
                <a:cubicBezTo>
                  <a:pt x="113645" y="136263"/>
                  <a:pt x="107531" y="140164"/>
                  <a:pt x="103277" y="143079"/>
                </a:cubicBezTo>
                <a:cubicBezTo>
                  <a:pt x="99024" y="145995"/>
                  <a:pt x="95967" y="148287"/>
                  <a:pt x="94107" y="149956"/>
                </a:cubicBezTo>
                <a:cubicBezTo>
                  <a:pt x="92247" y="151625"/>
                  <a:pt x="90920" y="153033"/>
                  <a:pt x="90125" y="154179"/>
                </a:cubicBezTo>
                <a:cubicBezTo>
                  <a:pt x="89443" y="151645"/>
                  <a:pt x="88410" y="148659"/>
                  <a:pt x="87026" y="145221"/>
                </a:cubicBezTo>
                <a:cubicBezTo>
                  <a:pt x="85642" y="141782"/>
                  <a:pt x="84202" y="138977"/>
                  <a:pt x="82705" y="136805"/>
                </a:cubicBezTo>
                <a:cubicBezTo>
                  <a:pt x="84213" y="135938"/>
                  <a:pt x="85541" y="134506"/>
                  <a:pt x="86687" y="132507"/>
                </a:cubicBezTo>
                <a:cubicBezTo>
                  <a:pt x="87833" y="130509"/>
                  <a:pt x="88436" y="127719"/>
                  <a:pt x="88497" y="124137"/>
                </a:cubicBezTo>
                <a:lnTo>
                  <a:pt x="88497" y="111107"/>
                </a:lnTo>
                <a:lnTo>
                  <a:pt x="74380" y="111107"/>
                </a:lnTo>
                <a:lnTo>
                  <a:pt x="74380" y="115631"/>
                </a:lnTo>
                <a:cubicBezTo>
                  <a:pt x="74531" y="124043"/>
                  <a:pt x="73460" y="133009"/>
                  <a:pt x="71168" y="142529"/>
                </a:cubicBezTo>
                <a:cubicBezTo>
                  <a:pt x="68876" y="152049"/>
                  <a:pt x="64457" y="160517"/>
                  <a:pt x="57912" y="167933"/>
                </a:cubicBezTo>
                <a:cubicBezTo>
                  <a:pt x="56468" y="165750"/>
                  <a:pt x="54379" y="163194"/>
                  <a:pt x="51645" y="160264"/>
                </a:cubicBezTo>
                <a:cubicBezTo>
                  <a:pt x="48912" y="157335"/>
                  <a:pt x="46597" y="155186"/>
                  <a:pt x="44701" y="153817"/>
                </a:cubicBezTo>
                <a:cubicBezTo>
                  <a:pt x="49696" y="147886"/>
                  <a:pt x="52916" y="141515"/>
                  <a:pt x="54360" y="134702"/>
                </a:cubicBezTo>
                <a:cubicBezTo>
                  <a:pt x="55804" y="127889"/>
                  <a:pt x="56445" y="121472"/>
                  <a:pt x="56283" y="115450"/>
                </a:cubicBezTo>
                <a:close/>
                <a:moveTo>
                  <a:pt x="257460" y="81800"/>
                </a:moveTo>
                <a:lnTo>
                  <a:pt x="348129" y="81800"/>
                </a:lnTo>
                <a:lnTo>
                  <a:pt x="348129" y="98608"/>
                </a:lnTo>
                <a:lnTo>
                  <a:pt x="257460" y="98608"/>
                </a:lnTo>
                <a:close/>
                <a:moveTo>
                  <a:pt x="257460" y="55559"/>
                </a:moveTo>
                <a:lnTo>
                  <a:pt x="348129" y="55559"/>
                </a:lnTo>
                <a:lnTo>
                  <a:pt x="348129" y="72367"/>
                </a:lnTo>
                <a:lnTo>
                  <a:pt x="257460" y="72367"/>
                </a:lnTo>
                <a:close/>
                <a:moveTo>
                  <a:pt x="133929" y="54100"/>
                </a:moveTo>
                <a:cubicBezTo>
                  <a:pt x="133657" y="54997"/>
                  <a:pt x="133386" y="55872"/>
                  <a:pt x="133114" y="56724"/>
                </a:cubicBezTo>
                <a:cubicBezTo>
                  <a:pt x="132843" y="57576"/>
                  <a:pt x="132571" y="58451"/>
                  <a:pt x="132300" y="59348"/>
                </a:cubicBezTo>
                <a:cubicBezTo>
                  <a:pt x="133201" y="66063"/>
                  <a:pt x="134295" y="72631"/>
                  <a:pt x="135581" y="79052"/>
                </a:cubicBezTo>
                <a:cubicBezTo>
                  <a:pt x="136867" y="85473"/>
                  <a:pt x="138368" y="91633"/>
                  <a:pt x="140083" y="97534"/>
                </a:cubicBezTo>
                <a:cubicBezTo>
                  <a:pt x="141882" y="91109"/>
                  <a:pt x="143398" y="84277"/>
                  <a:pt x="144632" y="77038"/>
                </a:cubicBezTo>
                <a:cubicBezTo>
                  <a:pt x="145865" y="69799"/>
                  <a:pt x="146883" y="62153"/>
                  <a:pt x="147687" y="54100"/>
                </a:cubicBezTo>
                <a:close/>
                <a:moveTo>
                  <a:pt x="571511" y="52301"/>
                </a:moveTo>
                <a:lnTo>
                  <a:pt x="598289" y="52301"/>
                </a:lnTo>
                <a:lnTo>
                  <a:pt x="614392" y="99355"/>
                </a:lnTo>
                <a:cubicBezTo>
                  <a:pt x="615911" y="103894"/>
                  <a:pt x="617351" y="108570"/>
                  <a:pt x="618712" y="113381"/>
                </a:cubicBezTo>
                <a:cubicBezTo>
                  <a:pt x="620073" y="118191"/>
                  <a:pt x="621468" y="123048"/>
                  <a:pt x="622896" y="127949"/>
                </a:cubicBezTo>
                <a:lnTo>
                  <a:pt x="623801" y="127949"/>
                </a:lnTo>
                <a:cubicBezTo>
                  <a:pt x="624984" y="123229"/>
                  <a:pt x="626191" y="118463"/>
                  <a:pt x="627420" y="113652"/>
                </a:cubicBezTo>
                <a:cubicBezTo>
                  <a:pt x="628648" y="108841"/>
                  <a:pt x="629855" y="104075"/>
                  <a:pt x="631038" y="99355"/>
                </a:cubicBezTo>
                <a:lnTo>
                  <a:pt x="644970" y="52301"/>
                </a:lnTo>
                <a:lnTo>
                  <a:pt x="670482" y="52301"/>
                </a:lnTo>
                <a:lnTo>
                  <a:pt x="634476" y="156724"/>
                </a:lnTo>
                <a:cubicBezTo>
                  <a:pt x="630247" y="168739"/>
                  <a:pt x="624909" y="177994"/>
                  <a:pt x="618463" y="184489"/>
                </a:cubicBezTo>
                <a:cubicBezTo>
                  <a:pt x="612018" y="190984"/>
                  <a:pt x="603242" y="194269"/>
                  <a:pt x="592137" y="194344"/>
                </a:cubicBezTo>
                <a:cubicBezTo>
                  <a:pt x="589194" y="194340"/>
                  <a:pt x="586623" y="194167"/>
                  <a:pt x="584425" y="193824"/>
                </a:cubicBezTo>
                <a:cubicBezTo>
                  <a:pt x="582228" y="193482"/>
                  <a:pt x="580154" y="192992"/>
                  <a:pt x="578206" y="192356"/>
                </a:cubicBezTo>
                <a:lnTo>
                  <a:pt x="583091" y="171926"/>
                </a:lnTo>
                <a:cubicBezTo>
                  <a:pt x="584029" y="172216"/>
                  <a:pt x="585138" y="172495"/>
                  <a:pt x="586415" y="172763"/>
                </a:cubicBezTo>
                <a:cubicBezTo>
                  <a:pt x="587693" y="173031"/>
                  <a:pt x="588937" y="173174"/>
                  <a:pt x="590147" y="173193"/>
                </a:cubicBezTo>
                <a:cubicBezTo>
                  <a:pt x="595270" y="173106"/>
                  <a:pt x="599363" y="171651"/>
                  <a:pt x="602428" y="168827"/>
                </a:cubicBezTo>
                <a:cubicBezTo>
                  <a:pt x="605493" y="166003"/>
                  <a:pt x="607732" y="162330"/>
                  <a:pt x="609145" y="157810"/>
                </a:cubicBezTo>
                <a:lnTo>
                  <a:pt x="610955" y="151838"/>
                </a:lnTo>
                <a:close/>
                <a:moveTo>
                  <a:pt x="1687422" y="43592"/>
                </a:moveTo>
                <a:cubicBezTo>
                  <a:pt x="1685789" y="47134"/>
                  <a:pt x="1684078" y="50732"/>
                  <a:pt x="1682287" y="54387"/>
                </a:cubicBezTo>
                <a:cubicBezTo>
                  <a:pt x="1680496" y="58042"/>
                  <a:pt x="1678649" y="61686"/>
                  <a:pt x="1676745" y="65318"/>
                </a:cubicBezTo>
                <a:lnTo>
                  <a:pt x="1655932" y="98631"/>
                </a:lnTo>
                <a:lnTo>
                  <a:pt x="1687060" y="98631"/>
                </a:lnTo>
                <a:lnTo>
                  <a:pt x="1687060" y="71293"/>
                </a:lnTo>
                <a:cubicBezTo>
                  <a:pt x="1687083" y="67219"/>
                  <a:pt x="1687218" y="62602"/>
                  <a:pt x="1687467" y="57442"/>
                </a:cubicBezTo>
                <a:cubicBezTo>
                  <a:pt x="1687716" y="52282"/>
                  <a:pt x="1687942" y="47666"/>
                  <a:pt x="1688145" y="43592"/>
                </a:cubicBezTo>
                <a:close/>
                <a:moveTo>
                  <a:pt x="1573122" y="43592"/>
                </a:moveTo>
                <a:cubicBezTo>
                  <a:pt x="1571489" y="47134"/>
                  <a:pt x="1569778" y="50732"/>
                  <a:pt x="1567987" y="54387"/>
                </a:cubicBezTo>
                <a:cubicBezTo>
                  <a:pt x="1566196" y="58042"/>
                  <a:pt x="1564349" y="61686"/>
                  <a:pt x="1562445" y="65318"/>
                </a:cubicBezTo>
                <a:lnTo>
                  <a:pt x="1541632" y="98631"/>
                </a:lnTo>
                <a:lnTo>
                  <a:pt x="1572760" y="98631"/>
                </a:lnTo>
                <a:lnTo>
                  <a:pt x="1572760" y="71293"/>
                </a:lnTo>
                <a:cubicBezTo>
                  <a:pt x="1572783" y="67219"/>
                  <a:pt x="1572918" y="62602"/>
                  <a:pt x="1573167" y="57442"/>
                </a:cubicBezTo>
                <a:cubicBezTo>
                  <a:pt x="1573416" y="52282"/>
                  <a:pt x="1573642" y="47666"/>
                  <a:pt x="1573845" y="43592"/>
                </a:cubicBezTo>
                <a:close/>
                <a:moveTo>
                  <a:pt x="1334997" y="43592"/>
                </a:moveTo>
                <a:cubicBezTo>
                  <a:pt x="1333364" y="47134"/>
                  <a:pt x="1331653" y="50732"/>
                  <a:pt x="1329862" y="54387"/>
                </a:cubicBezTo>
                <a:cubicBezTo>
                  <a:pt x="1328071" y="58042"/>
                  <a:pt x="1326224" y="61686"/>
                  <a:pt x="1324320" y="65318"/>
                </a:cubicBezTo>
                <a:lnTo>
                  <a:pt x="1303507" y="98631"/>
                </a:lnTo>
                <a:lnTo>
                  <a:pt x="1334635" y="98631"/>
                </a:lnTo>
                <a:lnTo>
                  <a:pt x="1334635" y="71293"/>
                </a:lnTo>
                <a:cubicBezTo>
                  <a:pt x="1334658" y="67219"/>
                  <a:pt x="1334793" y="62602"/>
                  <a:pt x="1335042" y="57442"/>
                </a:cubicBezTo>
                <a:cubicBezTo>
                  <a:pt x="1335291" y="52282"/>
                  <a:pt x="1335517" y="47666"/>
                  <a:pt x="1335720" y="43592"/>
                </a:cubicBezTo>
                <a:close/>
                <a:moveTo>
                  <a:pt x="1220697" y="43592"/>
                </a:moveTo>
                <a:cubicBezTo>
                  <a:pt x="1219064" y="47134"/>
                  <a:pt x="1217353" y="50732"/>
                  <a:pt x="1215562" y="54387"/>
                </a:cubicBezTo>
                <a:cubicBezTo>
                  <a:pt x="1213771" y="58042"/>
                  <a:pt x="1211924" y="61686"/>
                  <a:pt x="1210020" y="65318"/>
                </a:cubicBezTo>
                <a:lnTo>
                  <a:pt x="1189207" y="98631"/>
                </a:lnTo>
                <a:lnTo>
                  <a:pt x="1220335" y="98631"/>
                </a:lnTo>
                <a:lnTo>
                  <a:pt x="1220335" y="71293"/>
                </a:lnTo>
                <a:cubicBezTo>
                  <a:pt x="1220358" y="67219"/>
                  <a:pt x="1220493" y="62602"/>
                  <a:pt x="1220742" y="57442"/>
                </a:cubicBezTo>
                <a:cubicBezTo>
                  <a:pt x="1220991" y="52282"/>
                  <a:pt x="1221217" y="47666"/>
                  <a:pt x="1221420" y="43592"/>
                </a:cubicBezTo>
                <a:close/>
                <a:moveTo>
                  <a:pt x="850954" y="37801"/>
                </a:moveTo>
                <a:cubicBezTo>
                  <a:pt x="847055" y="37704"/>
                  <a:pt x="843586" y="39105"/>
                  <a:pt x="840545" y="42004"/>
                </a:cubicBezTo>
                <a:cubicBezTo>
                  <a:pt x="837505" y="44904"/>
                  <a:pt x="835108" y="49886"/>
                  <a:pt x="833356" y="56949"/>
                </a:cubicBezTo>
                <a:cubicBezTo>
                  <a:pt x="831603" y="64012"/>
                  <a:pt x="830709" y="73740"/>
                  <a:pt x="830673" y="86133"/>
                </a:cubicBezTo>
                <a:cubicBezTo>
                  <a:pt x="830709" y="98594"/>
                  <a:pt x="831603" y="108427"/>
                  <a:pt x="833356" y="115631"/>
                </a:cubicBezTo>
                <a:cubicBezTo>
                  <a:pt x="835108" y="122836"/>
                  <a:pt x="837505" y="127950"/>
                  <a:pt x="840545" y="130971"/>
                </a:cubicBezTo>
                <a:cubicBezTo>
                  <a:pt x="843586" y="133992"/>
                  <a:pt x="847055" y="135458"/>
                  <a:pt x="850954" y="135369"/>
                </a:cubicBezTo>
                <a:cubicBezTo>
                  <a:pt x="854793" y="135458"/>
                  <a:pt x="858220" y="133992"/>
                  <a:pt x="861235" y="130971"/>
                </a:cubicBezTo>
                <a:cubicBezTo>
                  <a:pt x="864250" y="127950"/>
                  <a:pt x="866630" y="122836"/>
                  <a:pt x="868377" y="115631"/>
                </a:cubicBezTo>
                <a:cubicBezTo>
                  <a:pt x="870125" y="108427"/>
                  <a:pt x="871016" y="98594"/>
                  <a:pt x="871053" y="86133"/>
                </a:cubicBezTo>
                <a:cubicBezTo>
                  <a:pt x="871016" y="73740"/>
                  <a:pt x="870125" y="64012"/>
                  <a:pt x="868377" y="56949"/>
                </a:cubicBezTo>
                <a:cubicBezTo>
                  <a:pt x="866630" y="49886"/>
                  <a:pt x="864250" y="44904"/>
                  <a:pt x="861235" y="42004"/>
                </a:cubicBezTo>
                <a:cubicBezTo>
                  <a:pt x="858220" y="39105"/>
                  <a:pt x="854793" y="37704"/>
                  <a:pt x="850954" y="37801"/>
                </a:cubicBezTo>
                <a:close/>
                <a:moveTo>
                  <a:pt x="733033" y="37258"/>
                </a:moveTo>
                <a:cubicBezTo>
                  <a:pt x="727921" y="37254"/>
                  <a:pt x="723658" y="39299"/>
                  <a:pt x="720244" y="43391"/>
                </a:cubicBezTo>
                <a:cubicBezTo>
                  <a:pt x="716830" y="47484"/>
                  <a:pt x="715057" y="53648"/>
                  <a:pt x="714925" y="61882"/>
                </a:cubicBezTo>
                <a:cubicBezTo>
                  <a:pt x="714993" y="69739"/>
                  <a:pt x="716714" y="75571"/>
                  <a:pt x="720086" y="79377"/>
                </a:cubicBezTo>
                <a:cubicBezTo>
                  <a:pt x="723459" y="83183"/>
                  <a:pt x="728076" y="85077"/>
                  <a:pt x="733938" y="85058"/>
                </a:cubicBezTo>
                <a:cubicBezTo>
                  <a:pt x="737620" y="85107"/>
                  <a:pt x="741392" y="84013"/>
                  <a:pt x="745255" y="81776"/>
                </a:cubicBezTo>
                <a:cubicBezTo>
                  <a:pt x="749118" y="79539"/>
                  <a:pt x="752710" y="75865"/>
                  <a:pt x="756029" y="70754"/>
                </a:cubicBezTo>
                <a:cubicBezTo>
                  <a:pt x="754754" y="58665"/>
                  <a:pt x="752053" y="50026"/>
                  <a:pt x="747926" y="44840"/>
                </a:cubicBezTo>
                <a:cubicBezTo>
                  <a:pt x="743799" y="39653"/>
                  <a:pt x="738835" y="37126"/>
                  <a:pt x="733033" y="37258"/>
                </a:cubicBezTo>
                <a:close/>
                <a:moveTo>
                  <a:pt x="423710" y="34555"/>
                </a:moveTo>
                <a:cubicBezTo>
                  <a:pt x="428623" y="34649"/>
                  <a:pt x="432687" y="36270"/>
                  <a:pt x="435903" y="39418"/>
                </a:cubicBezTo>
                <a:cubicBezTo>
                  <a:pt x="439119" y="42566"/>
                  <a:pt x="440786" y="46676"/>
                  <a:pt x="440902" y="51747"/>
                </a:cubicBezTo>
                <a:cubicBezTo>
                  <a:pt x="440786" y="56732"/>
                  <a:pt x="439119" y="60788"/>
                  <a:pt x="435903" y="63918"/>
                </a:cubicBezTo>
                <a:cubicBezTo>
                  <a:pt x="432687" y="67047"/>
                  <a:pt x="428623" y="68661"/>
                  <a:pt x="423710" y="68759"/>
                </a:cubicBezTo>
                <a:cubicBezTo>
                  <a:pt x="418797" y="68661"/>
                  <a:pt x="414733" y="67047"/>
                  <a:pt x="411517" y="63918"/>
                </a:cubicBezTo>
                <a:cubicBezTo>
                  <a:pt x="408301" y="60788"/>
                  <a:pt x="406634" y="56732"/>
                  <a:pt x="406517" y="51747"/>
                </a:cubicBezTo>
                <a:cubicBezTo>
                  <a:pt x="406634" y="46676"/>
                  <a:pt x="408301" y="42566"/>
                  <a:pt x="411517" y="39418"/>
                </a:cubicBezTo>
                <a:cubicBezTo>
                  <a:pt x="414733" y="36270"/>
                  <a:pt x="418797" y="34649"/>
                  <a:pt x="423710" y="34555"/>
                </a:cubicBezTo>
                <a:close/>
                <a:moveTo>
                  <a:pt x="1680002" y="19726"/>
                </a:moveTo>
                <a:lnTo>
                  <a:pt x="1711831" y="19726"/>
                </a:lnTo>
                <a:lnTo>
                  <a:pt x="1711831" y="98631"/>
                </a:lnTo>
                <a:lnTo>
                  <a:pt x="1727757" y="98631"/>
                </a:lnTo>
                <a:lnTo>
                  <a:pt x="1727757" y="118878"/>
                </a:lnTo>
                <a:lnTo>
                  <a:pt x="1711831" y="118878"/>
                </a:lnTo>
                <a:lnTo>
                  <a:pt x="1711831" y="153625"/>
                </a:lnTo>
                <a:lnTo>
                  <a:pt x="1687060" y="153625"/>
                </a:lnTo>
                <a:lnTo>
                  <a:pt x="1687060" y="118878"/>
                </a:lnTo>
                <a:lnTo>
                  <a:pt x="1630053" y="118878"/>
                </a:lnTo>
                <a:lnTo>
                  <a:pt x="1630053" y="100800"/>
                </a:lnTo>
                <a:close/>
                <a:moveTo>
                  <a:pt x="1565702" y="19726"/>
                </a:moveTo>
                <a:lnTo>
                  <a:pt x="1597531" y="19726"/>
                </a:lnTo>
                <a:lnTo>
                  <a:pt x="1597531" y="98631"/>
                </a:lnTo>
                <a:lnTo>
                  <a:pt x="1613457" y="98631"/>
                </a:lnTo>
                <a:lnTo>
                  <a:pt x="1613457" y="118878"/>
                </a:lnTo>
                <a:lnTo>
                  <a:pt x="1597531" y="118878"/>
                </a:lnTo>
                <a:lnTo>
                  <a:pt x="1597531" y="153625"/>
                </a:lnTo>
                <a:lnTo>
                  <a:pt x="1572760" y="153625"/>
                </a:lnTo>
                <a:lnTo>
                  <a:pt x="1572760" y="118878"/>
                </a:lnTo>
                <a:lnTo>
                  <a:pt x="1515753" y="118878"/>
                </a:lnTo>
                <a:lnTo>
                  <a:pt x="1515753" y="100800"/>
                </a:lnTo>
                <a:close/>
                <a:moveTo>
                  <a:pt x="1397176" y="19726"/>
                </a:moveTo>
                <a:lnTo>
                  <a:pt x="1486193" y="19726"/>
                </a:lnTo>
                <a:lnTo>
                  <a:pt x="1486193" y="35816"/>
                </a:lnTo>
                <a:cubicBezTo>
                  <a:pt x="1475972" y="48261"/>
                  <a:pt x="1468284" y="60184"/>
                  <a:pt x="1463129" y="71585"/>
                </a:cubicBezTo>
                <a:cubicBezTo>
                  <a:pt x="1457975" y="82985"/>
                  <a:pt x="1454429" y="95190"/>
                  <a:pt x="1452492" y="108200"/>
                </a:cubicBezTo>
                <a:cubicBezTo>
                  <a:pt x="1450555" y="121210"/>
                  <a:pt x="1449301" y="136352"/>
                  <a:pt x="1448732" y="153625"/>
                </a:cubicBezTo>
                <a:lnTo>
                  <a:pt x="1421789" y="153625"/>
                </a:lnTo>
                <a:cubicBezTo>
                  <a:pt x="1422497" y="138261"/>
                  <a:pt x="1424035" y="124348"/>
                  <a:pt x="1426403" y="111887"/>
                </a:cubicBezTo>
                <a:cubicBezTo>
                  <a:pt x="1428772" y="99425"/>
                  <a:pt x="1432427" y="87577"/>
                  <a:pt x="1437369" y="76342"/>
                </a:cubicBezTo>
                <a:cubicBezTo>
                  <a:pt x="1442310" y="65107"/>
                  <a:pt x="1448993" y="53647"/>
                  <a:pt x="1457418" y="41963"/>
                </a:cubicBezTo>
                <a:lnTo>
                  <a:pt x="1397176" y="41963"/>
                </a:lnTo>
                <a:close/>
                <a:moveTo>
                  <a:pt x="1327577" y="19726"/>
                </a:moveTo>
                <a:lnTo>
                  <a:pt x="1359406" y="19726"/>
                </a:lnTo>
                <a:lnTo>
                  <a:pt x="1359406" y="98631"/>
                </a:lnTo>
                <a:lnTo>
                  <a:pt x="1375332" y="98631"/>
                </a:lnTo>
                <a:lnTo>
                  <a:pt x="1375332" y="118878"/>
                </a:lnTo>
                <a:lnTo>
                  <a:pt x="1359406" y="118878"/>
                </a:lnTo>
                <a:lnTo>
                  <a:pt x="1359406" y="153625"/>
                </a:lnTo>
                <a:lnTo>
                  <a:pt x="1334635" y="153625"/>
                </a:lnTo>
                <a:lnTo>
                  <a:pt x="1334635" y="118878"/>
                </a:lnTo>
                <a:lnTo>
                  <a:pt x="1277628" y="118878"/>
                </a:lnTo>
                <a:lnTo>
                  <a:pt x="1277628" y="100800"/>
                </a:lnTo>
                <a:close/>
                <a:moveTo>
                  <a:pt x="1213277" y="19726"/>
                </a:moveTo>
                <a:lnTo>
                  <a:pt x="1245106" y="19726"/>
                </a:lnTo>
                <a:lnTo>
                  <a:pt x="1245106" y="98631"/>
                </a:lnTo>
                <a:lnTo>
                  <a:pt x="1261032" y="98631"/>
                </a:lnTo>
                <a:lnTo>
                  <a:pt x="1261032" y="118878"/>
                </a:lnTo>
                <a:lnTo>
                  <a:pt x="1245106" y="118878"/>
                </a:lnTo>
                <a:lnTo>
                  <a:pt x="1245106" y="153625"/>
                </a:lnTo>
                <a:lnTo>
                  <a:pt x="1220335" y="153625"/>
                </a:lnTo>
                <a:lnTo>
                  <a:pt x="1220335" y="118878"/>
                </a:lnTo>
                <a:lnTo>
                  <a:pt x="1163328" y="118878"/>
                </a:lnTo>
                <a:lnTo>
                  <a:pt x="1163328" y="100800"/>
                </a:lnTo>
                <a:close/>
                <a:moveTo>
                  <a:pt x="1084747" y="17192"/>
                </a:moveTo>
                <a:cubicBezTo>
                  <a:pt x="1097584" y="17350"/>
                  <a:pt x="1107774" y="21102"/>
                  <a:pt x="1115317" y="28449"/>
                </a:cubicBezTo>
                <a:cubicBezTo>
                  <a:pt x="1122860" y="35796"/>
                  <a:pt x="1126718" y="45792"/>
                  <a:pt x="1126891" y="58437"/>
                </a:cubicBezTo>
                <a:cubicBezTo>
                  <a:pt x="1126794" y="66547"/>
                  <a:pt x="1124758" y="74784"/>
                  <a:pt x="1120783" y="83149"/>
                </a:cubicBezTo>
                <a:cubicBezTo>
                  <a:pt x="1116808" y="91514"/>
                  <a:pt x="1111476" y="99859"/>
                  <a:pt x="1104787" y="108183"/>
                </a:cubicBezTo>
                <a:cubicBezTo>
                  <a:pt x="1098098" y="116507"/>
                  <a:pt x="1090633" y="124664"/>
                  <a:pt x="1082394" y="132653"/>
                </a:cubicBezTo>
                <a:cubicBezTo>
                  <a:pt x="1085844" y="132276"/>
                  <a:pt x="1089531" y="131945"/>
                  <a:pt x="1093456" y="131659"/>
                </a:cubicBezTo>
                <a:cubicBezTo>
                  <a:pt x="1097381" y="131372"/>
                  <a:pt x="1100931" y="131222"/>
                  <a:pt x="1104109" y="131207"/>
                </a:cubicBezTo>
                <a:lnTo>
                  <a:pt x="1133225" y="131207"/>
                </a:lnTo>
                <a:lnTo>
                  <a:pt x="1133225" y="153625"/>
                </a:lnTo>
                <a:lnTo>
                  <a:pt x="1043484" y="153625"/>
                </a:lnTo>
                <a:lnTo>
                  <a:pt x="1043484" y="138257"/>
                </a:lnTo>
                <a:cubicBezTo>
                  <a:pt x="1061812" y="122030"/>
                  <a:pt x="1076011" y="107476"/>
                  <a:pt x="1086081" y="94594"/>
                </a:cubicBezTo>
                <a:cubicBezTo>
                  <a:pt x="1096152" y="81713"/>
                  <a:pt x="1101257" y="70143"/>
                  <a:pt x="1101396" y="59885"/>
                </a:cubicBezTo>
                <a:cubicBezTo>
                  <a:pt x="1101351" y="53040"/>
                  <a:pt x="1099587" y="47723"/>
                  <a:pt x="1096103" y="43933"/>
                </a:cubicBezTo>
                <a:cubicBezTo>
                  <a:pt x="1092619" y="40143"/>
                  <a:pt x="1087688" y="38219"/>
                  <a:pt x="1081308" y="38163"/>
                </a:cubicBezTo>
                <a:cubicBezTo>
                  <a:pt x="1076426" y="38272"/>
                  <a:pt x="1071939" y="39637"/>
                  <a:pt x="1067848" y="42258"/>
                </a:cubicBezTo>
                <a:cubicBezTo>
                  <a:pt x="1063757" y="44879"/>
                  <a:pt x="1060040" y="48100"/>
                  <a:pt x="1056696" y="51920"/>
                </a:cubicBezTo>
                <a:lnTo>
                  <a:pt x="1042218" y="37440"/>
                </a:lnTo>
                <a:cubicBezTo>
                  <a:pt x="1048231" y="30901"/>
                  <a:pt x="1054573" y="25900"/>
                  <a:pt x="1061243" y="22435"/>
                </a:cubicBezTo>
                <a:cubicBezTo>
                  <a:pt x="1067912" y="18970"/>
                  <a:pt x="1075747" y="17222"/>
                  <a:pt x="1084747" y="17192"/>
                </a:cubicBezTo>
                <a:close/>
                <a:moveTo>
                  <a:pt x="970266" y="17192"/>
                </a:moveTo>
                <a:cubicBezTo>
                  <a:pt x="983393" y="17241"/>
                  <a:pt x="993863" y="20307"/>
                  <a:pt x="1001673" y="26392"/>
                </a:cubicBezTo>
                <a:cubicBezTo>
                  <a:pt x="1009484" y="32478"/>
                  <a:pt x="1013485" y="41290"/>
                  <a:pt x="1013677" y="52831"/>
                </a:cubicBezTo>
                <a:cubicBezTo>
                  <a:pt x="1013636" y="60093"/>
                  <a:pt x="1011684" y="66301"/>
                  <a:pt x="1007824" y="71456"/>
                </a:cubicBezTo>
                <a:cubicBezTo>
                  <a:pt x="1003963" y="76611"/>
                  <a:pt x="998441" y="80599"/>
                  <a:pt x="991259" y="83419"/>
                </a:cubicBezTo>
                <a:lnTo>
                  <a:pt x="991259" y="84323"/>
                </a:lnTo>
                <a:cubicBezTo>
                  <a:pt x="999019" y="86417"/>
                  <a:pt x="1005378" y="90231"/>
                  <a:pt x="1010336" y="95765"/>
                </a:cubicBezTo>
                <a:cubicBezTo>
                  <a:pt x="1015293" y="101299"/>
                  <a:pt x="1017855" y="108465"/>
                  <a:pt x="1018021" y="117262"/>
                </a:cubicBezTo>
                <a:cubicBezTo>
                  <a:pt x="1017912" y="125491"/>
                  <a:pt x="1015738" y="132499"/>
                  <a:pt x="1011497" y="138286"/>
                </a:cubicBezTo>
                <a:cubicBezTo>
                  <a:pt x="1007256" y="144073"/>
                  <a:pt x="1001598" y="148492"/>
                  <a:pt x="994522" y="151544"/>
                </a:cubicBezTo>
                <a:cubicBezTo>
                  <a:pt x="987446" y="154596"/>
                  <a:pt x="979602" y="156134"/>
                  <a:pt x="970990" y="156158"/>
                </a:cubicBezTo>
                <a:cubicBezTo>
                  <a:pt x="960444" y="156049"/>
                  <a:pt x="951493" y="154279"/>
                  <a:pt x="944137" y="150848"/>
                </a:cubicBezTo>
                <a:cubicBezTo>
                  <a:pt x="936782" y="147417"/>
                  <a:pt x="930772" y="142980"/>
                  <a:pt x="926108" y="137537"/>
                </a:cubicBezTo>
                <a:lnTo>
                  <a:pt x="938595" y="120702"/>
                </a:lnTo>
                <a:cubicBezTo>
                  <a:pt x="942565" y="124682"/>
                  <a:pt x="947022" y="127949"/>
                  <a:pt x="951965" y="130503"/>
                </a:cubicBezTo>
                <a:cubicBezTo>
                  <a:pt x="956908" y="133057"/>
                  <a:pt x="962405" y="134377"/>
                  <a:pt x="968456" y="134464"/>
                </a:cubicBezTo>
                <a:cubicBezTo>
                  <a:pt x="975344" y="134434"/>
                  <a:pt x="980841" y="132819"/>
                  <a:pt x="984947" y="129620"/>
                </a:cubicBezTo>
                <a:cubicBezTo>
                  <a:pt x="989053" y="126421"/>
                  <a:pt x="991157" y="121819"/>
                  <a:pt x="991259" y="115813"/>
                </a:cubicBezTo>
                <a:cubicBezTo>
                  <a:pt x="991542" y="109140"/>
                  <a:pt x="989031" y="103926"/>
                  <a:pt x="983726" y="100173"/>
                </a:cubicBezTo>
                <a:cubicBezTo>
                  <a:pt x="978421" y="96419"/>
                  <a:pt x="968626" y="94510"/>
                  <a:pt x="954340" y="94446"/>
                </a:cubicBezTo>
                <a:lnTo>
                  <a:pt x="954340" y="75285"/>
                </a:lnTo>
                <a:cubicBezTo>
                  <a:pt x="966465" y="75180"/>
                  <a:pt x="974971" y="73263"/>
                  <a:pt x="979857" y="69536"/>
                </a:cubicBezTo>
                <a:cubicBezTo>
                  <a:pt x="984744" y="65808"/>
                  <a:pt x="987096" y="60904"/>
                  <a:pt x="986915" y="54823"/>
                </a:cubicBezTo>
                <a:cubicBezTo>
                  <a:pt x="986882" y="49537"/>
                  <a:pt x="985321" y="45440"/>
                  <a:pt x="982233" y="42531"/>
                </a:cubicBezTo>
                <a:cubicBezTo>
                  <a:pt x="979145" y="39623"/>
                  <a:pt x="974734" y="38106"/>
                  <a:pt x="968999" y="37982"/>
                </a:cubicBezTo>
                <a:cubicBezTo>
                  <a:pt x="964245" y="38106"/>
                  <a:pt x="959818" y="39215"/>
                  <a:pt x="955720" y="41309"/>
                </a:cubicBezTo>
                <a:cubicBezTo>
                  <a:pt x="951622" y="43403"/>
                  <a:pt x="947602" y="46278"/>
                  <a:pt x="943662" y="49933"/>
                </a:cubicBezTo>
                <a:lnTo>
                  <a:pt x="930089" y="33643"/>
                </a:lnTo>
                <a:cubicBezTo>
                  <a:pt x="935847" y="28529"/>
                  <a:pt x="942022" y="24521"/>
                  <a:pt x="948617" y="21621"/>
                </a:cubicBezTo>
                <a:cubicBezTo>
                  <a:pt x="955211" y="18721"/>
                  <a:pt x="962427" y="17245"/>
                  <a:pt x="970266" y="17192"/>
                </a:cubicBezTo>
                <a:close/>
                <a:moveTo>
                  <a:pt x="850954" y="17192"/>
                </a:moveTo>
                <a:cubicBezTo>
                  <a:pt x="864717" y="17180"/>
                  <a:pt x="875650" y="22900"/>
                  <a:pt x="883752" y="34353"/>
                </a:cubicBezTo>
                <a:cubicBezTo>
                  <a:pt x="891854" y="45805"/>
                  <a:pt x="895999" y="63065"/>
                  <a:pt x="896186" y="86133"/>
                </a:cubicBezTo>
                <a:cubicBezTo>
                  <a:pt x="895999" y="109245"/>
                  <a:pt x="891854" y="126686"/>
                  <a:pt x="883752" y="138455"/>
                </a:cubicBezTo>
                <a:cubicBezTo>
                  <a:pt x="875650" y="150225"/>
                  <a:pt x="864717" y="156126"/>
                  <a:pt x="850954" y="156158"/>
                </a:cubicBezTo>
                <a:cubicBezTo>
                  <a:pt x="837104" y="156126"/>
                  <a:pt x="826118" y="150225"/>
                  <a:pt x="817997" y="138455"/>
                </a:cubicBezTo>
                <a:cubicBezTo>
                  <a:pt x="809877" y="126686"/>
                  <a:pt x="805724" y="109245"/>
                  <a:pt x="805540" y="86133"/>
                </a:cubicBezTo>
                <a:cubicBezTo>
                  <a:pt x="805724" y="62986"/>
                  <a:pt x="809877" y="45704"/>
                  <a:pt x="817997" y="34285"/>
                </a:cubicBezTo>
                <a:cubicBezTo>
                  <a:pt x="826118" y="22866"/>
                  <a:pt x="837104" y="17169"/>
                  <a:pt x="850954" y="17192"/>
                </a:cubicBezTo>
                <a:close/>
                <a:moveTo>
                  <a:pt x="732671" y="17192"/>
                </a:moveTo>
                <a:cubicBezTo>
                  <a:pt x="741245" y="17151"/>
                  <a:pt x="749159" y="19443"/>
                  <a:pt x="756414" y="24071"/>
                </a:cubicBezTo>
                <a:cubicBezTo>
                  <a:pt x="763670" y="28699"/>
                  <a:pt x="769516" y="35911"/>
                  <a:pt x="773955" y="45709"/>
                </a:cubicBezTo>
                <a:cubicBezTo>
                  <a:pt x="778394" y="55507"/>
                  <a:pt x="780676" y="68140"/>
                  <a:pt x="780800" y="83609"/>
                </a:cubicBezTo>
                <a:cubicBezTo>
                  <a:pt x="780659" y="100458"/>
                  <a:pt x="778190" y="114235"/>
                  <a:pt x="773392" y="124940"/>
                </a:cubicBezTo>
                <a:cubicBezTo>
                  <a:pt x="768595" y="135645"/>
                  <a:pt x="762319" y="143535"/>
                  <a:pt x="754565" y="148610"/>
                </a:cubicBezTo>
                <a:cubicBezTo>
                  <a:pt x="746810" y="153685"/>
                  <a:pt x="738426" y="156201"/>
                  <a:pt x="729411" y="156158"/>
                </a:cubicBezTo>
                <a:cubicBezTo>
                  <a:pt x="721091" y="156034"/>
                  <a:pt x="713883" y="154520"/>
                  <a:pt x="707786" y="151616"/>
                </a:cubicBezTo>
                <a:cubicBezTo>
                  <a:pt x="701689" y="148712"/>
                  <a:pt x="696656" y="145164"/>
                  <a:pt x="692686" y="140972"/>
                </a:cubicBezTo>
                <a:lnTo>
                  <a:pt x="706608" y="125046"/>
                </a:lnTo>
                <a:cubicBezTo>
                  <a:pt x="709128" y="127737"/>
                  <a:pt x="712272" y="129963"/>
                  <a:pt x="716038" y="131725"/>
                </a:cubicBezTo>
                <a:cubicBezTo>
                  <a:pt x="719804" y="133487"/>
                  <a:pt x="723719" y="134400"/>
                  <a:pt x="727782" y="134464"/>
                </a:cubicBezTo>
                <a:cubicBezTo>
                  <a:pt x="735481" y="134690"/>
                  <a:pt x="741992" y="131386"/>
                  <a:pt x="747315" y="124552"/>
                </a:cubicBezTo>
                <a:cubicBezTo>
                  <a:pt x="752638" y="117718"/>
                  <a:pt x="755663" y="105999"/>
                  <a:pt x="756391" y="89396"/>
                </a:cubicBezTo>
                <a:cubicBezTo>
                  <a:pt x="752811" y="93960"/>
                  <a:pt x="748518" y="97530"/>
                  <a:pt x="743513" y="100106"/>
                </a:cubicBezTo>
                <a:cubicBezTo>
                  <a:pt x="738507" y="102682"/>
                  <a:pt x="733625" y="103992"/>
                  <a:pt x="728868" y="104038"/>
                </a:cubicBezTo>
                <a:cubicBezTo>
                  <a:pt x="717531" y="104057"/>
                  <a:pt x="708357" y="100584"/>
                  <a:pt x="701345" y="93617"/>
                </a:cubicBezTo>
                <a:cubicBezTo>
                  <a:pt x="694333" y="86650"/>
                  <a:pt x="690723" y="76071"/>
                  <a:pt x="690516" y="61882"/>
                </a:cubicBezTo>
                <a:cubicBezTo>
                  <a:pt x="690611" y="52668"/>
                  <a:pt x="692551" y="44729"/>
                  <a:pt x="696337" y="38066"/>
                </a:cubicBezTo>
                <a:cubicBezTo>
                  <a:pt x="700122" y="31403"/>
                  <a:pt x="705185" y="26269"/>
                  <a:pt x="711525" y="22664"/>
                </a:cubicBezTo>
                <a:cubicBezTo>
                  <a:pt x="717864" y="19058"/>
                  <a:pt x="724913" y="17234"/>
                  <a:pt x="732671" y="17192"/>
                </a:cubicBezTo>
                <a:close/>
                <a:moveTo>
                  <a:pt x="230676" y="1086"/>
                </a:moveTo>
                <a:lnTo>
                  <a:pt x="249860" y="6877"/>
                </a:lnTo>
                <a:cubicBezTo>
                  <a:pt x="247967" y="12227"/>
                  <a:pt x="245916" y="17588"/>
                  <a:pt x="243706" y="22959"/>
                </a:cubicBezTo>
                <a:cubicBezTo>
                  <a:pt x="241497" y="28330"/>
                  <a:pt x="239084" y="33643"/>
                  <a:pt x="236467" y="38896"/>
                </a:cubicBezTo>
                <a:lnTo>
                  <a:pt x="236467" y="170094"/>
                </a:lnTo>
                <a:lnTo>
                  <a:pt x="216922" y="170094"/>
                </a:lnTo>
                <a:lnTo>
                  <a:pt x="216922" y="72730"/>
                </a:lnTo>
                <a:cubicBezTo>
                  <a:pt x="214743" y="75829"/>
                  <a:pt x="212541" y="78835"/>
                  <a:pt x="210316" y="81747"/>
                </a:cubicBezTo>
                <a:cubicBezTo>
                  <a:pt x="208092" y="84659"/>
                  <a:pt x="205890" y="87388"/>
                  <a:pt x="203711" y="89933"/>
                </a:cubicBezTo>
                <a:cubicBezTo>
                  <a:pt x="202674" y="87232"/>
                  <a:pt x="201038" y="83726"/>
                  <a:pt x="198802" y="79413"/>
                </a:cubicBezTo>
                <a:cubicBezTo>
                  <a:pt x="196566" y="75100"/>
                  <a:pt x="194523" y="71546"/>
                  <a:pt x="192671" y="68752"/>
                </a:cubicBezTo>
                <a:cubicBezTo>
                  <a:pt x="200386" y="60327"/>
                  <a:pt x="207579" y="50182"/>
                  <a:pt x="214253" y="38316"/>
                </a:cubicBezTo>
                <a:cubicBezTo>
                  <a:pt x="220926" y="26450"/>
                  <a:pt x="226401" y="14040"/>
                  <a:pt x="230676" y="1086"/>
                </a:cubicBezTo>
                <a:close/>
                <a:moveTo>
                  <a:pt x="73125" y="350"/>
                </a:moveTo>
                <a:lnTo>
                  <a:pt x="88666" y="350"/>
                </a:lnTo>
                <a:lnTo>
                  <a:pt x="88666" y="44146"/>
                </a:lnTo>
                <a:lnTo>
                  <a:pt x="96652" y="44146"/>
                </a:lnTo>
                <a:lnTo>
                  <a:pt x="96652" y="15552"/>
                </a:lnTo>
                <a:lnTo>
                  <a:pt x="110926" y="15552"/>
                </a:lnTo>
                <a:lnTo>
                  <a:pt x="110926" y="60783"/>
                </a:lnTo>
                <a:lnTo>
                  <a:pt x="113216" y="55706"/>
                </a:lnTo>
                <a:cubicBezTo>
                  <a:pt x="115166" y="50428"/>
                  <a:pt x="116858" y="44765"/>
                  <a:pt x="118293" y="38717"/>
                </a:cubicBezTo>
                <a:cubicBezTo>
                  <a:pt x="121163" y="26622"/>
                  <a:pt x="123297" y="13893"/>
                  <a:pt x="124697" y="531"/>
                </a:cubicBezTo>
                <a:lnTo>
                  <a:pt x="144066" y="3789"/>
                </a:lnTo>
                <a:cubicBezTo>
                  <a:pt x="143342" y="9237"/>
                  <a:pt x="142527" y="14674"/>
                  <a:pt x="141622" y="20099"/>
                </a:cubicBezTo>
                <a:cubicBezTo>
                  <a:pt x="140717" y="25525"/>
                  <a:pt x="139721" y="30826"/>
                  <a:pt x="138635" y="36002"/>
                </a:cubicBezTo>
                <a:lnTo>
                  <a:pt x="172277" y="36002"/>
                </a:lnTo>
                <a:lnTo>
                  <a:pt x="172277" y="54100"/>
                </a:lnTo>
                <a:lnTo>
                  <a:pt x="166129" y="54100"/>
                </a:lnTo>
                <a:cubicBezTo>
                  <a:pt x="164638" y="67484"/>
                  <a:pt x="162603" y="79896"/>
                  <a:pt x="160027" y="91335"/>
                </a:cubicBezTo>
                <a:cubicBezTo>
                  <a:pt x="157450" y="102775"/>
                  <a:pt x="154060" y="113286"/>
                  <a:pt x="149856" y="122870"/>
                </a:cubicBezTo>
                <a:cubicBezTo>
                  <a:pt x="153005" y="129039"/>
                  <a:pt x="156652" y="134528"/>
                  <a:pt x="160796" y="139339"/>
                </a:cubicBezTo>
                <a:cubicBezTo>
                  <a:pt x="164939" y="144150"/>
                  <a:pt x="169671" y="148192"/>
                  <a:pt x="174991" y="151464"/>
                </a:cubicBezTo>
                <a:cubicBezTo>
                  <a:pt x="172700" y="153497"/>
                  <a:pt x="170228" y="156128"/>
                  <a:pt x="167576" y="159359"/>
                </a:cubicBezTo>
                <a:cubicBezTo>
                  <a:pt x="164924" y="162591"/>
                  <a:pt x="162814" y="165629"/>
                  <a:pt x="161247" y="168476"/>
                </a:cubicBezTo>
                <a:cubicBezTo>
                  <a:pt x="156735" y="165128"/>
                  <a:pt x="152650" y="161282"/>
                  <a:pt x="148995" y="156939"/>
                </a:cubicBezTo>
                <a:cubicBezTo>
                  <a:pt x="145339" y="152596"/>
                  <a:pt x="142067" y="147754"/>
                  <a:pt x="139178" y="142416"/>
                </a:cubicBezTo>
                <a:cubicBezTo>
                  <a:pt x="135486" y="147747"/>
                  <a:pt x="131376" y="152694"/>
                  <a:pt x="126846" y="157256"/>
                </a:cubicBezTo>
                <a:cubicBezTo>
                  <a:pt x="122317" y="161818"/>
                  <a:pt x="117256" y="166040"/>
                  <a:pt x="111663" y="169924"/>
                </a:cubicBezTo>
                <a:cubicBezTo>
                  <a:pt x="110528" y="167748"/>
                  <a:pt x="108771" y="165087"/>
                  <a:pt x="106391" y="161938"/>
                </a:cubicBezTo>
                <a:cubicBezTo>
                  <a:pt x="104012" y="158790"/>
                  <a:pt x="101847" y="156264"/>
                  <a:pt x="99898" y="154360"/>
                </a:cubicBezTo>
                <a:cubicBezTo>
                  <a:pt x="106486" y="150205"/>
                  <a:pt x="112270" y="145439"/>
                  <a:pt x="117252" y="140063"/>
                </a:cubicBezTo>
                <a:cubicBezTo>
                  <a:pt x="122234" y="134687"/>
                  <a:pt x="126526" y="128654"/>
                  <a:pt x="130127" y="121966"/>
                </a:cubicBezTo>
                <a:cubicBezTo>
                  <a:pt x="128238" y="116438"/>
                  <a:pt x="126541" y="110617"/>
                  <a:pt x="125036" y="104501"/>
                </a:cubicBezTo>
                <a:cubicBezTo>
                  <a:pt x="123531" y="98386"/>
                  <a:pt x="122151" y="92022"/>
                  <a:pt x="120895" y="85409"/>
                </a:cubicBezTo>
                <a:cubicBezTo>
                  <a:pt x="120258" y="86672"/>
                  <a:pt x="119586" y="87855"/>
                  <a:pt x="118881" y="88960"/>
                </a:cubicBezTo>
                <a:cubicBezTo>
                  <a:pt x="118176" y="90065"/>
                  <a:pt x="117459" y="91113"/>
                  <a:pt x="116732" y="92105"/>
                </a:cubicBezTo>
                <a:cubicBezTo>
                  <a:pt x="115985" y="91075"/>
                  <a:pt x="115035" y="89741"/>
                  <a:pt x="113881" y="88101"/>
                </a:cubicBezTo>
                <a:cubicBezTo>
                  <a:pt x="112726" y="86460"/>
                  <a:pt x="111505" y="84719"/>
                  <a:pt x="110215" y="82875"/>
                </a:cubicBezTo>
                <a:lnTo>
                  <a:pt x="110215" y="88485"/>
                </a:lnTo>
                <a:lnTo>
                  <a:pt x="49587" y="88485"/>
                </a:lnTo>
                <a:lnTo>
                  <a:pt x="49587" y="70388"/>
                </a:lnTo>
                <a:lnTo>
                  <a:pt x="106594" y="70388"/>
                </a:lnTo>
                <a:lnTo>
                  <a:pt x="110839" y="60977"/>
                </a:lnTo>
                <a:lnTo>
                  <a:pt x="51408" y="60977"/>
                </a:lnTo>
                <a:lnTo>
                  <a:pt x="51408" y="47585"/>
                </a:lnTo>
                <a:cubicBezTo>
                  <a:pt x="49883" y="50582"/>
                  <a:pt x="48313" y="53636"/>
                  <a:pt x="46697" y="56747"/>
                </a:cubicBezTo>
                <a:cubicBezTo>
                  <a:pt x="45082" y="59857"/>
                  <a:pt x="43330" y="62956"/>
                  <a:pt x="41443" y="66044"/>
                </a:cubicBezTo>
                <a:lnTo>
                  <a:pt x="41443" y="169381"/>
                </a:lnTo>
                <a:lnTo>
                  <a:pt x="21898" y="169381"/>
                </a:lnTo>
                <a:lnTo>
                  <a:pt x="21898" y="94095"/>
                </a:lnTo>
                <a:cubicBezTo>
                  <a:pt x="20167" y="96271"/>
                  <a:pt x="18425" y="98344"/>
                  <a:pt x="16672" y="100316"/>
                </a:cubicBezTo>
                <a:cubicBezTo>
                  <a:pt x="14919" y="102288"/>
                  <a:pt x="13222" y="104136"/>
                  <a:pt x="11582" y="105859"/>
                </a:cubicBezTo>
                <a:cubicBezTo>
                  <a:pt x="10443" y="103434"/>
                  <a:pt x="8694" y="100230"/>
                  <a:pt x="6334" y="96244"/>
                </a:cubicBezTo>
                <a:cubicBezTo>
                  <a:pt x="3974" y="92259"/>
                  <a:pt x="1862" y="89009"/>
                  <a:pt x="0" y="86494"/>
                </a:cubicBezTo>
                <a:cubicBezTo>
                  <a:pt x="6541" y="80364"/>
                  <a:pt x="12823" y="73034"/>
                  <a:pt x="18844" y="64506"/>
                </a:cubicBezTo>
                <a:cubicBezTo>
                  <a:pt x="24865" y="55977"/>
                  <a:pt x="29925" y="47200"/>
                  <a:pt x="34023" y="38174"/>
                </a:cubicBezTo>
                <a:lnTo>
                  <a:pt x="51408" y="44508"/>
                </a:lnTo>
                <a:lnTo>
                  <a:pt x="51408" y="15552"/>
                </a:lnTo>
                <a:lnTo>
                  <a:pt x="65139" y="15552"/>
                </a:lnTo>
                <a:lnTo>
                  <a:pt x="65139" y="44146"/>
                </a:lnTo>
                <a:lnTo>
                  <a:pt x="73125" y="44146"/>
                </a:lnTo>
                <a:close/>
                <a:moveTo>
                  <a:pt x="31308" y="169"/>
                </a:moveTo>
                <a:lnTo>
                  <a:pt x="50502" y="7408"/>
                </a:lnTo>
                <a:cubicBezTo>
                  <a:pt x="45483" y="15432"/>
                  <a:pt x="39583" y="23319"/>
                  <a:pt x="32803" y="31071"/>
                </a:cubicBezTo>
                <a:cubicBezTo>
                  <a:pt x="26023" y="38823"/>
                  <a:pt x="19130" y="45534"/>
                  <a:pt x="12125" y="51204"/>
                </a:cubicBezTo>
                <a:cubicBezTo>
                  <a:pt x="10858" y="48776"/>
                  <a:pt x="9184" y="45941"/>
                  <a:pt x="7103" y="42698"/>
                </a:cubicBezTo>
                <a:cubicBezTo>
                  <a:pt x="5022" y="39456"/>
                  <a:pt x="3076" y="36802"/>
                  <a:pt x="1267" y="34736"/>
                </a:cubicBezTo>
                <a:cubicBezTo>
                  <a:pt x="7122" y="30128"/>
                  <a:pt x="12785" y="24684"/>
                  <a:pt x="18256" y="18403"/>
                </a:cubicBezTo>
                <a:cubicBezTo>
                  <a:pt x="23726" y="12121"/>
                  <a:pt x="28077" y="6043"/>
                  <a:pt x="31308" y="169"/>
                </a:cubicBezTo>
                <a:close/>
                <a:moveTo>
                  <a:pt x="303609" y="0"/>
                </a:moveTo>
                <a:cubicBezTo>
                  <a:pt x="306218" y="3834"/>
                  <a:pt x="308737" y="7929"/>
                  <a:pt x="311165" y="12283"/>
                </a:cubicBezTo>
                <a:cubicBezTo>
                  <a:pt x="313593" y="16638"/>
                  <a:pt x="315478" y="20506"/>
                  <a:pt x="316820" y="23888"/>
                </a:cubicBezTo>
                <a:lnTo>
                  <a:pt x="306505" y="28413"/>
                </a:lnTo>
                <a:lnTo>
                  <a:pt x="361159" y="28413"/>
                </a:lnTo>
                <a:lnTo>
                  <a:pt x="361159" y="45945"/>
                </a:lnTo>
                <a:lnTo>
                  <a:pt x="244792" y="45945"/>
                </a:lnTo>
                <a:lnTo>
                  <a:pt x="244792" y="28413"/>
                </a:lnTo>
                <a:lnTo>
                  <a:pt x="296551" y="28413"/>
                </a:lnTo>
                <a:cubicBezTo>
                  <a:pt x="295145" y="24993"/>
                  <a:pt x="293433" y="21381"/>
                  <a:pt x="291416" y="17577"/>
                </a:cubicBezTo>
                <a:cubicBezTo>
                  <a:pt x="289399" y="13773"/>
                  <a:pt x="287370" y="10206"/>
                  <a:pt x="285331" y="6877"/>
                </a:cubicBezTo>
                <a:close/>
              </a:path>
            </a:pathLst>
          </a:custGeom>
          <a:gradFill>
            <a:gsLst>
              <a:gs pos="100000">
                <a:srgbClr val="EFB282"/>
              </a:gs>
              <a:gs pos="0">
                <a:srgbClr val="FFFED8"/>
              </a:gs>
              <a:gs pos="49000">
                <a:srgbClr val="FDD0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400" b="1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40CB3FFC-8B3B-4366-9382-AFB5A59031D4}"/>
              </a:ext>
            </a:extLst>
          </p:cNvPr>
          <p:cNvGrpSpPr/>
          <p:nvPr/>
        </p:nvGrpSpPr>
        <p:grpSpPr>
          <a:xfrm>
            <a:off x="4744047" y="624816"/>
            <a:ext cx="1784400" cy="445780"/>
            <a:chOff x="3593517" y="1632370"/>
            <a:chExt cx="1489694" cy="372156"/>
          </a:xfrm>
        </p:grpSpPr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48492E56-4DD6-4BDD-9B60-1ABC4CA7BD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10992" y="1809798"/>
              <a:ext cx="58302" cy="110925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xmlns="" id="{5EAB1758-56C8-4BE0-A9AF-DE443E752176}"/>
                </a:ext>
              </a:extLst>
            </p:cNvPr>
            <p:cNvSpPr txBox="1"/>
            <p:nvPr/>
          </p:nvSpPr>
          <p:spPr>
            <a:xfrm>
              <a:off x="3593517" y="1632370"/>
              <a:ext cx="810408" cy="37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风音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9F7A9BCF-AE19-487D-A30A-C74D58336FC4}"/>
                </a:ext>
              </a:extLst>
            </p:cNvPr>
            <p:cNvSpPr txBox="1"/>
            <p:nvPr/>
          </p:nvSpPr>
          <p:spPr>
            <a:xfrm>
              <a:off x="4464050" y="1762871"/>
              <a:ext cx="619161" cy="19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solidFill>
                    <a:schemeClr val="bg1">
                      <a:alpha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SALLY</a:t>
              </a:r>
              <a:endParaRPr lang="zh-CN" altLang="en-US" sz="1000" dirty="0">
                <a:solidFill>
                  <a:schemeClr val="bg1">
                    <a:alpha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0EB78379-B266-48B6-8514-ED248A415518}"/>
              </a:ext>
            </a:extLst>
          </p:cNvPr>
          <p:cNvSpPr txBox="1"/>
          <p:nvPr/>
        </p:nvSpPr>
        <p:spPr>
          <a:xfrm>
            <a:off x="5122308" y="1395918"/>
            <a:ext cx="3239213" cy="16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微软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秋叶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认证设计师</a:t>
            </a:r>
            <a:endParaRPr lang="en-US" altLang="zh-CN" sz="1600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1600" b="0" dirty="0" err="1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iSlide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认证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PowerPoint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设计专家</a:t>
            </a:r>
            <a:endParaRPr lang="en-US" altLang="zh-CN" sz="1600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王牌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计划第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期皇冠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特工</a:t>
            </a:r>
            <a:endParaRPr lang="en-US" altLang="zh-CN" sz="1600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秋叶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训练营助教</a:t>
            </a:r>
            <a:endParaRPr lang="en-US" altLang="zh-CN" sz="1600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#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风风风音</a:t>
            </a:r>
            <a:r>
              <a:rPr lang="en-US" altLang="zh-CN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#</a:t>
            </a:r>
            <a:r>
              <a:rPr lang="zh-CN" altLang="en-US" sz="1600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主理人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D9F2B283-7639-42B8-B1F8-8E812049C81F}"/>
              </a:ext>
            </a:extLst>
          </p:cNvPr>
          <p:cNvGrpSpPr/>
          <p:nvPr/>
        </p:nvGrpSpPr>
        <p:grpSpPr>
          <a:xfrm>
            <a:off x="4816050" y="1500353"/>
            <a:ext cx="134091" cy="1428086"/>
            <a:chOff x="4816050" y="1500353"/>
            <a:chExt cx="134091" cy="1428086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1AF75291-EA07-496C-BCBF-0BB45BF17D86}"/>
                </a:ext>
              </a:extLst>
            </p:cNvPr>
            <p:cNvGrpSpPr/>
            <p:nvPr/>
          </p:nvGrpSpPr>
          <p:grpSpPr>
            <a:xfrm>
              <a:off x="4816050" y="1500353"/>
              <a:ext cx="134091" cy="134091"/>
              <a:chOff x="4816050" y="1500353"/>
              <a:chExt cx="134091" cy="134091"/>
            </a:xfrm>
          </p:grpSpPr>
          <p:sp>
            <p:nvSpPr>
              <p:cNvPr id="126" name="Teardrop 15">
                <a:extLst>
                  <a:ext uri="{FF2B5EF4-FFF2-40B4-BE49-F238E27FC236}">
                    <a16:creationId xmlns:a16="http://schemas.microsoft.com/office/drawing/2014/main" xmlns="" id="{56A7DC3E-41EB-4E54-88DD-1B95A2463ECA}"/>
                  </a:ext>
                </a:extLst>
              </p:cNvPr>
              <p:cNvSpPr/>
              <p:nvPr/>
            </p:nvSpPr>
            <p:spPr>
              <a:xfrm rot="8100000" flipH="1">
                <a:off x="4816050" y="1500353"/>
                <a:ext cx="134091" cy="13409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127" name="Oval 16">
                <a:extLst>
                  <a:ext uri="{FF2B5EF4-FFF2-40B4-BE49-F238E27FC236}">
                    <a16:creationId xmlns:a16="http://schemas.microsoft.com/office/drawing/2014/main" xmlns="" id="{0CB61A3B-DE8C-468E-8224-F2B2BB7E3E0C}"/>
                  </a:ext>
                </a:extLst>
              </p:cNvPr>
              <p:cNvSpPr/>
              <p:nvPr/>
            </p:nvSpPr>
            <p:spPr>
              <a:xfrm rot="8100000" flipH="1">
                <a:off x="4854736" y="1539039"/>
                <a:ext cx="56716" cy="567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EBB04B73-A142-4B3D-96F9-DB01B3F2EDAF}"/>
                </a:ext>
              </a:extLst>
            </p:cNvPr>
            <p:cNvGrpSpPr/>
            <p:nvPr/>
          </p:nvGrpSpPr>
          <p:grpSpPr>
            <a:xfrm>
              <a:off x="4816050" y="1842486"/>
              <a:ext cx="134091" cy="134091"/>
              <a:chOff x="4816050" y="1869789"/>
              <a:chExt cx="134091" cy="134091"/>
            </a:xfrm>
          </p:grpSpPr>
          <p:sp>
            <p:nvSpPr>
              <p:cNvPr id="128" name="Teardrop 15">
                <a:extLst>
                  <a:ext uri="{FF2B5EF4-FFF2-40B4-BE49-F238E27FC236}">
                    <a16:creationId xmlns:a16="http://schemas.microsoft.com/office/drawing/2014/main" xmlns="" id="{41E80FF1-71EA-49B0-AB4E-863C3EDD73CD}"/>
                  </a:ext>
                </a:extLst>
              </p:cNvPr>
              <p:cNvSpPr/>
              <p:nvPr/>
            </p:nvSpPr>
            <p:spPr>
              <a:xfrm rot="8100000" flipH="1">
                <a:off x="4816050" y="1869789"/>
                <a:ext cx="134091" cy="13409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129" name="Oval 16">
                <a:extLst>
                  <a:ext uri="{FF2B5EF4-FFF2-40B4-BE49-F238E27FC236}">
                    <a16:creationId xmlns:a16="http://schemas.microsoft.com/office/drawing/2014/main" xmlns="" id="{7FA38149-D03B-4B0F-A6D8-A239E1016A6C}"/>
                  </a:ext>
                </a:extLst>
              </p:cNvPr>
              <p:cNvSpPr/>
              <p:nvPr/>
            </p:nvSpPr>
            <p:spPr>
              <a:xfrm rot="8100000" flipH="1">
                <a:off x="4854736" y="1908476"/>
                <a:ext cx="56716" cy="567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xmlns="" id="{C63CAE81-44A5-4215-950A-65FD0454BBAA}"/>
                </a:ext>
              </a:extLst>
            </p:cNvPr>
            <p:cNvGrpSpPr/>
            <p:nvPr/>
          </p:nvGrpSpPr>
          <p:grpSpPr>
            <a:xfrm>
              <a:off x="4816050" y="2164359"/>
              <a:ext cx="134091" cy="134091"/>
              <a:chOff x="4816050" y="2239224"/>
              <a:chExt cx="134091" cy="134091"/>
            </a:xfrm>
          </p:grpSpPr>
          <p:sp>
            <p:nvSpPr>
              <p:cNvPr id="130" name="Teardrop 15">
                <a:extLst>
                  <a:ext uri="{FF2B5EF4-FFF2-40B4-BE49-F238E27FC236}">
                    <a16:creationId xmlns:a16="http://schemas.microsoft.com/office/drawing/2014/main" xmlns="" id="{A5B608C5-A0A0-4AEB-9FDC-A95434B31D4E}"/>
                  </a:ext>
                </a:extLst>
              </p:cNvPr>
              <p:cNvSpPr/>
              <p:nvPr/>
            </p:nvSpPr>
            <p:spPr>
              <a:xfrm rot="8100000" flipH="1">
                <a:off x="4816050" y="2239224"/>
                <a:ext cx="134091" cy="13409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131" name="Oval 16">
                <a:extLst>
                  <a:ext uri="{FF2B5EF4-FFF2-40B4-BE49-F238E27FC236}">
                    <a16:creationId xmlns:a16="http://schemas.microsoft.com/office/drawing/2014/main" xmlns="" id="{2A311B27-18E5-47C1-AC35-5C83E5F25A72}"/>
                  </a:ext>
                </a:extLst>
              </p:cNvPr>
              <p:cNvSpPr/>
              <p:nvPr/>
            </p:nvSpPr>
            <p:spPr>
              <a:xfrm rot="8100000" flipH="1">
                <a:off x="4854736" y="2277912"/>
                <a:ext cx="56716" cy="567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xmlns="" id="{3AEF9CA0-BBA9-4781-8086-AB4F162AC836}"/>
                </a:ext>
              </a:extLst>
            </p:cNvPr>
            <p:cNvGrpSpPr/>
            <p:nvPr/>
          </p:nvGrpSpPr>
          <p:grpSpPr>
            <a:xfrm>
              <a:off x="4816050" y="2482660"/>
              <a:ext cx="134091" cy="134091"/>
              <a:chOff x="4816050" y="2608660"/>
              <a:chExt cx="134091" cy="134091"/>
            </a:xfrm>
          </p:grpSpPr>
          <p:sp>
            <p:nvSpPr>
              <p:cNvPr id="132" name="Teardrop 15">
                <a:extLst>
                  <a:ext uri="{FF2B5EF4-FFF2-40B4-BE49-F238E27FC236}">
                    <a16:creationId xmlns:a16="http://schemas.microsoft.com/office/drawing/2014/main" xmlns="" id="{D0CC9EB3-3FA6-49C4-B737-CC7A2B84412A}"/>
                  </a:ext>
                </a:extLst>
              </p:cNvPr>
              <p:cNvSpPr/>
              <p:nvPr/>
            </p:nvSpPr>
            <p:spPr>
              <a:xfrm rot="8100000" flipH="1">
                <a:off x="4816050" y="2608660"/>
                <a:ext cx="134091" cy="13409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133" name="Oval 16">
                <a:extLst>
                  <a:ext uri="{FF2B5EF4-FFF2-40B4-BE49-F238E27FC236}">
                    <a16:creationId xmlns:a16="http://schemas.microsoft.com/office/drawing/2014/main" xmlns="" id="{7A667DD6-44A6-4494-B94B-C8B62FE1982E}"/>
                  </a:ext>
                </a:extLst>
              </p:cNvPr>
              <p:cNvSpPr/>
              <p:nvPr/>
            </p:nvSpPr>
            <p:spPr>
              <a:xfrm rot="8100000" flipH="1">
                <a:off x="4854736" y="2647346"/>
                <a:ext cx="56716" cy="567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2C8CE104-D707-4793-A4D0-E6CF0B44930B}"/>
                </a:ext>
              </a:extLst>
            </p:cNvPr>
            <p:cNvGrpSpPr/>
            <p:nvPr/>
          </p:nvGrpSpPr>
          <p:grpSpPr>
            <a:xfrm>
              <a:off x="4816050" y="2794348"/>
              <a:ext cx="134091" cy="134091"/>
              <a:chOff x="4816050" y="2239224"/>
              <a:chExt cx="134091" cy="134091"/>
            </a:xfrm>
          </p:grpSpPr>
          <p:sp>
            <p:nvSpPr>
              <p:cNvPr id="146" name="Teardrop 15">
                <a:extLst>
                  <a:ext uri="{FF2B5EF4-FFF2-40B4-BE49-F238E27FC236}">
                    <a16:creationId xmlns:a16="http://schemas.microsoft.com/office/drawing/2014/main" xmlns="" id="{DADD7896-4E96-429B-8FE5-689BE5422B86}"/>
                  </a:ext>
                </a:extLst>
              </p:cNvPr>
              <p:cNvSpPr/>
              <p:nvPr/>
            </p:nvSpPr>
            <p:spPr>
              <a:xfrm rot="8100000" flipH="1">
                <a:off x="4816050" y="2239224"/>
                <a:ext cx="134091" cy="134091"/>
              </a:xfrm>
              <a:prstGeom prst="teardrop">
                <a:avLst/>
              </a:prstGeom>
              <a:gradFill flip="none" rotWithShape="1">
                <a:gsLst>
                  <a:gs pos="87000">
                    <a:srgbClr val="F0B280"/>
                  </a:gs>
                  <a:gs pos="35000">
                    <a:srgbClr val="FDD093"/>
                  </a:gs>
                  <a:gs pos="0">
                    <a:srgbClr val="FFFED8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147" name="Oval 16">
                <a:extLst>
                  <a:ext uri="{FF2B5EF4-FFF2-40B4-BE49-F238E27FC236}">
                    <a16:creationId xmlns:a16="http://schemas.microsoft.com/office/drawing/2014/main" xmlns="" id="{D67FB981-4C2B-4E75-AC04-C3CA8438AC3D}"/>
                  </a:ext>
                </a:extLst>
              </p:cNvPr>
              <p:cNvSpPr/>
              <p:nvPr/>
            </p:nvSpPr>
            <p:spPr>
              <a:xfrm rot="8100000" flipH="1">
                <a:off x="4854736" y="2277912"/>
                <a:ext cx="56716" cy="567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70001">
                  <a:defRPr/>
                </a:pPr>
                <a:endParaRPr lang="en-US" sz="72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</p:grpSp>
      <p:pic>
        <p:nvPicPr>
          <p:cNvPr id="119" name="图片 118">
            <a:extLst>
              <a:ext uri="{FF2B5EF4-FFF2-40B4-BE49-F238E27FC236}">
                <a16:creationId xmlns:a16="http://schemas.microsoft.com/office/drawing/2014/main" xmlns="" id="{BBA3E95C-FBBB-40B2-A2C6-4B24C8BD2C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7951" y="812063"/>
            <a:ext cx="1538890" cy="1538890"/>
          </a:xfrm>
          <a:prstGeom prst="ellipse">
            <a:avLst/>
          </a:prstGeom>
          <a:noFill/>
          <a:ln w="38100" cap="sq">
            <a:gradFill>
              <a:gsLst>
                <a:gs pos="0">
                  <a:srgbClr val="FDD093"/>
                </a:gs>
                <a:gs pos="100000">
                  <a:srgbClr val="EFB282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风音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54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1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-2997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8BB8BB8D-F3DB-4782-B257-7764BED93F31}"/>
              </a:ext>
            </a:extLst>
          </p:cNvPr>
          <p:cNvSpPr/>
          <p:nvPr/>
        </p:nvSpPr>
        <p:spPr>
          <a:xfrm>
            <a:off x="6027001" y="2558829"/>
            <a:ext cx="8311154" cy="5126619"/>
          </a:xfrm>
          <a:prstGeom prst="roundRect">
            <a:avLst>
              <a:gd name="adj" fmla="val 0"/>
            </a:avLst>
          </a:prstGeom>
          <a:blipFill dpi="0" rotWithShape="1">
            <a:blip r:embed="rId6">
              <a:alphaModFix amt="1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049236A8-B371-461A-81B3-322E58AB6417}"/>
              </a:ext>
            </a:extLst>
          </p:cNvPr>
          <p:cNvSpPr/>
          <p:nvPr/>
        </p:nvSpPr>
        <p:spPr>
          <a:xfrm>
            <a:off x="0" y="1629896"/>
            <a:ext cx="12192000" cy="5228104"/>
          </a:xfrm>
          <a:custGeom>
            <a:avLst/>
            <a:gdLst>
              <a:gd name="connsiteX0" fmla="*/ 12192000 w 12192000"/>
              <a:gd name="connsiteY0" fmla="*/ 0 h 5228104"/>
              <a:gd name="connsiteX1" fmla="*/ 12192000 w 12192000"/>
              <a:gd name="connsiteY1" fmla="*/ 5228104 h 5228104"/>
              <a:gd name="connsiteX2" fmla="*/ 0 w 12192000"/>
              <a:gd name="connsiteY2" fmla="*/ 5228104 h 5228104"/>
              <a:gd name="connsiteX3" fmla="*/ 0 w 12192000"/>
              <a:gd name="connsiteY3" fmla="*/ 2379055 h 5228104"/>
              <a:gd name="connsiteX4" fmla="*/ 63461 w 12192000"/>
              <a:gd name="connsiteY4" fmla="*/ 2357150 h 5228104"/>
              <a:gd name="connsiteX5" fmla="*/ 2209800 w 12192000"/>
              <a:gd name="connsiteY5" fmla="*/ 1829584 h 5228104"/>
              <a:gd name="connsiteX6" fmla="*/ 5410201 w 12192000"/>
              <a:gd name="connsiteY6" fmla="*/ 2042944 h 5228104"/>
              <a:gd name="connsiteX7" fmla="*/ 8244840 w 12192000"/>
              <a:gd name="connsiteY7" fmla="*/ 884704 h 5228104"/>
              <a:gd name="connsiteX8" fmla="*/ 10820400 w 12192000"/>
              <a:gd name="connsiteY8" fmla="*/ 1067584 h 5228104"/>
              <a:gd name="connsiteX9" fmla="*/ 11862628 w 12192000"/>
              <a:gd name="connsiteY9" fmla="*/ 318517 h 522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228104">
                <a:moveTo>
                  <a:pt x="12192000" y="0"/>
                </a:moveTo>
                <a:lnTo>
                  <a:pt x="12192000" y="5228104"/>
                </a:lnTo>
                <a:lnTo>
                  <a:pt x="0" y="5228104"/>
                </a:lnTo>
                <a:lnTo>
                  <a:pt x="0" y="2379055"/>
                </a:lnTo>
                <a:lnTo>
                  <a:pt x="63461" y="2357150"/>
                </a:lnTo>
                <a:cubicBezTo>
                  <a:pt x="632460" y="2162007"/>
                  <a:pt x="1483995" y="1888639"/>
                  <a:pt x="2209800" y="1829584"/>
                </a:cubicBezTo>
                <a:cubicBezTo>
                  <a:pt x="3177540" y="1750844"/>
                  <a:pt x="4404360" y="2200424"/>
                  <a:pt x="5410201" y="2042944"/>
                </a:cubicBezTo>
                <a:cubicBezTo>
                  <a:pt x="6416040" y="1885464"/>
                  <a:pt x="7343140" y="1047264"/>
                  <a:pt x="8244840" y="884704"/>
                </a:cubicBezTo>
                <a:cubicBezTo>
                  <a:pt x="9146540" y="722144"/>
                  <a:pt x="9982200" y="1390164"/>
                  <a:pt x="10820400" y="1067584"/>
                </a:cubicBezTo>
                <a:cubicBezTo>
                  <a:pt x="11134725" y="946617"/>
                  <a:pt x="11503700" y="652056"/>
                  <a:pt x="11862628" y="318517"/>
                </a:cubicBezTo>
                <a:close/>
              </a:path>
            </a:pathLst>
          </a:custGeom>
          <a:gradFill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5400000" scaled="1"/>
          </a:gradFill>
          <a:ln w="2540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99D7260C-74C4-428E-9611-F0E15BA9B5E1}"/>
              </a:ext>
            </a:extLst>
          </p:cNvPr>
          <p:cNvSpPr/>
          <p:nvPr/>
        </p:nvSpPr>
        <p:spPr>
          <a:xfrm>
            <a:off x="536294" y="1318863"/>
            <a:ext cx="11119412" cy="5058613"/>
          </a:xfrm>
          <a:prstGeom prst="roundRect">
            <a:avLst>
              <a:gd name="adj" fmla="val 2586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15FD8C7A-3D67-46D6-A9AC-F65F92F9A892}"/>
              </a:ext>
            </a:extLst>
          </p:cNvPr>
          <p:cNvGraphicFramePr/>
          <p:nvPr/>
        </p:nvGraphicFramePr>
        <p:xfrm>
          <a:off x="640917" y="2184950"/>
          <a:ext cx="6568277" cy="389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FDAD45B-7F71-4024-8EBB-30998F76A7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480" y="163889"/>
            <a:ext cx="1113924" cy="111392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B823E7-2CA8-4BEB-8AC3-462D8629794E}"/>
              </a:ext>
            </a:extLst>
          </p:cNvPr>
          <p:cNvSpPr/>
          <p:nvPr/>
        </p:nvSpPr>
        <p:spPr>
          <a:xfrm>
            <a:off x="457200" y="480523"/>
            <a:ext cx="9123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用户选购观念改变：清晰画质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rgbClr val="12A0A8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6E5CEC19-31B2-489C-83D6-280416EF156E}"/>
              </a:ext>
            </a:extLst>
          </p:cNvPr>
          <p:cNvSpPr/>
          <p:nvPr/>
        </p:nvSpPr>
        <p:spPr>
          <a:xfrm>
            <a:off x="1156476" y="1328963"/>
            <a:ext cx="4718534" cy="1352264"/>
          </a:xfrm>
          <a:prstGeom prst="roundRect">
            <a:avLst>
              <a:gd name="adj" fmla="val 0"/>
            </a:avLst>
          </a:prstGeom>
          <a:blipFill dpi="0" rotWithShape="1">
            <a:blip r:embed="rId9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9DAEDDC-F5EA-4D9C-B755-F3CC8BEE59DD}"/>
              </a:ext>
            </a:extLst>
          </p:cNvPr>
          <p:cNvSpPr/>
          <p:nvPr/>
        </p:nvSpPr>
        <p:spPr>
          <a:xfrm>
            <a:off x="1675328" y="1675327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影响购买的关键性决定因素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1EEB870-D191-4A14-BA3E-3E817DB51056}"/>
              </a:ext>
            </a:extLst>
          </p:cNvPr>
          <p:cNvGrpSpPr/>
          <p:nvPr/>
        </p:nvGrpSpPr>
        <p:grpSpPr>
          <a:xfrm>
            <a:off x="6522431" y="1667467"/>
            <a:ext cx="2547277" cy="517483"/>
            <a:chOff x="6837355" y="1738158"/>
            <a:chExt cx="2547277" cy="51748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CDD8C679-4920-4D03-A96E-C09A519DB13F}"/>
                </a:ext>
              </a:extLst>
            </p:cNvPr>
            <p:cNvSpPr/>
            <p:nvPr/>
          </p:nvSpPr>
          <p:spPr>
            <a:xfrm>
              <a:off x="6837355" y="1761660"/>
              <a:ext cx="2547277" cy="493981"/>
            </a:xfrm>
            <a:prstGeom prst="roundRect">
              <a:avLst>
                <a:gd name="adj" fmla="val 14521"/>
              </a:avLst>
            </a:pr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098011D2-FF27-4E64-845E-303F9D8B7AD0}"/>
                </a:ext>
              </a:extLst>
            </p:cNvPr>
            <p:cNvSpPr/>
            <p:nvPr/>
          </p:nvSpPr>
          <p:spPr>
            <a:xfrm>
              <a:off x="7510239" y="1738158"/>
              <a:ext cx="1617450" cy="42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E540</a:t>
              </a:r>
              <a:r>
                <a:rPr lang="zh-CN" altLang="en-US" sz="16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用户印象</a:t>
              </a:r>
              <a:endParaRPr lang="en-US" altLang="zh-CN" sz="16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41" name="矩形: 圆顶角 40">
            <a:extLst>
              <a:ext uri="{FF2B5EF4-FFF2-40B4-BE49-F238E27FC236}">
                <a16:creationId xmlns:a16="http://schemas.microsoft.com/office/drawing/2014/main" xmlns="" id="{A45580DA-B0DE-4032-9770-8B2F8DA69305}"/>
              </a:ext>
            </a:extLst>
          </p:cNvPr>
          <p:cNvSpPr/>
          <p:nvPr/>
        </p:nvSpPr>
        <p:spPr>
          <a:xfrm rot="5400000" flipV="1">
            <a:off x="7634236" y="1035050"/>
            <a:ext cx="2563262" cy="4786870"/>
          </a:xfrm>
          <a:prstGeom prst="round2SameRect">
            <a:avLst>
              <a:gd name="adj1" fmla="val 0"/>
              <a:gd name="adj2" fmla="val 5749"/>
            </a:avLst>
          </a:prstGeom>
          <a:solidFill>
            <a:schemeClr val="bg1"/>
          </a:solidFill>
          <a:ln>
            <a:gradFill flip="none" rotWithShape="1">
              <a:gsLst>
                <a:gs pos="39000">
                  <a:srgbClr val="12A0A8">
                    <a:alpha val="0"/>
                  </a:srgbClr>
                </a:gs>
                <a:gs pos="100000">
                  <a:srgbClr val="12A0A8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EC3D2F4-3F19-41DE-914B-A35BDECFB080}"/>
              </a:ext>
            </a:extLst>
          </p:cNvPr>
          <p:cNvGrpSpPr/>
          <p:nvPr/>
        </p:nvGrpSpPr>
        <p:grpSpPr>
          <a:xfrm>
            <a:off x="6585697" y="2564789"/>
            <a:ext cx="363704" cy="363704"/>
            <a:chOff x="6987691" y="2759642"/>
            <a:chExt cx="363704" cy="363704"/>
          </a:xfrm>
        </p:grpSpPr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DD51DB2A-800C-48B4-8BB8-BA5B1520D861}"/>
                </a:ext>
              </a:extLst>
            </p:cNvPr>
            <p:cNvSpPr/>
            <p:nvPr/>
          </p:nvSpPr>
          <p:spPr>
            <a:xfrm>
              <a:off x="7082192" y="2854143"/>
              <a:ext cx="174702" cy="174702"/>
            </a:xfrm>
            <a:prstGeom prst="arc">
              <a:avLst/>
            </a:prstGeom>
            <a:ln w="12700" cap="rnd">
              <a:solidFill>
                <a:srgbClr val="12A0A8">
                  <a:alpha val="41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xmlns="" id="{74569757-842E-45C8-AE65-37306E6CE595}"/>
                </a:ext>
              </a:extLst>
            </p:cNvPr>
            <p:cNvSpPr/>
            <p:nvPr/>
          </p:nvSpPr>
          <p:spPr>
            <a:xfrm>
              <a:off x="6987691" y="2759642"/>
              <a:ext cx="363704" cy="363704"/>
            </a:xfrm>
            <a:prstGeom prst="arc">
              <a:avLst/>
            </a:prstGeom>
            <a:ln w="9525" cap="rnd">
              <a:solidFill>
                <a:srgbClr val="12A0A8">
                  <a:alpha val="16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8" name="图形 47">
            <a:extLst>
              <a:ext uri="{FF2B5EF4-FFF2-40B4-BE49-F238E27FC236}">
                <a16:creationId xmlns:a16="http://schemas.microsoft.com/office/drawing/2014/main" xmlns="" id="{FB5DA1CF-6A6B-492E-A811-4CE106BED8F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824266" y="1745836"/>
            <a:ext cx="371048" cy="37104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E0F514D-5BA5-4318-B092-FEFA2779F2E7}"/>
              </a:ext>
            </a:extLst>
          </p:cNvPr>
          <p:cNvGrpSpPr/>
          <p:nvPr/>
        </p:nvGrpSpPr>
        <p:grpSpPr>
          <a:xfrm>
            <a:off x="8762024" y="3632490"/>
            <a:ext cx="2547277" cy="496167"/>
            <a:chOff x="6837355" y="3041336"/>
            <a:chExt cx="2547277" cy="496167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2FD8A1F4-15FA-4E1B-AFCE-68F26F91BCD3}"/>
                </a:ext>
              </a:extLst>
            </p:cNvPr>
            <p:cNvSpPr/>
            <p:nvPr/>
          </p:nvSpPr>
          <p:spPr>
            <a:xfrm>
              <a:off x="6837355" y="3043522"/>
              <a:ext cx="2547277" cy="493981"/>
            </a:xfrm>
            <a:prstGeom prst="roundRect">
              <a:avLst>
                <a:gd name="adj" fmla="val 15436"/>
              </a:avLst>
            </a:pr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F80FC2E-785A-40F5-8AC1-04EE6BA4EEDE}"/>
                </a:ext>
              </a:extLst>
            </p:cNvPr>
            <p:cNvSpPr/>
            <p:nvPr/>
          </p:nvSpPr>
          <p:spPr>
            <a:xfrm>
              <a:off x="6992263" y="3041336"/>
              <a:ext cx="2236510" cy="4289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电商站内评价词频分析</a:t>
              </a:r>
            </a:p>
          </p:txBody>
        </p:sp>
      </p:grpSp>
      <p:sp>
        <p:nvSpPr>
          <p:cNvPr id="40" name="矩形: 圆顶角 39">
            <a:extLst>
              <a:ext uri="{FF2B5EF4-FFF2-40B4-BE49-F238E27FC236}">
                <a16:creationId xmlns:a16="http://schemas.microsoft.com/office/drawing/2014/main" xmlns="" id="{AF6A70AB-E1F4-4F68-B1B9-53091616F027}"/>
              </a:ext>
            </a:extLst>
          </p:cNvPr>
          <p:cNvSpPr/>
          <p:nvPr/>
        </p:nvSpPr>
        <p:spPr>
          <a:xfrm flipV="1">
            <a:off x="6522431" y="4083467"/>
            <a:ext cx="4786870" cy="1941387"/>
          </a:xfrm>
          <a:prstGeom prst="round2SameRect">
            <a:avLst>
              <a:gd name="adj1" fmla="val 4706"/>
              <a:gd name="adj2" fmla="val 0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1D84131-9C79-437F-BA47-2454C501A16D}"/>
              </a:ext>
            </a:extLst>
          </p:cNvPr>
          <p:cNvGrpSpPr/>
          <p:nvPr/>
        </p:nvGrpSpPr>
        <p:grpSpPr>
          <a:xfrm>
            <a:off x="7124739" y="4617856"/>
            <a:ext cx="3693802" cy="259978"/>
            <a:chOff x="7124739" y="4510672"/>
            <a:chExt cx="3693802" cy="259978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0EF90678-24CF-4DDA-92F5-532EEEC4B5A0}"/>
                </a:ext>
              </a:extLst>
            </p:cNvPr>
            <p:cNvSpPr/>
            <p:nvPr/>
          </p:nvSpPr>
          <p:spPr>
            <a:xfrm>
              <a:off x="7124739" y="4510672"/>
              <a:ext cx="749000" cy="259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F898F"/>
                </a:gs>
                <a:gs pos="100000">
                  <a:srgbClr val="0F898F">
                    <a:alpha val="68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方 便</a:t>
              </a: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386DF2A3-9A12-4495-B1D3-2B79CE65F8D9}"/>
                </a:ext>
              </a:extLst>
            </p:cNvPr>
            <p:cNvSpPr/>
            <p:nvPr/>
          </p:nvSpPr>
          <p:spPr>
            <a:xfrm>
              <a:off x="8106340" y="4510672"/>
              <a:ext cx="749000" cy="259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无 线</a:t>
              </a: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F5B76AD9-9BBB-4BA0-940E-885E1A499F49}"/>
                </a:ext>
              </a:extLst>
            </p:cNvPr>
            <p:cNvSpPr/>
            <p:nvPr/>
          </p:nvSpPr>
          <p:spPr>
            <a:xfrm>
              <a:off x="9087941" y="4510672"/>
              <a:ext cx="749000" cy="259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亮 度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1C01E8FD-A084-4A18-9E98-E832D83BF47D}"/>
                </a:ext>
              </a:extLst>
            </p:cNvPr>
            <p:cNvSpPr/>
            <p:nvPr/>
          </p:nvSpPr>
          <p:spPr>
            <a:xfrm>
              <a:off x="10069541" y="4510672"/>
              <a:ext cx="749000" cy="259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2A0A8">
                    <a:alpha val="50000"/>
                  </a:srgbClr>
                </a:gs>
                <a:gs pos="100000">
                  <a:srgbClr val="12A0A8">
                    <a:alpha val="1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手 机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9FC58F3-7930-4670-B986-0A08BF2A50C1}"/>
              </a:ext>
            </a:extLst>
          </p:cNvPr>
          <p:cNvGrpSpPr/>
          <p:nvPr/>
        </p:nvGrpSpPr>
        <p:grpSpPr>
          <a:xfrm>
            <a:off x="7124739" y="5505845"/>
            <a:ext cx="3693802" cy="259978"/>
            <a:chOff x="7124739" y="5398661"/>
            <a:chExt cx="3693802" cy="259978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32257A8F-2B80-48B8-87DA-2B91694DEB5B}"/>
                </a:ext>
              </a:extLst>
            </p:cNvPr>
            <p:cNvSpPr/>
            <p:nvPr/>
          </p:nvSpPr>
          <p:spPr>
            <a:xfrm>
              <a:off x="7124739" y="5398661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满 意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4B270609-6653-4D73-8D3D-C8391A93C477}"/>
                </a:ext>
              </a:extLst>
            </p:cNvPr>
            <p:cNvSpPr/>
            <p:nvPr/>
          </p:nvSpPr>
          <p:spPr>
            <a:xfrm>
              <a:off x="8106340" y="5398661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作</a:t>
              </a: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051624E2-A448-40AE-9B9E-9B7915129628}"/>
                </a:ext>
              </a:extLst>
            </p:cNvPr>
            <p:cNvSpPr/>
            <p:nvPr/>
          </p:nvSpPr>
          <p:spPr>
            <a:xfrm>
              <a:off x="9087941" y="5398661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功 能</a:t>
              </a: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1B875465-BF3A-4463-9BDA-CC2288737DF9}"/>
                </a:ext>
              </a:extLst>
            </p:cNvPr>
            <p:cNvSpPr/>
            <p:nvPr/>
          </p:nvSpPr>
          <p:spPr>
            <a:xfrm>
              <a:off x="10069541" y="5398661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DEDB985-A708-4022-8E87-75AE3DEF7422}"/>
              </a:ext>
            </a:extLst>
          </p:cNvPr>
          <p:cNvGrpSpPr/>
          <p:nvPr/>
        </p:nvGrpSpPr>
        <p:grpSpPr>
          <a:xfrm>
            <a:off x="7124739" y="5061257"/>
            <a:ext cx="3693802" cy="261164"/>
            <a:chOff x="7124739" y="4993637"/>
            <a:chExt cx="3693802" cy="261164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F7AFA40E-A605-40BF-92EB-B3D30F9F589A}"/>
                </a:ext>
              </a:extLst>
            </p:cNvPr>
            <p:cNvSpPr/>
            <p:nvPr/>
          </p:nvSpPr>
          <p:spPr>
            <a:xfrm>
              <a:off x="7124739" y="4993637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 影</a:t>
              </a: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36C5BBA0-9E25-4273-8D84-1FAE31E24399}"/>
                </a:ext>
              </a:extLst>
            </p:cNvPr>
            <p:cNvSpPr/>
            <p:nvPr/>
          </p:nvSpPr>
          <p:spPr>
            <a:xfrm>
              <a:off x="8106340" y="4993637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清 晰</a:t>
              </a: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xmlns="" id="{A3D0DEF6-C4F5-4D1C-A08E-FE30F243FD80}"/>
                </a:ext>
              </a:extLst>
            </p:cNvPr>
            <p:cNvSpPr/>
            <p:nvPr/>
          </p:nvSpPr>
          <p:spPr>
            <a:xfrm>
              <a:off x="9087941" y="4993637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效 果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22404639-4695-4BBD-960D-FA30E451CAED}"/>
                </a:ext>
              </a:extLst>
            </p:cNvPr>
            <p:cNvSpPr/>
            <p:nvPr/>
          </p:nvSpPr>
          <p:spPr>
            <a:xfrm>
              <a:off x="10069541" y="4994823"/>
              <a:ext cx="749000" cy="259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使 用 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2206CFB-247E-4E5C-9065-B44A09DF89E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94" y="2765263"/>
            <a:ext cx="2735799" cy="168754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5A30DB9-E530-499E-A97D-D1997BC7A450}"/>
              </a:ext>
            </a:extLst>
          </p:cNvPr>
          <p:cNvSpPr/>
          <p:nvPr/>
        </p:nvSpPr>
        <p:spPr>
          <a:xfrm>
            <a:off x="7091716" y="2765263"/>
            <a:ext cx="3995384" cy="84998"/>
          </a:xfrm>
          <a:prstGeom prst="rect">
            <a:avLst/>
          </a:prstGeom>
          <a:solidFill>
            <a:srgbClr val="12A0A8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010EC46-9C46-4570-AC80-1C2A3FEC10CA}"/>
              </a:ext>
            </a:extLst>
          </p:cNvPr>
          <p:cNvSpPr/>
          <p:nvPr/>
        </p:nvSpPr>
        <p:spPr>
          <a:xfrm>
            <a:off x="7036471" y="2331342"/>
            <a:ext cx="4185761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8390821F-8ACB-4F10-9156-EAFB1A84FF7E}"/>
              </a:ext>
            </a:extLst>
          </p:cNvPr>
          <p:cNvSpPr/>
          <p:nvPr/>
        </p:nvSpPr>
        <p:spPr>
          <a:xfrm>
            <a:off x="289367" y="324755"/>
            <a:ext cx="543384" cy="543371"/>
          </a:xfrm>
          <a:prstGeom prst="ellipse">
            <a:avLst/>
          </a:prstGeom>
          <a:gradFill flip="none" rotWithShape="1">
            <a:gsLst>
              <a:gs pos="20000">
                <a:srgbClr val="12A0A8">
                  <a:alpha val="0"/>
                </a:srgbClr>
              </a:gs>
              <a:gs pos="100000">
                <a:srgbClr val="12A0A8">
                  <a:alpha val="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284458A8-D8CB-4C45-9BE2-489243CDA50C}"/>
              </a:ext>
            </a:extLst>
          </p:cNvPr>
          <p:cNvSpPr/>
          <p:nvPr/>
        </p:nvSpPr>
        <p:spPr>
          <a:xfrm>
            <a:off x="1985855" y="2029422"/>
            <a:ext cx="26413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—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518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位已购用户回访数据 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—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07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1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-2997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8BB8BB8D-F3DB-4782-B257-7764BED93F31}"/>
              </a:ext>
            </a:extLst>
          </p:cNvPr>
          <p:cNvSpPr/>
          <p:nvPr/>
        </p:nvSpPr>
        <p:spPr>
          <a:xfrm>
            <a:off x="-187434" y="3930289"/>
            <a:ext cx="6153675" cy="3795808"/>
          </a:xfrm>
          <a:prstGeom prst="roundRect">
            <a:avLst>
              <a:gd name="adj" fmla="val 0"/>
            </a:avLst>
          </a:prstGeom>
          <a:blipFill dpi="0" rotWithShape="1">
            <a:blip r:embed="rId6">
              <a:alphaModFix amt="1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EF3CCD73-E69D-4558-AEFA-A621AFF2F851}"/>
              </a:ext>
            </a:extLst>
          </p:cNvPr>
          <p:cNvSpPr/>
          <p:nvPr/>
        </p:nvSpPr>
        <p:spPr>
          <a:xfrm>
            <a:off x="0" y="2"/>
            <a:ext cx="8969999" cy="2579312"/>
          </a:xfrm>
          <a:custGeom>
            <a:avLst/>
            <a:gdLst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61960 w 8969999"/>
              <a:gd name="connsiteY3" fmla="*/ 274320 h 3044209"/>
              <a:gd name="connsiteX4" fmla="*/ 6309360 w 8969999"/>
              <a:gd name="connsiteY4" fmla="*/ 1889760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61960 w 8969999"/>
              <a:gd name="connsiteY3" fmla="*/ 274320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8001000 w 8969999"/>
              <a:gd name="connsiteY3" fmla="*/ 382241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904208 w 8969999"/>
              <a:gd name="connsiteY2" fmla="*/ 13097 h 3044209"/>
              <a:gd name="connsiteX3" fmla="*/ 7909560 w 8969999"/>
              <a:gd name="connsiteY3" fmla="*/ 394232 h 3044209"/>
              <a:gd name="connsiteX4" fmla="*/ 5902960 w 8969999"/>
              <a:gd name="connsiteY4" fmla="*/ 1937725 h 3044209"/>
              <a:gd name="connsiteX5" fmla="*/ 3048000 w 8969999"/>
              <a:gd name="connsiteY5" fmla="*/ 2118360 h 3044209"/>
              <a:gd name="connsiteX6" fmla="*/ 1402080 w 8969999"/>
              <a:gd name="connsiteY6" fmla="*/ 2346960 h 3044209"/>
              <a:gd name="connsiteX7" fmla="*/ 82979 w 8969999"/>
              <a:gd name="connsiteY7" fmla="*/ 2995962 h 3044209"/>
              <a:gd name="connsiteX8" fmla="*/ 0 w 8969999"/>
              <a:gd name="connsiteY8" fmla="*/ 3044209 h 3044209"/>
              <a:gd name="connsiteX9" fmla="*/ 0 w 8969999"/>
              <a:gd name="connsiteY9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09560 w 8969999"/>
              <a:gd name="connsiteY2" fmla="*/ 394232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008620 w 8969999"/>
              <a:gd name="connsiteY2" fmla="*/ 466180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8008620 w 8969999"/>
              <a:gd name="connsiteY2" fmla="*/ 466180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932420 w 8969999"/>
              <a:gd name="connsiteY2" fmla="*/ 448193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  <a:gd name="connsiteX0" fmla="*/ 0 w 8969999"/>
              <a:gd name="connsiteY0" fmla="*/ 0 h 3044209"/>
              <a:gd name="connsiteX1" fmla="*/ 8969999 w 8969999"/>
              <a:gd name="connsiteY1" fmla="*/ 0 h 3044209"/>
              <a:gd name="connsiteX2" fmla="*/ 7741920 w 8969999"/>
              <a:gd name="connsiteY2" fmla="*/ 610075 h 3044209"/>
              <a:gd name="connsiteX3" fmla="*/ 5902960 w 8969999"/>
              <a:gd name="connsiteY3" fmla="*/ 1937725 h 3044209"/>
              <a:gd name="connsiteX4" fmla="*/ 3048000 w 8969999"/>
              <a:gd name="connsiteY4" fmla="*/ 2118360 h 3044209"/>
              <a:gd name="connsiteX5" fmla="*/ 1402080 w 8969999"/>
              <a:gd name="connsiteY5" fmla="*/ 2346960 h 3044209"/>
              <a:gd name="connsiteX6" fmla="*/ 82979 w 8969999"/>
              <a:gd name="connsiteY6" fmla="*/ 2995962 h 3044209"/>
              <a:gd name="connsiteX7" fmla="*/ 0 w 8969999"/>
              <a:gd name="connsiteY7" fmla="*/ 3044209 h 3044209"/>
              <a:gd name="connsiteX8" fmla="*/ 0 w 8969999"/>
              <a:gd name="connsiteY8" fmla="*/ 0 h 304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69999" h="3044209">
                <a:moveTo>
                  <a:pt x="0" y="0"/>
                </a:moveTo>
                <a:lnTo>
                  <a:pt x="8969999" y="0"/>
                </a:lnTo>
                <a:cubicBezTo>
                  <a:pt x="8273619" y="104431"/>
                  <a:pt x="7941181" y="442227"/>
                  <a:pt x="7741920" y="610075"/>
                </a:cubicBezTo>
                <a:cubicBezTo>
                  <a:pt x="7467147" y="841531"/>
                  <a:pt x="6685280" y="1686344"/>
                  <a:pt x="5902960" y="1937725"/>
                </a:cubicBezTo>
                <a:cubicBezTo>
                  <a:pt x="5120640" y="2189106"/>
                  <a:pt x="3798147" y="2050154"/>
                  <a:pt x="3048000" y="2118360"/>
                </a:cubicBezTo>
                <a:cubicBezTo>
                  <a:pt x="2297853" y="2186566"/>
                  <a:pt x="2039620" y="2115820"/>
                  <a:pt x="1402080" y="2346960"/>
                </a:cubicBezTo>
                <a:cubicBezTo>
                  <a:pt x="1003618" y="2491423"/>
                  <a:pt x="553065" y="2726670"/>
                  <a:pt x="82979" y="2995962"/>
                </a:cubicBezTo>
                <a:lnTo>
                  <a:pt x="0" y="304420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FDAD45B-7F71-4024-8EBB-30998F76A7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480" y="163889"/>
            <a:ext cx="1113924" cy="111392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B823E7-2CA8-4BEB-8AC3-462D8629794E}"/>
              </a:ext>
            </a:extLst>
          </p:cNvPr>
          <p:cNvSpPr/>
          <p:nvPr/>
        </p:nvSpPr>
        <p:spPr>
          <a:xfrm>
            <a:off x="457200" y="480523"/>
            <a:ext cx="9123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用户选购观念改变：清晰画质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8390821F-8ACB-4F10-9156-EAFB1A84FF7E}"/>
              </a:ext>
            </a:extLst>
          </p:cNvPr>
          <p:cNvSpPr/>
          <p:nvPr/>
        </p:nvSpPr>
        <p:spPr>
          <a:xfrm>
            <a:off x="289367" y="324755"/>
            <a:ext cx="543384" cy="543371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A5E20B99-9FBB-465C-AF61-DA1D80DEB626}"/>
              </a:ext>
            </a:extLst>
          </p:cNvPr>
          <p:cNvSpPr/>
          <p:nvPr/>
        </p:nvSpPr>
        <p:spPr>
          <a:xfrm>
            <a:off x="-975360" y="-807720"/>
            <a:ext cx="12268200" cy="3459480"/>
          </a:xfrm>
          <a:custGeom>
            <a:avLst/>
            <a:gdLst>
              <a:gd name="connsiteX0" fmla="*/ 0 w 12268200"/>
              <a:gd name="connsiteY0" fmla="*/ 3459480 h 3459480"/>
              <a:gd name="connsiteX1" fmla="*/ 2804160 w 12268200"/>
              <a:gd name="connsiteY1" fmla="*/ 2423160 h 3459480"/>
              <a:gd name="connsiteX2" fmla="*/ 6324600 w 12268200"/>
              <a:gd name="connsiteY2" fmla="*/ 2346960 h 3459480"/>
              <a:gd name="connsiteX3" fmla="*/ 8763000 w 12268200"/>
              <a:gd name="connsiteY3" fmla="*/ 1463040 h 3459480"/>
              <a:gd name="connsiteX4" fmla="*/ 10820400 w 12268200"/>
              <a:gd name="connsiteY4" fmla="*/ 929640 h 3459480"/>
              <a:gd name="connsiteX5" fmla="*/ 12268200 w 12268200"/>
              <a:gd name="connsiteY5" fmla="*/ 0 h 3459480"/>
              <a:gd name="connsiteX6" fmla="*/ 12268200 w 12268200"/>
              <a:gd name="connsiteY6" fmla="*/ 0 h 345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68200" h="3459480">
                <a:moveTo>
                  <a:pt x="0" y="3459480"/>
                </a:moveTo>
                <a:cubicBezTo>
                  <a:pt x="875030" y="3034030"/>
                  <a:pt x="1750060" y="2608580"/>
                  <a:pt x="2804160" y="2423160"/>
                </a:cubicBezTo>
                <a:cubicBezTo>
                  <a:pt x="3858260" y="2237740"/>
                  <a:pt x="5331460" y="2506980"/>
                  <a:pt x="6324600" y="2346960"/>
                </a:cubicBezTo>
                <a:cubicBezTo>
                  <a:pt x="7317740" y="2186940"/>
                  <a:pt x="8013700" y="1699260"/>
                  <a:pt x="8763000" y="1463040"/>
                </a:cubicBezTo>
                <a:cubicBezTo>
                  <a:pt x="9512300" y="1226820"/>
                  <a:pt x="10236200" y="1173480"/>
                  <a:pt x="10820400" y="929640"/>
                </a:cubicBezTo>
                <a:cubicBezTo>
                  <a:pt x="11404600" y="685800"/>
                  <a:pt x="12268200" y="0"/>
                  <a:pt x="12268200" y="0"/>
                </a:cubicBezTo>
                <a:lnTo>
                  <a:pt x="12268200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E79D1B50-A39A-40AE-8BD4-15EF4DAB88C3}"/>
              </a:ext>
            </a:extLst>
          </p:cNvPr>
          <p:cNvSpPr/>
          <p:nvPr/>
        </p:nvSpPr>
        <p:spPr>
          <a:xfrm>
            <a:off x="0" y="3639922"/>
            <a:ext cx="12192000" cy="3218078"/>
          </a:xfrm>
          <a:custGeom>
            <a:avLst/>
            <a:gdLst>
              <a:gd name="connsiteX0" fmla="*/ 12192000 w 12192000"/>
              <a:gd name="connsiteY0" fmla="*/ 0 h 3218078"/>
              <a:gd name="connsiteX1" fmla="*/ 12192000 w 12192000"/>
              <a:gd name="connsiteY1" fmla="*/ 3218078 h 3218078"/>
              <a:gd name="connsiteX2" fmla="*/ 0 w 12192000"/>
              <a:gd name="connsiteY2" fmla="*/ 3218078 h 3218078"/>
              <a:gd name="connsiteX3" fmla="*/ 0 w 12192000"/>
              <a:gd name="connsiteY3" fmla="*/ 2142365 h 3218078"/>
              <a:gd name="connsiteX4" fmla="*/ 63461 w 12192000"/>
              <a:gd name="connsiteY4" fmla="*/ 2122639 h 3218078"/>
              <a:gd name="connsiteX5" fmla="*/ 2209800 w 12192000"/>
              <a:gd name="connsiteY5" fmla="*/ 1647560 h 3218078"/>
              <a:gd name="connsiteX6" fmla="*/ 5410201 w 12192000"/>
              <a:gd name="connsiteY6" fmla="*/ 1839693 h 3218078"/>
              <a:gd name="connsiteX7" fmla="*/ 8244840 w 12192000"/>
              <a:gd name="connsiteY7" fmla="*/ 796686 h 3218078"/>
              <a:gd name="connsiteX8" fmla="*/ 10820400 w 12192000"/>
              <a:gd name="connsiteY8" fmla="*/ 961371 h 3218078"/>
              <a:gd name="connsiteX9" fmla="*/ 11862628 w 12192000"/>
              <a:gd name="connsiteY9" fmla="*/ 286828 h 3218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218078">
                <a:moveTo>
                  <a:pt x="12192000" y="0"/>
                </a:moveTo>
                <a:lnTo>
                  <a:pt x="12192000" y="3218078"/>
                </a:lnTo>
                <a:lnTo>
                  <a:pt x="0" y="3218078"/>
                </a:lnTo>
                <a:lnTo>
                  <a:pt x="0" y="2142365"/>
                </a:lnTo>
                <a:lnTo>
                  <a:pt x="63461" y="2122639"/>
                </a:lnTo>
                <a:cubicBezTo>
                  <a:pt x="632460" y="1946911"/>
                  <a:pt x="1483995" y="1700740"/>
                  <a:pt x="2209800" y="1647560"/>
                </a:cubicBezTo>
                <a:cubicBezTo>
                  <a:pt x="3177540" y="1576654"/>
                  <a:pt x="4404360" y="1981506"/>
                  <a:pt x="5410201" y="1839693"/>
                </a:cubicBezTo>
                <a:cubicBezTo>
                  <a:pt x="6416040" y="1697881"/>
                  <a:pt x="7343140" y="943073"/>
                  <a:pt x="8244840" y="796686"/>
                </a:cubicBezTo>
                <a:cubicBezTo>
                  <a:pt x="9146540" y="650299"/>
                  <a:pt x="9982200" y="1251858"/>
                  <a:pt x="10820400" y="961371"/>
                </a:cubicBezTo>
                <a:cubicBezTo>
                  <a:pt x="11134725" y="852439"/>
                  <a:pt x="11503700" y="587184"/>
                  <a:pt x="11862628" y="286828"/>
                </a:cubicBez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3500000" scaled="1"/>
            <a:tileRect/>
          </a:gradFill>
          <a:ln w="15875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xmlns="" id="{D7C72235-F570-4601-9A14-873C55ACB18A}"/>
              </a:ext>
            </a:extLst>
          </p:cNvPr>
          <p:cNvSpPr/>
          <p:nvPr/>
        </p:nvSpPr>
        <p:spPr>
          <a:xfrm>
            <a:off x="-1402081" y="5019576"/>
            <a:ext cx="14158065" cy="1563580"/>
          </a:xfrm>
          <a:custGeom>
            <a:avLst/>
            <a:gdLst>
              <a:gd name="connsiteX0" fmla="*/ 0 w 12557760"/>
              <a:gd name="connsiteY0" fmla="*/ 1188720 h 1218675"/>
              <a:gd name="connsiteX1" fmla="*/ 2407920 w 12557760"/>
              <a:gd name="connsiteY1" fmla="*/ 701040 h 1218675"/>
              <a:gd name="connsiteX2" fmla="*/ 8183880 w 12557760"/>
              <a:gd name="connsiteY2" fmla="*/ 1203960 h 1218675"/>
              <a:gd name="connsiteX3" fmla="*/ 12557760 w 12557760"/>
              <a:gd name="connsiteY3" fmla="*/ 0 h 121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7760" h="1218675">
                <a:moveTo>
                  <a:pt x="0" y="1188720"/>
                </a:moveTo>
                <a:cubicBezTo>
                  <a:pt x="521970" y="943610"/>
                  <a:pt x="1043940" y="698500"/>
                  <a:pt x="2407920" y="701040"/>
                </a:cubicBezTo>
                <a:cubicBezTo>
                  <a:pt x="3771900" y="703580"/>
                  <a:pt x="6492240" y="1320800"/>
                  <a:pt x="8183880" y="1203960"/>
                </a:cubicBezTo>
                <a:cubicBezTo>
                  <a:pt x="9875520" y="1087120"/>
                  <a:pt x="11521440" y="233680"/>
                  <a:pt x="12557760" y="0"/>
                </a:cubicBezTo>
              </a:path>
            </a:pathLst>
          </a:custGeom>
          <a:noFill/>
          <a:ln>
            <a:gradFill flip="none" rotWithShape="1">
              <a:gsLst>
                <a:gs pos="50300">
                  <a:srgbClr val="88CFD3"/>
                </a:gs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4FC53AED-4721-42A1-8024-4B12BA67B41C}"/>
              </a:ext>
            </a:extLst>
          </p:cNvPr>
          <p:cNvSpPr/>
          <p:nvPr/>
        </p:nvSpPr>
        <p:spPr>
          <a:xfrm rot="694753">
            <a:off x="850627" y="-1175500"/>
            <a:ext cx="4846320" cy="1557946"/>
          </a:xfrm>
          <a:custGeom>
            <a:avLst/>
            <a:gdLst>
              <a:gd name="connsiteX0" fmla="*/ 0 w 4846320"/>
              <a:gd name="connsiteY0" fmla="*/ 1508760 h 1557946"/>
              <a:gd name="connsiteX1" fmla="*/ 2362200 w 4846320"/>
              <a:gd name="connsiteY1" fmla="*/ 1371600 h 1557946"/>
              <a:gd name="connsiteX2" fmla="*/ 4846320 w 4846320"/>
              <a:gd name="connsiteY2" fmla="*/ 0 h 155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46320" h="1557946">
                <a:moveTo>
                  <a:pt x="0" y="1508760"/>
                </a:moveTo>
                <a:cubicBezTo>
                  <a:pt x="777240" y="1565910"/>
                  <a:pt x="1554480" y="1623060"/>
                  <a:pt x="2362200" y="1371600"/>
                </a:cubicBezTo>
                <a:cubicBezTo>
                  <a:pt x="3169920" y="1120140"/>
                  <a:pt x="4008120" y="560070"/>
                  <a:pt x="4846320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xmlns="" id="{47F04490-2832-4037-950B-D038FBF07D7E}"/>
              </a:ext>
            </a:extLst>
          </p:cNvPr>
          <p:cNvSpPr/>
          <p:nvPr/>
        </p:nvSpPr>
        <p:spPr>
          <a:xfrm rot="626914">
            <a:off x="9136800" y="5780582"/>
            <a:ext cx="4511040" cy="1706880"/>
          </a:xfrm>
          <a:custGeom>
            <a:avLst/>
            <a:gdLst>
              <a:gd name="connsiteX0" fmla="*/ 0 w 4511040"/>
              <a:gd name="connsiteY0" fmla="*/ 1706880 h 1706880"/>
              <a:gd name="connsiteX1" fmla="*/ 1767840 w 4511040"/>
              <a:gd name="connsiteY1" fmla="*/ 594360 h 1706880"/>
              <a:gd name="connsiteX2" fmla="*/ 4511040 w 4511040"/>
              <a:gd name="connsiteY2" fmla="*/ 0 h 170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11040" h="1706880">
                <a:moveTo>
                  <a:pt x="0" y="1706880"/>
                </a:moveTo>
                <a:cubicBezTo>
                  <a:pt x="508000" y="1292860"/>
                  <a:pt x="1016000" y="878840"/>
                  <a:pt x="1767840" y="594360"/>
                </a:cubicBezTo>
                <a:cubicBezTo>
                  <a:pt x="2519680" y="309880"/>
                  <a:pt x="3515360" y="154940"/>
                  <a:pt x="4511040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rgbClr val="12A0A8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99D7260C-74C4-428E-9611-F0E15BA9B5E1}"/>
              </a:ext>
            </a:extLst>
          </p:cNvPr>
          <p:cNvSpPr/>
          <p:nvPr/>
        </p:nvSpPr>
        <p:spPr>
          <a:xfrm>
            <a:off x="5112184" y="1318863"/>
            <a:ext cx="6543522" cy="5058613"/>
          </a:xfrm>
          <a:prstGeom prst="roundRect">
            <a:avLst>
              <a:gd name="adj" fmla="val 2586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C872B5-76FA-4B80-81E2-78BE324193C1}"/>
              </a:ext>
            </a:extLst>
          </p:cNvPr>
          <p:cNvGrpSpPr/>
          <p:nvPr/>
        </p:nvGrpSpPr>
        <p:grpSpPr>
          <a:xfrm>
            <a:off x="6387538" y="1328963"/>
            <a:ext cx="4718534" cy="1352264"/>
            <a:chOff x="1066834" y="1328963"/>
            <a:chExt cx="4718534" cy="135226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6E5CEC19-31B2-489C-83D6-280416EF156E}"/>
                </a:ext>
              </a:extLst>
            </p:cNvPr>
            <p:cNvSpPr/>
            <p:nvPr/>
          </p:nvSpPr>
          <p:spPr>
            <a:xfrm>
              <a:off x="1066834" y="1328963"/>
              <a:ext cx="4718534" cy="1352264"/>
            </a:xfrm>
            <a:prstGeom prst="roundRect">
              <a:avLst>
                <a:gd name="adj" fmla="val 0"/>
              </a:avLst>
            </a:prstGeom>
            <a:blipFill dpi="0" rotWithShape="1">
              <a:blip r:embed="rId8">
                <a:alphaModFix amt="4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DAEDDC-F5EA-4D9C-B755-F3CC8BEE59DD}"/>
                </a:ext>
              </a:extLst>
            </p:cNvPr>
            <p:cNvSpPr/>
            <p:nvPr/>
          </p:nvSpPr>
          <p:spPr>
            <a:xfrm>
              <a:off x="1675328" y="1675327"/>
              <a:ext cx="3262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12A0A8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影响购买的关键性决定因素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84458A8-D8CB-4C45-9BE2-489243CDA50C}"/>
                </a:ext>
              </a:extLst>
            </p:cNvPr>
            <p:cNvSpPr/>
            <p:nvPr/>
          </p:nvSpPr>
          <p:spPr>
            <a:xfrm>
              <a:off x="1985855" y="2029422"/>
              <a:ext cx="2641378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— 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基于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518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位已购用户回访数据 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—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7F63DF18-E7F4-4E0F-BEB8-003F3DCAE77C}"/>
              </a:ext>
            </a:extLst>
          </p:cNvPr>
          <p:cNvSpPr/>
          <p:nvPr/>
        </p:nvSpPr>
        <p:spPr>
          <a:xfrm>
            <a:off x="536294" y="1587189"/>
            <a:ext cx="5093953" cy="4503588"/>
          </a:xfrm>
          <a:prstGeom prst="roundRect">
            <a:avLst>
              <a:gd name="adj" fmla="val 2586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0EF90678-24CF-4DDA-92F5-532EEEC4B5A0}"/>
              </a:ext>
            </a:extLst>
          </p:cNvPr>
          <p:cNvSpPr/>
          <p:nvPr/>
        </p:nvSpPr>
        <p:spPr>
          <a:xfrm>
            <a:off x="1383528" y="3838870"/>
            <a:ext cx="1040086" cy="3610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F898F"/>
              </a:gs>
              <a:gs pos="100000">
                <a:srgbClr val="0F898F">
                  <a:alpha val="68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方 便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386DF2A3-9A12-4495-B1D3-2B79CE65F8D9}"/>
              </a:ext>
            </a:extLst>
          </p:cNvPr>
          <p:cNvSpPr/>
          <p:nvPr/>
        </p:nvSpPr>
        <p:spPr>
          <a:xfrm>
            <a:off x="3204393" y="3901727"/>
            <a:ext cx="860158" cy="298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 线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F5B76AD9-9BBB-4BA0-940E-885E1A499F49}"/>
              </a:ext>
            </a:extLst>
          </p:cNvPr>
          <p:cNvSpPr/>
          <p:nvPr/>
        </p:nvSpPr>
        <p:spPr>
          <a:xfrm>
            <a:off x="1584386" y="4891575"/>
            <a:ext cx="860158" cy="298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 度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1C01E8FD-A084-4A18-9E98-E832D83BF47D}"/>
              </a:ext>
            </a:extLst>
          </p:cNvPr>
          <p:cNvSpPr/>
          <p:nvPr/>
        </p:nvSpPr>
        <p:spPr>
          <a:xfrm>
            <a:off x="3148982" y="4893244"/>
            <a:ext cx="749000" cy="259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>
                  <a:alpha val="60000"/>
                </a:srgbClr>
              </a:gs>
              <a:gs pos="100000">
                <a:srgbClr val="12A0A8">
                  <a:alpha val="2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手 机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32257A8F-2B80-48B8-87DA-2B91694DEB5B}"/>
              </a:ext>
            </a:extLst>
          </p:cNvPr>
          <p:cNvSpPr/>
          <p:nvPr/>
        </p:nvSpPr>
        <p:spPr>
          <a:xfrm>
            <a:off x="1623253" y="5342202"/>
            <a:ext cx="510108" cy="1770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7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满 意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4B270609-6653-4D73-8D3D-C8391A93C477}"/>
              </a:ext>
            </a:extLst>
          </p:cNvPr>
          <p:cNvSpPr/>
          <p:nvPr/>
        </p:nvSpPr>
        <p:spPr>
          <a:xfrm>
            <a:off x="2558010" y="5297903"/>
            <a:ext cx="510108" cy="1770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62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操 作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051624E2-A448-40AE-9B9E-9B7915129628}"/>
              </a:ext>
            </a:extLst>
          </p:cNvPr>
          <p:cNvSpPr/>
          <p:nvPr/>
        </p:nvSpPr>
        <p:spPr>
          <a:xfrm>
            <a:off x="3336251" y="5594557"/>
            <a:ext cx="510108" cy="1770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功 能</a:t>
            </a: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xmlns="" id="{1B875465-BF3A-4463-9BDA-CC2288737DF9}"/>
              </a:ext>
            </a:extLst>
          </p:cNvPr>
          <p:cNvSpPr/>
          <p:nvPr/>
        </p:nvSpPr>
        <p:spPr>
          <a:xfrm>
            <a:off x="4210794" y="5198497"/>
            <a:ext cx="572782" cy="19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F7AFA40E-A605-40BF-92EB-B3D30F9F589A}"/>
              </a:ext>
            </a:extLst>
          </p:cNvPr>
          <p:cNvSpPr/>
          <p:nvPr/>
        </p:nvSpPr>
        <p:spPr>
          <a:xfrm>
            <a:off x="2555724" y="4135936"/>
            <a:ext cx="499486" cy="1733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  <a:alpha val="59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 影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36C5BBA0-9E25-4273-8D84-1FAE31E24399}"/>
              </a:ext>
            </a:extLst>
          </p:cNvPr>
          <p:cNvSpPr/>
          <p:nvPr/>
        </p:nvSpPr>
        <p:spPr>
          <a:xfrm>
            <a:off x="856157" y="4503124"/>
            <a:ext cx="614268" cy="2132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12A0A8">
                <a:alpha val="7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76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清 晰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A3D0DEF6-C4F5-4D1C-A08E-FE30F243FD80}"/>
              </a:ext>
            </a:extLst>
          </p:cNvPr>
          <p:cNvSpPr/>
          <p:nvPr/>
        </p:nvSpPr>
        <p:spPr>
          <a:xfrm>
            <a:off x="4261211" y="4337770"/>
            <a:ext cx="610474" cy="2118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6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效 果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22404639-4695-4BBD-960D-FA30E451CAED}"/>
              </a:ext>
            </a:extLst>
          </p:cNvPr>
          <p:cNvSpPr/>
          <p:nvPr/>
        </p:nvSpPr>
        <p:spPr>
          <a:xfrm>
            <a:off x="4550029" y="4744732"/>
            <a:ext cx="574684" cy="1994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  <a:alpha val="2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使 用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010EC46-9C46-4570-AC80-1C2A3FEC10CA}"/>
              </a:ext>
            </a:extLst>
          </p:cNvPr>
          <p:cNvSpPr/>
          <p:nvPr/>
        </p:nvSpPr>
        <p:spPr>
          <a:xfrm>
            <a:off x="972275" y="2545885"/>
            <a:ext cx="4185761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2289EDF-412A-445F-934D-D226A3C6C004}"/>
              </a:ext>
            </a:extLst>
          </p:cNvPr>
          <p:cNvSpPr txBox="1"/>
          <p:nvPr/>
        </p:nvSpPr>
        <p:spPr>
          <a:xfrm>
            <a:off x="4801839" y="2452373"/>
            <a:ext cx="453973" cy="381432"/>
          </a:xfrm>
          <a:custGeom>
            <a:avLst/>
            <a:gdLst/>
            <a:ahLst/>
            <a:cxnLst/>
            <a:rect l="l" t="t" r="r" b="b"/>
            <a:pathLst>
              <a:path w="473049" h="397460">
                <a:moveTo>
                  <a:pt x="359664" y="0"/>
                </a:moveTo>
                <a:cubicBezTo>
                  <a:pt x="393192" y="966"/>
                  <a:pt x="420319" y="14580"/>
                  <a:pt x="441045" y="40844"/>
                </a:cubicBezTo>
                <a:cubicBezTo>
                  <a:pt x="461772" y="67107"/>
                  <a:pt x="472440" y="100229"/>
                  <a:pt x="473049" y="140208"/>
                </a:cubicBezTo>
                <a:cubicBezTo>
                  <a:pt x="471627" y="203658"/>
                  <a:pt x="454050" y="256896"/>
                  <a:pt x="420319" y="299924"/>
                </a:cubicBezTo>
                <a:cubicBezTo>
                  <a:pt x="386588" y="342951"/>
                  <a:pt x="345237" y="375463"/>
                  <a:pt x="296265" y="397460"/>
                </a:cubicBezTo>
                <a:lnTo>
                  <a:pt x="256032" y="323088"/>
                </a:lnTo>
                <a:cubicBezTo>
                  <a:pt x="294894" y="303810"/>
                  <a:pt x="323545" y="280493"/>
                  <a:pt x="341985" y="253137"/>
                </a:cubicBezTo>
                <a:cubicBezTo>
                  <a:pt x="360426" y="225781"/>
                  <a:pt x="369570" y="203988"/>
                  <a:pt x="369417" y="187757"/>
                </a:cubicBezTo>
                <a:cubicBezTo>
                  <a:pt x="367512" y="188443"/>
                  <a:pt x="364617" y="189205"/>
                  <a:pt x="360731" y="190043"/>
                </a:cubicBezTo>
                <a:cubicBezTo>
                  <a:pt x="356844" y="190881"/>
                  <a:pt x="352425" y="191339"/>
                  <a:pt x="347472" y="191415"/>
                </a:cubicBezTo>
                <a:cubicBezTo>
                  <a:pt x="320243" y="190805"/>
                  <a:pt x="298501" y="181661"/>
                  <a:pt x="282245" y="163983"/>
                </a:cubicBezTo>
                <a:cubicBezTo>
                  <a:pt x="265989" y="146304"/>
                  <a:pt x="257657" y="123749"/>
                  <a:pt x="257251" y="96317"/>
                </a:cubicBezTo>
                <a:cubicBezTo>
                  <a:pt x="257556" y="68834"/>
                  <a:pt x="266700" y="46076"/>
                  <a:pt x="284683" y="28042"/>
                </a:cubicBezTo>
                <a:cubicBezTo>
                  <a:pt x="302666" y="10008"/>
                  <a:pt x="327660" y="661"/>
                  <a:pt x="359664" y="0"/>
                </a:cubicBezTo>
                <a:close/>
                <a:moveTo>
                  <a:pt x="103632" y="0"/>
                </a:moveTo>
                <a:cubicBezTo>
                  <a:pt x="137160" y="966"/>
                  <a:pt x="164287" y="14580"/>
                  <a:pt x="185013" y="40844"/>
                </a:cubicBezTo>
                <a:cubicBezTo>
                  <a:pt x="205740" y="67107"/>
                  <a:pt x="216408" y="100229"/>
                  <a:pt x="217017" y="140208"/>
                </a:cubicBezTo>
                <a:cubicBezTo>
                  <a:pt x="215595" y="203658"/>
                  <a:pt x="198018" y="256896"/>
                  <a:pt x="164287" y="299924"/>
                </a:cubicBezTo>
                <a:cubicBezTo>
                  <a:pt x="130556" y="342951"/>
                  <a:pt x="89205" y="375463"/>
                  <a:pt x="40233" y="397460"/>
                </a:cubicBezTo>
                <a:lnTo>
                  <a:pt x="0" y="323088"/>
                </a:lnTo>
                <a:cubicBezTo>
                  <a:pt x="38862" y="303810"/>
                  <a:pt x="67513" y="280493"/>
                  <a:pt x="85953" y="253137"/>
                </a:cubicBezTo>
                <a:cubicBezTo>
                  <a:pt x="104394" y="225781"/>
                  <a:pt x="113538" y="203988"/>
                  <a:pt x="113385" y="187757"/>
                </a:cubicBezTo>
                <a:cubicBezTo>
                  <a:pt x="111480" y="188443"/>
                  <a:pt x="108585" y="189205"/>
                  <a:pt x="104699" y="190043"/>
                </a:cubicBezTo>
                <a:cubicBezTo>
                  <a:pt x="100812" y="190881"/>
                  <a:pt x="96393" y="191339"/>
                  <a:pt x="91440" y="191415"/>
                </a:cubicBezTo>
                <a:cubicBezTo>
                  <a:pt x="64211" y="190805"/>
                  <a:pt x="42469" y="181661"/>
                  <a:pt x="26213" y="163983"/>
                </a:cubicBezTo>
                <a:cubicBezTo>
                  <a:pt x="9957" y="146304"/>
                  <a:pt x="1625" y="123749"/>
                  <a:pt x="1219" y="96317"/>
                </a:cubicBezTo>
                <a:cubicBezTo>
                  <a:pt x="1524" y="68834"/>
                  <a:pt x="10668" y="46076"/>
                  <a:pt x="28651" y="28042"/>
                </a:cubicBezTo>
                <a:cubicBezTo>
                  <a:pt x="46634" y="10008"/>
                  <a:pt x="71628" y="661"/>
                  <a:pt x="103632" y="0"/>
                </a:cubicBezTo>
                <a:close/>
              </a:path>
            </a:pathLst>
          </a:custGeom>
          <a:gradFill flip="none" rotWithShape="1">
            <a:gsLst>
              <a:gs pos="0">
                <a:srgbClr val="12A0A8">
                  <a:alpha val="20000"/>
                </a:srgbClr>
              </a:gs>
              <a:gs pos="100000">
                <a:srgbClr val="12A0A8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0">
                    <a:srgbClr val="12A0A8"/>
                  </a:gs>
                  <a:gs pos="100000">
                    <a:srgbClr val="12A0A8">
                      <a:alpha val="53000"/>
                    </a:srgbClr>
                  </a:gs>
                </a:gsLst>
                <a:lin ang="135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051586DB-0F71-45B1-8318-BA4670F837E0}"/>
              </a:ext>
            </a:extLst>
          </p:cNvPr>
          <p:cNvGrpSpPr/>
          <p:nvPr/>
        </p:nvGrpSpPr>
        <p:grpSpPr>
          <a:xfrm>
            <a:off x="743585" y="3296272"/>
            <a:ext cx="4549286" cy="197189"/>
            <a:chOff x="743585" y="3296272"/>
            <a:chExt cx="4549286" cy="197189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ED3FBF17-D41D-4AF0-AA27-79E12C4F9B2A}"/>
                </a:ext>
              </a:extLst>
            </p:cNvPr>
            <p:cNvCxnSpPr>
              <a:cxnSpLocks/>
            </p:cNvCxnSpPr>
            <p:nvPr/>
          </p:nvCxnSpPr>
          <p:spPr>
            <a:xfrm>
              <a:off x="743585" y="3296920"/>
              <a:ext cx="3173095" cy="0"/>
            </a:xfrm>
            <a:prstGeom prst="line">
              <a:avLst/>
            </a:prstGeom>
            <a:ln w="9525">
              <a:gradFill flip="none" rotWithShape="1">
                <a:gsLst>
                  <a:gs pos="35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5AA7F1C2-B515-43C4-A445-89D09C8E0831}"/>
                </a:ext>
              </a:extLst>
            </p:cNvPr>
            <p:cNvCxnSpPr>
              <a:cxnSpLocks/>
            </p:cNvCxnSpPr>
            <p:nvPr/>
          </p:nvCxnSpPr>
          <p:spPr>
            <a:xfrm>
              <a:off x="4209453" y="3296920"/>
              <a:ext cx="1083418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84CB0BD0-E0A3-4D17-9931-9C27BBD061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0" y="3296272"/>
              <a:ext cx="422201" cy="19698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728682E5-B7A3-4D53-9797-2BA8EEAD6F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1" y="3296272"/>
              <a:ext cx="118684" cy="197189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15FD8C7A-3D67-46D6-A9AC-F65F92F9A892}"/>
              </a:ext>
            </a:extLst>
          </p:cNvPr>
          <p:cNvGraphicFramePr/>
          <p:nvPr/>
        </p:nvGraphicFramePr>
        <p:xfrm>
          <a:off x="5962858" y="2243785"/>
          <a:ext cx="6077124" cy="4560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2206CFB-247E-4E5C-9065-B44A09DF89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385" y="4423339"/>
            <a:ext cx="3650437" cy="2251722"/>
          </a:xfrm>
          <a:prstGeom prst="rect">
            <a:avLst/>
          </a:prstGeom>
        </p:spPr>
      </p:pic>
      <p:grpSp>
        <p:nvGrpSpPr>
          <p:cNvPr id="115" name="图形 113">
            <a:extLst>
              <a:ext uri="{FF2B5EF4-FFF2-40B4-BE49-F238E27FC236}">
                <a16:creationId xmlns:a16="http://schemas.microsoft.com/office/drawing/2014/main" xmlns="" id="{7E374D17-D3F4-475F-B917-BF68A7E0F539}"/>
              </a:ext>
            </a:extLst>
          </p:cNvPr>
          <p:cNvGrpSpPr/>
          <p:nvPr/>
        </p:nvGrpSpPr>
        <p:grpSpPr>
          <a:xfrm>
            <a:off x="1526064" y="1900268"/>
            <a:ext cx="477004" cy="477004"/>
            <a:chOff x="1052056" y="1924259"/>
            <a:chExt cx="536002" cy="53600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0330D157-8B40-4C65-B8B3-A869E061445A}"/>
                </a:ext>
              </a:extLst>
            </p:cNvPr>
            <p:cNvSpPr/>
            <p:nvPr/>
          </p:nvSpPr>
          <p:spPr>
            <a:xfrm>
              <a:off x="1256616" y="2094638"/>
              <a:ext cx="156717" cy="156613"/>
            </a:xfrm>
            <a:custGeom>
              <a:avLst/>
              <a:gdLst>
                <a:gd name="connsiteX0" fmla="*/ 0 w 156717"/>
                <a:gd name="connsiteY0" fmla="*/ 78307 h 156613"/>
                <a:gd name="connsiteX1" fmla="*/ 78359 w 156717"/>
                <a:gd name="connsiteY1" fmla="*/ 156613 h 156613"/>
                <a:gd name="connsiteX2" fmla="*/ 156718 w 156717"/>
                <a:gd name="connsiteY2" fmla="*/ 78307 h 156613"/>
                <a:gd name="connsiteX3" fmla="*/ 78359 w 156717"/>
                <a:gd name="connsiteY3" fmla="*/ 0 h 156613"/>
                <a:gd name="connsiteX4" fmla="*/ 0 w 156717"/>
                <a:gd name="connsiteY4" fmla="*/ 78307 h 15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17" h="156613">
                  <a:moveTo>
                    <a:pt x="0" y="78307"/>
                  </a:moveTo>
                  <a:cubicBezTo>
                    <a:pt x="0" y="121554"/>
                    <a:pt x="35082" y="156613"/>
                    <a:pt x="78359" y="156613"/>
                  </a:cubicBezTo>
                  <a:cubicBezTo>
                    <a:pt x="121635" y="156613"/>
                    <a:pt x="156718" y="121554"/>
                    <a:pt x="156718" y="78307"/>
                  </a:cubicBezTo>
                  <a:cubicBezTo>
                    <a:pt x="156718" y="35059"/>
                    <a:pt x="121635" y="0"/>
                    <a:pt x="78359" y="0"/>
                  </a:cubicBezTo>
                  <a:cubicBezTo>
                    <a:pt x="35082" y="0"/>
                    <a:pt x="0" y="35059"/>
                    <a:pt x="0" y="78307"/>
                  </a:cubicBezTo>
                  <a:close/>
                </a:path>
              </a:pathLst>
            </a:custGeom>
            <a:gradFill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5400000" scaled="1"/>
            </a:gra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1F3C35B4-9A89-4037-9C8C-51CD6999F651}"/>
                </a:ext>
              </a:extLst>
            </p:cNvPr>
            <p:cNvSpPr/>
            <p:nvPr/>
          </p:nvSpPr>
          <p:spPr>
            <a:xfrm>
              <a:off x="1186004" y="2270828"/>
              <a:ext cx="297941" cy="140962"/>
            </a:xfrm>
            <a:custGeom>
              <a:avLst/>
              <a:gdLst>
                <a:gd name="connsiteX0" fmla="*/ 148971 w 297941"/>
                <a:gd name="connsiteY0" fmla="*/ 140962 h 140962"/>
                <a:gd name="connsiteX1" fmla="*/ 297942 w 297941"/>
                <a:gd name="connsiteY1" fmla="*/ 72287 h 140962"/>
                <a:gd name="connsiteX2" fmla="*/ 148971 w 297941"/>
                <a:gd name="connsiteY2" fmla="*/ 0 h 140962"/>
                <a:gd name="connsiteX3" fmla="*/ 0 w 297941"/>
                <a:gd name="connsiteY3" fmla="*/ 72287 h 140962"/>
                <a:gd name="connsiteX4" fmla="*/ 148971 w 297941"/>
                <a:gd name="connsiteY4" fmla="*/ 140962 h 14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41" h="140962">
                  <a:moveTo>
                    <a:pt x="148971" y="140962"/>
                  </a:moveTo>
                  <a:cubicBezTo>
                    <a:pt x="208643" y="140962"/>
                    <a:pt x="262034" y="114319"/>
                    <a:pt x="297942" y="72287"/>
                  </a:cubicBezTo>
                  <a:cubicBezTo>
                    <a:pt x="264965" y="28580"/>
                    <a:pt x="210527" y="0"/>
                    <a:pt x="148971" y="0"/>
                  </a:cubicBezTo>
                  <a:cubicBezTo>
                    <a:pt x="87414" y="0"/>
                    <a:pt x="32977" y="28580"/>
                    <a:pt x="0" y="72287"/>
                  </a:cubicBezTo>
                  <a:cubicBezTo>
                    <a:pt x="35960" y="114319"/>
                    <a:pt x="89351" y="140962"/>
                    <a:pt x="148971" y="140962"/>
                  </a:cubicBezTo>
                  <a:close/>
                </a:path>
              </a:pathLst>
            </a:custGeom>
            <a:gradFill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5400000" scaled="1"/>
            </a:gra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67E7F8FE-F3A3-43FD-9F8A-22C4876BA13B}"/>
                </a:ext>
              </a:extLst>
            </p:cNvPr>
            <p:cNvSpPr/>
            <p:nvPr/>
          </p:nvSpPr>
          <p:spPr>
            <a:xfrm>
              <a:off x="1224948" y="2052082"/>
              <a:ext cx="190217" cy="190113"/>
            </a:xfrm>
            <a:custGeom>
              <a:avLst/>
              <a:gdLst>
                <a:gd name="connsiteX0" fmla="*/ 0 w 190217"/>
                <a:gd name="connsiteY0" fmla="*/ 95057 h 190113"/>
                <a:gd name="connsiteX1" fmla="*/ 95109 w 190217"/>
                <a:gd name="connsiteY1" fmla="*/ 190113 h 190113"/>
                <a:gd name="connsiteX2" fmla="*/ 190218 w 190217"/>
                <a:gd name="connsiteY2" fmla="*/ 95057 h 190113"/>
                <a:gd name="connsiteX3" fmla="*/ 95109 w 190217"/>
                <a:gd name="connsiteY3" fmla="*/ 0 h 190113"/>
                <a:gd name="connsiteX4" fmla="*/ 0 w 190217"/>
                <a:gd name="connsiteY4" fmla="*/ 95057 h 190113"/>
                <a:gd name="connsiteX5" fmla="*/ 180273 w 190217"/>
                <a:gd name="connsiteY5" fmla="*/ 95057 h 190113"/>
                <a:gd name="connsiteX6" fmla="*/ 95109 w 190217"/>
                <a:gd name="connsiteY6" fmla="*/ 180116 h 190113"/>
                <a:gd name="connsiteX7" fmla="*/ 9945 w 190217"/>
                <a:gd name="connsiteY7" fmla="*/ 95057 h 190113"/>
                <a:gd name="connsiteX8" fmla="*/ 95109 w 190217"/>
                <a:gd name="connsiteY8" fmla="*/ 9998 h 190113"/>
                <a:gd name="connsiteX9" fmla="*/ 180273 w 190217"/>
                <a:gd name="connsiteY9" fmla="*/ 95057 h 19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217" h="190113">
                  <a:moveTo>
                    <a:pt x="0" y="95057"/>
                  </a:moveTo>
                  <a:cubicBezTo>
                    <a:pt x="0" y="147453"/>
                    <a:pt x="42660" y="190113"/>
                    <a:pt x="95109" y="190113"/>
                  </a:cubicBezTo>
                  <a:cubicBezTo>
                    <a:pt x="147558" y="190113"/>
                    <a:pt x="190218" y="147453"/>
                    <a:pt x="190218" y="95057"/>
                  </a:cubicBezTo>
                  <a:cubicBezTo>
                    <a:pt x="190218" y="42660"/>
                    <a:pt x="147558" y="0"/>
                    <a:pt x="95109" y="0"/>
                  </a:cubicBezTo>
                  <a:cubicBezTo>
                    <a:pt x="42660" y="0"/>
                    <a:pt x="0" y="42608"/>
                    <a:pt x="0" y="95057"/>
                  </a:cubicBezTo>
                  <a:close/>
                  <a:moveTo>
                    <a:pt x="180273" y="95057"/>
                  </a:moveTo>
                  <a:cubicBezTo>
                    <a:pt x="180273" y="141957"/>
                    <a:pt x="142061" y="180116"/>
                    <a:pt x="95109" y="180116"/>
                  </a:cubicBezTo>
                  <a:cubicBezTo>
                    <a:pt x="48156" y="180116"/>
                    <a:pt x="9945" y="141957"/>
                    <a:pt x="9945" y="95057"/>
                  </a:cubicBezTo>
                  <a:cubicBezTo>
                    <a:pt x="9945" y="48156"/>
                    <a:pt x="48156" y="9998"/>
                    <a:pt x="95109" y="9998"/>
                  </a:cubicBezTo>
                  <a:cubicBezTo>
                    <a:pt x="142061" y="9998"/>
                    <a:pt x="180273" y="48104"/>
                    <a:pt x="180273" y="95057"/>
                  </a:cubicBezTo>
                  <a:close/>
                </a:path>
              </a:pathLst>
            </a:custGeom>
            <a:gradFill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5400000" scaled="1"/>
            </a:gra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F00BED2C-5C34-4639-886E-A4D688A3D9A0}"/>
                </a:ext>
              </a:extLst>
            </p:cNvPr>
            <p:cNvSpPr/>
            <p:nvPr/>
          </p:nvSpPr>
          <p:spPr>
            <a:xfrm>
              <a:off x="1085556" y="1957759"/>
              <a:ext cx="469001" cy="469001"/>
            </a:xfrm>
            <a:custGeom>
              <a:avLst/>
              <a:gdLst>
                <a:gd name="connsiteX0" fmla="*/ 332175 w 469001"/>
                <a:gd name="connsiteY0" fmla="*/ 447227 h 469001"/>
                <a:gd name="connsiteX1" fmla="*/ 469002 w 469001"/>
                <a:gd name="connsiteY1" fmla="*/ 234292 h 469001"/>
                <a:gd name="connsiteX2" fmla="*/ 462720 w 469001"/>
                <a:gd name="connsiteY2" fmla="*/ 180273 h 469001"/>
                <a:gd name="connsiteX3" fmla="*/ 456701 w 469001"/>
                <a:gd name="connsiteY3" fmla="*/ 176556 h 469001"/>
                <a:gd name="connsiteX4" fmla="*/ 452985 w 469001"/>
                <a:gd name="connsiteY4" fmla="*/ 182576 h 469001"/>
                <a:gd name="connsiteX5" fmla="*/ 459004 w 469001"/>
                <a:gd name="connsiteY5" fmla="*/ 234292 h 469001"/>
                <a:gd name="connsiteX6" fmla="*/ 406608 w 469001"/>
                <a:gd name="connsiteY6" fmla="*/ 378133 h 469001"/>
                <a:gd name="connsiteX7" fmla="*/ 234501 w 469001"/>
                <a:gd name="connsiteY7" fmla="*/ 296947 h 469001"/>
                <a:gd name="connsiteX8" fmla="*/ 62342 w 469001"/>
                <a:gd name="connsiteY8" fmla="*/ 378133 h 469001"/>
                <a:gd name="connsiteX9" fmla="*/ 9998 w 469001"/>
                <a:gd name="connsiteY9" fmla="*/ 234292 h 469001"/>
                <a:gd name="connsiteX10" fmla="*/ 234501 w 469001"/>
                <a:gd name="connsiteY10" fmla="*/ 9998 h 469001"/>
                <a:gd name="connsiteX11" fmla="*/ 422677 w 469001"/>
                <a:gd name="connsiteY11" fmla="*/ 111911 h 469001"/>
                <a:gd name="connsiteX12" fmla="*/ 429587 w 469001"/>
                <a:gd name="connsiteY12" fmla="*/ 113377 h 469001"/>
                <a:gd name="connsiteX13" fmla="*/ 431052 w 469001"/>
                <a:gd name="connsiteY13" fmla="*/ 106468 h 469001"/>
                <a:gd name="connsiteX14" fmla="*/ 234501 w 469001"/>
                <a:gd name="connsiteY14" fmla="*/ 0 h 469001"/>
                <a:gd name="connsiteX15" fmla="*/ 0 w 469001"/>
                <a:gd name="connsiteY15" fmla="*/ 234292 h 469001"/>
                <a:gd name="connsiteX16" fmla="*/ 136827 w 469001"/>
                <a:gd name="connsiteY16" fmla="*/ 447227 h 469001"/>
                <a:gd name="connsiteX17" fmla="*/ 140491 w 469001"/>
                <a:gd name="connsiteY17" fmla="*/ 448902 h 469001"/>
                <a:gd name="connsiteX18" fmla="*/ 145254 w 469001"/>
                <a:gd name="connsiteY18" fmla="*/ 450943 h 469001"/>
                <a:gd name="connsiteX19" fmla="*/ 234501 w 469001"/>
                <a:gd name="connsiteY19" fmla="*/ 469002 h 469001"/>
                <a:gd name="connsiteX20" fmla="*/ 323695 w 469001"/>
                <a:gd name="connsiteY20" fmla="*/ 450943 h 469001"/>
                <a:gd name="connsiteX21" fmla="*/ 328615 w 469001"/>
                <a:gd name="connsiteY21" fmla="*/ 448849 h 469001"/>
                <a:gd name="connsiteX22" fmla="*/ 332175 w 469001"/>
                <a:gd name="connsiteY22" fmla="*/ 447227 h 469001"/>
                <a:gd name="connsiteX23" fmla="*/ 234501 w 469001"/>
                <a:gd name="connsiteY23" fmla="*/ 306893 h 469001"/>
                <a:gd name="connsiteX24" fmla="*/ 399332 w 469001"/>
                <a:gd name="connsiteY24" fmla="*/ 384833 h 469001"/>
                <a:gd name="connsiteX25" fmla="*/ 326626 w 469001"/>
                <a:gd name="connsiteY25" fmla="*/ 438747 h 469001"/>
                <a:gd name="connsiteX26" fmla="*/ 323276 w 469001"/>
                <a:gd name="connsiteY26" fmla="*/ 440265 h 469001"/>
                <a:gd name="connsiteX27" fmla="*/ 319717 w 469001"/>
                <a:gd name="connsiteY27" fmla="*/ 441731 h 469001"/>
                <a:gd name="connsiteX28" fmla="*/ 234449 w 469001"/>
                <a:gd name="connsiteY28" fmla="*/ 458585 h 469001"/>
                <a:gd name="connsiteX29" fmla="*/ 149128 w 469001"/>
                <a:gd name="connsiteY29" fmla="*/ 441731 h 469001"/>
                <a:gd name="connsiteX30" fmla="*/ 145673 w 469001"/>
                <a:gd name="connsiteY30" fmla="*/ 440265 h 469001"/>
                <a:gd name="connsiteX31" fmla="*/ 142219 w 469001"/>
                <a:gd name="connsiteY31" fmla="*/ 438695 h 469001"/>
                <a:gd name="connsiteX32" fmla="*/ 69617 w 469001"/>
                <a:gd name="connsiteY32" fmla="*/ 384780 h 469001"/>
                <a:gd name="connsiteX33" fmla="*/ 234501 w 469001"/>
                <a:gd name="connsiteY33" fmla="*/ 306893 h 46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9001" h="469001">
                  <a:moveTo>
                    <a:pt x="332175" y="447227"/>
                  </a:moveTo>
                  <a:cubicBezTo>
                    <a:pt x="412837" y="410167"/>
                    <a:pt x="469002" y="328668"/>
                    <a:pt x="469002" y="234292"/>
                  </a:cubicBezTo>
                  <a:cubicBezTo>
                    <a:pt x="469002" y="216023"/>
                    <a:pt x="466908" y="197860"/>
                    <a:pt x="462720" y="180273"/>
                  </a:cubicBezTo>
                  <a:cubicBezTo>
                    <a:pt x="462092" y="177603"/>
                    <a:pt x="459370" y="175928"/>
                    <a:pt x="456701" y="176556"/>
                  </a:cubicBezTo>
                  <a:cubicBezTo>
                    <a:pt x="454031" y="177184"/>
                    <a:pt x="452356" y="179854"/>
                    <a:pt x="452985" y="182576"/>
                  </a:cubicBezTo>
                  <a:cubicBezTo>
                    <a:pt x="456963" y="199430"/>
                    <a:pt x="459004" y="216809"/>
                    <a:pt x="459004" y="234292"/>
                  </a:cubicBezTo>
                  <a:cubicBezTo>
                    <a:pt x="459004" y="288991"/>
                    <a:pt x="439270" y="339136"/>
                    <a:pt x="406608" y="378133"/>
                  </a:cubicBezTo>
                  <a:cubicBezTo>
                    <a:pt x="366198" y="327254"/>
                    <a:pt x="302286" y="296947"/>
                    <a:pt x="234501" y="296947"/>
                  </a:cubicBezTo>
                  <a:cubicBezTo>
                    <a:pt x="166715" y="296947"/>
                    <a:pt x="102804" y="327254"/>
                    <a:pt x="62342" y="378133"/>
                  </a:cubicBezTo>
                  <a:cubicBezTo>
                    <a:pt x="29679" y="339189"/>
                    <a:pt x="9998" y="288991"/>
                    <a:pt x="9998" y="234292"/>
                  </a:cubicBezTo>
                  <a:cubicBezTo>
                    <a:pt x="9998" y="110603"/>
                    <a:pt x="110707" y="9998"/>
                    <a:pt x="234501" y="9998"/>
                  </a:cubicBezTo>
                  <a:cubicBezTo>
                    <a:pt x="310661" y="9998"/>
                    <a:pt x="381012" y="48104"/>
                    <a:pt x="422677" y="111911"/>
                  </a:cubicBezTo>
                  <a:cubicBezTo>
                    <a:pt x="424195" y="114214"/>
                    <a:pt x="427284" y="114843"/>
                    <a:pt x="429587" y="113377"/>
                  </a:cubicBezTo>
                  <a:cubicBezTo>
                    <a:pt x="431890" y="111859"/>
                    <a:pt x="432570" y="108771"/>
                    <a:pt x="431052" y="106468"/>
                  </a:cubicBezTo>
                  <a:cubicBezTo>
                    <a:pt x="387502" y="39781"/>
                    <a:pt x="314064" y="0"/>
                    <a:pt x="234501" y="0"/>
                  </a:cubicBezTo>
                  <a:cubicBezTo>
                    <a:pt x="105211" y="0"/>
                    <a:pt x="0" y="105107"/>
                    <a:pt x="0" y="234292"/>
                  </a:cubicBezTo>
                  <a:cubicBezTo>
                    <a:pt x="0" y="328668"/>
                    <a:pt x="56165" y="410115"/>
                    <a:pt x="136827" y="447227"/>
                  </a:cubicBezTo>
                  <a:cubicBezTo>
                    <a:pt x="138031" y="447802"/>
                    <a:pt x="139287" y="448326"/>
                    <a:pt x="140491" y="448902"/>
                  </a:cubicBezTo>
                  <a:cubicBezTo>
                    <a:pt x="142061" y="449582"/>
                    <a:pt x="143684" y="450315"/>
                    <a:pt x="145254" y="450943"/>
                  </a:cubicBezTo>
                  <a:cubicBezTo>
                    <a:pt x="173206" y="462668"/>
                    <a:pt x="203461" y="469002"/>
                    <a:pt x="234501" y="469002"/>
                  </a:cubicBezTo>
                  <a:cubicBezTo>
                    <a:pt x="265541" y="469002"/>
                    <a:pt x="295796" y="462720"/>
                    <a:pt x="323695" y="450943"/>
                  </a:cubicBezTo>
                  <a:cubicBezTo>
                    <a:pt x="325318" y="450263"/>
                    <a:pt x="326993" y="449530"/>
                    <a:pt x="328615" y="448849"/>
                  </a:cubicBezTo>
                  <a:cubicBezTo>
                    <a:pt x="329767" y="448326"/>
                    <a:pt x="330971" y="447802"/>
                    <a:pt x="332175" y="447227"/>
                  </a:cubicBezTo>
                  <a:close/>
                  <a:moveTo>
                    <a:pt x="234501" y="306893"/>
                  </a:moveTo>
                  <a:cubicBezTo>
                    <a:pt x="299512" y="306893"/>
                    <a:pt x="360807" y="335943"/>
                    <a:pt x="399332" y="384833"/>
                  </a:cubicBezTo>
                  <a:cubicBezTo>
                    <a:pt x="378813" y="407916"/>
                    <a:pt x="354054" y="426132"/>
                    <a:pt x="326626" y="438747"/>
                  </a:cubicBezTo>
                  <a:cubicBezTo>
                    <a:pt x="325475" y="439270"/>
                    <a:pt x="324375" y="439794"/>
                    <a:pt x="323276" y="440265"/>
                  </a:cubicBezTo>
                  <a:cubicBezTo>
                    <a:pt x="322125" y="440788"/>
                    <a:pt x="320921" y="441259"/>
                    <a:pt x="319717" y="441731"/>
                  </a:cubicBezTo>
                  <a:cubicBezTo>
                    <a:pt x="293440" y="452566"/>
                    <a:pt x="264651" y="458585"/>
                    <a:pt x="234449" y="458585"/>
                  </a:cubicBezTo>
                  <a:cubicBezTo>
                    <a:pt x="204246" y="458585"/>
                    <a:pt x="175457" y="452566"/>
                    <a:pt x="149128" y="441731"/>
                  </a:cubicBezTo>
                  <a:cubicBezTo>
                    <a:pt x="147976" y="441259"/>
                    <a:pt x="146825" y="440788"/>
                    <a:pt x="145673" y="440265"/>
                  </a:cubicBezTo>
                  <a:lnTo>
                    <a:pt x="142219" y="438695"/>
                  </a:lnTo>
                  <a:cubicBezTo>
                    <a:pt x="114843" y="426080"/>
                    <a:pt x="90084" y="407864"/>
                    <a:pt x="69617" y="384780"/>
                  </a:cubicBezTo>
                  <a:cubicBezTo>
                    <a:pt x="108195" y="335996"/>
                    <a:pt x="169490" y="306893"/>
                    <a:pt x="234501" y="306893"/>
                  </a:cubicBezTo>
                  <a:close/>
                </a:path>
              </a:pathLst>
            </a:custGeom>
            <a:gradFill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5400000" scaled="1"/>
            </a:gra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0" name="矩形: 圆角 119">
            <a:extLst>
              <a:ext uri="{FF2B5EF4-FFF2-40B4-BE49-F238E27FC236}">
                <a16:creationId xmlns:a16="http://schemas.microsoft.com/office/drawing/2014/main" xmlns="" id="{3D859F0E-96A5-44A2-837A-A859DA8C374E}"/>
              </a:ext>
            </a:extLst>
          </p:cNvPr>
          <p:cNvSpPr/>
          <p:nvPr/>
        </p:nvSpPr>
        <p:spPr>
          <a:xfrm>
            <a:off x="2133361" y="1948692"/>
            <a:ext cx="2430105" cy="3926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9525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7D038894-9701-4F1C-A6FC-0ABB40780558}"/>
              </a:ext>
            </a:extLst>
          </p:cNvPr>
          <p:cNvSpPr/>
          <p:nvPr/>
        </p:nvSpPr>
        <p:spPr>
          <a:xfrm>
            <a:off x="2286662" y="1863132"/>
            <a:ext cx="2210523" cy="47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明基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E540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用户印象</a:t>
            </a:r>
            <a:endParaRPr lang="en-US" altLang="zh-CN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8D7EB709-0324-4922-B487-1A562C55DFBD}"/>
              </a:ext>
            </a:extLst>
          </p:cNvPr>
          <p:cNvSpPr/>
          <p:nvPr/>
        </p:nvSpPr>
        <p:spPr>
          <a:xfrm>
            <a:off x="1991897" y="4654437"/>
            <a:ext cx="1968148" cy="72565"/>
          </a:xfrm>
          <a:prstGeom prst="rect">
            <a:avLst/>
          </a:prstGeom>
          <a:solidFill>
            <a:srgbClr val="12A0A8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80FC2E-785A-40F5-8AC1-04EE6BA4EEDE}"/>
              </a:ext>
            </a:extLst>
          </p:cNvPr>
          <p:cNvSpPr/>
          <p:nvPr/>
        </p:nvSpPr>
        <p:spPr>
          <a:xfrm>
            <a:off x="1961592" y="4310267"/>
            <a:ext cx="2031325" cy="470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电商站内评价热词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55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1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-2997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3009D9BA-ED7F-4430-8C6B-1D59CC988291}"/>
              </a:ext>
            </a:extLst>
          </p:cNvPr>
          <p:cNvSpPr/>
          <p:nvPr/>
        </p:nvSpPr>
        <p:spPr>
          <a:xfrm>
            <a:off x="4158072" y="1231844"/>
            <a:ext cx="7369692" cy="5058613"/>
          </a:xfrm>
          <a:prstGeom prst="roundRect">
            <a:avLst>
              <a:gd name="adj" fmla="val 2586"/>
            </a:avLst>
          </a:prstGeom>
          <a:gradFill flip="none" rotWithShape="1">
            <a:gsLst>
              <a:gs pos="8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71000">
                  <a:schemeClr val="accent1">
                    <a:alpha val="0"/>
                  </a:schemeClr>
                </a:gs>
              </a:gsLst>
              <a:lin ang="9600000" scaled="0"/>
              <a:tileRect/>
            </a:gradFill>
          </a:ln>
          <a:effectLst>
            <a:outerShdw blurRad="88900" dist="38100" dir="2700000" algn="tl" rotWithShape="0">
              <a:schemeClr val="tx1">
                <a:lumMod val="50000"/>
                <a:lumOff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FDAD45B-7F71-4024-8EBB-30998F76A7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535" y="111926"/>
            <a:ext cx="1113924" cy="1113924"/>
          </a:xfrm>
          <a:prstGeom prst="rect">
            <a:avLst/>
          </a:prstGeom>
        </p:spPr>
      </p:pic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7A54F6E8-7966-4CED-81ED-306F85FBF3D0}"/>
              </a:ext>
            </a:extLst>
          </p:cNvPr>
          <p:cNvSpPr/>
          <p:nvPr/>
        </p:nvSpPr>
        <p:spPr>
          <a:xfrm>
            <a:off x="2" y="0"/>
            <a:ext cx="8307054" cy="6858000"/>
          </a:xfrm>
          <a:custGeom>
            <a:avLst/>
            <a:gdLst>
              <a:gd name="connsiteX0" fmla="*/ 0 w 8152935"/>
              <a:gd name="connsiteY0" fmla="*/ 0 h 6858000"/>
              <a:gd name="connsiteX1" fmla="*/ 8152935 w 8152935"/>
              <a:gd name="connsiteY1" fmla="*/ 0 h 6858000"/>
              <a:gd name="connsiteX2" fmla="*/ 8146971 w 8152935"/>
              <a:gd name="connsiteY2" fmla="*/ 16609 h 6858000"/>
              <a:gd name="connsiteX3" fmla="*/ 7101840 w 8152935"/>
              <a:gd name="connsiteY3" fmla="*/ 2286000 h 6858000"/>
              <a:gd name="connsiteX4" fmla="*/ 5090160 w 8152935"/>
              <a:gd name="connsiteY4" fmla="*/ 4511040 h 6858000"/>
              <a:gd name="connsiteX5" fmla="*/ 4557594 w 8152935"/>
              <a:gd name="connsiteY5" fmla="*/ 6714530 h 6858000"/>
              <a:gd name="connsiteX6" fmla="*/ 4471231 w 8152935"/>
              <a:gd name="connsiteY6" fmla="*/ 6858000 h 6858000"/>
              <a:gd name="connsiteX7" fmla="*/ 0 w 815293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52935" h="6858000">
                <a:moveTo>
                  <a:pt x="0" y="0"/>
                </a:moveTo>
                <a:lnTo>
                  <a:pt x="8152935" y="0"/>
                </a:lnTo>
                <a:lnTo>
                  <a:pt x="8146971" y="16609"/>
                </a:lnTo>
                <a:cubicBezTo>
                  <a:pt x="7845743" y="834152"/>
                  <a:pt x="7520940" y="1621155"/>
                  <a:pt x="7101840" y="2286000"/>
                </a:cubicBezTo>
                <a:cubicBezTo>
                  <a:pt x="6543040" y="3172460"/>
                  <a:pt x="5608320" y="3677920"/>
                  <a:pt x="5090160" y="4511040"/>
                </a:cubicBezTo>
                <a:cubicBezTo>
                  <a:pt x="4701540" y="5135880"/>
                  <a:pt x="4900137" y="6045041"/>
                  <a:pt x="4557594" y="6714530"/>
                </a:cubicBezTo>
                <a:lnTo>
                  <a:pt x="447123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37000"/>
                </a:schemeClr>
              </a:gs>
            </a:gsLst>
            <a:lin ang="54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25400" dist="38100" dir="2700000" algn="tl" rotWithShape="0">
              <a:schemeClr val="bg2">
                <a:lumMod val="9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B823E7-2CA8-4BEB-8AC3-462D8629794E}"/>
              </a:ext>
            </a:extLst>
          </p:cNvPr>
          <p:cNvSpPr/>
          <p:nvPr/>
        </p:nvSpPr>
        <p:spPr>
          <a:xfrm>
            <a:off x="457200" y="480523"/>
            <a:ext cx="9123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用户选购观念改变：清晰画质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8390821F-8ACB-4F10-9156-EAFB1A84FF7E}"/>
              </a:ext>
            </a:extLst>
          </p:cNvPr>
          <p:cNvSpPr/>
          <p:nvPr/>
        </p:nvSpPr>
        <p:spPr>
          <a:xfrm>
            <a:off x="391869" y="1485703"/>
            <a:ext cx="421928" cy="421918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519478AD-1B73-4AC5-9344-53EE89BADC1C}"/>
              </a:ext>
            </a:extLst>
          </p:cNvPr>
          <p:cNvSpPr/>
          <p:nvPr/>
        </p:nvSpPr>
        <p:spPr>
          <a:xfrm>
            <a:off x="9007354" y="4417328"/>
            <a:ext cx="860158" cy="298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 线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350AAD7C-0BB1-4ED3-B443-94C57F427D43}"/>
              </a:ext>
            </a:extLst>
          </p:cNvPr>
          <p:cNvSpPr/>
          <p:nvPr/>
        </p:nvSpPr>
        <p:spPr>
          <a:xfrm>
            <a:off x="8924593" y="3893647"/>
            <a:ext cx="718328" cy="2493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功 能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xmlns="" id="{BD419FC4-6D39-4FEA-8C14-0DE93D2A84C1}"/>
              </a:ext>
            </a:extLst>
          </p:cNvPr>
          <p:cNvSpPr/>
          <p:nvPr/>
        </p:nvSpPr>
        <p:spPr>
          <a:xfrm>
            <a:off x="10047981" y="5151813"/>
            <a:ext cx="572782" cy="198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5C47E984-3110-422F-B399-3A6BF004EFA2}"/>
              </a:ext>
            </a:extLst>
          </p:cNvPr>
          <p:cNvSpPr/>
          <p:nvPr/>
        </p:nvSpPr>
        <p:spPr>
          <a:xfrm>
            <a:off x="9867512" y="4035116"/>
            <a:ext cx="610474" cy="2118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6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效 果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xmlns="" id="{E40213CB-AA5E-42D9-881D-598A7FD6D8EE}"/>
              </a:ext>
            </a:extLst>
          </p:cNvPr>
          <p:cNvSpPr/>
          <p:nvPr/>
        </p:nvSpPr>
        <p:spPr>
          <a:xfrm>
            <a:off x="10508688" y="5482282"/>
            <a:ext cx="574684" cy="1994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  <a:alpha val="2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使 用 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1507E6B0-F5EA-4D5F-8FCA-CEFC47B4DA1A}"/>
              </a:ext>
            </a:extLst>
          </p:cNvPr>
          <p:cNvSpPr/>
          <p:nvPr/>
        </p:nvSpPr>
        <p:spPr>
          <a:xfrm>
            <a:off x="6916013" y="2981928"/>
            <a:ext cx="4182681" cy="597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</a:t>
            </a:r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F19253DA-6371-4ABF-9A7B-9133504D50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135" y="4497671"/>
            <a:ext cx="3515836" cy="2168694"/>
          </a:xfrm>
          <a:prstGeom prst="rect">
            <a:avLst/>
          </a:prstGeom>
        </p:spPr>
      </p:pic>
      <p:sp>
        <p:nvSpPr>
          <p:cNvPr id="129" name="矩形: 圆角 128">
            <a:extLst>
              <a:ext uri="{FF2B5EF4-FFF2-40B4-BE49-F238E27FC236}">
                <a16:creationId xmlns:a16="http://schemas.microsoft.com/office/drawing/2014/main" xmlns="" id="{5C8CD313-318D-4CD5-AC4A-E7936FF4A30E}"/>
              </a:ext>
            </a:extLst>
          </p:cNvPr>
          <p:cNvSpPr/>
          <p:nvPr/>
        </p:nvSpPr>
        <p:spPr>
          <a:xfrm>
            <a:off x="-287872" y="537562"/>
            <a:ext cx="670338" cy="366411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68A7CEB-31D2-4607-B787-D7D48EAD67F1}"/>
              </a:ext>
            </a:extLst>
          </p:cNvPr>
          <p:cNvGrpSpPr/>
          <p:nvPr/>
        </p:nvGrpSpPr>
        <p:grpSpPr>
          <a:xfrm>
            <a:off x="8393067" y="2383693"/>
            <a:ext cx="2635899" cy="588288"/>
            <a:chOff x="8393067" y="2155399"/>
            <a:chExt cx="2635899" cy="588288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01AEAED5-6384-4D4E-8D47-C9BFE05A3891}"/>
                </a:ext>
              </a:extLst>
            </p:cNvPr>
            <p:cNvSpPr/>
            <p:nvPr/>
          </p:nvSpPr>
          <p:spPr>
            <a:xfrm flipV="1">
              <a:off x="8393067" y="2234308"/>
              <a:ext cx="2635899" cy="509379"/>
            </a:xfrm>
            <a:custGeom>
              <a:avLst/>
              <a:gdLst>
                <a:gd name="connsiteX0" fmla="*/ 0 w 2635899"/>
                <a:gd name="connsiteY0" fmla="*/ 310074 h 509379"/>
                <a:gd name="connsiteX1" fmla="*/ 0 w 2635899"/>
                <a:gd name="connsiteY1" fmla="*/ 310074 h 509379"/>
                <a:gd name="connsiteX2" fmla="*/ 0 w 2635899"/>
                <a:gd name="connsiteY2" fmla="*/ 310073 h 509379"/>
                <a:gd name="connsiteX3" fmla="*/ 199306 w 2635899"/>
                <a:gd name="connsiteY3" fmla="*/ 509379 h 509379"/>
                <a:gd name="connsiteX4" fmla="*/ 2436593 w 2635899"/>
                <a:gd name="connsiteY4" fmla="*/ 509379 h 509379"/>
                <a:gd name="connsiteX5" fmla="*/ 2635899 w 2635899"/>
                <a:gd name="connsiteY5" fmla="*/ 310073 h 509379"/>
                <a:gd name="connsiteX6" fmla="*/ 2635898 w 2635899"/>
                <a:gd name="connsiteY6" fmla="*/ 310073 h 509379"/>
                <a:gd name="connsiteX7" fmla="*/ 2436592 w 2635899"/>
                <a:gd name="connsiteY7" fmla="*/ 110767 h 509379"/>
                <a:gd name="connsiteX8" fmla="*/ 2280118 w 2635899"/>
                <a:gd name="connsiteY8" fmla="*/ 110767 h 509379"/>
                <a:gd name="connsiteX9" fmla="*/ 2215873 w 2635899"/>
                <a:gd name="connsiteY9" fmla="*/ 0 h 509379"/>
                <a:gd name="connsiteX10" fmla="*/ 2151628 w 2635899"/>
                <a:gd name="connsiteY10" fmla="*/ 110767 h 509379"/>
                <a:gd name="connsiteX11" fmla="*/ 199306 w 2635899"/>
                <a:gd name="connsiteY11" fmla="*/ 110768 h 509379"/>
                <a:gd name="connsiteX12" fmla="*/ 15662 w 2635899"/>
                <a:gd name="connsiteY12" fmla="*/ 232495 h 509379"/>
                <a:gd name="connsiteX13" fmla="*/ 0 w 2635899"/>
                <a:gd name="connsiteY13" fmla="*/ 310074 h 509379"/>
                <a:gd name="connsiteX14" fmla="*/ 15662 w 2635899"/>
                <a:gd name="connsiteY14" fmla="*/ 387652 h 509379"/>
                <a:gd name="connsiteX15" fmla="*/ 199306 w 2635899"/>
                <a:gd name="connsiteY15" fmla="*/ 509379 h 50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5899" h="509379">
                  <a:moveTo>
                    <a:pt x="0" y="310074"/>
                  </a:moveTo>
                  <a:lnTo>
                    <a:pt x="0" y="310074"/>
                  </a:lnTo>
                  <a:lnTo>
                    <a:pt x="0" y="310073"/>
                  </a:lnTo>
                  <a:close/>
                  <a:moveTo>
                    <a:pt x="199306" y="509379"/>
                  </a:moveTo>
                  <a:lnTo>
                    <a:pt x="2436593" y="509379"/>
                  </a:lnTo>
                  <a:cubicBezTo>
                    <a:pt x="2546667" y="509379"/>
                    <a:pt x="2635899" y="420147"/>
                    <a:pt x="2635899" y="310073"/>
                  </a:cubicBezTo>
                  <a:lnTo>
                    <a:pt x="2635898" y="310073"/>
                  </a:lnTo>
                  <a:cubicBezTo>
                    <a:pt x="2635898" y="199999"/>
                    <a:pt x="2546666" y="110767"/>
                    <a:pt x="2436592" y="110767"/>
                  </a:cubicBezTo>
                  <a:lnTo>
                    <a:pt x="2280118" y="110767"/>
                  </a:lnTo>
                  <a:lnTo>
                    <a:pt x="2215873" y="0"/>
                  </a:lnTo>
                  <a:lnTo>
                    <a:pt x="2151628" y="110767"/>
                  </a:lnTo>
                  <a:lnTo>
                    <a:pt x="199306" y="110768"/>
                  </a:lnTo>
                  <a:cubicBezTo>
                    <a:pt x="116750" y="110768"/>
                    <a:pt x="45918" y="160961"/>
                    <a:pt x="15662" y="232495"/>
                  </a:cubicBezTo>
                  <a:lnTo>
                    <a:pt x="0" y="310074"/>
                  </a:lnTo>
                  <a:lnTo>
                    <a:pt x="15662" y="387652"/>
                  </a:lnTo>
                  <a:cubicBezTo>
                    <a:pt x="45918" y="459186"/>
                    <a:pt x="116750" y="509379"/>
                    <a:pt x="199306" y="5093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27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04F70A2A-D87E-4DEC-830D-FD29F025FA83}"/>
                </a:ext>
              </a:extLst>
            </p:cNvPr>
            <p:cNvGrpSpPr/>
            <p:nvPr/>
          </p:nvGrpSpPr>
          <p:grpSpPr>
            <a:xfrm>
              <a:off x="8476893" y="2155399"/>
              <a:ext cx="2479139" cy="470963"/>
              <a:chOff x="8480703" y="2132539"/>
              <a:chExt cx="2479139" cy="470963"/>
            </a:xfrm>
          </p:grpSpPr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xmlns="" id="{4A43DE7A-FB24-4E7C-82E0-68923852098A}"/>
                  </a:ext>
                </a:extLst>
              </p:cNvPr>
              <p:cNvSpPr/>
              <p:nvPr/>
            </p:nvSpPr>
            <p:spPr>
              <a:xfrm>
                <a:off x="8749319" y="2132539"/>
                <a:ext cx="2210523" cy="470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明基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E540</a:t>
                </a: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用户印象</a:t>
                </a:r>
                <a:endParaRPr lang="en-US" altLang="zh-CN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131" name="图形 113">
                <a:extLst>
                  <a:ext uri="{FF2B5EF4-FFF2-40B4-BE49-F238E27FC236}">
                    <a16:creationId xmlns:a16="http://schemas.microsoft.com/office/drawing/2014/main" xmlns="" id="{BB1CE307-242F-4AF5-AEAA-0B3DBAB34274}"/>
                  </a:ext>
                </a:extLst>
              </p:cNvPr>
              <p:cNvGrpSpPr/>
              <p:nvPr/>
            </p:nvGrpSpPr>
            <p:grpSpPr>
              <a:xfrm>
                <a:off x="8480703" y="2271959"/>
                <a:ext cx="286524" cy="286524"/>
                <a:chOff x="1052056" y="1924259"/>
                <a:chExt cx="536002" cy="536002"/>
              </a:xfrm>
              <a:solidFill>
                <a:schemeClr val="bg1"/>
              </a:solidFill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xmlns="" id="{866B90B5-D1CB-4588-BC56-72C4E0CDC85B}"/>
                    </a:ext>
                  </a:extLst>
                </p:cNvPr>
                <p:cNvSpPr/>
                <p:nvPr/>
              </p:nvSpPr>
              <p:spPr>
                <a:xfrm>
                  <a:off x="1256616" y="2094638"/>
                  <a:ext cx="156717" cy="156613"/>
                </a:xfrm>
                <a:custGeom>
                  <a:avLst/>
                  <a:gdLst>
                    <a:gd name="connsiteX0" fmla="*/ 0 w 156717"/>
                    <a:gd name="connsiteY0" fmla="*/ 78307 h 156613"/>
                    <a:gd name="connsiteX1" fmla="*/ 78359 w 156717"/>
                    <a:gd name="connsiteY1" fmla="*/ 156613 h 156613"/>
                    <a:gd name="connsiteX2" fmla="*/ 156718 w 156717"/>
                    <a:gd name="connsiteY2" fmla="*/ 78307 h 156613"/>
                    <a:gd name="connsiteX3" fmla="*/ 78359 w 156717"/>
                    <a:gd name="connsiteY3" fmla="*/ 0 h 156613"/>
                    <a:gd name="connsiteX4" fmla="*/ 0 w 156717"/>
                    <a:gd name="connsiteY4" fmla="*/ 78307 h 156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717" h="156613">
                      <a:moveTo>
                        <a:pt x="0" y="78307"/>
                      </a:moveTo>
                      <a:cubicBezTo>
                        <a:pt x="0" y="121554"/>
                        <a:pt x="35082" y="156613"/>
                        <a:pt x="78359" y="156613"/>
                      </a:cubicBezTo>
                      <a:cubicBezTo>
                        <a:pt x="121635" y="156613"/>
                        <a:pt x="156718" y="121554"/>
                        <a:pt x="156718" y="78307"/>
                      </a:cubicBezTo>
                      <a:cubicBezTo>
                        <a:pt x="156718" y="35059"/>
                        <a:pt x="121635" y="0"/>
                        <a:pt x="78359" y="0"/>
                      </a:cubicBezTo>
                      <a:cubicBezTo>
                        <a:pt x="35082" y="0"/>
                        <a:pt x="0" y="35059"/>
                        <a:pt x="0" y="78307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xmlns="" id="{E0D33A08-62D2-42C9-9EAB-B45FB3A41AE7}"/>
                    </a:ext>
                  </a:extLst>
                </p:cNvPr>
                <p:cNvSpPr/>
                <p:nvPr/>
              </p:nvSpPr>
              <p:spPr>
                <a:xfrm>
                  <a:off x="1186004" y="2270828"/>
                  <a:ext cx="297941" cy="140962"/>
                </a:xfrm>
                <a:custGeom>
                  <a:avLst/>
                  <a:gdLst>
                    <a:gd name="connsiteX0" fmla="*/ 148971 w 297941"/>
                    <a:gd name="connsiteY0" fmla="*/ 140962 h 140962"/>
                    <a:gd name="connsiteX1" fmla="*/ 297942 w 297941"/>
                    <a:gd name="connsiteY1" fmla="*/ 72287 h 140962"/>
                    <a:gd name="connsiteX2" fmla="*/ 148971 w 297941"/>
                    <a:gd name="connsiteY2" fmla="*/ 0 h 140962"/>
                    <a:gd name="connsiteX3" fmla="*/ 0 w 297941"/>
                    <a:gd name="connsiteY3" fmla="*/ 72287 h 140962"/>
                    <a:gd name="connsiteX4" fmla="*/ 148971 w 297941"/>
                    <a:gd name="connsiteY4" fmla="*/ 140962 h 14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41" h="140962">
                      <a:moveTo>
                        <a:pt x="148971" y="140962"/>
                      </a:moveTo>
                      <a:cubicBezTo>
                        <a:pt x="208643" y="140962"/>
                        <a:pt x="262034" y="114319"/>
                        <a:pt x="297942" y="72287"/>
                      </a:cubicBezTo>
                      <a:cubicBezTo>
                        <a:pt x="264965" y="28580"/>
                        <a:pt x="210527" y="0"/>
                        <a:pt x="148971" y="0"/>
                      </a:cubicBezTo>
                      <a:cubicBezTo>
                        <a:pt x="87414" y="0"/>
                        <a:pt x="32977" y="28580"/>
                        <a:pt x="0" y="72287"/>
                      </a:cubicBezTo>
                      <a:cubicBezTo>
                        <a:pt x="35960" y="114319"/>
                        <a:pt x="89351" y="140962"/>
                        <a:pt x="148971" y="140962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2B6E41B3-9319-481B-A721-F3BD24D942E4}"/>
                    </a:ext>
                  </a:extLst>
                </p:cNvPr>
                <p:cNvSpPr/>
                <p:nvPr/>
              </p:nvSpPr>
              <p:spPr>
                <a:xfrm>
                  <a:off x="1224948" y="2052082"/>
                  <a:ext cx="190217" cy="190113"/>
                </a:xfrm>
                <a:custGeom>
                  <a:avLst/>
                  <a:gdLst>
                    <a:gd name="connsiteX0" fmla="*/ 0 w 190217"/>
                    <a:gd name="connsiteY0" fmla="*/ 95057 h 190113"/>
                    <a:gd name="connsiteX1" fmla="*/ 95109 w 190217"/>
                    <a:gd name="connsiteY1" fmla="*/ 190113 h 190113"/>
                    <a:gd name="connsiteX2" fmla="*/ 190218 w 190217"/>
                    <a:gd name="connsiteY2" fmla="*/ 95057 h 190113"/>
                    <a:gd name="connsiteX3" fmla="*/ 95109 w 190217"/>
                    <a:gd name="connsiteY3" fmla="*/ 0 h 190113"/>
                    <a:gd name="connsiteX4" fmla="*/ 0 w 190217"/>
                    <a:gd name="connsiteY4" fmla="*/ 95057 h 190113"/>
                    <a:gd name="connsiteX5" fmla="*/ 180273 w 190217"/>
                    <a:gd name="connsiteY5" fmla="*/ 95057 h 190113"/>
                    <a:gd name="connsiteX6" fmla="*/ 95109 w 190217"/>
                    <a:gd name="connsiteY6" fmla="*/ 180116 h 190113"/>
                    <a:gd name="connsiteX7" fmla="*/ 9945 w 190217"/>
                    <a:gd name="connsiteY7" fmla="*/ 95057 h 190113"/>
                    <a:gd name="connsiteX8" fmla="*/ 95109 w 190217"/>
                    <a:gd name="connsiteY8" fmla="*/ 9998 h 190113"/>
                    <a:gd name="connsiteX9" fmla="*/ 180273 w 190217"/>
                    <a:gd name="connsiteY9" fmla="*/ 95057 h 190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217" h="190113">
                      <a:moveTo>
                        <a:pt x="0" y="95057"/>
                      </a:moveTo>
                      <a:cubicBezTo>
                        <a:pt x="0" y="147453"/>
                        <a:pt x="42660" y="190113"/>
                        <a:pt x="95109" y="190113"/>
                      </a:cubicBezTo>
                      <a:cubicBezTo>
                        <a:pt x="147558" y="190113"/>
                        <a:pt x="190218" y="147453"/>
                        <a:pt x="190218" y="95057"/>
                      </a:cubicBezTo>
                      <a:cubicBezTo>
                        <a:pt x="190218" y="42660"/>
                        <a:pt x="147558" y="0"/>
                        <a:pt x="95109" y="0"/>
                      </a:cubicBezTo>
                      <a:cubicBezTo>
                        <a:pt x="42660" y="0"/>
                        <a:pt x="0" y="42608"/>
                        <a:pt x="0" y="95057"/>
                      </a:cubicBezTo>
                      <a:close/>
                      <a:moveTo>
                        <a:pt x="180273" y="95057"/>
                      </a:moveTo>
                      <a:cubicBezTo>
                        <a:pt x="180273" y="141957"/>
                        <a:pt x="142061" y="180116"/>
                        <a:pt x="95109" y="180116"/>
                      </a:cubicBezTo>
                      <a:cubicBezTo>
                        <a:pt x="48156" y="180116"/>
                        <a:pt x="9945" y="141957"/>
                        <a:pt x="9945" y="95057"/>
                      </a:cubicBezTo>
                      <a:cubicBezTo>
                        <a:pt x="9945" y="48156"/>
                        <a:pt x="48156" y="9998"/>
                        <a:pt x="95109" y="9998"/>
                      </a:cubicBezTo>
                      <a:cubicBezTo>
                        <a:pt x="142061" y="9998"/>
                        <a:pt x="180273" y="48104"/>
                        <a:pt x="180273" y="95057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xmlns="" id="{4DE5C5BB-9504-4A22-9502-10D3A5A188AB}"/>
                    </a:ext>
                  </a:extLst>
                </p:cNvPr>
                <p:cNvSpPr/>
                <p:nvPr/>
              </p:nvSpPr>
              <p:spPr>
                <a:xfrm>
                  <a:off x="1085556" y="1957759"/>
                  <a:ext cx="469001" cy="469001"/>
                </a:xfrm>
                <a:custGeom>
                  <a:avLst/>
                  <a:gdLst>
                    <a:gd name="connsiteX0" fmla="*/ 332175 w 469001"/>
                    <a:gd name="connsiteY0" fmla="*/ 447227 h 469001"/>
                    <a:gd name="connsiteX1" fmla="*/ 469002 w 469001"/>
                    <a:gd name="connsiteY1" fmla="*/ 234292 h 469001"/>
                    <a:gd name="connsiteX2" fmla="*/ 462720 w 469001"/>
                    <a:gd name="connsiteY2" fmla="*/ 180273 h 469001"/>
                    <a:gd name="connsiteX3" fmla="*/ 456701 w 469001"/>
                    <a:gd name="connsiteY3" fmla="*/ 176556 h 469001"/>
                    <a:gd name="connsiteX4" fmla="*/ 452985 w 469001"/>
                    <a:gd name="connsiteY4" fmla="*/ 182576 h 469001"/>
                    <a:gd name="connsiteX5" fmla="*/ 459004 w 469001"/>
                    <a:gd name="connsiteY5" fmla="*/ 234292 h 469001"/>
                    <a:gd name="connsiteX6" fmla="*/ 406608 w 469001"/>
                    <a:gd name="connsiteY6" fmla="*/ 378133 h 469001"/>
                    <a:gd name="connsiteX7" fmla="*/ 234501 w 469001"/>
                    <a:gd name="connsiteY7" fmla="*/ 296947 h 469001"/>
                    <a:gd name="connsiteX8" fmla="*/ 62342 w 469001"/>
                    <a:gd name="connsiteY8" fmla="*/ 378133 h 469001"/>
                    <a:gd name="connsiteX9" fmla="*/ 9998 w 469001"/>
                    <a:gd name="connsiteY9" fmla="*/ 234292 h 469001"/>
                    <a:gd name="connsiteX10" fmla="*/ 234501 w 469001"/>
                    <a:gd name="connsiteY10" fmla="*/ 9998 h 469001"/>
                    <a:gd name="connsiteX11" fmla="*/ 422677 w 469001"/>
                    <a:gd name="connsiteY11" fmla="*/ 111911 h 469001"/>
                    <a:gd name="connsiteX12" fmla="*/ 429587 w 469001"/>
                    <a:gd name="connsiteY12" fmla="*/ 113377 h 469001"/>
                    <a:gd name="connsiteX13" fmla="*/ 431052 w 469001"/>
                    <a:gd name="connsiteY13" fmla="*/ 106468 h 469001"/>
                    <a:gd name="connsiteX14" fmla="*/ 234501 w 469001"/>
                    <a:gd name="connsiteY14" fmla="*/ 0 h 469001"/>
                    <a:gd name="connsiteX15" fmla="*/ 0 w 469001"/>
                    <a:gd name="connsiteY15" fmla="*/ 234292 h 469001"/>
                    <a:gd name="connsiteX16" fmla="*/ 136827 w 469001"/>
                    <a:gd name="connsiteY16" fmla="*/ 447227 h 469001"/>
                    <a:gd name="connsiteX17" fmla="*/ 140491 w 469001"/>
                    <a:gd name="connsiteY17" fmla="*/ 448902 h 469001"/>
                    <a:gd name="connsiteX18" fmla="*/ 145254 w 469001"/>
                    <a:gd name="connsiteY18" fmla="*/ 450943 h 469001"/>
                    <a:gd name="connsiteX19" fmla="*/ 234501 w 469001"/>
                    <a:gd name="connsiteY19" fmla="*/ 469002 h 469001"/>
                    <a:gd name="connsiteX20" fmla="*/ 323695 w 469001"/>
                    <a:gd name="connsiteY20" fmla="*/ 450943 h 469001"/>
                    <a:gd name="connsiteX21" fmla="*/ 328615 w 469001"/>
                    <a:gd name="connsiteY21" fmla="*/ 448849 h 469001"/>
                    <a:gd name="connsiteX22" fmla="*/ 332175 w 469001"/>
                    <a:gd name="connsiteY22" fmla="*/ 447227 h 469001"/>
                    <a:gd name="connsiteX23" fmla="*/ 234501 w 469001"/>
                    <a:gd name="connsiteY23" fmla="*/ 306893 h 469001"/>
                    <a:gd name="connsiteX24" fmla="*/ 399332 w 469001"/>
                    <a:gd name="connsiteY24" fmla="*/ 384833 h 469001"/>
                    <a:gd name="connsiteX25" fmla="*/ 326626 w 469001"/>
                    <a:gd name="connsiteY25" fmla="*/ 438747 h 469001"/>
                    <a:gd name="connsiteX26" fmla="*/ 323276 w 469001"/>
                    <a:gd name="connsiteY26" fmla="*/ 440265 h 469001"/>
                    <a:gd name="connsiteX27" fmla="*/ 319717 w 469001"/>
                    <a:gd name="connsiteY27" fmla="*/ 441731 h 469001"/>
                    <a:gd name="connsiteX28" fmla="*/ 234449 w 469001"/>
                    <a:gd name="connsiteY28" fmla="*/ 458585 h 469001"/>
                    <a:gd name="connsiteX29" fmla="*/ 149128 w 469001"/>
                    <a:gd name="connsiteY29" fmla="*/ 441731 h 469001"/>
                    <a:gd name="connsiteX30" fmla="*/ 145673 w 469001"/>
                    <a:gd name="connsiteY30" fmla="*/ 440265 h 469001"/>
                    <a:gd name="connsiteX31" fmla="*/ 142219 w 469001"/>
                    <a:gd name="connsiteY31" fmla="*/ 438695 h 469001"/>
                    <a:gd name="connsiteX32" fmla="*/ 69617 w 469001"/>
                    <a:gd name="connsiteY32" fmla="*/ 384780 h 469001"/>
                    <a:gd name="connsiteX33" fmla="*/ 234501 w 469001"/>
                    <a:gd name="connsiteY33" fmla="*/ 306893 h 469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469001" h="469001">
                      <a:moveTo>
                        <a:pt x="332175" y="447227"/>
                      </a:moveTo>
                      <a:cubicBezTo>
                        <a:pt x="412837" y="410167"/>
                        <a:pt x="469002" y="328668"/>
                        <a:pt x="469002" y="234292"/>
                      </a:cubicBezTo>
                      <a:cubicBezTo>
                        <a:pt x="469002" y="216023"/>
                        <a:pt x="466908" y="197860"/>
                        <a:pt x="462720" y="180273"/>
                      </a:cubicBezTo>
                      <a:cubicBezTo>
                        <a:pt x="462092" y="177603"/>
                        <a:pt x="459370" y="175928"/>
                        <a:pt x="456701" y="176556"/>
                      </a:cubicBezTo>
                      <a:cubicBezTo>
                        <a:pt x="454031" y="177184"/>
                        <a:pt x="452356" y="179854"/>
                        <a:pt x="452985" y="182576"/>
                      </a:cubicBezTo>
                      <a:cubicBezTo>
                        <a:pt x="456963" y="199430"/>
                        <a:pt x="459004" y="216809"/>
                        <a:pt x="459004" y="234292"/>
                      </a:cubicBezTo>
                      <a:cubicBezTo>
                        <a:pt x="459004" y="288991"/>
                        <a:pt x="439270" y="339136"/>
                        <a:pt x="406608" y="378133"/>
                      </a:cubicBezTo>
                      <a:cubicBezTo>
                        <a:pt x="366198" y="327254"/>
                        <a:pt x="302286" y="296947"/>
                        <a:pt x="234501" y="296947"/>
                      </a:cubicBezTo>
                      <a:cubicBezTo>
                        <a:pt x="166715" y="296947"/>
                        <a:pt x="102804" y="327254"/>
                        <a:pt x="62342" y="378133"/>
                      </a:cubicBezTo>
                      <a:cubicBezTo>
                        <a:pt x="29679" y="339189"/>
                        <a:pt x="9998" y="288991"/>
                        <a:pt x="9998" y="234292"/>
                      </a:cubicBezTo>
                      <a:cubicBezTo>
                        <a:pt x="9998" y="110603"/>
                        <a:pt x="110707" y="9998"/>
                        <a:pt x="234501" y="9998"/>
                      </a:cubicBezTo>
                      <a:cubicBezTo>
                        <a:pt x="310661" y="9998"/>
                        <a:pt x="381012" y="48104"/>
                        <a:pt x="422677" y="111911"/>
                      </a:cubicBezTo>
                      <a:cubicBezTo>
                        <a:pt x="424195" y="114214"/>
                        <a:pt x="427284" y="114843"/>
                        <a:pt x="429587" y="113377"/>
                      </a:cubicBezTo>
                      <a:cubicBezTo>
                        <a:pt x="431890" y="111859"/>
                        <a:pt x="432570" y="108771"/>
                        <a:pt x="431052" y="106468"/>
                      </a:cubicBezTo>
                      <a:cubicBezTo>
                        <a:pt x="387502" y="39781"/>
                        <a:pt x="314064" y="0"/>
                        <a:pt x="234501" y="0"/>
                      </a:cubicBezTo>
                      <a:cubicBezTo>
                        <a:pt x="105211" y="0"/>
                        <a:pt x="0" y="105107"/>
                        <a:pt x="0" y="234292"/>
                      </a:cubicBezTo>
                      <a:cubicBezTo>
                        <a:pt x="0" y="328668"/>
                        <a:pt x="56165" y="410115"/>
                        <a:pt x="136827" y="447227"/>
                      </a:cubicBezTo>
                      <a:cubicBezTo>
                        <a:pt x="138031" y="447802"/>
                        <a:pt x="139287" y="448326"/>
                        <a:pt x="140491" y="448902"/>
                      </a:cubicBezTo>
                      <a:cubicBezTo>
                        <a:pt x="142061" y="449582"/>
                        <a:pt x="143684" y="450315"/>
                        <a:pt x="145254" y="450943"/>
                      </a:cubicBezTo>
                      <a:cubicBezTo>
                        <a:pt x="173206" y="462668"/>
                        <a:pt x="203461" y="469002"/>
                        <a:pt x="234501" y="469002"/>
                      </a:cubicBezTo>
                      <a:cubicBezTo>
                        <a:pt x="265541" y="469002"/>
                        <a:pt x="295796" y="462720"/>
                        <a:pt x="323695" y="450943"/>
                      </a:cubicBezTo>
                      <a:cubicBezTo>
                        <a:pt x="325318" y="450263"/>
                        <a:pt x="326993" y="449530"/>
                        <a:pt x="328615" y="448849"/>
                      </a:cubicBezTo>
                      <a:cubicBezTo>
                        <a:pt x="329767" y="448326"/>
                        <a:pt x="330971" y="447802"/>
                        <a:pt x="332175" y="447227"/>
                      </a:cubicBezTo>
                      <a:close/>
                      <a:moveTo>
                        <a:pt x="234501" y="306893"/>
                      </a:moveTo>
                      <a:cubicBezTo>
                        <a:pt x="299512" y="306893"/>
                        <a:pt x="360807" y="335943"/>
                        <a:pt x="399332" y="384833"/>
                      </a:cubicBezTo>
                      <a:cubicBezTo>
                        <a:pt x="378813" y="407916"/>
                        <a:pt x="354054" y="426132"/>
                        <a:pt x="326626" y="438747"/>
                      </a:cubicBezTo>
                      <a:cubicBezTo>
                        <a:pt x="325475" y="439270"/>
                        <a:pt x="324375" y="439794"/>
                        <a:pt x="323276" y="440265"/>
                      </a:cubicBezTo>
                      <a:cubicBezTo>
                        <a:pt x="322125" y="440788"/>
                        <a:pt x="320921" y="441259"/>
                        <a:pt x="319717" y="441731"/>
                      </a:cubicBezTo>
                      <a:cubicBezTo>
                        <a:pt x="293440" y="452566"/>
                        <a:pt x="264651" y="458585"/>
                        <a:pt x="234449" y="458585"/>
                      </a:cubicBezTo>
                      <a:cubicBezTo>
                        <a:pt x="204246" y="458585"/>
                        <a:pt x="175457" y="452566"/>
                        <a:pt x="149128" y="441731"/>
                      </a:cubicBezTo>
                      <a:cubicBezTo>
                        <a:pt x="147976" y="441259"/>
                        <a:pt x="146825" y="440788"/>
                        <a:pt x="145673" y="440265"/>
                      </a:cubicBezTo>
                      <a:lnTo>
                        <a:pt x="142219" y="438695"/>
                      </a:lnTo>
                      <a:cubicBezTo>
                        <a:pt x="114843" y="426080"/>
                        <a:pt x="90084" y="407864"/>
                        <a:pt x="69617" y="384780"/>
                      </a:cubicBezTo>
                      <a:cubicBezTo>
                        <a:pt x="108195" y="335996"/>
                        <a:pt x="169490" y="306893"/>
                        <a:pt x="234501" y="306893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329F4567-4DC2-48C6-8426-1ADE78449BCE}"/>
              </a:ext>
            </a:extLst>
          </p:cNvPr>
          <p:cNvGrpSpPr/>
          <p:nvPr/>
        </p:nvGrpSpPr>
        <p:grpSpPr>
          <a:xfrm>
            <a:off x="368761" y="3203831"/>
            <a:ext cx="4981115" cy="2904193"/>
            <a:chOff x="368761" y="3064383"/>
            <a:chExt cx="4981115" cy="304313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2FF4D9E-32E1-4308-8437-C0EBE504659D}"/>
                </a:ext>
              </a:extLst>
            </p:cNvPr>
            <p:cNvGrpSpPr/>
            <p:nvPr/>
          </p:nvGrpSpPr>
          <p:grpSpPr>
            <a:xfrm>
              <a:off x="1624379" y="3285218"/>
              <a:ext cx="3725497" cy="2659444"/>
              <a:chOff x="1379511" y="3293043"/>
              <a:chExt cx="3725497" cy="2659444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0EFA755-4AC8-43D5-9814-0D48BA661FA9}"/>
                  </a:ext>
                </a:extLst>
              </p:cNvPr>
              <p:cNvCxnSpPr/>
              <p:nvPr/>
            </p:nvCxnSpPr>
            <p:spPr>
              <a:xfrm>
                <a:off x="1379511" y="3293043"/>
                <a:ext cx="3725497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xmlns="" id="{EB5B78CC-FDC5-44C6-A9AE-8305C2866B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3588537"/>
                <a:ext cx="3482049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xmlns="" id="{F582CD05-6422-4A41-9755-4B06CAFCFF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3884031"/>
                <a:ext cx="2895923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xmlns="" id="{804C17EE-C8CD-40CC-A7C4-B4969F001F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4179525"/>
                <a:ext cx="2064729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xmlns="" id="{122E6E15-1925-4010-87F5-A2830AA294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4475019"/>
                <a:ext cx="1759929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xmlns="" id="{D7D41E66-680D-4437-9AB6-B49D352D25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4770513"/>
                <a:ext cx="1659484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xmlns="" id="{5839F3A6-ECF3-4580-BE4A-0143BD9431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5066007"/>
                <a:ext cx="1211289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xmlns="" id="{2AFEED9F-DACD-4890-83F1-AC2F36530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5361501"/>
                <a:ext cx="1012075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xmlns="" id="{6F1F95B3-22F6-4C2F-AAE8-C8F34ACBAF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5656995"/>
                <a:ext cx="632169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xmlns="" id="{AC2DDEA8-A5FF-4C4A-A7B8-9F3D0D3B6B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511" y="5952487"/>
                <a:ext cx="296889" cy="0"/>
              </a:xfrm>
              <a:prstGeom prst="line">
                <a:avLst/>
              </a:prstGeom>
              <a:ln w="63500" cap="rnd">
                <a:solidFill>
                  <a:schemeClr val="bg1">
                    <a:alpha val="3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0" name="textcount">
              <a:extLst>
                <a:ext uri="{FF2B5EF4-FFF2-40B4-BE49-F238E27FC236}">
                  <a16:creationId xmlns:a16="http://schemas.microsoft.com/office/drawing/2014/main" xmlns="" id="{9AAC2F28-2753-45B9-BD00-3C4677380AE7}"/>
                </a:ext>
              </a:extLst>
            </p:cNvPr>
            <p:cNvSpPr txBox="1"/>
            <p:nvPr/>
          </p:nvSpPr>
          <p:spPr>
            <a:xfrm>
              <a:off x="368761" y="3064383"/>
              <a:ext cx="1012075" cy="304313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85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无线投屏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性价比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高亮度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品牌印象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预算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清晰度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评价不错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网站评测对比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同事推荐</a:t>
              </a:r>
            </a:p>
            <a:p>
              <a:pPr algn="r">
                <a:lnSpc>
                  <a:spcPct val="18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需求部门指定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0C015B1E-ACEC-48B9-A9F0-0E2B4BBA354E}"/>
              </a:ext>
            </a:extLst>
          </p:cNvPr>
          <p:cNvGrpSpPr/>
          <p:nvPr/>
        </p:nvGrpSpPr>
        <p:grpSpPr>
          <a:xfrm>
            <a:off x="664235" y="2120740"/>
            <a:ext cx="1676374" cy="857573"/>
            <a:chOff x="664235" y="2120740"/>
            <a:chExt cx="1676374" cy="857573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A9EC028B-19B9-45D3-82F0-07D2B2238C52}"/>
                </a:ext>
              </a:extLst>
            </p:cNvPr>
            <p:cNvSpPr/>
            <p:nvPr/>
          </p:nvSpPr>
          <p:spPr>
            <a:xfrm flipV="1">
              <a:off x="664235" y="2488129"/>
              <a:ext cx="1676374" cy="490184"/>
            </a:xfrm>
            <a:custGeom>
              <a:avLst/>
              <a:gdLst>
                <a:gd name="connsiteX0" fmla="*/ 0 w 1676374"/>
                <a:gd name="connsiteY0" fmla="*/ 293876 h 490184"/>
                <a:gd name="connsiteX1" fmla="*/ 0 w 1676374"/>
                <a:gd name="connsiteY1" fmla="*/ 293876 h 490184"/>
                <a:gd name="connsiteX2" fmla="*/ 0 w 1676374"/>
                <a:gd name="connsiteY2" fmla="*/ 293875 h 490184"/>
                <a:gd name="connsiteX3" fmla="*/ 196309 w 1676374"/>
                <a:gd name="connsiteY3" fmla="*/ 490184 h 490184"/>
                <a:gd name="connsiteX4" fmla="*/ 1480065 w 1676374"/>
                <a:gd name="connsiteY4" fmla="*/ 490184 h 490184"/>
                <a:gd name="connsiteX5" fmla="*/ 1676374 w 1676374"/>
                <a:gd name="connsiteY5" fmla="*/ 293875 h 490184"/>
                <a:gd name="connsiteX6" fmla="*/ 1676373 w 1676374"/>
                <a:gd name="connsiteY6" fmla="*/ 293875 h 490184"/>
                <a:gd name="connsiteX7" fmla="*/ 1480064 w 1676374"/>
                <a:gd name="connsiteY7" fmla="*/ 97566 h 490184"/>
                <a:gd name="connsiteX8" fmla="*/ 385164 w 1676374"/>
                <a:gd name="connsiteY8" fmla="*/ 97567 h 490184"/>
                <a:gd name="connsiteX9" fmla="*/ 328575 w 1676374"/>
                <a:gd name="connsiteY9" fmla="*/ 0 h 490184"/>
                <a:gd name="connsiteX10" fmla="*/ 271986 w 1676374"/>
                <a:gd name="connsiteY10" fmla="*/ 97567 h 490184"/>
                <a:gd name="connsiteX11" fmla="*/ 196309 w 1676374"/>
                <a:gd name="connsiteY11" fmla="*/ 97567 h 490184"/>
                <a:gd name="connsiteX12" fmla="*/ 15427 w 1676374"/>
                <a:gd name="connsiteY12" fmla="*/ 217464 h 490184"/>
                <a:gd name="connsiteX13" fmla="*/ 0 w 1676374"/>
                <a:gd name="connsiteY13" fmla="*/ 293876 h 490184"/>
                <a:gd name="connsiteX14" fmla="*/ 15427 w 1676374"/>
                <a:gd name="connsiteY14" fmla="*/ 370287 h 490184"/>
                <a:gd name="connsiteX15" fmla="*/ 196309 w 1676374"/>
                <a:gd name="connsiteY15" fmla="*/ 490184 h 49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76374" h="490184">
                  <a:moveTo>
                    <a:pt x="0" y="293876"/>
                  </a:moveTo>
                  <a:lnTo>
                    <a:pt x="0" y="293876"/>
                  </a:lnTo>
                  <a:lnTo>
                    <a:pt x="0" y="293875"/>
                  </a:lnTo>
                  <a:close/>
                  <a:moveTo>
                    <a:pt x="196309" y="490184"/>
                  </a:moveTo>
                  <a:lnTo>
                    <a:pt x="1480065" y="490184"/>
                  </a:lnTo>
                  <a:cubicBezTo>
                    <a:pt x="1588483" y="490184"/>
                    <a:pt x="1676374" y="402293"/>
                    <a:pt x="1676374" y="293875"/>
                  </a:cubicBezTo>
                  <a:lnTo>
                    <a:pt x="1676373" y="293875"/>
                  </a:lnTo>
                  <a:cubicBezTo>
                    <a:pt x="1676373" y="185457"/>
                    <a:pt x="1588482" y="97566"/>
                    <a:pt x="1480064" y="97566"/>
                  </a:cubicBezTo>
                  <a:lnTo>
                    <a:pt x="385164" y="97567"/>
                  </a:lnTo>
                  <a:lnTo>
                    <a:pt x="328575" y="0"/>
                  </a:lnTo>
                  <a:lnTo>
                    <a:pt x="271986" y="97567"/>
                  </a:lnTo>
                  <a:lnTo>
                    <a:pt x="196309" y="97567"/>
                  </a:lnTo>
                  <a:cubicBezTo>
                    <a:pt x="114995" y="97567"/>
                    <a:pt x="45228" y="147006"/>
                    <a:pt x="15427" y="217464"/>
                  </a:cubicBezTo>
                  <a:lnTo>
                    <a:pt x="0" y="293876"/>
                  </a:lnTo>
                  <a:lnTo>
                    <a:pt x="15427" y="370287"/>
                  </a:lnTo>
                  <a:cubicBezTo>
                    <a:pt x="45228" y="440745"/>
                    <a:pt x="114995" y="490184"/>
                    <a:pt x="196309" y="4901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4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xmlns="" id="{86F38A97-C342-450E-B2C3-238B114E9AE3}"/>
                </a:ext>
              </a:extLst>
            </p:cNvPr>
            <p:cNvSpPr txBox="1"/>
            <p:nvPr/>
          </p:nvSpPr>
          <p:spPr>
            <a:xfrm>
              <a:off x="1045524" y="2498742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无线投屏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xmlns="" id="{37A7A289-4CCF-4A73-8906-0DA99562AD71}"/>
                </a:ext>
              </a:extLst>
            </p:cNvPr>
            <p:cNvSpPr txBox="1"/>
            <p:nvPr/>
          </p:nvSpPr>
          <p:spPr>
            <a:xfrm>
              <a:off x="731764" y="2120740"/>
              <a:ext cx="5023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alpha val="90000"/>
                    </a:schemeClr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1</a:t>
              </a:r>
              <a:endParaRPr lang="zh-CN" altLang="en-US" sz="4000" dirty="0">
                <a:solidFill>
                  <a:schemeClr val="bg1">
                    <a:alpha val="90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9A8D6547-ED73-4DF1-BB72-6770C8C1E5F7}"/>
              </a:ext>
            </a:extLst>
          </p:cNvPr>
          <p:cNvGrpSpPr/>
          <p:nvPr/>
        </p:nvGrpSpPr>
        <p:grpSpPr>
          <a:xfrm>
            <a:off x="2591178" y="2120740"/>
            <a:ext cx="1676374" cy="857573"/>
            <a:chOff x="664235" y="2120740"/>
            <a:chExt cx="1676374" cy="857573"/>
          </a:xfrm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7C04D699-825C-4E37-8E82-8D849245F574}"/>
                </a:ext>
              </a:extLst>
            </p:cNvPr>
            <p:cNvSpPr/>
            <p:nvPr/>
          </p:nvSpPr>
          <p:spPr>
            <a:xfrm flipV="1">
              <a:off x="664235" y="2488129"/>
              <a:ext cx="1676374" cy="490184"/>
            </a:xfrm>
            <a:custGeom>
              <a:avLst/>
              <a:gdLst>
                <a:gd name="connsiteX0" fmla="*/ 0 w 1676374"/>
                <a:gd name="connsiteY0" fmla="*/ 293876 h 490184"/>
                <a:gd name="connsiteX1" fmla="*/ 0 w 1676374"/>
                <a:gd name="connsiteY1" fmla="*/ 293876 h 490184"/>
                <a:gd name="connsiteX2" fmla="*/ 0 w 1676374"/>
                <a:gd name="connsiteY2" fmla="*/ 293875 h 490184"/>
                <a:gd name="connsiteX3" fmla="*/ 196309 w 1676374"/>
                <a:gd name="connsiteY3" fmla="*/ 490184 h 490184"/>
                <a:gd name="connsiteX4" fmla="*/ 1480065 w 1676374"/>
                <a:gd name="connsiteY4" fmla="*/ 490184 h 490184"/>
                <a:gd name="connsiteX5" fmla="*/ 1676374 w 1676374"/>
                <a:gd name="connsiteY5" fmla="*/ 293875 h 490184"/>
                <a:gd name="connsiteX6" fmla="*/ 1676373 w 1676374"/>
                <a:gd name="connsiteY6" fmla="*/ 293875 h 490184"/>
                <a:gd name="connsiteX7" fmla="*/ 1480064 w 1676374"/>
                <a:gd name="connsiteY7" fmla="*/ 97566 h 490184"/>
                <a:gd name="connsiteX8" fmla="*/ 385164 w 1676374"/>
                <a:gd name="connsiteY8" fmla="*/ 97567 h 490184"/>
                <a:gd name="connsiteX9" fmla="*/ 328575 w 1676374"/>
                <a:gd name="connsiteY9" fmla="*/ 0 h 490184"/>
                <a:gd name="connsiteX10" fmla="*/ 271986 w 1676374"/>
                <a:gd name="connsiteY10" fmla="*/ 97567 h 490184"/>
                <a:gd name="connsiteX11" fmla="*/ 196309 w 1676374"/>
                <a:gd name="connsiteY11" fmla="*/ 97567 h 490184"/>
                <a:gd name="connsiteX12" fmla="*/ 15427 w 1676374"/>
                <a:gd name="connsiteY12" fmla="*/ 217464 h 490184"/>
                <a:gd name="connsiteX13" fmla="*/ 0 w 1676374"/>
                <a:gd name="connsiteY13" fmla="*/ 293876 h 490184"/>
                <a:gd name="connsiteX14" fmla="*/ 15427 w 1676374"/>
                <a:gd name="connsiteY14" fmla="*/ 370287 h 490184"/>
                <a:gd name="connsiteX15" fmla="*/ 196309 w 1676374"/>
                <a:gd name="connsiteY15" fmla="*/ 490184 h 49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76374" h="490184">
                  <a:moveTo>
                    <a:pt x="0" y="293876"/>
                  </a:moveTo>
                  <a:lnTo>
                    <a:pt x="0" y="293876"/>
                  </a:lnTo>
                  <a:lnTo>
                    <a:pt x="0" y="293875"/>
                  </a:lnTo>
                  <a:close/>
                  <a:moveTo>
                    <a:pt x="196309" y="490184"/>
                  </a:moveTo>
                  <a:lnTo>
                    <a:pt x="1480065" y="490184"/>
                  </a:lnTo>
                  <a:cubicBezTo>
                    <a:pt x="1588483" y="490184"/>
                    <a:pt x="1676374" y="402293"/>
                    <a:pt x="1676374" y="293875"/>
                  </a:cubicBezTo>
                  <a:lnTo>
                    <a:pt x="1676373" y="293875"/>
                  </a:lnTo>
                  <a:cubicBezTo>
                    <a:pt x="1676373" y="185457"/>
                    <a:pt x="1588482" y="97566"/>
                    <a:pt x="1480064" y="97566"/>
                  </a:cubicBezTo>
                  <a:lnTo>
                    <a:pt x="385164" y="97567"/>
                  </a:lnTo>
                  <a:lnTo>
                    <a:pt x="328575" y="0"/>
                  </a:lnTo>
                  <a:lnTo>
                    <a:pt x="271986" y="97567"/>
                  </a:lnTo>
                  <a:lnTo>
                    <a:pt x="196309" y="97567"/>
                  </a:lnTo>
                  <a:cubicBezTo>
                    <a:pt x="114995" y="97567"/>
                    <a:pt x="45228" y="147006"/>
                    <a:pt x="15427" y="217464"/>
                  </a:cubicBezTo>
                  <a:lnTo>
                    <a:pt x="0" y="293876"/>
                  </a:lnTo>
                  <a:lnTo>
                    <a:pt x="15427" y="370287"/>
                  </a:lnTo>
                  <a:cubicBezTo>
                    <a:pt x="45228" y="440745"/>
                    <a:pt x="114995" y="490184"/>
                    <a:pt x="196309" y="4901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4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xmlns="" id="{B5910D5C-73FE-4A19-B5B6-BB3385986A13}"/>
                </a:ext>
              </a:extLst>
            </p:cNvPr>
            <p:cNvSpPr txBox="1"/>
            <p:nvPr/>
          </p:nvSpPr>
          <p:spPr>
            <a:xfrm>
              <a:off x="1045524" y="2509878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性价比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xmlns="" id="{599002E0-88DA-4EEC-9E0D-22098726911F}"/>
                </a:ext>
              </a:extLst>
            </p:cNvPr>
            <p:cNvSpPr txBox="1"/>
            <p:nvPr/>
          </p:nvSpPr>
          <p:spPr>
            <a:xfrm>
              <a:off x="731764" y="2120740"/>
              <a:ext cx="5023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alpha val="90000"/>
                    </a:schemeClr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2</a:t>
              </a:r>
              <a:endParaRPr lang="zh-CN" altLang="en-US" sz="4000" dirty="0">
                <a:solidFill>
                  <a:schemeClr val="bg1">
                    <a:alpha val="90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71057744-5DD7-4EDC-8C8B-0A2BF6716558}"/>
              </a:ext>
            </a:extLst>
          </p:cNvPr>
          <p:cNvGrpSpPr/>
          <p:nvPr/>
        </p:nvGrpSpPr>
        <p:grpSpPr>
          <a:xfrm>
            <a:off x="4511689" y="2120740"/>
            <a:ext cx="1676374" cy="857573"/>
            <a:chOff x="664235" y="2120740"/>
            <a:chExt cx="1676374" cy="857573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B6682CB1-3E7C-45FF-BF86-04B8401BCD24}"/>
                </a:ext>
              </a:extLst>
            </p:cNvPr>
            <p:cNvSpPr/>
            <p:nvPr/>
          </p:nvSpPr>
          <p:spPr>
            <a:xfrm flipV="1">
              <a:off x="664235" y="2488129"/>
              <a:ext cx="1676374" cy="490184"/>
            </a:xfrm>
            <a:custGeom>
              <a:avLst/>
              <a:gdLst>
                <a:gd name="connsiteX0" fmla="*/ 0 w 1676374"/>
                <a:gd name="connsiteY0" fmla="*/ 293876 h 490184"/>
                <a:gd name="connsiteX1" fmla="*/ 0 w 1676374"/>
                <a:gd name="connsiteY1" fmla="*/ 293876 h 490184"/>
                <a:gd name="connsiteX2" fmla="*/ 0 w 1676374"/>
                <a:gd name="connsiteY2" fmla="*/ 293875 h 490184"/>
                <a:gd name="connsiteX3" fmla="*/ 196309 w 1676374"/>
                <a:gd name="connsiteY3" fmla="*/ 490184 h 490184"/>
                <a:gd name="connsiteX4" fmla="*/ 1480065 w 1676374"/>
                <a:gd name="connsiteY4" fmla="*/ 490184 h 490184"/>
                <a:gd name="connsiteX5" fmla="*/ 1676374 w 1676374"/>
                <a:gd name="connsiteY5" fmla="*/ 293875 h 490184"/>
                <a:gd name="connsiteX6" fmla="*/ 1676373 w 1676374"/>
                <a:gd name="connsiteY6" fmla="*/ 293875 h 490184"/>
                <a:gd name="connsiteX7" fmla="*/ 1480064 w 1676374"/>
                <a:gd name="connsiteY7" fmla="*/ 97566 h 490184"/>
                <a:gd name="connsiteX8" fmla="*/ 385164 w 1676374"/>
                <a:gd name="connsiteY8" fmla="*/ 97567 h 490184"/>
                <a:gd name="connsiteX9" fmla="*/ 328575 w 1676374"/>
                <a:gd name="connsiteY9" fmla="*/ 0 h 490184"/>
                <a:gd name="connsiteX10" fmla="*/ 271986 w 1676374"/>
                <a:gd name="connsiteY10" fmla="*/ 97567 h 490184"/>
                <a:gd name="connsiteX11" fmla="*/ 196309 w 1676374"/>
                <a:gd name="connsiteY11" fmla="*/ 97567 h 490184"/>
                <a:gd name="connsiteX12" fmla="*/ 15427 w 1676374"/>
                <a:gd name="connsiteY12" fmla="*/ 217464 h 490184"/>
                <a:gd name="connsiteX13" fmla="*/ 0 w 1676374"/>
                <a:gd name="connsiteY13" fmla="*/ 293876 h 490184"/>
                <a:gd name="connsiteX14" fmla="*/ 15427 w 1676374"/>
                <a:gd name="connsiteY14" fmla="*/ 370287 h 490184"/>
                <a:gd name="connsiteX15" fmla="*/ 196309 w 1676374"/>
                <a:gd name="connsiteY15" fmla="*/ 490184 h 49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76374" h="490184">
                  <a:moveTo>
                    <a:pt x="0" y="293876"/>
                  </a:moveTo>
                  <a:lnTo>
                    <a:pt x="0" y="293876"/>
                  </a:lnTo>
                  <a:lnTo>
                    <a:pt x="0" y="293875"/>
                  </a:lnTo>
                  <a:close/>
                  <a:moveTo>
                    <a:pt x="196309" y="490184"/>
                  </a:moveTo>
                  <a:lnTo>
                    <a:pt x="1480065" y="490184"/>
                  </a:lnTo>
                  <a:cubicBezTo>
                    <a:pt x="1588483" y="490184"/>
                    <a:pt x="1676374" y="402293"/>
                    <a:pt x="1676374" y="293875"/>
                  </a:cubicBezTo>
                  <a:lnTo>
                    <a:pt x="1676373" y="293875"/>
                  </a:lnTo>
                  <a:cubicBezTo>
                    <a:pt x="1676373" y="185457"/>
                    <a:pt x="1588482" y="97566"/>
                    <a:pt x="1480064" y="97566"/>
                  </a:cubicBezTo>
                  <a:lnTo>
                    <a:pt x="385164" y="97567"/>
                  </a:lnTo>
                  <a:lnTo>
                    <a:pt x="328575" y="0"/>
                  </a:lnTo>
                  <a:lnTo>
                    <a:pt x="271986" y="97567"/>
                  </a:lnTo>
                  <a:lnTo>
                    <a:pt x="196309" y="97567"/>
                  </a:lnTo>
                  <a:cubicBezTo>
                    <a:pt x="114995" y="97567"/>
                    <a:pt x="45228" y="147006"/>
                    <a:pt x="15427" y="217464"/>
                  </a:cubicBezTo>
                  <a:lnTo>
                    <a:pt x="0" y="293876"/>
                  </a:lnTo>
                  <a:lnTo>
                    <a:pt x="15427" y="370287"/>
                  </a:lnTo>
                  <a:cubicBezTo>
                    <a:pt x="45228" y="440745"/>
                    <a:pt x="114995" y="490184"/>
                    <a:pt x="196309" y="4901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4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xmlns="" id="{B914E822-AA0B-4C0B-8FDC-213C18AD75FC}"/>
                </a:ext>
              </a:extLst>
            </p:cNvPr>
            <p:cNvSpPr txBox="1"/>
            <p:nvPr/>
          </p:nvSpPr>
          <p:spPr>
            <a:xfrm>
              <a:off x="1045524" y="2503879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高亮度</a:t>
              </a: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xmlns="" id="{384F36EB-E699-41BF-80B6-B65FF73E2159}"/>
                </a:ext>
              </a:extLst>
            </p:cNvPr>
            <p:cNvSpPr txBox="1"/>
            <p:nvPr/>
          </p:nvSpPr>
          <p:spPr>
            <a:xfrm>
              <a:off x="731764" y="2120740"/>
              <a:ext cx="5023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alpha val="90000"/>
                    </a:schemeClr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3</a:t>
              </a:r>
              <a:endParaRPr lang="zh-CN" altLang="en-US" sz="4000" dirty="0">
                <a:solidFill>
                  <a:schemeClr val="bg1">
                    <a:alpha val="90000"/>
                  </a:schemeClr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</p:grpSp>
      <p:sp>
        <p:nvSpPr>
          <p:cNvPr id="203" name="弧形 202">
            <a:extLst>
              <a:ext uri="{FF2B5EF4-FFF2-40B4-BE49-F238E27FC236}">
                <a16:creationId xmlns:a16="http://schemas.microsoft.com/office/drawing/2014/main" xmlns="" id="{EBE32C71-ED0D-4A54-BFCF-DDA9BE84780D}"/>
              </a:ext>
            </a:extLst>
          </p:cNvPr>
          <p:cNvSpPr/>
          <p:nvPr/>
        </p:nvSpPr>
        <p:spPr>
          <a:xfrm>
            <a:off x="8283295" y="5097428"/>
            <a:ext cx="2284326" cy="2284326"/>
          </a:xfrm>
          <a:prstGeom prst="arc">
            <a:avLst>
              <a:gd name="adj1" fmla="val 10799475"/>
              <a:gd name="adj2" fmla="val 0"/>
            </a:avLst>
          </a:prstGeom>
          <a:ln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弧形 203">
            <a:extLst>
              <a:ext uri="{FF2B5EF4-FFF2-40B4-BE49-F238E27FC236}">
                <a16:creationId xmlns:a16="http://schemas.microsoft.com/office/drawing/2014/main" xmlns="" id="{0BAE3056-AB84-47FE-8852-98FFF5EEA6E3}"/>
              </a:ext>
            </a:extLst>
          </p:cNvPr>
          <p:cNvSpPr/>
          <p:nvPr/>
        </p:nvSpPr>
        <p:spPr>
          <a:xfrm>
            <a:off x="7466884" y="4281017"/>
            <a:ext cx="3917148" cy="3917148"/>
          </a:xfrm>
          <a:prstGeom prst="arc">
            <a:avLst>
              <a:gd name="adj1" fmla="val 10799475"/>
              <a:gd name="adj2" fmla="val 0"/>
            </a:avLst>
          </a:prstGeom>
          <a:ln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弧形 204">
            <a:extLst>
              <a:ext uri="{FF2B5EF4-FFF2-40B4-BE49-F238E27FC236}">
                <a16:creationId xmlns:a16="http://schemas.microsoft.com/office/drawing/2014/main" xmlns="" id="{39F2CA42-A692-4487-9353-4917EC95E366}"/>
              </a:ext>
            </a:extLst>
          </p:cNvPr>
          <p:cNvSpPr/>
          <p:nvPr/>
        </p:nvSpPr>
        <p:spPr>
          <a:xfrm>
            <a:off x="6658916" y="3473049"/>
            <a:ext cx="5533084" cy="5533084"/>
          </a:xfrm>
          <a:prstGeom prst="arc">
            <a:avLst>
              <a:gd name="adj1" fmla="val 10144816"/>
              <a:gd name="adj2" fmla="val 19082350"/>
            </a:avLst>
          </a:prstGeom>
          <a:ln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弧形 205">
            <a:extLst>
              <a:ext uri="{FF2B5EF4-FFF2-40B4-BE49-F238E27FC236}">
                <a16:creationId xmlns:a16="http://schemas.microsoft.com/office/drawing/2014/main" xmlns="" id="{F654CCDE-886D-4D6A-8550-B2529CE657BA}"/>
              </a:ext>
            </a:extLst>
          </p:cNvPr>
          <p:cNvSpPr/>
          <p:nvPr/>
        </p:nvSpPr>
        <p:spPr>
          <a:xfrm>
            <a:off x="5699115" y="2513248"/>
            <a:ext cx="7452686" cy="7452686"/>
          </a:xfrm>
          <a:prstGeom prst="arc">
            <a:avLst>
              <a:gd name="adj1" fmla="val 10144816"/>
              <a:gd name="adj2" fmla="val 18233505"/>
            </a:avLst>
          </a:prstGeom>
          <a:ln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2B8021CE-4051-4DC1-B692-DB563A122EE5}"/>
              </a:ext>
            </a:extLst>
          </p:cNvPr>
          <p:cNvSpPr/>
          <p:nvPr/>
        </p:nvSpPr>
        <p:spPr>
          <a:xfrm>
            <a:off x="8428826" y="1485703"/>
            <a:ext cx="421928" cy="421918"/>
          </a:xfrm>
          <a:prstGeom prst="ellipse">
            <a:avLst/>
          </a:prstGeom>
          <a:gradFill flip="none" rotWithShape="1"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DCAB12C7-46B1-4C74-B7C2-2BBE8D445FF7}"/>
              </a:ext>
            </a:extLst>
          </p:cNvPr>
          <p:cNvSpPr/>
          <p:nvPr/>
        </p:nvSpPr>
        <p:spPr>
          <a:xfrm>
            <a:off x="559625" y="1556256"/>
            <a:ext cx="4493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影响购买的关键性决定因素</a:t>
            </a: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7908076F-5A23-4DC4-9ACF-6F88CC4B89C8}"/>
              </a:ext>
            </a:extLst>
          </p:cNvPr>
          <p:cNvSpPr/>
          <p:nvPr/>
        </p:nvSpPr>
        <p:spPr>
          <a:xfrm>
            <a:off x="8579802" y="1556256"/>
            <a:ext cx="2492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F41C64C0-9420-4CC3-AAC6-B826394F6AC1}"/>
              </a:ext>
            </a:extLst>
          </p:cNvPr>
          <p:cNvSpPr/>
          <p:nvPr/>
        </p:nvSpPr>
        <p:spPr>
          <a:xfrm>
            <a:off x="8132277" y="4430664"/>
            <a:ext cx="499486" cy="1733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  <a:alpha val="59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 影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65E8045C-3A2A-440D-ABD5-3889FD339BE7}"/>
              </a:ext>
            </a:extLst>
          </p:cNvPr>
          <p:cNvSpPr/>
          <p:nvPr/>
        </p:nvSpPr>
        <p:spPr>
          <a:xfrm>
            <a:off x="6381949" y="4419924"/>
            <a:ext cx="1040086" cy="3610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方 便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7515F8F6-E034-410A-8980-0E46E33E8D29}"/>
              </a:ext>
            </a:extLst>
          </p:cNvPr>
          <p:cNvSpPr/>
          <p:nvPr/>
        </p:nvSpPr>
        <p:spPr>
          <a:xfrm>
            <a:off x="7564141" y="3909688"/>
            <a:ext cx="860158" cy="298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 度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FC9BC55C-5CEB-4D26-AF1C-5759F080A542}"/>
              </a:ext>
            </a:extLst>
          </p:cNvPr>
          <p:cNvSpPr/>
          <p:nvPr/>
        </p:nvSpPr>
        <p:spPr>
          <a:xfrm>
            <a:off x="10334372" y="4708968"/>
            <a:ext cx="749000" cy="259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A0A8">
                  <a:alpha val="60000"/>
                </a:srgbClr>
              </a:gs>
              <a:gs pos="100000">
                <a:srgbClr val="12A0A8">
                  <a:alpha val="27000"/>
                </a:srgbClr>
              </a:gs>
            </a:gsLst>
            <a:lin ang="2700000" scaled="1"/>
            <a:tileRect/>
          </a:gradFill>
          <a:ln w="6350">
            <a:solidFill>
              <a:srgbClr val="12A0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手 机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01287EB0-6CC8-4939-A176-E8786108A03B}"/>
              </a:ext>
            </a:extLst>
          </p:cNvPr>
          <p:cNvSpPr/>
          <p:nvPr/>
        </p:nvSpPr>
        <p:spPr>
          <a:xfrm>
            <a:off x="6584146" y="5493489"/>
            <a:ext cx="712333" cy="247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7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满 意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55184673-CC51-47CF-A088-4A07955A4AAA}"/>
              </a:ext>
            </a:extLst>
          </p:cNvPr>
          <p:cNvSpPr/>
          <p:nvPr/>
        </p:nvSpPr>
        <p:spPr>
          <a:xfrm>
            <a:off x="6608789" y="3959982"/>
            <a:ext cx="510108" cy="1770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rgbClr val="12A0A8">
                <a:alpha val="8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62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操 作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8376F722-8542-4E11-A7D3-54A826885D35}"/>
              </a:ext>
            </a:extLst>
          </p:cNvPr>
          <p:cNvSpPr/>
          <p:nvPr/>
        </p:nvSpPr>
        <p:spPr>
          <a:xfrm>
            <a:off x="5703515" y="5099492"/>
            <a:ext cx="723519" cy="25113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12A0A8">
                <a:alpha val="7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  <a:alpha val="76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清 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72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5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任意多边形: 形状 287">
            <a:extLst>
              <a:ext uri="{FF2B5EF4-FFF2-40B4-BE49-F238E27FC236}">
                <a16:creationId xmlns:a16="http://schemas.microsoft.com/office/drawing/2014/main" xmlns="" id="{1DED0508-15F6-40FB-A51C-213E39160E6B}"/>
              </a:ext>
            </a:extLst>
          </p:cNvPr>
          <p:cNvSpPr/>
          <p:nvPr/>
        </p:nvSpPr>
        <p:spPr>
          <a:xfrm>
            <a:off x="0" y="0"/>
            <a:ext cx="12192000" cy="5248966"/>
          </a:xfrm>
          <a:custGeom>
            <a:avLst/>
            <a:gdLst>
              <a:gd name="connsiteX0" fmla="*/ 0 w 12192000"/>
              <a:gd name="connsiteY0" fmla="*/ 0 h 5248966"/>
              <a:gd name="connsiteX1" fmla="*/ 12192000 w 12192000"/>
              <a:gd name="connsiteY1" fmla="*/ 0 h 5248966"/>
              <a:gd name="connsiteX2" fmla="*/ 12192000 w 12192000"/>
              <a:gd name="connsiteY2" fmla="*/ 1931729 h 5248966"/>
              <a:gd name="connsiteX3" fmla="*/ 10466308 w 12192000"/>
              <a:gd name="connsiteY3" fmla="*/ 2077103 h 5248966"/>
              <a:gd name="connsiteX4" fmla="*/ 9457279 w 12192000"/>
              <a:gd name="connsiteY4" fmla="*/ 2592459 h 5248966"/>
              <a:gd name="connsiteX5" fmla="*/ 8324500 w 12192000"/>
              <a:gd name="connsiteY5" fmla="*/ 3290336 h 5248966"/>
              <a:gd name="connsiteX6" fmla="*/ 7248837 w 12192000"/>
              <a:gd name="connsiteY6" fmla="*/ 3505068 h 5248966"/>
              <a:gd name="connsiteX7" fmla="*/ 6125579 w 12192000"/>
              <a:gd name="connsiteY7" fmla="*/ 3623169 h 5248966"/>
              <a:gd name="connsiteX8" fmla="*/ 5030875 w 12192000"/>
              <a:gd name="connsiteY8" fmla="*/ 3988213 h 5248966"/>
              <a:gd name="connsiteX9" fmla="*/ 3964732 w 12192000"/>
              <a:gd name="connsiteY9" fmla="*/ 4170735 h 5248966"/>
              <a:gd name="connsiteX10" fmla="*/ 2765319 w 12192000"/>
              <a:gd name="connsiteY10" fmla="*/ 4522606 h 5248966"/>
              <a:gd name="connsiteX11" fmla="*/ 791072 w 12192000"/>
              <a:gd name="connsiteY11" fmla="*/ 5019581 h 5248966"/>
              <a:gd name="connsiteX12" fmla="*/ 791072 w 12192000"/>
              <a:gd name="connsiteY12" fmla="*/ 5007561 h 5248966"/>
              <a:gd name="connsiteX13" fmla="*/ 0 w 12192000"/>
              <a:gd name="connsiteY13" fmla="*/ 5248966 h 524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5248966">
                <a:moveTo>
                  <a:pt x="0" y="0"/>
                </a:moveTo>
                <a:lnTo>
                  <a:pt x="12192000" y="0"/>
                </a:lnTo>
                <a:lnTo>
                  <a:pt x="12192000" y="1931729"/>
                </a:lnTo>
                <a:lnTo>
                  <a:pt x="10466308" y="2077103"/>
                </a:lnTo>
                <a:lnTo>
                  <a:pt x="9457279" y="2592459"/>
                </a:lnTo>
                <a:lnTo>
                  <a:pt x="8324500" y="3290336"/>
                </a:lnTo>
                <a:lnTo>
                  <a:pt x="7248837" y="3505068"/>
                </a:lnTo>
                <a:lnTo>
                  <a:pt x="6125579" y="3623169"/>
                </a:lnTo>
                <a:lnTo>
                  <a:pt x="5030875" y="3988213"/>
                </a:lnTo>
                <a:lnTo>
                  <a:pt x="3964732" y="4170735"/>
                </a:lnTo>
                <a:lnTo>
                  <a:pt x="2765319" y="4522606"/>
                </a:lnTo>
                <a:lnTo>
                  <a:pt x="791072" y="5019581"/>
                </a:lnTo>
                <a:lnTo>
                  <a:pt x="791072" y="5007561"/>
                </a:lnTo>
                <a:lnTo>
                  <a:pt x="0" y="5248966"/>
                </a:ln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0B6A6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FDAD45B-7F71-4024-8EBB-30998F76A7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535" y="111926"/>
            <a:ext cx="1113924" cy="1113924"/>
          </a:xfrm>
          <a:prstGeom prst="rect">
            <a:avLst/>
          </a:prstGeom>
        </p:spPr>
      </p:pic>
      <p:graphicFrame>
        <p:nvGraphicFramePr>
          <p:cNvPr id="166" name="图表 165">
            <a:extLst>
              <a:ext uri="{FF2B5EF4-FFF2-40B4-BE49-F238E27FC236}">
                <a16:creationId xmlns:a16="http://schemas.microsoft.com/office/drawing/2014/main" xmlns="" id="{88BB3F69-D961-4B3F-90C1-E4F98045468B}"/>
              </a:ext>
            </a:extLst>
          </p:cNvPr>
          <p:cNvGraphicFramePr/>
          <p:nvPr/>
        </p:nvGraphicFramePr>
        <p:xfrm>
          <a:off x="-927606" y="894098"/>
          <a:ext cx="14483472" cy="4819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B823E7-2CA8-4BEB-8AC3-462D8629794E}"/>
              </a:ext>
            </a:extLst>
          </p:cNvPr>
          <p:cNvSpPr/>
          <p:nvPr/>
        </p:nvSpPr>
        <p:spPr>
          <a:xfrm>
            <a:off x="496598" y="366398"/>
            <a:ext cx="8822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用户选购观念改变：清晰画质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57C77A6-F601-477D-B5EB-E57E414A133F}"/>
              </a:ext>
            </a:extLst>
          </p:cNvPr>
          <p:cNvGrpSpPr/>
          <p:nvPr/>
        </p:nvGrpSpPr>
        <p:grpSpPr>
          <a:xfrm>
            <a:off x="1281681" y="1454874"/>
            <a:ext cx="10443501" cy="3058801"/>
            <a:chOff x="1281681" y="1393914"/>
            <a:chExt cx="10443501" cy="3058801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711883F5-78BC-430C-8CB4-1BBDD1895B40}"/>
                </a:ext>
              </a:extLst>
            </p:cNvPr>
            <p:cNvSpPr/>
            <p:nvPr/>
          </p:nvSpPr>
          <p:spPr>
            <a:xfrm>
              <a:off x="10897921" y="1393914"/>
              <a:ext cx="827261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无线投屏</a:t>
              </a: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78647613-52A9-4398-A50E-450B290F3CE8}"/>
                </a:ext>
              </a:extLst>
            </p:cNvPr>
            <p:cNvSpPr/>
            <p:nvPr/>
          </p:nvSpPr>
          <p:spPr>
            <a:xfrm>
              <a:off x="9879514" y="1521376"/>
              <a:ext cx="669430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性价比</a:t>
              </a: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357B7058-3629-4445-9095-284EFCAEFA47}"/>
                </a:ext>
              </a:extLst>
            </p:cNvPr>
            <p:cNvSpPr/>
            <p:nvPr/>
          </p:nvSpPr>
          <p:spPr>
            <a:xfrm>
              <a:off x="8786099" y="2073894"/>
              <a:ext cx="669430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高亮度</a:t>
              </a: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B954B226-4A8D-4B4C-B33F-5CA9750BDC92}"/>
                </a:ext>
              </a:extLst>
            </p:cNvPr>
            <p:cNvSpPr/>
            <p:nvPr/>
          </p:nvSpPr>
          <p:spPr>
            <a:xfrm>
              <a:off x="7658325" y="2664303"/>
              <a:ext cx="821431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品牌印象</a:t>
              </a: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4F2E7136-6CE0-4EB9-A22F-A931789B2809}"/>
                </a:ext>
              </a:extLst>
            </p:cNvPr>
            <p:cNvSpPr/>
            <p:nvPr/>
          </p:nvSpPr>
          <p:spPr>
            <a:xfrm>
              <a:off x="6976433" y="2909395"/>
              <a:ext cx="515070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预算</a:t>
              </a: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="" id="{A315089A-9A88-4FD1-8599-72A5B2B00820}"/>
                </a:ext>
              </a:extLst>
            </p:cNvPr>
            <p:cNvSpPr/>
            <p:nvPr/>
          </p:nvSpPr>
          <p:spPr>
            <a:xfrm>
              <a:off x="5742003" y="3000070"/>
              <a:ext cx="669430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清晰度</a:t>
              </a: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6CF72150-445D-4F2E-829D-F8606F7CA035}"/>
                </a:ext>
              </a:extLst>
            </p:cNvPr>
            <p:cNvSpPr/>
            <p:nvPr/>
          </p:nvSpPr>
          <p:spPr>
            <a:xfrm>
              <a:off x="4558154" y="3367079"/>
              <a:ext cx="821431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评价不错</a:t>
              </a: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xmlns="" id="{32E9EBDC-B112-4479-B179-7010A94464EE}"/>
                </a:ext>
              </a:extLst>
            </p:cNvPr>
            <p:cNvSpPr/>
            <p:nvPr/>
          </p:nvSpPr>
          <p:spPr>
            <a:xfrm>
              <a:off x="3334608" y="3561333"/>
              <a:ext cx="1130902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网站评测对比</a:t>
              </a: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09D7BE1A-8A31-460A-8759-5680CD3B1086}"/>
                </a:ext>
              </a:extLst>
            </p:cNvPr>
            <p:cNvSpPr/>
            <p:nvPr/>
          </p:nvSpPr>
          <p:spPr>
            <a:xfrm>
              <a:off x="2448065" y="3799512"/>
              <a:ext cx="802998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同事推荐</a:t>
              </a: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xmlns="" id="{F0236D39-53C3-4305-BE0D-E8B46A212B44}"/>
                </a:ext>
              </a:extLst>
            </p:cNvPr>
            <p:cNvSpPr/>
            <p:nvPr/>
          </p:nvSpPr>
          <p:spPr>
            <a:xfrm>
              <a:off x="1281681" y="4117559"/>
              <a:ext cx="1130902" cy="335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zh-CN" altLang="en-US" sz="1100" dirty="0">
                  <a:solidFill>
                    <a:schemeClr val="bg1">
                      <a:alpha val="77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需求部门指定</a:t>
              </a:r>
            </a:p>
          </p:txBody>
        </p:sp>
      </p:grpSp>
      <p:sp>
        <p:nvSpPr>
          <p:cNvPr id="201" name="矩形 200">
            <a:extLst>
              <a:ext uri="{FF2B5EF4-FFF2-40B4-BE49-F238E27FC236}">
                <a16:creationId xmlns:a16="http://schemas.microsoft.com/office/drawing/2014/main" xmlns="" id="{AD859E62-DFBB-432F-A6D0-E8C4094F4358}"/>
              </a:ext>
            </a:extLst>
          </p:cNvPr>
          <p:cNvSpPr/>
          <p:nvPr/>
        </p:nvSpPr>
        <p:spPr>
          <a:xfrm>
            <a:off x="4266055" y="5098740"/>
            <a:ext cx="3342479" cy="1151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  </a:t>
            </a:r>
          </a:p>
        </p:txBody>
      </p:sp>
      <p:grpSp>
        <p:nvGrpSpPr>
          <p:cNvPr id="231" name="组合 230">
            <a:extLst>
              <a:ext uri="{FF2B5EF4-FFF2-40B4-BE49-F238E27FC236}">
                <a16:creationId xmlns:a16="http://schemas.microsoft.com/office/drawing/2014/main" xmlns="" id="{8C52E345-19FA-4F55-B5E8-BEE1EF39E2C7}"/>
              </a:ext>
            </a:extLst>
          </p:cNvPr>
          <p:cNvGrpSpPr/>
          <p:nvPr/>
        </p:nvGrpSpPr>
        <p:grpSpPr>
          <a:xfrm>
            <a:off x="4274241" y="4404857"/>
            <a:ext cx="2635899" cy="588288"/>
            <a:chOff x="8393067" y="2155399"/>
            <a:chExt cx="2635899" cy="588288"/>
          </a:xfrm>
          <a:effectLst>
            <a:outerShdw blurRad="50800" dist="38100" dir="2700000" algn="tl" rotWithShape="0">
              <a:srgbClr val="0B6A6F">
                <a:alpha val="40000"/>
              </a:srgbClr>
            </a:outerShdw>
          </a:effectLst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A7F97F19-E039-4F61-BB5A-86C99EAE4D47}"/>
                </a:ext>
              </a:extLst>
            </p:cNvPr>
            <p:cNvSpPr/>
            <p:nvPr/>
          </p:nvSpPr>
          <p:spPr>
            <a:xfrm flipH="1" flipV="1">
              <a:off x="8393067" y="2234308"/>
              <a:ext cx="2635899" cy="509379"/>
            </a:xfrm>
            <a:custGeom>
              <a:avLst/>
              <a:gdLst>
                <a:gd name="connsiteX0" fmla="*/ 0 w 2635899"/>
                <a:gd name="connsiteY0" fmla="*/ 310074 h 509379"/>
                <a:gd name="connsiteX1" fmla="*/ 0 w 2635899"/>
                <a:gd name="connsiteY1" fmla="*/ 310074 h 509379"/>
                <a:gd name="connsiteX2" fmla="*/ 0 w 2635899"/>
                <a:gd name="connsiteY2" fmla="*/ 310073 h 509379"/>
                <a:gd name="connsiteX3" fmla="*/ 199306 w 2635899"/>
                <a:gd name="connsiteY3" fmla="*/ 509379 h 509379"/>
                <a:gd name="connsiteX4" fmla="*/ 2436593 w 2635899"/>
                <a:gd name="connsiteY4" fmla="*/ 509379 h 509379"/>
                <a:gd name="connsiteX5" fmla="*/ 2635899 w 2635899"/>
                <a:gd name="connsiteY5" fmla="*/ 310073 h 509379"/>
                <a:gd name="connsiteX6" fmla="*/ 2635898 w 2635899"/>
                <a:gd name="connsiteY6" fmla="*/ 310073 h 509379"/>
                <a:gd name="connsiteX7" fmla="*/ 2436592 w 2635899"/>
                <a:gd name="connsiteY7" fmla="*/ 110767 h 509379"/>
                <a:gd name="connsiteX8" fmla="*/ 2280118 w 2635899"/>
                <a:gd name="connsiteY8" fmla="*/ 110767 h 509379"/>
                <a:gd name="connsiteX9" fmla="*/ 2215873 w 2635899"/>
                <a:gd name="connsiteY9" fmla="*/ 0 h 509379"/>
                <a:gd name="connsiteX10" fmla="*/ 2151628 w 2635899"/>
                <a:gd name="connsiteY10" fmla="*/ 110767 h 509379"/>
                <a:gd name="connsiteX11" fmla="*/ 199306 w 2635899"/>
                <a:gd name="connsiteY11" fmla="*/ 110768 h 509379"/>
                <a:gd name="connsiteX12" fmla="*/ 15662 w 2635899"/>
                <a:gd name="connsiteY12" fmla="*/ 232495 h 509379"/>
                <a:gd name="connsiteX13" fmla="*/ 0 w 2635899"/>
                <a:gd name="connsiteY13" fmla="*/ 310074 h 509379"/>
                <a:gd name="connsiteX14" fmla="*/ 15662 w 2635899"/>
                <a:gd name="connsiteY14" fmla="*/ 387652 h 509379"/>
                <a:gd name="connsiteX15" fmla="*/ 199306 w 2635899"/>
                <a:gd name="connsiteY15" fmla="*/ 509379 h 50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5899" h="509379">
                  <a:moveTo>
                    <a:pt x="0" y="310074"/>
                  </a:moveTo>
                  <a:lnTo>
                    <a:pt x="0" y="310074"/>
                  </a:lnTo>
                  <a:lnTo>
                    <a:pt x="0" y="310073"/>
                  </a:lnTo>
                  <a:close/>
                  <a:moveTo>
                    <a:pt x="199306" y="509379"/>
                  </a:moveTo>
                  <a:lnTo>
                    <a:pt x="2436593" y="509379"/>
                  </a:lnTo>
                  <a:cubicBezTo>
                    <a:pt x="2546667" y="509379"/>
                    <a:pt x="2635899" y="420147"/>
                    <a:pt x="2635899" y="310073"/>
                  </a:cubicBezTo>
                  <a:lnTo>
                    <a:pt x="2635898" y="310073"/>
                  </a:lnTo>
                  <a:cubicBezTo>
                    <a:pt x="2635898" y="199999"/>
                    <a:pt x="2546666" y="110767"/>
                    <a:pt x="2436592" y="110767"/>
                  </a:cubicBezTo>
                  <a:lnTo>
                    <a:pt x="2280118" y="110767"/>
                  </a:lnTo>
                  <a:lnTo>
                    <a:pt x="2215873" y="0"/>
                  </a:lnTo>
                  <a:lnTo>
                    <a:pt x="2151628" y="110767"/>
                  </a:lnTo>
                  <a:lnTo>
                    <a:pt x="199306" y="110768"/>
                  </a:lnTo>
                  <a:cubicBezTo>
                    <a:pt x="116750" y="110768"/>
                    <a:pt x="45918" y="160961"/>
                    <a:pt x="15662" y="232495"/>
                  </a:cubicBezTo>
                  <a:lnTo>
                    <a:pt x="0" y="310074"/>
                  </a:lnTo>
                  <a:lnTo>
                    <a:pt x="15662" y="387652"/>
                  </a:lnTo>
                  <a:cubicBezTo>
                    <a:pt x="45918" y="459186"/>
                    <a:pt x="116750" y="509379"/>
                    <a:pt x="199306" y="5093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13500000" scaled="1"/>
              <a:tileRect/>
            </a:gradFill>
            <a:ln w="9525">
              <a:solidFill>
                <a:srgbClr val="12A0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xmlns="" id="{6499A329-732A-43B1-8823-229A549138F7}"/>
                </a:ext>
              </a:extLst>
            </p:cNvPr>
            <p:cNvGrpSpPr/>
            <p:nvPr/>
          </p:nvGrpSpPr>
          <p:grpSpPr>
            <a:xfrm>
              <a:off x="8476893" y="2155399"/>
              <a:ext cx="2479139" cy="470963"/>
              <a:chOff x="8480703" y="2132539"/>
              <a:chExt cx="2479139" cy="470963"/>
            </a:xfrm>
          </p:grpSpPr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xmlns="" id="{2E0F9F68-7718-4B0B-A37C-9E1753C87BAF}"/>
                  </a:ext>
                </a:extLst>
              </p:cNvPr>
              <p:cNvSpPr/>
              <p:nvPr/>
            </p:nvSpPr>
            <p:spPr>
              <a:xfrm>
                <a:off x="8749319" y="2132539"/>
                <a:ext cx="2210523" cy="470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明基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E540</a:t>
                </a:r>
                <a:r>
                  <a:rPr lang="zh-CN" alt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用户印象</a:t>
                </a:r>
                <a:endParaRPr lang="en-US" altLang="zh-CN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235" name="图形 113">
                <a:extLst>
                  <a:ext uri="{FF2B5EF4-FFF2-40B4-BE49-F238E27FC236}">
                    <a16:creationId xmlns:a16="http://schemas.microsoft.com/office/drawing/2014/main" xmlns="" id="{145B92D9-805C-46C3-9A20-3C5CE068A183}"/>
                  </a:ext>
                </a:extLst>
              </p:cNvPr>
              <p:cNvGrpSpPr/>
              <p:nvPr/>
            </p:nvGrpSpPr>
            <p:grpSpPr>
              <a:xfrm>
                <a:off x="8480703" y="2271959"/>
                <a:ext cx="286524" cy="286524"/>
                <a:chOff x="1052056" y="1924259"/>
                <a:chExt cx="536002" cy="536002"/>
              </a:xfrm>
              <a:solidFill>
                <a:schemeClr val="bg1"/>
              </a:solidFill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xmlns="" id="{B93A780D-6CA7-4546-9749-C5F9B0F3CEEA}"/>
                    </a:ext>
                  </a:extLst>
                </p:cNvPr>
                <p:cNvSpPr/>
                <p:nvPr/>
              </p:nvSpPr>
              <p:spPr>
                <a:xfrm>
                  <a:off x="1256616" y="2094638"/>
                  <a:ext cx="156717" cy="156613"/>
                </a:xfrm>
                <a:custGeom>
                  <a:avLst/>
                  <a:gdLst>
                    <a:gd name="connsiteX0" fmla="*/ 0 w 156717"/>
                    <a:gd name="connsiteY0" fmla="*/ 78307 h 156613"/>
                    <a:gd name="connsiteX1" fmla="*/ 78359 w 156717"/>
                    <a:gd name="connsiteY1" fmla="*/ 156613 h 156613"/>
                    <a:gd name="connsiteX2" fmla="*/ 156718 w 156717"/>
                    <a:gd name="connsiteY2" fmla="*/ 78307 h 156613"/>
                    <a:gd name="connsiteX3" fmla="*/ 78359 w 156717"/>
                    <a:gd name="connsiteY3" fmla="*/ 0 h 156613"/>
                    <a:gd name="connsiteX4" fmla="*/ 0 w 156717"/>
                    <a:gd name="connsiteY4" fmla="*/ 78307 h 156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717" h="156613">
                      <a:moveTo>
                        <a:pt x="0" y="78307"/>
                      </a:moveTo>
                      <a:cubicBezTo>
                        <a:pt x="0" y="121554"/>
                        <a:pt x="35082" y="156613"/>
                        <a:pt x="78359" y="156613"/>
                      </a:cubicBezTo>
                      <a:cubicBezTo>
                        <a:pt x="121635" y="156613"/>
                        <a:pt x="156718" y="121554"/>
                        <a:pt x="156718" y="78307"/>
                      </a:cubicBezTo>
                      <a:cubicBezTo>
                        <a:pt x="156718" y="35059"/>
                        <a:pt x="121635" y="0"/>
                        <a:pt x="78359" y="0"/>
                      </a:cubicBezTo>
                      <a:cubicBezTo>
                        <a:pt x="35082" y="0"/>
                        <a:pt x="0" y="35059"/>
                        <a:pt x="0" y="78307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xmlns="" id="{F78830C1-BEE0-470A-87D2-EB3DB9D28B1C}"/>
                    </a:ext>
                  </a:extLst>
                </p:cNvPr>
                <p:cNvSpPr/>
                <p:nvPr/>
              </p:nvSpPr>
              <p:spPr>
                <a:xfrm>
                  <a:off x="1186004" y="2270828"/>
                  <a:ext cx="297941" cy="140962"/>
                </a:xfrm>
                <a:custGeom>
                  <a:avLst/>
                  <a:gdLst>
                    <a:gd name="connsiteX0" fmla="*/ 148971 w 297941"/>
                    <a:gd name="connsiteY0" fmla="*/ 140962 h 140962"/>
                    <a:gd name="connsiteX1" fmla="*/ 297942 w 297941"/>
                    <a:gd name="connsiteY1" fmla="*/ 72287 h 140962"/>
                    <a:gd name="connsiteX2" fmla="*/ 148971 w 297941"/>
                    <a:gd name="connsiteY2" fmla="*/ 0 h 140962"/>
                    <a:gd name="connsiteX3" fmla="*/ 0 w 297941"/>
                    <a:gd name="connsiteY3" fmla="*/ 72287 h 140962"/>
                    <a:gd name="connsiteX4" fmla="*/ 148971 w 297941"/>
                    <a:gd name="connsiteY4" fmla="*/ 140962 h 14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941" h="140962">
                      <a:moveTo>
                        <a:pt x="148971" y="140962"/>
                      </a:moveTo>
                      <a:cubicBezTo>
                        <a:pt x="208643" y="140962"/>
                        <a:pt x="262034" y="114319"/>
                        <a:pt x="297942" y="72287"/>
                      </a:cubicBezTo>
                      <a:cubicBezTo>
                        <a:pt x="264965" y="28580"/>
                        <a:pt x="210527" y="0"/>
                        <a:pt x="148971" y="0"/>
                      </a:cubicBezTo>
                      <a:cubicBezTo>
                        <a:pt x="87414" y="0"/>
                        <a:pt x="32977" y="28580"/>
                        <a:pt x="0" y="72287"/>
                      </a:cubicBezTo>
                      <a:cubicBezTo>
                        <a:pt x="35960" y="114319"/>
                        <a:pt x="89351" y="140962"/>
                        <a:pt x="148971" y="140962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xmlns="" id="{F40072EA-AEDF-44E7-AB77-5136DA0EDEAC}"/>
                    </a:ext>
                  </a:extLst>
                </p:cNvPr>
                <p:cNvSpPr/>
                <p:nvPr/>
              </p:nvSpPr>
              <p:spPr>
                <a:xfrm>
                  <a:off x="1224948" y="2052082"/>
                  <a:ext cx="190217" cy="190113"/>
                </a:xfrm>
                <a:custGeom>
                  <a:avLst/>
                  <a:gdLst>
                    <a:gd name="connsiteX0" fmla="*/ 0 w 190217"/>
                    <a:gd name="connsiteY0" fmla="*/ 95057 h 190113"/>
                    <a:gd name="connsiteX1" fmla="*/ 95109 w 190217"/>
                    <a:gd name="connsiteY1" fmla="*/ 190113 h 190113"/>
                    <a:gd name="connsiteX2" fmla="*/ 190218 w 190217"/>
                    <a:gd name="connsiteY2" fmla="*/ 95057 h 190113"/>
                    <a:gd name="connsiteX3" fmla="*/ 95109 w 190217"/>
                    <a:gd name="connsiteY3" fmla="*/ 0 h 190113"/>
                    <a:gd name="connsiteX4" fmla="*/ 0 w 190217"/>
                    <a:gd name="connsiteY4" fmla="*/ 95057 h 190113"/>
                    <a:gd name="connsiteX5" fmla="*/ 180273 w 190217"/>
                    <a:gd name="connsiteY5" fmla="*/ 95057 h 190113"/>
                    <a:gd name="connsiteX6" fmla="*/ 95109 w 190217"/>
                    <a:gd name="connsiteY6" fmla="*/ 180116 h 190113"/>
                    <a:gd name="connsiteX7" fmla="*/ 9945 w 190217"/>
                    <a:gd name="connsiteY7" fmla="*/ 95057 h 190113"/>
                    <a:gd name="connsiteX8" fmla="*/ 95109 w 190217"/>
                    <a:gd name="connsiteY8" fmla="*/ 9998 h 190113"/>
                    <a:gd name="connsiteX9" fmla="*/ 180273 w 190217"/>
                    <a:gd name="connsiteY9" fmla="*/ 95057 h 190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217" h="190113">
                      <a:moveTo>
                        <a:pt x="0" y="95057"/>
                      </a:moveTo>
                      <a:cubicBezTo>
                        <a:pt x="0" y="147453"/>
                        <a:pt x="42660" y="190113"/>
                        <a:pt x="95109" y="190113"/>
                      </a:cubicBezTo>
                      <a:cubicBezTo>
                        <a:pt x="147558" y="190113"/>
                        <a:pt x="190218" y="147453"/>
                        <a:pt x="190218" y="95057"/>
                      </a:cubicBezTo>
                      <a:cubicBezTo>
                        <a:pt x="190218" y="42660"/>
                        <a:pt x="147558" y="0"/>
                        <a:pt x="95109" y="0"/>
                      </a:cubicBezTo>
                      <a:cubicBezTo>
                        <a:pt x="42660" y="0"/>
                        <a:pt x="0" y="42608"/>
                        <a:pt x="0" y="95057"/>
                      </a:cubicBezTo>
                      <a:close/>
                      <a:moveTo>
                        <a:pt x="180273" y="95057"/>
                      </a:moveTo>
                      <a:cubicBezTo>
                        <a:pt x="180273" y="141957"/>
                        <a:pt x="142061" y="180116"/>
                        <a:pt x="95109" y="180116"/>
                      </a:cubicBezTo>
                      <a:cubicBezTo>
                        <a:pt x="48156" y="180116"/>
                        <a:pt x="9945" y="141957"/>
                        <a:pt x="9945" y="95057"/>
                      </a:cubicBezTo>
                      <a:cubicBezTo>
                        <a:pt x="9945" y="48156"/>
                        <a:pt x="48156" y="9998"/>
                        <a:pt x="95109" y="9998"/>
                      </a:cubicBezTo>
                      <a:cubicBezTo>
                        <a:pt x="142061" y="9998"/>
                        <a:pt x="180273" y="48104"/>
                        <a:pt x="180273" y="95057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xmlns="" id="{54618BED-B585-47E5-B6F7-0CF44271C8C5}"/>
                    </a:ext>
                  </a:extLst>
                </p:cNvPr>
                <p:cNvSpPr/>
                <p:nvPr/>
              </p:nvSpPr>
              <p:spPr>
                <a:xfrm>
                  <a:off x="1085556" y="1957759"/>
                  <a:ext cx="469001" cy="469001"/>
                </a:xfrm>
                <a:custGeom>
                  <a:avLst/>
                  <a:gdLst>
                    <a:gd name="connsiteX0" fmla="*/ 332175 w 469001"/>
                    <a:gd name="connsiteY0" fmla="*/ 447227 h 469001"/>
                    <a:gd name="connsiteX1" fmla="*/ 469002 w 469001"/>
                    <a:gd name="connsiteY1" fmla="*/ 234292 h 469001"/>
                    <a:gd name="connsiteX2" fmla="*/ 462720 w 469001"/>
                    <a:gd name="connsiteY2" fmla="*/ 180273 h 469001"/>
                    <a:gd name="connsiteX3" fmla="*/ 456701 w 469001"/>
                    <a:gd name="connsiteY3" fmla="*/ 176556 h 469001"/>
                    <a:gd name="connsiteX4" fmla="*/ 452985 w 469001"/>
                    <a:gd name="connsiteY4" fmla="*/ 182576 h 469001"/>
                    <a:gd name="connsiteX5" fmla="*/ 459004 w 469001"/>
                    <a:gd name="connsiteY5" fmla="*/ 234292 h 469001"/>
                    <a:gd name="connsiteX6" fmla="*/ 406608 w 469001"/>
                    <a:gd name="connsiteY6" fmla="*/ 378133 h 469001"/>
                    <a:gd name="connsiteX7" fmla="*/ 234501 w 469001"/>
                    <a:gd name="connsiteY7" fmla="*/ 296947 h 469001"/>
                    <a:gd name="connsiteX8" fmla="*/ 62342 w 469001"/>
                    <a:gd name="connsiteY8" fmla="*/ 378133 h 469001"/>
                    <a:gd name="connsiteX9" fmla="*/ 9998 w 469001"/>
                    <a:gd name="connsiteY9" fmla="*/ 234292 h 469001"/>
                    <a:gd name="connsiteX10" fmla="*/ 234501 w 469001"/>
                    <a:gd name="connsiteY10" fmla="*/ 9998 h 469001"/>
                    <a:gd name="connsiteX11" fmla="*/ 422677 w 469001"/>
                    <a:gd name="connsiteY11" fmla="*/ 111911 h 469001"/>
                    <a:gd name="connsiteX12" fmla="*/ 429587 w 469001"/>
                    <a:gd name="connsiteY12" fmla="*/ 113377 h 469001"/>
                    <a:gd name="connsiteX13" fmla="*/ 431052 w 469001"/>
                    <a:gd name="connsiteY13" fmla="*/ 106468 h 469001"/>
                    <a:gd name="connsiteX14" fmla="*/ 234501 w 469001"/>
                    <a:gd name="connsiteY14" fmla="*/ 0 h 469001"/>
                    <a:gd name="connsiteX15" fmla="*/ 0 w 469001"/>
                    <a:gd name="connsiteY15" fmla="*/ 234292 h 469001"/>
                    <a:gd name="connsiteX16" fmla="*/ 136827 w 469001"/>
                    <a:gd name="connsiteY16" fmla="*/ 447227 h 469001"/>
                    <a:gd name="connsiteX17" fmla="*/ 140491 w 469001"/>
                    <a:gd name="connsiteY17" fmla="*/ 448902 h 469001"/>
                    <a:gd name="connsiteX18" fmla="*/ 145254 w 469001"/>
                    <a:gd name="connsiteY18" fmla="*/ 450943 h 469001"/>
                    <a:gd name="connsiteX19" fmla="*/ 234501 w 469001"/>
                    <a:gd name="connsiteY19" fmla="*/ 469002 h 469001"/>
                    <a:gd name="connsiteX20" fmla="*/ 323695 w 469001"/>
                    <a:gd name="connsiteY20" fmla="*/ 450943 h 469001"/>
                    <a:gd name="connsiteX21" fmla="*/ 328615 w 469001"/>
                    <a:gd name="connsiteY21" fmla="*/ 448849 h 469001"/>
                    <a:gd name="connsiteX22" fmla="*/ 332175 w 469001"/>
                    <a:gd name="connsiteY22" fmla="*/ 447227 h 469001"/>
                    <a:gd name="connsiteX23" fmla="*/ 234501 w 469001"/>
                    <a:gd name="connsiteY23" fmla="*/ 306893 h 469001"/>
                    <a:gd name="connsiteX24" fmla="*/ 399332 w 469001"/>
                    <a:gd name="connsiteY24" fmla="*/ 384833 h 469001"/>
                    <a:gd name="connsiteX25" fmla="*/ 326626 w 469001"/>
                    <a:gd name="connsiteY25" fmla="*/ 438747 h 469001"/>
                    <a:gd name="connsiteX26" fmla="*/ 323276 w 469001"/>
                    <a:gd name="connsiteY26" fmla="*/ 440265 h 469001"/>
                    <a:gd name="connsiteX27" fmla="*/ 319717 w 469001"/>
                    <a:gd name="connsiteY27" fmla="*/ 441731 h 469001"/>
                    <a:gd name="connsiteX28" fmla="*/ 234449 w 469001"/>
                    <a:gd name="connsiteY28" fmla="*/ 458585 h 469001"/>
                    <a:gd name="connsiteX29" fmla="*/ 149128 w 469001"/>
                    <a:gd name="connsiteY29" fmla="*/ 441731 h 469001"/>
                    <a:gd name="connsiteX30" fmla="*/ 145673 w 469001"/>
                    <a:gd name="connsiteY30" fmla="*/ 440265 h 469001"/>
                    <a:gd name="connsiteX31" fmla="*/ 142219 w 469001"/>
                    <a:gd name="connsiteY31" fmla="*/ 438695 h 469001"/>
                    <a:gd name="connsiteX32" fmla="*/ 69617 w 469001"/>
                    <a:gd name="connsiteY32" fmla="*/ 384780 h 469001"/>
                    <a:gd name="connsiteX33" fmla="*/ 234501 w 469001"/>
                    <a:gd name="connsiteY33" fmla="*/ 306893 h 469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469001" h="469001">
                      <a:moveTo>
                        <a:pt x="332175" y="447227"/>
                      </a:moveTo>
                      <a:cubicBezTo>
                        <a:pt x="412837" y="410167"/>
                        <a:pt x="469002" y="328668"/>
                        <a:pt x="469002" y="234292"/>
                      </a:cubicBezTo>
                      <a:cubicBezTo>
                        <a:pt x="469002" y="216023"/>
                        <a:pt x="466908" y="197860"/>
                        <a:pt x="462720" y="180273"/>
                      </a:cubicBezTo>
                      <a:cubicBezTo>
                        <a:pt x="462092" y="177603"/>
                        <a:pt x="459370" y="175928"/>
                        <a:pt x="456701" y="176556"/>
                      </a:cubicBezTo>
                      <a:cubicBezTo>
                        <a:pt x="454031" y="177184"/>
                        <a:pt x="452356" y="179854"/>
                        <a:pt x="452985" y="182576"/>
                      </a:cubicBezTo>
                      <a:cubicBezTo>
                        <a:pt x="456963" y="199430"/>
                        <a:pt x="459004" y="216809"/>
                        <a:pt x="459004" y="234292"/>
                      </a:cubicBezTo>
                      <a:cubicBezTo>
                        <a:pt x="459004" y="288991"/>
                        <a:pt x="439270" y="339136"/>
                        <a:pt x="406608" y="378133"/>
                      </a:cubicBezTo>
                      <a:cubicBezTo>
                        <a:pt x="366198" y="327254"/>
                        <a:pt x="302286" y="296947"/>
                        <a:pt x="234501" y="296947"/>
                      </a:cubicBezTo>
                      <a:cubicBezTo>
                        <a:pt x="166715" y="296947"/>
                        <a:pt x="102804" y="327254"/>
                        <a:pt x="62342" y="378133"/>
                      </a:cubicBezTo>
                      <a:cubicBezTo>
                        <a:pt x="29679" y="339189"/>
                        <a:pt x="9998" y="288991"/>
                        <a:pt x="9998" y="234292"/>
                      </a:cubicBezTo>
                      <a:cubicBezTo>
                        <a:pt x="9998" y="110603"/>
                        <a:pt x="110707" y="9998"/>
                        <a:pt x="234501" y="9998"/>
                      </a:cubicBezTo>
                      <a:cubicBezTo>
                        <a:pt x="310661" y="9998"/>
                        <a:pt x="381012" y="48104"/>
                        <a:pt x="422677" y="111911"/>
                      </a:cubicBezTo>
                      <a:cubicBezTo>
                        <a:pt x="424195" y="114214"/>
                        <a:pt x="427284" y="114843"/>
                        <a:pt x="429587" y="113377"/>
                      </a:cubicBezTo>
                      <a:cubicBezTo>
                        <a:pt x="431890" y="111859"/>
                        <a:pt x="432570" y="108771"/>
                        <a:pt x="431052" y="106468"/>
                      </a:cubicBezTo>
                      <a:cubicBezTo>
                        <a:pt x="387502" y="39781"/>
                        <a:pt x="314064" y="0"/>
                        <a:pt x="234501" y="0"/>
                      </a:cubicBezTo>
                      <a:cubicBezTo>
                        <a:pt x="105211" y="0"/>
                        <a:pt x="0" y="105107"/>
                        <a:pt x="0" y="234292"/>
                      </a:cubicBezTo>
                      <a:cubicBezTo>
                        <a:pt x="0" y="328668"/>
                        <a:pt x="56165" y="410115"/>
                        <a:pt x="136827" y="447227"/>
                      </a:cubicBezTo>
                      <a:cubicBezTo>
                        <a:pt x="138031" y="447802"/>
                        <a:pt x="139287" y="448326"/>
                        <a:pt x="140491" y="448902"/>
                      </a:cubicBezTo>
                      <a:cubicBezTo>
                        <a:pt x="142061" y="449582"/>
                        <a:pt x="143684" y="450315"/>
                        <a:pt x="145254" y="450943"/>
                      </a:cubicBezTo>
                      <a:cubicBezTo>
                        <a:pt x="173206" y="462668"/>
                        <a:pt x="203461" y="469002"/>
                        <a:pt x="234501" y="469002"/>
                      </a:cubicBezTo>
                      <a:cubicBezTo>
                        <a:pt x="265541" y="469002"/>
                        <a:pt x="295796" y="462720"/>
                        <a:pt x="323695" y="450943"/>
                      </a:cubicBezTo>
                      <a:cubicBezTo>
                        <a:pt x="325318" y="450263"/>
                        <a:pt x="326993" y="449530"/>
                        <a:pt x="328615" y="448849"/>
                      </a:cubicBezTo>
                      <a:cubicBezTo>
                        <a:pt x="329767" y="448326"/>
                        <a:pt x="330971" y="447802"/>
                        <a:pt x="332175" y="447227"/>
                      </a:cubicBezTo>
                      <a:close/>
                      <a:moveTo>
                        <a:pt x="234501" y="306893"/>
                      </a:moveTo>
                      <a:cubicBezTo>
                        <a:pt x="299512" y="306893"/>
                        <a:pt x="360807" y="335943"/>
                        <a:pt x="399332" y="384833"/>
                      </a:cubicBezTo>
                      <a:cubicBezTo>
                        <a:pt x="378813" y="407916"/>
                        <a:pt x="354054" y="426132"/>
                        <a:pt x="326626" y="438747"/>
                      </a:cubicBezTo>
                      <a:cubicBezTo>
                        <a:pt x="325475" y="439270"/>
                        <a:pt x="324375" y="439794"/>
                        <a:pt x="323276" y="440265"/>
                      </a:cubicBezTo>
                      <a:cubicBezTo>
                        <a:pt x="322125" y="440788"/>
                        <a:pt x="320921" y="441259"/>
                        <a:pt x="319717" y="441731"/>
                      </a:cubicBezTo>
                      <a:cubicBezTo>
                        <a:pt x="293440" y="452566"/>
                        <a:pt x="264651" y="458585"/>
                        <a:pt x="234449" y="458585"/>
                      </a:cubicBezTo>
                      <a:cubicBezTo>
                        <a:pt x="204246" y="458585"/>
                        <a:pt x="175457" y="452566"/>
                        <a:pt x="149128" y="441731"/>
                      </a:cubicBezTo>
                      <a:cubicBezTo>
                        <a:pt x="147976" y="441259"/>
                        <a:pt x="146825" y="440788"/>
                        <a:pt x="145673" y="440265"/>
                      </a:cubicBezTo>
                      <a:lnTo>
                        <a:pt x="142219" y="438695"/>
                      </a:lnTo>
                      <a:cubicBezTo>
                        <a:pt x="114843" y="426080"/>
                        <a:pt x="90084" y="407864"/>
                        <a:pt x="69617" y="384780"/>
                      </a:cubicBezTo>
                      <a:cubicBezTo>
                        <a:pt x="108195" y="335996"/>
                        <a:pt x="169490" y="306893"/>
                        <a:pt x="234501" y="306893"/>
                      </a:cubicBezTo>
                      <a:close/>
                    </a:path>
                  </a:pathLst>
                </a:custGeom>
                <a:grpFill/>
                <a:ln w="5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121F82DF-DA87-4086-9B36-4AD603C47124}"/>
              </a:ext>
            </a:extLst>
          </p:cNvPr>
          <p:cNvGrpSpPr/>
          <p:nvPr/>
        </p:nvGrpSpPr>
        <p:grpSpPr>
          <a:xfrm>
            <a:off x="7801442" y="5639976"/>
            <a:ext cx="712333" cy="315779"/>
            <a:chOff x="4493746" y="5511774"/>
            <a:chExt cx="712333" cy="315779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CCBC0D53-9AAB-4897-AB4E-FB141537490E}"/>
                </a:ext>
              </a:extLst>
            </p:cNvPr>
            <p:cNvSpPr/>
            <p:nvPr/>
          </p:nvSpPr>
          <p:spPr>
            <a:xfrm>
              <a:off x="4553109" y="5511774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7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42" name="矩形: 圆角 241">
              <a:extLst>
                <a:ext uri="{FF2B5EF4-FFF2-40B4-BE49-F238E27FC236}">
                  <a16:creationId xmlns:a16="http://schemas.microsoft.com/office/drawing/2014/main" xmlns="" id="{EFEA19EA-7EA6-406F-9E62-F840F29AD3A5}"/>
                </a:ext>
              </a:extLst>
            </p:cNvPr>
            <p:cNvSpPr/>
            <p:nvPr/>
          </p:nvSpPr>
          <p:spPr>
            <a:xfrm>
              <a:off x="4493746" y="5522981"/>
              <a:ext cx="712333" cy="247250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28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满  意</a:t>
              </a:r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CB92C051-CD94-4AC8-AF66-2D4993BA51E2}"/>
              </a:ext>
            </a:extLst>
          </p:cNvPr>
          <p:cNvGrpSpPr/>
          <p:nvPr/>
        </p:nvGrpSpPr>
        <p:grpSpPr>
          <a:xfrm>
            <a:off x="7470328" y="5056132"/>
            <a:ext cx="735901" cy="315779"/>
            <a:chOff x="3494953" y="5128984"/>
            <a:chExt cx="735901" cy="315779"/>
          </a:xfrm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8A9C2935-578F-4010-9C9F-D2A223A8CF72}"/>
                </a:ext>
              </a:extLst>
            </p:cNvPr>
            <p:cNvSpPr/>
            <p:nvPr/>
          </p:nvSpPr>
          <p:spPr>
            <a:xfrm>
              <a:off x="3494953" y="5128984"/>
              <a:ext cx="735901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6350">
              <a:solidFill>
                <a:srgbClr val="12A0A8">
                  <a:alpha val="7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76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45" name="矩形: 圆角 244">
              <a:extLst>
                <a:ext uri="{FF2B5EF4-FFF2-40B4-BE49-F238E27FC236}">
                  <a16:creationId xmlns:a16="http://schemas.microsoft.com/office/drawing/2014/main" xmlns="" id="{8075E582-F032-4B97-B544-76026CDA0716}"/>
                </a:ext>
              </a:extLst>
            </p:cNvPr>
            <p:cNvSpPr/>
            <p:nvPr/>
          </p:nvSpPr>
          <p:spPr>
            <a:xfrm>
              <a:off x="3507335" y="5128984"/>
              <a:ext cx="723519" cy="251133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76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清  晰</a:t>
              </a: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5FA32E6C-A8D4-468D-9C4A-757C69F9E0F8}"/>
              </a:ext>
            </a:extLst>
          </p:cNvPr>
          <p:cNvGrpSpPr/>
          <p:nvPr/>
        </p:nvGrpSpPr>
        <p:grpSpPr>
          <a:xfrm>
            <a:off x="7911092" y="4075852"/>
            <a:ext cx="574684" cy="315779"/>
            <a:chOff x="4486101" y="3956576"/>
            <a:chExt cx="574684" cy="315779"/>
          </a:xfrm>
        </p:grpSpPr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xmlns="" id="{08516FE0-D301-4178-B5E2-6A35FA881530}"/>
                </a:ext>
              </a:extLst>
            </p:cNvPr>
            <p:cNvSpPr/>
            <p:nvPr/>
          </p:nvSpPr>
          <p:spPr>
            <a:xfrm>
              <a:off x="4518389" y="3989474"/>
              <a:ext cx="510108" cy="177058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  <a:alpha val="62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 作</a:t>
              </a: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xmlns="" id="{A50CEEF1-7914-42E2-93C6-9C3021E7BF50}"/>
                </a:ext>
              </a:extLst>
            </p:cNvPr>
            <p:cNvSpPr/>
            <p:nvPr/>
          </p:nvSpPr>
          <p:spPr>
            <a:xfrm>
              <a:off x="4486101" y="3956576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7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32E22242-6091-40D9-AF00-0F7DA42283D3}"/>
              </a:ext>
            </a:extLst>
          </p:cNvPr>
          <p:cNvGrpSpPr/>
          <p:nvPr/>
        </p:nvGrpSpPr>
        <p:grpSpPr>
          <a:xfrm>
            <a:off x="9418503" y="4097209"/>
            <a:ext cx="574684" cy="315779"/>
            <a:chOff x="5993248" y="4410309"/>
            <a:chExt cx="574684" cy="315779"/>
          </a:xfrm>
        </p:grpSpPr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xmlns="" id="{918A0D6C-1D5E-4070-ABF7-11F5E0165DFD}"/>
                </a:ext>
              </a:extLst>
            </p:cNvPr>
            <p:cNvSpPr/>
            <p:nvPr/>
          </p:nvSpPr>
          <p:spPr>
            <a:xfrm>
              <a:off x="6020388" y="4452697"/>
              <a:ext cx="542464" cy="188290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  <a:alpha val="59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  影</a:t>
              </a: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xmlns="" id="{4140838B-80B9-48FE-9DE1-75667FF01ED9}"/>
                </a:ext>
              </a:extLst>
            </p:cNvPr>
            <p:cNvSpPr/>
            <p:nvPr/>
          </p:nvSpPr>
          <p:spPr>
            <a:xfrm>
              <a:off x="5993248" y="4410309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accent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0034782C-A0DA-4BF3-818F-11BAC463E30D}"/>
              </a:ext>
            </a:extLst>
          </p:cNvPr>
          <p:cNvGrpSpPr/>
          <p:nvPr/>
        </p:nvGrpSpPr>
        <p:grpSpPr>
          <a:xfrm>
            <a:off x="9988107" y="3527617"/>
            <a:ext cx="718328" cy="321180"/>
            <a:chOff x="6562852" y="3840717"/>
            <a:chExt cx="718328" cy="321180"/>
          </a:xfrm>
        </p:grpSpPr>
        <p:sp>
          <p:nvSpPr>
            <p:cNvPr id="265" name="矩形: 圆角 264">
              <a:extLst>
                <a:ext uri="{FF2B5EF4-FFF2-40B4-BE49-F238E27FC236}">
                  <a16:creationId xmlns:a16="http://schemas.microsoft.com/office/drawing/2014/main" xmlns="" id="{7B4DF608-D225-4C50-8463-A6402D5A5C40}"/>
                </a:ext>
              </a:extLst>
            </p:cNvPr>
            <p:cNvSpPr/>
            <p:nvPr/>
          </p:nvSpPr>
          <p:spPr>
            <a:xfrm>
              <a:off x="6562852" y="3840717"/>
              <a:ext cx="718328" cy="249331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4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功  能</a:t>
              </a: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xmlns="" id="{405A2919-4D91-4961-923A-38EB75DBE062}"/>
                </a:ext>
              </a:extLst>
            </p:cNvPr>
            <p:cNvSpPr/>
            <p:nvPr/>
          </p:nvSpPr>
          <p:spPr>
            <a:xfrm>
              <a:off x="6629612" y="3846118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accent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F0931507-E586-4E47-9F5E-5BF951A24714}"/>
              </a:ext>
            </a:extLst>
          </p:cNvPr>
          <p:cNvGrpSpPr/>
          <p:nvPr/>
        </p:nvGrpSpPr>
        <p:grpSpPr>
          <a:xfrm>
            <a:off x="11011959" y="3108322"/>
            <a:ext cx="610474" cy="315779"/>
            <a:chOff x="7934261" y="3596233"/>
            <a:chExt cx="610474" cy="315779"/>
          </a:xfrm>
        </p:grpSpPr>
        <p:sp>
          <p:nvSpPr>
            <p:cNvPr id="268" name="矩形: 圆角 267">
              <a:extLst>
                <a:ext uri="{FF2B5EF4-FFF2-40B4-BE49-F238E27FC236}">
                  <a16:creationId xmlns:a16="http://schemas.microsoft.com/office/drawing/2014/main" xmlns="" id="{A0556453-0478-4222-BBA0-8633128920D8}"/>
                </a:ext>
              </a:extLst>
            </p:cNvPr>
            <p:cNvSpPr/>
            <p:nvPr/>
          </p:nvSpPr>
          <p:spPr>
            <a:xfrm>
              <a:off x="7934261" y="3628821"/>
              <a:ext cx="610474" cy="211896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  <a:alpha val="64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效  果</a:t>
              </a: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xmlns="" id="{C344AAD1-B2EE-4950-BAD5-821CC03B0BA4}"/>
                </a:ext>
              </a:extLst>
            </p:cNvPr>
            <p:cNvSpPr/>
            <p:nvPr/>
          </p:nvSpPr>
          <p:spPr>
            <a:xfrm>
              <a:off x="7956630" y="359623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6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xmlns="" id="{C9A94900-7DE8-4291-A4FE-91C10931DD18}"/>
              </a:ext>
            </a:extLst>
          </p:cNvPr>
          <p:cNvGrpSpPr/>
          <p:nvPr/>
        </p:nvGrpSpPr>
        <p:grpSpPr>
          <a:xfrm>
            <a:off x="8706683" y="5375333"/>
            <a:ext cx="574684" cy="319065"/>
            <a:chOff x="8126134" y="4736467"/>
            <a:chExt cx="574684" cy="319065"/>
          </a:xfrm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xmlns="" id="{4EAE7F0C-9DAD-4F95-812E-85B32A0A2B1D}"/>
                </a:ext>
              </a:extLst>
            </p:cNvPr>
            <p:cNvSpPr/>
            <p:nvPr/>
          </p:nvSpPr>
          <p:spPr>
            <a:xfrm>
              <a:off x="8126134" y="473975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8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xmlns="" id="{3D318B90-F9E6-4232-8264-CEAEB5B4FB1D}"/>
                </a:ext>
              </a:extLst>
            </p:cNvPr>
            <p:cNvSpPr/>
            <p:nvPr/>
          </p:nvSpPr>
          <p:spPr>
            <a:xfrm>
              <a:off x="8128036" y="4736467"/>
              <a:ext cx="572782" cy="19881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FEC1D968-B3FF-4CA8-B3E2-3A487E57DF86}"/>
              </a:ext>
            </a:extLst>
          </p:cNvPr>
          <p:cNvGrpSpPr/>
          <p:nvPr/>
        </p:nvGrpSpPr>
        <p:grpSpPr>
          <a:xfrm>
            <a:off x="11098922" y="4637898"/>
            <a:ext cx="574684" cy="315779"/>
            <a:chOff x="7551450" y="5669663"/>
            <a:chExt cx="574684" cy="315779"/>
          </a:xfrm>
        </p:grpSpPr>
        <p:sp>
          <p:nvSpPr>
            <p:cNvPr id="274" name="矩形: 圆角 273">
              <a:extLst>
                <a:ext uri="{FF2B5EF4-FFF2-40B4-BE49-F238E27FC236}">
                  <a16:creationId xmlns:a16="http://schemas.microsoft.com/office/drawing/2014/main" xmlns="" id="{66702B01-4778-4A14-8F6A-C41040453BDA}"/>
                </a:ext>
              </a:extLst>
            </p:cNvPr>
            <p:cNvSpPr/>
            <p:nvPr/>
          </p:nvSpPr>
          <p:spPr>
            <a:xfrm>
              <a:off x="7551450" y="5690180"/>
              <a:ext cx="574684" cy="19947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  <a:alpha val="27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使  用 </a:t>
              </a: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xmlns="" id="{71ABD12F-DB3E-4831-9BD7-B7BD03282273}"/>
                </a:ext>
              </a:extLst>
            </p:cNvPr>
            <p:cNvSpPr/>
            <p:nvPr/>
          </p:nvSpPr>
          <p:spPr>
            <a:xfrm>
              <a:off x="7551450" y="566966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8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75000"/>
                    <a:lumOff val="25000"/>
                    <a:alpha val="2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57E1C14-86DB-444A-AEE5-B654BDC80165}"/>
              </a:ext>
            </a:extLst>
          </p:cNvPr>
          <p:cNvGrpSpPr/>
          <p:nvPr/>
        </p:nvGrpSpPr>
        <p:grpSpPr>
          <a:xfrm>
            <a:off x="8666276" y="3650791"/>
            <a:ext cx="1083618" cy="341981"/>
            <a:chOff x="8666276" y="3650791"/>
            <a:chExt cx="1083618" cy="341981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xmlns="" id="{D819742D-C444-451F-86BC-4E30531C5C17}"/>
                </a:ext>
              </a:extLst>
            </p:cNvPr>
            <p:cNvGrpSpPr/>
            <p:nvPr/>
          </p:nvGrpSpPr>
          <p:grpSpPr>
            <a:xfrm>
              <a:off x="8666276" y="3652282"/>
              <a:ext cx="1083618" cy="340490"/>
              <a:chOff x="5640270" y="3255743"/>
              <a:chExt cx="1083618" cy="340490"/>
            </a:xfrm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01E54ED9-3C0F-4B8C-955A-660D3D38B20F}"/>
                  </a:ext>
                </a:extLst>
              </p:cNvPr>
              <p:cNvSpPr/>
              <p:nvPr/>
            </p:nvSpPr>
            <p:spPr>
              <a:xfrm>
                <a:off x="5640270" y="3255743"/>
                <a:ext cx="984408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51" name="矩形: 圆角 250">
                <a:extLst>
                  <a:ext uri="{FF2B5EF4-FFF2-40B4-BE49-F238E27FC236}">
                    <a16:creationId xmlns:a16="http://schemas.microsoft.com/office/drawing/2014/main" xmlns="" id="{3E24E11A-EC39-4E6A-B09B-AD9CB88E51B4}"/>
                  </a:ext>
                </a:extLst>
              </p:cNvPr>
              <p:cNvSpPr/>
              <p:nvPr/>
            </p:nvSpPr>
            <p:spPr>
              <a:xfrm>
                <a:off x="5844128" y="3257155"/>
                <a:ext cx="879760" cy="29856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亮 度</a:t>
                </a:r>
              </a:p>
            </p:txBody>
          </p:sp>
        </p:grp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xmlns="" id="{6E2220C2-217C-409D-BCC0-6615595C5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8762778" y="3650791"/>
              <a:ext cx="280350" cy="28035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4631F1D-631E-413B-895C-69B7B7A07723}"/>
              </a:ext>
            </a:extLst>
          </p:cNvPr>
          <p:cNvGrpSpPr/>
          <p:nvPr/>
        </p:nvGrpSpPr>
        <p:grpSpPr>
          <a:xfrm>
            <a:off x="8599157" y="4629052"/>
            <a:ext cx="1352221" cy="444920"/>
            <a:chOff x="8599157" y="4629052"/>
            <a:chExt cx="1352221" cy="444920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xmlns="" id="{1B719CA9-7789-4749-B12C-DE635388EF16}"/>
                </a:ext>
              </a:extLst>
            </p:cNvPr>
            <p:cNvGrpSpPr/>
            <p:nvPr/>
          </p:nvGrpSpPr>
          <p:grpSpPr>
            <a:xfrm>
              <a:off x="8599157" y="4629052"/>
              <a:ext cx="1352221" cy="444920"/>
              <a:chOff x="4851665" y="4935197"/>
              <a:chExt cx="1352221" cy="444920"/>
            </a:xfrm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xmlns="" id="{D60E38F6-4175-4F49-856C-3BBFEC12FD63}"/>
                  </a:ext>
                </a:extLst>
              </p:cNvPr>
              <p:cNvSpPr/>
              <p:nvPr/>
            </p:nvSpPr>
            <p:spPr>
              <a:xfrm>
                <a:off x="4851665" y="4935197"/>
                <a:ext cx="1244335" cy="44492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7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48" name="矩形: 圆角 247">
                <a:extLst>
                  <a:ext uri="{FF2B5EF4-FFF2-40B4-BE49-F238E27FC236}">
                    <a16:creationId xmlns:a16="http://schemas.microsoft.com/office/drawing/2014/main" xmlns="" id="{00622560-A471-4959-ABF7-F17B493403B1}"/>
                  </a:ext>
                </a:extLst>
              </p:cNvPr>
              <p:cNvSpPr/>
              <p:nvPr/>
            </p:nvSpPr>
            <p:spPr>
              <a:xfrm>
                <a:off x="5163800" y="4948477"/>
                <a:ext cx="1040086" cy="36101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方 便</a:t>
                </a:r>
              </a:p>
            </p:txBody>
          </p:sp>
        </p:grp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xmlns="" id="{6EA480BD-85CC-4B07-A0A0-30A8244D6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8753258" y="4699001"/>
              <a:ext cx="250130" cy="233766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0BADEEA-F343-4ACA-AA04-B3899443AF83}"/>
              </a:ext>
            </a:extLst>
          </p:cNvPr>
          <p:cNvGrpSpPr/>
          <p:nvPr/>
        </p:nvGrpSpPr>
        <p:grpSpPr>
          <a:xfrm>
            <a:off x="10199515" y="5027780"/>
            <a:ext cx="968233" cy="342126"/>
            <a:chOff x="10199515" y="5027780"/>
            <a:chExt cx="968233" cy="342126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xmlns="" id="{81A7D256-8A5A-4A98-95E9-C479CBC23D3D}"/>
                </a:ext>
              </a:extLst>
            </p:cNvPr>
            <p:cNvGrpSpPr/>
            <p:nvPr/>
          </p:nvGrpSpPr>
          <p:grpSpPr>
            <a:xfrm>
              <a:off x="10199515" y="5029416"/>
              <a:ext cx="968233" cy="340490"/>
              <a:chOff x="6624679" y="5161168"/>
              <a:chExt cx="968233" cy="340490"/>
            </a:xfrm>
          </p:grpSpPr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A2B27BF4-BA04-49E0-B16E-B8243F9C81D4}"/>
                  </a:ext>
                </a:extLst>
              </p:cNvPr>
              <p:cNvSpPr/>
              <p:nvPr/>
            </p:nvSpPr>
            <p:spPr>
              <a:xfrm>
                <a:off x="6624679" y="5161168"/>
                <a:ext cx="926772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7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54" name="矩形: 圆角 253">
                <a:extLst>
                  <a:ext uri="{FF2B5EF4-FFF2-40B4-BE49-F238E27FC236}">
                    <a16:creationId xmlns:a16="http://schemas.microsoft.com/office/drawing/2014/main" xmlns="" id="{19A84AC3-D2D0-49C3-999D-A1EF58D25B49}"/>
                  </a:ext>
                </a:extLst>
              </p:cNvPr>
              <p:cNvSpPr/>
              <p:nvPr/>
            </p:nvSpPr>
            <p:spPr>
              <a:xfrm>
                <a:off x="6815679" y="5162580"/>
                <a:ext cx="777233" cy="29856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无 线</a:t>
                </a:r>
              </a:p>
            </p:txBody>
          </p:sp>
        </p:grp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xmlns="" id="{297C9BA8-350E-4FEC-954D-A6846C3A5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10263013" y="5027780"/>
              <a:ext cx="285656" cy="28565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8A548E2-6E16-4E78-820A-F79BC634D70F}"/>
              </a:ext>
            </a:extLst>
          </p:cNvPr>
          <p:cNvGrpSpPr/>
          <p:nvPr/>
        </p:nvGrpSpPr>
        <p:grpSpPr>
          <a:xfrm>
            <a:off x="10568476" y="4161650"/>
            <a:ext cx="843720" cy="340490"/>
            <a:chOff x="10568476" y="4161650"/>
            <a:chExt cx="843720" cy="340490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xmlns="" id="{67CE15CB-DCC4-4EE7-87AF-E759750439FA}"/>
                </a:ext>
              </a:extLst>
            </p:cNvPr>
            <p:cNvGrpSpPr/>
            <p:nvPr/>
          </p:nvGrpSpPr>
          <p:grpSpPr>
            <a:xfrm>
              <a:off x="10568476" y="4161650"/>
              <a:ext cx="843720" cy="340490"/>
              <a:chOff x="8429820" y="4161897"/>
              <a:chExt cx="843720" cy="340490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9ACB98D9-E538-47D3-A9FD-9AC00B8818C2}"/>
                  </a:ext>
                </a:extLst>
              </p:cNvPr>
              <p:cNvSpPr/>
              <p:nvPr/>
            </p:nvSpPr>
            <p:spPr>
              <a:xfrm>
                <a:off x="8429820" y="4161897"/>
                <a:ext cx="805620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2A0A8">
                      <a:alpha val="60000"/>
                    </a:srgbClr>
                  </a:gs>
                  <a:gs pos="100000">
                    <a:srgbClr val="12A0A8">
                      <a:alpha val="27000"/>
                    </a:srgb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257" name="矩形: 圆角 256">
                <a:extLst>
                  <a:ext uri="{FF2B5EF4-FFF2-40B4-BE49-F238E27FC236}">
                    <a16:creationId xmlns:a16="http://schemas.microsoft.com/office/drawing/2014/main" xmlns="" id="{64B3D0E0-8840-4377-B237-1A7F77064A39}"/>
                  </a:ext>
                </a:extLst>
              </p:cNvPr>
              <p:cNvSpPr/>
              <p:nvPr/>
            </p:nvSpPr>
            <p:spPr>
              <a:xfrm>
                <a:off x="8591574" y="4172547"/>
                <a:ext cx="681966" cy="259978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手 机</a:t>
                </a:r>
              </a:p>
            </p:txBody>
          </p:sp>
        </p:grpSp>
        <p:pic>
          <p:nvPicPr>
            <p:cNvPr id="281" name="图形 280">
              <a:extLst>
                <a:ext uri="{FF2B5EF4-FFF2-40B4-BE49-F238E27FC236}">
                  <a16:creationId xmlns:a16="http://schemas.microsoft.com/office/drawing/2014/main" xmlns="" id="{E8458EF3-9A34-4DFB-873D-9FA65934A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10662901" y="4205578"/>
              <a:ext cx="193422" cy="193422"/>
            </a:xfrm>
            <a:prstGeom prst="rect">
              <a:avLst/>
            </a:prstGeom>
          </p:spPr>
        </p:pic>
      </p:grpSp>
      <p:sp>
        <p:nvSpPr>
          <p:cNvPr id="282" name="矩形 281">
            <a:extLst>
              <a:ext uri="{FF2B5EF4-FFF2-40B4-BE49-F238E27FC236}">
                <a16:creationId xmlns:a16="http://schemas.microsoft.com/office/drawing/2014/main" xmlns="" id="{B9559048-0CFA-4926-9DD4-39976D590F2B}"/>
              </a:ext>
            </a:extLst>
          </p:cNvPr>
          <p:cNvSpPr/>
          <p:nvPr/>
        </p:nvSpPr>
        <p:spPr>
          <a:xfrm>
            <a:off x="9166610" y="6038191"/>
            <a:ext cx="2455823" cy="109531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7908076F-5A23-4DC4-9ACF-6F88CC4B89C8}"/>
              </a:ext>
            </a:extLst>
          </p:cNvPr>
          <p:cNvSpPr/>
          <p:nvPr/>
        </p:nvSpPr>
        <p:spPr>
          <a:xfrm>
            <a:off x="9181432" y="5783759"/>
            <a:ext cx="2492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sp>
        <p:nvSpPr>
          <p:cNvPr id="211" name="矩形 210">
            <a:extLst>
              <a:ext uri="{FF2B5EF4-FFF2-40B4-BE49-F238E27FC236}">
                <a16:creationId xmlns:a16="http://schemas.microsoft.com/office/drawing/2014/main" xmlns="" id="{FCDDF1CA-FFCD-448E-82B4-EF40F7A0CD3B}"/>
              </a:ext>
            </a:extLst>
          </p:cNvPr>
          <p:cNvSpPr/>
          <p:nvPr/>
        </p:nvSpPr>
        <p:spPr>
          <a:xfrm>
            <a:off x="496598" y="1310528"/>
            <a:ext cx="3185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影响购买的关键性决定因素</a:t>
            </a:r>
          </a:p>
        </p:txBody>
      </p:sp>
      <p:pic>
        <p:nvPicPr>
          <p:cNvPr id="287" name="图片 286">
            <a:extLst>
              <a:ext uri="{FF2B5EF4-FFF2-40B4-BE49-F238E27FC236}">
                <a16:creationId xmlns:a16="http://schemas.microsoft.com/office/drawing/2014/main" xmlns="" id="{EDF30F28-CC5F-40F3-91B6-43B9CDC4D86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73" y="4270430"/>
            <a:ext cx="3524151" cy="217382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66054C2-06CB-441A-B24F-C52B070F527B}"/>
              </a:ext>
            </a:extLst>
          </p:cNvPr>
          <p:cNvGrpSpPr/>
          <p:nvPr/>
        </p:nvGrpSpPr>
        <p:grpSpPr>
          <a:xfrm>
            <a:off x="401392" y="1968042"/>
            <a:ext cx="2041972" cy="923330"/>
            <a:chOff x="401392" y="2058932"/>
            <a:chExt cx="2041972" cy="923330"/>
          </a:xfrm>
        </p:grpSpPr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xmlns="" id="{BC8B739A-2041-487A-B4CA-B4471B2D9A08}"/>
                </a:ext>
              </a:extLst>
            </p:cNvPr>
            <p:cNvSpPr txBox="1"/>
            <p:nvPr/>
          </p:nvSpPr>
          <p:spPr>
            <a:xfrm>
              <a:off x="801192" y="2489765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无线投屏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C0D1EFA-42B4-401A-A2C3-8B2BEC48A4CE}"/>
                </a:ext>
              </a:extLst>
            </p:cNvPr>
            <p:cNvSpPr txBox="1"/>
            <p:nvPr/>
          </p:nvSpPr>
          <p:spPr>
            <a:xfrm>
              <a:off x="401392" y="2058932"/>
              <a:ext cx="20419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bg1">
                          <a:alpha val="40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NO.1</a:t>
              </a:r>
              <a:endParaRPr lang="zh-CN" altLang="en-US" sz="5400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162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B775FE0-C737-4AE4-AD41-CB0D687E1F86}"/>
              </a:ext>
            </a:extLst>
          </p:cNvPr>
          <p:cNvGrpSpPr/>
          <p:nvPr/>
        </p:nvGrpSpPr>
        <p:grpSpPr>
          <a:xfrm>
            <a:off x="2566426" y="1968042"/>
            <a:ext cx="2041972" cy="923330"/>
            <a:chOff x="2566426" y="2058932"/>
            <a:chExt cx="2041972" cy="923330"/>
          </a:xfrm>
        </p:grpSpPr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xmlns="" id="{16C8B2C3-BA70-4BE9-9F6F-E3111A4E0A1D}"/>
                </a:ext>
              </a:extLst>
            </p:cNvPr>
            <p:cNvSpPr txBox="1"/>
            <p:nvPr/>
          </p:nvSpPr>
          <p:spPr>
            <a:xfrm>
              <a:off x="2566426" y="2058932"/>
              <a:ext cx="20419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bg1">
                          <a:alpha val="40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NO.2</a:t>
              </a:r>
              <a:endParaRPr lang="zh-CN" altLang="en-US" sz="5400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162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xmlns="" id="{D5E2E581-9FDA-4C12-BE21-698ADE1BBD1A}"/>
                </a:ext>
              </a:extLst>
            </p:cNvPr>
            <p:cNvSpPr txBox="1"/>
            <p:nvPr/>
          </p:nvSpPr>
          <p:spPr>
            <a:xfrm>
              <a:off x="2966226" y="2489765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性价比</a:t>
              </a:r>
            </a:p>
          </p:txBody>
        </p:sp>
      </p:grp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BE559D2D-6387-4A6B-843E-36BA75425552}"/>
              </a:ext>
            </a:extLst>
          </p:cNvPr>
          <p:cNvGrpSpPr/>
          <p:nvPr/>
        </p:nvGrpSpPr>
        <p:grpSpPr>
          <a:xfrm>
            <a:off x="4745625" y="1968042"/>
            <a:ext cx="2041972" cy="923330"/>
            <a:chOff x="2566426" y="2058932"/>
            <a:chExt cx="2041972" cy="923330"/>
          </a:xfrm>
        </p:grpSpPr>
        <p:sp>
          <p:nvSpPr>
            <p:cNvPr id="283" name="文本框 282">
              <a:extLst>
                <a:ext uri="{FF2B5EF4-FFF2-40B4-BE49-F238E27FC236}">
                  <a16:creationId xmlns:a16="http://schemas.microsoft.com/office/drawing/2014/main" xmlns="" id="{88283D98-9DD9-4207-81A0-D8AACCBC6436}"/>
                </a:ext>
              </a:extLst>
            </p:cNvPr>
            <p:cNvSpPr txBox="1"/>
            <p:nvPr/>
          </p:nvSpPr>
          <p:spPr>
            <a:xfrm>
              <a:off x="2566426" y="2058932"/>
              <a:ext cx="20419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bg1">
                          <a:alpha val="40000"/>
                        </a:schemeClr>
                      </a:gs>
                    </a:gsLst>
                    <a:lin ang="16200000" scaled="1"/>
                    <a:tileRect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NO.3</a:t>
              </a:r>
              <a:endParaRPr lang="zh-CN" altLang="en-US" sz="5400" dirty="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162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xmlns="" id="{A5925223-6F8C-49E6-B3F6-9A4044041F76}"/>
                </a:ext>
              </a:extLst>
            </p:cNvPr>
            <p:cNvSpPr txBox="1"/>
            <p:nvPr/>
          </p:nvSpPr>
          <p:spPr>
            <a:xfrm>
              <a:off x="2966226" y="2489765"/>
              <a:ext cx="1242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高亮度</a:t>
              </a:r>
            </a:p>
          </p:txBody>
        </p:sp>
      </p:grpSp>
      <p:sp>
        <p:nvSpPr>
          <p:cNvPr id="277" name="任意多边形: 形状 276">
            <a:extLst>
              <a:ext uri="{FF2B5EF4-FFF2-40B4-BE49-F238E27FC236}">
                <a16:creationId xmlns:a16="http://schemas.microsoft.com/office/drawing/2014/main" xmlns="" id="{43441CA6-E889-43A3-9604-DBB9DB9F867E}"/>
              </a:ext>
            </a:extLst>
          </p:cNvPr>
          <p:cNvSpPr/>
          <p:nvPr/>
        </p:nvSpPr>
        <p:spPr>
          <a:xfrm>
            <a:off x="0" y="6749531"/>
            <a:ext cx="12192000" cy="106587"/>
          </a:xfrm>
          <a:custGeom>
            <a:avLst/>
            <a:gdLst>
              <a:gd name="connsiteX0" fmla="*/ 0 w 12192000"/>
              <a:gd name="connsiteY0" fmla="*/ 0 h 174275"/>
              <a:gd name="connsiteX1" fmla="*/ 12192000 w 12192000"/>
              <a:gd name="connsiteY1" fmla="*/ 0 h 174275"/>
              <a:gd name="connsiteX2" fmla="*/ 12192000 w 12192000"/>
              <a:gd name="connsiteY2" fmla="*/ 174275 h 174275"/>
              <a:gd name="connsiteX3" fmla="*/ 0 w 12192000"/>
              <a:gd name="connsiteY3" fmla="*/ 174275 h 17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4275">
                <a:moveTo>
                  <a:pt x="0" y="0"/>
                </a:moveTo>
                <a:lnTo>
                  <a:pt x="12192000" y="0"/>
                </a:lnTo>
                <a:lnTo>
                  <a:pt x="12192000" y="174275"/>
                </a:lnTo>
                <a:lnTo>
                  <a:pt x="0" y="174275"/>
                </a:ln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9" name="弧形 288">
            <a:extLst>
              <a:ext uri="{FF2B5EF4-FFF2-40B4-BE49-F238E27FC236}">
                <a16:creationId xmlns:a16="http://schemas.microsoft.com/office/drawing/2014/main" xmlns="" id="{2ED46A14-49F2-4C3C-A114-EB133B7055E2}"/>
              </a:ext>
            </a:extLst>
          </p:cNvPr>
          <p:cNvSpPr/>
          <p:nvPr/>
        </p:nvSpPr>
        <p:spPr>
          <a:xfrm rot="1237570">
            <a:off x="757290" y="4021067"/>
            <a:ext cx="468060" cy="468060"/>
          </a:xfrm>
          <a:prstGeom prst="arc">
            <a:avLst>
              <a:gd name="adj1" fmla="val 12768842"/>
              <a:gd name="adj2" fmla="val 21237416"/>
            </a:avLst>
          </a:prstGeom>
          <a:ln>
            <a:gradFill>
              <a:gsLst>
                <a:gs pos="0">
                  <a:schemeClr val="bg1"/>
                </a:gs>
                <a:gs pos="41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弧形 290">
            <a:extLst>
              <a:ext uri="{FF2B5EF4-FFF2-40B4-BE49-F238E27FC236}">
                <a16:creationId xmlns:a16="http://schemas.microsoft.com/office/drawing/2014/main" xmlns="" id="{A2D15C9B-E0F6-4F5B-9389-8B6292F247B1}"/>
              </a:ext>
            </a:extLst>
          </p:cNvPr>
          <p:cNvSpPr/>
          <p:nvPr/>
        </p:nvSpPr>
        <p:spPr>
          <a:xfrm rot="1237570">
            <a:off x="299091" y="3562868"/>
            <a:ext cx="1384458" cy="1384458"/>
          </a:xfrm>
          <a:prstGeom prst="arc">
            <a:avLst>
              <a:gd name="adj1" fmla="val 12360705"/>
              <a:gd name="adj2" fmla="val 21237416"/>
            </a:avLst>
          </a:prstGeom>
          <a:ln>
            <a:gradFill>
              <a:gsLst>
                <a:gs pos="0">
                  <a:schemeClr val="bg1">
                    <a:alpha val="50000"/>
                  </a:schemeClr>
                </a:gs>
                <a:gs pos="41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弧形 291">
            <a:extLst>
              <a:ext uri="{FF2B5EF4-FFF2-40B4-BE49-F238E27FC236}">
                <a16:creationId xmlns:a16="http://schemas.microsoft.com/office/drawing/2014/main" xmlns="" id="{7F451BD0-23D7-4D79-B23E-E5026608E49B}"/>
              </a:ext>
            </a:extLst>
          </p:cNvPr>
          <p:cNvSpPr/>
          <p:nvPr/>
        </p:nvSpPr>
        <p:spPr>
          <a:xfrm rot="1237570">
            <a:off x="-263637" y="3000140"/>
            <a:ext cx="2509914" cy="2509914"/>
          </a:xfrm>
          <a:prstGeom prst="arc">
            <a:avLst>
              <a:gd name="adj1" fmla="val 10638022"/>
              <a:gd name="adj2" fmla="val 21237416"/>
            </a:avLst>
          </a:prstGeom>
          <a:ln>
            <a:gradFill>
              <a:gsLst>
                <a:gs pos="0">
                  <a:schemeClr val="bg1">
                    <a:alpha val="20000"/>
                  </a:schemeClr>
                </a:gs>
                <a:gs pos="41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6" name="组合 285">
            <a:extLst>
              <a:ext uri="{FF2B5EF4-FFF2-40B4-BE49-F238E27FC236}">
                <a16:creationId xmlns:a16="http://schemas.microsoft.com/office/drawing/2014/main" xmlns="" id="{44F71071-D3C4-4321-B4B2-996154B14E12}"/>
              </a:ext>
            </a:extLst>
          </p:cNvPr>
          <p:cNvGrpSpPr/>
          <p:nvPr/>
        </p:nvGrpSpPr>
        <p:grpSpPr>
          <a:xfrm>
            <a:off x="2469328" y="2134855"/>
            <a:ext cx="2201481" cy="712846"/>
            <a:chOff x="2950255" y="2134854"/>
            <a:chExt cx="2791748" cy="774541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xmlns="" id="{74BACD18-2A75-42CC-BC68-66A6ECB89EAA}"/>
                </a:ext>
              </a:extLst>
            </p:cNvPr>
            <p:cNvCxnSpPr/>
            <p:nvPr/>
          </p:nvCxnSpPr>
          <p:spPr>
            <a:xfrm>
              <a:off x="2950255" y="2134854"/>
              <a:ext cx="0" cy="774541"/>
            </a:xfrm>
            <a:prstGeom prst="line">
              <a:avLst/>
            </a:prstGeom>
            <a:ln w="12700">
              <a:gradFill flip="none" rotWithShape="1">
                <a:gsLst>
                  <a:gs pos="29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xmlns="" id="{AAE06397-1758-4CC6-B6A6-8DC246C99A96}"/>
                </a:ext>
              </a:extLst>
            </p:cNvPr>
            <p:cNvCxnSpPr/>
            <p:nvPr/>
          </p:nvCxnSpPr>
          <p:spPr>
            <a:xfrm>
              <a:off x="5742003" y="2134854"/>
              <a:ext cx="0" cy="774541"/>
            </a:xfrm>
            <a:prstGeom prst="line">
              <a:avLst/>
            </a:prstGeom>
            <a:ln w="12700">
              <a:gradFill flip="none" rotWithShape="1">
                <a:gsLst>
                  <a:gs pos="29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" name="椭圆 296">
            <a:extLst>
              <a:ext uri="{FF2B5EF4-FFF2-40B4-BE49-F238E27FC236}">
                <a16:creationId xmlns:a16="http://schemas.microsoft.com/office/drawing/2014/main" xmlns="" id="{17A3E45A-1FCD-46A8-8A9C-C9B294740B91}"/>
              </a:ext>
            </a:extLst>
          </p:cNvPr>
          <p:cNvSpPr/>
          <p:nvPr/>
        </p:nvSpPr>
        <p:spPr>
          <a:xfrm>
            <a:off x="372156" y="275167"/>
            <a:ext cx="430085" cy="430075"/>
          </a:xfrm>
          <a:prstGeom prst="ellipse">
            <a:avLst/>
          </a:prstGeom>
          <a:gradFill flip="none" rotWithShape="1">
            <a:gsLst>
              <a:gs pos="3700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xmlns="" id="{675E8770-A040-47ED-A8D6-A0ADCB76F395}"/>
              </a:ext>
            </a:extLst>
          </p:cNvPr>
          <p:cNvCxnSpPr>
            <a:cxnSpLocks/>
          </p:cNvCxnSpPr>
          <p:nvPr/>
        </p:nvCxnSpPr>
        <p:spPr>
          <a:xfrm>
            <a:off x="601640" y="953591"/>
            <a:ext cx="473577" cy="0"/>
          </a:xfrm>
          <a:prstGeom prst="line">
            <a:avLst/>
          </a:prstGeom>
          <a:ln w="28575" cap="rnd">
            <a:solidFill>
              <a:schemeClr val="bg1">
                <a:alpha val="9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8595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5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2FCF8D21-9928-4523-988E-4D684314860A}"/>
              </a:ext>
            </a:extLst>
          </p:cNvPr>
          <p:cNvSpPr/>
          <p:nvPr/>
        </p:nvSpPr>
        <p:spPr>
          <a:xfrm rot="592532">
            <a:off x="-219905" y="4978151"/>
            <a:ext cx="3600245" cy="2140547"/>
          </a:xfrm>
          <a:custGeom>
            <a:avLst/>
            <a:gdLst>
              <a:gd name="connsiteX0" fmla="*/ 0 w 3600245"/>
              <a:gd name="connsiteY0" fmla="*/ 491 h 2140547"/>
              <a:gd name="connsiteX1" fmla="*/ 15602 w 3600245"/>
              <a:gd name="connsiteY1" fmla="*/ 0 h 2140547"/>
              <a:gd name="connsiteX2" fmla="*/ 3525237 w 3600245"/>
              <a:gd name="connsiteY2" fmla="*/ 1450836 h 2140547"/>
              <a:gd name="connsiteX3" fmla="*/ 3600245 w 3600245"/>
              <a:gd name="connsiteY3" fmla="*/ 1578646 h 2140547"/>
              <a:gd name="connsiteX4" fmla="*/ 372557 w 3600245"/>
              <a:gd name="connsiteY4" fmla="*/ 2140547 h 214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245" h="2140547">
                <a:moveTo>
                  <a:pt x="0" y="491"/>
                </a:moveTo>
                <a:lnTo>
                  <a:pt x="15602" y="0"/>
                </a:lnTo>
                <a:cubicBezTo>
                  <a:pt x="1593326" y="0"/>
                  <a:pt x="2947005" y="598241"/>
                  <a:pt x="3525237" y="1450836"/>
                </a:cubicBezTo>
                <a:lnTo>
                  <a:pt x="3600245" y="1578646"/>
                </a:lnTo>
                <a:lnTo>
                  <a:pt x="372557" y="2140547"/>
                </a:ln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50800" dist="381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xmlns="" id="{1D53CBBB-8DF5-4A51-A419-F03E19EF8AF6}"/>
              </a:ext>
            </a:extLst>
          </p:cNvPr>
          <p:cNvSpPr/>
          <p:nvPr/>
        </p:nvSpPr>
        <p:spPr>
          <a:xfrm>
            <a:off x="5850814" y="0"/>
            <a:ext cx="6341187" cy="3597233"/>
          </a:xfrm>
          <a:custGeom>
            <a:avLst/>
            <a:gdLst>
              <a:gd name="connsiteX0" fmla="*/ 330629 w 6341187"/>
              <a:gd name="connsiteY0" fmla="*/ 0 h 3597233"/>
              <a:gd name="connsiteX1" fmla="*/ 6341187 w 6341187"/>
              <a:gd name="connsiteY1" fmla="*/ 0 h 3597233"/>
              <a:gd name="connsiteX2" fmla="*/ 6341187 w 6341187"/>
              <a:gd name="connsiteY2" fmla="*/ 3252931 h 3597233"/>
              <a:gd name="connsiteX3" fmla="*/ 6268328 w 6341187"/>
              <a:gd name="connsiteY3" fmla="*/ 3207049 h 3597233"/>
              <a:gd name="connsiteX4" fmla="*/ 5593590 w 6341187"/>
              <a:gd name="connsiteY4" fmla="*/ 2987040 h 3597233"/>
              <a:gd name="connsiteX5" fmla="*/ 4326676 w 6341187"/>
              <a:gd name="connsiteY5" fmla="*/ 3422496 h 3597233"/>
              <a:gd name="connsiteX6" fmla="*/ 4141006 w 6341187"/>
              <a:gd name="connsiteY6" fmla="*/ 3473202 h 3597233"/>
              <a:gd name="connsiteX7" fmla="*/ 3197944 w 6341187"/>
              <a:gd name="connsiteY7" fmla="*/ 3597233 h 3597233"/>
              <a:gd name="connsiteX8" fmla="*/ 0 w 6341187"/>
              <a:gd name="connsiteY8" fmla="*/ 1097403 h 3597233"/>
              <a:gd name="connsiteX9" fmla="*/ 250832 w 6341187"/>
              <a:gd name="connsiteY9" fmla="*/ 129102 h 3597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1187" h="3597233">
                <a:moveTo>
                  <a:pt x="330629" y="0"/>
                </a:moveTo>
                <a:lnTo>
                  <a:pt x="6341187" y="0"/>
                </a:lnTo>
                <a:lnTo>
                  <a:pt x="6341187" y="3252931"/>
                </a:lnTo>
                <a:lnTo>
                  <a:pt x="6268328" y="3207049"/>
                </a:lnTo>
                <a:cubicBezTo>
                  <a:pt x="6067298" y="3082464"/>
                  <a:pt x="5861492" y="2975975"/>
                  <a:pt x="5593590" y="2987040"/>
                </a:cubicBezTo>
                <a:cubicBezTo>
                  <a:pt x="5236388" y="3001793"/>
                  <a:pt x="4586553" y="3333849"/>
                  <a:pt x="4326676" y="3422496"/>
                </a:cubicBezTo>
                <a:lnTo>
                  <a:pt x="4141006" y="3473202"/>
                </a:lnTo>
                <a:cubicBezTo>
                  <a:pt x="3841167" y="3545886"/>
                  <a:pt x="3528471" y="3597233"/>
                  <a:pt x="3197944" y="3597233"/>
                </a:cubicBezTo>
                <a:cubicBezTo>
                  <a:pt x="695995" y="3490553"/>
                  <a:pt x="0" y="2471288"/>
                  <a:pt x="0" y="1097403"/>
                </a:cubicBezTo>
                <a:cubicBezTo>
                  <a:pt x="0" y="753932"/>
                  <a:pt x="89315" y="426719"/>
                  <a:pt x="250832" y="129102"/>
                </a:cubicBezTo>
                <a:close/>
              </a:path>
            </a:pathLst>
          </a:cu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12A0A8"/>
                </a:gs>
                <a:gs pos="100000">
                  <a:srgbClr val="12A0A8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0B6A6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77" name="图表 276">
            <a:extLst>
              <a:ext uri="{FF2B5EF4-FFF2-40B4-BE49-F238E27FC236}">
                <a16:creationId xmlns:a16="http://schemas.microsoft.com/office/drawing/2014/main" xmlns="" id="{869496D2-B32B-49FB-BCFA-BF47A2A94C15}"/>
              </a:ext>
            </a:extLst>
          </p:cNvPr>
          <p:cNvGraphicFramePr/>
          <p:nvPr/>
        </p:nvGraphicFramePr>
        <p:xfrm>
          <a:off x="4067447" y="3531743"/>
          <a:ext cx="8051650" cy="2686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5" name="图表 284">
            <a:extLst>
              <a:ext uri="{FF2B5EF4-FFF2-40B4-BE49-F238E27FC236}">
                <a16:creationId xmlns:a16="http://schemas.microsoft.com/office/drawing/2014/main" xmlns="" id="{F0C878D5-878D-461C-A847-FAAEF01C9266}"/>
              </a:ext>
            </a:extLst>
          </p:cNvPr>
          <p:cNvGraphicFramePr/>
          <p:nvPr/>
        </p:nvGraphicFramePr>
        <p:xfrm>
          <a:off x="4416829" y="3779660"/>
          <a:ext cx="8124323" cy="2686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309" name="组合 308">
            <a:extLst>
              <a:ext uri="{FF2B5EF4-FFF2-40B4-BE49-F238E27FC236}">
                <a16:creationId xmlns:a16="http://schemas.microsoft.com/office/drawing/2014/main" xmlns="" id="{6682ABA4-AF61-4251-B3AA-3E9590724DA7}"/>
              </a:ext>
            </a:extLst>
          </p:cNvPr>
          <p:cNvGrpSpPr/>
          <p:nvPr/>
        </p:nvGrpSpPr>
        <p:grpSpPr>
          <a:xfrm>
            <a:off x="8564300" y="4316510"/>
            <a:ext cx="2697138" cy="133699"/>
            <a:chOff x="743585" y="3296272"/>
            <a:chExt cx="4549286" cy="197189"/>
          </a:xfrm>
        </p:grpSpPr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xmlns="" id="{9B826E0B-7702-43E6-BA52-B8AE5354A71F}"/>
                </a:ext>
              </a:extLst>
            </p:cNvPr>
            <p:cNvCxnSpPr>
              <a:cxnSpLocks/>
            </p:cNvCxnSpPr>
            <p:nvPr/>
          </p:nvCxnSpPr>
          <p:spPr>
            <a:xfrm>
              <a:off x="743585" y="3296920"/>
              <a:ext cx="3173095" cy="0"/>
            </a:xfrm>
            <a:prstGeom prst="line">
              <a:avLst/>
            </a:prstGeom>
            <a:ln w="9525">
              <a:gradFill flip="none" rotWithShape="1">
                <a:gsLst>
                  <a:gs pos="35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xmlns="" id="{A7DCA36A-B527-440B-A919-0C38AE5A977D}"/>
                </a:ext>
              </a:extLst>
            </p:cNvPr>
            <p:cNvCxnSpPr>
              <a:cxnSpLocks/>
            </p:cNvCxnSpPr>
            <p:nvPr/>
          </p:nvCxnSpPr>
          <p:spPr>
            <a:xfrm>
              <a:off x="4209453" y="3296920"/>
              <a:ext cx="1083418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xmlns="" id="{8F873AD9-17D4-45CC-A804-89DA40F067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0" y="3296272"/>
              <a:ext cx="422201" cy="19698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xmlns="" id="{4A0B77F3-8D0B-47FF-98E9-03A9826867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1" y="3296272"/>
              <a:ext cx="118684" cy="197189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矩形 313">
            <a:extLst>
              <a:ext uri="{FF2B5EF4-FFF2-40B4-BE49-F238E27FC236}">
                <a16:creationId xmlns:a16="http://schemas.microsoft.com/office/drawing/2014/main" xmlns="" id="{815C253C-9C73-4A9C-A05E-6561BC1AFECF}"/>
              </a:ext>
            </a:extLst>
          </p:cNvPr>
          <p:cNvSpPr/>
          <p:nvPr/>
        </p:nvSpPr>
        <p:spPr>
          <a:xfrm>
            <a:off x="8564299" y="3978138"/>
            <a:ext cx="26413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518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位已购用户回访数据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30DDE4D-F01C-41BE-93ED-E4A17D13870E}"/>
              </a:ext>
            </a:extLst>
          </p:cNvPr>
          <p:cNvSpPr/>
          <p:nvPr/>
        </p:nvSpPr>
        <p:spPr>
          <a:xfrm>
            <a:off x="5421969" y="3807913"/>
            <a:ext cx="5837128" cy="1306224"/>
          </a:xfrm>
          <a:custGeom>
            <a:avLst/>
            <a:gdLst>
              <a:gd name="connsiteX0" fmla="*/ 0 w 5837128"/>
              <a:gd name="connsiteY0" fmla="*/ 0 h 1440493"/>
              <a:gd name="connsiteX1" fmla="*/ 1665961 w 5837128"/>
              <a:gd name="connsiteY1" fmla="*/ 288099 h 1440493"/>
              <a:gd name="connsiteX2" fmla="*/ 2768252 w 5837128"/>
              <a:gd name="connsiteY2" fmla="*/ 876822 h 1440493"/>
              <a:gd name="connsiteX3" fmla="*/ 4434213 w 5837128"/>
              <a:gd name="connsiteY3" fmla="*/ 1052187 h 1440493"/>
              <a:gd name="connsiteX4" fmla="*/ 5837128 w 5837128"/>
              <a:gd name="connsiteY4" fmla="*/ 1440493 h 144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7128" h="1440493">
                <a:moveTo>
                  <a:pt x="0" y="0"/>
                </a:moveTo>
                <a:cubicBezTo>
                  <a:pt x="602293" y="70981"/>
                  <a:pt x="1204586" y="141962"/>
                  <a:pt x="1665961" y="288099"/>
                </a:cubicBezTo>
                <a:cubicBezTo>
                  <a:pt x="2127336" y="434236"/>
                  <a:pt x="2306877" y="749474"/>
                  <a:pt x="2768252" y="876822"/>
                </a:cubicBezTo>
                <a:cubicBezTo>
                  <a:pt x="3229627" y="1004170"/>
                  <a:pt x="3922734" y="958242"/>
                  <a:pt x="4434213" y="1052187"/>
                </a:cubicBezTo>
                <a:cubicBezTo>
                  <a:pt x="4945692" y="1146132"/>
                  <a:pt x="5391410" y="1293312"/>
                  <a:pt x="5837128" y="1440493"/>
                </a:cubicBezTo>
              </a:path>
            </a:pathLst>
          </a:custGeom>
          <a:noFill/>
          <a:ln w="3175">
            <a:gradFill>
              <a:gsLst>
                <a:gs pos="51000">
                  <a:schemeClr val="accent1">
                    <a:alpha val="47000"/>
                  </a:schemeClr>
                </a:gs>
                <a:gs pos="11000">
                  <a:schemeClr val="accent1">
                    <a:alpha val="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7B44DEEB-A758-4570-8B7E-64CA1D19FBD4}"/>
              </a:ext>
            </a:extLst>
          </p:cNvPr>
          <p:cNvSpPr/>
          <p:nvPr/>
        </p:nvSpPr>
        <p:spPr>
          <a:xfrm>
            <a:off x="1248016" y="1489870"/>
            <a:ext cx="2949474" cy="6033659"/>
          </a:xfrm>
          <a:prstGeom prst="roundRect">
            <a:avLst>
              <a:gd name="adj" fmla="val 12017"/>
            </a:avLst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7" name="组合 326">
            <a:extLst>
              <a:ext uri="{FF2B5EF4-FFF2-40B4-BE49-F238E27FC236}">
                <a16:creationId xmlns:a16="http://schemas.microsoft.com/office/drawing/2014/main" xmlns="" id="{1CE33E91-A5E8-451B-B70A-7A577BB2ACD7}"/>
              </a:ext>
            </a:extLst>
          </p:cNvPr>
          <p:cNvGrpSpPr/>
          <p:nvPr/>
        </p:nvGrpSpPr>
        <p:grpSpPr>
          <a:xfrm>
            <a:off x="1968191" y="6285982"/>
            <a:ext cx="559174" cy="247882"/>
            <a:chOff x="4493746" y="5511774"/>
            <a:chExt cx="712333" cy="315779"/>
          </a:xfrm>
        </p:grpSpPr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xmlns="" id="{561421BB-FFA1-4785-87C8-7985657D7CDC}"/>
                </a:ext>
              </a:extLst>
            </p:cNvPr>
            <p:cNvSpPr/>
            <p:nvPr/>
          </p:nvSpPr>
          <p:spPr>
            <a:xfrm>
              <a:off x="4553109" y="5511774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7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72" name="矩形: 圆角 371">
              <a:extLst>
                <a:ext uri="{FF2B5EF4-FFF2-40B4-BE49-F238E27FC236}">
                  <a16:creationId xmlns:a16="http://schemas.microsoft.com/office/drawing/2014/main" xmlns="" id="{98FABADB-18A6-4653-9180-93EFB7DA5CB5}"/>
                </a:ext>
              </a:extLst>
            </p:cNvPr>
            <p:cNvSpPr/>
            <p:nvPr/>
          </p:nvSpPr>
          <p:spPr>
            <a:xfrm>
              <a:off x="4493746" y="5522981"/>
              <a:ext cx="712333" cy="247250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  <a:alpha val="28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满  意</a:t>
              </a:r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xmlns="" id="{1259C1F0-91C4-410E-BD0C-991B39B6BF4B}"/>
              </a:ext>
            </a:extLst>
          </p:cNvPr>
          <p:cNvGrpSpPr/>
          <p:nvPr/>
        </p:nvGrpSpPr>
        <p:grpSpPr>
          <a:xfrm>
            <a:off x="1492584" y="5707130"/>
            <a:ext cx="577674" cy="247882"/>
            <a:chOff x="3494953" y="5128984"/>
            <a:chExt cx="735901" cy="315779"/>
          </a:xfrm>
        </p:grpSpPr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xmlns="" id="{C6FFD367-EF23-4DB8-AABB-D934B88206F7}"/>
                </a:ext>
              </a:extLst>
            </p:cNvPr>
            <p:cNvSpPr/>
            <p:nvPr/>
          </p:nvSpPr>
          <p:spPr>
            <a:xfrm>
              <a:off x="3494953" y="5128984"/>
              <a:ext cx="735901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6350">
              <a:solidFill>
                <a:srgbClr val="12A0A8">
                  <a:alpha val="7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>
                <a:solidFill>
                  <a:schemeClr val="tx1">
                    <a:lumMod val="75000"/>
                    <a:lumOff val="25000"/>
                    <a:alpha val="76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70" name="矩形: 圆角 369">
              <a:extLst>
                <a:ext uri="{FF2B5EF4-FFF2-40B4-BE49-F238E27FC236}">
                  <a16:creationId xmlns:a16="http://schemas.microsoft.com/office/drawing/2014/main" xmlns="" id="{5F4B4E3E-16F2-4168-8A2F-09733B0EAD6E}"/>
                </a:ext>
              </a:extLst>
            </p:cNvPr>
            <p:cNvSpPr/>
            <p:nvPr/>
          </p:nvSpPr>
          <p:spPr>
            <a:xfrm>
              <a:off x="3507335" y="5128984"/>
              <a:ext cx="723519" cy="251133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  <a:alpha val="6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清  晰</a:t>
              </a:r>
            </a:p>
          </p:txBody>
        </p:sp>
      </p:grpSp>
      <p:grpSp>
        <p:nvGrpSpPr>
          <p:cNvPr id="330" name="组合 329">
            <a:extLst>
              <a:ext uri="{FF2B5EF4-FFF2-40B4-BE49-F238E27FC236}">
                <a16:creationId xmlns:a16="http://schemas.microsoft.com/office/drawing/2014/main" xmlns="" id="{F4E62A75-A32D-4650-98C4-29FC57F07B29}"/>
              </a:ext>
            </a:extLst>
          </p:cNvPr>
          <p:cNvGrpSpPr/>
          <p:nvPr/>
        </p:nvGrpSpPr>
        <p:grpSpPr>
          <a:xfrm>
            <a:off x="1839180" y="5186168"/>
            <a:ext cx="465047" cy="247882"/>
            <a:chOff x="5993248" y="4410309"/>
            <a:chExt cx="592426" cy="315779"/>
          </a:xfrm>
        </p:grpSpPr>
        <p:sp>
          <p:nvSpPr>
            <p:cNvPr id="365" name="矩形: 圆角 364">
              <a:extLst>
                <a:ext uri="{FF2B5EF4-FFF2-40B4-BE49-F238E27FC236}">
                  <a16:creationId xmlns:a16="http://schemas.microsoft.com/office/drawing/2014/main" xmlns="" id="{41339659-8972-4257-A22D-A446FD205959}"/>
                </a:ext>
              </a:extLst>
            </p:cNvPr>
            <p:cNvSpPr/>
            <p:nvPr/>
          </p:nvSpPr>
          <p:spPr>
            <a:xfrm>
              <a:off x="6002921" y="4442278"/>
              <a:ext cx="582753" cy="18829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  <a:alpha val="49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  影</a:t>
              </a: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xmlns="" id="{39F534CF-9081-4D01-8DF1-53595D2B6A0A}"/>
                </a:ext>
              </a:extLst>
            </p:cNvPr>
            <p:cNvSpPr/>
            <p:nvPr/>
          </p:nvSpPr>
          <p:spPr>
            <a:xfrm>
              <a:off x="5993248" y="4410309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accent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31" name="组合 330">
            <a:extLst>
              <a:ext uri="{FF2B5EF4-FFF2-40B4-BE49-F238E27FC236}">
                <a16:creationId xmlns:a16="http://schemas.microsoft.com/office/drawing/2014/main" xmlns="" id="{34024634-6E16-40C3-9E21-B68CF4F46B1E}"/>
              </a:ext>
            </a:extLst>
          </p:cNvPr>
          <p:cNvGrpSpPr/>
          <p:nvPr/>
        </p:nvGrpSpPr>
        <p:grpSpPr>
          <a:xfrm>
            <a:off x="3368319" y="5395207"/>
            <a:ext cx="563878" cy="252122"/>
            <a:chOff x="6562852" y="3840717"/>
            <a:chExt cx="718328" cy="321180"/>
          </a:xfrm>
        </p:grpSpPr>
        <p:sp>
          <p:nvSpPr>
            <p:cNvPr id="363" name="矩形: 圆角 362">
              <a:extLst>
                <a:ext uri="{FF2B5EF4-FFF2-40B4-BE49-F238E27FC236}">
                  <a16:creationId xmlns:a16="http://schemas.microsoft.com/office/drawing/2014/main" xmlns="" id="{CB11B5D7-D725-415E-BF33-4E4EBB782B67}"/>
                </a:ext>
              </a:extLst>
            </p:cNvPr>
            <p:cNvSpPr/>
            <p:nvPr/>
          </p:nvSpPr>
          <p:spPr>
            <a:xfrm>
              <a:off x="6562852" y="3840717"/>
              <a:ext cx="718328" cy="249331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  <a:alpha val="4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功  能</a:t>
              </a: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xmlns="" id="{0842FE13-69C7-4758-8F4D-BF73296EE1A1}"/>
                </a:ext>
              </a:extLst>
            </p:cNvPr>
            <p:cNvSpPr/>
            <p:nvPr/>
          </p:nvSpPr>
          <p:spPr>
            <a:xfrm>
              <a:off x="6629612" y="3846118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accent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32" name="组合 331">
            <a:extLst>
              <a:ext uri="{FF2B5EF4-FFF2-40B4-BE49-F238E27FC236}">
                <a16:creationId xmlns:a16="http://schemas.microsoft.com/office/drawing/2014/main" xmlns="" id="{CE0433B4-21DD-46A3-B42A-697C6089D445}"/>
              </a:ext>
            </a:extLst>
          </p:cNvPr>
          <p:cNvGrpSpPr/>
          <p:nvPr/>
        </p:nvGrpSpPr>
        <p:grpSpPr>
          <a:xfrm>
            <a:off x="2533984" y="5283174"/>
            <a:ext cx="483660" cy="250180"/>
            <a:chOff x="7934261" y="3596233"/>
            <a:chExt cx="610474" cy="315779"/>
          </a:xfrm>
        </p:grpSpPr>
        <p:sp>
          <p:nvSpPr>
            <p:cNvPr id="361" name="矩形: 圆角 360">
              <a:extLst>
                <a:ext uri="{FF2B5EF4-FFF2-40B4-BE49-F238E27FC236}">
                  <a16:creationId xmlns:a16="http://schemas.microsoft.com/office/drawing/2014/main" xmlns="" id="{B741A25A-8A8B-4852-B7FF-666810DBA908}"/>
                </a:ext>
              </a:extLst>
            </p:cNvPr>
            <p:cNvSpPr/>
            <p:nvPr/>
          </p:nvSpPr>
          <p:spPr>
            <a:xfrm>
              <a:off x="7934261" y="3628821"/>
              <a:ext cx="610474" cy="211896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  <a:alpha val="5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效  果</a:t>
              </a: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xmlns="" id="{0DBABAAF-531B-4B97-AB19-9E1F3865BE98}"/>
                </a:ext>
              </a:extLst>
            </p:cNvPr>
            <p:cNvSpPr/>
            <p:nvPr/>
          </p:nvSpPr>
          <p:spPr>
            <a:xfrm>
              <a:off x="7956630" y="359623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6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dirty="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33" name="组合 332">
            <a:extLst>
              <a:ext uri="{FF2B5EF4-FFF2-40B4-BE49-F238E27FC236}">
                <a16:creationId xmlns:a16="http://schemas.microsoft.com/office/drawing/2014/main" xmlns="" id="{B234B21B-161F-40F0-988F-8ADB403F17C6}"/>
              </a:ext>
            </a:extLst>
          </p:cNvPr>
          <p:cNvGrpSpPr/>
          <p:nvPr/>
        </p:nvGrpSpPr>
        <p:grpSpPr>
          <a:xfrm>
            <a:off x="3225682" y="6249215"/>
            <a:ext cx="451122" cy="250462"/>
            <a:chOff x="8126134" y="4736467"/>
            <a:chExt cx="574684" cy="319065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xmlns="" id="{CADC58D7-D0F0-40D1-AE0A-03DD0B5ABCC8}"/>
                </a:ext>
              </a:extLst>
            </p:cNvPr>
            <p:cNvSpPr/>
            <p:nvPr/>
          </p:nvSpPr>
          <p:spPr>
            <a:xfrm>
              <a:off x="8126134" y="473975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8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60" name="矩形: 圆角 359">
              <a:extLst>
                <a:ext uri="{FF2B5EF4-FFF2-40B4-BE49-F238E27FC236}">
                  <a16:creationId xmlns:a16="http://schemas.microsoft.com/office/drawing/2014/main" xmlns="" id="{309517C6-16F3-4BE7-B8C5-FC29EAFB4D20}"/>
                </a:ext>
              </a:extLst>
            </p:cNvPr>
            <p:cNvSpPr/>
            <p:nvPr/>
          </p:nvSpPr>
          <p:spPr>
            <a:xfrm>
              <a:off x="8128036" y="4736467"/>
              <a:ext cx="572782" cy="19881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……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xmlns="" id="{9B46E362-0D89-40EC-8553-6A021358F159}"/>
              </a:ext>
            </a:extLst>
          </p:cNvPr>
          <p:cNvGrpSpPr/>
          <p:nvPr/>
        </p:nvGrpSpPr>
        <p:grpSpPr>
          <a:xfrm>
            <a:off x="2481156" y="5690507"/>
            <a:ext cx="1083618" cy="341981"/>
            <a:chOff x="8666276" y="3650791"/>
            <a:chExt cx="1083618" cy="341981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xmlns="" id="{9EFB510C-6420-4C09-859E-A9A4CD71BC8D}"/>
                </a:ext>
              </a:extLst>
            </p:cNvPr>
            <p:cNvGrpSpPr/>
            <p:nvPr/>
          </p:nvGrpSpPr>
          <p:grpSpPr>
            <a:xfrm>
              <a:off x="8666276" y="3652282"/>
              <a:ext cx="1083618" cy="340490"/>
              <a:chOff x="5640270" y="3255743"/>
              <a:chExt cx="1083618" cy="340490"/>
            </a:xfrm>
          </p:grpSpPr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xmlns="" id="{505487B5-452D-4587-8366-9947257E48A2}"/>
                  </a:ext>
                </a:extLst>
              </p:cNvPr>
              <p:cNvSpPr/>
              <p:nvPr/>
            </p:nvSpPr>
            <p:spPr>
              <a:xfrm>
                <a:off x="5640270" y="3255743"/>
                <a:ext cx="984408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2A0A8"/>
                  </a:gs>
                  <a:gs pos="100000">
                    <a:srgbClr val="12A0A8">
                      <a:alpha val="37000"/>
                    </a:srgb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56" name="矩形: 圆角 355">
                <a:extLst>
                  <a:ext uri="{FF2B5EF4-FFF2-40B4-BE49-F238E27FC236}">
                    <a16:creationId xmlns:a16="http://schemas.microsoft.com/office/drawing/2014/main" xmlns="" id="{EA4D3F54-9D29-470E-B3C5-C82F3FEFFE40}"/>
                  </a:ext>
                </a:extLst>
              </p:cNvPr>
              <p:cNvSpPr/>
              <p:nvPr/>
            </p:nvSpPr>
            <p:spPr>
              <a:xfrm>
                <a:off x="5844128" y="3257155"/>
                <a:ext cx="879760" cy="29856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亮 度</a:t>
                </a:r>
              </a:p>
            </p:txBody>
          </p:sp>
        </p:grpSp>
        <p:pic>
          <p:nvPicPr>
            <p:cNvPr id="354" name="图形 353">
              <a:extLst>
                <a:ext uri="{FF2B5EF4-FFF2-40B4-BE49-F238E27FC236}">
                  <a16:creationId xmlns:a16="http://schemas.microsoft.com/office/drawing/2014/main" xmlns="" id="{061AFE25-87EA-4A22-9FA8-C36510BF6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8762778" y="3650791"/>
              <a:ext cx="280350" cy="280350"/>
            </a:xfrm>
            <a:prstGeom prst="rect">
              <a:avLst/>
            </a:prstGeom>
          </p:spPr>
        </p:pic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xmlns="" id="{DEF5BADB-927A-4DC5-AD89-2A52FDD85587}"/>
              </a:ext>
            </a:extLst>
          </p:cNvPr>
          <p:cNvGrpSpPr/>
          <p:nvPr/>
        </p:nvGrpSpPr>
        <p:grpSpPr>
          <a:xfrm>
            <a:off x="1477611" y="4662965"/>
            <a:ext cx="843720" cy="340490"/>
            <a:chOff x="10568476" y="4161650"/>
            <a:chExt cx="843720" cy="340490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341" name="组合 340">
              <a:extLst>
                <a:ext uri="{FF2B5EF4-FFF2-40B4-BE49-F238E27FC236}">
                  <a16:creationId xmlns:a16="http://schemas.microsoft.com/office/drawing/2014/main" xmlns="" id="{8F9F55D1-4D68-49FE-8571-10AB296AA53F}"/>
                </a:ext>
              </a:extLst>
            </p:cNvPr>
            <p:cNvGrpSpPr/>
            <p:nvPr/>
          </p:nvGrpSpPr>
          <p:grpSpPr>
            <a:xfrm>
              <a:off x="10568476" y="4161650"/>
              <a:ext cx="843720" cy="340490"/>
              <a:chOff x="8429820" y="4161897"/>
              <a:chExt cx="843720" cy="340490"/>
            </a:xfrm>
          </p:grpSpPr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xmlns="" id="{A0B85FAF-4541-4B65-AC6C-7AC26F80E135}"/>
                  </a:ext>
                </a:extLst>
              </p:cNvPr>
              <p:cNvSpPr/>
              <p:nvPr/>
            </p:nvSpPr>
            <p:spPr>
              <a:xfrm>
                <a:off x="8429820" y="4161897"/>
                <a:ext cx="805620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2A0A8">
                      <a:alpha val="60000"/>
                    </a:srgbClr>
                  </a:gs>
                  <a:gs pos="100000">
                    <a:srgbClr val="12A0A8">
                      <a:alpha val="27000"/>
                    </a:srgb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44" name="矩形: 圆角 343">
                <a:extLst>
                  <a:ext uri="{FF2B5EF4-FFF2-40B4-BE49-F238E27FC236}">
                    <a16:creationId xmlns:a16="http://schemas.microsoft.com/office/drawing/2014/main" xmlns="" id="{5D67F73B-3F8C-4761-833E-89EC0E4B0335}"/>
                  </a:ext>
                </a:extLst>
              </p:cNvPr>
              <p:cNvSpPr/>
              <p:nvPr/>
            </p:nvSpPr>
            <p:spPr>
              <a:xfrm>
                <a:off x="8591574" y="4172547"/>
                <a:ext cx="681966" cy="259978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手 机</a:t>
                </a:r>
              </a:p>
            </p:txBody>
          </p:sp>
        </p:grpSp>
        <p:pic>
          <p:nvPicPr>
            <p:cNvPr id="342" name="图形 341">
              <a:extLst>
                <a:ext uri="{FF2B5EF4-FFF2-40B4-BE49-F238E27FC236}">
                  <a16:creationId xmlns:a16="http://schemas.microsoft.com/office/drawing/2014/main" xmlns="" id="{CDD19E26-035F-4AAB-88A8-32E73AA8B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10662901" y="4205578"/>
              <a:ext cx="193422" cy="193422"/>
            </a:xfrm>
            <a:prstGeom prst="rect">
              <a:avLst/>
            </a:prstGeom>
          </p:spPr>
        </p:pic>
      </p:grpSp>
      <p:sp>
        <p:nvSpPr>
          <p:cNvPr id="373" name="任意多边形: 形状 372">
            <a:extLst>
              <a:ext uri="{FF2B5EF4-FFF2-40B4-BE49-F238E27FC236}">
                <a16:creationId xmlns:a16="http://schemas.microsoft.com/office/drawing/2014/main" xmlns="" id="{27501E7B-81C5-4000-BF5C-889B3F43B58C}"/>
              </a:ext>
            </a:extLst>
          </p:cNvPr>
          <p:cNvSpPr/>
          <p:nvPr/>
        </p:nvSpPr>
        <p:spPr>
          <a:xfrm>
            <a:off x="2627331" y="4709107"/>
            <a:ext cx="261924" cy="14392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6" name="任意多边形: 形状 375">
            <a:extLst>
              <a:ext uri="{FF2B5EF4-FFF2-40B4-BE49-F238E27FC236}">
                <a16:creationId xmlns:a16="http://schemas.microsoft.com/office/drawing/2014/main" xmlns="" id="{B734FA94-409E-4F80-8B62-DF3A13CBB65C}"/>
              </a:ext>
            </a:extLst>
          </p:cNvPr>
          <p:cNvSpPr/>
          <p:nvPr/>
        </p:nvSpPr>
        <p:spPr>
          <a:xfrm>
            <a:off x="1548901" y="6135771"/>
            <a:ext cx="263366" cy="144714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80" name="任意多边形: 形状 379">
            <a:extLst>
              <a:ext uri="{FF2B5EF4-FFF2-40B4-BE49-F238E27FC236}">
                <a16:creationId xmlns:a16="http://schemas.microsoft.com/office/drawing/2014/main" xmlns="" id="{A1CE240D-D55E-4039-A235-26C137F8A3B5}"/>
              </a:ext>
            </a:extLst>
          </p:cNvPr>
          <p:cNvSpPr/>
          <p:nvPr/>
        </p:nvSpPr>
        <p:spPr>
          <a:xfrm>
            <a:off x="1248016" y="1489869"/>
            <a:ext cx="2949474" cy="1041972"/>
          </a:xfrm>
          <a:custGeom>
            <a:avLst/>
            <a:gdLst>
              <a:gd name="connsiteX0" fmla="*/ 354438 w 2949474"/>
              <a:gd name="connsiteY0" fmla="*/ 0 h 1263175"/>
              <a:gd name="connsiteX1" fmla="*/ 2595036 w 2949474"/>
              <a:gd name="connsiteY1" fmla="*/ 0 h 1263175"/>
              <a:gd name="connsiteX2" fmla="*/ 2949474 w 2949474"/>
              <a:gd name="connsiteY2" fmla="*/ 354438 h 1263175"/>
              <a:gd name="connsiteX3" fmla="*/ 2949474 w 2949474"/>
              <a:gd name="connsiteY3" fmla="*/ 1207253 h 1263175"/>
              <a:gd name="connsiteX4" fmla="*/ 2682477 w 2949474"/>
              <a:gd name="connsiteY4" fmla="*/ 1114880 h 1263175"/>
              <a:gd name="connsiteX5" fmla="*/ 1883151 w 2949474"/>
              <a:gd name="connsiteY5" fmla="*/ 953610 h 1263175"/>
              <a:gd name="connsiteX6" fmla="*/ 1009391 w 2949474"/>
              <a:gd name="connsiteY6" fmla="*/ 1258410 h 1263175"/>
              <a:gd name="connsiteX7" fmla="*/ 259238 w 2949474"/>
              <a:gd name="connsiteY7" fmla="*/ 1174412 h 1263175"/>
              <a:gd name="connsiteX8" fmla="*/ 0 w 2949474"/>
              <a:gd name="connsiteY8" fmla="*/ 1111462 h 1263175"/>
              <a:gd name="connsiteX9" fmla="*/ 0 w 2949474"/>
              <a:gd name="connsiteY9" fmla="*/ 354438 h 1263175"/>
              <a:gd name="connsiteX10" fmla="*/ 354438 w 2949474"/>
              <a:gd name="connsiteY10" fmla="*/ 0 h 1263175"/>
              <a:gd name="connsiteX0" fmla="*/ 354438 w 2949474"/>
              <a:gd name="connsiteY0" fmla="*/ 0 h 1262107"/>
              <a:gd name="connsiteX1" fmla="*/ 2595036 w 2949474"/>
              <a:gd name="connsiteY1" fmla="*/ 0 h 1262107"/>
              <a:gd name="connsiteX2" fmla="*/ 2949474 w 2949474"/>
              <a:gd name="connsiteY2" fmla="*/ 354438 h 1262107"/>
              <a:gd name="connsiteX3" fmla="*/ 2949474 w 2949474"/>
              <a:gd name="connsiteY3" fmla="*/ 1207253 h 1262107"/>
              <a:gd name="connsiteX4" fmla="*/ 2682477 w 2949474"/>
              <a:gd name="connsiteY4" fmla="*/ 1114880 h 1262107"/>
              <a:gd name="connsiteX5" fmla="*/ 1883151 w 2949474"/>
              <a:gd name="connsiteY5" fmla="*/ 1075331 h 1262107"/>
              <a:gd name="connsiteX6" fmla="*/ 1009391 w 2949474"/>
              <a:gd name="connsiteY6" fmla="*/ 1258410 h 1262107"/>
              <a:gd name="connsiteX7" fmla="*/ 259238 w 2949474"/>
              <a:gd name="connsiteY7" fmla="*/ 1174412 h 1262107"/>
              <a:gd name="connsiteX8" fmla="*/ 0 w 2949474"/>
              <a:gd name="connsiteY8" fmla="*/ 1111462 h 1262107"/>
              <a:gd name="connsiteX9" fmla="*/ 0 w 2949474"/>
              <a:gd name="connsiteY9" fmla="*/ 354438 h 1262107"/>
              <a:gd name="connsiteX10" fmla="*/ 354438 w 2949474"/>
              <a:gd name="connsiteY10" fmla="*/ 0 h 1262107"/>
              <a:gd name="connsiteX0" fmla="*/ 354438 w 2949474"/>
              <a:gd name="connsiteY0" fmla="*/ 0 h 1217128"/>
              <a:gd name="connsiteX1" fmla="*/ 2595036 w 2949474"/>
              <a:gd name="connsiteY1" fmla="*/ 0 h 1217128"/>
              <a:gd name="connsiteX2" fmla="*/ 2949474 w 2949474"/>
              <a:gd name="connsiteY2" fmla="*/ 354438 h 1217128"/>
              <a:gd name="connsiteX3" fmla="*/ 2949474 w 2949474"/>
              <a:gd name="connsiteY3" fmla="*/ 1207253 h 1217128"/>
              <a:gd name="connsiteX4" fmla="*/ 2682477 w 2949474"/>
              <a:gd name="connsiteY4" fmla="*/ 1114880 h 1217128"/>
              <a:gd name="connsiteX5" fmla="*/ 1883151 w 2949474"/>
              <a:gd name="connsiteY5" fmla="*/ 1075331 h 1217128"/>
              <a:gd name="connsiteX6" fmla="*/ 1017011 w 2949474"/>
              <a:gd name="connsiteY6" fmla="*/ 1202231 h 1217128"/>
              <a:gd name="connsiteX7" fmla="*/ 259238 w 2949474"/>
              <a:gd name="connsiteY7" fmla="*/ 1174412 h 1217128"/>
              <a:gd name="connsiteX8" fmla="*/ 0 w 2949474"/>
              <a:gd name="connsiteY8" fmla="*/ 1111462 h 1217128"/>
              <a:gd name="connsiteX9" fmla="*/ 0 w 2949474"/>
              <a:gd name="connsiteY9" fmla="*/ 354438 h 1217128"/>
              <a:gd name="connsiteX10" fmla="*/ 354438 w 2949474"/>
              <a:gd name="connsiteY10" fmla="*/ 0 h 1217128"/>
              <a:gd name="connsiteX0" fmla="*/ 354438 w 2949474"/>
              <a:gd name="connsiteY0" fmla="*/ 0 h 1226091"/>
              <a:gd name="connsiteX1" fmla="*/ 2595036 w 2949474"/>
              <a:gd name="connsiteY1" fmla="*/ 0 h 1226091"/>
              <a:gd name="connsiteX2" fmla="*/ 2949474 w 2949474"/>
              <a:gd name="connsiteY2" fmla="*/ 354438 h 1226091"/>
              <a:gd name="connsiteX3" fmla="*/ 2949474 w 2949474"/>
              <a:gd name="connsiteY3" fmla="*/ 1207253 h 1226091"/>
              <a:gd name="connsiteX4" fmla="*/ 2682477 w 2949474"/>
              <a:gd name="connsiteY4" fmla="*/ 1114880 h 1226091"/>
              <a:gd name="connsiteX5" fmla="*/ 1883151 w 2949474"/>
              <a:gd name="connsiteY5" fmla="*/ 1075331 h 1226091"/>
              <a:gd name="connsiteX6" fmla="*/ 1024631 w 2949474"/>
              <a:gd name="connsiteY6" fmla="*/ 1216275 h 1226091"/>
              <a:gd name="connsiteX7" fmla="*/ 259238 w 2949474"/>
              <a:gd name="connsiteY7" fmla="*/ 1174412 h 1226091"/>
              <a:gd name="connsiteX8" fmla="*/ 0 w 2949474"/>
              <a:gd name="connsiteY8" fmla="*/ 1111462 h 1226091"/>
              <a:gd name="connsiteX9" fmla="*/ 0 w 2949474"/>
              <a:gd name="connsiteY9" fmla="*/ 354438 h 1226091"/>
              <a:gd name="connsiteX10" fmla="*/ 354438 w 2949474"/>
              <a:gd name="connsiteY10" fmla="*/ 0 h 122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49474" h="1226091">
                <a:moveTo>
                  <a:pt x="354438" y="0"/>
                </a:moveTo>
                <a:lnTo>
                  <a:pt x="2595036" y="0"/>
                </a:lnTo>
                <a:cubicBezTo>
                  <a:pt x="2790787" y="0"/>
                  <a:pt x="2949474" y="158687"/>
                  <a:pt x="2949474" y="354438"/>
                </a:cubicBezTo>
                <a:lnTo>
                  <a:pt x="2949474" y="1207253"/>
                </a:lnTo>
                <a:lnTo>
                  <a:pt x="2682477" y="1114880"/>
                </a:lnTo>
                <a:cubicBezTo>
                  <a:pt x="2401390" y="1021476"/>
                  <a:pt x="2159459" y="1058432"/>
                  <a:pt x="1883151" y="1075331"/>
                </a:cubicBezTo>
                <a:cubicBezTo>
                  <a:pt x="1606843" y="1092230"/>
                  <a:pt x="1295283" y="1199761"/>
                  <a:pt x="1024631" y="1216275"/>
                </a:cubicBezTo>
                <a:cubicBezTo>
                  <a:pt x="753979" y="1232789"/>
                  <a:pt x="518933" y="1234201"/>
                  <a:pt x="259238" y="1174412"/>
                </a:cubicBezTo>
                <a:lnTo>
                  <a:pt x="0" y="1111462"/>
                </a:lnTo>
                <a:lnTo>
                  <a:pt x="0" y="354438"/>
                </a:lnTo>
                <a:cubicBezTo>
                  <a:pt x="0" y="158687"/>
                  <a:pt x="158687" y="0"/>
                  <a:pt x="354438" y="0"/>
                </a:cubicBezTo>
                <a:close/>
              </a:path>
            </a:pathLst>
          </a:custGeom>
          <a:gradFill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xmlns="" id="{A99D3632-D868-4E4A-9441-46A429B165DC}"/>
              </a:ext>
            </a:extLst>
          </p:cNvPr>
          <p:cNvGrpSpPr/>
          <p:nvPr/>
        </p:nvGrpSpPr>
        <p:grpSpPr>
          <a:xfrm>
            <a:off x="3347765" y="2762779"/>
            <a:ext cx="578802" cy="292084"/>
            <a:chOff x="4518389" y="3972447"/>
            <a:chExt cx="510108" cy="257420"/>
          </a:xfrm>
        </p:grpSpPr>
        <p:sp>
          <p:nvSpPr>
            <p:cNvPr id="367" name="矩形: 圆角 366">
              <a:extLst>
                <a:ext uri="{FF2B5EF4-FFF2-40B4-BE49-F238E27FC236}">
                  <a16:creationId xmlns:a16="http://schemas.microsoft.com/office/drawing/2014/main" xmlns="" id="{8BE751F9-6D32-4DE9-8A34-703BE311B787}"/>
                </a:ext>
              </a:extLst>
            </p:cNvPr>
            <p:cNvSpPr/>
            <p:nvPr/>
          </p:nvSpPr>
          <p:spPr>
            <a:xfrm>
              <a:off x="4518389" y="3989474"/>
              <a:ext cx="510108" cy="177058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  <a:alpha val="62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 作</a:t>
              </a: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xmlns="" id="{9DB1C170-D5CB-4C3E-9648-CC8FFB469DCC}"/>
                </a:ext>
              </a:extLst>
            </p:cNvPr>
            <p:cNvSpPr/>
            <p:nvPr/>
          </p:nvSpPr>
          <p:spPr>
            <a:xfrm>
              <a:off x="4537868" y="3972447"/>
              <a:ext cx="468476" cy="25742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7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340" name="矩形 339">
            <a:extLst>
              <a:ext uri="{FF2B5EF4-FFF2-40B4-BE49-F238E27FC236}">
                <a16:creationId xmlns:a16="http://schemas.microsoft.com/office/drawing/2014/main" xmlns="" id="{CFF8101C-3AB1-4BFF-887B-EBBC0C52A37E}"/>
              </a:ext>
            </a:extLst>
          </p:cNvPr>
          <p:cNvSpPr/>
          <p:nvPr/>
        </p:nvSpPr>
        <p:spPr>
          <a:xfrm>
            <a:off x="1457204" y="1839965"/>
            <a:ext cx="2492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grpSp>
        <p:nvGrpSpPr>
          <p:cNvPr id="337" name="组合 336">
            <a:extLst>
              <a:ext uri="{FF2B5EF4-FFF2-40B4-BE49-F238E27FC236}">
                <a16:creationId xmlns:a16="http://schemas.microsoft.com/office/drawing/2014/main" xmlns="" id="{C1B34B19-39D9-4664-86E3-A97E54EC44F8}"/>
              </a:ext>
            </a:extLst>
          </p:cNvPr>
          <p:cNvGrpSpPr/>
          <p:nvPr/>
        </p:nvGrpSpPr>
        <p:grpSpPr>
          <a:xfrm>
            <a:off x="2853908" y="4902865"/>
            <a:ext cx="968233" cy="342126"/>
            <a:chOff x="10199515" y="5027780"/>
            <a:chExt cx="968233" cy="342126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xmlns="" id="{74425694-A626-4A95-8994-91093AD98291}"/>
                </a:ext>
              </a:extLst>
            </p:cNvPr>
            <p:cNvGrpSpPr/>
            <p:nvPr/>
          </p:nvGrpSpPr>
          <p:grpSpPr>
            <a:xfrm>
              <a:off x="10199515" y="5029416"/>
              <a:ext cx="968233" cy="340490"/>
              <a:chOff x="6624679" y="5161168"/>
              <a:chExt cx="968233" cy="340490"/>
            </a:xfrm>
          </p:grpSpPr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xmlns="" id="{88CE83F9-B0C7-4E86-9CAD-2B3EF8CFA403}"/>
                  </a:ext>
                </a:extLst>
              </p:cNvPr>
              <p:cNvSpPr/>
              <p:nvPr/>
            </p:nvSpPr>
            <p:spPr>
              <a:xfrm>
                <a:off x="6624679" y="5161168"/>
                <a:ext cx="926772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7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48" name="矩形: 圆角 347">
                <a:extLst>
                  <a:ext uri="{FF2B5EF4-FFF2-40B4-BE49-F238E27FC236}">
                    <a16:creationId xmlns:a16="http://schemas.microsoft.com/office/drawing/2014/main" xmlns="" id="{433F4B80-651C-4664-8EAA-63AF10D0E8FB}"/>
                  </a:ext>
                </a:extLst>
              </p:cNvPr>
              <p:cNvSpPr/>
              <p:nvPr/>
            </p:nvSpPr>
            <p:spPr>
              <a:xfrm>
                <a:off x="6815679" y="5162580"/>
                <a:ext cx="777233" cy="29856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无 线</a:t>
                </a:r>
              </a:p>
            </p:txBody>
          </p:sp>
        </p:grpSp>
        <p:pic>
          <p:nvPicPr>
            <p:cNvPr id="346" name="图形 345">
              <a:extLst>
                <a:ext uri="{FF2B5EF4-FFF2-40B4-BE49-F238E27FC236}">
                  <a16:creationId xmlns:a16="http://schemas.microsoft.com/office/drawing/2014/main" xmlns="" id="{2D09ADD7-99CB-4B32-B91F-649AA6BB9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10263013" y="5027780"/>
              <a:ext cx="285656" cy="285656"/>
            </a:xfrm>
            <a:prstGeom prst="rect">
              <a:avLst/>
            </a:prstGeom>
          </p:spPr>
        </p:pic>
      </p:grpSp>
      <p:pic>
        <p:nvPicPr>
          <p:cNvPr id="220" name="图片 219">
            <a:extLst>
              <a:ext uri="{FF2B5EF4-FFF2-40B4-BE49-F238E27FC236}">
                <a16:creationId xmlns:a16="http://schemas.microsoft.com/office/drawing/2014/main" xmlns="" id="{F1860333-CD11-44BF-8DB1-1B19B0358EC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949" y="1001457"/>
            <a:ext cx="3910062" cy="7019006"/>
          </a:xfrm>
          <a:prstGeom prst="rect">
            <a:avLst/>
          </a:prstGeom>
        </p:spPr>
      </p:pic>
      <p:grpSp>
        <p:nvGrpSpPr>
          <p:cNvPr id="334" name="组合 333">
            <a:extLst>
              <a:ext uri="{FF2B5EF4-FFF2-40B4-BE49-F238E27FC236}">
                <a16:creationId xmlns:a16="http://schemas.microsoft.com/office/drawing/2014/main" xmlns="" id="{4BC40C5C-6C5E-435E-8602-F7F5294FDD07}"/>
              </a:ext>
            </a:extLst>
          </p:cNvPr>
          <p:cNvGrpSpPr/>
          <p:nvPr/>
        </p:nvGrpSpPr>
        <p:grpSpPr>
          <a:xfrm>
            <a:off x="3395342" y="4604418"/>
            <a:ext cx="451120" cy="247882"/>
            <a:chOff x="7551450" y="5669663"/>
            <a:chExt cx="574684" cy="315779"/>
          </a:xfrm>
        </p:grpSpPr>
        <p:sp>
          <p:nvSpPr>
            <p:cNvPr id="357" name="矩形: 圆角 356">
              <a:extLst>
                <a:ext uri="{FF2B5EF4-FFF2-40B4-BE49-F238E27FC236}">
                  <a16:creationId xmlns:a16="http://schemas.microsoft.com/office/drawing/2014/main" xmlns="" id="{03C5B373-8417-46DC-89B8-7D7BE6FEE3E6}"/>
                </a:ext>
              </a:extLst>
            </p:cNvPr>
            <p:cNvSpPr/>
            <p:nvPr/>
          </p:nvSpPr>
          <p:spPr>
            <a:xfrm>
              <a:off x="7551450" y="5690180"/>
              <a:ext cx="574684" cy="19947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00" dirty="0">
                  <a:solidFill>
                    <a:schemeClr val="tx1">
                      <a:lumMod val="75000"/>
                      <a:lumOff val="25000"/>
                      <a:alpha val="39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使  用 </a:t>
              </a: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xmlns="" id="{DD51C80C-6019-402F-B2FD-B9C8345E87E1}"/>
                </a:ext>
              </a:extLst>
            </p:cNvPr>
            <p:cNvSpPr/>
            <p:nvPr/>
          </p:nvSpPr>
          <p:spPr>
            <a:xfrm>
              <a:off x="7551450" y="566966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12A0A8">
                  <a:alpha val="8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00" dirty="0">
                <a:solidFill>
                  <a:schemeClr val="tx1">
                    <a:lumMod val="75000"/>
                    <a:lumOff val="25000"/>
                    <a:alpha val="2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5283C6BF-B3A0-40A9-8A42-448A753B99F2}"/>
              </a:ext>
            </a:extLst>
          </p:cNvPr>
          <p:cNvSpPr/>
          <p:nvPr/>
        </p:nvSpPr>
        <p:spPr>
          <a:xfrm>
            <a:off x="893894" y="3199272"/>
            <a:ext cx="3713590" cy="1206202"/>
          </a:xfrm>
          <a:prstGeom prst="roundRect">
            <a:avLst>
              <a:gd name="adj" fmla="val 8031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xmlns="" id="{EB537996-4DBE-46ED-9532-E69B903A638F}"/>
              </a:ext>
            </a:extLst>
          </p:cNvPr>
          <p:cNvSpPr/>
          <p:nvPr/>
        </p:nvSpPr>
        <p:spPr>
          <a:xfrm>
            <a:off x="893895" y="3785185"/>
            <a:ext cx="3728412" cy="47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r>
              <a:rPr lang="zh-CN" altLang="en-US" dirty="0">
                <a:solidFill>
                  <a:srgbClr val="12A0A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  </a:t>
            </a:r>
          </a:p>
        </p:txBody>
      </p:sp>
      <p:grpSp>
        <p:nvGrpSpPr>
          <p:cNvPr id="336" name="组合 335">
            <a:extLst>
              <a:ext uri="{FF2B5EF4-FFF2-40B4-BE49-F238E27FC236}">
                <a16:creationId xmlns:a16="http://schemas.microsoft.com/office/drawing/2014/main" xmlns="" id="{C5C2579A-597F-422B-8AFF-B541427C3552}"/>
              </a:ext>
            </a:extLst>
          </p:cNvPr>
          <p:cNvGrpSpPr/>
          <p:nvPr/>
        </p:nvGrpSpPr>
        <p:grpSpPr>
          <a:xfrm>
            <a:off x="2020127" y="2728259"/>
            <a:ext cx="995232" cy="327460"/>
            <a:chOff x="8599157" y="4629052"/>
            <a:chExt cx="1352221" cy="444920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xmlns="" id="{1AAE0EB7-2B79-4364-884D-5E2DACA8A051}"/>
                </a:ext>
              </a:extLst>
            </p:cNvPr>
            <p:cNvGrpSpPr/>
            <p:nvPr/>
          </p:nvGrpSpPr>
          <p:grpSpPr>
            <a:xfrm>
              <a:off x="8599157" y="4629052"/>
              <a:ext cx="1352221" cy="444920"/>
              <a:chOff x="4851665" y="4935197"/>
              <a:chExt cx="1352221" cy="444920"/>
            </a:xfrm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xmlns="" id="{F043906F-A786-4ED1-94B6-72C2678D6D39}"/>
                  </a:ext>
                </a:extLst>
              </p:cNvPr>
              <p:cNvSpPr/>
              <p:nvPr/>
            </p:nvSpPr>
            <p:spPr>
              <a:xfrm>
                <a:off x="4851665" y="4935197"/>
                <a:ext cx="1244335" cy="44492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7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rgbClr val="12A0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52" name="矩形: 圆角 351">
                <a:extLst>
                  <a:ext uri="{FF2B5EF4-FFF2-40B4-BE49-F238E27FC236}">
                    <a16:creationId xmlns:a16="http://schemas.microsoft.com/office/drawing/2014/main" xmlns="" id="{76D43E17-F7B1-46EC-AB6B-7F2B5148F8CF}"/>
                  </a:ext>
                </a:extLst>
              </p:cNvPr>
              <p:cNvSpPr/>
              <p:nvPr/>
            </p:nvSpPr>
            <p:spPr>
              <a:xfrm>
                <a:off x="5163800" y="4948477"/>
                <a:ext cx="1040086" cy="36101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方 便</a:t>
                </a:r>
              </a:p>
            </p:txBody>
          </p:sp>
        </p:grpSp>
        <p:pic>
          <p:nvPicPr>
            <p:cNvPr id="350" name="图形 349">
              <a:extLst>
                <a:ext uri="{FF2B5EF4-FFF2-40B4-BE49-F238E27FC236}">
                  <a16:creationId xmlns:a16="http://schemas.microsoft.com/office/drawing/2014/main" xmlns="" id="{45DF3CE5-1AB8-48D4-9D0E-A332C9B0A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8753258" y="4699001"/>
              <a:ext cx="250130" cy="233766"/>
            </a:xfrm>
            <a:prstGeom prst="rect">
              <a:avLst/>
            </a:prstGeom>
          </p:spPr>
        </p:pic>
      </p:grpSp>
      <p:sp>
        <p:nvSpPr>
          <p:cNvPr id="378" name="任意多边形: 形状 377">
            <a:extLst>
              <a:ext uri="{FF2B5EF4-FFF2-40B4-BE49-F238E27FC236}">
                <a16:creationId xmlns:a16="http://schemas.microsoft.com/office/drawing/2014/main" xmlns="" id="{2BD50A96-AE2A-4C46-B8F2-ADF6F0A1F969}"/>
              </a:ext>
            </a:extLst>
          </p:cNvPr>
          <p:cNvSpPr/>
          <p:nvPr/>
        </p:nvSpPr>
        <p:spPr>
          <a:xfrm>
            <a:off x="3135412" y="2569328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7" name="任意多边形: 形状 376">
            <a:extLst>
              <a:ext uri="{FF2B5EF4-FFF2-40B4-BE49-F238E27FC236}">
                <a16:creationId xmlns:a16="http://schemas.microsoft.com/office/drawing/2014/main" xmlns="" id="{83BDABF7-9E93-4256-A5CD-F771DEAE9ED0}"/>
              </a:ext>
            </a:extLst>
          </p:cNvPr>
          <p:cNvSpPr/>
          <p:nvPr/>
        </p:nvSpPr>
        <p:spPr>
          <a:xfrm>
            <a:off x="1497617" y="2957523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992DABD-3834-488B-BC17-7320CF534A60}"/>
              </a:ext>
            </a:extLst>
          </p:cNvPr>
          <p:cNvSpPr/>
          <p:nvPr/>
        </p:nvSpPr>
        <p:spPr>
          <a:xfrm>
            <a:off x="-571927" y="-629258"/>
            <a:ext cx="1382005" cy="1382005"/>
          </a:xfrm>
          <a:prstGeom prst="ellipse">
            <a:avLst/>
          </a:prstGeom>
          <a:gradFill flip="none" rotWithShape="1">
            <a:gsLst>
              <a:gs pos="0">
                <a:srgbClr val="12A0A8"/>
              </a:gs>
              <a:gs pos="100000">
                <a:srgbClr val="12A0A8">
                  <a:alpha val="37000"/>
                </a:srgbClr>
              </a:gs>
            </a:gsLst>
            <a:lin ang="2700000" scaled="1"/>
            <a:tileRect/>
          </a:gradFill>
          <a:ln w="6350">
            <a:solidFill>
              <a:schemeClr val="accent1"/>
            </a:solidFill>
          </a:ln>
          <a:effectLst>
            <a:outerShdw blurRad="50800" dist="38100" dir="2700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876A6CB-CEEB-49E0-992C-E2FD92E2E6A9}"/>
              </a:ext>
            </a:extLst>
          </p:cNvPr>
          <p:cNvSpPr/>
          <p:nvPr/>
        </p:nvSpPr>
        <p:spPr>
          <a:xfrm>
            <a:off x="792888" y="6377651"/>
            <a:ext cx="3229337" cy="1388962"/>
          </a:xfrm>
          <a:custGeom>
            <a:avLst/>
            <a:gdLst>
              <a:gd name="connsiteX0" fmla="*/ 0 w 3229337"/>
              <a:gd name="connsiteY0" fmla="*/ 0 h 1388962"/>
              <a:gd name="connsiteX1" fmla="*/ 914400 w 3229337"/>
              <a:gd name="connsiteY1" fmla="*/ 219919 h 1388962"/>
              <a:gd name="connsiteX2" fmla="*/ 1608881 w 3229337"/>
              <a:gd name="connsiteY2" fmla="*/ 891250 h 1388962"/>
              <a:gd name="connsiteX3" fmla="*/ 3229337 w 3229337"/>
              <a:gd name="connsiteY3" fmla="*/ 1388962 h 138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9337" h="1388962">
                <a:moveTo>
                  <a:pt x="0" y="0"/>
                </a:moveTo>
                <a:cubicBezTo>
                  <a:pt x="323126" y="35688"/>
                  <a:pt x="646253" y="71377"/>
                  <a:pt x="914400" y="219919"/>
                </a:cubicBezTo>
                <a:cubicBezTo>
                  <a:pt x="1182547" y="368461"/>
                  <a:pt x="1223058" y="696410"/>
                  <a:pt x="1608881" y="891250"/>
                </a:cubicBezTo>
                <a:cubicBezTo>
                  <a:pt x="1994704" y="1086090"/>
                  <a:pt x="2612020" y="1237526"/>
                  <a:pt x="3229337" y="1388962"/>
                </a:cubicBezTo>
              </a:path>
            </a:pathLst>
          </a:custGeom>
          <a:noFill/>
          <a:ln w="3175">
            <a:gradFill>
              <a:gsLst>
                <a:gs pos="51000">
                  <a:schemeClr val="accent1">
                    <a:alpha val="47000"/>
                  </a:schemeClr>
                </a:gs>
                <a:gs pos="0">
                  <a:schemeClr val="accent1">
                    <a:alpha val="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任意多边形: 形状 387">
            <a:extLst>
              <a:ext uri="{FF2B5EF4-FFF2-40B4-BE49-F238E27FC236}">
                <a16:creationId xmlns:a16="http://schemas.microsoft.com/office/drawing/2014/main" xmlns="" id="{CFF545AE-2A22-4EF6-9AE4-74B776BA7448}"/>
              </a:ext>
            </a:extLst>
          </p:cNvPr>
          <p:cNvSpPr/>
          <p:nvPr/>
        </p:nvSpPr>
        <p:spPr>
          <a:xfrm>
            <a:off x="299881" y="6007276"/>
            <a:ext cx="3229337" cy="1388962"/>
          </a:xfrm>
          <a:custGeom>
            <a:avLst/>
            <a:gdLst>
              <a:gd name="connsiteX0" fmla="*/ 0 w 3229337"/>
              <a:gd name="connsiteY0" fmla="*/ 0 h 1388962"/>
              <a:gd name="connsiteX1" fmla="*/ 914400 w 3229337"/>
              <a:gd name="connsiteY1" fmla="*/ 219919 h 1388962"/>
              <a:gd name="connsiteX2" fmla="*/ 1608881 w 3229337"/>
              <a:gd name="connsiteY2" fmla="*/ 891250 h 1388962"/>
              <a:gd name="connsiteX3" fmla="*/ 3229337 w 3229337"/>
              <a:gd name="connsiteY3" fmla="*/ 1388962 h 138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9337" h="1388962">
                <a:moveTo>
                  <a:pt x="0" y="0"/>
                </a:moveTo>
                <a:cubicBezTo>
                  <a:pt x="323126" y="35688"/>
                  <a:pt x="646253" y="71377"/>
                  <a:pt x="914400" y="219919"/>
                </a:cubicBezTo>
                <a:cubicBezTo>
                  <a:pt x="1182547" y="368461"/>
                  <a:pt x="1223058" y="696410"/>
                  <a:pt x="1608881" y="891250"/>
                </a:cubicBezTo>
                <a:cubicBezTo>
                  <a:pt x="1994704" y="1086090"/>
                  <a:pt x="2612020" y="1237526"/>
                  <a:pt x="3229337" y="1388962"/>
                </a:cubicBezTo>
              </a:path>
            </a:pathLst>
          </a:custGeom>
          <a:noFill/>
          <a:ln w="3175">
            <a:gradFill>
              <a:gsLst>
                <a:gs pos="51000">
                  <a:schemeClr val="accent1">
                    <a:alpha val="47000"/>
                  </a:schemeClr>
                </a:gs>
                <a:gs pos="0">
                  <a:schemeClr val="accent1">
                    <a:alpha val="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CDE4C39-057C-4D78-866F-9A0E31CF73FB}"/>
              </a:ext>
            </a:extLst>
          </p:cNvPr>
          <p:cNvGrpSpPr/>
          <p:nvPr/>
        </p:nvGrpSpPr>
        <p:grpSpPr>
          <a:xfrm>
            <a:off x="1432543" y="3358118"/>
            <a:ext cx="2633069" cy="470260"/>
            <a:chOff x="1275452" y="3358118"/>
            <a:chExt cx="2633069" cy="470260"/>
          </a:xfrm>
        </p:grpSpPr>
        <p:grpSp>
          <p:nvGrpSpPr>
            <p:cNvPr id="321" name="图形 113">
              <a:extLst>
                <a:ext uri="{FF2B5EF4-FFF2-40B4-BE49-F238E27FC236}">
                  <a16:creationId xmlns:a16="http://schemas.microsoft.com/office/drawing/2014/main" xmlns="" id="{C8747E59-56E1-4C81-B025-B592FD790FF0}"/>
                </a:ext>
              </a:extLst>
            </p:cNvPr>
            <p:cNvGrpSpPr/>
            <p:nvPr/>
          </p:nvGrpSpPr>
          <p:grpSpPr>
            <a:xfrm>
              <a:off x="1275452" y="3399732"/>
              <a:ext cx="428646" cy="428646"/>
              <a:chOff x="1052056" y="1924259"/>
              <a:chExt cx="536002" cy="536002"/>
            </a:xfrm>
            <a:gradFill>
              <a:gsLst>
                <a:gs pos="0">
                  <a:srgbClr val="12A0A8"/>
                </a:gs>
                <a:gs pos="100000">
                  <a:srgbClr val="12A0A8">
                    <a:alpha val="37000"/>
                  </a:srgbClr>
                </a:gs>
              </a:gsLst>
              <a:lin ang="13500000" scaled="1"/>
            </a:gradFill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xmlns="" id="{21C3C648-3BF0-4CCC-A70E-AB68CB4FC318}"/>
                  </a:ext>
                </a:extLst>
              </p:cNvPr>
              <p:cNvSpPr/>
              <p:nvPr/>
            </p:nvSpPr>
            <p:spPr>
              <a:xfrm>
                <a:off x="1256616" y="2094638"/>
                <a:ext cx="156717" cy="156613"/>
              </a:xfrm>
              <a:custGeom>
                <a:avLst/>
                <a:gdLst>
                  <a:gd name="connsiteX0" fmla="*/ 0 w 156717"/>
                  <a:gd name="connsiteY0" fmla="*/ 78307 h 156613"/>
                  <a:gd name="connsiteX1" fmla="*/ 78359 w 156717"/>
                  <a:gd name="connsiteY1" fmla="*/ 156613 h 156613"/>
                  <a:gd name="connsiteX2" fmla="*/ 156718 w 156717"/>
                  <a:gd name="connsiteY2" fmla="*/ 78307 h 156613"/>
                  <a:gd name="connsiteX3" fmla="*/ 78359 w 156717"/>
                  <a:gd name="connsiteY3" fmla="*/ 0 h 156613"/>
                  <a:gd name="connsiteX4" fmla="*/ 0 w 156717"/>
                  <a:gd name="connsiteY4" fmla="*/ 78307 h 15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717" h="156613">
                    <a:moveTo>
                      <a:pt x="0" y="78307"/>
                    </a:moveTo>
                    <a:cubicBezTo>
                      <a:pt x="0" y="121554"/>
                      <a:pt x="35082" y="156613"/>
                      <a:pt x="78359" y="156613"/>
                    </a:cubicBezTo>
                    <a:cubicBezTo>
                      <a:pt x="121635" y="156613"/>
                      <a:pt x="156718" y="121554"/>
                      <a:pt x="156718" y="78307"/>
                    </a:cubicBezTo>
                    <a:cubicBezTo>
                      <a:pt x="156718" y="35059"/>
                      <a:pt x="121635" y="0"/>
                      <a:pt x="78359" y="0"/>
                    </a:cubicBezTo>
                    <a:cubicBezTo>
                      <a:pt x="35082" y="0"/>
                      <a:pt x="0" y="35059"/>
                      <a:pt x="0" y="78307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xmlns="" id="{79EF4E58-DD74-4013-A7C0-DD985F4DC9F5}"/>
                  </a:ext>
                </a:extLst>
              </p:cNvPr>
              <p:cNvSpPr/>
              <p:nvPr/>
            </p:nvSpPr>
            <p:spPr>
              <a:xfrm>
                <a:off x="1186004" y="2270828"/>
                <a:ext cx="297941" cy="140962"/>
              </a:xfrm>
              <a:custGeom>
                <a:avLst/>
                <a:gdLst>
                  <a:gd name="connsiteX0" fmla="*/ 148971 w 297941"/>
                  <a:gd name="connsiteY0" fmla="*/ 140962 h 140962"/>
                  <a:gd name="connsiteX1" fmla="*/ 297942 w 297941"/>
                  <a:gd name="connsiteY1" fmla="*/ 72287 h 140962"/>
                  <a:gd name="connsiteX2" fmla="*/ 148971 w 297941"/>
                  <a:gd name="connsiteY2" fmla="*/ 0 h 140962"/>
                  <a:gd name="connsiteX3" fmla="*/ 0 w 297941"/>
                  <a:gd name="connsiteY3" fmla="*/ 72287 h 140962"/>
                  <a:gd name="connsiteX4" fmla="*/ 148971 w 297941"/>
                  <a:gd name="connsiteY4" fmla="*/ 140962 h 1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41" h="140962">
                    <a:moveTo>
                      <a:pt x="148971" y="140962"/>
                    </a:moveTo>
                    <a:cubicBezTo>
                      <a:pt x="208643" y="140962"/>
                      <a:pt x="262034" y="114319"/>
                      <a:pt x="297942" y="72287"/>
                    </a:cubicBezTo>
                    <a:cubicBezTo>
                      <a:pt x="264965" y="28580"/>
                      <a:pt x="210527" y="0"/>
                      <a:pt x="148971" y="0"/>
                    </a:cubicBezTo>
                    <a:cubicBezTo>
                      <a:pt x="87414" y="0"/>
                      <a:pt x="32977" y="28580"/>
                      <a:pt x="0" y="72287"/>
                    </a:cubicBezTo>
                    <a:cubicBezTo>
                      <a:pt x="35960" y="114319"/>
                      <a:pt x="89351" y="140962"/>
                      <a:pt x="148971" y="140962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xmlns="" id="{39F497A0-8883-44B4-831A-54DA34454D9C}"/>
                  </a:ext>
                </a:extLst>
              </p:cNvPr>
              <p:cNvSpPr/>
              <p:nvPr/>
            </p:nvSpPr>
            <p:spPr>
              <a:xfrm>
                <a:off x="1224948" y="2052082"/>
                <a:ext cx="190217" cy="190113"/>
              </a:xfrm>
              <a:custGeom>
                <a:avLst/>
                <a:gdLst>
                  <a:gd name="connsiteX0" fmla="*/ 0 w 190217"/>
                  <a:gd name="connsiteY0" fmla="*/ 95057 h 190113"/>
                  <a:gd name="connsiteX1" fmla="*/ 95109 w 190217"/>
                  <a:gd name="connsiteY1" fmla="*/ 190113 h 190113"/>
                  <a:gd name="connsiteX2" fmla="*/ 190218 w 190217"/>
                  <a:gd name="connsiteY2" fmla="*/ 95057 h 190113"/>
                  <a:gd name="connsiteX3" fmla="*/ 95109 w 190217"/>
                  <a:gd name="connsiteY3" fmla="*/ 0 h 190113"/>
                  <a:gd name="connsiteX4" fmla="*/ 0 w 190217"/>
                  <a:gd name="connsiteY4" fmla="*/ 95057 h 190113"/>
                  <a:gd name="connsiteX5" fmla="*/ 180273 w 190217"/>
                  <a:gd name="connsiteY5" fmla="*/ 95057 h 190113"/>
                  <a:gd name="connsiteX6" fmla="*/ 95109 w 190217"/>
                  <a:gd name="connsiteY6" fmla="*/ 180116 h 190113"/>
                  <a:gd name="connsiteX7" fmla="*/ 9945 w 190217"/>
                  <a:gd name="connsiteY7" fmla="*/ 95057 h 190113"/>
                  <a:gd name="connsiteX8" fmla="*/ 95109 w 190217"/>
                  <a:gd name="connsiteY8" fmla="*/ 9998 h 190113"/>
                  <a:gd name="connsiteX9" fmla="*/ 180273 w 190217"/>
                  <a:gd name="connsiteY9" fmla="*/ 95057 h 190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217" h="190113">
                    <a:moveTo>
                      <a:pt x="0" y="95057"/>
                    </a:moveTo>
                    <a:cubicBezTo>
                      <a:pt x="0" y="147453"/>
                      <a:pt x="42660" y="190113"/>
                      <a:pt x="95109" y="190113"/>
                    </a:cubicBezTo>
                    <a:cubicBezTo>
                      <a:pt x="147558" y="190113"/>
                      <a:pt x="190218" y="147453"/>
                      <a:pt x="190218" y="95057"/>
                    </a:cubicBezTo>
                    <a:cubicBezTo>
                      <a:pt x="190218" y="42660"/>
                      <a:pt x="147558" y="0"/>
                      <a:pt x="95109" y="0"/>
                    </a:cubicBezTo>
                    <a:cubicBezTo>
                      <a:pt x="42660" y="0"/>
                      <a:pt x="0" y="42608"/>
                      <a:pt x="0" y="95057"/>
                    </a:cubicBezTo>
                    <a:close/>
                    <a:moveTo>
                      <a:pt x="180273" y="95057"/>
                    </a:moveTo>
                    <a:cubicBezTo>
                      <a:pt x="180273" y="141957"/>
                      <a:pt x="142061" y="180116"/>
                      <a:pt x="95109" y="180116"/>
                    </a:cubicBezTo>
                    <a:cubicBezTo>
                      <a:pt x="48156" y="180116"/>
                      <a:pt x="9945" y="141957"/>
                      <a:pt x="9945" y="95057"/>
                    </a:cubicBezTo>
                    <a:cubicBezTo>
                      <a:pt x="9945" y="48156"/>
                      <a:pt x="48156" y="9998"/>
                      <a:pt x="95109" y="9998"/>
                    </a:cubicBezTo>
                    <a:cubicBezTo>
                      <a:pt x="142061" y="9998"/>
                      <a:pt x="180273" y="48104"/>
                      <a:pt x="180273" y="95057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xmlns="" id="{01BD4EF5-787A-44C1-BF27-384FEE05B53D}"/>
                  </a:ext>
                </a:extLst>
              </p:cNvPr>
              <p:cNvSpPr/>
              <p:nvPr/>
            </p:nvSpPr>
            <p:spPr>
              <a:xfrm>
                <a:off x="1085556" y="1957759"/>
                <a:ext cx="469001" cy="469001"/>
              </a:xfrm>
              <a:custGeom>
                <a:avLst/>
                <a:gdLst>
                  <a:gd name="connsiteX0" fmla="*/ 332175 w 469001"/>
                  <a:gd name="connsiteY0" fmla="*/ 447227 h 469001"/>
                  <a:gd name="connsiteX1" fmla="*/ 469002 w 469001"/>
                  <a:gd name="connsiteY1" fmla="*/ 234292 h 469001"/>
                  <a:gd name="connsiteX2" fmla="*/ 462720 w 469001"/>
                  <a:gd name="connsiteY2" fmla="*/ 180273 h 469001"/>
                  <a:gd name="connsiteX3" fmla="*/ 456701 w 469001"/>
                  <a:gd name="connsiteY3" fmla="*/ 176556 h 469001"/>
                  <a:gd name="connsiteX4" fmla="*/ 452985 w 469001"/>
                  <a:gd name="connsiteY4" fmla="*/ 182576 h 469001"/>
                  <a:gd name="connsiteX5" fmla="*/ 459004 w 469001"/>
                  <a:gd name="connsiteY5" fmla="*/ 234292 h 469001"/>
                  <a:gd name="connsiteX6" fmla="*/ 406608 w 469001"/>
                  <a:gd name="connsiteY6" fmla="*/ 378133 h 469001"/>
                  <a:gd name="connsiteX7" fmla="*/ 234501 w 469001"/>
                  <a:gd name="connsiteY7" fmla="*/ 296947 h 469001"/>
                  <a:gd name="connsiteX8" fmla="*/ 62342 w 469001"/>
                  <a:gd name="connsiteY8" fmla="*/ 378133 h 469001"/>
                  <a:gd name="connsiteX9" fmla="*/ 9998 w 469001"/>
                  <a:gd name="connsiteY9" fmla="*/ 234292 h 469001"/>
                  <a:gd name="connsiteX10" fmla="*/ 234501 w 469001"/>
                  <a:gd name="connsiteY10" fmla="*/ 9998 h 469001"/>
                  <a:gd name="connsiteX11" fmla="*/ 422677 w 469001"/>
                  <a:gd name="connsiteY11" fmla="*/ 111911 h 469001"/>
                  <a:gd name="connsiteX12" fmla="*/ 429587 w 469001"/>
                  <a:gd name="connsiteY12" fmla="*/ 113377 h 469001"/>
                  <a:gd name="connsiteX13" fmla="*/ 431052 w 469001"/>
                  <a:gd name="connsiteY13" fmla="*/ 106468 h 469001"/>
                  <a:gd name="connsiteX14" fmla="*/ 234501 w 469001"/>
                  <a:gd name="connsiteY14" fmla="*/ 0 h 469001"/>
                  <a:gd name="connsiteX15" fmla="*/ 0 w 469001"/>
                  <a:gd name="connsiteY15" fmla="*/ 234292 h 469001"/>
                  <a:gd name="connsiteX16" fmla="*/ 136827 w 469001"/>
                  <a:gd name="connsiteY16" fmla="*/ 447227 h 469001"/>
                  <a:gd name="connsiteX17" fmla="*/ 140491 w 469001"/>
                  <a:gd name="connsiteY17" fmla="*/ 448902 h 469001"/>
                  <a:gd name="connsiteX18" fmla="*/ 145254 w 469001"/>
                  <a:gd name="connsiteY18" fmla="*/ 450943 h 469001"/>
                  <a:gd name="connsiteX19" fmla="*/ 234501 w 469001"/>
                  <a:gd name="connsiteY19" fmla="*/ 469002 h 469001"/>
                  <a:gd name="connsiteX20" fmla="*/ 323695 w 469001"/>
                  <a:gd name="connsiteY20" fmla="*/ 450943 h 469001"/>
                  <a:gd name="connsiteX21" fmla="*/ 328615 w 469001"/>
                  <a:gd name="connsiteY21" fmla="*/ 448849 h 469001"/>
                  <a:gd name="connsiteX22" fmla="*/ 332175 w 469001"/>
                  <a:gd name="connsiteY22" fmla="*/ 447227 h 469001"/>
                  <a:gd name="connsiteX23" fmla="*/ 234501 w 469001"/>
                  <a:gd name="connsiteY23" fmla="*/ 306893 h 469001"/>
                  <a:gd name="connsiteX24" fmla="*/ 399332 w 469001"/>
                  <a:gd name="connsiteY24" fmla="*/ 384833 h 469001"/>
                  <a:gd name="connsiteX25" fmla="*/ 326626 w 469001"/>
                  <a:gd name="connsiteY25" fmla="*/ 438747 h 469001"/>
                  <a:gd name="connsiteX26" fmla="*/ 323276 w 469001"/>
                  <a:gd name="connsiteY26" fmla="*/ 440265 h 469001"/>
                  <a:gd name="connsiteX27" fmla="*/ 319717 w 469001"/>
                  <a:gd name="connsiteY27" fmla="*/ 441731 h 469001"/>
                  <a:gd name="connsiteX28" fmla="*/ 234449 w 469001"/>
                  <a:gd name="connsiteY28" fmla="*/ 458585 h 469001"/>
                  <a:gd name="connsiteX29" fmla="*/ 149128 w 469001"/>
                  <a:gd name="connsiteY29" fmla="*/ 441731 h 469001"/>
                  <a:gd name="connsiteX30" fmla="*/ 145673 w 469001"/>
                  <a:gd name="connsiteY30" fmla="*/ 440265 h 469001"/>
                  <a:gd name="connsiteX31" fmla="*/ 142219 w 469001"/>
                  <a:gd name="connsiteY31" fmla="*/ 438695 h 469001"/>
                  <a:gd name="connsiteX32" fmla="*/ 69617 w 469001"/>
                  <a:gd name="connsiteY32" fmla="*/ 384780 h 469001"/>
                  <a:gd name="connsiteX33" fmla="*/ 234501 w 469001"/>
                  <a:gd name="connsiteY33" fmla="*/ 306893 h 46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69001" h="469001">
                    <a:moveTo>
                      <a:pt x="332175" y="447227"/>
                    </a:moveTo>
                    <a:cubicBezTo>
                      <a:pt x="412837" y="410167"/>
                      <a:pt x="469002" y="328668"/>
                      <a:pt x="469002" y="234292"/>
                    </a:cubicBezTo>
                    <a:cubicBezTo>
                      <a:pt x="469002" y="216023"/>
                      <a:pt x="466908" y="197860"/>
                      <a:pt x="462720" y="180273"/>
                    </a:cubicBezTo>
                    <a:cubicBezTo>
                      <a:pt x="462092" y="177603"/>
                      <a:pt x="459370" y="175928"/>
                      <a:pt x="456701" y="176556"/>
                    </a:cubicBezTo>
                    <a:cubicBezTo>
                      <a:pt x="454031" y="177184"/>
                      <a:pt x="452356" y="179854"/>
                      <a:pt x="452985" y="182576"/>
                    </a:cubicBezTo>
                    <a:cubicBezTo>
                      <a:pt x="456963" y="199430"/>
                      <a:pt x="459004" y="216809"/>
                      <a:pt x="459004" y="234292"/>
                    </a:cubicBezTo>
                    <a:cubicBezTo>
                      <a:pt x="459004" y="288991"/>
                      <a:pt x="439270" y="339136"/>
                      <a:pt x="406608" y="378133"/>
                    </a:cubicBezTo>
                    <a:cubicBezTo>
                      <a:pt x="366198" y="327254"/>
                      <a:pt x="302286" y="296947"/>
                      <a:pt x="234501" y="296947"/>
                    </a:cubicBezTo>
                    <a:cubicBezTo>
                      <a:pt x="166715" y="296947"/>
                      <a:pt x="102804" y="327254"/>
                      <a:pt x="62342" y="378133"/>
                    </a:cubicBezTo>
                    <a:cubicBezTo>
                      <a:pt x="29679" y="339189"/>
                      <a:pt x="9998" y="288991"/>
                      <a:pt x="9998" y="234292"/>
                    </a:cubicBezTo>
                    <a:cubicBezTo>
                      <a:pt x="9998" y="110603"/>
                      <a:pt x="110707" y="9998"/>
                      <a:pt x="234501" y="9998"/>
                    </a:cubicBezTo>
                    <a:cubicBezTo>
                      <a:pt x="310661" y="9998"/>
                      <a:pt x="381012" y="48104"/>
                      <a:pt x="422677" y="111911"/>
                    </a:cubicBezTo>
                    <a:cubicBezTo>
                      <a:pt x="424195" y="114214"/>
                      <a:pt x="427284" y="114843"/>
                      <a:pt x="429587" y="113377"/>
                    </a:cubicBezTo>
                    <a:cubicBezTo>
                      <a:pt x="431890" y="111859"/>
                      <a:pt x="432570" y="108771"/>
                      <a:pt x="431052" y="106468"/>
                    </a:cubicBezTo>
                    <a:cubicBezTo>
                      <a:pt x="387502" y="39781"/>
                      <a:pt x="314064" y="0"/>
                      <a:pt x="234501" y="0"/>
                    </a:cubicBezTo>
                    <a:cubicBezTo>
                      <a:pt x="105211" y="0"/>
                      <a:pt x="0" y="105107"/>
                      <a:pt x="0" y="234292"/>
                    </a:cubicBezTo>
                    <a:cubicBezTo>
                      <a:pt x="0" y="328668"/>
                      <a:pt x="56165" y="410115"/>
                      <a:pt x="136827" y="447227"/>
                    </a:cubicBezTo>
                    <a:cubicBezTo>
                      <a:pt x="138031" y="447802"/>
                      <a:pt x="139287" y="448326"/>
                      <a:pt x="140491" y="448902"/>
                    </a:cubicBezTo>
                    <a:cubicBezTo>
                      <a:pt x="142061" y="449582"/>
                      <a:pt x="143684" y="450315"/>
                      <a:pt x="145254" y="450943"/>
                    </a:cubicBezTo>
                    <a:cubicBezTo>
                      <a:pt x="173206" y="462668"/>
                      <a:pt x="203461" y="469002"/>
                      <a:pt x="234501" y="469002"/>
                    </a:cubicBezTo>
                    <a:cubicBezTo>
                      <a:pt x="265541" y="469002"/>
                      <a:pt x="295796" y="462720"/>
                      <a:pt x="323695" y="450943"/>
                    </a:cubicBezTo>
                    <a:cubicBezTo>
                      <a:pt x="325318" y="450263"/>
                      <a:pt x="326993" y="449530"/>
                      <a:pt x="328615" y="448849"/>
                    </a:cubicBezTo>
                    <a:cubicBezTo>
                      <a:pt x="329767" y="448326"/>
                      <a:pt x="330971" y="447802"/>
                      <a:pt x="332175" y="447227"/>
                    </a:cubicBezTo>
                    <a:close/>
                    <a:moveTo>
                      <a:pt x="234501" y="306893"/>
                    </a:moveTo>
                    <a:cubicBezTo>
                      <a:pt x="299512" y="306893"/>
                      <a:pt x="360807" y="335943"/>
                      <a:pt x="399332" y="384833"/>
                    </a:cubicBezTo>
                    <a:cubicBezTo>
                      <a:pt x="378813" y="407916"/>
                      <a:pt x="354054" y="426132"/>
                      <a:pt x="326626" y="438747"/>
                    </a:cubicBezTo>
                    <a:cubicBezTo>
                      <a:pt x="325475" y="439270"/>
                      <a:pt x="324375" y="439794"/>
                      <a:pt x="323276" y="440265"/>
                    </a:cubicBezTo>
                    <a:cubicBezTo>
                      <a:pt x="322125" y="440788"/>
                      <a:pt x="320921" y="441259"/>
                      <a:pt x="319717" y="441731"/>
                    </a:cubicBezTo>
                    <a:cubicBezTo>
                      <a:pt x="293440" y="452566"/>
                      <a:pt x="264651" y="458585"/>
                      <a:pt x="234449" y="458585"/>
                    </a:cubicBezTo>
                    <a:cubicBezTo>
                      <a:pt x="204246" y="458585"/>
                      <a:pt x="175457" y="452566"/>
                      <a:pt x="149128" y="441731"/>
                    </a:cubicBezTo>
                    <a:cubicBezTo>
                      <a:pt x="147976" y="441259"/>
                      <a:pt x="146825" y="440788"/>
                      <a:pt x="145673" y="440265"/>
                    </a:cubicBezTo>
                    <a:lnTo>
                      <a:pt x="142219" y="438695"/>
                    </a:lnTo>
                    <a:cubicBezTo>
                      <a:pt x="114843" y="426080"/>
                      <a:pt x="90084" y="407864"/>
                      <a:pt x="69617" y="384780"/>
                    </a:cubicBezTo>
                    <a:cubicBezTo>
                      <a:pt x="108195" y="335996"/>
                      <a:pt x="169490" y="306893"/>
                      <a:pt x="234501" y="306893"/>
                    </a:cubicBezTo>
                    <a:close/>
                  </a:path>
                </a:pathLst>
              </a:custGeom>
              <a:grpFill/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3" name="矩形 392">
              <a:extLst>
                <a:ext uri="{FF2B5EF4-FFF2-40B4-BE49-F238E27FC236}">
                  <a16:creationId xmlns:a16="http://schemas.microsoft.com/office/drawing/2014/main" xmlns="" id="{58378B9E-B14A-4794-A8FA-A9194C71123D}"/>
                </a:ext>
              </a:extLst>
            </p:cNvPr>
            <p:cNvSpPr/>
            <p:nvPr/>
          </p:nvSpPr>
          <p:spPr>
            <a:xfrm>
              <a:off x="1783708" y="3663277"/>
              <a:ext cx="2124813" cy="82453"/>
            </a:xfrm>
            <a:prstGeom prst="rect">
              <a:avLst/>
            </a:prstGeom>
            <a:solidFill>
              <a:schemeClr val="accent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320" name="矩形 319">
              <a:extLst>
                <a:ext uri="{FF2B5EF4-FFF2-40B4-BE49-F238E27FC236}">
                  <a16:creationId xmlns:a16="http://schemas.microsoft.com/office/drawing/2014/main" xmlns="" id="{B85FBA8B-9601-4282-894B-DCD3FFDACB63}"/>
                </a:ext>
              </a:extLst>
            </p:cNvPr>
            <p:cNvSpPr/>
            <p:nvPr/>
          </p:nvSpPr>
          <p:spPr>
            <a:xfrm>
              <a:off x="1830810" y="3358118"/>
              <a:ext cx="2017078" cy="42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明基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E540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用户印象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396" name="矩形: 圆角 395">
            <a:extLst>
              <a:ext uri="{FF2B5EF4-FFF2-40B4-BE49-F238E27FC236}">
                <a16:creationId xmlns:a16="http://schemas.microsoft.com/office/drawing/2014/main" xmlns="" id="{2F185651-7586-46EB-BEDB-AFD26C5AEDF7}"/>
              </a:ext>
            </a:extLst>
          </p:cNvPr>
          <p:cNvSpPr/>
          <p:nvPr/>
        </p:nvSpPr>
        <p:spPr>
          <a:xfrm>
            <a:off x="6068128" y="-737068"/>
            <a:ext cx="6274640" cy="3870424"/>
          </a:xfrm>
          <a:prstGeom prst="roundRect">
            <a:avLst>
              <a:gd name="adj" fmla="val 0"/>
            </a:avLst>
          </a:prstGeom>
          <a:blipFill dpi="0" rotWithShape="1">
            <a:blip r:embed="rId18">
              <a:alphaModFix amt="6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6" name="图片 215">
            <a:extLst>
              <a:ext uri="{FF2B5EF4-FFF2-40B4-BE49-F238E27FC236}">
                <a16:creationId xmlns:a16="http://schemas.microsoft.com/office/drawing/2014/main" xmlns="" id="{05009379-9AC4-4C28-A744-E72A885AFED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535" y="111926"/>
            <a:ext cx="1113924" cy="1113924"/>
          </a:xfrm>
          <a:prstGeom prst="rect">
            <a:avLst/>
          </a:prstGeom>
        </p:spPr>
      </p:pic>
      <p:sp>
        <p:nvSpPr>
          <p:cNvPr id="222" name="矩形: 圆角 221">
            <a:extLst>
              <a:ext uri="{FF2B5EF4-FFF2-40B4-BE49-F238E27FC236}">
                <a16:creationId xmlns:a16="http://schemas.microsoft.com/office/drawing/2014/main" xmlns="" id="{CB22B9A6-BA11-457F-9328-B76A04399C6C}"/>
              </a:ext>
            </a:extLst>
          </p:cNvPr>
          <p:cNvSpPr/>
          <p:nvPr/>
        </p:nvSpPr>
        <p:spPr>
          <a:xfrm>
            <a:off x="5184303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: 圆角 227">
            <a:extLst>
              <a:ext uri="{FF2B5EF4-FFF2-40B4-BE49-F238E27FC236}">
                <a16:creationId xmlns:a16="http://schemas.microsoft.com/office/drawing/2014/main" xmlns="" id="{C51C5A58-3142-40A4-BF44-E3F91E6AAA61}"/>
              </a:ext>
            </a:extLst>
          </p:cNvPr>
          <p:cNvSpPr/>
          <p:nvPr/>
        </p:nvSpPr>
        <p:spPr>
          <a:xfrm>
            <a:off x="7302736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xmlns="" id="{D34BE46A-9C5E-4849-9C48-F221DA71B0A0}"/>
              </a:ext>
            </a:extLst>
          </p:cNvPr>
          <p:cNvSpPr/>
          <p:nvPr/>
        </p:nvSpPr>
        <p:spPr>
          <a:xfrm>
            <a:off x="9439743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12A0A8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>
            <a:extLst>
              <a:ext uri="{FF2B5EF4-FFF2-40B4-BE49-F238E27FC236}">
                <a16:creationId xmlns:a16="http://schemas.microsoft.com/office/drawing/2014/main" xmlns="" id="{65051A3B-6FDF-480E-9973-1D51EB8A9DB4}"/>
              </a:ext>
            </a:extLst>
          </p:cNvPr>
          <p:cNvSpPr/>
          <p:nvPr/>
        </p:nvSpPr>
        <p:spPr>
          <a:xfrm>
            <a:off x="6560667" y="1724000"/>
            <a:ext cx="3185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影响购买的关键性决定因素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729E52-30D1-406A-9649-9A7C8D4A456C}"/>
              </a:ext>
            </a:extLst>
          </p:cNvPr>
          <p:cNvGrpSpPr/>
          <p:nvPr/>
        </p:nvGrpSpPr>
        <p:grpSpPr>
          <a:xfrm>
            <a:off x="5330807" y="2581292"/>
            <a:ext cx="295911" cy="368337"/>
            <a:chOff x="5232400" y="2504916"/>
            <a:chExt cx="295911" cy="368337"/>
          </a:xfrm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8768A59D-1E4D-4309-920B-28DE540ACDDA}"/>
                </a:ext>
              </a:extLst>
            </p:cNvPr>
            <p:cNvSpPr/>
            <p:nvPr/>
          </p:nvSpPr>
          <p:spPr>
            <a:xfrm>
              <a:off x="5232400" y="2512882"/>
              <a:ext cx="295910" cy="360371"/>
            </a:xfrm>
            <a:custGeom>
              <a:avLst/>
              <a:gdLst>
                <a:gd name="connsiteX0" fmla="*/ 0 w 223520"/>
                <a:gd name="connsiteY0" fmla="*/ 0 h 360371"/>
                <a:gd name="connsiteX1" fmla="*/ 223520 w 223520"/>
                <a:gd name="connsiteY1" fmla="*/ 0 h 360371"/>
                <a:gd name="connsiteX2" fmla="*/ 223520 w 223520"/>
                <a:gd name="connsiteY2" fmla="*/ 360371 h 360371"/>
                <a:gd name="connsiteX3" fmla="*/ 111760 w 223520"/>
                <a:gd name="connsiteY3" fmla="*/ 287488 h 360371"/>
                <a:gd name="connsiteX4" fmla="*/ 0 w 223520"/>
                <a:gd name="connsiteY4" fmla="*/ 360371 h 360371"/>
                <a:gd name="connsiteX5" fmla="*/ 0 w 223520"/>
                <a:gd name="connsiteY5" fmla="*/ 0 h 36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520" h="360371">
                  <a:moveTo>
                    <a:pt x="0" y="0"/>
                  </a:moveTo>
                  <a:lnTo>
                    <a:pt x="223520" y="0"/>
                  </a:lnTo>
                  <a:lnTo>
                    <a:pt x="223520" y="360371"/>
                  </a:lnTo>
                  <a:lnTo>
                    <a:pt x="111760" y="287488"/>
                  </a:lnTo>
                  <a:lnTo>
                    <a:pt x="0" y="36037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alpha val="37000"/>
                  </a:schemeClr>
                </a:gs>
              </a:gsLst>
              <a:lin ang="2700000" scaled="1"/>
            </a:gradFill>
            <a:ln w="9525">
              <a:gradFill>
                <a:gsLst>
                  <a:gs pos="51700">
                    <a:srgbClr val="12A0A8">
                      <a:alpha val="41000"/>
                    </a:srgbClr>
                  </a:gs>
                  <a:gs pos="0">
                    <a:schemeClr val="accent1">
                      <a:alpha val="52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FE1D9EE-152E-43C1-ADAE-28603A05DD69}"/>
                </a:ext>
              </a:extLst>
            </p:cNvPr>
            <p:cNvSpPr txBox="1"/>
            <p:nvPr/>
          </p:nvSpPr>
          <p:spPr>
            <a:xfrm>
              <a:off x="5232401" y="2504916"/>
              <a:ext cx="295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xmlns="" id="{B2B3ECAA-16A4-4B77-B768-D0A8D83C35BE}"/>
              </a:ext>
            </a:extLst>
          </p:cNvPr>
          <p:cNvGrpSpPr/>
          <p:nvPr/>
        </p:nvGrpSpPr>
        <p:grpSpPr>
          <a:xfrm>
            <a:off x="7456706" y="2581292"/>
            <a:ext cx="295911" cy="368337"/>
            <a:chOff x="5232400" y="2504916"/>
            <a:chExt cx="295911" cy="368337"/>
          </a:xfrm>
        </p:grpSpPr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xmlns="" id="{9C8ACBDC-5F23-4547-90B4-F63A71CE111E}"/>
                </a:ext>
              </a:extLst>
            </p:cNvPr>
            <p:cNvSpPr/>
            <p:nvPr/>
          </p:nvSpPr>
          <p:spPr>
            <a:xfrm>
              <a:off x="5232400" y="2512882"/>
              <a:ext cx="295910" cy="360371"/>
            </a:xfrm>
            <a:custGeom>
              <a:avLst/>
              <a:gdLst>
                <a:gd name="connsiteX0" fmla="*/ 0 w 223520"/>
                <a:gd name="connsiteY0" fmla="*/ 0 h 360371"/>
                <a:gd name="connsiteX1" fmla="*/ 223520 w 223520"/>
                <a:gd name="connsiteY1" fmla="*/ 0 h 360371"/>
                <a:gd name="connsiteX2" fmla="*/ 223520 w 223520"/>
                <a:gd name="connsiteY2" fmla="*/ 360371 h 360371"/>
                <a:gd name="connsiteX3" fmla="*/ 111760 w 223520"/>
                <a:gd name="connsiteY3" fmla="*/ 287488 h 360371"/>
                <a:gd name="connsiteX4" fmla="*/ 0 w 223520"/>
                <a:gd name="connsiteY4" fmla="*/ 360371 h 360371"/>
                <a:gd name="connsiteX5" fmla="*/ 0 w 223520"/>
                <a:gd name="connsiteY5" fmla="*/ 0 h 36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520" h="360371">
                  <a:moveTo>
                    <a:pt x="0" y="0"/>
                  </a:moveTo>
                  <a:lnTo>
                    <a:pt x="223520" y="0"/>
                  </a:lnTo>
                  <a:lnTo>
                    <a:pt x="223520" y="360371"/>
                  </a:lnTo>
                  <a:lnTo>
                    <a:pt x="111760" y="287488"/>
                  </a:lnTo>
                  <a:lnTo>
                    <a:pt x="0" y="36037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alpha val="37000"/>
                  </a:schemeClr>
                </a:gs>
              </a:gsLst>
              <a:lin ang="2700000" scaled="1"/>
            </a:gradFill>
            <a:ln w="9525">
              <a:gradFill>
                <a:gsLst>
                  <a:gs pos="51700">
                    <a:srgbClr val="12A0A8">
                      <a:alpha val="41000"/>
                    </a:srgbClr>
                  </a:gs>
                  <a:gs pos="0">
                    <a:schemeClr val="accent1">
                      <a:alpha val="52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3" name="文本框 302">
              <a:extLst>
                <a:ext uri="{FF2B5EF4-FFF2-40B4-BE49-F238E27FC236}">
                  <a16:creationId xmlns:a16="http://schemas.microsoft.com/office/drawing/2014/main" xmlns="" id="{2CAA5802-FC2E-49B9-9E94-77EC1D4DD48F}"/>
                </a:ext>
              </a:extLst>
            </p:cNvPr>
            <p:cNvSpPr txBox="1"/>
            <p:nvPr/>
          </p:nvSpPr>
          <p:spPr>
            <a:xfrm>
              <a:off x="5232401" y="2504916"/>
              <a:ext cx="295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xmlns="" id="{50DBD5A0-2D42-42CD-A7DC-E8D64DF1914B}"/>
              </a:ext>
            </a:extLst>
          </p:cNvPr>
          <p:cNvGrpSpPr/>
          <p:nvPr/>
        </p:nvGrpSpPr>
        <p:grpSpPr>
          <a:xfrm>
            <a:off x="9598280" y="2581292"/>
            <a:ext cx="295911" cy="368337"/>
            <a:chOff x="5232400" y="2504916"/>
            <a:chExt cx="295911" cy="368337"/>
          </a:xfrm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xmlns="" id="{DDB8944C-AED1-4274-9CA5-8D5091EEBAB4}"/>
                </a:ext>
              </a:extLst>
            </p:cNvPr>
            <p:cNvSpPr/>
            <p:nvPr/>
          </p:nvSpPr>
          <p:spPr>
            <a:xfrm>
              <a:off x="5232400" y="2512882"/>
              <a:ext cx="295910" cy="360371"/>
            </a:xfrm>
            <a:custGeom>
              <a:avLst/>
              <a:gdLst>
                <a:gd name="connsiteX0" fmla="*/ 0 w 223520"/>
                <a:gd name="connsiteY0" fmla="*/ 0 h 360371"/>
                <a:gd name="connsiteX1" fmla="*/ 223520 w 223520"/>
                <a:gd name="connsiteY1" fmla="*/ 0 h 360371"/>
                <a:gd name="connsiteX2" fmla="*/ 223520 w 223520"/>
                <a:gd name="connsiteY2" fmla="*/ 360371 h 360371"/>
                <a:gd name="connsiteX3" fmla="*/ 111760 w 223520"/>
                <a:gd name="connsiteY3" fmla="*/ 287488 h 360371"/>
                <a:gd name="connsiteX4" fmla="*/ 0 w 223520"/>
                <a:gd name="connsiteY4" fmla="*/ 360371 h 360371"/>
                <a:gd name="connsiteX5" fmla="*/ 0 w 223520"/>
                <a:gd name="connsiteY5" fmla="*/ 0 h 36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520" h="360371">
                  <a:moveTo>
                    <a:pt x="0" y="0"/>
                  </a:moveTo>
                  <a:lnTo>
                    <a:pt x="223520" y="0"/>
                  </a:lnTo>
                  <a:lnTo>
                    <a:pt x="223520" y="360371"/>
                  </a:lnTo>
                  <a:lnTo>
                    <a:pt x="111760" y="287488"/>
                  </a:lnTo>
                  <a:lnTo>
                    <a:pt x="0" y="36037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alpha val="37000"/>
                  </a:schemeClr>
                </a:gs>
              </a:gsLst>
              <a:lin ang="2700000" scaled="1"/>
            </a:gradFill>
            <a:ln w="9525">
              <a:gradFill>
                <a:gsLst>
                  <a:gs pos="51700">
                    <a:srgbClr val="12A0A8">
                      <a:alpha val="41000"/>
                    </a:srgbClr>
                  </a:gs>
                  <a:gs pos="0">
                    <a:schemeClr val="accent1">
                      <a:alpha val="52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xmlns="" id="{CC90D925-99F1-4DA7-8194-0971C85E8AFB}"/>
                </a:ext>
              </a:extLst>
            </p:cNvPr>
            <p:cNvSpPr txBox="1"/>
            <p:nvPr/>
          </p:nvSpPr>
          <p:spPr>
            <a:xfrm>
              <a:off x="5232401" y="2504916"/>
              <a:ext cx="295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pic>
        <p:nvPicPr>
          <p:cNvPr id="307" name="图形 306">
            <a:extLst>
              <a:ext uri="{FF2B5EF4-FFF2-40B4-BE49-F238E27FC236}">
                <a16:creationId xmlns:a16="http://schemas.microsoft.com/office/drawing/2014/main" xmlns="" id="{AD63384C-D9E3-4C5C-A52B-5991E59607A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0327274" y="2694087"/>
            <a:ext cx="934164" cy="934164"/>
          </a:xfrm>
          <a:prstGeom prst="rect">
            <a:avLst/>
          </a:prstGeom>
        </p:spPr>
      </p:pic>
      <p:sp>
        <p:nvSpPr>
          <p:cNvPr id="300" name="文本框 299">
            <a:extLst>
              <a:ext uri="{FF2B5EF4-FFF2-40B4-BE49-F238E27FC236}">
                <a16:creationId xmlns:a16="http://schemas.microsoft.com/office/drawing/2014/main" xmlns="" id="{7424E5A3-47DB-4182-B2EF-6B5043810B03}"/>
              </a:ext>
            </a:extLst>
          </p:cNvPr>
          <p:cNvSpPr txBox="1"/>
          <p:nvPr/>
        </p:nvSpPr>
        <p:spPr>
          <a:xfrm>
            <a:off x="9698730" y="2970267"/>
            <a:ext cx="1242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高亮度</a:t>
            </a:r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xmlns="" id="{5B2819D9-733F-4C45-B3ED-810A67AC6D2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6201305" y="2856378"/>
            <a:ext cx="707797" cy="707797"/>
          </a:xfrm>
          <a:prstGeom prst="rect">
            <a:avLst/>
          </a:prstGeom>
        </p:spPr>
      </p:pic>
      <p:sp>
        <p:nvSpPr>
          <p:cNvPr id="296" name="文本框 295">
            <a:extLst>
              <a:ext uri="{FF2B5EF4-FFF2-40B4-BE49-F238E27FC236}">
                <a16:creationId xmlns:a16="http://schemas.microsoft.com/office/drawing/2014/main" xmlns="" id="{B2B09992-1DD2-491C-A9C4-61B27267C93A}"/>
              </a:ext>
            </a:extLst>
          </p:cNvPr>
          <p:cNvSpPr txBox="1"/>
          <p:nvPr/>
        </p:nvSpPr>
        <p:spPr>
          <a:xfrm>
            <a:off x="5375197" y="2970267"/>
            <a:ext cx="1378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无线投屏</a:t>
            </a:r>
          </a:p>
        </p:txBody>
      </p:sp>
      <p:pic>
        <p:nvPicPr>
          <p:cNvPr id="308" name="图形 307">
            <a:extLst>
              <a:ext uri="{FF2B5EF4-FFF2-40B4-BE49-F238E27FC236}">
                <a16:creationId xmlns:a16="http://schemas.microsoft.com/office/drawing/2014/main" xmlns="" id="{A7DD75D5-9127-4143-832C-01B20F2E001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8191734" y="2856888"/>
            <a:ext cx="837030" cy="715072"/>
          </a:xfrm>
          <a:prstGeom prst="rect">
            <a:avLst/>
          </a:prstGeom>
        </p:spPr>
      </p:pic>
      <p:sp>
        <p:nvSpPr>
          <p:cNvPr id="298" name="文本框 297">
            <a:extLst>
              <a:ext uri="{FF2B5EF4-FFF2-40B4-BE49-F238E27FC236}">
                <a16:creationId xmlns:a16="http://schemas.microsoft.com/office/drawing/2014/main" xmlns="" id="{4B3D211B-C039-495F-947D-DCBAACAFD007}"/>
              </a:ext>
            </a:extLst>
          </p:cNvPr>
          <p:cNvSpPr txBox="1"/>
          <p:nvPr/>
        </p:nvSpPr>
        <p:spPr>
          <a:xfrm>
            <a:off x="7573915" y="2970267"/>
            <a:ext cx="1242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性价比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5967334-81A2-454C-A8DF-82A02CEF1231}"/>
              </a:ext>
            </a:extLst>
          </p:cNvPr>
          <p:cNvGrpSpPr/>
          <p:nvPr/>
        </p:nvGrpSpPr>
        <p:grpSpPr>
          <a:xfrm>
            <a:off x="9905086" y="1879360"/>
            <a:ext cx="225560" cy="89390"/>
            <a:chOff x="9682884" y="1888682"/>
            <a:chExt cx="225560" cy="89390"/>
          </a:xfrm>
          <a:solidFill>
            <a:schemeClr val="bg1">
              <a:alpha val="30000"/>
            </a:schemeClr>
          </a:solidFill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xmlns="" id="{C3E43381-BDBD-4D59-87F6-803F9B3C37B8}"/>
                </a:ext>
              </a:extLst>
            </p:cNvPr>
            <p:cNvSpPr/>
            <p:nvPr/>
          </p:nvSpPr>
          <p:spPr>
            <a:xfrm>
              <a:off x="9682884" y="1888682"/>
              <a:ext cx="89392" cy="893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xmlns="" id="{8520CB8A-ECBD-4DC2-9809-BB028523B810}"/>
                </a:ext>
              </a:extLst>
            </p:cNvPr>
            <p:cNvSpPr/>
            <p:nvPr/>
          </p:nvSpPr>
          <p:spPr>
            <a:xfrm>
              <a:off x="9862722" y="1910517"/>
              <a:ext cx="45722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9" name="组合 378">
            <a:extLst>
              <a:ext uri="{FF2B5EF4-FFF2-40B4-BE49-F238E27FC236}">
                <a16:creationId xmlns:a16="http://schemas.microsoft.com/office/drawing/2014/main" xmlns="" id="{5DE159D1-3D53-49C5-A558-CD4E6E2A6F18}"/>
              </a:ext>
            </a:extLst>
          </p:cNvPr>
          <p:cNvGrpSpPr/>
          <p:nvPr/>
        </p:nvGrpSpPr>
        <p:grpSpPr>
          <a:xfrm flipH="1">
            <a:off x="6151589" y="1879360"/>
            <a:ext cx="225560" cy="89390"/>
            <a:chOff x="9682884" y="1888682"/>
            <a:chExt cx="225560" cy="89390"/>
          </a:xfrm>
          <a:solidFill>
            <a:schemeClr val="bg1">
              <a:alpha val="30000"/>
            </a:schemeClr>
          </a:solidFill>
        </p:grpSpPr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xmlns="" id="{3D717708-D691-45CF-A0CF-19C0A1F72E92}"/>
                </a:ext>
              </a:extLst>
            </p:cNvPr>
            <p:cNvSpPr/>
            <p:nvPr/>
          </p:nvSpPr>
          <p:spPr>
            <a:xfrm>
              <a:off x="9682884" y="1888682"/>
              <a:ext cx="89392" cy="893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xmlns="" id="{24A3072D-B513-47B1-9425-C2D904A9E395}"/>
                </a:ext>
              </a:extLst>
            </p:cNvPr>
            <p:cNvSpPr/>
            <p:nvPr/>
          </p:nvSpPr>
          <p:spPr>
            <a:xfrm>
              <a:off x="9862722" y="1910517"/>
              <a:ext cx="45722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2CCB160A-B334-4AAB-9EF3-83E2DDCD7628}"/>
              </a:ext>
            </a:extLst>
          </p:cNvPr>
          <p:cNvSpPr/>
          <p:nvPr/>
        </p:nvSpPr>
        <p:spPr>
          <a:xfrm>
            <a:off x="1684608" y="445814"/>
            <a:ext cx="8822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42B2B8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清晰画质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xmlns="" id="{731EB173-C4B4-4C42-82BD-020579E39D84}"/>
              </a:ext>
            </a:extLst>
          </p:cNvPr>
          <p:cNvSpPr txBox="1"/>
          <p:nvPr/>
        </p:nvSpPr>
        <p:spPr>
          <a:xfrm rot="5400000">
            <a:off x="-3876118" y="3226978"/>
            <a:ext cx="81066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alpha val="3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RESEARCH</a:t>
            </a:r>
            <a:endParaRPr lang="zh-CN" altLang="en-US" sz="8000" dirty="0">
              <a:solidFill>
                <a:schemeClr val="tx1">
                  <a:alpha val="3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02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C5907372-3B16-49A0-878D-BCB295D56D24}"/>
              </a:ext>
            </a:extLst>
          </p:cNvPr>
          <p:cNvSpPr/>
          <p:nvPr/>
        </p:nvSpPr>
        <p:spPr>
          <a:xfrm>
            <a:off x="14822" y="2997"/>
            <a:ext cx="12162356" cy="6858000"/>
          </a:xfrm>
          <a:prstGeom prst="roundRect">
            <a:avLst>
              <a:gd name="adj" fmla="val 0"/>
            </a:avLst>
          </a:prstGeom>
          <a:blipFill dpi="0" rotWithShape="1">
            <a:blip r:embed="rId4">
              <a:alphaModFix amt="25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625AEDCE-3B41-4650-AD26-C7E6B68D8C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alphaModFix amt="66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2FCF8D21-9928-4523-988E-4D684314860A}"/>
              </a:ext>
            </a:extLst>
          </p:cNvPr>
          <p:cNvSpPr/>
          <p:nvPr/>
        </p:nvSpPr>
        <p:spPr>
          <a:xfrm rot="592532">
            <a:off x="-219905" y="4978151"/>
            <a:ext cx="3600245" cy="2140547"/>
          </a:xfrm>
          <a:custGeom>
            <a:avLst/>
            <a:gdLst>
              <a:gd name="connsiteX0" fmla="*/ 0 w 3600245"/>
              <a:gd name="connsiteY0" fmla="*/ 491 h 2140547"/>
              <a:gd name="connsiteX1" fmla="*/ 15602 w 3600245"/>
              <a:gd name="connsiteY1" fmla="*/ 0 h 2140547"/>
              <a:gd name="connsiteX2" fmla="*/ 3525237 w 3600245"/>
              <a:gd name="connsiteY2" fmla="*/ 1450836 h 2140547"/>
              <a:gd name="connsiteX3" fmla="*/ 3600245 w 3600245"/>
              <a:gd name="connsiteY3" fmla="*/ 1578646 h 2140547"/>
              <a:gd name="connsiteX4" fmla="*/ 372557 w 3600245"/>
              <a:gd name="connsiteY4" fmla="*/ 2140547 h 214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245" h="2140547">
                <a:moveTo>
                  <a:pt x="0" y="491"/>
                </a:moveTo>
                <a:lnTo>
                  <a:pt x="15602" y="0"/>
                </a:lnTo>
                <a:cubicBezTo>
                  <a:pt x="1593326" y="0"/>
                  <a:pt x="2947005" y="598241"/>
                  <a:pt x="3525237" y="1450836"/>
                </a:cubicBezTo>
                <a:lnTo>
                  <a:pt x="3600245" y="1578646"/>
                </a:lnTo>
                <a:lnTo>
                  <a:pt x="372557" y="2140547"/>
                </a:lnTo>
                <a:close/>
              </a:path>
            </a:pathLst>
          </a:custGeom>
          <a:gradFill flip="none" rotWithShape="1">
            <a:gsLst>
              <a:gs pos="0">
                <a:srgbClr val="8A6EAE"/>
              </a:gs>
              <a:gs pos="100000">
                <a:srgbClr val="441E86"/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441E86"/>
                </a:gs>
                <a:gs pos="100000">
                  <a:srgbClr val="441E86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88900" dist="38100" dir="2700000" algn="tl" rotWithShape="0">
              <a:srgbClr val="441E86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xmlns="" id="{1D53CBBB-8DF5-4A51-A419-F03E19EF8AF6}"/>
              </a:ext>
            </a:extLst>
          </p:cNvPr>
          <p:cNvSpPr/>
          <p:nvPr/>
        </p:nvSpPr>
        <p:spPr>
          <a:xfrm>
            <a:off x="5850814" y="0"/>
            <a:ext cx="6341187" cy="3597233"/>
          </a:xfrm>
          <a:custGeom>
            <a:avLst/>
            <a:gdLst>
              <a:gd name="connsiteX0" fmla="*/ 330629 w 6341187"/>
              <a:gd name="connsiteY0" fmla="*/ 0 h 3597233"/>
              <a:gd name="connsiteX1" fmla="*/ 6341187 w 6341187"/>
              <a:gd name="connsiteY1" fmla="*/ 0 h 3597233"/>
              <a:gd name="connsiteX2" fmla="*/ 6341187 w 6341187"/>
              <a:gd name="connsiteY2" fmla="*/ 3252931 h 3597233"/>
              <a:gd name="connsiteX3" fmla="*/ 6268328 w 6341187"/>
              <a:gd name="connsiteY3" fmla="*/ 3207049 h 3597233"/>
              <a:gd name="connsiteX4" fmla="*/ 5593590 w 6341187"/>
              <a:gd name="connsiteY4" fmla="*/ 2987040 h 3597233"/>
              <a:gd name="connsiteX5" fmla="*/ 4326676 w 6341187"/>
              <a:gd name="connsiteY5" fmla="*/ 3422496 h 3597233"/>
              <a:gd name="connsiteX6" fmla="*/ 4141006 w 6341187"/>
              <a:gd name="connsiteY6" fmla="*/ 3473202 h 3597233"/>
              <a:gd name="connsiteX7" fmla="*/ 3197944 w 6341187"/>
              <a:gd name="connsiteY7" fmla="*/ 3597233 h 3597233"/>
              <a:gd name="connsiteX8" fmla="*/ 0 w 6341187"/>
              <a:gd name="connsiteY8" fmla="*/ 1097403 h 3597233"/>
              <a:gd name="connsiteX9" fmla="*/ 250832 w 6341187"/>
              <a:gd name="connsiteY9" fmla="*/ 129102 h 3597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1187" h="3597233">
                <a:moveTo>
                  <a:pt x="330629" y="0"/>
                </a:moveTo>
                <a:lnTo>
                  <a:pt x="6341187" y="0"/>
                </a:lnTo>
                <a:lnTo>
                  <a:pt x="6341187" y="3252931"/>
                </a:lnTo>
                <a:lnTo>
                  <a:pt x="6268328" y="3207049"/>
                </a:lnTo>
                <a:cubicBezTo>
                  <a:pt x="6067298" y="3082464"/>
                  <a:pt x="5861492" y="2975975"/>
                  <a:pt x="5593590" y="2987040"/>
                </a:cubicBezTo>
                <a:cubicBezTo>
                  <a:pt x="5236388" y="3001793"/>
                  <a:pt x="4586553" y="3333849"/>
                  <a:pt x="4326676" y="3422496"/>
                </a:cubicBezTo>
                <a:lnTo>
                  <a:pt x="4141006" y="3473202"/>
                </a:lnTo>
                <a:cubicBezTo>
                  <a:pt x="3841167" y="3545886"/>
                  <a:pt x="3528471" y="3597233"/>
                  <a:pt x="3197944" y="3597233"/>
                </a:cubicBezTo>
                <a:cubicBezTo>
                  <a:pt x="695995" y="3490553"/>
                  <a:pt x="0" y="2471288"/>
                  <a:pt x="0" y="1097403"/>
                </a:cubicBezTo>
                <a:cubicBezTo>
                  <a:pt x="0" y="753932"/>
                  <a:pt x="89315" y="426719"/>
                  <a:pt x="250832" y="129102"/>
                </a:cubicBezTo>
                <a:close/>
              </a:path>
            </a:pathLst>
          </a:custGeom>
          <a:gradFill flip="none" rotWithShape="1">
            <a:gsLst>
              <a:gs pos="0">
                <a:srgbClr val="8A6EAE"/>
              </a:gs>
              <a:gs pos="100000">
                <a:srgbClr val="441E86"/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441E86"/>
                </a:gs>
                <a:gs pos="100000">
                  <a:srgbClr val="441E86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88900" dist="38100" dir="2700000" algn="tl" rotWithShape="0">
              <a:srgbClr val="441E86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77" name="图表 276">
            <a:extLst>
              <a:ext uri="{FF2B5EF4-FFF2-40B4-BE49-F238E27FC236}">
                <a16:creationId xmlns:a16="http://schemas.microsoft.com/office/drawing/2014/main" xmlns="" id="{869496D2-B32B-49FB-BCFA-BF47A2A94C15}"/>
              </a:ext>
            </a:extLst>
          </p:cNvPr>
          <p:cNvGraphicFramePr/>
          <p:nvPr/>
        </p:nvGraphicFramePr>
        <p:xfrm>
          <a:off x="4067447" y="3531743"/>
          <a:ext cx="8051650" cy="2686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5" name="图表 284">
            <a:extLst>
              <a:ext uri="{FF2B5EF4-FFF2-40B4-BE49-F238E27FC236}">
                <a16:creationId xmlns:a16="http://schemas.microsoft.com/office/drawing/2014/main" xmlns="" id="{F0C878D5-878D-461C-A847-FAAEF01C9266}"/>
              </a:ext>
            </a:extLst>
          </p:cNvPr>
          <p:cNvGraphicFramePr/>
          <p:nvPr/>
        </p:nvGraphicFramePr>
        <p:xfrm>
          <a:off x="4416829" y="3779660"/>
          <a:ext cx="8124323" cy="2686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309" name="组合 308">
            <a:extLst>
              <a:ext uri="{FF2B5EF4-FFF2-40B4-BE49-F238E27FC236}">
                <a16:creationId xmlns:a16="http://schemas.microsoft.com/office/drawing/2014/main" xmlns="" id="{6682ABA4-AF61-4251-B3AA-3E9590724DA7}"/>
              </a:ext>
            </a:extLst>
          </p:cNvPr>
          <p:cNvGrpSpPr/>
          <p:nvPr/>
        </p:nvGrpSpPr>
        <p:grpSpPr>
          <a:xfrm>
            <a:off x="8564300" y="4316510"/>
            <a:ext cx="2697138" cy="133699"/>
            <a:chOff x="743585" y="3296272"/>
            <a:chExt cx="4549286" cy="197189"/>
          </a:xfrm>
        </p:grpSpPr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xmlns="" id="{9B826E0B-7702-43E6-BA52-B8AE5354A71F}"/>
                </a:ext>
              </a:extLst>
            </p:cNvPr>
            <p:cNvCxnSpPr>
              <a:cxnSpLocks/>
            </p:cNvCxnSpPr>
            <p:nvPr/>
          </p:nvCxnSpPr>
          <p:spPr>
            <a:xfrm>
              <a:off x="743585" y="3296920"/>
              <a:ext cx="3173095" cy="0"/>
            </a:xfrm>
            <a:prstGeom prst="line">
              <a:avLst/>
            </a:prstGeom>
            <a:ln w="9525">
              <a:gradFill flip="none" rotWithShape="1">
                <a:gsLst>
                  <a:gs pos="35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xmlns="" id="{A7DCA36A-B527-440B-A919-0C38AE5A977D}"/>
                </a:ext>
              </a:extLst>
            </p:cNvPr>
            <p:cNvCxnSpPr>
              <a:cxnSpLocks/>
            </p:cNvCxnSpPr>
            <p:nvPr/>
          </p:nvCxnSpPr>
          <p:spPr>
            <a:xfrm>
              <a:off x="4209453" y="3296920"/>
              <a:ext cx="1083418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xmlns="" id="{8F873AD9-17D4-45CC-A804-89DA40F067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0" y="3296272"/>
              <a:ext cx="422201" cy="19698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xmlns="" id="{4A0B77F3-8D0B-47FF-98E9-03A9826867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5561" y="3296272"/>
              <a:ext cx="118684" cy="197189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矩形 313">
            <a:extLst>
              <a:ext uri="{FF2B5EF4-FFF2-40B4-BE49-F238E27FC236}">
                <a16:creationId xmlns:a16="http://schemas.microsoft.com/office/drawing/2014/main" xmlns="" id="{815C253C-9C73-4A9C-A05E-6561BC1AFECF}"/>
              </a:ext>
            </a:extLst>
          </p:cNvPr>
          <p:cNvSpPr/>
          <p:nvPr/>
        </p:nvSpPr>
        <p:spPr>
          <a:xfrm>
            <a:off x="8564299" y="3978138"/>
            <a:ext cx="26413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518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位已购用户回访数据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30DDE4D-F01C-41BE-93ED-E4A17D13870E}"/>
              </a:ext>
            </a:extLst>
          </p:cNvPr>
          <p:cNvSpPr/>
          <p:nvPr/>
        </p:nvSpPr>
        <p:spPr>
          <a:xfrm>
            <a:off x="5421969" y="3807913"/>
            <a:ext cx="5837128" cy="1306224"/>
          </a:xfrm>
          <a:custGeom>
            <a:avLst/>
            <a:gdLst>
              <a:gd name="connsiteX0" fmla="*/ 0 w 5837128"/>
              <a:gd name="connsiteY0" fmla="*/ 0 h 1440493"/>
              <a:gd name="connsiteX1" fmla="*/ 1665961 w 5837128"/>
              <a:gd name="connsiteY1" fmla="*/ 288099 h 1440493"/>
              <a:gd name="connsiteX2" fmla="*/ 2768252 w 5837128"/>
              <a:gd name="connsiteY2" fmla="*/ 876822 h 1440493"/>
              <a:gd name="connsiteX3" fmla="*/ 4434213 w 5837128"/>
              <a:gd name="connsiteY3" fmla="*/ 1052187 h 1440493"/>
              <a:gd name="connsiteX4" fmla="*/ 5837128 w 5837128"/>
              <a:gd name="connsiteY4" fmla="*/ 1440493 h 144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7128" h="1440493">
                <a:moveTo>
                  <a:pt x="0" y="0"/>
                </a:moveTo>
                <a:cubicBezTo>
                  <a:pt x="602293" y="70981"/>
                  <a:pt x="1204586" y="141962"/>
                  <a:pt x="1665961" y="288099"/>
                </a:cubicBezTo>
                <a:cubicBezTo>
                  <a:pt x="2127336" y="434236"/>
                  <a:pt x="2306877" y="749474"/>
                  <a:pt x="2768252" y="876822"/>
                </a:cubicBezTo>
                <a:cubicBezTo>
                  <a:pt x="3229627" y="1004170"/>
                  <a:pt x="3922734" y="958242"/>
                  <a:pt x="4434213" y="1052187"/>
                </a:cubicBezTo>
                <a:cubicBezTo>
                  <a:pt x="4945692" y="1146132"/>
                  <a:pt x="5391410" y="1293312"/>
                  <a:pt x="5837128" y="1440493"/>
                </a:cubicBezTo>
              </a:path>
            </a:pathLst>
          </a:custGeom>
          <a:noFill/>
          <a:ln w="3175">
            <a:gradFill>
              <a:gsLst>
                <a:gs pos="51000">
                  <a:srgbClr val="8A6EAE"/>
                </a:gs>
                <a:gs pos="11000">
                  <a:srgbClr val="8A6EAE">
                    <a:alpha val="0"/>
                  </a:srgbClr>
                </a:gs>
                <a:gs pos="86000">
                  <a:srgbClr val="8A6EA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7B44DEEB-A758-4570-8B7E-64CA1D19FBD4}"/>
              </a:ext>
            </a:extLst>
          </p:cNvPr>
          <p:cNvSpPr/>
          <p:nvPr/>
        </p:nvSpPr>
        <p:spPr>
          <a:xfrm>
            <a:off x="1248016" y="1489870"/>
            <a:ext cx="2949474" cy="6033659"/>
          </a:xfrm>
          <a:prstGeom prst="roundRect">
            <a:avLst>
              <a:gd name="adj" fmla="val 12017"/>
            </a:avLst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任意多边形: 形状 370">
            <a:extLst>
              <a:ext uri="{FF2B5EF4-FFF2-40B4-BE49-F238E27FC236}">
                <a16:creationId xmlns:a16="http://schemas.microsoft.com/office/drawing/2014/main" xmlns="" id="{561421BB-FFA1-4785-87C8-7985657D7CDC}"/>
              </a:ext>
            </a:extLst>
          </p:cNvPr>
          <p:cNvSpPr/>
          <p:nvPr/>
        </p:nvSpPr>
        <p:spPr>
          <a:xfrm>
            <a:off x="2014790" y="6285982"/>
            <a:ext cx="451121" cy="24788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2" name="矩形: 圆角 371">
            <a:extLst>
              <a:ext uri="{FF2B5EF4-FFF2-40B4-BE49-F238E27FC236}">
                <a16:creationId xmlns:a16="http://schemas.microsoft.com/office/drawing/2014/main" xmlns="" id="{98FABADB-18A6-4653-9180-93EFB7DA5CB5}"/>
              </a:ext>
            </a:extLst>
          </p:cNvPr>
          <p:cNvSpPr/>
          <p:nvPr/>
        </p:nvSpPr>
        <p:spPr>
          <a:xfrm>
            <a:off x="1968191" y="6294779"/>
            <a:ext cx="559174" cy="194088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满  意</a:t>
            </a:r>
          </a:p>
        </p:txBody>
      </p:sp>
      <p:sp>
        <p:nvSpPr>
          <p:cNvPr id="369" name="任意多边形: 形状 368">
            <a:extLst>
              <a:ext uri="{FF2B5EF4-FFF2-40B4-BE49-F238E27FC236}">
                <a16:creationId xmlns:a16="http://schemas.microsoft.com/office/drawing/2014/main" xmlns="" id="{C6FFD367-EF23-4DB8-AABB-D934B88206F7}"/>
              </a:ext>
            </a:extLst>
          </p:cNvPr>
          <p:cNvSpPr/>
          <p:nvPr/>
        </p:nvSpPr>
        <p:spPr>
          <a:xfrm>
            <a:off x="1492584" y="5707130"/>
            <a:ext cx="577674" cy="24788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6350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76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0" name="矩形: 圆角 369">
            <a:extLst>
              <a:ext uri="{FF2B5EF4-FFF2-40B4-BE49-F238E27FC236}">
                <a16:creationId xmlns:a16="http://schemas.microsoft.com/office/drawing/2014/main" xmlns="" id="{5F4B4E3E-16F2-4168-8A2F-09733B0EAD6E}"/>
              </a:ext>
            </a:extLst>
          </p:cNvPr>
          <p:cNvSpPr/>
          <p:nvPr/>
        </p:nvSpPr>
        <p:spPr>
          <a:xfrm>
            <a:off x="1502304" y="5707130"/>
            <a:ext cx="567954" cy="197136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清  晰</a:t>
            </a:r>
          </a:p>
        </p:txBody>
      </p:sp>
      <p:sp>
        <p:nvSpPr>
          <p:cNvPr id="365" name="矩形: 圆角 364">
            <a:extLst>
              <a:ext uri="{FF2B5EF4-FFF2-40B4-BE49-F238E27FC236}">
                <a16:creationId xmlns:a16="http://schemas.microsoft.com/office/drawing/2014/main" xmlns="" id="{41339659-8972-4257-A22D-A446FD205959}"/>
              </a:ext>
            </a:extLst>
          </p:cNvPr>
          <p:cNvSpPr/>
          <p:nvPr/>
        </p:nvSpPr>
        <p:spPr>
          <a:xfrm>
            <a:off x="1846773" y="5211263"/>
            <a:ext cx="457454" cy="147805"/>
          </a:xfrm>
          <a:prstGeom prst="roundRect">
            <a:avLst>
              <a:gd name="adj" fmla="val 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49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  影</a:t>
            </a:r>
          </a:p>
        </p:txBody>
      </p:sp>
      <p:sp>
        <p:nvSpPr>
          <p:cNvPr id="366" name="任意多边形: 形状 365">
            <a:extLst>
              <a:ext uri="{FF2B5EF4-FFF2-40B4-BE49-F238E27FC236}">
                <a16:creationId xmlns:a16="http://schemas.microsoft.com/office/drawing/2014/main" xmlns="" id="{39F534CF-9081-4D01-8DF1-53595D2B6A0A}"/>
              </a:ext>
            </a:extLst>
          </p:cNvPr>
          <p:cNvSpPr/>
          <p:nvPr/>
        </p:nvSpPr>
        <p:spPr>
          <a:xfrm>
            <a:off x="1839180" y="5186168"/>
            <a:ext cx="451120" cy="24788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2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3" name="矩形: 圆角 362">
            <a:extLst>
              <a:ext uri="{FF2B5EF4-FFF2-40B4-BE49-F238E27FC236}">
                <a16:creationId xmlns:a16="http://schemas.microsoft.com/office/drawing/2014/main" xmlns="" id="{CB11B5D7-D725-415E-BF33-4E4EBB782B67}"/>
              </a:ext>
            </a:extLst>
          </p:cNvPr>
          <p:cNvSpPr/>
          <p:nvPr/>
        </p:nvSpPr>
        <p:spPr>
          <a:xfrm>
            <a:off x="3368319" y="5395207"/>
            <a:ext cx="563878" cy="195721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功  能</a:t>
            </a:r>
          </a:p>
        </p:txBody>
      </p:sp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xmlns="" id="{0842FE13-69C7-4758-8F4D-BF73296EE1A1}"/>
              </a:ext>
            </a:extLst>
          </p:cNvPr>
          <p:cNvSpPr/>
          <p:nvPr/>
        </p:nvSpPr>
        <p:spPr>
          <a:xfrm>
            <a:off x="3420725" y="5399447"/>
            <a:ext cx="451119" cy="24788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4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1" name="矩形: 圆角 360">
            <a:extLst>
              <a:ext uri="{FF2B5EF4-FFF2-40B4-BE49-F238E27FC236}">
                <a16:creationId xmlns:a16="http://schemas.microsoft.com/office/drawing/2014/main" xmlns="" id="{B741A25A-8A8B-4852-B7FF-666810DBA908}"/>
              </a:ext>
            </a:extLst>
          </p:cNvPr>
          <p:cNvSpPr/>
          <p:nvPr/>
        </p:nvSpPr>
        <p:spPr>
          <a:xfrm>
            <a:off x="2533984" y="5308992"/>
            <a:ext cx="483660" cy="167877"/>
          </a:xfrm>
          <a:prstGeom prst="roundRect">
            <a:avLst>
              <a:gd name="adj" fmla="val 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solidFill>
                  <a:schemeClr val="tx1">
                    <a:lumMod val="75000"/>
                    <a:lumOff val="25000"/>
                    <a:alpha val="5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效  果</a:t>
            </a:r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xmlns="" id="{0DBABAAF-531B-4B97-AB19-9E1F3865BE98}"/>
              </a:ext>
            </a:extLst>
          </p:cNvPr>
          <p:cNvSpPr/>
          <p:nvPr/>
        </p:nvSpPr>
        <p:spPr>
          <a:xfrm>
            <a:off x="2551706" y="5283174"/>
            <a:ext cx="455305" cy="250180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 dirty="0">
              <a:solidFill>
                <a:schemeClr val="tx1">
                  <a:lumMod val="75000"/>
                  <a:lumOff val="25000"/>
                  <a:alpha val="64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xmlns="" id="{CADC58D7-D0F0-40D1-AE0A-03DD0B5ABCC8}"/>
              </a:ext>
            </a:extLst>
          </p:cNvPr>
          <p:cNvSpPr/>
          <p:nvPr/>
        </p:nvSpPr>
        <p:spPr>
          <a:xfrm>
            <a:off x="3225682" y="6251794"/>
            <a:ext cx="451122" cy="247883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60" name="矩形: 圆角 359">
            <a:extLst>
              <a:ext uri="{FF2B5EF4-FFF2-40B4-BE49-F238E27FC236}">
                <a16:creationId xmlns:a16="http://schemas.microsoft.com/office/drawing/2014/main" xmlns="" id="{309517C6-16F3-4BE7-B8C5-FC29EAFB4D20}"/>
              </a:ext>
            </a:extLst>
          </p:cNvPr>
          <p:cNvSpPr/>
          <p:nvPr/>
        </p:nvSpPr>
        <p:spPr>
          <a:xfrm>
            <a:off x="3227175" y="6249215"/>
            <a:ext cx="449629" cy="156065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……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53" name="组合 352">
            <a:extLst>
              <a:ext uri="{FF2B5EF4-FFF2-40B4-BE49-F238E27FC236}">
                <a16:creationId xmlns:a16="http://schemas.microsoft.com/office/drawing/2014/main" xmlns="" id="{9EFB510C-6420-4C09-859E-A9A4CD71BC8D}"/>
              </a:ext>
            </a:extLst>
          </p:cNvPr>
          <p:cNvGrpSpPr/>
          <p:nvPr/>
        </p:nvGrpSpPr>
        <p:grpSpPr>
          <a:xfrm>
            <a:off x="2481156" y="5691998"/>
            <a:ext cx="1083618" cy="340490"/>
            <a:chOff x="5640270" y="3255743"/>
            <a:chExt cx="1083618" cy="340490"/>
          </a:xfrm>
        </p:grpSpPr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505487B5-452D-4587-8366-9947257E48A2}"/>
                </a:ext>
              </a:extLst>
            </p:cNvPr>
            <p:cNvSpPr/>
            <p:nvPr/>
          </p:nvSpPr>
          <p:spPr>
            <a:xfrm>
              <a:off x="5640270" y="3255743"/>
              <a:ext cx="984408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41E86">
                    <a:alpha val="90000"/>
                  </a:srgbClr>
                </a:gs>
                <a:gs pos="100000">
                  <a:srgbClr val="8A6EAE">
                    <a:alpha val="85000"/>
                  </a:srgbClr>
                </a:gs>
              </a:gsLst>
              <a:lin ang="2700000" scaled="1"/>
              <a:tileRect/>
            </a:gradFill>
            <a:ln w="6350">
              <a:solidFill>
                <a:srgbClr val="441E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56" name="矩形: 圆角 355">
              <a:extLst>
                <a:ext uri="{FF2B5EF4-FFF2-40B4-BE49-F238E27FC236}">
                  <a16:creationId xmlns:a16="http://schemas.microsoft.com/office/drawing/2014/main" xmlns="" id="{EA4D3F54-9D29-470E-B3C5-C82F3FEFFE40}"/>
                </a:ext>
              </a:extLst>
            </p:cNvPr>
            <p:cNvSpPr/>
            <p:nvPr/>
          </p:nvSpPr>
          <p:spPr>
            <a:xfrm>
              <a:off x="5844128" y="3257155"/>
              <a:ext cx="879760" cy="298560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亮 度</a:t>
              </a:r>
            </a:p>
          </p:txBody>
        </p:sp>
      </p:grpSp>
      <p:pic>
        <p:nvPicPr>
          <p:cNvPr id="354" name="图形 353">
            <a:extLst>
              <a:ext uri="{FF2B5EF4-FFF2-40B4-BE49-F238E27FC236}">
                <a16:creationId xmlns:a16="http://schemas.microsoft.com/office/drawing/2014/main" xmlns="" id="{061AFE25-87EA-4A22-9FA8-C36510BF6DD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577658" y="5690507"/>
            <a:ext cx="280350" cy="280350"/>
          </a:xfrm>
          <a:prstGeom prst="rect">
            <a:avLst/>
          </a:prstGeom>
        </p:spPr>
      </p:pic>
      <p:grpSp>
        <p:nvGrpSpPr>
          <p:cNvPr id="341" name="组合 340">
            <a:extLst>
              <a:ext uri="{FF2B5EF4-FFF2-40B4-BE49-F238E27FC236}">
                <a16:creationId xmlns:a16="http://schemas.microsoft.com/office/drawing/2014/main" xmlns="" id="{8F9F55D1-4D68-49FE-8571-10AB296AA53F}"/>
              </a:ext>
            </a:extLst>
          </p:cNvPr>
          <p:cNvGrpSpPr/>
          <p:nvPr/>
        </p:nvGrpSpPr>
        <p:grpSpPr>
          <a:xfrm>
            <a:off x="1477611" y="4662965"/>
            <a:ext cx="843720" cy="340490"/>
            <a:chOff x="8429820" y="4161897"/>
            <a:chExt cx="843720" cy="340490"/>
          </a:xfrm>
        </p:grpSpPr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A0B85FAF-4541-4B65-AC6C-7AC26F80E135}"/>
                </a:ext>
              </a:extLst>
            </p:cNvPr>
            <p:cNvSpPr/>
            <p:nvPr/>
          </p:nvSpPr>
          <p:spPr>
            <a:xfrm>
              <a:off x="8429820" y="4161897"/>
              <a:ext cx="805620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41E86">
                    <a:alpha val="80000"/>
                  </a:srgbClr>
                </a:gs>
                <a:gs pos="100000">
                  <a:srgbClr val="8A6EAE"/>
                </a:gs>
              </a:gsLst>
              <a:lin ang="2700000" scaled="1"/>
              <a:tileRect/>
            </a:gradFill>
            <a:ln w="6350">
              <a:solidFill>
                <a:srgbClr val="441E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44" name="矩形: 圆角 343">
              <a:extLst>
                <a:ext uri="{FF2B5EF4-FFF2-40B4-BE49-F238E27FC236}">
                  <a16:creationId xmlns:a16="http://schemas.microsoft.com/office/drawing/2014/main" xmlns="" id="{5D67F73B-3F8C-4761-833E-89EC0E4B0335}"/>
                </a:ext>
              </a:extLst>
            </p:cNvPr>
            <p:cNvSpPr/>
            <p:nvPr/>
          </p:nvSpPr>
          <p:spPr>
            <a:xfrm>
              <a:off x="8591574" y="4172547"/>
              <a:ext cx="681966" cy="25997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手 机</a:t>
              </a:r>
            </a:p>
          </p:txBody>
        </p:sp>
      </p:grpSp>
      <p:pic>
        <p:nvPicPr>
          <p:cNvPr id="342" name="图形 341">
            <a:extLst>
              <a:ext uri="{FF2B5EF4-FFF2-40B4-BE49-F238E27FC236}">
                <a16:creationId xmlns:a16="http://schemas.microsoft.com/office/drawing/2014/main" xmlns="" id="{CDD19E26-035F-4AAB-88A8-32E73AA8BA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572036" y="4706893"/>
            <a:ext cx="193422" cy="193422"/>
          </a:xfrm>
          <a:prstGeom prst="rect">
            <a:avLst/>
          </a:prstGeom>
        </p:spPr>
      </p:pic>
      <p:sp>
        <p:nvSpPr>
          <p:cNvPr id="373" name="任意多边形: 形状 372">
            <a:extLst>
              <a:ext uri="{FF2B5EF4-FFF2-40B4-BE49-F238E27FC236}">
                <a16:creationId xmlns:a16="http://schemas.microsoft.com/office/drawing/2014/main" xmlns="" id="{27501E7B-81C5-4000-BF5C-889B3F43B58C}"/>
              </a:ext>
            </a:extLst>
          </p:cNvPr>
          <p:cNvSpPr/>
          <p:nvPr/>
        </p:nvSpPr>
        <p:spPr>
          <a:xfrm>
            <a:off x="2627331" y="4709107"/>
            <a:ext cx="261924" cy="14392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6" name="任意多边形: 形状 375">
            <a:extLst>
              <a:ext uri="{FF2B5EF4-FFF2-40B4-BE49-F238E27FC236}">
                <a16:creationId xmlns:a16="http://schemas.microsoft.com/office/drawing/2014/main" xmlns="" id="{B734FA94-409E-4F80-8B62-DF3A13CBB65C}"/>
              </a:ext>
            </a:extLst>
          </p:cNvPr>
          <p:cNvSpPr/>
          <p:nvPr/>
        </p:nvSpPr>
        <p:spPr>
          <a:xfrm>
            <a:off x="1548901" y="6135771"/>
            <a:ext cx="263366" cy="144714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8A6EAE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80" name="任意多边形: 形状 379">
            <a:extLst>
              <a:ext uri="{FF2B5EF4-FFF2-40B4-BE49-F238E27FC236}">
                <a16:creationId xmlns:a16="http://schemas.microsoft.com/office/drawing/2014/main" xmlns="" id="{A1CE240D-D55E-4039-A235-26C137F8A3B5}"/>
              </a:ext>
            </a:extLst>
          </p:cNvPr>
          <p:cNvSpPr/>
          <p:nvPr/>
        </p:nvSpPr>
        <p:spPr>
          <a:xfrm>
            <a:off x="1248016" y="1489869"/>
            <a:ext cx="2949474" cy="1041972"/>
          </a:xfrm>
          <a:custGeom>
            <a:avLst/>
            <a:gdLst>
              <a:gd name="connsiteX0" fmla="*/ 354438 w 2949474"/>
              <a:gd name="connsiteY0" fmla="*/ 0 h 1263175"/>
              <a:gd name="connsiteX1" fmla="*/ 2595036 w 2949474"/>
              <a:gd name="connsiteY1" fmla="*/ 0 h 1263175"/>
              <a:gd name="connsiteX2" fmla="*/ 2949474 w 2949474"/>
              <a:gd name="connsiteY2" fmla="*/ 354438 h 1263175"/>
              <a:gd name="connsiteX3" fmla="*/ 2949474 w 2949474"/>
              <a:gd name="connsiteY3" fmla="*/ 1207253 h 1263175"/>
              <a:gd name="connsiteX4" fmla="*/ 2682477 w 2949474"/>
              <a:gd name="connsiteY4" fmla="*/ 1114880 h 1263175"/>
              <a:gd name="connsiteX5" fmla="*/ 1883151 w 2949474"/>
              <a:gd name="connsiteY5" fmla="*/ 953610 h 1263175"/>
              <a:gd name="connsiteX6" fmla="*/ 1009391 w 2949474"/>
              <a:gd name="connsiteY6" fmla="*/ 1258410 h 1263175"/>
              <a:gd name="connsiteX7" fmla="*/ 259238 w 2949474"/>
              <a:gd name="connsiteY7" fmla="*/ 1174412 h 1263175"/>
              <a:gd name="connsiteX8" fmla="*/ 0 w 2949474"/>
              <a:gd name="connsiteY8" fmla="*/ 1111462 h 1263175"/>
              <a:gd name="connsiteX9" fmla="*/ 0 w 2949474"/>
              <a:gd name="connsiteY9" fmla="*/ 354438 h 1263175"/>
              <a:gd name="connsiteX10" fmla="*/ 354438 w 2949474"/>
              <a:gd name="connsiteY10" fmla="*/ 0 h 1263175"/>
              <a:gd name="connsiteX0" fmla="*/ 354438 w 2949474"/>
              <a:gd name="connsiteY0" fmla="*/ 0 h 1262107"/>
              <a:gd name="connsiteX1" fmla="*/ 2595036 w 2949474"/>
              <a:gd name="connsiteY1" fmla="*/ 0 h 1262107"/>
              <a:gd name="connsiteX2" fmla="*/ 2949474 w 2949474"/>
              <a:gd name="connsiteY2" fmla="*/ 354438 h 1262107"/>
              <a:gd name="connsiteX3" fmla="*/ 2949474 w 2949474"/>
              <a:gd name="connsiteY3" fmla="*/ 1207253 h 1262107"/>
              <a:gd name="connsiteX4" fmla="*/ 2682477 w 2949474"/>
              <a:gd name="connsiteY4" fmla="*/ 1114880 h 1262107"/>
              <a:gd name="connsiteX5" fmla="*/ 1883151 w 2949474"/>
              <a:gd name="connsiteY5" fmla="*/ 1075331 h 1262107"/>
              <a:gd name="connsiteX6" fmla="*/ 1009391 w 2949474"/>
              <a:gd name="connsiteY6" fmla="*/ 1258410 h 1262107"/>
              <a:gd name="connsiteX7" fmla="*/ 259238 w 2949474"/>
              <a:gd name="connsiteY7" fmla="*/ 1174412 h 1262107"/>
              <a:gd name="connsiteX8" fmla="*/ 0 w 2949474"/>
              <a:gd name="connsiteY8" fmla="*/ 1111462 h 1262107"/>
              <a:gd name="connsiteX9" fmla="*/ 0 w 2949474"/>
              <a:gd name="connsiteY9" fmla="*/ 354438 h 1262107"/>
              <a:gd name="connsiteX10" fmla="*/ 354438 w 2949474"/>
              <a:gd name="connsiteY10" fmla="*/ 0 h 1262107"/>
              <a:gd name="connsiteX0" fmla="*/ 354438 w 2949474"/>
              <a:gd name="connsiteY0" fmla="*/ 0 h 1217128"/>
              <a:gd name="connsiteX1" fmla="*/ 2595036 w 2949474"/>
              <a:gd name="connsiteY1" fmla="*/ 0 h 1217128"/>
              <a:gd name="connsiteX2" fmla="*/ 2949474 w 2949474"/>
              <a:gd name="connsiteY2" fmla="*/ 354438 h 1217128"/>
              <a:gd name="connsiteX3" fmla="*/ 2949474 w 2949474"/>
              <a:gd name="connsiteY3" fmla="*/ 1207253 h 1217128"/>
              <a:gd name="connsiteX4" fmla="*/ 2682477 w 2949474"/>
              <a:gd name="connsiteY4" fmla="*/ 1114880 h 1217128"/>
              <a:gd name="connsiteX5" fmla="*/ 1883151 w 2949474"/>
              <a:gd name="connsiteY5" fmla="*/ 1075331 h 1217128"/>
              <a:gd name="connsiteX6" fmla="*/ 1017011 w 2949474"/>
              <a:gd name="connsiteY6" fmla="*/ 1202231 h 1217128"/>
              <a:gd name="connsiteX7" fmla="*/ 259238 w 2949474"/>
              <a:gd name="connsiteY7" fmla="*/ 1174412 h 1217128"/>
              <a:gd name="connsiteX8" fmla="*/ 0 w 2949474"/>
              <a:gd name="connsiteY8" fmla="*/ 1111462 h 1217128"/>
              <a:gd name="connsiteX9" fmla="*/ 0 w 2949474"/>
              <a:gd name="connsiteY9" fmla="*/ 354438 h 1217128"/>
              <a:gd name="connsiteX10" fmla="*/ 354438 w 2949474"/>
              <a:gd name="connsiteY10" fmla="*/ 0 h 1217128"/>
              <a:gd name="connsiteX0" fmla="*/ 354438 w 2949474"/>
              <a:gd name="connsiteY0" fmla="*/ 0 h 1226091"/>
              <a:gd name="connsiteX1" fmla="*/ 2595036 w 2949474"/>
              <a:gd name="connsiteY1" fmla="*/ 0 h 1226091"/>
              <a:gd name="connsiteX2" fmla="*/ 2949474 w 2949474"/>
              <a:gd name="connsiteY2" fmla="*/ 354438 h 1226091"/>
              <a:gd name="connsiteX3" fmla="*/ 2949474 w 2949474"/>
              <a:gd name="connsiteY3" fmla="*/ 1207253 h 1226091"/>
              <a:gd name="connsiteX4" fmla="*/ 2682477 w 2949474"/>
              <a:gd name="connsiteY4" fmla="*/ 1114880 h 1226091"/>
              <a:gd name="connsiteX5" fmla="*/ 1883151 w 2949474"/>
              <a:gd name="connsiteY5" fmla="*/ 1075331 h 1226091"/>
              <a:gd name="connsiteX6" fmla="*/ 1024631 w 2949474"/>
              <a:gd name="connsiteY6" fmla="*/ 1216275 h 1226091"/>
              <a:gd name="connsiteX7" fmla="*/ 259238 w 2949474"/>
              <a:gd name="connsiteY7" fmla="*/ 1174412 h 1226091"/>
              <a:gd name="connsiteX8" fmla="*/ 0 w 2949474"/>
              <a:gd name="connsiteY8" fmla="*/ 1111462 h 1226091"/>
              <a:gd name="connsiteX9" fmla="*/ 0 w 2949474"/>
              <a:gd name="connsiteY9" fmla="*/ 354438 h 1226091"/>
              <a:gd name="connsiteX10" fmla="*/ 354438 w 2949474"/>
              <a:gd name="connsiteY10" fmla="*/ 0 h 122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49474" h="1226091">
                <a:moveTo>
                  <a:pt x="354438" y="0"/>
                </a:moveTo>
                <a:lnTo>
                  <a:pt x="2595036" y="0"/>
                </a:lnTo>
                <a:cubicBezTo>
                  <a:pt x="2790787" y="0"/>
                  <a:pt x="2949474" y="158687"/>
                  <a:pt x="2949474" y="354438"/>
                </a:cubicBezTo>
                <a:lnTo>
                  <a:pt x="2949474" y="1207253"/>
                </a:lnTo>
                <a:lnTo>
                  <a:pt x="2682477" y="1114880"/>
                </a:lnTo>
                <a:cubicBezTo>
                  <a:pt x="2401390" y="1021476"/>
                  <a:pt x="2159459" y="1058432"/>
                  <a:pt x="1883151" y="1075331"/>
                </a:cubicBezTo>
                <a:cubicBezTo>
                  <a:pt x="1606843" y="1092230"/>
                  <a:pt x="1295283" y="1199761"/>
                  <a:pt x="1024631" y="1216275"/>
                </a:cubicBezTo>
                <a:cubicBezTo>
                  <a:pt x="753979" y="1232789"/>
                  <a:pt x="518933" y="1234201"/>
                  <a:pt x="259238" y="1174412"/>
                </a:cubicBezTo>
                <a:lnTo>
                  <a:pt x="0" y="1111462"/>
                </a:lnTo>
                <a:lnTo>
                  <a:pt x="0" y="354438"/>
                </a:lnTo>
                <a:cubicBezTo>
                  <a:pt x="0" y="158687"/>
                  <a:pt x="158687" y="0"/>
                  <a:pt x="354438" y="0"/>
                </a:cubicBezTo>
                <a:close/>
              </a:path>
            </a:pathLst>
          </a:custGeom>
          <a:gradFill flip="none" rotWithShape="1">
            <a:gsLst>
              <a:gs pos="0">
                <a:srgbClr val="441E86">
                  <a:alpha val="80000"/>
                </a:srgbClr>
              </a:gs>
              <a:gs pos="100000">
                <a:srgbClr val="8A6EAE"/>
              </a:gs>
            </a:gsLst>
            <a:lin ang="10800000" scaled="1"/>
            <a:tileRect/>
          </a:gradFill>
          <a:ln w="6350">
            <a:solidFill>
              <a:srgbClr val="441E86"/>
            </a:solidFill>
          </a:ln>
          <a:effectLst>
            <a:outerShdw blurRad="50800" dist="38100" dir="5400000" algn="t" rotWithShape="0">
              <a:srgbClr val="441E8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xmlns="" id="{A99D3632-D868-4E4A-9441-46A429B165DC}"/>
              </a:ext>
            </a:extLst>
          </p:cNvPr>
          <p:cNvGrpSpPr/>
          <p:nvPr/>
        </p:nvGrpSpPr>
        <p:grpSpPr>
          <a:xfrm>
            <a:off x="3347765" y="2762779"/>
            <a:ext cx="578802" cy="292084"/>
            <a:chOff x="4518389" y="3972447"/>
            <a:chExt cx="510108" cy="257420"/>
          </a:xfrm>
        </p:grpSpPr>
        <p:sp>
          <p:nvSpPr>
            <p:cNvPr id="367" name="矩形: 圆角 366">
              <a:extLst>
                <a:ext uri="{FF2B5EF4-FFF2-40B4-BE49-F238E27FC236}">
                  <a16:creationId xmlns:a16="http://schemas.microsoft.com/office/drawing/2014/main" xmlns="" id="{8BE751F9-6D32-4DE9-8A34-703BE311B787}"/>
                </a:ext>
              </a:extLst>
            </p:cNvPr>
            <p:cNvSpPr/>
            <p:nvPr/>
          </p:nvSpPr>
          <p:spPr>
            <a:xfrm>
              <a:off x="4518389" y="3989474"/>
              <a:ext cx="510108" cy="177058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  <a:alpha val="62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 作</a:t>
              </a: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xmlns="" id="{9DB1C170-D5CB-4C3E-9648-CC8FFB469DCC}"/>
                </a:ext>
              </a:extLst>
            </p:cNvPr>
            <p:cNvSpPr/>
            <p:nvPr/>
          </p:nvSpPr>
          <p:spPr>
            <a:xfrm>
              <a:off x="4537868" y="3972447"/>
              <a:ext cx="468476" cy="25742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rgbClr val="8A6EAE">
                  <a:alpha val="7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75000"/>
                    <a:lumOff val="25000"/>
                    <a:alpha val="28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340" name="矩形 339">
            <a:extLst>
              <a:ext uri="{FF2B5EF4-FFF2-40B4-BE49-F238E27FC236}">
                <a16:creationId xmlns:a16="http://schemas.microsoft.com/office/drawing/2014/main" xmlns="" id="{CFF8101C-3AB1-4BFF-887B-EBBC0C52A37E}"/>
              </a:ext>
            </a:extLst>
          </p:cNvPr>
          <p:cNvSpPr/>
          <p:nvPr/>
        </p:nvSpPr>
        <p:spPr>
          <a:xfrm>
            <a:off x="1457204" y="1839965"/>
            <a:ext cx="2492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grpSp>
        <p:nvGrpSpPr>
          <p:cNvPr id="345" name="组合 344">
            <a:extLst>
              <a:ext uri="{FF2B5EF4-FFF2-40B4-BE49-F238E27FC236}">
                <a16:creationId xmlns:a16="http://schemas.microsoft.com/office/drawing/2014/main" xmlns="" id="{74425694-A626-4A95-8994-91093AD98291}"/>
              </a:ext>
            </a:extLst>
          </p:cNvPr>
          <p:cNvGrpSpPr/>
          <p:nvPr/>
        </p:nvGrpSpPr>
        <p:grpSpPr>
          <a:xfrm>
            <a:off x="2853908" y="4904501"/>
            <a:ext cx="968233" cy="340490"/>
            <a:chOff x="6624679" y="5161168"/>
            <a:chExt cx="968233" cy="340490"/>
          </a:xfrm>
        </p:grpSpPr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xmlns="" id="{88CE83F9-B0C7-4E86-9CAD-2B3EF8CFA403}"/>
                </a:ext>
              </a:extLst>
            </p:cNvPr>
            <p:cNvSpPr/>
            <p:nvPr/>
          </p:nvSpPr>
          <p:spPr>
            <a:xfrm>
              <a:off x="6624679" y="5161168"/>
              <a:ext cx="926772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41E86">
                    <a:alpha val="90000"/>
                  </a:srgbClr>
                </a:gs>
                <a:gs pos="100000">
                  <a:srgbClr val="8A6EAE"/>
                </a:gs>
              </a:gsLst>
              <a:lin ang="2700000" scaled="1"/>
              <a:tileRect/>
            </a:gradFill>
            <a:ln w="6350">
              <a:solidFill>
                <a:srgbClr val="441E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48" name="矩形: 圆角 347">
              <a:extLst>
                <a:ext uri="{FF2B5EF4-FFF2-40B4-BE49-F238E27FC236}">
                  <a16:creationId xmlns:a16="http://schemas.microsoft.com/office/drawing/2014/main" xmlns="" id="{433F4B80-651C-4664-8EAA-63AF10D0E8FB}"/>
                </a:ext>
              </a:extLst>
            </p:cNvPr>
            <p:cNvSpPr/>
            <p:nvPr/>
          </p:nvSpPr>
          <p:spPr>
            <a:xfrm>
              <a:off x="6815679" y="5162580"/>
              <a:ext cx="777233" cy="298560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无 线</a:t>
              </a:r>
            </a:p>
          </p:txBody>
        </p:sp>
      </p:grpSp>
      <p:pic>
        <p:nvPicPr>
          <p:cNvPr id="346" name="图形 345">
            <a:extLst>
              <a:ext uri="{FF2B5EF4-FFF2-40B4-BE49-F238E27FC236}">
                <a16:creationId xmlns:a16="http://schemas.microsoft.com/office/drawing/2014/main" xmlns="" id="{2D09ADD7-99CB-4B32-B91F-649AA6BB9F9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917406" y="4902865"/>
            <a:ext cx="285656" cy="285656"/>
          </a:xfrm>
          <a:prstGeom prst="rect">
            <a:avLst/>
          </a:prstGeom>
        </p:spPr>
      </p:pic>
      <p:pic>
        <p:nvPicPr>
          <p:cNvPr id="220" name="图片 219">
            <a:extLst>
              <a:ext uri="{FF2B5EF4-FFF2-40B4-BE49-F238E27FC236}">
                <a16:creationId xmlns:a16="http://schemas.microsoft.com/office/drawing/2014/main" xmlns="" id="{F1860333-CD11-44BF-8DB1-1B19B0358EC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7980" y="1001457"/>
            <a:ext cx="3910062" cy="7019006"/>
          </a:xfrm>
          <a:prstGeom prst="rect">
            <a:avLst/>
          </a:prstGeom>
        </p:spPr>
      </p:pic>
      <p:sp>
        <p:nvSpPr>
          <p:cNvPr id="357" name="矩形: 圆角 356">
            <a:extLst>
              <a:ext uri="{FF2B5EF4-FFF2-40B4-BE49-F238E27FC236}">
                <a16:creationId xmlns:a16="http://schemas.microsoft.com/office/drawing/2014/main" xmlns="" id="{03C5B373-8417-46DC-89B8-7D7BE6FEE3E6}"/>
              </a:ext>
            </a:extLst>
          </p:cNvPr>
          <p:cNvSpPr/>
          <p:nvPr/>
        </p:nvSpPr>
        <p:spPr>
          <a:xfrm>
            <a:off x="3395342" y="4620524"/>
            <a:ext cx="451120" cy="156583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00" dirty="0">
                <a:solidFill>
                  <a:schemeClr val="tx1">
                    <a:lumMod val="75000"/>
                    <a:lumOff val="25000"/>
                    <a:alpha val="39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使  用 </a:t>
            </a:r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xmlns="" id="{DD51C80C-6019-402F-B2FD-B9C8345E87E1}"/>
              </a:ext>
            </a:extLst>
          </p:cNvPr>
          <p:cNvSpPr/>
          <p:nvPr/>
        </p:nvSpPr>
        <p:spPr>
          <a:xfrm>
            <a:off x="3395342" y="4604418"/>
            <a:ext cx="451120" cy="24788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441E86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00" dirty="0">
              <a:solidFill>
                <a:schemeClr val="tx1">
                  <a:lumMod val="75000"/>
                  <a:lumOff val="25000"/>
                  <a:alpha val="27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5283C6BF-B3A0-40A9-8A42-448A753B99F2}"/>
              </a:ext>
            </a:extLst>
          </p:cNvPr>
          <p:cNvSpPr/>
          <p:nvPr/>
        </p:nvSpPr>
        <p:spPr>
          <a:xfrm>
            <a:off x="893894" y="3199272"/>
            <a:ext cx="3713590" cy="1206202"/>
          </a:xfrm>
          <a:prstGeom prst="roundRect">
            <a:avLst>
              <a:gd name="adj" fmla="val 8031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xmlns="" id="{EB537996-4DBE-46ED-9532-E69B903A638F}"/>
              </a:ext>
            </a:extLst>
          </p:cNvPr>
          <p:cNvSpPr/>
          <p:nvPr/>
        </p:nvSpPr>
        <p:spPr>
          <a:xfrm>
            <a:off x="893895" y="3785185"/>
            <a:ext cx="3728412" cy="47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支持</a:t>
            </a:r>
            <a:r>
              <a:rPr lang="zh-CN" altLang="en-US" dirty="0">
                <a:solidFill>
                  <a:srgbClr val="441E86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的</a:t>
            </a:r>
            <a:r>
              <a:rPr lang="zh-CN" altLang="en-US" dirty="0">
                <a:solidFill>
                  <a:srgbClr val="441E86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投影仪  </a:t>
            </a:r>
          </a:p>
        </p:txBody>
      </p:sp>
      <p:grpSp>
        <p:nvGrpSpPr>
          <p:cNvPr id="336" name="组合 335">
            <a:extLst>
              <a:ext uri="{FF2B5EF4-FFF2-40B4-BE49-F238E27FC236}">
                <a16:creationId xmlns:a16="http://schemas.microsoft.com/office/drawing/2014/main" xmlns="" id="{C5C2579A-597F-422B-8AFF-B541427C3552}"/>
              </a:ext>
            </a:extLst>
          </p:cNvPr>
          <p:cNvGrpSpPr/>
          <p:nvPr/>
        </p:nvGrpSpPr>
        <p:grpSpPr>
          <a:xfrm>
            <a:off x="2020127" y="2728259"/>
            <a:ext cx="995232" cy="327460"/>
            <a:chOff x="8599157" y="4629052"/>
            <a:chExt cx="1352221" cy="444920"/>
          </a:xfrm>
          <a:effectLst>
            <a:outerShdw blurRad="50800" dist="38100" dir="2700000" algn="tl" rotWithShape="0">
              <a:srgbClr val="8A6EAE">
                <a:alpha val="30000"/>
              </a:srgbClr>
            </a:outerShdw>
          </a:effectLst>
        </p:grpSpPr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xmlns="" id="{1AAE0EB7-2B79-4364-884D-5E2DACA8A051}"/>
                </a:ext>
              </a:extLst>
            </p:cNvPr>
            <p:cNvGrpSpPr/>
            <p:nvPr/>
          </p:nvGrpSpPr>
          <p:grpSpPr>
            <a:xfrm>
              <a:off x="8599157" y="4629052"/>
              <a:ext cx="1352221" cy="444920"/>
              <a:chOff x="4851665" y="4935197"/>
              <a:chExt cx="1352221" cy="444920"/>
            </a:xfrm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xmlns="" id="{F043906F-A786-4ED1-94B6-72C2678D6D39}"/>
                  </a:ext>
                </a:extLst>
              </p:cNvPr>
              <p:cNvSpPr/>
              <p:nvPr/>
            </p:nvSpPr>
            <p:spPr>
              <a:xfrm>
                <a:off x="4851665" y="4935197"/>
                <a:ext cx="1244335" cy="44492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41E86">
                      <a:alpha val="95000"/>
                    </a:srgbClr>
                  </a:gs>
                  <a:gs pos="100000">
                    <a:srgbClr val="8A6EAE"/>
                  </a:gs>
                </a:gsLst>
                <a:lin ang="2700000" scaled="1"/>
                <a:tileRect/>
              </a:gradFill>
              <a:ln w="6350">
                <a:solidFill>
                  <a:srgbClr val="441E8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352" name="矩形: 圆角 351">
                <a:extLst>
                  <a:ext uri="{FF2B5EF4-FFF2-40B4-BE49-F238E27FC236}">
                    <a16:creationId xmlns:a16="http://schemas.microsoft.com/office/drawing/2014/main" xmlns="" id="{76D43E17-F7B1-46EC-AB6B-7F2B5148F8CF}"/>
                  </a:ext>
                </a:extLst>
              </p:cNvPr>
              <p:cNvSpPr/>
              <p:nvPr/>
            </p:nvSpPr>
            <p:spPr>
              <a:xfrm>
                <a:off x="5163800" y="4948477"/>
                <a:ext cx="1040086" cy="36101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方 便</a:t>
                </a:r>
              </a:p>
            </p:txBody>
          </p:sp>
        </p:grpSp>
        <p:pic>
          <p:nvPicPr>
            <p:cNvPr id="350" name="图形 349">
              <a:extLst>
                <a:ext uri="{FF2B5EF4-FFF2-40B4-BE49-F238E27FC236}">
                  <a16:creationId xmlns:a16="http://schemas.microsoft.com/office/drawing/2014/main" xmlns="" id="{45DF3CE5-1AB8-48D4-9D0E-A332C9B0A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8753258" y="4699001"/>
              <a:ext cx="250130" cy="233766"/>
            </a:xfrm>
            <a:prstGeom prst="rect">
              <a:avLst/>
            </a:prstGeom>
          </p:spPr>
        </p:pic>
      </p:grpSp>
      <p:sp>
        <p:nvSpPr>
          <p:cNvPr id="378" name="任意多边形: 形状 377">
            <a:extLst>
              <a:ext uri="{FF2B5EF4-FFF2-40B4-BE49-F238E27FC236}">
                <a16:creationId xmlns:a16="http://schemas.microsoft.com/office/drawing/2014/main" xmlns="" id="{2BD50A96-AE2A-4C46-B8F2-ADF6F0A1F969}"/>
              </a:ext>
            </a:extLst>
          </p:cNvPr>
          <p:cNvSpPr/>
          <p:nvPr/>
        </p:nvSpPr>
        <p:spPr>
          <a:xfrm>
            <a:off x="3135412" y="2569328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8A6EAE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77" name="任意多边形: 形状 376">
            <a:extLst>
              <a:ext uri="{FF2B5EF4-FFF2-40B4-BE49-F238E27FC236}">
                <a16:creationId xmlns:a16="http://schemas.microsoft.com/office/drawing/2014/main" xmlns="" id="{83BDABF7-9E93-4256-A5CD-F771DEAE9ED0}"/>
              </a:ext>
            </a:extLst>
          </p:cNvPr>
          <p:cNvSpPr/>
          <p:nvPr/>
        </p:nvSpPr>
        <p:spPr>
          <a:xfrm>
            <a:off x="1497617" y="2957523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rgbClr val="8A6EAE">
                <a:alpha val="6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tx1">
                  <a:lumMod val="75000"/>
                  <a:lumOff val="25000"/>
                  <a:alpha val="28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992DABD-3834-488B-BC17-7320CF534A60}"/>
              </a:ext>
            </a:extLst>
          </p:cNvPr>
          <p:cNvSpPr/>
          <p:nvPr/>
        </p:nvSpPr>
        <p:spPr>
          <a:xfrm>
            <a:off x="-571927" y="-629258"/>
            <a:ext cx="1382005" cy="1382005"/>
          </a:xfrm>
          <a:prstGeom prst="ellipse">
            <a:avLst/>
          </a:prstGeom>
          <a:gradFill flip="none" rotWithShape="1">
            <a:gsLst>
              <a:gs pos="0">
                <a:srgbClr val="8A6EAE"/>
              </a:gs>
              <a:gs pos="100000">
                <a:srgbClr val="441E86"/>
              </a:gs>
            </a:gsLst>
            <a:lin ang="18900000" scaled="1"/>
            <a:tileRect/>
          </a:gradFill>
          <a:ln w="6350">
            <a:gradFill flip="none" rotWithShape="1">
              <a:gsLst>
                <a:gs pos="0">
                  <a:srgbClr val="441E86"/>
                </a:gs>
                <a:gs pos="100000">
                  <a:srgbClr val="441E86">
                    <a:alpha val="0"/>
                  </a:srgbClr>
                </a:gs>
              </a:gsLst>
              <a:lin ang="10800000" scaled="1"/>
              <a:tileRect/>
            </a:gradFill>
          </a:ln>
          <a:effectLst>
            <a:outerShdw blurRad="88900" dist="38100" dir="2700000" algn="tl" rotWithShape="0">
              <a:srgbClr val="441E86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876A6CB-CEEB-49E0-992C-E2FD92E2E6A9}"/>
              </a:ext>
            </a:extLst>
          </p:cNvPr>
          <p:cNvSpPr/>
          <p:nvPr/>
        </p:nvSpPr>
        <p:spPr>
          <a:xfrm>
            <a:off x="792888" y="6377651"/>
            <a:ext cx="3229337" cy="1388962"/>
          </a:xfrm>
          <a:custGeom>
            <a:avLst/>
            <a:gdLst>
              <a:gd name="connsiteX0" fmla="*/ 0 w 3229337"/>
              <a:gd name="connsiteY0" fmla="*/ 0 h 1388962"/>
              <a:gd name="connsiteX1" fmla="*/ 914400 w 3229337"/>
              <a:gd name="connsiteY1" fmla="*/ 219919 h 1388962"/>
              <a:gd name="connsiteX2" fmla="*/ 1608881 w 3229337"/>
              <a:gd name="connsiteY2" fmla="*/ 891250 h 1388962"/>
              <a:gd name="connsiteX3" fmla="*/ 3229337 w 3229337"/>
              <a:gd name="connsiteY3" fmla="*/ 1388962 h 138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9337" h="1388962">
                <a:moveTo>
                  <a:pt x="0" y="0"/>
                </a:moveTo>
                <a:cubicBezTo>
                  <a:pt x="323126" y="35688"/>
                  <a:pt x="646253" y="71377"/>
                  <a:pt x="914400" y="219919"/>
                </a:cubicBezTo>
                <a:cubicBezTo>
                  <a:pt x="1182547" y="368461"/>
                  <a:pt x="1223058" y="696410"/>
                  <a:pt x="1608881" y="891250"/>
                </a:cubicBezTo>
                <a:cubicBezTo>
                  <a:pt x="1994704" y="1086090"/>
                  <a:pt x="2612020" y="1237526"/>
                  <a:pt x="3229337" y="1388962"/>
                </a:cubicBezTo>
              </a:path>
            </a:pathLst>
          </a:custGeom>
          <a:noFill/>
          <a:ln w="3175">
            <a:gradFill>
              <a:gsLst>
                <a:gs pos="51000">
                  <a:schemeClr val="accent1">
                    <a:alpha val="47000"/>
                  </a:schemeClr>
                </a:gs>
                <a:gs pos="0">
                  <a:schemeClr val="accent1">
                    <a:alpha val="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任意多边形: 形状 387">
            <a:extLst>
              <a:ext uri="{FF2B5EF4-FFF2-40B4-BE49-F238E27FC236}">
                <a16:creationId xmlns:a16="http://schemas.microsoft.com/office/drawing/2014/main" xmlns="" id="{CFF545AE-2A22-4EF6-9AE4-74B776BA7448}"/>
              </a:ext>
            </a:extLst>
          </p:cNvPr>
          <p:cNvSpPr/>
          <p:nvPr/>
        </p:nvSpPr>
        <p:spPr>
          <a:xfrm>
            <a:off x="299881" y="6007276"/>
            <a:ext cx="3229337" cy="1388962"/>
          </a:xfrm>
          <a:custGeom>
            <a:avLst/>
            <a:gdLst>
              <a:gd name="connsiteX0" fmla="*/ 0 w 3229337"/>
              <a:gd name="connsiteY0" fmla="*/ 0 h 1388962"/>
              <a:gd name="connsiteX1" fmla="*/ 914400 w 3229337"/>
              <a:gd name="connsiteY1" fmla="*/ 219919 h 1388962"/>
              <a:gd name="connsiteX2" fmla="*/ 1608881 w 3229337"/>
              <a:gd name="connsiteY2" fmla="*/ 891250 h 1388962"/>
              <a:gd name="connsiteX3" fmla="*/ 3229337 w 3229337"/>
              <a:gd name="connsiteY3" fmla="*/ 1388962 h 138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9337" h="1388962">
                <a:moveTo>
                  <a:pt x="0" y="0"/>
                </a:moveTo>
                <a:cubicBezTo>
                  <a:pt x="323126" y="35688"/>
                  <a:pt x="646253" y="71377"/>
                  <a:pt x="914400" y="219919"/>
                </a:cubicBezTo>
                <a:cubicBezTo>
                  <a:pt x="1182547" y="368461"/>
                  <a:pt x="1223058" y="696410"/>
                  <a:pt x="1608881" y="891250"/>
                </a:cubicBezTo>
                <a:cubicBezTo>
                  <a:pt x="1994704" y="1086090"/>
                  <a:pt x="2612020" y="1237526"/>
                  <a:pt x="3229337" y="1388962"/>
                </a:cubicBezTo>
              </a:path>
            </a:pathLst>
          </a:custGeom>
          <a:noFill/>
          <a:ln w="3175">
            <a:gradFill>
              <a:gsLst>
                <a:gs pos="51000">
                  <a:schemeClr val="accent1">
                    <a:alpha val="47000"/>
                  </a:schemeClr>
                </a:gs>
                <a:gs pos="0">
                  <a:schemeClr val="accent1">
                    <a:alpha val="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1" name="图形 113">
            <a:extLst>
              <a:ext uri="{FF2B5EF4-FFF2-40B4-BE49-F238E27FC236}">
                <a16:creationId xmlns:a16="http://schemas.microsoft.com/office/drawing/2014/main" xmlns="" id="{C8747E59-56E1-4C81-B025-B592FD790FF0}"/>
              </a:ext>
            </a:extLst>
          </p:cNvPr>
          <p:cNvGrpSpPr/>
          <p:nvPr/>
        </p:nvGrpSpPr>
        <p:grpSpPr>
          <a:xfrm>
            <a:off x="1432543" y="3399732"/>
            <a:ext cx="428646" cy="428646"/>
            <a:chOff x="1052056" y="1924259"/>
            <a:chExt cx="536002" cy="536002"/>
          </a:xfrm>
          <a:gradFill>
            <a:gsLst>
              <a:gs pos="0">
                <a:srgbClr val="441E86"/>
              </a:gs>
              <a:gs pos="100000">
                <a:srgbClr val="8A6EAE"/>
              </a:gs>
            </a:gsLst>
            <a:lin ang="13500000" scaled="1"/>
          </a:gradFill>
        </p:grpSpPr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xmlns="" id="{21C3C648-3BF0-4CCC-A70E-AB68CB4FC318}"/>
                </a:ext>
              </a:extLst>
            </p:cNvPr>
            <p:cNvSpPr/>
            <p:nvPr/>
          </p:nvSpPr>
          <p:spPr>
            <a:xfrm>
              <a:off x="1256616" y="2094638"/>
              <a:ext cx="156717" cy="156613"/>
            </a:xfrm>
            <a:custGeom>
              <a:avLst/>
              <a:gdLst>
                <a:gd name="connsiteX0" fmla="*/ 0 w 156717"/>
                <a:gd name="connsiteY0" fmla="*/ 78307 h 156613"/>
                <a:gd name="connsiteX1" fmla="*/ 78359 w 156717"/>
                <a:gd name="connsiteY1" fmla="*/ 156613 h 156613"/>
                <a:gd name="connsiteX2" fmla="*/ 156718 w 156717"/>
                <a:gd name="connsiteY2" fmla="*/ 78307 h 156613"/>
                <a:gd name="connsiteX3" fmla="*/ 78359 w 156717"/>
                <a:gd name="connsiteY3" fmla="*/ 0 h 156613"/>
                <a:gd name="connsiteX4" fmla="*/ 0 w 156717"/>
                <a:gd name="connsiteY4" fmla="*/ 78307 h 15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17" h="156613">
                  <a:moveTo>
                    <a:pt x="0" y="78307"/>
                  </a:moveTo>
                  <a:cubicBezTo>
                    <a:pt x="0" y="121554"/>
                    <a:pt x="35082" y="156613"/>
                    <a:pt x="78359" y="156613"/>
                  </a:cubicBezTo>
                  <a:cubicBezTo>
                    <a:pt x="121635" y="156613"/>
                    <a:pt x="156718" y="121554"/>
                    <a:pt x="156718" y="78307"/>
                  </a:cubicBezTo>
                  <a:cubicBezTo>
                    <a:pt x="156718" y="35059"/>
                    <a:pt x="121635" y="0"/>
                    <a:pt x="78359" y="0"/>
                  </a:cubicBezTo>
                  <a:cubicBezTo>
                    <a:pt x="35082" y="0"/>
                    <a:pt x="0" y="35059"/>
                    <a:pt x="0" y="78307"/>
                  </a:cubicBezTo>
                  <a:close/>
                </a:path>
              </a:pathLst>
            </a:custGeom>
            <a:grpFill/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79EF4E58-DD74-4013-A7C0-DD985F4DC9F5}"/>
                </a:ext>
              </a:extLst>
            </p:cNvPr>
            <p:cNvSpPr/>
            <p:nvPr/>
          </p:nvSpPr>
          <p:spPr>
            <a:xfrm>
              <a:off x="1186004" y="2270828"/>
              <a:ext cx="297941" cy="140962"/>
            </a:xfrm>
            <a:custGeom>
              <a:avLst/>
              <a:gdLst>
                <a:gd name="connsiteX0" fmla="*/ 148971 w 297941"/>
                <a:gd name="connsiteY0" fmla="*/ 140962 h 140962"/>
                <a:gd name="connsiteX1" fmla="*/ 297942 w 297941"/>
                <a:gd name="connsiteY1" fmla="*/ 72287 h 140962"/>
                <a:gd name="connsiteX2" fmla="*/ 148971 w 297941"/>
                <a:gd name="connsiteY2" fmla="*/ 0 h 140962"/>
                <a:gd name="connsiteX3" fmla="*/ 0 w 297941"/>
                <a:gd name="connsiteY3" fmla="*/ 72287 h 140962"/>
                <a:gd name="connsiteX4" fmla="*/ 148971 w 297941"/>
                <a:gd name="connsiteY4" fmla="*/ 140962 h 14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41" h="140962">
                  <a:moveTo>
                    <a:pt x="148971" y="140962"/>
                  </a:moveTo>
                  <a:cubicBezTo>
                    <a:pt x="208643" y="140962"/>
                    <a:pt x="262034" y="114319"/>
                    <a:pt x="297942" y="72287"/>
                  </a:cubicBezTo>
                  <a:cubicBezTo>
                    <a:pt x="264965" y="28580"/>
                    <a:pt x="210527" y="0"/>
                    <a:pt x="148971" y="0"/>
                  </a:cubicBezTo>
                  <a:cubicBezTo>
                    <a:pt x="87414" y="0"/>
                    <a:pt x="32977" y="28580"/>
                    <a:pt x="0" y="72287"/>
                  </a:cubicBezTo>
                  <a:cubicBezTo>
                    <a:pt x="35960" y="114319"/>
                    <a:pt x="89351" y="140962"/>
                    <a:pt x="148971" y="140962"/>
                  </a:cubicBezTo>
                  <a:close/>
                </a:path>
              </a:pathLst>
            </a:custGeom>
            <a:grpFill/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39F497A0-8883-44B4-831A-54DA34454D9C}"/>
                </a:ext>
              </a:extLst>
            </p:cNvPr>
            <p:cNvSpPr/>
            <p:nvPr/>
          </p:nvSpPr>
          <p:spPr>
            <a:xfrm>
              <a:off x="1224948" y="2052082"/>
              <a:ext cx="190217" cy="190113"/>
            </a:xfrm>
            <a:custGeom>
              <a:avLst/>
              <a:gdLst>
                <a:gd name="connsiteX0" fmla="*/ 0 w 190217"/>
                <a:gd name="connsiteY0" fmla="*/ 95057 h 190113"/>
                <a:gd name="connsiteX1" fmla="*/ 95109 w 190217"/>
                <a:gd name="connsiteY1" fmla="*/ 190113 h 190113"/>
                <a:gd name="connsiteX2" fmla="*/ 190218 w 190217"/>
                <a:gd name="connsiteY2" fmla="*/ 95057 h 190113"/>
                <a:gd name="connsiteX3" fmla="*/ 95109 w 190217"/>
                <a:gd name="connsiteY3" fmla="*/ 0 h 190113"/>
                <a:gd name="connsiteX4" fmla="*/ 0 w 190217"/>
                <a:gd name="connsiteY4" fmla="*/ 95057 h 190113"/>
                <a:gd name="connsiteX5" fmla="*/ 180273 w 190217"/>
                <a:gd name="connsiteY5" fmla="*/ 95057 h 190113"/>
                <a:gd name="connsiteX6" fmla="*/ 95109 w 190217"/>
                <a:gd name="connsiteY6" fmla="*/ 180116 h 190113"/>
                <a:gd name="connsiteX7" fmla="*/ 9945 w 190217"/>
                <a:gd name="connsiteY7" fmla="*/ 95057 h 190113"/>
                <a:gd name="connsiteX8" fmla="*/ 95109 w 190217"/>
                <a:gd name="connsiteY8" fmla="*/ 9998 h 190113"/>
                <a:gd name="connsiteX9" fmla="*/ 180273 w 190217"/>
                <a:gd name="connsiteY9" fmla="*/ 95057 h 19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217" h="190113">
                  <a:moveTo>
                    <a:pt x="0" y="95057"/>
                  </a:moveTo>
                  <a:cubicBezTo>
                    <a:pt x="0" y="147453"/>
                    <a:pt x="42660" y="190113"/>
                    <a:pt x="95109" y="190113"/>
                  </a:cubicBezTo>
                  <a:cubicBezTo>
                    <a:pt x="147558" y="190113"/>
                    <a:pt x="190218" y="147453"/>
                    <a:pt x="190218" y="95057"/>
                  </a:cubicBezTo>
                  <a:cubicBezTo>
                    <a:pt x="190218" y="42660"/>
                    <a:pt x="147558" y="0"/>
                    <a:pt x="95109" y="0"/>
                  </a:cubicBezTo>
                  <a:cubicBezTo>
                    <a:pt x="42660" y="0"/>
                    <a:pt x="0" y="42608"/>
                    <a:pt x="0" y="95057"/>
                  </a:cubicBezTo>
                  <a:close/>
                  <a:moveTo>
                    <a:pt x="180273" y="95057"/>
                  </a:moveTo>
                  <a:cubicBezTo>
                    <a:pt x="180273" y="141957"/>
                    <a:pt x="142061" y="180116"/>
                    <a:pt x="95109" y="180116"/>
                  </a:cubicBezTo>
                  <a:cubicBezTo>
                    <a:pt x="48156" y="180116"/>
                    <a:pt x="9945" y="141957"/>
                    <a:pt x="9945" y="95057"/>
                  </a:cubicBezTo>
                  <a:cubicBezTo>
                    <a:pt x="9945" y="48156"/>
                    <a:pt x="48156" y="9998"/>
                    <a:pt x="95109" y="9998"/>
                  </a:cubicBezTo>
                  <a:cubicBezTo>
                    <a:pt x="142061" y="9998"/>
                    <a:pt x="180273" y="48104"/>
                    <a:pt x="180273" y="95057"/>
                  </a:cubicBezTo>
                  <a:close/>
                </a:path>
              </a:pathLst>
            </a:custGeom>
            <a:grpFill/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01BD4EF5-787A-44C1-BF27-384FEE05B53D}"/>
                </a:ext>
              </a:extLst>
            </p:cNvPr>
            <p:cNvSpPr/>
            <p:nvPr/>
          </p:nvSpPr>
          <p:spPr>
            <a:xfrm>
              <a:off x="1085556" y="1957759"/>
              <a:ext cx="469001" cy="469001"/>
            </a:xfrm>
            <a:custGeom>
              <a:avLst/>
              <a:gdLst>
                <a:gd name="connsiteX0" fmla="*/ 332175 w 469001"/>
                <a:gd name="connsiteY0" fmla="*/ 447227 h 469001"/>
                <a:gd name="connsiteX1" fmla="*/ 469002 w 469001"/>
                <a:gd name="connsiteY1" fmla="*/ 234292 h 469001"/>
                <a:gd name="connsiteX2" fmla="*/ 462720 w 469001"/>
                <a:gd name="connsiteY2" fmla="*/ 180273 h 469001"/>
                <a:gd name="connsiteX3" fmla="*/ 456701 w 469001"/>
                <a:gd name="connsiteY3" fmla="*/ 176556 h 469001"/>
                <a:gd name="connsiteX4" fmla="*/ 452985 w 469001"/>
                <a:gd name="connsiteY4" fmla="*/ 182576 h 469001"/>
                <a:gd name="connsiteX5" fmla="*/ 459004 w 469001"/>
                <a:gd name="connsiteY5" fmla="*/ 234292 h 469001"/>
                <a:gd name="connsiteX6" fmla="*/ 406608 w 469001"/>
                <a:gd name="connsiteY6" fmla="*/ 378133 h 469001"/>
                <a:gd name="connsiteX7" fmla="*/ 234501 w 469001"/>
                <a:gd name="connsiteY7" fmla="*/ 296947 h 469001"/>
                <a:gd name="connsiteX8" fmla="*/ 62342 w 469001"/>
                <a:gd name="connsiteY8" fmla="*/ 378133 h 469001"/>
                <a:gd name="connsiteX9" fmla="*/ 9998 w 469001"/>
                <a:gd name="connsiteY9" fmla="*/ 234292 h 469001"/>
                <a:gd name="connsiteX10" fmla="*/ 234501 w 469001"/>
                <a:gd name="connsiteY10" fmla="*/ 9998 h 469001"/>
                <a:gd name="connsiteX11" fmla="*/ 422677 w 469001"/>
                <a:gd name="connsiteY11" fmla="*/ 111911 h 469001"/>
                <a:gd name="connsiteX12" fmla="*/ 429587 w 469001"/>
                <a:gd name="connsiteY12" fmla="*/ 113377 h 469001"/>
                <a:gd name="connsiteX13" fmla="*/ 431052 w 469001"/>
                <a:gd name="connsiteY13" fmla="*/ 106468 h 469001"/>
                <a:gd name="connsiteX14" fmla="*/ 234501 w 469001"/>
                <a:gd name="connsiteY14" fmla="*/ 0 h 469001"/>
                <a:gd name="connsiteX15" fmla="*/ 0 w 469001"/>
                <a:gd name="connsiteY15" fmla="*/ 234292 h 469001"/>
                <a:gd name="connsiteX16" fmla="*/ 136827 w 469001"/>
                <a:gd name="connsiteY16" fmla="*/ 447227 h 469001"/>
                <a:gd name="connsiteX17" fmla="*/ 140491 w 469001"/>
                <a:gd name="connsiteY17" fmla="*/ 448902 h 469001"/>
                <a:gd name="connsiteX18" fmla="*/ 145254 w 469001"/>
                <a:gd name="connsiteY18" fmla="*/ 450943 h 469001"/>
                <a:gd name="connsiteX19" fmla="*/ 234501 w 469001"/>
                <a:gd name="connsiteY19" fmla="*/ 469002 h 469001"/>
                <a:gd name="connsiteX20" fmla="*/ 323695 w 469001"/>
                <a:gd name="connsiteY20" fmla="*/ 450943 h 469001"/>
                <a:gd name="connsiteX21" fmla="*/ 328615 w 469001"/>
                <a:gd name="connsiteY21" fmla="*/ 448849 h 469001"/>
                <a:gd name="connsiteX22" fmla="*/ 332175 w 469001"/>
                <a:gd name="connsiteY22" fmla="*/ 447227 h 469001"/>
                <a:gd name="connsiteX23" fmla="*/ 234501 w 469001"/>
                <a:gd name="connsiteY23" fmla="*/ 306893 h 469001"/>
                <a:gd name="connsiteX24" fmla="*/ 399332 w 469001"/>
                <a:gd name="connsiteY24" fmla="*/ 384833 h 469001"/>
                <a:gd name="connsiteX25" fmla="*/ 326626 w 469001"/>
                <a:gd name="connsiteY25" fmla="*/ 438747 h 469001"/>
                <a:gd name="connsiteX26" fmla="*/ 323276 w 469001"/>
                <a:gd name="connsiteY26" fmla="*/ 440265 h 469001"/>
                <a:gd name="connsiteX27" fmla="*/ 319717 w 469001"/>
                <a:gd name="connsiteY27" fmla="*/ 441731 h 469001"/>
                <a:gd name="connsiteX28" fmla="*/ 234449 w 469001"/>
                <a:gd name="connsiteY28" fmla="*/ 458585 h 469001"/>
                <a:gd name="connsiteX29" fmla="*/ 149128 w 469001"/>
                <a:gd name="connsiteY29" fmla="*/ 441731 h 469001"/>
                <a:gd name="connsiteX30" fmla="*/ 145673 w 469001"/>
                <a:gd name="connsiteY30" fmla="*/ 440265 h 469001"/>
                <a:gd name="connsiteX31" fmla="*/ 142219 w 469001"/>
                <a:gd name="connsiteY31" fmla="*/ 438695 h 469001"/>
                <a:gd name="connsiteX32" fmla="*/ 69617 w 469001"/>
                <a:gd name="connsiteY32" fmla="*/ 384780 h 469001"/>
                <a:gd name="connsiteX33" fmla="*/ 234501 w 469001"/>
                <a:gd name="connsiteY33" fmla="*/ 306893 h 46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9001" h="469001">
                  <a:moveTo>
                    <a:pt x="332175" y="447227"/>
                  </a:moveTo>
                  <a:cubicBezTo>
                    <a:pt x="412837" y="410167"/>
                    <a:pt x="469002" y="328668"/>
                    <a:pt x="469002" y="234292"/>
                  </a:cubicBezTo>
                  <a:cubicBezTo>
                    <a:pt x="469002" y="216023"/>
                    <a:pt x="466908" y="197860"/>
                    <a:pt x="462720" y="180273"/>
                  </a:cubicBezTo>
                  <a:cubicBezTo>
                    <a:pt x="462092" y="177603"/>
                    <a:pt x="459370" y="175928"/>
                    <a:pt x="456701" y="176556"/>
                  </a:cubicBezTo>
                  <a:cubicBezTo>
                    <a:pt x="454031" y="177184"/>
                    <a:pt x="452356" y="179854"/>
                    <a:pt x="452985" y="182576"/>
                  </a:cubicBezTo>
                  <a:cubicBezTo>
                    <a:pt x="456963" y="199430"/>
                    <a:pt x="459004" y="216809"/>
                    <a:pt x="459004" y="234292"/>
                  </a:cubicBezTo>
                  <a:cubicBezTo>
                    <a:pt x="459004" y="288991"/>
                    <a:pt x="439270" y="339136"/>
                    <a:pt x="406608" y="378133"/>
                  </a:cubicBezTo>
                  <a:cubicBezTo>
                    <a:pt x="366198" y="327254"/>
                    <a:pt x="302286" y="296947"/>
                    <a:pt x="234501" y="296947"/>
                  </a:cubicBezTo>
                  <a:cubicBezTo>
                    <a:pt x="166715" y="296947"/>
                    <a:pt x="102804" y="327254"/>
                    <a:pt x="62342" y="378133"/>
                  </a:cubicBezTo>
                  <a:cubicBezTo>
                    <a:pt x="29679" y="339189"/>
                    <a:pt x="9998" y="288991"/>
                    <a:pt x="9998" y="234292"/>
                  </a:cubicBezTo>
                  <a:cubicBezTo>
                    <a:pt x="9998" y="110603"/>
                    <a:pt x="110707" y="9998"/>
                    <a:pt x="234501" y="9998"/>
                  </a:cubicBezTo>
                  <a:cubicBezTo>
                    <a:pt x="310661" y="9998"/>
                    <a:pt x="381012" y="48104"/>
                    <a:pt x="422677" y="111911"/>
                  </a:cubicBezTo>
                  <a:cubicBezTo>
                    <a:pt x="424195" y="114214"/>
                    <a:pt x="427284" y="114843"/>
                    <a:pt x="429587" y="113377"/>
                  </a:cubicBezTo>
                  <a:cubicBezTo>
                    <a:pt x="431890" y="111859"/>
                    <a:pt x="432570" y="108771"/>
                    <a:pt x="431052" y="106468"/>
                  </a:cubicBezTo>
                  <a:cubicBezTo>
                    <a:pt x="387502" y="39781"/>
                    <a:pt x="314064" y="0"/>
                    <a:pt x="234501" y="0"/>
                  </a:cubicBezTo>
                  <a:cubicBezTo>
                    <a:pt x="105211" y="0"/>
                    <a:pt x="0" y="105107"/>
                    <a:pt x="0" y="234292"/>
                  </a:cubicBezTo>
                  <a:cubicBezTo>
                    <a:pt x="0" y="328668"/>
                    <a:pt x="56165" y="410115"/>
                    <a:pt x="136827" y="447227"/>
                  </a:cubicBezTo>
                  <a:cubicBezTo>
                    <a:pt x="138031" y="447802"/>
                    <a:pt x="139287" y="448326"/>
                    <a:pt x="140491" y="448902"/>
                  </a:cubicBezTo>
                  <a:cubicBezTo>
                    <a:pt x="142061" y="449582"/>
                    <a:pt x="143684" y="450315"/>
                    <a:pt x="145254" y="450943"/>
                  </a:cubicBezTo>
                  <a:cubicBezTo>
                    <a:pt x="173206" y="462668"/>
                    <a:pt x="203461" y="469002"/>
                    <a:pt x="234501" y="469002"/>
                  </a:cubicBezTo>
                  <a:cubicBezTo>
                    <a:pt x="265541" y="469002"/>
                    <a:pt x="295796" y="462720"/>
                    <a:pt x="323695" y="450943"/>
                  </a:cubicBezTo>
                  <a:cubicBezTo>
                    <a:pt x="325318" y="450263"/>
                    <a:pt x="326993" y="449530"/>
                    <a:pt x="328615" y="448849"/>
                  </a:cubicBezTo>
                  <a:cubicBezTo>
                    <a:pt x="329767" y="448326"/>
                    <a:pt x="330971" y="447802"/>
                    <a:pt x="332175" y="447227"/>
                  </a:cubicBezTo>
                  <a:close/>
                  <a:moveTo>
                    <a:pt x="234501" y="306893"/>
                  </a:moveTo>
                  <a:cubicBezTo>
                    <a:pt x="299512" y="306893"/>
                    <a:pt x="360807" y="335943"/>
                    <a:pt x="399332" y="384833"/>
                  </a:cubicBezTo>
                  <a:cubicBezTo>
                    <a:pt x="378813" y="407916"/>
                    <a:pt x="354054" y="426132"/>
                    <a:pt x="326626" y="438747"/>
                  </a:cubicBezTo>
                  <a:cubicBezTo>
                    <a:pt x="325475" y="439270"/>
                    <a:pt x="324375" y="439794"/>
                    <a:pt x="323276" y="440265"/>
                  </a:cubicBezTo>
                  <a:cubicBezTo>
                    <a:pt x="322125" y="440788"/>
                    <a:pt x="320921" y="441259"/>
                    <a:pt x="319717" y="441731"/>
                  </a:cubicBezTo>
                  <a:cubicBezTo>
                    <a:pt x="293440" y="452566"/>
                    <a:pt x="264651" y="458585"/>
                    <a:pt x="234449" y="458585"/>
                  </a:cubicBezTo>
                  <a:cubicBezTo>
                    <a:pt x="204246" y="458585"/>
                    <a:pt x="175457" y="452566"/>
                    <a:pt x="149128" y="441731"/>
                  </a:cubicBezTo>
                  <a:cubicBezTo>
                    <a:pt x="147976" y="441259"/>
                    <a:pt x="146825" y="440788"/>
                    <a:pt x="145673" y="440265"/>
                  </a:cubicBezTo>
                  <a:lnTo>
                    <a:pt x="142219" y="438695"/>
                  </a:lnTo>
                  <a:cubicBezTo>
                    <a:pt x="114843" y="426080"/>
                    <a:pt x="90084" y="407864"/>
                    <a:pt x="69617" y="384780"/>
                  </a:cubicBezTo>
                  <a:cubicBezTo>
                    <a:pt x="108195" y="335996"/>
                    <a:pt x="169490" y="306893"/>
                    <a:pt x="234501" y="306893"/>
                  </a:cubicBezTo>
                  <a:close/>
                </a:path>
              </a:pathLst>
            </a:custGeom>
            <a:grpFill/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93" name="矩形 392">
            <a:extLst>
              <a:ext uri="{FF2B5EF4-FFF2-40B4-BE49-F238E27FC236}">
                <a16:creationId xmlns:a16="http://schemas.microsoft.com/office/drawing/2014/main" xmlns="" id="{58378B9E-B14A-4794-A8FA-A9194C71123D}"/>
              </a:ext>
            </a:extLst>
          </p:cNvPr>
          <p:cNvSpPr/>
          <p:nvPr/>
        </p:nvSpPr>
        <p:spPr>
          <a:xfrm>
            <a:off x="1940799" y="3663277"/>
            <a:ext cx="2124813" cy="82453"/>
          </a:xfrm>
          <a:prstGeom prst="rect">
            <a:avLst/>
          </a:prstGeom>
          <a:solidFill>
            <a:srgbClr val="8A6EA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320" name="矩形 319">
            <a:extLst>
              <a:ext uri="{FF2B5EF4-FFF2-40B4-BE49-F238E27FC236}">
                <a16:creationId xmlns:a16="http://schemas.microsoft.com/office/drawing/2014/main" xmlns="" id="{B85FBA8B-9601-4282-894B-DCD3FFDACB63}"/>
              </a:ext>
            </a:extLst>
          </p:cNvPr>
          <p:cNvSpPr/>
          <p:nvPr/>
        </p:nvSpPr>
        <p:spPr>
          <a:xfrm>
            <a:off x="1987901" y="3358118"/>
            <a:ext cx="2017078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明基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E540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用户印象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96" name="矩形: 圆角 395">
            <a:extLst>
              <a:ext uri="{FF2B5EF4-FFF2-40B4-BE49-F238E27FC236}">
                <a16:creationId xmlns:a16="http://schemas.microsoft.com/office/drawing/2014/main" xmlns="" id="{2F185651-7586-46EB-BEDB-AFD26C5AEDF7}"/>
              </a:ext>
            </a:extLst>
          </p:cNvPr>
          <p:cNvSpPr/>
          <p:nvPr/>
        </p:nvSpPr>
        <p:spPr>
          <a:xfrm>
            <a:off x="6068128" y="-737068"/>
            <a:ext cx="6274640" cy="3870424"/>
          </a:xfrm>
          <a:prstGeom prst="roundRect">
            <a:avLst>
              <a:gd name="adj" fmla="val 0"/>
            </a:avLst>
          </a:prstGeom>
          <a:blipFill dpi="0" rotWithShape="1">
            <a:blip r:embed="rId18">
              <a:alphaModFix amt="6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6" name="图片 215">
            <a:extLst>
              <a:ext uri="{FF2B5EF4-FFF2-40B4-BE49-F238E27FC236}">
                <a16:creationId xmlns:a16="http://schemas.microsoft.com/office/drawing/2014/main" xmlns="" id="{05009379-9AC4-4C28-A744-E72A885AFED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535" y="111926"/>
            <a:ext cx="1113924" cy="1113924"/>
          </a:xfrm>
          <a:prstGeom prst="rect">
            <a:avLst/>
          </a:prstGeom>
        </p:spPr>
      </p:pic>
      <p:sp>
        <p:nvSpPr>
          <p:cNvPr id="222" name="矩形: 圆角 221">
            <a:extLst>
              <a:ext uri="{FF2B5EF4-FFF2-40B4-BE49-F238E27FC236}">
                <a16:creationId xmlns:a16="http://schemas.microsoft.com/office/drawing/2014/main" xmlns="" id="{CB22B9A6-BA11-457F-9328-B76A04399C6C}"/>
              </a:ext>
            </a:extLst>
          </p:cNvPr>
          <p:cNvSpPr/>
          <p:nvPr/>
        </p:nvSpPr>
        <p:spPr>
          <a:xfrm>
            <a:off x="5184303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8A6EAE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: 圆角 227">
            <a:extLst>
              <a:ext uri="{FF2B5EF4-FFF2-40B4-BE49-F238E27FC236}">
                <a16:creationId xmlns:a16="http://schemas.microsoft.com/office/drawing/2014/main" xmlns="" id="{C51C5A58-3142-40A4-BF44-E3F91E6AAA61}"/>
              </a:ext>
            </a:extLst>
          </p:cNvPr>
          <p:cNvSpPr/>
          <p:nvPr/>
        </p:nvSpPr>
        <p:spPr>
          <a:xfrm>
            <a:off x="7302736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8A6EAE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xmlns="" id="{D34BE46A-9C5E-4849-9C48-F221DA71B0A0}"/>
              </a:ext>
            </a:extLst>
          </p:cNvPr>
          <p:cNvSpPr/>
          <p:nvPr/>
        </p:nvSpPr>
        <p:spPr>
          <a:xfrm>
            <a:off x="9439743" y="2589258"/>
            <a:ext cx="1760346" cy="968440"/>
          </a:xfrm>
          <a:prstGeom prst="roundRect">
            <a:avLst>
              <a:gd name="adj" fmla="val 6363"/>
            </a:avLst>
          </a:prstGeom>
          <a:solidFill>
            <a:schemeClr val="bg1"/>
          </a:solidFill>
          <a:ln>
            <a:solidFill>
              <a:srgbClr val="8A6EAE"/>
            </a:solidFill>
          </a:ln>
          <a:effectLst>
            <a:outerShdw blurRad="1905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>
            <a:extLst>
              <a:ext uri="{FF2B5EF4-FFF2-40B4-BE49-F238E27FC236}">
                <a16:creationId xmlns:a16="http://schemas.microsoft.com/office/drawing/2014/main" xmlns="" id="{65051A3B-6FDF-480E-9973-1D51EB8A9DB4}"/>
              </a:ext>
            </a:extLst>
          </p:cNvPr>
          <p:cNvSpPr/>
          <p:nvPr/>
        </p:nvSpPr>
        <p:spPr>
          <a:xfrm>
            <a:off x="6560667" y="1724000"/>
            <a:ext cx="3185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影响购买的关键性决定因素</a:t>
            </a:r>
          </a:p>
        </p:txBody>
      </p: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xmlns="" id="{8768A59D-1E4D-4309-920B-28DE540ACDDA}"/>
              </a:ext>
            </a:extLst>
          </p:cNvPr>
          <p:cNvSpPr/>
          <p:nvPr/>
        </p:nvSpPr>
        <p:spPr>
          <a:xfrm>
            <a:off x="5330807" y="2589258"/>
            <a:ext cx="295910" cy="360371"/>
          </a:xfrm>
          <a:custGeom>
            <a:avLst/>
            <a:gdLst>
              <a:gd name="connsiteX0" fmla="*/ 0 w 223520"/>
              <a:gd name="connsiteY0" fmla="*/ 0 h 360371"/>
              <a:gd name="connsiteX1" fmla="*/ 223520 w 223520"/>
              <a:gd name="connsiteY1" fmla="*/ 0 h 360371"/>
              <a:gd name="connsiteX2" fmla="*/ 223520 w 223520"/>
              <a:gd name="connsiteY2" fmla="*/ 360371 h 360371"/>
              <a:gd name="connsiteX3" fmla="*/ 111760 w 223520"/>
              <a:gd name="connsiteY3" fmla="*/ 287488 h 360371"/>
              <a:gd name="connsiteX4" fmla="*/ 0 w 223520"/>
              <a:gd name="connsiteY4" fmla="*/ 360371 h 360371"/>
              <a:gd name="connsiteX5" fmla="*/ 0 w 223520"/>
              <a:gd name="connsiteY5" fmla="*/ 0 h 36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520" h="360371">
                <a:moveTo>
                  <a:pt x="0" y="0"/>
                </a:moveTo>
                <a:lnTo>
                  <a:pt x="223520" y="0"/>
                </a:lnTo>
                <a:lnTo>
                  <a:pt x="223520" y="360371"/>
                </a:lnTo>
                <a:lnTo>
                  <a:pt x="111760" y="287488"/>
                </a:lnTo>
                <a:lnTo>
                  <a:pt x="0" y="36037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441E86"/>
              </a:gs>
              <a:gs pos="100000">
                <a:srgbClr val="8A6EAE"/>
              </a:gs>
            </a:gsLst>
            <a:lin ang="2700000" scaled="1"/>
            <a:tileRect/>
          </a:gradFill>
          <a:ln w="9525">
            <a:gradFill>
              <a:gsLst>
                <a:gs pos="52000">
                  <a:srgbClr val="441E86"/>
                </a:gs>
                <a:gs pos="0">
                  <a:srgbClr val="8A6EAE"/>
                </a:gs>
                <a:gs pos="100000">
                  <a:srgbClr val="8A6E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FE1D9EE-152E-43C1-ADAE-28603A05DD69}"/>
              </a:ext>
            </a:extLst>
          </p:cNvPr>
          <p:cNvSpPr txBox="1"/>
          <p:nvPr/>
        </p:nvSpPr>
        <p:spPr>
          <a:xfrm>
            <a:off x="5330808" y="2581292"/>
            <a:ext cx="295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xmlns="" id="{9C8ACBDC-5F23-4547-90B4-F63A71CE111E}"/>
              </a:ext>
            </a:extLst>
          </p:cNvPr>
          <p:cNvSpPr/>
          <p:nvPr/>
        </p:nvSpPr>
        <p:spPr>
          <a:xfrm>
            <a:off x="7456706" y="2589258"/>
            <a:ext cx="295910" cy="360371"/>
          </a:xfrm>
          <a:custGeom>
            <a:avLst/>
            <a:gdLst>
              <a:gd name="connsiteX0" fmla="*/ 0 w 223520"/>
              <a:gd name="connsiteY0" fmla="*/ 0 h 360371"/>
              <a:gd name="connsiteX1" fmla="*/ 223520 w 223520"/>
              <a:gd name="connsiteY1" fmla="*/ 0 h 360371"/>
              <a:gd name="connsiteX2" fmla="*/ 223520 w 223520"/>
              <a:gd name="connsiteY2" fmla="*/ 360371 h 360371"/>
              <a:gd name="connsiteX3" fmla="*/ 111760 w 223520"/>
              <a:gd name="connsiteY3" fmla="*/ 287488 h 360371"/>
              <a:gd name="connsiteX4" fmla="*/ 0 w 223520"/>
              <a:gd name="connsiteY4" fmla="*/ 360371 h 360371"/>
              <a:gd name="connsiteX5" fmla="*/ 0 w 223520"/>
              <a:gd name="connsiteY5" fmla="*/ 0 h 36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520" h="360371">
                <a:moveTo>
                  <a:pt x="0" y="0"/>
                </a:moveTo>
                <a:lnTo>
                  <a:pt x="223520" y="0"/>
                </a:lnTo>
                <a:lnTo>
                  <a:pt x="223520" y="360371"/>
                </a:lnTo>
                <a:lnTo>
                  <a:pt x="111760" y="287488"/>
                </a:lnTo>
                <a:lnTo>
                  <a:pt x="0" y="36037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441E86"/>
              </a:gs>
              <a:gs pos="100000">
                <a:srgbClr val="8A6EAE"/>
              </a:gs>
            </a:gsLst>
            <a:lin ang="2700000" scaled="1"/>
            <a:tileRect/>
          </a:gradFill>
          <a:ln w="9525">
            <a:gradFill>
              <a:gsLst>
                <a:gs pos="52000">
                  <a:srgbClr val="441E86"/>
                </a:gs>
                <a:gs pos="0">
                  <a:srgbClr val="8A6EAE"/>
                </a:gs>
                <a:gs pos="100000">
                  <a:srgbClr val="8A6E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xmlns="" id="{2CAA5802-FC2E-49B9-9E94-77EC1D4DD48F}"/>
              </a:ext>
            </a:extLst>
          </p:cNvPr>
          <p:cNvSpPr txBox="1"/>
          <p:nvPr/>
        </p:nvSpPr>
        <p:spPr>
          <a:xfrm>
            <a:off x="7456707" y="2581292"/>
            <a:ext cx="295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xmlns="" id="{DDB8944C-AED1-4274-9CA5-8D5091EEBAB4}"/>
              </a:ext>
            </a:extLst>
          </p:cNvPr>
          <p:cNvSpPr/>
          <p:nvPr/>
        </p:nvSpPr>
        <p:spPr>
          <a:xfrm>
            <a:off x="9598280" y="2589258"/>
            <a:ext cx="295910" cy="360371"/>
          </a:xfrm>
          <a:custGeom>
            <a:avLst/>
            <a:gdLst>
              <a:gd name="connsiteX0" fmla="*/ 0 w 223520"/>
              <a:gd name="connsiteY0" fmla="*/ 0 h 360371"/>
              <a:gd name="connsiteX1" fmla="*/ 223520 w 223520"/>
              <a:gd name="connsiteY1" fmla="*/ 0 h 360371"/>
              <a:gd name="connsiteX2" fmla="*/ 223520 w 223520"/>
              <a:gd name="connsiteY2" fmla="*/ 360371 h 360371"/>
              <a:gd name="connsiteX3" fmla="*/ 111760 w 223520"/>
              <a:gd name="connsiteY3" fmla="*/ 287488 h 360371"/>
              <a:gd name="connsiteX4" fmla="*/ 0 w 223520"/>
              <a:gd name="connsiteY4" fmla="*/ 360371 h 360371"/>
              <a:gd name="connsiteX5" fmla="*/ 0 w 223520"/>
              <a:gd name="connsiteY5" fmla="*/ 0 h 36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520" h="360371">
                <a:moveTo>
                  <a:pt x="0" y="0"/>
                </a:moveTo>
                <a:lnTo>
                  <a:pt x="223520" y="0"/>
                </a:lnTo>
                <a:lnTo>
                  <a:pt x="223520" y="360371"/>
                </a:lnTo>
                <a:lnTo>
                  <a:pt x="111760" y="287488"/>
                </a:lnTo>
                <a:lnTo>
                  <a:pt x="0" y="36037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441E86"/>
              </a:gs>
              <a:gs pos="100000">
                <a:srgbClr val="8A6EAE"/>
              </a:gs>
            </a:gsLst>
            <a:lin ang="2700000" scaled="1"/>
            <a:tileRect/>
          </a:gradFill>
          <a:ln w="9525">
            <a:gradFill>
              <a:gsLst>
                <a:gs pos="52000">
                  <a:srgbClr val="441E86"/>
                </a:gs>
                <a:gs pos="0">
                  <a:srgbClr val="8A6EAE"/>
                </a:gs>
                <a:gs pos="100000">
                  <a:srgbClr val="8A6E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xmlns="" id="{CC90D925-99F1-4DA7-8194-0971C85E8AFB}"/>
              </a:ext>
            </a:extLst>
          </p:cNvPr>
          <p:cNvSpPr txBox="1"/>
          <p:nvPr/>
        </p:nvSpPr>
        <p:spPr>
          <a:xfrm>
            <a:off x="9598281" y="2581292"/>
            <a:ext cx="295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307" name="图形 306">
            <a:extLst>
              <a:ext uri="{FF2B5EF4-FFF2-40B4-BE49-F238E27FC236}">
                <a16:creationId xmlns:a16="http://schemas.microsoft.com/office/drawing/2014/main" xmlns="" id="{AD63384C-D9E3-4C5C-A52B-5991E59607A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0327274" y="2694087"/>
            <a:ext cx="934164" cy="934164"/>
          </a:xfrm>
          <a:prstGeom prst="rect">
            <a:avLst/>
          </a:prstGeom>
        </p:spPr>
      </p:pic>
      <p:sp>
        <p:nvSpPr>
          <p:cNvPr id="300" name="文本框 299">
            <a:extLst>
              <a:ext uri="{FF2B5EF4-FFF2-40B4-BE49-F238E27FC236}">
                <a16:creationId xmlns:a16="http://schemas.microsoft.com/office/drawing/2014/main" xmlns="" id="{7424E5A3-47DB-4182-B2EF-6B5043810B03}"/>
              </a:ext>
            </a:extLst>
          </p:cNvPr>
          <p:cNvSpPr txBox="1"/>
          <p:nvPr/>
        </p:nvSpPr>
        <p:spPr>
          <a:xfrm>
            <a:off x="9698730" y="2970267"/>
            <a:ext cx="1242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高亮度</a:t>
            </a:r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xmlns="" id="{5B2819D9-733F-4C45-B3ED-810A67AC6D2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6201305" y="2856378"/>
            <a:ext cx="707797" cy="707797"/>
          </a:xfrm>
          <a:prstGeom prst="rect">
            <a:avLst/>
          </a:prstGeom>
        </p:spPr>
      </p:pic>
      <p:sp>
        <p:nvSpPr>
          <p:cNvPr id="296" name="文本框 295">
            <a:extLst>
              <a:ext uri="{FF2B5EF4-FFF2-40B4-BE49-F238E27FC236}">
                <a16:creationId xmlns:a16="http://schemas.microsoft.com/office/drawing/2014/main" xmlns="" id="{B2B09992-1DD2-491C-A9C4-61B27267C93A}"/>
              </a:ext>
            </a:extLst>
          </p:cNvPr>
          <p:cNvSpPr txBox="1"/>
          <p:nvPr/>
        </p:nvSpPr>
        <p:spPr>
          <a:xfrm>
            <a:off x="5375197" y="2970267"/>
            <a:ext cx="1378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无线投屏</a:t>
            </a:r>
          </a:p>
        </p:txBody>
      </p:sp>
      <p:pic>
        <p:nvPicPr>
          <p:cNvPr id="308" name="图形 307">
            <a:extLst>
              <a:ext uri="{FF2B5EF4-FFF2-40B4-BE49-F238E27FC236}">
                <a16:creationId xmlns:a16="http://schemas.microsoft.com/office/drawing/2014/main" xmlns="" id="{A7DD75D5-9127-4143-832C-01B20F2E001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8191734" y="2856888"/>
            <a:ext cx="837030" cy="715072"/>
          </a:xfrm>
          <a:prstGeom prst="rect">
            <a:avLst/>
          </a:prstGeom>
        </p:spPr>
      </p:pic>
      <p:sp>
        <p:nvSpPr>
          <p:cNvPr id="298" name="文本框 297">
            <a:extLst>
              <a:ext uri="{FF2B5EF4-FFF2-40B4-BE49-F238E27FC236}">
                <a16:creationId xmlns:a16="http://schemas.microsoft.com/office/drawing/2014/main" xmlns="" id="{4B3D211B-C039-495F-947D-DCBAACAFD007}"/>
              </a:ext>
            </a:extLst>
          </p:cNvPr>
          <p:cNvSpPr txBox="1"/>
          <p:nvPr/>
        </p:nvSpPr>
        <p:spPr>
          <a:xfrm>
            <a:off x="7573915" y="2970267"/>
            <a:ext cx="1242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性价比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5967334-81A2-454C-A8DF-82A02CEF1231}"/>
              </a:ext>
            </a:extLst>
          </p:cNvPr>
          <p:cNvGrpSpPr/>
          <p:nvPr/>
        </p:nvGrpSpPr>
        <p:grpSpPr>
          <a:xfrm>
            <a:off x="9905086" y="1879360"/>
            <a:ext cx="225560" cy="89390"/>
            <a:chOff x="9682884" y="1888682"/>
            <a:chExt cx="225560" cy="89390"/>
          </a:xfrm>
          <a:solidFill>
            <a:schemeClr val="bg1">
              <a:alpha val="30000"/>
            </a:schemeClr>
          </a:solidFill>
        </p:grpSpPr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xmlns="" id="{C3E43381-BDBD-4D59-87F6-803F9B3C37B8}"/>
                </a:ext>
              </a:extLst>
            </p:cNvPr>
            <p:cNvSpPr/>
            <p:nvPr/>
          </p:nvSpPr>
          <p:spPr>
            <a:xfrm>
              <a:off x="9682884" y="1888682"/>
              <a:ext cx="89392" cy="893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xmlns="" id="{8520CB8A-ECBD-4DC2-9809-BB028523B810}"/>
                </a:ext>
              </a:extLst>
            </p:cNvPr>
            <p:cNvSpPr/>
            <p:nvPr/>
          </p:nvSpPr>
          <p:spPr>
            <a:xfrm>
              <a:off x="9862722" y="1910517"/>
              <a:ext cx="45722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9" name="组合 378">
            <a:extLst>
              <a:ext uri="{FF2B5EF4-FFF2-40B4-BE49-F238E27FC236}">
                <a16:creationId xmlns:a16="http://schemas.microsoft.com/office/drawing/2014/main" xmlns="" id="{5DE159D1-3D53-49C5-A558-CD4E6E2A6F18}"/>
              </a:ext>
            </a:extLst>
          </p:cNvPr>
          <p:cNvGrpSpPr/>
          <p:nvPr/>
        </p:nvGrpSpPr>
        <p:grpSpPr>
          <a:xfrm flipH="1">
            <a:off x="6151589" y="1879360"/>
            <a:ext cx="225560" cy="89390"/>
            <a:chOff x="9682884" y="1888682"/>
            <a:chExt cx="225560" cy="89390"/>
          </a:xfrm>
          <a:solidFill>
            <a:schemeClr val="bg1">
              <a:alpha val="30000"/>
            </a:schemeClr>
          </a:solidFill>
        </p:grpSpPr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xmlns="" id="{3D717708-D691-45CF-A0CF-19C0A1F72E92}"/>
                </a:ext>
              </a:extLst>
            </p:cNvPr>
            <p:cNvSpPr/>
            <p:nvPr/>
          </p:nvSpPr>
          <p:spPr>
            <a:xfrm>
              <a:off x="9682884" y="1888682"/>
              <a:ext cx="89392" cy="893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xmlns="" id="{24A3072D-B513-47B1-9425-C2D904A9E395}"/>
                </a:ext>
              </a:extLst>
            </p:cNvPr>
            <p:cNvSpPr/>
            <p:nvPr/>
          </p:nvSpPr>
          <p:spPr>
            <a:xfrm>
              <a:off x="9862722" y="1910517"/>
              <a:ext cx="45722" cy="45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2CCB160A-B334-4AAB-9EF3-83E2DDCD7628}"/>
              </a:ext>
            </a:extLst>
          </p:cNvPr>
          <p:cNvSpPr/>
          <p:nvPr/>
        </p:nvSpPr>
        <p:spPr>
          <a:xfrm>
            <a:off x="1684608" y="445814"/>
            <a:ext cx="8822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441E86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清晰画质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xmlns="" id="{D01EADD3-08BA-468E-AF54-B6E8DD467B67}"/>
              </a:ext>
            </a:extLst>
          </p:cNvPr>
          <p:cNvSpPr txBox="1"/>
          <p:nvPr/>
        </p:nvSpPr>
        <p:spPr>
          <a:xfrm rot="5400000">
            <a:off x="-3876118" y="3226978"/>
            <a:ext cx="81066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alpha val="3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RESEARCH</a:t>
            </a:r>
            <a:endParaRPr lang="zh-CN" altLang="en-US" sz="8000" dirty="0">
              <a:solidFill>
                <a:schemeClr val="tx1">
                  <a:alpha val="3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5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7AE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任意多边形: 形状 424">
            <a:extLst>
              <a:ext uri="{FF2B5EF4-FFF2-40B4-BE49-F238E27FC236}">
                <a16:creationId xmlns:a16="http://schemas.microsoft.com/office/drawing/2014/main" xmlns="" id="{9B06F7CE-B27A-4D5A-803C-F27D1866A55A}"/>
              </a:ext>
            </a:extLst>
          </p:cNvPr>
          <p:cNvSpPr/>
          <p:nvPr/>
        </p:nvSpPr>
        <p:spPr>
          <a:xfrm rot="592532">
            <a:off x="-219905" y="4978151"/>
            <a:ext cx="3600245" cy="2140547"/>
          </a:xfrm>
          <a:custGeom>
            <a:avLst/>
            <a:gdLst>
              <a:gd name="connsiteX0" fmla="*/ 0 w 3600245"/>
              <a:gd name="connsiteY0" fmla="*/ 491 h 2140547"/>
              <a:gd name="connsiteX1" fmla="*/ 15602 w 3600245"/>
              <a:gd name="connsiteY1" fmla="*/ 0 h 2140547"/>
              <a:gd name="connsiteX2" fmla="*/ 3525237 w 3600245"/>
              <a:gd name="connsiteY2" fmla="*/ 1450836 h 2140547"/>
              <a:gd name="connsiteX3" fmla="*/ 3600245 w 3600245"/>
              <a:gd name="connsiteY3" fmla="*/ 1578646 h 2140547"/>
              <a:gd name="connsiteX4" fmla="*/ 372557 w 3600245"/>
              <a:gd name="connsiteY4" fmla="*/ 2140547 h 214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245" h="2140547">
                <a:moveTo>
                  <a:pt x="0" y="491"/>
                </a:moveTo>
                <a:lnTo>
                  <a:pt x="15602" y="0"/>
                </a:lnTo>
                <a:cubicBezTo>
                  <a:pt x="1593326" y="0"/>
                  <a:pt x="2947005" y="598241"/>
                  <a:pt x="3525237" y="1450836"/>
                </a:cubicBezTo>
                <a:lnTo>
                  <a:pt x="3600245" y="1578646"/>
                </a:lnTo>
                <a:lnTo>
                  <a:pt x="372557" y="2140547"/>
                </a:lnTo>
                <a:close/>
              </a:path>
            </a:pathLst>
          </a:custGeom>
          <a:solidFill>
            <a:srgbClr val="2F3182">
              <a:alpha val="56000"/>
            </a:srgb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6" name="任意多边形: 形状 425">
            <a:extLst>
              <a:ext uri="{FF2B5EF4-FFF2-40B4-BE49-F238E27FC236}">
                <a16:creationId xmlns:a16="http://schemas.microsoft.com/office/drawing/2014/main" xmlns="" id="{4502D737-2FE3-4547-B2C0-6C2E1D2B029F}"/>
              </a:ext>
            </a:extLst>
          </p:cNvPr>
          <p:cNvSpPr/>
          <p:nvPr/>
        </p:nvSpPr>
        <p:spPr>
          <a:xfrm>
            <a:off x="5805351" y="-5873"/>
            <a:ext cx="6408801" cy="3635589"/>
          </a:xfrm>
          <a:custGeom>
            <a:avLst/>
            <a:gdLst>
              <a:gd name="connsiteX0" fmla="*/ 330629 w 6341187"/>
              <a:gd name="connsiteY0" fmla="*/ 0 h 3597233"/>
              <a:gd name="connsiteX1" fmla="*/ 6341187 w 6341187"/>
              <a:gd name="connsiteY1" fmla="*/ 0 h 3597233"/>
              <a:gd name="connsiteX2" fmla="*/ 6341187 w 6341187"/>
              <a:gd name="connsiteY2" fmla="*/ 3252931 h 3597233"/>
              <a:gd name="connsiteX3" fmla="*/ 6268328 w 6341187"/>
              <a:gd name="connsiteY3" fmla="*/ 3207049 h 3597233"/>
              <a:gd name="connsiteX4" fmla="*/ 5593590 w 6341187"/>
              <a:gd name="connsiteY4" fmla="*/ 2987040 h 3597233"/>
              <a:gd name="connsiteX5" fmla="*/ 4326676 w 6341187"/>
              <a:gd name="connsiteY5" fmla="*/ 3422496 h 3597233"/>
              <a:gd name="connsiteX6" fmla="*/ 4141006 w 6341187"/>
              <a:gd name="connsiteY6" fmla="*/ 3473202 h 3597233"/>
              <a:gd name="connsiteX7" fmla="*/ 3197944 w 6341187"/>
              <a:gd name="connsiteY7" fmla="*/ 3597233 h 3597233"/>
              <a:gd name="connsiteX8" fmla="*/ 0 w 6341187"/>
              <a:gd name="connsiteY8" fmla="*/ 1097403 h 3597233"/>
              <a:gd name="connsiteX9" fmla="*/ 250832 w 6341187"/>
              <a:gd name="connsiteY9" fmla="*/ 129102 h 3597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1187" h="3597233">
                <a:moveTo>
                  <a:pt x="330629" y="0"/>
                </a:moveTo>
                <a:lnTo>
                  <a:pt x="6341187" y="0"/>
                </a:lnTo>
                <a:lnTo>
                  <a:pt x="6341187" y="3252931"/>
                </a:lnTo>
                <a:lnTo>
                  <a:pt x="6268328" y="3207049"/>
                </a:lnTo>
                <a:cubicBezTo>
                  <a:pt x="6067298" y="3082464"/>
                  <a:pt x="5861492" y="2975975"/>
                  <a:pt x="5593590" y="2987040"/>
                </a:cubicBezTo>
                <a:cubicBezTo>
                  <a:pt x="5236388" y="3001793"/>
                  <a:pt x="4586553" y="3333849"/>
                  <a:pt x="4326676" y="3422496"/>
                </a:cubicBezTo>
                <a:lnTo>
                  <a:pt x="4141006" y="3473202"/>
                </a:lnTo>
                <a:cubicBezTo>
                  <a:pt x="3841167" y="3545886"/>
                  <a:pt x="3528471" y="3597233"/>
                  <a:pt x="3197944" y="3597233"/>
                </a:cubicBezTo>
                <a:cubicBezTo>
                  <a:pt x="695995" y="3490553"/>
                  <a:pt x="0" y="2471288"/>
                  <a:pt x="0" y="1097403"/>
                </a:cubicBezTo>
                <a:cubicBezTo>
                  <a:pt x="0" y="753932"/>
                  <a:pt x="89315" y="426719"/>
                  <a:pt x="250832" y="129102"/>
                </a:cubicBezTo>
                <a:close/>
              </a:path>
            </a:pathLst>
          </a:custGeom>
          <a:solidFill>
            <a:srgbClr val="2F3182">
              <a:alpha val="14000"/>
            </a:srgb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77" name="图表 276">
            <a:extLst>
              <a:ext uri="{FF2B5EF4-FFF2-40B4-BE49-F238E27FC236}">
                <a16:creationId xmlns:a16="http://schemas.microsoft.com/office/drawing/2014/main" xmlns="" id="{869496D2-B32B-49FB-BCFA-BF47A2A94C15}"/>
              </a:ext>
            </a:extLst>
          </p:cNvPr>
          <p:cNvGraphicFramePr/>
          <p:nvPr/>
        </p:nvGraphicFramePr>
        <p:xfrm>
          <a:off x="4067447" y="3531743"/>
          <a:ext cx="8051650" cy="2686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4F66D91-F30B-4C27-AEC0-F7C71068A13C}"/>
              </a:ext>
            </a:extLst>
          </p:cNvPr>
          <p:cNvSpPr/>
          <p:nvPr/>
        </p:nvSpPr>
        <p:spPr>
          <a:xfrm>
            <a:off x="2665450" y="1285267"/>
            <a:ext cx="8713508" cy="5022158"/>
          </a:xfrm>
          <a:prstGeom prst="rect">
            <a:avLst/>
          </a:prstGeom>
          <a:solidFill>
            <a:srgbClr val="1E1E64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6" name="图片 215">
            <a:extLst>
              <a:ext uri="{FF2B5EF4-FFF2-40B4-BE49-F238E27FC236}">
                <a16:creationId xmlns:a16="http://schemas.microsoft.com/office/drawing/2014/main" xmlns="" id="{05009379-9AC4-4C28-A744-E72A885AFE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434" y="75742"/>
            <a:ext cx="1113924" cy="1113924"/>
          </a:xfrm>
          <a:prstGeom prst="rect">
            <a:avLst/>
          </a:prstGeom>
        </p:spPr>
      </p:pic>
      <p:sp>
        <p:nvSpPr>
          <p:cNvPr id="410" name="矩形 409">
            <a:extLst>
              <a:ext uri="{FF2B5EF4-FFF2-40B4-BE49-F238E27FC236}">
                <a16:creationId xmlns:a16="http://schemas.microsoft.com/office/drawing/2014/main" xmlns="" id="{0166B721-8E13-47D0-9DB9-198C09717431}"/>
              </a:ext>
            </a:extLst>
          </p:cNvPr>
          <p:cNvSpPr/>
          <p:nvPr/>
        </p:nvSpPr>
        <p:spPr>
          <a:xfrm>
            <a:off x="7847267" y="1285266"/>
            <a:ext cx="3526773" cy="5022158"/>
          </a:xfrm>
          <a:prstGeom prst="rect">
            <a:avLst/>
          </a:prstGeom>
          <a:solidFill>
            <a:srgbClr val="3D3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2CCB160A-B334-4AAB-9EF3-83E2DDCD7628}"/>
              </a:ext>
            </a:extLst>
          </p:cNvPr>
          <p:cNvSpPr/>
          <p:nvPr/>
        </p:nvSpPr>
        <p:spPr>
          <a:xfrm>
            <a:off x="1684608" y="364102"/>
            <a:ext cx="8822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F3182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用户选购观念改变：清晰画质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F3182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F3182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智能化产品</a:t>
            </a:r>
          </a:p>
        </p:txBody>
      </p:sp>
      <p:grpSp>
        <p:nvGrpSpPr>
          <p:cNvPr id="427" name="组合 426">
            <a:extLst>
              <a:ext uri="{FF2B5EF4-FFF2-40B4-BE49-F238E27FC236}">
                <a16:creationId xmlns:a16="http://schemas.microsoft.com/office/drawing/2014/main" xmlns="" id="{F9785F23-65DA-42FC-81B0-40180F5B7FBF}"/>
              </a:ext>
            </a:extLst>
          </p:cNvPr>
          <p:cNvGrpSpPr/>
          <p:nvPr/>
        </p:nvGrpSpPr>
        <p:grpSpPr>
          <a:xfrm>
            <a:off x="10353028" y="4152752"/>
            <a:ext cx="563878" cy="252122"/>
            <a:chOff x="6562852" y="3840717"/>
            <a:chExt cx="718328" cy="321180"/>
          </a:xfrm>
        </p:grpSpPr>
        <p:sp>
          <p:nvSpPr>
            <p:cNvPr id="469" name="矩形: 圆角 468">
              <a:extLst>
                <a:ext uri="{FF2B5EF4-FFF2-40B4-BE49-F238E27FC236}">
                  <a16:creationId xmlns:a16="http://schemas.microsoft.com/office/drawing/2014/main" xmlns="" id="{AD8DE568-F22B-49E5-90E4-72ADB57C1F19}"/>
                </a:ext>
              </a:extLst>
            </p:cNvPr>
            <p:cNvSpPr/>
            <p:nvPr/>
          </p:nvSpPr>
          <p:spPr>
            <a:xfrm>
              <a:off x="6562852" y="3840717"/>
              <a:ext cx="718328" cy="249331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4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功  能</a:t>
              </a:r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xmlns="" id="{B640F872-7648-4F8B-92B6-04E3C71582E6}"/>
                </a:ext>
              </a:extLst>
            </p:cNvPr>
            <p:cNvSpPr/>
            <p:nvPr/>
          </p:nvSpPr>
          <p:spPr>
            <a:xfrm>
              <a:off x="6629612" y="3846118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4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35" name="组合 434">
            <a:extLst>
              <a:ext uri="{FF2B5EF4-FFF2-40B4-BE49-F238E27FC236}">
                <a16:creationId xmlns:a16="http://schemas.microsoft.com/office/drawing/2014/main" xmlns="" id="{AEBC5F55-BDC3-41C1-AEBF-C70F8CC4EA61}"/>
              </a:ext>
            </a:extLst>
          </p:cNvPr>
          <p:cNvGrpSpPr/>
          <p:nvPr/>
        </p:nvGrpSpPr>
        <p:grpSpPr>
          <a:xfrm>
            <a:off x="10102758" y="5397941"/>
            <a:ext cx="451122" cy="250462"/>
            <a:chOff x="8126134" y="4736467"/>
            <a:chExt cx="574684" cy="319065"/>
          </a:xfrm>
        </p:grpSpPr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xmlns="" id="{DD425091-32C9-4E1E-9ECD-8F8C10C80956}"/>
                </a:ext>
              </a:extLst>
            </p:cNvPr>
            <p:cNvSpPr/>
            <p:nvPr/>
          </p:nvSpPr>
          <p:spPr>
            <a:xfrm>
              <a:off x="8126134" y="473975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8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66" name="矩形: 圆角 465">
              <a:extLst>
                <a:ext uri="{FF2B5EF4-FFF2-40B4-BE49-F238E27FC236}">
                  <a16:creationId xmlns:a16="http://schemas.microsoft.com/office/drawing/2014/main" xmlns="" id="{451DF719-D907-4398-9604-45318A0C1900}"/>
                </a:ext>
              </a:extLst>
            </p:cNvPr>
            <p:cNvSpPr/>
            <p:nvPr/>
          </p:nvSpPr>
          <p:spPr>
            <a:xfrm>
              <a:off x="8128036" y="4736467"/>
              <a:ext cx="572782" cy="19881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……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xmlns="" id="{7D358E7E-6408-4FE5-A769-3E21537BFBB8}"/>
              </a:ext>
            </a:extLst>
          </p:cNvPr>
          <p:cNvGrpSpPr/>
          <p:nvPr/>
        </p:nvGrpSpPr>
        <p:grpSpPr>
          <a:xfrm>
            <a:off x="9851402" y="4547529"/>
            <a:ext cx="1083618" cy="340490"/>
            <a:chOff x="5640270" y="3255743"/>
            <a:chExt cx="1083618" cy="340490"/>
          </a:xfrm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xmlns="" id="{C1644A6A-366E-4AA8-9A1A-7B76961D6E57}"/>
                </a:ext>
              </a:extLst>
            </p:cNvPr>
            <p:cNvSpPr/>
            <p:nvPr/>
          </p:nvSpPr>
          <p:spPr>
            <a:xfrm>
              <a:off x="5640270" y="3255743"/>
              <a:ext cx="984408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E25D8BAC-CB86-4A7E-A739-6DBA33C94737}"/>
                </a:ext>
              </a:extLst>
            </p:cNvPr>
            <p:cNvSpPr/>
            <p:nvPr/>
          </p:nvSpPr>
          <p:spPr>
            <a:xfrm>
              <a:off x="5844128" y="3257155"/>
              <a:ext cx="879760" cy="298560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亮 度</a:t>
              </a:r>
            </a:p>
          </p:txBody>
        </p:sp>
      </p:grpSp>
      <p:pic>
        <p:nvPicPr>
          <p:cNvPr id="462" name="图形 461">
            <a:extLst>
              <a:ext uri="{FF2B5EF4-FFF2-40B4-BE49-F238E27FC236}">
                <a16:creationId xmlns:a16="http://schemas.microsoft.com/office/drawing/2014/main" xmlns="" id="{3B6E6946-CCB4-4165-B6AB-5E6B4B0F26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947904" y="4546038"/>
            <a:ext cx="280350" cy="280350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B3D5DA52-07AC-427D-85F8-3DAF7C283BBD}"/>
              </a:ext>
            </a:extLst>
          </p:cNvPr>
          <p:cNvGrpSpPr/>
          <p:nvPr/>
        </p:nvGrpSpPr>
        <p:grpSpPr>
          <a:xfrm>
            <a:off x="10033015" y="3396319"/>
            <a:ext cx="843720" cy="340490"/>
            <a:chOff x="9916367" y="3315173"/>
            <a:chExt cx="843720" cy="340490"/>
          </a:xfrm>
        </p:grpSpPr>
        <p:grpSp>
          <p:nvGrpSpPr>
            <p:cNvPr id="457" name="组合 456">
              <a:extLst>
                <a:ext uri="{FF2B5EF4-FFF2-40B4-BE49-F238E27FC236}">
                  <a16:creationId xmlns:a16="http://schemas.microsoft.com/office/drawing/2014/main" xmlns="" id="{6DE0B675-5D87-4D02-9539-351993E5C20C}"/>
                </a:ext>
              </a:extLst>
            </p:cNvPr>
            <p:cNvGrpSpPr/>
            <p:nvPr/>
          </p:nvGrpSpPr>
          <p:grpSpPr>
            <a:xfrm>
              <a:off x="9916367" y="3315173"/>
              <a:ext cx="843720" cy="340490"/>
              <a:chOff x="8429820" y="4161897"/>
              <a:chExt cx="843720" cy="340490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xmlns="" id="{88DCC043-A9C1-47B1-B927-383886EECC8C}"/>
                  </a:ext>
                </a:extLst>
              </p:cNvPr>
              <p:cNvSpPr/>
              <p:nvPr/>
            </p:nvSpPr>
            <p:spPr>
              <a:xfrm>
                <a:off x="8429820" y="4161897"/>
                <a:ext cx="805620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460" name="矩形: 圆角 459">
                <a:extLst>
                  <a:ext uri="{FF2B5EF4-FFF2-40B4-BE49-F238E27FC236}">
                    <a16:creationId xmlns:a16="http://schemas.microsoft.com/office/drawing/2014/main" xmlns="" id="{B2DCD4DD-A265-4EC4-B7E6-4476B5A39D18}"/>
                  </a:ext>
                </a:extLst>
              </p:cNvPr>
              <p:cNvSpPr/>
              <p:nvPr/>
            </p:nvSpPr>
            <p:spPr>
              <a:xfrm>
                <a:off x="8591574" y="4172547"/>
                <a:ext cx="681966" cy="259978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手 机</a:t>
                </a:r>
              </a:p>
            </p:txBody>
          </p:sp>
        </p:grpSp>
        <p:pic>
          <p:nvPicPr>
            <p:cNvPr id="458" name="图形 457">
              <a:extLst>
                <a:ext uri="{FF2B5EF4-FFF2-40B4-BE49-F238E27FC236}">
                  <a16:creationId xmlns:a16="http://schemas.microsoft.com/office/drawing/2014/main" xmlns="" id="{57BE2EF1-CFCD-4A6E-B733-2AAA2D012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0010792" y="3359101"/>
              <a:ext cx="193422" cy="193422"/>
            </a:xfrm>
            <a:prstGeom prst="rect">
              <a:avLst/>
            </a:prstGeom>
          </p:spPr>
        </p:pic>
      </p:grpSp>
      <p:sp>
        <p:nvSpPr>
          <p:cNvPr id="438" name="任意多边形: 形状 437">
            <a:extLst>
              <a:ext uri="{FF2B5EF4-FFF2-40B4-BE49-F238E27FC236}">
                <a16:creationId xmlns:a16="http://schemas.microsoft.com/office/drawing/2014/main" xmlns="" id="{AC6F560E-1F27-4B9E-B341-B760A8F36A90}"/>
              </a:ext>
            </a:extLst>
          </p:cNvPr>
          <p:cNvSpPr/>
          <p:nvPr/>
        </p:nvSpPr>
        <p:spPr>
          <a:xfrm>
            <a:off x="10708683" y="5073183"/>
            <a:ext cx="261924" cy="14392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28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42" name="组合 441">
            <a:extLst>
              <a:ext uri="{FF2B5EF4-FFF2-40B4-BE49-F238E27FC236}">
                <a16:creationId xmlns:a16="http://schemas.microsoft.com/office/drawing/2014/main" xmlns="" id="{DCE5DDCA-5E8B-4975-A71B-AB017D11D573}"/>
              </a:ext>
            </a:extLst>
          </p:cNvPr>
          <p:cNvGrpSpPr/>
          <p:nvPr/>
        </p:nvGrpSpPr>
        <p:grpSpPr>
          <a:xfrm>
            <a:off x="10315792" y="2829819"/>
            <a:ext cx="451120" cy="247882"/>
            <a:chOff x="7551450" y="5669663"/>
            <a:chExt cx="574684" cy="315779"/>
          </a:xfrm>
        </p:grpSpPr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F07966A2-2ADF-4609-9FF8-70683CD9C8A3}"/>
                </a:ext>
              </a:extLst>
            </p:cNvPr>
            <p:cNvSpPr/>
            <p:nvPr/>
          </p:nvSpPr>
          <p:spPr>
            <a:xfrm>
              <a:off x="7551450" y="5690180"/>
              <a:ext cx="574684" cy="19947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9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使  用 </a:t>
              </a: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xmlns="" id="{416161F2-9090-4D96-B631-145E4E82E059}"/>
                </a:ext>
              </a:extLst>
            </p:cNvPr>
            <p:cNvSpPr/>
            <p:nvPr/>
          </p:nvSpPr>
          <p:spPr>
            <a:xfrm>
              <a:off x="7551450" y="566966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8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7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xmlns="" id="{A3AA8B1F-D643-4F72-805E-34DC30D1C376}"/>
              </a:ext>
            </a:extLst>
          </p:cNvPr>
          <p:cNvSpPr/>
          <p:nvPr/>
        </p:nvSpPr>
        <p:spPr>
          <a:xfrm>
            <a:off x="9942377" y="2592399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28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78" name="矩形 477">
            <a:extLst>
              <a:ext uri="{FF2B5EF4-FFF2-40B4-BE49-F238E27FC236}">
                <a16:creationId xmlns:a16="http://schemas.microsoft.com/office/drawing/2014/main" xmlns="" id="{8B3F66CD-A973-4F47-8BF4-9EC105946716}"/>
              </a:ext>
            </a:extLst>
          </p:cNvPr>
          <p:cNvSpPr/>
          <p:nvPr/>
        </p:nvSpPr>
        <p:spPr>
          <a:xfrm>
            <a:off x="747384" y="1406894"/>
            <a:ext cx="1845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F3182">
                    <a:alpha val="50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E540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F3182">
                    <a:alpha val="50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用户调研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F3182">
                  <a:alpha val="50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537BA62-B94C-4EC4-A269-85A8CC363035}"/>
              </a:ext>
            </a:extLst>
          </p:cNvPr>
          <p:cNvGrpSpPr/>
          <p:nvPr/>
        </p:nvGrpSpPr>
        <p:grpSpPr>
          <a:xfrm>
            <a:off x="783401" y="3903982"/>
            <a:ext cx="2411358" cy="928645"/>
            <a:chOff x="775072" y="3932343"/>
            <a:chExt cx="2419687" cy="1006284"/>
          </a:xfrm>
          <a:effectLst/>
        </p:grpSpPr>
        <p:sp>
          <p:nvSpPr>
            <p:cNvPr id="409" name="矩形 408">
              <a:extLst>
                <a:ext uri="{FF2B5EF4-FFF2-40B4-BE49-F238E27FC236}">
                  <a16:creationId xmlns:a16="http://schemas.microsoft.com/office/drawing/2014/main" xmlns="" id="{58007AC9-CC1C-463E-AD88-38E059758663}"/>
                </a:ext>
              </a:extLst>
            </p:cNvPr>
            <p:cNvSpPr/>
            <p:nvPr/>
          </p:nvSpPr>
          <p:spPr>
            <a:xfrm>
              <a:off x="775072" y="3941987"/>
              <a:ext cx="2324020" cy="891202"/>
            </a:xfrm>
            <a:prstGeom prst="rect">
              <a:avLst/>
            </a:prstGeom>
            <a:solidFill>
              <a:srgbClr val="3D3280"/>
            </a:solidFill>
            <a:ln>
              <a:noFill/>
            </a:ln>
            <a:effectLst>
              <a:outerShdw blurRad="241300" dist="38100" dir="2700000" algn="tl" rotWithShape="0">
                <a:srgbClr val="3D328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89" name="图形 488">
              <a:extLst>
                <a:ext uri="{FF2B5EF4-FFF2-40B4-BE49-F238E27FC236}">
                  <a16:creationId xmlns:a16="http://schemas.microsoft.com/office/drawing/2014/main" xmlns="" id="{0738F874-5796-4E43-B1A9-2C7984597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260595" y="3932343"/>
              <a:ext cx="934164" cy="1006284"/>
            </a:xfrm>
            <a:prstGeom prst="rect">
              <a:avLst/>
            </a:prstGeom>
          </p:spPr>
        </p:pic>
        <p:sp>
          <p:nvSpPr>
            <p:cNvPr id="497" name="文本框 496">
              <a:extLst>
                <a:ext uri="{FF2B5EF4-FFF2-40B4-BE49-F238E27FC236}">
                  <a16:creationId xmlns:a16="http://schemas.microsoft.com/office/drawing/2014/main" xmlns="" id="{2C4D9E97-9480-4C85-AAA2-B359C1FB590C}"/>
                </a:ext>
              </a:extLst>
            </p:cNvPr>
            <p:cNvSpPr txBox="1"/>
            <p:nvPr/>
          </p:nvSpPr>
          <p:spPr>
            <a:xfrm>
              <a:off x="912404" y="4240093"/>
              <a:ext cx="700617" cy="333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A6EA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NO.3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A6EA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90" name="文本框 489">
              <a:extLst>
                <a:ext uri="{FF2B5EF4-FFF2-40B4-BE49-F238E27FC236}">
                  <a16:creationId xmlns:a16="http://schemas.microsoft.com/office/drawing/2014/main" xmlns="" id="{F9931F19-9B8B-478E-8C7D-B665E9F05816}"/>
                </a:ext>
              </a:extLst>
            </p:cNvPr>
            <p:cNvSpPr txBox="1"/>
            <p:nvPr/>
          </p:nvSpPr>
          <p:spPr>
            <a:xfrm>
              <a:off x="1638991" y="4191059"/>
              <a:ext cx="1242372" cy="433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高亮度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B5693C7-EA10-4C5C-AFDA-7439B3793A26}"/>
              </a:ext>
            </a:extLst>
          </p:cNvPr>
          <p:cNvGrpSpPr/>
          <p:nvPr/>
        </p:nvGrpSpPr>
        <p:grpSpPr>
          <a:xfrm>
            <a:off x="783114" y="2935336"/>
            <a:ext cx="2328387" cy="831502"/>
            <a:chOff x="775072" y="2913641"/>
            <a:chExt cx="2336429" cy="901019"/>
          </a:xfrm>
          <a:effectLst/>
        </p:grpSpPr>
        <p:sp>
          <p:nvSpPr>
            <p:cNvPr id="408" name="矩形 407">
              <a:extLst>
                <a:ext uri="{FF2B5EF4-FFF2-40B4-BE49-F238E27FC236}">
                  <a16:creationId xmlns:a16="http://schemas.microsoft.com/office/drawing/2014/main" xmlns="" id="{6FE5B911-213C-454D-B9C3-B7A4077FC8A8}"/>
                </a:ext>
              </a:extLst>
            </p:cNvPr>
            <p:cNvSpPr/>
            <p:nvPr/>
          </p:nvSpPr>
          <p:spPr>
            <a:xfrm>
              <a:off x="775072" y="2913641"/>
              <a:ext cx="2324020" cy="891202"/>
            </a:xfrm>
            <a:prstGeom prst="rect">
              <a:avLst/>
            </a:prstGeom>
            <a:solidFill>
              <a:srgbClr val="3D3280"/>
            </a:solidFill>
            <a:ln>
              <a:noFill/>
            </a:ln>
            <a:effectLst>
              <a:outerShdw blurRad="241300" dist="38100" dir="2700000" algn="tl" rotWithShape="0">
                <a:srgbClr val="3D328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93" name="图形 492">
              <a:extLst>
                <a:ext uri="{FF2B5EF4-FFF2-40B4-BE49-F238E27FC236}">
                  <a16:creationId xmlns:a16="http://schemas.microsoft.com/office/drawing/2014/main" xmlns="" id="{E2447937-2CFC-44F1-8561-B702EEC1D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2274471" y="3099588"/>
              <a:ext cx="837030" cy="715072"/>
            </a:xfrm>
            <a:prstGeom prst="rect">
              <a:avLst/>
            </a:prstGeom>
          </p:spPr>
        </p:pic>
        <p:sp>
          <p:nvSpPr>
            <p:cNvPr id="496" name="文本框 495">
              <a:extLst>
                <a:ext uri="{FF2B5EF4-FFF2-40B4-BE49-F238E27FC236}">
                  <a16:creationId xmlns:a16="http://schemas.microsoft.com/office/drawing/2014/main" xmlns="" id="{EECBBE74-C578-4DB0-B79C-7F095B0CD864}"/>
                </a:ext>
              </a:extLst>
            </p:cNvPr>
            <p:cNvSpPr txBox="1"/>
            <p:nvPr/>
          </p:nvSpPr>
          <p:spPr>
            <a:xfrm>
              <a:off x="912404" y="3225165"/>
              <a:ext cx="700617" cy="333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D7AE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NO.2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D7AE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94" name="文本框 493">
              <a:extLst>
                <a:ext uri="{FF2B5EF4-FFF2-40B4-BE49-F238E27FC236}">
                  <a16:creationId xmlns:a16="http://schemas.microsoft.com/office/drawing/2014/main" xmlns="" id="{D8FEF813-A080-42A8-8F96-BAF6BCAC3E84}"/>
                </a:ext>
              </a:extLst>
            </p:cNvPr>
            <p:cNvSpPr txBox="1"/>
            <p:nvPr/>
          </p:nvSpPr>
          <p:spPr>
            <a:xfrm>
              <a:off x="1638991" y="3166353"/>
              <a:ext cx="1242372" cy="433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性价比</a:t>
              </a:r>
            </a:p>
          </p:txBody>
        </p: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xmlns="" id="{88B0851C-E109-4E5E-A044-39F9484093C4}"/>
              </a:ext>
            </a:extLst>
          </p:cNvPr>
          <p:cNvGrpSpPr/>
          <p:nvPr/>
        </p:nvGrpSpPr>
        <p:grpSpPr>
          <a:xfrm>
            <a:off x="8785420" y="2710728"/>
            <a:ext cx="995232" cy="327460"/>
            <a:chOff x="8599157" y="4629052"/>
            <a:chExt cx="1352221" cy="444920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445" name="组合 444">
              <a:extLst>
                <a:ext uri="{FF2B5EF4-FFF2-40B4-BE49-F238E27FC236}">
                  <a16:creationId xmlns:a16="http://schemas.microsoft.com/office/drawing/2014/main" xmlns="" id="{7AEDDEC2-453E-49B4-BF33-1534634C76E1}"/>
                </a:ext>
              </a:extLst>
            </p:cNvPr>
            <p:cNvGrpSpPr/>
            <p:nvPr/>
          </p:nvGrpSpPr>
          <p:grpSpPr>
            <a:xfrm>
              <a:off x="8599157" y="4629052"/>
              <a:ext cx="1352221" cy="444920"/>
              <a:chOff x="4851665" y="4935197"/>
              <a:chExt cx="1352221" cy="444920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xmlns="" id="{1E4888E7-E2D3-47B4-8214-2B1F84CE607E}"/>
                  </a:ext>
                </a:extLst>
              </p:cNvPr>
              <p:cNvSpPr/>
              <p:nvPr/>
            </p:nvSpPr>
            <p:spPr>
              <a:xfrm>
                <a:off x="4851665" y="4935197"/>
                <a:ext cx="1244335" cy="44492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448" name="矩形: 圆角 447">
                <a:extLst>
                  <a:ext uri="{FF2B5EF4-FFF2-40B4-BE49-F238E27FC236}">
                    <a16:creationId xmlns:a16="http://schemas.microsoft.com/office/drawing/2014/main" xmlns="" id="{84241AB4-8824-4A23-9AA6-26AC1F2E0C44}"/>
                  </a:ext>
                </a:extLst>
              </p:cNvPr>
              <p:cNvSpPr/>
              <p:nvPr/>
            </p:nvSpPr>
            <p:spPr>
              <a:xfrm>
                <a:off x="5163800" y="4948477"/>
                <a:ext cx="1040086" cy="36101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方 便</a:t>
                </a:r>
              </a:p>
            </p:txBody>
          </p:sp>
        </p:grpSp>
        <p:pic>
          <p:nvPicPr>
            <p:cNvPr id="446" name="图形 445">
              <a:extLst>
                <a:ext uri="{FF2B5EF4-FFF2-40B4-BE49-F238E27FC236}">
                  <a16:creationId xmlns:a16="http://schemas.microsoft.com/office/drawing/2014/main" xmlns="" id="{70034DD1-287B-40C5-8214-198F7D27E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8753258" y="4699001"/>
              <a:ext cx="250130" cy="233766"/>
            </a:xfrm>
            <a:prstGeom prst="rect">
              <a:avLst/>
            </a:prstGeom>
          </p:spPr>
        </p:pic>
      </p:grpSp>
      <p:grpSp>
        <p:nvGrpSpPr>
          <p:cNvPr id="391" name="组合 390">
            <a:extLst>
              <a:ext uri="{FF2B5EF4-FFF2-40B4-BE49-F238E27FC236}">
                <a16:creationId xmlns:a16="http://schemas.microsoft.com/office/drawing/2014/main" xmlns="" id="{D0FFC458-24D3-42A2-BA26-CA65ACF33C2B}"/>
              </a:ext>
            </a:extLst>
          </p:cNvPr>
          <p:cNvGrpSpPr/>
          <p:nvPr/>
        </p:nvGrpSpPr>
        <p:grpSpPr>
          <a:xfrm>
            <a:off x="9363778" y="5042489"/>
            <a:ext cx="577674" cy="247882"/>
            <a:chOff x="3494953" y="5128984"/>
            <a:chExt cx="735901" cy="315779"/>
          </a:xfrm>
        </p:grpSpPr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xmlns="" id="{4C8F9086-39FB-4B7B-9CEA-42B013F62B89}"/>
                </a:ext>
              </a:extLst>
            </p:cNvPr>
            <p:cNvSpPr/>
            <p:nvPr/>
          </p:nvSpPr>
          <p:spPr>
            <a:xfrm>
              <a:off x="3494953" y="5128984"/>
              <a:ext cx="735901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alpha val="7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6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74" name="矩形: 圆角 473">
              <a:extLst>
                <a:ext uri="{FF2B5EF4-FFF2-40B4-BE49-F238E27FC236}">
                  <a16:creationId xmlns:a16="http://schemas.microsoft.com/office/drawing/2014/main" xmlns="" id="{10D50B00-A5F9-413A-AF1A-87CB7DFA4483}"/>
                </a:ext>
              </a:extLst>
            </p:cNvPr>
            <p:cNvSpPr/>
            <p:nvPr/>
          </p:nvSpPr>
          <p:spPr>
            <a:xfrm>
              <a:off x="3507335" y="5128984"/>
              <a:ext cx="723519" cy="251133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清  晰</a:t>
              </a:r>
            </a:p>
          </p:txBody>
        </p:sp>
      </p:grpSp>
      <p:grpSp>
        <p:nvGrpSpPr>
          <p:cNvPr id="411" name="组合 410">
            <a:extLst>
              <a:ext uri="{FF2B5EF4-FFF2-40B4-BE49-F238E27FC236}">
                <a16:creationId xmlns:a16="http://schemas.microsoft.com/office/drawing/2014/main" xmlns="" id="{3C123CF7-DFA9-437C-B3E4-4948174AE69E}"/>
              </a:ext>
            </a:extLst>
          </p:cNvPr>
          <p:cNvGrpSpPr/>
          <p:nvPr/>
        </p:nvGrpSpPr>
        <p:grpSpPr>
          <a:xfrm>
            <a:off x="9768666" y="3952120"/>
            <a:ext cx="465047" cy="247882"/>
            <a:chOff x="5993248" y="4410309"/>
            <a:chExt cx="592426" cy="315779"/>
          </a:xfrm>
        </p:grpSpPr>
        <p:sp>
          <p:nvSpPr>
            <p:cNvPr id="471" name="矩形: 圆角 470">
              <a:extLst>
                <a:ext uri="{FF2B5EF4-FFF2-40B4-BE49-F238E27FC236}">
                  <a16:creationId xmlns:a16="http://schemas.microsoft.com/office/drawing/2014/main" xmlns="" id="{71655B6E-1DBD-45A5-B108-3F94DE2D9BD9}"/>
                </a:ext>
              </a:extLst>
            </p:cNvPr>
            <p:cNvSpPr/>
            <p:nvPr/>
          </p:nvSpPr>
          <p:spPr>
            <a:xfrm>
              <a:off x="6002921" y="4442278"/>
              <a:ext cx="582753" cy="18829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49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  影</a:t>
              </a: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xmlns="" id="{25F9AAA3-0857-4B08-90F5-E1A71F19C066}"/>
                </a:ext>
              </a:extLst>
            </p:cNvPr>
            <p:cNvSpPr/>
            <p:nvPr/>
          </p:nvSpPr>
          <p:spPr>
            <a:xfrm>
              <a:off x="5993248" y="4410309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28" name="组合 427">
            <a:extLst>
              <a:ext uri="{FF2B5EF4-FFF2-40B4-BE49-F238E27FC236}">
                <a16:creationId xmlns:a16="http://schemas.microsoft.com/office/drawing/2014/main" xmlns="" id="{04B1CBB4-2A49-4006-9AB2-CF0A1A92F290}"/>
              </a:ext>
            </a:extLst>
          </p:cNvPr>
          <p:cNvGrpSpPr/>
          <p:nvPr/>
        </p:nvGrpSpPr>
        <p:grpSpPr>
          <a:xfrm>
            <a:off x="8249615" y="3236190"/>
            <a:ext cx="483660" cy="250180"/>
            <a:chOff x="7934261" y="3596233"/>
            <a:chExt cx="610474" cy="315779"/>
          </a:xfrm>
        </p:grpSpPr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074D7A31-81A0-4EBC-B420-2AB2F7B393DC}"/>
                </a:ext>
              </a:extLst>
            </p:cNvPr>
            <p:cNvSpPr/>
            <p:nvPr/>
          </p:nvSpPr>
          <p:spPr>
            <a:xfrm>
              <a:off x="7934261" y="3628821"/>
              <a:ext cx="610474" cy="211896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效  果</a:t>
              </a: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xmlns="" id="{4BE4C529-95D1-47C1-A742-C02A2AE0BB19}"/>
                </a:ext>
              </a:extLst>
            </p:cNvPr>
            <p:cNvSpPr/>
            <p:nvPr/>
          </p:nvSpPr>
          <p:spPr>
            <a:xfrm>
              <a:off x="7956630" y="359623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6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64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xmlns="" id="{3A4E9F43-194D-4C53-9E1C-DE00738E5C1B}"/>
              </a:ext>
            </a:extLst>
          </p:cNvPr>
          <p:cNvSpPr/>
          <p:nvPr/>
        </p:nvSpPr>
        <p:spPr>
          <a:xfrm>
            <a:off x="8650025" y="6560355"/>
            <a:ext cx="263366" cy="144714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28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40" name="组合 439">
            <a:extLst>
              <a:ext uri="{FF2B5EF4-FFF2-40B4-BE49-F238E27FC236}">
                <a16:creationId xmlns:a16="http://schemas.microsoft.com/office/drawing/2014/main" xmlns="" id="{15AB9942-A6DD-42EC-BE8E-1CC4A0FA3FEB}"/>
              </a:ext>
            </a:extLst>
          </p:cNvPr>
          <p:cNvGrpSpPr/>
          <p:nvPr/>
        </p:nvGrpSpPr>
        <p:grpSpPr>
          <a:xfrm>
            <a:off x="9143720" y="3384537"/>
            <a:ext cx="578802" cy="292084"/>
            <a:chOff x="4518389" y="3972447"/>
            <a:chExt cx="510108" cy="257420"/>
          </a:xfrm>
        </p:grpSpPr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37CBC523-CC32-4036-B636-B7420CA0FED5}"/>
                </a:ext>
              </a:extLst>
            </p:cNvPr>
            <p:cNvSpPr/>
            <p:nvPr/>
          </p:nvSpPr>
          <p:spPr>
            <a:xfrm>
              <a:off x="4518389" y="3989474"/>
              <a:ext cx="510108" cy="177058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2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 作</a:t>
              </a: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xmlns="" id="{B40C1B9D-AE3E-4289-B827-9CA98513AEE0}"/>
                </a:ext>
              </a:extLst>
            </p:cNvPr>
            <p:cNvSpPr/>
            <p:nvPr/>
          </p:nvSpPr>
          <p:spPr>
            <a:xfrm>
              <a:off x="4537868" y="3972447"/>
              <a:ext cx="468476" cy="25742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xmlns="" id="{5D023F65-EA2B-44EF-8A54-592F9E45F906}"/>
              </a:ext>
            </a:extLst>
          </p:cNvPr>
          <p:cNvGrpSpPr/>
          <p:nvPr/>
        </p:nvGrpSpPr>
        <p:grpSpPr>
          <a:xfrm>
            <a:off x="8374009" y="4033904"/>
            <a:ext cx="968233" cy="342126"/>
            <a:chOff x="10199515" y="5027780"/>
            <a:chExt cx="968233" cy="342126"/>
          </a:xfrm>
          <a:effectLst>
            <a:outerShdw blurRad="50800" dist="38100" dir="2700000" algn="tl" rotWithShape="0">
              <a:srgbClr val="0B6A6F">
                <a:alpha val="30000"/>
              </a:srgbClr>
            </a:outerShdw>
          </a:effectLst>
        </p:grpSpPr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xmlns="" id="{A362E985-6631-4CAF-A95A-352E618CEF2F}"/>
                </a:ext>
              </a:extLst>
            </p:cNvPr>
            <p:cNvGrpSpPr/>
            <p:nvPr/>
          </p:nvGrpSpPr>
          <p:grpSpPr>
            <a:xfrm>
              <a:off x="10199515" y="5029416"/>
              <a:ext cx="968233" cy="340490"/>
              <a:chOff x="6624679" y="5161168"/>
              <a:chExt cx="968233" cy="340490"/>
            </a:xfrm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xmlns="" id="{A035AD2A-CECC-43A0-86BD-96E0C6D53554}"/>
                  </a:ext>
                </a:extLst>
              </p:cNvPr>
              <p:cNvSpPr/>
              <p:nvPr/>
            </p:nvSpPr>
            <p:spPr>
              <a:xfrm>
                <a:off x="6624679" y="5161168"/>
                <a:ext cx="926772" cy="340490"/>
              </a:xfrm>
              <a:custGeom>
                <a:avLst/>
                <a:gdLst>
                  <a:gd name="connsiteX0" fmla="*/ 24766 w 529590"/>
                  <a:gd name="connsiteY0" fmla="*/ 0 h 227250"/>
                  <a:gd name="connsiteX1" fmla="*/ 504824 w 529590"/>
                  <a:gd name="connsiteY1" fmla="*/ 0 h 227250"/>
                  <a:gd name="connsiteX2" fmla="*/ 529590 w 529590"/>
                  <a:gd name="connsiteY2" fmla="*/ 24766 h 227250"/>
                  <a:gd name="connsiteX3" fmla="*/ 529590 w 529590"/>
                  <a:gd name="connsiteY3" fmla="*/ 158114 h 227250"/>
                  <a:gd name="connsiteX4" fmla="*/ 504824 w 529590"/>
                  <a:gd name="connsiteY4" fmla="*/ 182880 h 227250"/>
                  <a:gd name="connsiteX5" fmla="*/ 182177 w 529590"/>
                  <a:gd name="connsiteY5" fmla="*/ 182880 h 227250"/>
                  <a:gd name="connsiteX6" fmla="*/ 156442 w 529590"/>
                  <a:gd name="connsiteY6" fmla="*/ 227250 h 227250"/>
                  <a:gd name="connsiteX7" fmla="*/ 130708 w 529590"/>
                  <a:gd name="connsiteY7" fmla="*/ 182880 h 227250"/>
                  <a:gd name="connsiteX8" fmla="*/ 24766 w 529590"/>
                  <a:gd name="connsiteY8" fmla="*/ 182880 h 227250"/>
                  <a:gd name="connsiteX9" fmla="*/ 0 w 529590"/>
                  <a:gd name="connsiteY9" fmla="*/ 158114 h 227250"/>
                  <a:gd name="connsiteX10" fmla="*/ 0 w 529590"/>
                  <a:gd name="connsiteY10" fmla="*/ 24766 h 227250"/>
                  <a:gd name="connsiteX11" fmla="*/ 24766 w 529590"/>
                  <a:gd name="connsiteY11" fmla="*/ 0 h 22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9590" h="227250">
                    <a:moveTo>
                      <a:pt x="24766" y="0"/>
                    </a:moveTo>
                    <a:lnTo>
                      <a:pt x="504824" y="0"/>
                    </a:lnTo>
                    <a:cubicBezTo>
                      <a:pt x="518502" y="0"/>
                      <a:pt x="529590" y="11088"/>
                      <a:pt x="529590" y="24766"/>
                    </a:cubicBezTo>
                    <a:lnTo>
                      <a:pt x="529590" y="158114"/>
                    </a:lnTo>
                    <a:cubicBezTo>
                      <a:pt x="529590" y="171792"/>
                      <a:pt x="518502" y="182880"/>
                      <a:pt x="504824" y="182880"/>
                    </a:cubicBezTo>
                    <a:lnTo>
                      <a:pt x="182177" y="182880"/>
                    </a:lnTo>
                    <a:lnTo>
                      <a:pt x="156442" y="227250"/>
                    </a:lnTo>
                    <a:lnTo>
                      <a:pt x="130708" y="182880"/>
                    </a:lnTo>
                    <a:lnTo>
                      <a:pt x="24766" y="182880"/>
                    </a:lnTo>
                    <a:cubicBezTo>
                      <a:pt x="11088" y="182880"/>
                      <a:pt x="0" y="171792"/>
                      <a:pt x="0" y="158114"/>
                    </a:cubicBezTo>
                    <a:lnTo>
                      <a:pt x="0" y="24766"/>
                    </a:lnTo>
                    <a:cubicBezTo>
                      <a:pt x="0" y="11088"/>
                      <a:pt x="11088" y="0"/>
                      <a:pt x="24766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454" name="矩形: 圆角 453">
                <a:extLst>
                  <a:ext uri="{FF2B5EF4-FFF2-40B4-BE49-F238E27FC236}">
                    <a16:creationId xmlns:a16="http://schemas.microsoft.com/office/drawing/2014/main" xmlns="" id="{3E66FA41-E922-47C4-B1E5-C0A43ADDAB0C}"/>
                  </a:ext>
                </a:extLst>
              </p:cNvPr>
              <p:cNvSpPr/>
              <p:nvPr/>
            </p:nvSpPr>
            <p:spPr>
              <a:xfrm>
                <a:off x="6815679" y="5162580"/>
                <a:ext cx="777233" cy="298560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无 线</a:t>
                </a:r>
              </a:p>
            </p:txBody>
          </p:sp>
        </p:grpSp>
        <p:pic>
          <p:nvPicPr>
            <p:cNvPr id="452" name="图形 451">
              <a:extLst>
                <a:ext uri="{FF2B5EF4-FFF2-40B4-BE49-F238E27FC236}">
                  <a16:creationId xmlns:a16="http://schemas.microsoft.com/office/drawing/2014/main" xmlns="" id="{10D52BCD-B640-4BD3-B4A5-D03A5B1D79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10263013" y="5027780"/>
              <a:ext cx="285656" cy="285656"/>
            </a:xfrm>
            <a:prstGeom prst="rect">
              <a:avLst/>
            </a:prstGeom>
          </p:spPr>
        </p:pic>
      </p:grpSp>
      <p:grpSp>
        <p:nvGrpSpPr>
          <p:cNvPr id="412" name="组合 411">
            <a:extLst>
              <a:ext uri="{FF2B5EF4-FFF2-40B4-BE49-F238E27FC236}">
                <a16:creationId xmlns:a16="http://schemas.microsoft.com/office/drawing/2014/main" xmlns="" id="{5E4E0B5B-4898-4E63-9F3C-2BD40CDA954A}"/>
              </a:ext>
            </a:extLst>
          </p:cNvPr>
          <p:cNvGrpSpPr/>
          <p:nvPr/>
        </p:nvGrpSpPr>
        <p:grpSpPr>
          <a:xfrm>
            <a:off x="4252263" y="2715196"/>
            <a:ext cx="3128329" cy="2986134"/>
            <a:chOff x="1379511" y="3293043"/>
            <a:chExt cx="3725497" cy="2659444"/>
          </a:xfrm>
          <a:effectLst>
            <a:outerShdw blurRad="50800" dist="38100" dir="2700000" algn="tl" rotWithShape="0">
              <a:schemeClr val="accent1">
                <a:alpha val="16000"/>
              </a:schemeClr>
            </a:outerShdw>
          </a:effectLst>
        </p:grpSpPr>
        <p:cxnSp>
          <p:nvCxnSpPr>
            <p:cNvPr id="414" name="直接连接符 413">
              <a:extLst>
                <a:ext uri="{FF2B5EF4-FFF2-40B4-BE49-F238E27FC236}">
                  <a16:creationId xmlns:a16="http://schemas.microsoft.com/office/drawing/2014/main" xmlns="" id="{23AF05AE-AEBF-4E20-A638-D626F12846A6}"/>
                </a:ext>
              </a:extLst>
            </p:cNvPr>
            <p:cNvCxnSpPr/>
            <p:nvPr/>
          </p:nvCxnSpPr>
          <p:spPr>
            <a:xfrm>
              <a:off x="1379511" y="3293043"/>
              <a:ext cx="372549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rgbClr val="8D7AEF"/>
                  </a:gs>
                  <a:gs pos="100000">
                    <a:srgbClr val="EA7893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接连接符 414">
              <a:extLst>
                <a:ext uri="{FF2B5EF4-FFF2-40B4-BE49-F238E27FC236}">
                  <a16:creationId xmlns:a16="http://schemas.microsoft.com/office/drawing/2014/main" xmlns="" id="{74BE55C7-23BF-47B6-BBA6-FE95458BE383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3588537"/>
              <a:ext cx="3482049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rgbClr val="8D7AEF"/>
                  </a:gs>
                  <a:gs pos="100000">
                    <a:srgbClr val="EA7893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接连接符 415">
              <a:extLst>
                <a:ext uri="{FF2B5EF4-FFF2-40B4-BE49-F238E27FC236}">
                  <a16:creationId xmlns:a16="http://schemas.microsoft.com/office/drawing/2014/main" xmlns="" id="{04DE6AF1-C072-4B0D-9F52-7838E94C78E2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3884031"/>
              <a:ext cx="2895923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rgbClr val="8D7AEF"/>
                  </a:gs>
                  <a:gs pos="100000">
                    <a:srgbClr val="EA7893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>
              <a:extLst>
                <a:ext uri="{FF2B5EF4-FFF2-40B4-BE49-F238E27FC236}">
                  <a16:creationId xmlns:a16="http://schemas.microsoft.com/office/drawing/2014/main" xmlns="" id="{5BEC9B46-FA06-4086-B449-D7947BDBB4C8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179525"/>
              <a:ext cx="206472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>
              <a:extLst>
                <a:ext uri="{FF2B5EF4-FFF2-40B4-BE49-F238E27FC236}">
                  <a16:creationId xmlns:a16="http://schemas.microsoft.com/office/drawing/2014/main" xmlns="" id="{F870D952-5A24-4365-B543-985082861588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475019"/>
              <a:ext cx="175992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直接连接符 418">
              <a:extLst>
                <a:ext uri="{FF2B5EF4-FFF2-40B4-BE49-F238E27FC236}">
                  <a16:creationId xmlns:a16="http://schemas.microsoft.com/office/drawing/2014/main" xmlns="" id="{0D5E5AD6-D10F-44C5-96BD-CFF9E655FDFD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770513"/>
              <a:ext cx="1659484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>
              <a:extLst>
                <a:ext uri="{FF2B5EF4-FFF2-40B4-BE49-F238E27FC236}">
                  <a16:creationId xmlns:a16="http://schemas.microsoft.com/office/drawing/2014/main" xmlns="" id="{7DEFDF28-7417-49EE-93AB-DA96EE4C8EF6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066007"/>
              <a:ext cx="121128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直接连接符 420">
              <a:extLst>
                <a:ext uri="{FF2B5EF4-FFF2-40B4-BE49-F238E27FC236}">
                  <a16:creationId xmlns:a16="http://schemas.microsoft.com/office/drawing/2014/main" xmlns="" id="{83A6EA26-D841-4565-B524-51F265B64B34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361501"/>
              <a:ext cx="1012075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>
              <a:extLst>
                <a:ext uri="{FF2B5EF4-FFF2-40B4-BE49-F238E27FC236}">
                  <a16:creationId xmlns:a16="http://schemas.microsoft.com/office/drawing/2014/main" xmlns="" id="{F2253012-017B-47B7-ABA0-8DF81811B7AD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656995"/>
              <a:ext cx="63216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直接连接符 422">
              <a:extLst>
                <a:ext uri="{FF2B5EF4-FFF2-40B4-BE49-F238E27FC236}">
                  <a16:creationId xmlns:a16="http://schemas.microsoft.com/office/drawing/2014/main" xmlns="" id="{F4FB68F4-5C5A-4753-B3EE-C35ECAF6E46A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952487"/>
              <a:ext cx="29688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3" name="textcount">
            <a:extLst>
              <a:ext uri="{FF2B5EF4-FFF2-40B4-BE49-F238E27FC236}">
                <a16:creationId xmlns:a16="http://schemas.microsoft.com/office/drawing/2014/main" xmlns="" id="{1EFF5FEB-762B-4A7F-85A8-038FBEA6FC85}"/>
              </a:ext>
            </a:extLst>
          </p:cNvPr>
          <p:cNvSpPr txBox="1"/>
          <p:nvPr/>
        </p:nvSpPr>
        <p:spPr>
          <a:xfrm>
            <a:off x="3080617" y="2492023"/>
            <a:ext cx="1012075" cy="33554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8D7AEF"/>
                    </a:gs>
                    <a:gs pos="100000">
                      <a:srgbClr val="EA789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8D7AEF"/>
                    </a:gs>
                    <a:gs pos="100000">
                      <a:srgbClr val="EA789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性价比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8D7AEF"/>
                    </a:gs>
                    <a:gs pos="100000">
                      <a:srgbClr val="EA789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品牌印象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预算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清晰度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评价不错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评测对比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同事推荐</a:t>
            </a:r>
          </a:p>
          <a:p>
            <a:pPr marL="0" marR="0" lvl="0" indent="0" algn="r" defTabSz="914400" rtl="0" eaLnBrk="1" fontAlgn="auto" latinLnBrk="0" hangingPunct="1">
              <a:lnSpc>
                <a:spcPct val="2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需求指定</a:t>
            </a: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xmlns="" id="{B5C2EF1F-2308-48BD-BE78-CBAEC2DB14CB}"/>
              </a:ext>
            </a:extLst>
          </p:cNvPr>
          <p:cNvGrpSpPr/>
          <p:nvPr/>
        </p:nvGrpSpPr>
        <p:grpSpPr>
          <a:xfrm>
            <a:off x="8765093" y="4725069"/>
            <a:ext cx="559174" cy="247882"/>
            <a:chOff x="4493746" y="5511774"/>
            <a:chExt cx="712333" cy="315779"/>
          </a:xfrm>
        </p:grpSpPr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xmlns="" id="{56F29BA7-B31C-4307-A0C5-37EFB4E455AF}"/>
                </a:ext>
              </a:extLst>
            </p:cNvPr>
            <p:cNvSpPr/>
            <p:nvPr/>
          </p:nvSpPr>
          <p:spPr>
            <a:xfrm>
              <a:off x="4553109" y="5511774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1D0B200C-B7BE-40C5-B5F1-B6B829A63F25}"/>
                </a:ext>
              </a:extLst>
            </p:cNvPr>
            <p:cNvSpPr/>
            <p:nvPr/>
          </p:nvSpPr>
          <p:spPr>
            <a:xfrm>
              <a:off x="4493746" y="5522981"/>
              <a:ext cx="712333" cy="247250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8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满  意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0807082-E0E5-4ADE-9E9F-84A343597E98}"/>
              </a:ext>
            </a:extLst>
          </p:cNvPr>
          <p:cNvGrpSpPr/>
          <p:nvPr/>
        </p:nvGrpSpPr>
        <p:grpSpPr>
          <a:xfrm>
            <a:off x="783367" y="1922270"/>
            <a:ext cx="2401466" cy="1060661"/>
            <a:chOff x="775072" y="1838550"/>
            <a:chExt cx="2409761" cy="1060661"/>
          </a:xfrm>
          <a:effectLst/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7DC03EC-15C1-4CED-B3A4-F3F5A78BDF33}"/>
                </a:ext>
              </a:extLst>
            </p:cNvPr>
            <p:cNvGrpSpPr/>
            <p:nvPr/>
          </p:nvGrpSpPr>
          <p:grpSpPr>
            <a:xfrm>
              <a:off x="775072" y="1876690"/>
              <a:ext cx="2324020" cy="822442"/>
              <a:chOff x="775072" y="1876690"/>
              <a:chExt cx="2324020" cy="891202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1FF0FF51-D87E-4AA3-869A-9116724E9EBB}"/>
                  </a:ext>
                </a:extLst>
              </p:cNvPr>
              <p:cNvSpPr/>
              <p:nvPr/>
            </p:nvSpPr>
            <p:spPr>
              <a:xfrm>
                <a:off x="775072" y="1876690"/>
                <a:ext cx="2324020" cy="891202"/>
              </a:xfrm>
              <a:prstGeom prst="rect">
                <a:avLst/>
              </a:prstGeom>
              <a:solidFill>
                <a:srgbClr val="3D3280"/>
              </a:solidFill>
              <a:ln>
                <a:noFill/>
              </a:ln>
              <a:effectLst>
                <a:outerShdw blurRad="76200" dist="38100" dir="2700000" algn="tl" rotWithShape="0">
                  <a:srgbClr val="3D3280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2EC22F5F-5D59-47CC-871C-44B8F1C28EC1}"/>
                  </a:ext>
                </a:extLst>
              </p:cNvPr>
              <p:cNvSpPr txBox="1"/>
              <p:nvPr/>
            </p:nvSpPr>
            <p:spPr>
              <a:xfrm>
                <a:off x="912404" y="2177920"/>
                <a:ext cx="700617" cy="333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A7893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NO.1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A7893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492" name="文本框 491">
                <a:extLst>
                  <a:ext uri="{FF2B5EF4-FFF2-40B4-BE49-F238E27FC236}">
                    <a16:creationId xmlns:a16="http://schemas.microsoft.com/office/drawing/2014/main" xmlns="" id="{BB8C2F6E-607A-48B4-8102-4933D1D5B5AC}"/>
                  </a:ext>
                </a:extLst>
              </p:cNvPr>
              <p:cNvSpPr txBox="1"/>
              <p:nvPr/>
            </p:nvSpPr>
            <p:spPr>
              <a:xfrm>
                <a:off x="1638991" y="2124612"/>
                <a:ext cx="1378558" cy="433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无线投屏</a:t>
                </a:r>
              </a:p>
            </p:txBody>
          </p:sp>
        </p:grpSp>
        <p:pic>
          <p:nvPicPr>
            <p:cNvPr id="495" name="图形 494">
              <a:extLst>
                <a:ext uri="{FF2B5EF4-FFF2-40B4-BE49-F238E27FC236}">
                  <a16:creationId xmlns:a16="http://schemas.microsoft.com/office/drawing/2014/main" xmlns="" id="{0473042D-C97B-46EC-9C10-5E80E9A2E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p:blipFill>
          <p:spPr>
            <a:xfrm>
              <a:off x="2124172" y="1838550"/>
              <a:ext cx="1060661" cy="1060661"/>
            </a:xfrm>
            <a:prstGeom prst="rect">
              <a:avLst/>
            </a:prstGeom>
          </p:spPr>
        </p:pic>
      </p:grpSp>
      <p:sp>
        <p:nvSpPr>
          <p:cNvPr id="430" name="矩形 429">
            <a:extLst>
              <a:ext uri="{FF2B5EF4-FFF2-40B4-BE49-F238E27FC236}">
                <a16:creationId xmlns:a16="http://schemas.microsoft.com/office/drawing/2014/main" xmlns="" id="{63125FF4-67B1-438E-9088-DBA1776B9E9B}"/>
              </a:ext>
            </a:extLst>
          </p:cNvPr>
          <p:cNvSpPr/>
          <p:nvPr/>
        </p:nvSpPr>
        <p:spPr>
          <a:xfrm>
            <a:off x="8364158" y="1552759"/>
            <a:ext cx="2492990" cy="464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B7106C9-B0D9-4B78-ACB7-0BEA720CA341}"/>
              </a:ext>
            </a:extLst>
          </p:cNvPr>
          <p:cNvGrpSpPr/>
          <p:nvPr/>
        </p:nvGrpSpPr>
        <p:grpSpPr>
          <a:xfrm>
            <a:off x="6186651" y="4730504"/>
            <a:ext cx="3246470" cy="1097964"/>
            <a:chOff x="7873674" y="1167385"/>
            <a:chExt cx="3365824" cy="1097964"/>
          </a:xfrm>
          <a:effectLst>
            <a:outerShdw blurRad="50800" dist="38100" dir="5400000" algn="t" rotWithShape="0">
              <a:srgbClr val="1E1E64">
                <a:alpha val="40000"/>
              </a:srgbClr>
            </a:outerShdw>
          </a:effectLst>
        </p:grpSpPr>
        <p:sp>
          <p:nvSpPr>
            <p:cNvPr id="432" name="矩形 431">
              <a:extLst>
                <a:ext uri="{FF2B5EF4-FFF2-40B4-BE49-F238E27FC236}">
                  <a16:creationId xmlns:a16="http://schemas.microsoft.com/office/drawing/2014/main" xmlns="" id="{0662FFFB-9955-4D0D-A799-6D63BFC2FCAD}"/>
                </a:ext>
              </a:extLst>
            </p:cNvPr>
            <p:cNvSpPr/>
            <p:nvPr/>
          </p:nvSpPr>
          <p:spPr>
            <a:xfrm>
              <a:off x="7942730" y="1835936"/>
              <a:ext cx="3296768" cy="429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8D7AEF"/>
                      </a:gs>
                      <a:gs pos="100000">
                        <a:srgbClr val="EA789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支持无线投屏的高亮度投影仪  </a:t>
              </a:r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xmlns="" id="{ED76B06B-775B-424B-A9EC-F39C8EC41A58}"/>
                </a:ext>
              </a:extLst>
            </p:cNvPr>
            <p:cNvSpPr/>
            <p:nvPr/>
          </p:nvSpPr>
          <p:spPr>
            <a:xfrm>
              <a:off x="7939128" y="1474743"/>
              <a:ext cx="3224583" cy="429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明基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E540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用户印象：</a:t>
              </a:r>
            </a:p>
          </p:txBody>
        </p:sp>
        <p:sp>
          <p:nvSpPr>
            <p:cNvPr id="379" name="文本框 378">
              <a:extLst>
                <a:ext uri="{FF2B5EF4-FFF2-40B4-BE49-F238E27FC236}">
                  <a16:creationId xmlns:a16="http://schemas.microsoft.com/office/drawing/2014/main" xmlns="" id="{1A506A40-302F-41F5-A7EF-E9D79F770C75}"/>
                </a:ext>
              </a:extLst>
            </p:cNvPr>
            <p:cNvSpPr txBox="1"/>
            <p:nvPr/>
          </p:nvSpPr>
          <p:spPr>
            <a:xfrm flipH="1" flipV="1">
              <a:off x="7873674" y="1167385"/>
              <a:ext cx="346593" cy="291211"/>
            </a:xfrm>
            <a:custGeom>
              <a:avLst/>
              <a:gdLst/>
              <a:ahLst/>
              <a:cxnLst/>
              <a:rect l="l" t="t" r="r" b="b"/>
              <a:pathLst>
                <a:path w="473049" h="397460">
                  <a:moveTo>
                    <a:pt x="359664" y="0"/>
                  </a:moveTo>
                  <a:cubicBezTo>
                    <a:pt x="393192" y="966"/>
                    <a:pt x="420319" y="14580"/>
                    <a:pt x="441045" y="40844"/>
                  </a:cubicBezTo>
                  <a:cubicBezTo>
                    <a:pt x="461772" y="67107"/>
                    <a:pt x="472440" y="100229"/>
                    <a:pt x="473049" y="140208"/>
                  </a:cubicBezTo>
                  <a:cubicBezTo>
                    <a:pt x="471627" y="203658"/>
                    <a:pt x="454050" y="256896"/>
                    <a:pt x="420319" y="299924"/>
                  </a:cubicBezTo>
                  <a:cubicBezTo>
                    <a:pt x="386588" y="342951"/>
                    <a:pt x="345237" y="375463"/>
                    <a:pt x="296265" y="397460"/>
                  </a:cubicBezTo>
                  <a:lnTo>
                    <a:pt x="256032" y="323088"/>
                  </a:lnTo>
                  <a:cubicBezTo>
                    <a:pt x="294894" y="303810"/>
                    <a:pt x="323545" y="280493"/>
                    <a:pt x="341985" y="253137"/>
                  </a:cubicBezTo>
                  <a:cubicBezTo>
                    <a:pt x="360426" y="225781"/>
                    <a:pt x="369570" y="203988"/>
                    <a:pt x="369417" y="187757"/>
                  </a:cubicBezTo>
                  <a:cubicBezTo>
                    <a:pt x="367512" y="188443"/>
                    <a:pt x="364617" y="189205"/>
                    <a:pt x="360731" y="190043"/>
                  </a:cubicBezTo>
                  <a:cubicBezTo>
                    <a:pt x="356844" y="190881"/>
                    <a:pt x="352425" y="191339"/>
                    <a:pt x="347472" y="191415"/>
                  </a:cubicBezTo>
                  <a:cubicBezTo>
                    <a:pt x="320243" y="190805"/>
                    <a:pt x="298501" y="181661"/>
                    <a:pt x="282245" y="163983"/>
                  </a:cubicBezTo>
                  <a:cubicBezTo>
                    <a:pt x="265989" y="146304"/>
                    <a:pt x="257657" y="123749"/>
                    <a:pt x="257251" y="96317"/>
                  </a:cubicBezTo>
                  <a:cubicBezTo>
                    <a:pt x="257556" y="68834"/>
                    <a:pt x="266700" y="46076"/>
                    <a:pt x="284683" y="28042"/>
                  </a:cubicBezTo>
                  <a:cubicBezTo>
                    <a:pt x="302666" y="10008"/>
                    <a:pt x="327660" y="661"/>
                    <a:pt x="359664" y="0"/>
                  </a:cubicBezTo>
                  <a:close/>
                  <a:moveTo>
                    <a:pt x="103632" y="0"/>
                  </a:moveTo>
                  <a:cubicBezTo>
                    <a:pt x="137160" y="966"/>
                    <a:pt x="164287" y="14580"/>
                    <a:pt x="185013" y="40844"/>
                  </a:cubicBezTo>
                  <a:cubicBezTo>
                    <a:pt x="205740" y="67107"/>
                    <a:pt x="216408" y="100229"/>
                    <a:pt x="217017" y="140208"/>
                  </a:cubicBezTo>
                  <a:cubicBezTo>
                    <a:pt x="215595" y="203658"/>
                    <a:pt x="198018" y="256896"/>
                    <a:pt x="164287" y="299924"/>
                  </a:cubicBezTo>
                  <a:cubicBezTo>
                    <a:pt x="130556" y="342951"/>
                    <a:pt x="89205" y="375463"/>
                    <a:pt x="40233" y="397460"/>
                  </a:cubicBezTo>
                  <a:lnTo>
                    <a:pt x="0" y="323088"/>
                  </a:lnTo>
                  <a:cubicBezTo>
                    <a:pt x="38862" y="303810"/>
                    <a:pt x="67513" y="280493"/>
                    <a:pt x="85953" y="253137"/>
                  </a:cubicBezTo>
                  <a:cubicBezTo>
                    <a:pt x="104394" y="225781"/>
                    <a:pt x="113538" y="203988"/>
                    <a:pt x="113385" y="187757"/>
                  </a:cubicBezTo>
                  <a:cubicBezTo>
                    <a:pt x="111480" y="188443"/>
                    <a:pt x="108585" y="189205"/>
                    <a:pt x="104699" y="190043"/>
                  </a:cubicBezTo>
                  <a:cubicBezTo>
                    <a:pt x="100812" y="190881"/>
                    <a:pt x="96393" y="191339"/>
                    <a:pt x="91440" y="191415"/>
                  </a:cubicBezTo>
                  <a:cubicBezTo>
                    <a:pt x="64211" y="190805"/>
                    <a:pt x="42469" y="181661"/>
                    <a:pt x="26213" y="163983"/>
                  </a:cubicBezTo>
                  <a:cubicBezTo>
                    <a:pt x="9957" y="146304"/>
                    <a:pt x="1625" y="123749"/>
                    <a:pt x="1219" y="96317"/>
                  </a:cubicBezTo>
                  <a:cubicBezTo>
                    <a:pt x="1524" y="68834"/>
                    <a:pt x="10668" y="46076"/>
                    <a:pt x="28651" y="28042"/>
                  </a:cubicBezTo>
                  <a:cubicBezTo>
                    <a:pt x="46634" y="10008"/>
                    <a:pt x="71628" y="661"/>
                    <a:pt x="1036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96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91" name="组合 490">
            <a:extLst>
              <a:ext uri="{FF2B5EF4-FFF2-40B4-BE49-F238E27FC236}">
                <a16:creationId xmlns:a16="http://schemas.microsoft.com/office/drawing/2014/main" xmlns="" id="{95B3754F-284F-42A9-8E4E-3F7C9597EFAB}"/>
              </a:ext>
            </a:extLst>
          </p:cNvPr>
          <p:cNvGrpSpPr/>
          <p:nvPr/>
        </p:nvGrpSpPr>
        <p:grpSpPr>
          <a:xfrm>
            <a:off x="3401148" y="1303304"/>
            <a:ext cx="4126332" cy="1182548"/>
            <a:chOff x="1149356" y="1413821"/>
            <a:chExt cx="4126332" cy="1182548"/>
          </a:xfrm>
        </p:grpSpPr>
        <p:sp>
          <p:nvSpPr>
            <p:cNvPr id="498" name="矩形: 圆角 497">
              <a:extLst>
                <a:ext uri="{FF2B5EF4-FFF2-40B4-BE49-F238E27FC236}">
                  <a16:creationId xmlns:a16="http://schemas.microsoft.com/office/drawing/2014/main" xmlns="" id="{235BF528-737C-4CE9-99ED-4C64AE97F8C7}"/>
                </a:ext>
              </a:extLst>
            </p:cNvPr>
            <p:cNvSpPr/>
            <p:nvPr/>
          </p:nvSpPr>
          <p:spPr>
            <a:xfrm>
              <a:off x="1149356" y="1413821"/>
              <a:ext cx="4126332" cy="1182548"/>
            </a:xfrm>
            <a:prstGeom prst="roundRect">
              <a:avLst>
                <a:gd name="adj" fmla="val 0"/>
              </a:avLst>
            </a:prstGeom>
            <a:blipFill dpi="0" rotWithShape="1">
              <a:blip r:embed="rId20">
                <a:alphaModFix amt="3000"/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rightnessContrast bright="60000" contrast="-7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9" name="矩形 498">
              <a:extLst>
                <a:ext uri="{FF2B5EF4-FFF2-40B4-BE49-F238E27FC236}">
                  <a16:creationId xmlns:a16="http://schemas.microsoft.com/office/drawing/2014/main" xmlns="" id="{9E2DEC58-5158-4F31-9696-BC42BDD79A27}"/>
                </a:ext>
              </a:extLst>
            </p:cNvPr>
            <p:cNvSpPr/>
            <p:nvPr/>
          </p:nvSpPr>
          <p:spPr>
            <a:xfrm>
              <a:off x="1635704" y="1751163"/>
              <a:ext cx="3262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影响购买的关键性决定因素</a:t>
              </a:r>
            </a:p>
          </p:txBody>
        </p:sp>
        <p:sp>
          <p:nvSpPr>
            <p:cNvPr id="503" name="矩形 502">
              <a:extLst>
                <a:ext uri="{FF2B5EF4-FFF2-40B4-BE49-F238E27FC236}">
                  <a16:creationId xmlns:a16="http://schemas.microsoft.com/office/drawing/2014/main" xmlns="" id="{49836772-8198-406E-9CB4-8CA7DB2C11B0}"/>
                </a:ext>
              </a:extLst>
            </p:cNvPr>
            <p:cNvSpPr/>
            <p:nvPr/>
          </p:nvSpPr>
          <p:spPr>
            <a:xfrm>
              <a:off x="2165641" y="2102231"/>
              <a:ext cx="220255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—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基于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518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位已购用户回访数据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—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340110AE-8F25-4764-A5FD-A29E5F0ED7BB}"/>
              </a:ext>
            </a:extLst>
          </p:cNvPr>
          <p:cNvCxnSpPr>
            <a:cxnSpLocks/>
          </p:cNvCxnSpPr>
          <p:nvPr/>
        </p:nvCxnSpPr>
        <p:spPr>
          <a:xfrm>
            <a:off x="9301114" y="2189204"/>
            <a:ext cx="619079" cy="0"/>
          </a:xfrm>
          <a:prstGeom prst="line">
            <a:avLst/>
          </a:prstGeom>
          <a:ln w="63500" cap="rnd">
            <a:solidFill>
              <a:srgbClr val="EA789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9" name="图片 428">
            <a:extLst>
              <a:ext uri="{FF2B5EF4-FFF2-40B4-BE49-F238E27FC236}">
                <a16:creationId xmlns:a16="http://schemas.microsoft.com/office/drawing/2014/main" xmlns="" id="{5C886288-0D8D-45E8-8F10-61CFD5F8344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90" y="4646844"/>
            <a:ext cx="3092046" cy="19072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78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矩形: 圆角 529">
            <a:extLst>
              <a:ext uri="{FF2B5EF4-FFF2-40B4-BE49-F238E27FC236}">
                <a16:creationId xmlns:a16="http://schemas.microsoft.com/office/drawing/2014/main" xmlns="" id="{EEE00A71-D13D-4E5A-AF40-B807BD1CC1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8012A"/>
              </a:gs>
              <a:gs pos="100000">
                <a:srgbClr val="270767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圆: 空心 536">
            <a:extLst>
              <a:ext uri="{FF2B5EF4-FFF2-40B4-BE49-F238E27FC236}">
                <a16:creationId xmlns:a16="http://schemas.microsoft.com/office/drawing/2014/main" xmlns="" id="{F66887F2-0186-4162-83F0-68AF516DF44F}"/>
              </a:ext>
            </a:extLst>
          </p:cNvPr>
          <p:cNvSpPr/>
          <p:nvPr/>
        </p:nvSpPr>
        <p:spPr>
          <a:xfrm>
            <a:off x="11439082" y="6111911"/>
            <a:ext cx="1196255" cy="1196255"/>
          </a:xfrm>
          <a:prstGeom prst="donut">
            <a:avLst>
              <a:gd name="adj" fmla="val 10986"/>
            </a:avLst>
          </a:prstGeom>
          <a:solidFill>
            <a:srgbClr val="0591FC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4300DBEA-5E35-4D1F-9EDA-8B228DFF63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4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6" name="图片 505">
            <a:extLst>
              <a:ext uri="{FF2B5EF4-FFF2-40B4-BE49-F238E27FC236}">
                <a16:creationId xmlns:a16="http://schemas.microsoft.com/office/drawing/2014/main" xmlns="" id="{0EFFC7AB-C2D8-482B-9BCE-B0058D2297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117" y="263373"/>
            <a:ext cx="802683" cy="230037"/>
          </a:xfrm>
          <a:prstGeom prst="rect">
            <a:avLst/>
          </a:prstGeom>
        </p:spPr>
      </p:pic>
      <p:grpSp>
        <p:nvGrpSpPr>
          <p:cNvPr id="513" name="组合 512">
            <a:extLst>
              <a:ext uri="{FF2B5EF4-FFF2-40B4-BE49-F238E27FC236}">
                <a16:creationId xmlns:a16="http://schemas.microsoft.com/office/drawing/2014/main" xmlns="" id="{EAD63563-85AB-4E15-95C3-E2068578AA1C}"/>
              </a:ext>
            </a:extLst>
          </p:cNvPr>
          <p:cNvGrpSpPr/>
          <p:nvPr/>
        </p:nvGrpSpPr>
        <p:grpSpPr>
          <a:xfrm>
            <a:off x="661489" y="1433433"/>
            <a:ext cx="7309067" cy="1062684"/>
            <a:chOff x="-343815" y="1413821"/>
            <a:chExt cx="7309067" cy="1062684"/>
          </a:xfrm>
        </p:grpSpPr>
        <p:sp>
          <p:nvSpPr>
            <p:cNvPr id="514" name="矩形: 圆角 513">
              <a:extLst>
                <a:ext uri="{FF2B5EF4-FFF2-40B4-BE49-F238E27FC236}">
                  <a16:creationId xmlns:a16="http://schemas.microsoft.com/office/drawing/2014/main" xmlns="" id="{487E36D2-CBB9-43E6-9DE3-78216274D88D}"/>
                </a:ext>
              </a:extLst>
            </p:cNvPr>
            <p:cNvSpPr/>
            <p:nvPr/>
          </p:nvSpPr>
          <p:spPr>
            <a:xfrm>
              <a:off x="3257168" y="1413821"/>
              <a:ext cx="3708084" cy="1062684"/>
            </a:xfrm>
            <a:prstGeom prst="roundRect">
              <a:avLst>
                <a:gd name="adj" fmla="val 0"/>
              </a:avLst>
            </a:prstGeom>
            <a:blipFill dpi="0" rotWithShape="1">
              <a:blip r:embed="rId7">
                <a:alphaModFix amt="3000"/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60000" contrast="-7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9" name="矩形 528">
              <a:extLst>
                <a:ext uri="{FF2B5EF4-FFF2-40B4-BE49-F238E27FC236}">
                  <a16:creationId xmlns:a16="http://schemas.microsoft.com/office/drawing/2014/main" xmlns="" id="{42604C83-B9CE-4A90-89D2-E3E56F024A5D}"/>
                </a:ext>
              </a:extLst>
            </p:cNvPr>
            <p:cNvSpPr/>
            <p:nvPr/>
          </p:nvSpPr>
          <p:spPr>
            <a:xfrm>
              <a:off x="-343815" y="1628412"/>
              <a:ext cx="3262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影响购买的关键性决定因素</a:t>
              </a:r>
            </a:p>
          </p:txBody>
        </p:sp>
      </p:grpSp>
      <p:sp>
        <p:nvSpPr>
          <p:cNvPr id="315" name="矩形: 圆角 314">
            <a:extLst>
              <a:ext uri="{FF2B5EF4-FFF2-40B4-BE49-F238E27FC236}">
                <a16:creationId xmlns:a16="http://schemas.microsoft.com/office/drawing/2014/main" xmlns="" id="{60818BAC-5528-47FF-844F-443EF7E7CD28}"/>
              </a:ext>
            </a:extLst>
          </p:cNvPr>
          <p:cNvSpPr/>
          <p:nvPr/>
        </p:nvSpPr>
        <p:spPr>
          <a:xfrm>
            <a:off x="8093039" y="1575333"/>
            <a:ext cx="3526773" cy="3184902"/>
          </a:xfrm>
          <a:prstGeom prst="roundRect">
            <a:avLst>
              <a:gd name="adj" fmla="val 1433"/>
            </a:avLst>
          </a:prstGeom>
          <a:solidFill>
            <a:schemeClr val="bg1">
              <a:alpha val="10000"/>
            </a:schemeClr>
          </a:solidFill>
          <a:ln>
            <a:gradFill flip="none" rotWithShape="1">
              <a:gsLst>
                <a:gs pos="0">
                  <a:srgbClr val="0C497F"/>
                </a:gs>
                <a:gs pos="100000">
                  <a:srgbClr val="0C497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6" name="任意多边形: 形状 335">
            <a:extLst>
              <a:ext uri="{FF2B5EF4-FFF2-40B4-BE49-F238E27FC236}">
                <a16:creationId xmlns:a16="http://schemas.microsoft.com/office/drawing/2014/main" xmlns="" id="{7E506B92-DD68-4F22-8FF2-3CD9D051C73C}"/>
              </a:ext>
            </a:extLst>
          </p:cNvPr>
          <p:cNvSpPr/>
          <p:nvPr/>
        </p:nvSpPr>
        <p:spPr>
          <a:xfrm>
            <a:off x="10188149" y="2913016"/>
            <a:ext cx="252254" cy="138609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28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EA83F72-0D57-4797-BFA4-56FE13AD57F9}"/>
              </a:ext>
            </a:extLst>
          </p:cNvPr>
          <p:cNvGrpSpPr/>
          <p:nvPr/>
        </p:nvGrpSpPr>
        <p:grpSpPr>
          <a:xfrm>
            <a:off x="8306662" y="2724144"/>
            <a:ext cx="995232" cy="327460"/>
            <a:chOff x="8360553" y="2534874"/>
            <a:chExt cx="995232" cy="327460"/>
          </a:xfrm>
        </p:grpSpPr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4974D3B3-418C-42D4-9907-76E9EE776136}"/>
                </a:ext>
              </a:extLst>
            </p:cNvPr>
            <p:cNvSpPr/>
            <p:nvPr/>
          </p:nvSpPr>
          <p:spPr>
            <a:xfrm>
              <a:off x="8360553" y="2534874"/>
              <a:ext cx="915828" cy="32746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21105">
                  <a:srgbClr val="0E9CF9">
                    <a:alpha val="82000"/>
                  </a:srgbClr>
                </a:gs>
                <a:gs pos="45000">
                  <a:srgbClr val="185BF3"/>
                </a:gs>
                <a:gs pos="0">
                  <a:srgbClr val="05D5FE">
                    <a:alpha val="86000"/>
                  </a:srgbClr>
                </a:gs>
                <a:gs pos="79000">
                  <a:srgbClr val="8642FA"/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38100" dist="38100" dir="2700000" algn="tl" rotWithShape="0">
                <a:srgbClr val="185BF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53" name="矩形: 圆角 352">
              <a:extLst>
                <a:ext uri="{FF2B5EF4-FFF2-40B4-BE49-F238E27FC236}">
                  <a16:creationId xmlns:a16="http://schemas.microsoft.com/office/drawing/2014/main" xmlns="" id="{3E64C581-F824-4514-A112-7BA572532DA9}"/>
                </a:ext>
              </a:extLst>
            </p:cNvPr>
            <p:cNvSpPr/>
            <p:nvPr/>
          </p:nvSpPr>
          <p:spPr>
            <a:xfrm>
              <a:off x="8590284" y="2544648"/>
              <a:ext cx="765501" cy="265705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方 便</a:t>
              </a:r>
            </a:p>
          </p:txBody>
        </p:sp>
        <p:pic>
          <p:nvPicPr>
            <p:cNvPr id="351" name="图形 350">
              <a:extLst>
                <a:ext uri="{FF2B5EF4-FFF2-40B4-BE49-F238E27FC236}">
                  <a16:creationId xmlns:a16="http://schemas.microsoft.com/office/drawing/2014/main" xmlns="" id="{737EAE43-9DD8-4C71-9BA5-4CCA79565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8473893" y="2584766"/>
              <a:ext cx="184095" cy="172051"/>
            </a:xfrm>
            <a:prstGeom prst="rect">
              <a:avLst/>
            </a:prstGeom>
          </p:spPr>
        </p:pic>
      </p:grpSp>
      <p:grpSp>
        <p:nvGrpSpPr>
          <p:cNvPr id="317" name="组合 316">
            <a:extLst>
              <a:ext uri="{FF2B5EF4-FFF2-40B4-BE49-F238E27FC236}">
                <a16:creationId xmlns:a16="http://schemas.microsoft.com/office/drawing/2014/main" xmlns="" id="{AA37A511-F782-436E-8B70-D5115B3F6539}"/>
              </a:ext>
            </a:extLst>
          </p:cNvPr>
          <p:cNvGrpSpPr/>
          <p:nvPr/>
        </p:nvGrpSpPr>
        <p:grpSpPr>
          <a:xfrm>
            <a:off x="10750922" y="3251800"/>
            <a:ext cx="563878" cy="252122"/>
            <a:chOff x="6562852" y="3840717"/>
            <a:chExt cx="718328" cy="321180"/>
          </a:xfrm>
        </p:grpSpPr>
        <p:sp>
          <p:nvSpPr>
            <p:cNvPr id="318" name="矩形: 圆角 317">
              <a:extLst>
                <a:ext uri="{FF2B5EF4-FFF2-40B4-BE49-F238E27FC236}">
                  <a16:creationId xmlns:a16="http://schemas.microsoft.com/office/drawing/2014/main" xmlns="" id="{3E50C656-0A42-4655-B963-9CCDDB90091B}"/>
                </a:ext>
              </a:extLst>
            </p:cNvPr>
            <p:cNvSpPr/>
            <p:nvPr/>
          </p:nvSpPr>
          <p:spPr>
            <a:xfrm>
              <a:off x="6562852" y="3840717"/>
              <a:ext cx="718328" cy="249331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4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功  能</a:t>
              </a: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xmlns="" id="{6B9087E5-6F08-48EB-9D83-F177EDB44AA2}"/>
                </a:ext>
              </a:extLst>
            </p:cNvPr>
            <p:cNvSpPr/>
            <p:nvPr/>
          </p:nvSpPr>
          <p:spPr>
            <a:xfrm>
              <a:off x="6629612" y="3846118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4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xmlns="" id="{0947528C-6C50-4CBE-BE43-285BDA57DEC2}"/>
              </a:ext>
            </a:extLst>
          </p:cNvPr>
          <p:cNvGrpSpPr/>
          <p:nvPr/>
        </p:nvGrpSpPr>
        <p:grpSpPr>
          <a:xfrm>
            <a:off x="10659502" y="4313187"/>
            <a:ext cx="451122" cy="250462"/>
            <a:chOff x="8126134" y="4736467"/>
            <a:chExt cx="574684" cy="319065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xmlns="" id="{8C369C2E-922B-4213-8721-004C7D7B93AB}"/>
                </a:ext>
              </a:extLst>
            </p:cNvPr>
            <p:cNvSpPr/>
            <p:nvPr/>
          </p:nvSpPr>
          <p:spPr>
            <a:xfrm>
              <a:off x="8126134" y="473975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8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22" name="矩形: 圆角 321">
              <a:extLst>
                <a:ext uri="{FF2B5EF4-FFF2-40B4-BE49-F238E27FC236}">
                  <a16:creationId xmlns:a16="http://schemas.microsoft.com/office/drawing/2014/main" xmlns="" id="{A0341C66-CFF6-4C7D-AA98-DBF2B40A95EE}"/>
                </a:ext>
              </a:extLst>
            </p:cNvPr>
            <p:cNvSpPr/>
            <p:nvPr/>
          </p:nvSpPr>
          <p:spPr>
            <a:xfrm>
              <a:off x="8128036" y="4736467"/>
              <a:ext cx="572782" cy="19881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……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324" name="任意多边形: 形状 323">
            <a:extLst>
              <a:ext uri="{FF2B5EF4-FFF2-40B4-BE49-F238E27FC236}">
                <a16:creationId xmlns:a16="http://schemas.microsoft.com/office/drawing/2014/main" xmlns="" id="{DB2D9B0D-1A73-41A6-A861-2C7882AC181C}"/>
              </a:ext>
            </a:extLst>
          </p:cNvPr>
          <p:cNvSpPr/>
          <p:nvPr/>
        </p:nvSpPr>
        <p:spPr>
          <a:xfrm>
            <a:off x="10249296" y="3646577"/>
            <a:ext cx="984408" cy="340490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gradFill flip="none" rotWithShape="1">
            <a:gsLst>
              <a:gs pos="21105">
                <a:srgbClr val="0E9CF9">
                  <a:alpha val="82000"/>
                </a:srgbClr>
              </a:gs>
              <a:gs pos="45000">
                <a:srgbClr val="185BF3"/>
              </a:gs>
              <a:gs pos="0">
                <a:srgbClr val="05D5FE">
                  <a:alpha val="86000"/>
                </a:srgbClr>
              </a:gs>
              <a:gs pos="79000">
                <a:srgbClr val="8642FA"/>
              </a:gs>
            </a:gsLst>
            <a:lin ang="2700000" scaled="1"/>
            <a:tileRect/>
          </a:gradFill>
          <a:ln w="6350">
            <a:noFill/>
          </a:ln>
          <a:effectLst>
            <a:outerShdw blurRad="38100" dist="38100" dir="2700000" algn="tl" rotWithShape="0">
              <a:srgbClr val="185BF3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25" name="矩形: 圆角 324">
            <a:extLst>
              <a:ext uri="{FF2B5EF4-FFF2-40B4-BE49-F238E27FC236}">
                <a16:creationId xmlns:a16="http://schemas.microsoft.com/office/drawing/2014/main" xmlns="" id="{62044FE5-6DD1-43B1-9BB2-CB376088C91B}"/>
              </a:ext>
            </a:extLst>
          </p:cNvPr>
          <p:cNvSpPr/>
          <p:nvPr/>
        </p:nvSpPr>
        <p:spPr>
          <a:xfrm>
            <a:off x="10453154" y="3647989"/>
            <a:ext cx="879760" cy="298560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 度</a:t>
            </a:r>
          </a:p>
        </p:txBody>
      </p:sp>
      <p:pic>
        <p:nvPicPr>
          <p:cNvPr id="326" name="图形 325">
            <a:extLst>
              <a:ext uri="{FF2B5EF4-FFF2-40B4-BE49-F238E27FC236}">
                <a16:creationId xmlns:a16="http://schemas.microsoft.com/office/drawing/2014/main" xmlns="" id="{86DB7692-B473-491D-83BD-7A7770919FC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345798" y="3645086"/>
            <a:ext cx="280350" cy="28035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E113CC5-1D5D-4E77-853F-D50BE0CA1F52}"/>
              </a:ext>
            </a:extLst>
          </p:cNvPr>
          <p:cNvGrpSpPr/>
          <p:nvPr/>
        </p:nvGrpSpPr>
        <p:grpSpPr>
          <a:xfrm>
            <a:off x="10575911" y="2756840"/>
            <a:ext cx="843720" cy="340490"/>
            <a:chOff x="10430909" y="2464817"/>
            <a:chExt cx="843720" cy="340490"/>
          </a:xfrm>
        </p:grpSpPr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xmlns="" id="{28ECD093-2279-43F5-A4EC-0A95B6AB69F4}"/>
                </a:ext>
              </a:extLst>
            </p:cNvPr>
            <p:cNvSpPr/>
            <p:nvPr/>
          </p:nvSpPr>
          <p:spPr>
            <a:xfrm>
              <a:off x="10430909" y="2464817"/>
              <a:ext cx="805620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21105">
                  <a:srgbClr val="0E9CF9">
                    <a:alpha val="82000"/>
                  </a:srgbClr>
                </a:gs>
                <a:gs pos="45000">
                  <a:srgbClr val="185BF3"/>
                </a:gs>
                <a:gs pos="0">
                  <a:srgbClr val="05D5FE">
                    <a:alpha val="86000"/>
                  </a:srgbClr>
                </a:gs>
                <a:gs pos="79000">
                  <a:srgbClr val="8642FA"/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38100" dist="38100" dir="2700000" algn="tl" rotWithShape="0">
                <a:srgbClr val="185BF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31" name="矩形: 圆角 330">
              <a:extLst>
                <a:ext uri="{FF2B5EF4-FFF2-40B4-BE49-F238E27FC236}">
                  <a16:creationId xmlns:a16="http://schemas.microsoft.com/office/drawing/2014/main" xmlns="" id="{BE63CA91-3D96-4AB6-92B0-F1A403F7A5A5}"/>
                </a:ext>
              </a:extLst>
            </p:cNvPr>
            <p:cNvSpPr/>
            <p:nvPr/>
          </p:nvSpPr>
          <p:spPr>
            <a:xfrm>
              <a:off x="10592663" y="2475467"/>
              <a:ext cx="681966" cy="25997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手 机</a:t>
              </a:r>
            </a:p>
          </p:txBody>
        </p:sp>
        <p:pic>
          <p:nvPicPr>
            <p:cNvPr id="329" name="图形 328">
              <a:extLst>
                <a:ext uri="{FF2B5EF4-FFF2-40B4-BE49-F238E27FC236}">
                  <a16:creationId xmlns:a16="http://schemas.microsoft.com/office/drawing/2014/main" xmlns="" id="{75037BE0-3C3B-4ECA-B31F-8578CA0E7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10525334" y="2508745"/>
              <a:ext cx="193422" cy="193422"/>
            </a:xfrm>
            <a:prstGeom prst="rect">
              <a:avLst/>
            </a:prstGeom>
          </p:spPr>
        </p:pic>
      </p:grpSp>
      <p:sp>
        <p:nvSpPr>
          <p:cNvPr id="332" name="任意多边形: 形状 331">
            <a:extLst>
              <a:ext uri="{FF2B5EF4-FFF2-40B4-BE49-F238E27FC236}">
                <a16:creationId xmlns:a16="http://schemas.microsoft.com/office/drawing/2014/main" xmlns="" id="{73D1AD28-A622-4026-B847-47C19A68065D}"/>
              </a:ext>
            </a:extLst>
          </p:cNvPr>
          <p:cNvSpPr/>
          <p:nvPr/>
        </p:nvSpPr>
        <p:spPr>
          <a:xfrm>
            <a:off x="11106577" y="4172231"/>
            <a:ext cx="261924" cy="143922"/>
          </a:xfrm>
          <a:custGeom>
            <a:avLst/>
            <a:gdLst>
              <a:gd name="connsiteX0" fmla="*/ 24766 w 529590"/>
              <a:gd name="connsiteY0" fmla="*/ 0 h 227250"/>
              <a:gd name="connsiteX1" fmla="*/ 504824 w 529590"/>
              <a:gd name="connsiteY1" fmla="*/ 0 h 227250"/>
              <a:gd name="connsiteX2" fmla="*/ 529590 w 529590"/>
              <a:gd name="connsiteY2" fmla="*/ 24766 h 227250"/>
              <a:gd name="connsiteX3" fmla="*/ 529590 w 529590"/>
              <a:gd name="connsiteY3" fmla="*/ 158114 h 227250"/>
              <a:gd name="connsiteX4" fmla="*/ 504824 w 529590"/>
              <a:gd name="connsiteY4" fmla="*/ 182880 h 227250"/>
              <a:gd name="connsiteX5" fmla="*/ 182177 w 529590"/>
              <a:gd name="connsiteY5" fmla="*/ 182880 h 227250"/>
              <a:gd name="connsiteX6" fmla="*/ 156442 w 529590"/>
              <a:gd name="connsiteY6" fmla="*/ 227250 h 227250"/>
              <a:gd name="connsiteX7" fmla="*/ 130708 w 529590"/>
              <a:gd name="connsiteY7" fmla="*/ 182880 h 227250"/>
              <a:gd name="connsiteX8" fmla="*/ 24766 w 529590"/>
              <a:gd name="connsiteY8" fmla="*/ 182880 h 227250"/>
              <a:gd name="connsiteX9" fmla="*/ 0 w 529590"/>
              <a:gd name="connsiteY9" fmla="*/ 158114 h 227250"/>
              <a:gd name="connsiteX10" fmla="*/ 0 w 529590"/>
              <a:gd name="connsiteY10" fmla="*/ 24766 h 227250"/>
              <a:gd name="connsiteX11" fmla="*/ 24766 w 529590"/>
              <a:gd name="connsiteY11" fmla="*/ 0 h 2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590" h="227250">
                <a:moveTo>
                  <a:pt x="24766" y="0"/>
                </a:moveTo>
                <a:lnTo>
                  <a:pt x="504824" y="0"/>
                </a:lnTo>
                <a:cubicBezTo>
                  <a:pt x="518502" y="0"/>
                  <a:pt x="529590" y="11088"/>
                  <a:pt x="529590" y="24766"/>
                </a:cubicBezTo>
                <a:lnTo>
                  <a:pt x="529590" y="158114"/>
                </a:lnTo>
                <a:cubicBezTo>
                  <a:pt x="529590" y="171792"/>
                  <a:pt x="518502" y="182880"/>
                  <a:pt x="504824" y="182880"/>
                </a:cubicBezTo>
                <a:lnTo>
                  <a:pt x="182177" y="182880"/>
                </a:lnTo>
                <a:lnTo>
                  <a:pt x="156442" y="227250"/>
                </a:lnTo>
                <a:lnTo>
                  <a:pt x="130708" y="182880"/>
                </a:lnTo>
                <a:lnTo>
                  <a:pt x="24766" y="182880"/>
                </a:lnTo>
                <a:cubicBezTo>
                  <a:pt x="11088" y="182880"/>
                  <a:pt x="0" y="171792"/>
                  <a:pt x="0" y="158114"/>
                </a:cubicBezTo>
                <a:lnTo>
                  <a:pt x="0" y="24766"/>
                </a:lnTo>
                <a:cubicBezTo>
                  <a:pt x="0" y="11088"/>
                  <a:pt x="11088" y="0"/>
                  <a:pt x="24766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28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33" name="组合 332">
            <a:extLst>
              <a:ext uri="{FF2B5EF4-FFF2-40B4-BE49-F238E27FC236}">
                <a16:creationId xmlns:a16="http://schemas.microsoft.com/office/drawing/2014/main" xmlns="" id="{A29CBC69-3E76-4126-B11E-FBD2A4EEC9EB}"/>
              </a:ext>
            </a:extLst>
          </p:cNvPr>
          <p:cNvGrpSpPr/>
          <p:nvPr/>
        </p:nvGrpSpPr>
        <p:grpSpPr>
          <a:xfrm>
            <a:off x="9042537" y="3136167"/>
            <a:ext cx="451120" cy="247882"/>
            <a:chOff x="7551450" y="5669663"/>
            <a:chExt cx="574684" cy="315779"/>
          </a:xfrm>
        </p:grpSpPr>
        <p:sp>
          <p:nvSpPr>
            <p:cNvPr id="334" name="矩形: 圆角 333">
              <a:extLst>
                <a:ext uri="{FF2B5EF4-FFF2-40B4-BE49-F238E27FC236}">
                  <a16:creationId xmlns:a16="http://schemas.microsoft.com/office/drawing/2014/main" xmlns="" id="{D90607BB-13ED-4FB6-A2C6-9EDA2F75A367}"/>
                </a:ext>
              </a:extLst>
            </p:cNvPr>
            <p:cNvSpPr/>
            <p:nvPr/>
          </p:nvSpPr>
          <p:spPr>
            <a:xfrm>
              <a:off x="7551450" y="5690180"/>
              <a:ext cx="574684" cy="199472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9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使  用 </a:t>
              </a: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xmlns="" id="{6CA441D6-EF1E-4338-929B-56B248CA0D35}"/>
                </a:ext>
              </a:extLst>
            </p:cNvPr>
            <p:cNvSpPr/>
            <p:nvPr/>
          </p:nvSpPr>
          <p:spPr>
            <a:xfrm>
              <a:off x="7551450" y="566966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8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7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54" name="组合 353">
            <a:extLst>
              <a:ext uri="{FF2B5EF4-FFF2-40B4-BE49-F238E27FC236}">
                <a16:creationId xmlns:a16="http://schemas.microsoft.com/office/drawing/2014/main" xmlns="" id="{D376C15B-D360-4D4F-BDB7-80B6C3EDAA0E}"/>
              </a:ext>
            </a:extLst>
          </p:cNvPr>
          <p:cNvGrpSpPr/>
          <p:nvPr/>
        </p:nvGrpSpPr>
        <p:grpSpPr>
          <a:xfrm>
            <a:off x="9761672" y="4141537"/>
            <a:ext cx="577674" cy="247882"/>
            <a:chOff x="3494953" y="5128984"/>
            <a:chExt cx="735901" cy="315779"/>
          </a:xfrm>
        </p:grpSpPr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F736B7D6-89BF-4426-A2BC-2EE7C4270B0B}"/>
                </a:ext>
              </a:extLst>
            </p:cNvPr>
            <p:cNvSpPr/>
            <p:nvPr/>
          </p:nvSpPr>
          <p:spPr>
            <a:xfrm>
              <a:off x="3494953" y="5128984"/>
              <a:ext cx="735901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alpha val="7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76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56" name="矩形: 圆角 355">
              <a:extLst>
                <a:ext uri="{FF2B5EF4-FFF2-40B4-BE49-F238E27FC236}">
                  <a16:creationId xmlns:a16="http://schemas.microsoft.com/office/drawing/2014/main" xmlns="" id="{CFD504C4-F1C4-4DD3-AC58-F11C7BEB922B}"/>
                </a:ext>
              </a:extLst>
            </p:cNvPr>
            <p:cNvSpPr/>
            <p:nvPr/>
          </p:nvSpPr>
          <p:spPr>
            <a:xfrm>
              <a:off x="3507335" y="5128984"/>
              <a:ext cx="723519" cy="251133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清  晰</a:t>
              </a:r>
            </a:p>
          </p:txBody>
        </p:sp>
      </p:grpSp>
      <p:grpSp>
        <p:nvGrpSpPr>
          <p:cNvPr id="357" name="组合 356">
            <a:extLst>
              <a:ext uri="{FF2B5EF4-FFF2-40B4-BE49-F238E27FC236}">
                <a16:creationId xmlns:a16="http://schemas.microsoft.com/office/drawing/2014/main" xmlns="" id="{D5D287FA-700E-4567-A0B6-2A44F1F17C94}"/>
              </a:ext>
            </a:extLst>
          </p:cNvPr>
          <p:cNvGrpSpPr/>
          <p:nvPr/>
        </p:nvGrpSpPr>
        <p:grpSpPr>
          <a:xfrm>
            <a:off x="10099518" y="3271140"/>
            <a:ext cx="465047" cy="247882"/>
            <a:chOff x="5993248" y="4410309"/>
            <a:chExt cx="592426" cy="315779"/>
          </a:xfrm>
        </p:grpSpPr>
        <p:sp>
          <p:nvSpPr>
            <p:cNvPr id="358" name="矩形: 圆角 357">
              <a:extLst>
                <a:ext uri="{FF2B5EF4-FFF2-40B4-BE49-F238E27FC236}">
                  <a16:creationId xmlns:a16="http://schemas.microsoft.com/office/drawing/2014/main" xmlns="" id="{2D94C1F2-DE51-4E04-986B-C41A347D6FCA}"/>
                </a:ext>
              </a:extLst>
            </p:cNvPr>
            <p:cNvSpPr/>
            <p:nvPr/>
          </p:nvSpPr>
          <p:spPr>
            <a:xfrm>
              <a:off x="6002921" y="4442278"/>
              <a:ext cx="582753" cy="18829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49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  影</a:t>
              </a: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xmlns="" id="{2B445C75-A726-4D59-8662-31138DC454E9}"/>
                </a:ext>
              </a:extLst>
            </p:cNvPr>
            <p:cNvSpPr/>
            <p:nvPr/>
          </p:nvSpPr>
          <p:spPr>
            <a:xfrm>
              <a:off x="5993248" y="4410309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60" name="组合 359">
            <a:extLst>
              <a:ext uri="{FF2B5EF4-FFF2-40B4-BE49-F238E27FC236}">
                <a16:creationId xmlns:a16="http://schemas.microsoft.com/office/drawing/2014/main" xmlns="" id="{9B2ECE36-F2CC-41D6-854D-3FBB3E0ADDA9}"/>
              </a:ext>
            </a:extLst>
          </p:cNvPr>
          <p:cNvGrpSpPr/>
          <p:nvPr/>
        </p:nvGrpSpPr>
        <p:grpSpPr>
          <a:xfrm>
            <a:off x="8327931" y="3978411"/>
            <a:ext cx="483660" cy="250180"/>
            <a:chOff x="7934261" y="3596233"/>
            <a:chExt cx="610474" cy="315779"/>
          </a:xfrm>
        </p:grpSpPr>
        <p:sp>
          <p:nvSpPr>
            <p:cNvPr id="361" name="矩形: 圆角 360">
              <a:extLst>
                <a:ext uri="{FF2B5EF4-FFF2-40B4-BE49-F238E27FC236}">
                  <a16:creationId xmlns:a16="http://schemas.microsoft.com/office/drawing/2014/main" xmlns="" id="{D1B1E4E4-148C-44CA-AD4C-A6C973F3C342}"/>
                </a:ext>
              </a:extLst>
            </p:cNvPr>
            <p:cNvSpPr/>
            <p:nvPr/>
          </p:nvSpPr>
          <p:spPr>
            <a:xfrm>
              <a:off x="7934261" y="3628821"/>
              <a:ext cx="610474" cy="211896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效  果</a:t>
              </a: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xmlns="" id="{6DD95C00-35A2-4C70-8277-0AD515ACEE4F}"/>
                </a:ext>
              </a:extLst>
            </p:cNvPr>
            <p:cNvSpPr/>
            <p:nvPr/>
          </p:nvSpPr>
          <p:spPr>
            <a:xfrm>
              <a:off x="7956630" y="3596233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6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64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64" name="组合 363">
            <a:extLst>
              <a:ext uri="{FF2B5EF4-FFF2-40B4-BE49-F238E27FC236}">
                <a16:creationId xmlns:a16="http://schemas.microsoft.com/office/drawing/2014/main" xmlns="" id="{10D8D613-A1EF-432E-A907-0A053BE9D233}"/>
              </a:ext>
            </a:extLst>
          </p:cNvPr>
          <p:cNvGrpSpPr/>
          <p:nvPr/>
        </p:nvGrpSpPr>
        <p:grpSpPr>
          <a:xfrm>
            <a:off x="9529012" y="2648278"/>
            <a:ext cx="578802" cy="292084"/>
            <a:chOff x="4518389" y="3972447"/>
            <a:chExt cx="510108" cy="257420"/>
          </a:xfrm>
        </p:grpSpPr>
        <p:sp>
          <p:nvSpPr>
            <p:cNvPr id="365" name="矩形: 圆角 364">
              <a:extLst>
                <a:ext uri="{FF2B5EF4-FFF2-40B4-BE49-F238E27FC236}">
                  <a16:creationId xmlns:a16="http://schemas.microsoft.com/office/drawing/2014/main" xmlns="" id="{B3E6DC64-6506-4FB0-AABE-B3D6BD1C5A0D}"/>
                </a:ext>
              </a:extLst>
            </p:cNvPr>
            <p:cNvSpPr/>
            <p:nvPr/>
          </p:nvSpPr>
          <p:spPr>
            <a:xfrm>
              <a:off x="4518389" y="3989474"/>
              <a:ext cx="510108" cy="177058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2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操  作</a:t>
              </a: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xmlns="" id="{54B6A84B-A859-4418-9A27-A7AE1428F740}"/>
                </a:ext>
              </a:extLst>
            </p:cNvPr>
            <p:cNvSpPr/>
            <p:nvPr/>
          </p:nvSpPr>
          <p:spPr>
            <a:xfrm>
              <a:off x="4537868" y="3972447"/>
              <a:ext cx="468476" cy="25742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2EC310B-0692-4991-B316-5DA901048E33}"/>
              </a:ext>
            </a:extLst>
          </p:cNvPr>
          <p:cNvGrpSpPr/>
          <p:nvPr/>
        </p:nvGrpSpPr>
        <p:grpSpPr>
          <a:xfrm>
            <a:off x="8813243" y="3549538"/>
            <a:ext cx="968233" cy="342126"/>
            <a:chOff x="8771903" y="3102402"/>
            <a:chExt cx="968233" cy="342126"/>
          </a:xfrm>
        </p:grpSpPr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xmlns="" id="{C970DD01-B985-4F12-BEEF-1B78C1B07E3A}"/>
                </a:ext>
              </a:extLst>
            </p:cNvPr>
            <p:cNvSpPr/>
            <p:nvPr/>
          </p:nvSpPr>
          <p:spPr>
            <a:xfrm>
              <a:off x="8771903" y="3104038"/>
              <a:ext cx="926772" cy="340490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gradFill flip="none" rotWithShape="1">
              <a:gsLst>
                <a:gs pos="21105">
                  <a:srgbClr val="0E9CF9">
                    <a:alpha val="82000"/>
                  </a:srgbClr>
                </a:gs>
                <a:gs pos="45000">
                  <a:srgbClr val="185BF3"/>
                </a:gs>
                <a:gs pos="0">
                  <a:srgbClr val="05D5FE">
                    <a:alpha val="86000"/>
                  </a:srgbClr>
                </a:gs>
                <a:gs pos="79000">
                  <a:srgbClr val="8642FA"/>
                </a:gs>
              </a:gsLst>
              <a:lin ang="2700000" scaled="1"/>
              <a:tileRect/>
            </a:gradFill>
            <a:ln w="6350">
              <a:noFill/>
            </a:ln>
            <a:effectLst>
              <a:outerShdw blurRad="38100" dist="38100" dir="2700000" algn="tl" rotWithShape="0">
                <a:srgbClr val="185BF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71" name="矩形: 圆角 370">
              <a:extLst>
                <a:ext uri="{FF2B5EF4-FFF2-40B4-BE49-F238E27FC236}">
                  <a16:creationId xmlns:a16="http://schemas.microsoft.com/office/drawing/2014/main" xmlns="" id="{AC02A1C4-3675-47C6-A405-44291F7469BC}"/>
                </a:ext>
              </a:extLst>
            </p:cNvPr>
            <p:cNvSpPr/>
            <p:nvPr/>
          </p:nvSpPr>
          <p:spPr>
            <a:xfrm>
              <a:off x="8962903" y="3105450"/>
              <a:ext cx="777233" cy="298560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无 线</a:t>
              </a:r>
            </a:p>
          </p:txBody>
        </p:sp>
        <p:pic>
          <p:nvPicPr>
            <p:cNvPr id="369" name="图形 368">
              <a:extLst>
                <a:ext uri="{FF2B5EF4-FFF2-40B4-BE49-F238E27FC236}">
                  <a16:creationId xmlns:a16="http://schemas.microsoft.com/office/drawing/2014/main" xmlns="" id="{58321110-2C3E-41E1-8A02-68CB00E04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p:blipFill>
          <p:spPr>
            <a:xfrm>
              <a:off x="8835401" y="3102402"/>
              <a:ext cx="285656" cy="285656"/>
            </a:xfrm>
            <a:prstGeom prst="rect">
              <a:avLst/>
            </a:prstGeom>
          </p:spPr>
        </p:pic>
      </p:grpSp>
      <p:grpSp>
        <p:nvGrpSpPr>
          <p:cNvPr id="390" name="组合 389">
            <a:extLst>
              <a:ext uri="{FF2B5EF4-FFF2-40B4-BE49-F238E27FC236}">
                <a16:creationId xmlns:a16="http://schemas.microsoft.com/office/drawing/2014/main" xmlns="" id="{891C9F57-A5E2-4BCD-B730-2B1A15EAA2EB}"/>
              </a:ext>
            </a:extLst>
          </p:cNvPr>
          <p:cNvGrpSpPr/>
          <p:nvPr/>
        </p:nvGrpSpPr>
        <p:grpSpPr>
          <a:xfrm>
            <a:off x="8863563" y="4298244"/>
            <a:ext cx="559174" cy="247882"/>
            <a:chOff x="4493746" y="5511774"/>
            <a:chExt cx="712333" cy="315779"/>
          </a:xfrm>
        </p:grpSpPr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xmlns="" id="{2E24228D-E41A-4731-BDA7-F9EE0F9144CC}"/>
                </a:ext>
              </a:extLst>
            </p:cNvPr>
            <p:cNvSpPr/>
            <p:nvPr/>
          </p:nvSpPr>
          <p:spPr>
            <a:xfrm>
              <a:off x="4553109" y="5511774"/>
              <a:ext cx="574684" cy="315779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93" name="矩形: 圆角 392">
              <a:extLst>
                <a:ext uri="{FF2B5EF4-FFF2-40B4-BE49-F238E27FC236}">
                  <a16:creationId xmlns:a16="http://schemas.microsoft.com/office/drawing/2014/main" xmlns="" id="{98829DBD-E01C-47D6-BFA3-5499DB8B8DE5}"/>
                </a:ext>
              </a:extLst>
            </p:cNvPr>
            <p:cNvSpPr/>
            <p:nvPr/>
          </p:nvSpPr>
          <p:spPr>
            <a:xfrm>
              <a:off x="4493746" y="5522981"/>
              <a:ext cx="712333" cy="247250"/>
            </a:xfrm>
            <a:prstGeom prst="roundRect">
              <a:avLst>
                <a:gd name="adj" fmla="val 50000"/>
              </a:avLst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8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满  意</a:t>
              </a:r>
            </a:p>
          </p:txBody>
        </p:sp>
      </p:grpSp>
      <p:sp>
        <p:nvSpPr>
          <p:cNvPr id="498" name="矩形 497">
            <a:extLst>
              <a:ext uri="{FF2B5EF4-FFF2-40B4-BE49-F238E27FC236}">
                <a16:creationId xmlns:a16="http://schemas.microsoft.com/office/drawing/2014/main" xmlns="" id="{2C807F2E-4804-4C38-B9E5-F080D0DA8953}"/>
              </a:ext>
            </a:extLst>
          </p:cNvPr>
          <p:cNvSpPr/>
          <p:nvPr/>
        </p:nvSpPr>
        <p:spPr>
          <a:xfrm>
            <a:off x="8609930" y="1692140"/>
            <a:ext cx="2492990" cy="464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电商站内热评词分析</a:t>
            </a:r>
          </a:p>
        </p:txBody>
      </p:sp>
      <p:cxnSp>
        <p:nvCxnSpPr>
          <p:cNvPr id="531" name="直接连接符 530">
            <a:extLst>
              <a:ext uri="{FF2B5EF4-FFF2-40B4-BE49-F238E27FC236}">
                <a16:creationId xmlns:a16="http://schemas.microsoft.com/office/drawing/2014/main" xmlns="" id="{8C76B5F6-40DD-4F42-8353-FE9223DBC2F6}"/>
              </a:ext>
            </a:extLst>
          </p:cNvPr>
          <p:cNvCxnSpPr>
            <a:cxnSpLocks/>
          </p:cNvCxnSpPr>
          <p:nvPr/>
        </p:nvCxnSpPr>
        <p:spPr>
          <a:xfrm>
            <a:off x="9605424" y="2244875"/>
            <a:ext cx="486749" cy="0"/>
          </a:xfrm>
          <a:prstGeom prst="line">
            <a:avLst/>
          </a:prstGeom>
          <a:ln w="44450" cap="rnd">
            <a:gradFill flip="none" rotWithShape="1">
              <a:gsLst>
                <a:gs pos="0">
                  <a:srgbClr val="05D5FE"/>
                </a:gs>
                <a:gs pos="54000">
                  <a:srgbClr val="185BF3"/>
                </a:gs>
                <a:gs pos="100000">
                  <a:srgbClr val="8642FA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CB436F40-33B2-43BA-81F8-7C7CA1848621}"/>
              </a:ext>
            </a:extLst>
          </p:cNvPr>
          <p:cNvSpPr/>
          <p:nvPr/>
        </p:nvSpPr>
        <p:spPr>
          <a:xfrm>
            <a:off x="559863" y="636575"/>
            <a:ext cx="11072275" cy="745136"/>
          </a:xfrm>
          <a:prstGeom prst="roundRect">
            <a:avLst>
              <a:gd name="adj" fmla="val 6125"/>
            </a:avLst>
          </a:prstGeom>
          <a:solidFill>
            <a:schemeClr val="bg1">
              <a:alpha val="10000"/>
            </a:schemeClr>
          </a:solidFill>
          <a:ln>
            <a:gradFill flip="none" rotWithShape="1">
              <a:gsLst>
                <a:gs pos="0">
                  <a:srgbClr val="0C497F"/>
                </a:gs>
                <a:gs pos="100000">
                  <a:srgbClr val="0C497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xmlns="" id="{4538F6BF-11D1-4F95-B789-E979ECBAAE0B}"/>
              </a:ext>
            </a:extLst>
          </p:cNvPr>
          <p:cNvSpPr/>
          <p:nvPr/>
        </p:nvSpPr>
        <p:spPr>
          <a:xfrm>
            <a:off x="627579" y="759783"/>
            <a:ext cx="8822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用户选购观念改变：不只追求</a:t>
            </a:r>
            <a:r>
              <a:rPr lang="zh-CN" altLang="en-US" sz="2800" dirty="0">
                <a:gradFill flip="none" rotWithShape="1">
                  <a:gsLst>
                    <a:gs pos="0">
                      <a:srgbClr val="05D5FE"/>
                    </a:gs>
                    <a:gs pos="100000">
                      <a:srgbClr val="8642FA"/>
                    </a:gs>
                  </a:gsLst>
                  <a:lin ang="2700000" scaled="1"/>
                  <a:tileRect/>
                </a:gra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好画质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，更加偏向</a:t>
            </a:r>
            <a:r>
              <a:rPr lang="zh-CN" altLang="en-US" sz="2800" dirty="0">
                <a:gradFill flip="none" rotWithShape="1">
                  <a:gsLst>
                    <a:gs pos="0">
                      <a:srgbClr val="05D5FE"/>
                    </a:gs>
                    <a:gs pos="100000">
                      <a:srgbClr val="8642FA"/>
                    </a:gs>
                  </a:gsLst>
                  <a:lin ang="2700000" scaled="1"/>
                  <a:tileRect/>
                </a:gradFill>
                <a:effectLst>
                  <a:outerShdw blurRad="50800" algn="ctr" rotWithShape="0">
                    <a:prstClr val="black">
                      <a:alpha val="27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智能化</a:t>
            </a:r>
          </a:p>
        </p:txBody>
      </p:sp>
      <p:sp>
        <p:nvSpPr>
          <p:cNvPr id="534" name="矩形: 圆角 533">
            <a:extLst>
              <a:ext uri="{FF2B5EF4-FFF2-40B4-BE49-F238E27FC236}">
                <a16:creationId xmlns:a16="http://schemas.microsoft.com/office/drawing/2014/main" xmlns="" id="{F7352971-2520-4EBE-8D92-342A3C9A00A6}"/>
              </a:ext>
            </a:extLst>
          </p:cNvPr>
          <p:cNvSpPr/>
          <p:nvPr/>
        </p:nvSpPr>
        <p:spPr>
          <a:xfrm>
            <a:off x="593651" y="3375906"/>
            <a:ext cx="7302573" cy="3037173"/>
          </a:xfrm>
          <a:prstGeom prst="roundRect">
            <a:avLst>
              <a:gd name="adj" fmla="val 1181"/>
            </a:avLst>
          </a:prstGeom>
          <a:solidFill>
            <a:schemeClr val="bg1">
              <a:alpha val="10000"/>
            </a:schemeClr>
          </a:solidFill>
          <a:ln>
            <a:gradFill flip="none" rotWithShape="1">
              <a:gsLst>
                <a:gs pos="0">
                  <a:srgbClr val="0C497F"/>
                </a:gs>
                <a:gs pos="100000">
                  <a:srgbClr val="0C497F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2" name="组合 371">
            <a:extLst>
              <a:ext uri="{FF2B5EF4-FFF2-40B4-BE49-F238E27FC236}">
                <a16:creationId xmlns:a16="http://schemas.microsoft.com/office/drawing/2014/main" xmlns="" id="{4850C0EB-7210-447C-B9B1-D6C3C35FF71B}"/>
              </a:ext>
            </a:extLst>
          </p:cNvPr>
          <p:cNvGrpSpPr/>
          <p:nvPr/>
        </p:nvGrpSpPr>
        <p:grpSpPr>
          <a:xfrm>
            <a:off x="1656593" y="3729379"/>
            <a:ext cx="5860514" cy="2425335"/>
            <a:chOff x="1379511" y="3293043"/>
            <a:chExt cx="3725497" cy="2659444"/>
          </a:xfrm>
          <a:effectLst>
            <a:outerShdw blurRad="50800" dist="38100" dir="2700000" algn="tl" rotWithShape="0">
              <a:schemeClr val="accent1">
                <a:alpha val="16000"/>
              </a:schemeClr>
            </a:outerShdw>
          </a:effectLst>
        </p:grpSpPr>
        <p:cxnSp>
          <p:nvCxnSpPr>
            <p:cNvPr id="373" name="直接连接符 372">
              <a:extLst>
                <a:ext uri="{FF2B5EF4-FFF2-40B4-BE49-F238E27FC236}">
                  <a16:creationId xmlns:a16="http://schemas.microsoft.com/office/drawing/2014/main" xmlns="" id="{B2B74F78-77F9-41F4-965A-34F8800FEEBB}"/>
                </a:ext>
              </a:extLst>
            </p:cNvPr>
            <p:cNvCxnSpPr/>
            <p:nvPr/>
          </p:nvCxnSpPr>
          <p:spPr>
            <a:xfrm>
              <a:off x="1379511" y="3293043"/>
              <a:ext cx="3725497" cy="0"/>
            </a:xfrm>
            <a:prstGeom prst="line">
              <a:avLst/>
            </a:prstGeom>
            <a:ln w="63500" cap="rnd">
              <a:gradFill flip="none" rotWithShape="1">
                <a:gsLst>
                  <a:gs pos="50000">
                    <a:srgbClr val="528FFD"/>
                  </a:gs>
                  <a:gs pos="0">
                    <a:srgbClr val="05D5FE"/>
                  </a:gs>
                  <a:gs pos="100000">
                    <a:srgbClr val="8642FA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>
              <a:extLst>
                <a:ext uri="{FF2B5EF4-FFF2-40B4-BE49-F238E27FC236}">
                  <a16:creationId xmlns:a16="http://schemas.microsoft.com/office/drawing/2014/main" xmlns="" id="{79C4A800-6CAC-43F5-9870-060658495331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3588537"/>
              <a:ext cx="3482049" cy="0"/>
            </a:xfrm>
            <a:prstGeom prst="line">
              <a:avLst/>
            </a:prstGeom>
            <a:ln w="63500" cap="rnd">
              <a:gradFill flip="none" rotWithShape="1">
                <a:gsLst>
                  <a:gs pos="50000">
                    <a:srgbClr val="528FFD"/>
                  </a:gs>
                  <a:gs pos="0">
                    <a:srgbClr val="05D5FE"/>
                  </a:gs>
                  <a:gs pos="100000">
                    <a:srgbClr val="8642FA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>
              <a:extLst>
                <a:ext uri="{FF2B5EF4-FFF2-40B4-BE49-F238E27FC236}">
                  <a16:creationId xmlns:a16="http://schemas.microsoft.com/office/drawing/2014/main" xmlns="" id="{A14A0384-7670-441C-8789-77747D1D832E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3884031"/>
              <a:ext cx="2895923" cy="0"/>
            </a:xfrm>
            <a:prstGeom prst="line">
              <a:avLst/>
            </a:prstGeom>
            <a:ln w="63500" cap="rnd">
              <a:gradFill flip="none" rotWithShape="1">
                <a:gsLst>
                  <a:gs pos="50000">
                    <a:srgbClr val="528FFD"/>
                  </a:gs>
                  <a:gs pos="0">
                    <a:srgbClr val="05D5FE"/>
                  </a:gs>
                  <a:gs pos="100000">
                    <a:srgbClr val="8642FA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>
              <a:extLst>
                <a:ext uri="{FF2B5EF4-FFF2-40B4-BE49-F238E27FC236}">
                  <a16:creationId xmlns:a16="http://schemas.microsoft.com/office/drawing/2014/main" xmlns="" id="{4A7CA8BA-3DA8-4C2D-9AC8-B24EBDBED9F7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179525"/>
              <a:ext cx="206472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xmlns="" id="{A8FCBA51-4E3C-4F65-9192-8E242D357D0F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475019"/>
              <a:ext cx="175992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xmlns="" id="{B4D6F2B4-6EDB-46D7-93A5-4195F8BC304A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4770513"/>
              <a:ext cx="1659484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xmlns="" id="{AD709989-9F55-43D3-9525-1AF65B2505D6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066007"/>
              <a:ext cx="121128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>
              <a:extLst>
                <a:ext uri="{FF2B5EF4-FFF2-40B4-BE49-F238E27FC236}">
                  <a16:creationId xmlns:a16="http://schemas.microsoft.com/office/drawing/2014/main" xmlns="" id="{096542B8-0BB1-45D6-AC28-30433AC2033B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361501"/>
              <a:ext cx="1012075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>
              <a:extLst>
                <a:ext uri="{FF2B5EF4-FFF2-40B4-BE49-F238E27FC236}">
                  <a16:creationId xmlns:a16="http://schemas.microsoft.com/office/drawing/2014/main" xmlns="" id="{F50A7DAB-ADB7-44C4-87A5-E893D388F9CF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656995"/>
              <a:ext cx="63216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>
              <a:extLst>
                <a:ext uri="{FF2B5EF4-FFF2-40B4-BE49-F238E27FC236}">
                  <a16:creationId xmlns:a16="http://schemas.microsoft.com/office/drawing/2014/main" xmlns="" id="{E16EE2DE-4E5C-40B6-95D9-F0E708FD2F4D}"/>
                </a:ext>
              </a:extLst>
            </p:cNvPr>
            <p:cNvCxnSpPr>
              <a:cxnSpLocks/>
            </p:cNvCxnSpPr>
            <p:nvPr/>
          </p:nvCxnSpPr>
          <p:spPr>
            <a:xfrm>
              <a:off x="1379511" y="5952487"/>
              <a:ext cx="296889" cy="0"/>
            </a:xfrm>
            <a:prstGeom prst="line">
              <a:avLst/>
            </a:prstGeom>
            <a:ln w="63500" cap="rnd">
              <a:solidFill>
                <a:schemeClr val="bg1">
                  <a:alpha val="3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6" name="矩形 535">
            <a:extLst>
              <a:ext uri="{FF2B5EF4-FFF2-40B4-BE49-F238E27FC236}">
                <a16:creationId xmlns:a16="http://schemas.microsoft.com/office/drawing/2014/main" xmlns="" id="{A113AFE3-208D-44F2-B2D8-7664ADB2B8C4}"/>
              </a:ext>
            </a:extLst>
          </p:cNvPr>
          <p:cNvSpPr/>
          <p:nvPr/>
        </p:nvSpPr>
        <p:spPr>
          <a:xfrm>
            <a:off x="5462427" y="6005549"/>
            <a:ext cx="22025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8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——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518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位已购用户回访数据</a:t>
            </a:r>
          </a:p>
        </p:txBody>
      </p:sp>
      <p:sp>
        <p:nvSpPr>
          <p:cNvPr id="387" name="textcount">
            <a:extLst>
              <a:ext uri="{FF2B5EF4-FFF2-40B4-BE49-F238E27FC236}">
                <a16:creationId xmlns:a16="http://schemas.microsoft.com/office/drawing/2014/main" xmlns="" id="{E85EF868-6C6F-4C65-BAED-2610B69F984E}"/>
              </a:ext>
            </a:extLst>
          </p:cNvPr>
          <p:cNvSpPr txBox="1"/>
          <p:nvPr/>
        </p:nvSpPr>
        <p:spPr>
          <a:xfrm>
            <a:off x="443344" y="3538226"/>
            <a:ext cx="1012075" cy="27552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2400">
                      <a:srgbClr val="4988FC"/>
                    </a:gs>
                    <a:gs pos="0">
                      <a:srgbClr val="05D5FE"/>
                    </a:gs>
                    <a:gs pos="100000">
                      <a:srgbClr val="8642FA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无线投屏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2400">
                      <a:srgbClr val="4988FC"/>
                    </a:gs>
                    <a:gs pos="0">
                      <a:srgbClr val="05D5FE"/>
                    </a:gs>
                    <a:gs pos="100000">
                      <a:srgbClr val="8642FA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性价比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2400">
                      <a:srgbClr val="4988FC"/>
                    </a:gs>
                    <a:gs pos="0">
                      <a:srgbClr val="05D5FE"/>
                    </a:gs>
                    <a:gs pos="100000">
                      <a:srgbClr val="8642FA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高亮度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品牌印象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预算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清晰度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评价不错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评测对比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同事推荐</a:t>
            </a:r>
          </a:p>
          <a:p>
            <a:pPr marL="0" marR="0" lvl="0" indent="0" algn="r" defTabSz="914400" rtl="0" eaLnBrk="1" fontAlgn="auto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需求指定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A6ADC52E-035E-4EB0-BB46-D4E7E812C7C8}"/>
              </a:ext>
            </a:extLst>
          </p:cNvPr>
          <p:cNvGrpSpPr/>
          <p:nvPr/>
        </p:nvGrpSpPr>
        <p:grpSpPr>
          <a:xfrm>
            <a:off x="5698799" y="2300838"/>
            <a:ext cx="2274290" cy="851900"/>
            <a:chOff x="5615912" y="2323609"/>
            <a:chExt cx="2274290" cy="851900"/>
          </a:xfrm>
        </p:grpSpPr>
        <p:sp>
          <p:nvSpPr>
            <p:cNvPr id="340" name="矩形: 圆角 339">
              <a:extLst>
                <a:ext uri="{FF2B5EF4-FFF2-40B4-BE49-F238E27FC236}">
                  <a16:creationId xmlns:a16="http://schemas.microsoft.com/office/drawing/2014/main" xmlns="" id="{76913854-33FD-46A3-A9E7-8C1D9392C7FA}"/>
                </a:ext>
              </a:extLst>
            </p:cNvPr>
            <p:cNvSpPr/>
            <p:nvPr/>
          </p:nvSpPr>
          <p:spPr>
            <a:xfrm>
              <a:off x="5615912" y="2323609"/>
              <a:ext cx="2177910" cy="822442"/>
            </a:xfrm>
            <a:prstGeom prst="roundRect">
              <a:avLst>
                <a:gd name="adj" fmla="val 5549"/>
              </a:avLst>
            </a:prstGeom>
            <a:solidFill>
              <a:schemeClr val="bg1">
                <a:alpha val="10000"/>
              </a:schemeClr>
            </a:solidFill>
            <a:ln>
              <a:gradFill flip="none" rotWithShape="1">
                <a:gsLst>
                  <a:gs pos="0">
                    <a:srgbClr val="0C497F"/>
                  </a:gs>
                  <a:gs pos="100000">
                    <a:srgbClr val="0C497F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1" name="图形 340">
              <a:extLst>
                <a:ext uri="{FF2B5EF4-FFF2-40B4-BE49-F238E27FC236}">
                  <a16:creationId xmlns:a16="http://schemas.microsoft.com/office/drawing/2014/main" xmlns="" id="{ED6B55A3-C40F-4D69-973A-B8EF3B94C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7095280" y="2382555"/>
              <a:ext cx="794922" cy="792954"/>
            </a:xfrm>
            <a:prstGeom prst="rect">
              <a:avLst/>
            </a:prstGeom>
          </p:spPr>
        </p:pic>
        <p:sp>
          <p:nvSpPr>
            <p:cNvPr id="342" name="文本框 341">
              <a:extLst>
                <a:ext uri="{FF2B5EF4-FFF2-40B4-BE49-F238E27FC236}">
                  <a16:creationId xmlns:a16="http://schemas.microsoft.com/office/drawing/2014/main" xmlns="" id="{1E4CD2B0-1CCA-49B5-9189-ECD9774C848C}"/>
                </a:ext>
              </a:extLst>
            </p:cNvPr>
            <p:cNvSpPr txBox="1"/>
            <p:nvPr/>
          </p:nvSpPr>
          <p:spPr>
            <a:xfrm>
              <a:off x="5683716" y="2598715"/>
              <a:ext cx="69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642FA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NO.3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642FA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xmlns="" id="{B8F7F706-63C8-4DD0-BCEC-D2C22E26D7AD}"/>
                </a:ext>
              </a:extLst>
            </p:cNvPr>
            <p:cNvSpPr txBox="1"/>
            <p:nvPr/>
          </p:nvSpPr>
          <p:spPr>
            <a:xfrm>
              <a:off x="6407802" y="2553464"/>
              <a:ext cx="1238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高亮度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45A166E3-39B6-47FE-8C30-6AFDB6074EDF}"/>
              </a:ext>
            </a:extLst>
          </p:cNvPr>
          <p:cNvGrpSpPr/>
          <p:nvPr/>
        </p:nvGrpSpPr>
        <p:grpSpPr>
          <a:xfrm>
            <a:off x="3132031" y="2300838"/>
            <a:ext cx="2198392" cy="822442"/>
            <a:chOff x="3114412" y="2301154"/>
            <a:chExt cx="2198392" cy="822442"/>
          </a:xfrm>
        </p:grpSpPr>
        <p:sp>
          <p:nvSpPr>
            <p:cNvPr id="345" name="矩形: 圆角 344">
              <a:extLst>
                <a:ext uri="{FF2B5EF4-FFF2-40B4-BE49-F238E27FC236}">
                  <a16:creationId xmlns:a16="http://schemas.microsoft.com/office/drawing/2014/main" xmlns="" id="{6962EE58-C653-4F40-B5FD-1E8FD7DB03DA}"/>
                </a:ext>
              </a:extLst>
            </p:cNvPr>
            <p:cNvSpPr/>
            <p:nvPr/>
          </p:nvSpPr>
          <p:spPr>
            <a:xfrm>
              <a:off x="3114412" y="2301154"/>
              <a:ext cx="2177912" cy="822442"/>
            </a:xfrm>
            <a:prstGeom prst="roundRect">
              <a:avLst>
                <a:gd name="adj" fmla="val 5549"/>
              </a:avLst>
            </a:prstGeom>
            <a:solidFill>
              <a:schemeClr val="bg1">
                <a:alpha val="10000"/>
              </a:schemeClr>
            </a:solidFill>
            <a:ln>
              <a:gradFill flip="none" rotWithShape="1">
                <a:gsLst>
                  <a:gs pos="0">
                    <a:srgbClr val="0C497F"/>
                  </a:gs>
                  <a:gs pos="100000">
                    <a:srgbClr val="0C497F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6" name="图形 345">
              <a:extLst>
                <a:ext uri="{FF2B5EF4-FFF2-40B4-BE49-F238E27FC236}">
                  <a16:creationId xmlns:a16="http://schemas.microsoft.com/office/drawing/2014/main" xmlns="" id="{A9F2E0C6-D66A-45B3-8CC4-8E9B3B412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0"/>
                </a:ext>
              </a:extLst>
            </a:blip>
            <a:stretch>
              <a:fillRect/>
            </a:stretch>
          </p:blipFill>
          <p:spPr>
            <a:xfrm>
              <a:off x="4600536" y="2520965"/>
              <a:ext cx="712268" cy="563480"/>
            </a:xfrm>
            <a:prstGeom prst="rect">
              <a:avLst/>
            </a:prstGeom>
          </p:spPr>
        </p:pic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xmlns="" id="{69166E7E-54DB-4C57-B23A-0EF4F26EB9CE}"/>
                </a:ext>
              </a:extLst>
            </p:cNvPr>
            <p:cNvSpPr txBox="1"/>
            <p:nvPr/>
          </p:nvSpPr>
          <p:spPr>
            <a:xfrm>
              <a:off x="3182216" y="2588643"/>
              <a:ext cx="69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8FFD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NO.2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28FFD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xmlns="" id="{1CF34B17-A7D7-4F62-8715-5A6D4C82990E}"/>
                </a:ext>
              </a:extLst>
            </p:cNvPr>
            <p:cNvSpPr txBox="1"/>
            <p:nvPr/>
          </p:nvSpPr>
          <p:spPr>
            <a:xfrm>
              <a:off x="3906302" y="2534368"/>
              <a:ext cx="1238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性价比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D2DAAB9D-C53A-476B-BD16-625117917237}"/>
              </a:ext>
            </a:extLst>
          </p:cNvPr>
          <p:cNvGrpSpPr/>
          <p:nvPr/>
        </p:nvGrpSpPr>
        <p:grpSpPr>
          <a:xfrm>
            <a:off x="605194" y="2293643"/>
            <a:ext cx="2255188" cy="945031"/>
            <a:chOff x="605194" y="2300838"/>
            <a:chExt cx="2255188" cy="945031"/>
          </a:xfrm>
        </p:grpSpPr>
        <p:sp>
          <p:nvSpPr>
            <p:cNvPr id="438" name="矩形: 圆角 437">
              <a:extLst>
                <a:ext uri="{FF2B5EF4-FFF2-40B4-BE49-F238E27FC236}">
                  <a16:creationId xmlns:a16="http://schemas.microsoft.com/office/drawing/2014/main" xmlns="" id="{F2959DB9-B795-4606-816D-94E22B83CA4E}"/>
                </a:ext>
              </a:extLst>
            </p:cNvPr>
            <p:cNvSpPr/>
            <p:nvPr/>
          </p:nvSpPr>
          <p:spPr>
            <a:xfrm>
              <a:off x="605194" y="2300838"/>
              <a:ext cx="2177910" cy="822442"/>
            </a:xfrm>
            <a:prstGeom prst="roundRect">
              <a:avLst>
                <a:gd name="adj" fmla="val 5549"/>
              </a:avLst>
            </a:prstGeom>
            <a:solidFill>
              <a:schemeClr val="bg1">
                <a:alpha val="10000"/>
              </a:schemeClr>
            </a:solidFill>
            <a:ln>
              <a:gradFill flip="none" rotWithShape="1">
                <a:gsLst>
                  <a:gs pos="0">
                    <a:srgbClr val="0C497F"/>
                  </a:gs>
                  <a:gs pos="100000">
                    <a:srgbClr val="0C497F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文本框 439">
              <a:extLst>
                <a:ext uri="{FF2B5EF4-FFF2-40B4-BE49-F238E27FC236}">
                  <a16:creationId xmlns:a16="http://schemas.microsoft.com/office/drawing/2014/main" xmlns="" id="{B044874A-0780-4A29-809F-22B5767DA70E}"/>
                </a:ext>
              </a:extLst>
            </p:cNvPr>
            <p:cNvSpPr txBox="1"/>
            <p:nvPr/>
          </p:nvSpPr>
          <p:spPr>
            <a:xfrm>
              <a:off x="672998" y="2578827"/>
              <a:ext cx="69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3A0FE"/>
                  </a:solidFill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NO.1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3A0FE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pic>
          <p:nvPicPr>
            <p:cNvPr id="433" name="图形 432">
              <a:extLst>
                <a:ext uri="{FF2B5EF4-FFF2-40B4-BE49-F238E27FC236}">
                  <a16:creationId xmlns:a16="http://schemas.microsoft.com/office/drawing/2014/main" xmlns="" id="{632323E0-0604-4D20-89FE-A20941A51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2"/>
                </a:ext>
              </a:extLst>
            </a:blip>
            <a:stretch>
              <a:fillRect/>
            </a:stretch>
          </p:blipFill>
          <p:spPr>
            <a:xfrm>
              <a:off x="1957818" y="2340189"/>
              <a:ext cx="902564" cy="905680"/>
            </a:xfrm>
            <a:prstGeom prst="rect">
              <a:avLst/>
            </a:prstGeom>
          </p:spPr>
        </p:pic>
        <p:sp>
          <p:nvSpPr>
            <p:cNvPr id="491" name="文本框 490">
              <a:extLst>
                <a:ext uri="{FF2B5EF4-FFF2-40B4-BE49-F238E27FC236}">
                  <a16:creationId xmlns:a16="http://schemas.microsoft.com/office/drawing/2014/main" xmlns="" id="{65734B97-7BBA-475C-9526-F0F376284E05}"/>
                </a:ext>
              </a:extLst>
            </p:cNvPr>
            <p:cNvSpPr txBox="1"/>
            <p:nvPr/>
          </p:nvSpPr>
          <p:spPr>
            <a:xfrm>
              <a:off x="1309740" y="2529632"/>
              <a:ext cx="1373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无线投屏</a:t>
              </a:r>
            </a:p>
          </p:txBody>
        </p:sp>
      </p:grpSp>
      <p:sp>
        <p:nvSpPr>
          <p:cNvPr id="83" name="圆: 空心 82">
            <a:extLst>
              <a:ext uri="{FF2B5EF4-FFF2-40B4-BE49-F238E27FC236}">
                <a16:creationId xmlns:a16="http://schemas.microsoft.com/office/drawing/2014/main" xmlns="" id="{F44C2898-2894-481F-8938-12CD46038706}"/>
              </a:ext>
            </a:extLst>
          </p:cNvPr>
          <p:cNvSpPr/>
          <p:nvPr/>
        </p:nvSpPr>
        <p:spPr>
          <a:xfrm>
            <a:off x="311868" y="246934"/>
            <a:ext cx="262914" cy="262914"/>
          </a:xfrm>
          <a:prstGeom prst="donut">
            <a:avLst/>
          </a:prstGeom>
          <a:solidFill>
            <a:srgbClr val="05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5FAE3138-3173-4591-94FC-A5DF5CB748C7}"/>
              </a:ext>
            </a:extLst>
          </p:cNvPr>
          <p:cNvGrpSpPr/>
          <p:nvPr/>
        </p:nvGrpSpPr>
        <p:grpSpPr>
          <a:xfrm>
            <a:off x="8093039" y="4913412"/>
            <a:ext cx="3526773" cy="1499666"/>
            <a:chOff x="8093039" y="4913412"/>
            <a:chExt cx="3526773" cy="1499666"/>
          </a:xfrm>
        </p:grpSpPr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xmlns="" id="{2CB2C0A6-C3C8-49B5-8AF6-1720AAE0E79A}"/>
                </a:ext>
              </a:extLst>
            </p:cNvPr>
            <p:cNvSpPr/>
            <p:nvPr/>
          </p:nvSpPr>
          <p:spPr>
            <a:xfrm>
              <a:off x="9047919" y="5628853"/>
              <a:ext cx="263366" cy="144714"/>
            </a:xfrm>
            <a:custGeom>
              <a:avLst/>
              <a:gdLst>
                <a:gd name="connsiteX0" fmla="*/ 24766 w 529590"/>
                <a:gd name="connsiteY0" fmla="*/ 0 h 227250"/>
                <a:gd name="connsiteX1" fmla="*/ 504824 w 529590"/>
                <a:gd name="connsiteY1" fmla="*/ 0 h 227250"/>
                <a:gd name="connsiteX2" fmla="*/ 529590 w 529590"/>
                <a:gd name="connsiteY2" fmla="*/ 24766 h 227250"/>
                <a:gd name="connsiteX3" fmla="*/ 529590 w 529590"/>
                <a:gd name="connsiteY3" fmla="*/ 158114 h 227250"/>
                <a:gd name="connsiteX4" fmla="*/ 504824 w 529590"/>
                <a:gd name="connsiteY4" fmla="*/ 182880 h 227250"/>
                <a:gd name="connsiteX5" fmla="*/ 182177 w 529590"/>
                <a:gd name="connsiteY5" fmla="*/ 182880 h 227250"/>
                <a:gd name="connsiteX6" fmla="*/ 156442 w 529590"/>
                <a:gd name="connsiteY6" fmla="*/ 227250 h 227250"/>
                <a:gd name="connsiteX7" fmla="*/ 130708 w 529590"/>
                <a:gd name="connsiteY7" fmla="*/ 182880 h 227250"/>
                <a:gd name="connsiteX8" fmla="*/ 24766 w 529590"/>
                <a:gd name="connsiteY8" fmla="*/ 182880 h 227250"/>
                <a:gd name="connsiteX9" fmla="*/ 0 w 529590"/>
                <a:gd name="connsiteY9" fmla="*/ 158114 h 227250"/>
                <a:gd name="connsiteX10" fmla="*/ 0 w 529590"/>
                <a:gd name="connsiteY10" fmla="*/ 24766 h 227250"/>
                <a:gd name="connsiteX11" fmla="*/ 24766 w 529590"/>
                <a:gd name="connsiteY11" fmla="*/ 0 h 22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9590" h="227250">
                  <a:moveTo>
                    <a:pt x="24766" y="0"/>
                  </a:moveTo>
                  <a:lnTo>
                    <a:pt x="504824" y="0"/>
                  </a:lnTo>
                  <a:cubicBezTo>
                    <a:pt x="518502" y="0"/>
                    <a:pt x="529590" y="11088"/>
                    <a:pt x="529590" y="24766"/>
                  </a:cubicBezTo>
                  <a:lnTo>
                    <a:pt x="529590" y="158114"/>
                  </a:lnTo>
                  <a:cubicBezTo>
                    <a:pt x="529590" y="171792"/>
                    <a:pt x="518502" y="182880"/>
                    <a:pt x="504824" y="182880"/>
                  </a:cubicBezTo>
                  <a:lnTo>
                    <a:pt x="182177" y="182880"/>
                  </a:lnTo>
                  <a:lnTo>
                    <a:pt x="156442" y="227250"/>
                  </a:lnTo>
                  <a:lnTo>
                    <a:pt x="130708" y="182880"/>
                  </a:lnTo>
                  <a:lnTo>
                    <a:pt x="24766" y="182880"/>
                  </a:lnTo>
                  <a:cubicBezTo>
                    <a:pt x="11088" y="182880"/>
                    <a:pt x="0" y="171792"/>
                    <a:pt x="0" y="158114"/>
                  </a:cubicBezTo>
                  <a:lnTo>
                    <a:pt x="0" y="24766"/>
                  </a:lnTo>
                  <a:cubicBezTo>
                    <a:pt x="0" y="11088"/>
                    <a:pt x="11088" y="0"/>
                    <a:pt x="24766" y="0"/>
                  </a:cubicBezTo>
                  <a:close/>
                </a:path>
              </a:pathLst>
            </a:custGeom>
            <a:noFill/>
            <a:ln w="3175">
              <a:solidFill>
                <a:schemeClr val="accent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28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33" name="矩形: 圆角 532">
              <a:extLst>
                <a:ext uri="{FF2B5EF4-FFF2-40B4-BE49-F238E27FC236}">
                  <a16:creationId xmlns:a16="http://schemas.microsoft.com/office/drawing/2014/main" xmlns="" id="{B9E2E307-9203-456D-A41D-A21B50DD7FDD}"/>
                </a:ext>
              </a:extLst>
            </p:cNvPr>
            <p:cNvSpPr/>
            <p:nvPr/>
          </p:nvSpPr>
          <p:spPr>
            <a:xfrm>
              <a:off x="8093039" y="4913412"/>
              <a:ext cx="3526773" cy="1499666"/>
            </a:xfrm>
            <a:prstGeom prst="roundRect">
              <a:avLst>
                <a:gd name="adj" fmla="val 3043"/>
              </a:avLst>
            </a:prstGeom>
            <a:solidFill>
              <a:schemeClr val="bg1">
                <a:alpha val="10000"/>
              </a:schemeClr>
            </a:solidFill>
            <a:ln>
              <a:gradFill flip="none" rotWithShape="1">
                <a:gsLst>
                  <a:gs pos="0">
                    <a:srgbClr val="0C497F"/>
                  </a:gs>
                  <a:gs pos="100000">
                    <a:srgbClr val="0C497F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00" name="组合 499">
              <a:extLst>
                <a:ext uri="{FF2B5EF4-FFF2-40B4-BE49-F238E27FC236}">
                  <a16:creationId xmlns:a16="http://schemas.microsoft.com/office/drawing/2014/main" xmlns="" id="{0E08A1B7-16D4-4EE9-88FB-55466EB16B28}"/>
                </a:ext>
              </a:extLst>
            </p:cNvPr>
            <p:cNvGrpSpPr/>
            <p:nvPr/>
          </p:nvGrpSpPr>
          <p:grpSpPr>
            <a:xfrm>
              <a:off x="8234846" y="5093922"/>
              <a:ext cx="3246470" cy="1097964"/>
              <a:chOff x="7873674" y="1167385"/>
              <a:chExt cx="3365824" cy="1097964"/>
            </a:xfrm>
            <a:effectLst>
              <a:outerShdw blurRad="50800" dist="38100" dir="5400000" algn="t" rotWithShape="0">
                <a:srgbClr val="1E1E64">
                  <a:alpha val="40000"/>
                </a:srgbClr>
              </a:outerShdw>
            </a:effectLst>
          </p:grpSpPr>
          <p:sp>
            <p:nvSpPr>
              <p:cNvPr id="507" name="矩形 506">
                <a:extLst>
                  <a:ext uri="{FF2B5EF4-FFF2-40B4-BE49-F238E27FC236}">
                    <a16:creationId xmlns:a16="http://schemas.microsoft.com/office/drawing/2014/main" xmlns="" id="{09FE6E27-7A4D-4DFF-94F2-18F473087ED2}"/>
                  </a:ext>
                </a:extLst>
              </p:cNvPr>
              <p:cNvSpPr/>
              <p:nvPr/>
            </p:nvSpPr>
            <p:spPr>
              <a:xfrm>
                <a:off x="7942730" y="1835936"/>
                <a:ext cx="3296768" cy="429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05D5FE"/>
                        </a:gs>
                        <a:gs pos="100000">
                          <a:srgbClr val="8642FA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支持无线投屏的高亮度投影仪  </a:t>
                </a:r>
              </a:p>
            </p:txBody>
          </p:sp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8354748C-B513-48B7-9952-9B61D3266983}"/>
                  </a:ext>
                </a:extLst>
              </p:cNvPr>
              <p:cNvSpPr/>
              <p:nvPr/>
            </p:nvSpPr>
            <p:spPr>
              <a:xfrm>
                <a:off x="7939128" y="1474743"/>
                <a:ext cx="3224583" cy="429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明基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E540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用户印象：</a:t>
                </a:r>
              </a:p>
            </p:txBody>
          </p:sp>
          <p:sp>
            <p:nvSpPr>
              <p:cNvPr id="512" name="文本框 511">
                <a:extLst>
                  <a:ext uri="{FF2B5EF4-FFF2-40B4-BE49-F238E27FC236}">
                    <a16:creationId xmlns:a16="http://schemas.microsoft.com/office/drawing/2014/main" xmlns="" id="{12454ED3-A295-4837-9FF2-128970078791}"/>
                  </a:ext>
                </a:extLst>
              </p:cNvPr>
              <p:cNvSpPr txBox="1"/>
              <p:nvPr/>
            </p:nvSpPr>
            <p:spPr>
              <a:xfrm flipH="1" flipV="1">
                <a:off x="7873674" y="1167385"/>
                <a:ext cx="346593" cy="291211"/>
              </a:xfrm>
              <a:custGeom>
                <a:avLst/>
                <a:gdLst/>
                <a:ahLst/>
                <a:cxnLst/>
                <a:rect l="l" t="t" r="r" b="b"/>
                <a:pathLst>
                  <a:path w="473049" h="397460">
                    <a:moveTo>
                      <a:pt x="359664" y="0"/>
                    </a:moveTo>
                    <a:cubicBezTo>
                      <a:pt x="393192" y="966"/>
                      <a:pt x="420319" y="14580"/>
                      <a:pt x="441045" y="40844"/>
                    </a:cubicBezTo>
                    <a:cubicBezTo>
                      <a:pt x="461772" y="67107"/>
                      <a:pt x="472440" y="100229"/>
                      <a:pt x="473049" y="140208"/>
                    </a:cubicBezTo>
                    <a:cubicBezTo>
                      <a:pt x="471627" y="203658"/>
                      <a:pt x="454050" y="256896"/>
                      <a:pt x="420319" y="299924"/>
                    </a:cubicBezTo>
                    <a:cubicBezTo>
                      <a:pt x="386588" y="342951"/>
                      <a:pt x="345237" y="375463"/>
                      <a:pt x="296265" y="397460"/>
                    </a:cubicBezTo>
                    <a:lnTo>
                      <a:pt x="256032" y="323088"/>
                    </a:lnTo>
                    <a:cubicBezTo>
                      <a:pt x="294894" y="303810"/>
                      <a:pt x="323545" y="280493"/>
                      <a:pt x="341985" y="253137"/>
                    </a:cubicBezTo>
                    <a:cubicBezTo>
                      <a:pt x="360426" y="225781"/>
                      <a:pt x="369570" y="203988"/>
                      <a:pt x="369417" y="187757"/>
                    </a:cubicBezTo>
                    <a:cubicBezTo>
                      <a:pt x="367512" y="188443"/>
                      <a:pt x="364617" y="189205"/>
                      <a:pt x="360731" y="190043"/>
                    </a:cubicBezTo>
                    <a:cubicBezTo>
                      <a:pt x="356844" y="190881"/>
                      <a:pt x="352425" y="191339"/>
                      <a:pt x="347472" y="191415"/>
                    </a:cubicBezTo>
                    <a:cubicBezTo>
                      <a:pt x="320243" y="190805"/>
                      <a:pt x="298501" y="181661"/>
                      <a:pt x="282245" y="163983"/>
                    </a:cubicBezTo>
                    <a:cubicBezTo>
                      <a:pt x="265989" y="146304"/>
                      <a:pt x="257657" y="123749"/>
                      <a:pt x="257251" y="96317"/>
                    </a:cubicBezTo>
                    <a:cubicBezTo>
                      <a:pt x="257556" y="68834"/>
                      <a:pt x="266700" y="46076"/>
                      <a:pt x="284683" y="28042"/>
                    </a:cubicBezTo>
                    <a:cubicBezTo>
                      <a:pt x="302666" y="10008"/>
                      <a:pt x="327660" y="661"/>
                      <a:pt x="359664" y="0"/>
                    </a:cubicBezTo>
                    <a:close/>
                    <a:moveTo>
                      <a:pt x="103632" y="0"/>
                    </a:moveTo>
                    <a:cubicBezTo>
                      <a:pt x="137160" y="966"/>
                      <a:pt x="164287" y="14580"/>
                      <a:pt x="185013" y="40844"/>
                    </a:cubicBezTo>
                    <a:cubicBezTo>
                      <a:pt x="205740" y="67107"/>
                      <a:pt x="216408" y="100229"/>
                      <a:pt x="217017" y="140208"/>
                    </a:cubicBezTo>
                    <a:cubicBezTo>
                      <a:pt x="215595" y="203658"/>
                      <a:pt x="198018" y="256896"/>
                      <a:pt x="164287" y="299924"/>
                    </a:cubicBezTo>
                    <a:cubicBezTo>
                      <a:pt x="130556" y="342951"/>
                      <a:pt x="89205" y="375463"/>
                      <a:pt x="40233" y="397460"/>
                    </a:cubicBezTo>
                    <a:lnTo>
                      <a:pt x="0" y="323088"/>
                    </a:lnTo>
                    <a:cubicBezTo>
                      <a:pt x="38862" y="303810"/>
                      <a:pt x="67513" y="280493"/>
                      <a:pt x="85953" y="253137"/>
                    </a:cubicBezTo>
                    <a:cubicBezTo>
                      <a:pt x="104394" y="225781"/>
                      <a:pt x="113538" y="203988"/>
                      <a:pt x="113385" y="187757"/>
                    </a:cubicBezTo>
                    <a:cubicBezTo>
                      <a:pt x="111480" y="188443"/>
                      <a:pt x="108585" y="189205"/>
                      <a:pt x="104699" y="190043"/>
                    </a:cubicBezTo>
                    <a:cubicBezTo>
                      <a:pt x="100812" y="190881"/>
                      <a:pt x="96393" y="191339"/>
                      <a:pt x="91440" y="191415"/>
                    </a:cubicBezTo>
                    <a:cubicBezTo>
                      <a:pt x="64211" y="190805"/>
                      <a:pt x="42469" y="181661"/>
                      <a:pt x="26213" y="163983"/>
                    </a:cubicBezTo>
                    <a:cubicBezTo>
                      <a:pt x="9957" y="146304"/>
                      <a:pt x="1625" y="123749"/>
                      <a:pt x="1219" y="96317"/>
                    </a:cubicBezTo>
                    <a:cubicBezTo>
                      <a:pt x="1524" y="68834"/>
                      <a:pt x="10668" y="46076"/>
                      <a:pt x="28651" y="28042"/>
                    </a:cubicBezTo>
                    <a:cubicBezTo>
                      <a:pt x="46634" y="10008"/>
                      <a:pt x="71628" y="661"/>
                      <a:pt x="10363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9000"/>
                    </a:schemeClr>
                  </a:gs>
                  <a:gs pos="96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38" name="圆: 空心 537">
            <a:extLst>
              <a:ext uri="{FF2B5EF4-FFF2-40B4-BE49-F238E27FC236}">
                <a16:creationId xmlns:a16="http://schemas.microsoft.com/office/drawing/2014/main" xmlns="" id="{E5380478-A653-43E5-A10A-14B6A172607B}"/>
              </a:ext>
            </a:extLst>
          </p:cNvPr>
          <p:cNvSpPr/>
          <p:nvPr/>
        </p:nvSpPr>
        <p:spPr>
          <a:xfrm>
            <a:off x="3863828" y="1538812"/>
            <a:ext cx="200589" cy="200589"/>
          </a:xfrm>
          <a:prstGeom prst="donut">
            <a:avLst>
              <a:gd name="adj" fmla="val 6096"/>
            </a:avLst>
          </a:prstGeom>
          <a:solidFill>
            <a:srgbClr val="864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78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9806;#228092;#231293;#237102;#223256;"/>
</p:tagLst>
</file>

<file path=ppt/theme/theme1.xml><?xml version="1.0" encoding="utf-8"?>
<a:theme xmlns:a="http://schemas.openxmlformats.org/drawingml/2006/main" name="1_Office 主题​​">
  <a:themeElements>
    <a:clrScheme name="王牌第四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A0A8"/>
      </a:accent1>
      <a:accent2>
        <a:srgbClr val="12A0A8"/>
      </a:accent2>
      <a:accent3>
        <a:srgbClr val="A5A5A5"/>
      </a:accent3>
      <a:accent4>
        <a:srgbClr val="67738D"/>
      </a:accent4>
      <a:accent5>
        <a:srgbClr val="2A98FF"/>
      </a:accent5>
      <a:accent6>
        <a:srgbClr val="EDF1F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3674</TotalTime>
  <Words>1080</Words>
  <Application>Microsoft Office PowerPoint</Application>
  <PresentationFormat>宽屏</PresentationFormat>
  <Paragraphs>236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OPPOSans B</vt:lpstr>
      <vt:lpstr>OPPOSans H</vt:lpstr>
      <vt:lpstr>OPPOSans R</vt:lpstr>
      <vt:lpstr>Radikal</vt:lpstr>
      <vt:lpstr>阿里巴巴普惠体 B</vt:lpstr>
      <vt:lpstr>阿里巴巴普惠体 L</vt:lpstr>
      <vt:lpstr>阿里巴巴普惠体 M</vt:lpstr>
      <vt:lpstr>阿里巴巴普惠体 R</vt:lpstr>
      <vt:lpstr>等线</vt:lpstr>
      <vt:lpstr>等线 Light</vt:lpstr>
      <vt:lpstr>汉仪雅酷黑 45W</vt:lpstr>
      <vt:lpstr>思源黑体 CN Bold</vt:lpstr>
      <vt:lpstr>思源黑体 CN Heavy</vt:lpstr>
      <vt:lpstr>思源黑体 CN Light</vt:lpstr>
      <vt:lpstr>思源黑体 CN Normal</vt:lpstr>
      <vt:lpstr>微软雅黑</vt:lpstr>
      <vt:lpstr>微软雅黑 Light</vt:lpstr>
      <vt:lpstr>演示斜黑体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 PP 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风音</dc:creator>
  <cp:keywords>P界达人</cp:keywords>
  <dc:description>www. 51 pptmoban. co m</dc:description>
  <cp:lastModifiedBy>YANGs</cp:lastModifiedBy>
  <cp:revision>294</cp:revision>
  <dcterms:created xsi:type="dcterms:W3CDTF">2020-05-11T06:39:03Z</dcterms:created>
  <dcterms:modified xsi:type="dcterms:W3CDTF">2020-06-09T12:48:34Z</dcterms:modified>
</cp:coreProperties>
</file>