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8" r:id="rId2"/>
    <p:sldId id="261" r:id="rId3"/>
    <p:sldId id="262" r:id="rId4"/>
    <p:sldId id="263" r:id="rId5"/>
    <p:sldId id="288" r:id="rId6"/>
    <p:sldId id="289" r:id="rId7"/>
    <p:sldId id="284" r:id="rId8"/>
    <p:sldId id="290" r:id="rId9"/>
    <p:sldId id="291" r:id="rId10"/>
    <p:sldId id="285" r:id="rId11"/>
    <p:sldId id="292" r:id="rId12"/>
    <p:sldId id="293" r:id="rId13"/>
    <p:sldId id="294" r:id="rId14"/>
    <p:sldId id="286" r:id="rId15"/>
    <p:sldId id="295" r:id="rId16"/>
    <p:sldId id="296" r:id="rId17"/>
    <p:sldId id="287" r:id="rId18"/>
    <p:sldId id="267" r:id="rId19"/>
    <p:sldId id="264" r:id="rId20"/>
    <p:sldId id="265" r:id="rId21"/>
    <p:sldId id="266" r:id="rId22"/>
    <p:sldId id="298" r:id="rId23"/>
    <p:sldId id="29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6">
          <p15:clr>
            <a:srgbClr val="A4A3A4"/>
          </p15:clr>
        </p15:guide>
        <p15:guide id="2" pos="20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0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2250" y="1134"/>
      </p:cViewPr>
      <p:guideLst>
        <p:guide orient="horz" pos="2886"/>
        <p:guide pos="20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1B7DB-3BFF-461E-9BC8-130427D2D224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E405C6-B9B3-4BE8-A8ED-2A0820D0A4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116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B20A1-6168-4EA1-838E-EF0E3B829E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447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椭圆 60"/>
          <p:cNvSpPr/>
          <p:nvPr/>
        </p:nvSpPr>
        <p:spPr>
          <a:xfrm>
            <a:off x="6621664" y="3384305"/>
            <a:ext cx="407507" cy="407503"/>
          </a:xfrm>
          <a:prstGeom prst="ellipse">
            <a:avLst/>
          </a:prstGeom>
          <a:gradFill>
            <a:gsLst>
              <a:gs pos="0">
                <a:srgbClr val="EBEBEB"/>
              </a:gs>
              <a:gs pos="100000">
                <a:srgbClr val="FEFEFE"/>
              </a:gs>
            </a:gsLst>
            <a:lin ang="7530000" scaled="0"/>
          </a:gradFill>
          <a:ln w="12700">
            <a:solidFill>
              <a:schemeClr val="bg1"/>
            </a:solidFill>
          </a:ln>
          <a:effectLst>
            <a:outerShdw blurRad="165100" dist="139700" dir="7800000" sx="74000" sy="74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8751" y="1405776"/>
            <a:ext cx="1537628" cy="1537628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24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80923" y="3122047"/>
            <a:ext cx="1537628" cy="1537628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24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470609" y="335834"/>
            <a:ext cx="1914884" cy="1914884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24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997642" y="1020473"/>
            <a:ext cx="3839014" cy="38390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98243" y="1101173"/>
            <a:ext cx="668379" cy="668379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24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5391253" y="2929964"/>
            <a:ext cx="5059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适用于新年计划年终总结工作汇报述职报告商务会议等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93025" y="1893596"/>
            <a:ext cx="3448248" cy="1898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735" b="1" spc="-422" dirty="0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11735" b="1" spc="-422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82060" y="2181934"/>
            <a:ext cx="6570270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>
                <a:solidFill>
                  <a:srgbClr val="C30D23"/>
                </a:solidFill>
                <a:cs typeface="+mn-ea"/>
                <a:sym typeface="+mn-lt"/>
              </a:rPr>
              <a:t>年终工作总结暨新年计划</a:t>
            </a:r>
          </a:p>
        </p:txBody>
      </p:sp>
      <p:sp>
        <p:nvSpPr>
          <p:cNvPr id="37" name="椭圆 36"/>
          <p:cNvSpPr/>
          <p:nvPr/>
        </p:nvSpPr>
        <p:spPr>
          <a:xfrm>
            <a:off x="6628259" y="3384307"/>
            <a:ext cx="407507" cy="407503"/>
          </a:xfrm>
          <a:prstGeom prst="ellipse">
            <a:avLst/>
          </a:prstGeom>
          <a:solidFill>
            <a:srgbClr val="C30D23"/>
          </a:solidFill>
          <a:ln w="12700">
            <a:solidFill>
              <a:schemeClr val="bg1"/>
            </a:solidFill>
          </a:ln>
          <a:effectLst>
            <a:outerShdw blurRad="165100" dist="139700" dir="7800000" sx="74000" sy="74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36" name="Freeform 44"/>
          <p:cNvSpPr>
            <a:spLocks noEditPoints="1"/>
          </p:cNvSpPr>
          <p:nvPr/>
        </p:nvSpPr>
        <p:spPr bwMode="auto">
          <a:xfrm>
            <a:off x="6738423" y="3496483"/>
            <a:ext cx="227481" cy="183149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8013" tIns="54006" rIns="108013" bIns="54006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260154" y="3395185"/>
            <a:ext cx="407507" cy="407503"/>
            <a:chOff x="5638883" y="5946187"/>
            <a:chExt cx="305647" cy="305644"/>
          </a:xfrm>
        </p:grpSpPr>
        <p:grpSp>
          <p:nvGrpSpPr>
            <p:cNvPr id="40" name="组合 39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74763" y="3395185"/>
            <a:ext cx="407507" cy="407503"/>
            <a:chOff x="4299766" y="5946187"/>
            <a:chExt cx="305647" cy="305644"/>
          </a:xfrm>
        </p:grpSpPr>
        <p:grpSp>
          <p:nvGrpSpPr>
            <p:cNvPr id="45" name="组合 44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08013" tIns="54006" rIns="108013" bIns="54006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62229" y="3395185"/>
            <a:ext cx="407507" cy="407503"/>
            <a:chOff x="1517330" y="1125257"/>
            <a:chExt cx="2204282" cy="2204282"/>
          </a:xfrm>
        </p:grpSpPr>
        <p:sp>
          <p:nvSpPr>
            <p:cNvPr id="52" name="椭圆 51"/>
            <p:cNvSpPr/>
            <p:nvPr/>
          </p:nvSpPr>
          <p:spPr>
            <a:xfrm>
              <a:off x="1517330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165100" dist="139700" dir="7800000" sx="74000" sy="74000" algn="t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Freeform 39"/>
          <p:cNvSpPr>
            <a:spLocks noEditPoints="1"/>
          </p:cNvSpPr>
          <p:nvPr/>
        </p:nvSpPr>
        <p:spPr bwMode="auto">
          <a:xfrm>
            <a:off x="6161052" y="3496483"/>
            <a:ext cx="209859" cy="194028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08013" tIns="54006" rIns="108013" bIns="54006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56940" y="3389745"/>
            <a:ext cx="407507" cy="407503"/>
            <a:chOff x="5854675" y="3359758"/>
            <a:chExt cx="305647" cy="305644"/>
          </a:xfrm>
        </p:grpSpPr>
        <p:grpSp>
          <p:nvGrpSpPr>
            <p:cNvPr id="56" name="组合 55"/>
            <p:cNvGrpSpPr/>
            <p:nvPr/>
          </p:nvGrpSpPr>
          <p:grpSpPr>
            <a:xfrm>
              <a:off x="5854675" y="3359758"/>
              <a:ext cx="305647" cy="305644"/>
              <a:chOff x="1517330" y="1125257"/>
              <a:chExt cx="2204282" cy="220428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KSO_Shape"/>
            <p:cNvSpPr/>
            <p:nvPr/>
          </p:nvSpPr>
          <p:spPr bwMode="auto">
            <a:xfrm>
              <a:off x="5894000" y="3469636"/>
              <a:ext cx="238307" cy="96206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705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3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3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3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3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8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8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8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8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1" grpId="0"/>
          <p:bldP spid="3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174870" y="1599978"/>
            <a:ext cx="2255941" cy="2148173"/>
            <a:chOff x="5543850" y="2346212"/>
            <a:chExt cx="1321607" cy="1258473"/>
          </a:xfrm>
        </p:grpSpPr>
        <p:sp>
          <p:nvSpPr>
            <p:cNvPr id="2" name="Flowchart: Decision 78"/>
            <p:cNvSpPr/>
            <p:nvPr/>
          </p:nvSpPr>
          <p:spPr>
            <a:xfrm>
              <a:off x="5543850" y="2346212"/>
              <a:ext cx="1091571" cy="1091571"/>
            </a:xfrm>
            <a:prstGeom prst="flowChartDecision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lIns="72548" tIns="36274" rIns="72548" bIns="36274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Flowchart: Decision 79"/>
            <p:cNvSpPr/>
            <p:nvPr/>
          </p:nvSpPr>
          <p:spPr>
            <a:xfrm>
              <a:off x="5543850" y="2513114"/>
              <a:ext cx="1091571" cy="1091571"/>
            </a:xfrm>
            <a:prstGeom prst="flowChartDecision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solidFill>
                <a:srgbClr val="C8001C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62998" y="2734348"/>
              <a:ext cx="1102459" cy="6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C8001C"/>
                  </a:solidFill>
                </a:rPr>
                <a:t>03</a:t>
              </a:r>
              <a:endParaRPr lang="zh-CN" altLang="en-US" sz="6600" b="1" dirty="0">
                <a:solidFill>
                  <a:srgbClr val="C8001C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90845" y="389495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" name="矩形 6"/>
          <p:cNvSpPr/>
          <p:nvPr/>
        </p:nvSpPr>
        <p:spPr>
          <a:xfrm>
            <a:off x="5090845" y="447690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8" name="矩形 7"/>
          <p:cNvSpPr/>
          <p:nvPr/>
        </p:nvSpPr>
        <p:spPr>
          <a:xfrm>
            <a:off x="5090845" y="485387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9" name="矩形 8"/>
          <p:cNvSpPr/>
          <p:nvPr/>
        </p:nvSpPr>
        <p:spPr>
          <a:xfrm>
            <a:off x="5090845" y="523085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10" name="矩形 9"/>
          <p:cNvSpPr/>
          <p:nvPr/>
        </p:nvSpPr>
        <p:spPr>
          <a:xfrm>
            <a:off x="6252327" y="447690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11" name="矩形 10"/>
          <p:cNvSpPr/>
          <p:nvPr/>
        </p:nvSpPr>
        <p:spPr>
          <a:xfrm>
            <a:off x="6252327" y="486361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12" name="矩形 11"/>
          <p:cNvSpPr/>
          <p:nvPr/>
        </p:nvSpPr>
        <p:spPr>
          <a:xfrm>
            <a:off x="6252327" y="523085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去年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淘宝网Chenying0907出品 21"/>
          <p:cNvGrpSpPr/>
          <p:nvPr/>
        </p:nvGrpSpPr>
        <p:grpSpPr>
          <a:xfrm>
            <a:off x="5062280" y="1848132"/>
            <a:ext cx="2067439" cy="3371837"/>
            <a:chOff x="2628898" y="2"/>
            <a:chExt cx="3924299" cy="6265044"/>
          </a:xfrm>
          <a:solidFill>
            <a:srgbClr val="C8001C"/>
          </a:solidFill>
        </p:grpSpPr>
        <p:sp>
          <p:nvSpPr>
            <p:cNvPr id="119" name="圆角淘宝网Chenying0907出品 22"/>
            <p:cNvSpPr/>
            <p:nvPr/>
          </p:nvSpPr>
          <p:spPr>
            <a:xfrm>
              <a:off x="4210044" y="6028686"/>
              <a:ext cx="762006" cy="217706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淘宝网Chenying0907出品 23"/>
            <p:cNvSpPr/>
            <p:nvPr/>
          </p:nvSpPr>
          <p:spPr>
            <a:xfrm rot="18900000">
              <a:off x="3939601" y="4936007"/>
              <a:ext cx="1302892" cy="1329039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淘宝网Chenying0907出品 24"/>
            <p:cNvSpPr/>
            <p:nvPr/>
          </p:nvSpPr>
          <p:spPr>
            <a:xfrm>
              <a:off x="3748085" y="4667104"/>
              <a:ext cx="1685925" cy="933423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圆角淘宝网Chenying0907出品 25"/>
            <p:cNvSpPr/>
            <p:nvPr/>
          </p:nvSpPr>
          <p:spPr>
            <a:xfrm rot="21300000">
              <a:off x="3745775" y="5473679"/>
              <a:ext cx="1674822" cy="82844"/>
            </a:xfrm>
            <a:prstGeom prst="roundRect">
              <a:avLst>
                <a:gd name="adj" fmla="val 13637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圆角淘宝网Chenying0907出品 26"/>
            <p:cNvSpPr/>
            <p:nvPr/>
          </p:nvSpPr>
          <p:spPr>
            <a:xfrm rot="21300000">
              <a:off x="3745775" y="5002857"/>
              <a:ext cx="1674822" cy="78827"/>
            </a:xfrm>
            <a:prstGeom prst="roundRect">
              <a:avLst>
                <a:gd name="adj" fmla="val 1859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圆角淘宝网Chenying0907出品 27"/>
            <p:cNvSpPr/>
            <p:nvPr/>
          </p:nvSpPr>
          <p:spPr>
            <a:xfrm rot="21300000">
              <a:off x="3745775" y="5169529"/>
              <a:ext cx="1674822" cy="78827"/>
            </a:xfrm>
            <a:prstGeom prst="roundRect">
              <a:avLst>
                <a:gd name="adj" fmla="val 1062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圆角淘宝网Chenying0907出品 28"/>
            <p:cNvSpPr/>
            <p:nvPr/>
          </p:nvSpPr>
          <p:spPr>
            <a:xfrm rot="21300000">
              <a:off x="3745775" y="5338342"/>
              <a:ext cx="1674822" cy="78827"/>
            </a:xfrm>
            <a:prstGeom prst="roundRect">
              <a:avLst>
                <a:gd name="adj" fmla="val 14265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淘宝网Chenying0907出品 29"/>
            <p:cNvSpPr/>
            <p:nvPr/>
          </p:nvSpPr>
          <p:spPr>
            <a:xfrm>
              <a:off x="2628898" y="2"/>
              <a:ext cx="3924299" cy="4667102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-1" fmla="*/ 1962150 w 3924300"/>
                <a:gd name="connsiteY0-2" fmla="*/ 0 h 4667248"/>
                <a:gd name="connsiteX1-3" fmla="*/ 3924300 w 3924300"/>
                <a:gd name="connsiteY1-4" fmla="*/ 1962150 h 4667248"/>
                <a:gd name="connsiteX2-5" fmla="*/ 3770105 w 3924300"/>
                <a:gd name="connsiteY2-6" fmla="*/ 2725908 h 4667248"/>
                <a:gd name="connsiteX3-7" fmla="*/ 3802289 w 3924300"/>
                <a:gd name="connsiteY3-8" fmla="*/ 2740482 h 4667248"/>
                <a:gd name="connsiteX4-9" fmla="*/ 3076575 w 3924300"/>
                <a:gd name="connsiteY4-10" fmla="*/ 4362442 h 4667248"/>
                <a:gd name="connsiteX5-11" fmla="*/ 2771769 w 3924300"/>
                <a:gd name="connsiteY5-12" fmla="*/ 4667248 h 4667248"/>
                <a:gd name="connsiteX6-13" fmla="*/ 1152531 w 3924300"/>
                <a:gd name="connsiteY6-14" fmla="*/ 4667248 h 4667248"/>
                <a:gd name="connsiteX7-15" fmla="*/ 847725 w 3924300"/>
                <a:gd name="connsiteY7-16" fmla="*/ 4362442 h 4667248"/>
                <a:gd name="connsiteX8-17" fmla="*/ 165554 w 3924300"/>
                <a:gd name="connsiteY8-18" fmla="*/ 2765883 h 4667248"/>
                <a:gd name="connsiteX9-19" fmla="*/ 172070 w 3924300"/>
                <a:gd name="connsiteY9-20" fmla="*/ 2763013 h 4667248"/>
                <a:gd name="connsiteX10-21" fmla="*/ 154196 w 3924300"/>
                <a:gd name="connsiteY10-22" fmla="*/ 2725908 h 4667248"/>
                <a:gd name="connsiteX11-23" fmla="*/ 0 w 3924300"/>
                <a:gd name="connsiteY11-24" fmla="*/ 1962150 h 4667248"/>
                <a:gd name="connsiteX12-25" fmla="*/ 1962150 w 3924300"/>
                <a:gd name="connsiteY12-26" fmla="*/ 0 h 4667248"/>
                <a:gd name="connsiteX0-27" fmla="*/ 1962150 w 3924300"/>
                <a:gd name="connsiteY0-28" fmla="*/ 0 h 4667248"/>
                <a:gd name="connsiteX1-29" fmla="*/ 3924300 w 3924300"/>
                <a:gd name="connsiteY1-30" fmla="*/ 1962150 h 4667248"/>
                <a:gd name="connsiteX2-31" fmla="*/ 3770105 w 3924300"/>
                <a:gd name="connsiteY2-32" fmla="*/ 2725908 h 4667248"/>
                <a:gd name="connsiteX3-33" fmla="*/ 3076575 w 3924300"/>
                <a:gd name="connsiteY3-34" fmla="*/ 4362442 h 4667248"/>
                <a:gd name="connsiteX4-35" fmla="*/ 2771769 w 3924300"/>
                <a:gd name="connsiteY4-36" fmla="*/ 4667248 h 4667248"/>
                <a:gd name="connsiteX5-37" fmla="*/ 1152531 w 3924300"/>
                <a:gd name="connsiteY5-38" fmla="*/ 4667248 h 4667248"/>
                <a:gd name="connsiteX6-39" fmla="*/ 847725 w 3924300"/>
                <a:gd name="connsiteY6-40" fmla="*/ 4362442 h 4667248"/>
                <a:gd name="connsiteX7-41" fmla="*/ 165554 w 3924300"/>
                <a:gd name="connsiteY7-42" fmla="*/ 2765883 h 4667248"/>
                <a:gd name="connsiteX8-43" fmla="*/ 172070 w 3924300"/>
                <a:gd name="connsiteY8-44" fmla="*/ 2763013 h 4667248"/>
                <a:gd name="connsiteX9-45" fmla="*/ 154196 w 3924300"/>
                <a:gd name="connsiteY9-46" fmla="*/ 2725908 h 4667248"/>
                <a:gd name="connsiteX10-47" fmla="*/ 0 w 3924300"/>
                <a:gd name="connsiteY10-48" fmla="*/ 1962150 h 4667248"/>
                <a:gd name="connsiteX11-49" fmla="*/ 1962150 w 3924300"/>
                <a:gd name="connsiteY11-50" fmla="*/ 0 h 4667248"/>
                <a:gd name="connsiteX0-51" fmla="*/ 1962150 w 3924300"/>
                <a:gd name="connsiteY0-52" fmla="*/ 0 h 4667248"/>
                <a:gd name="connsiteX1-53" fmla="*/ 3924300 w 3924300"/>
                <a:gd name="connsiteY1-54" fmla="*/ 1962150 h 4667248"/>
                <a:gd name="connsiteX2-55" fmla="*/ 3770105 w 3924300"/>
                <a:gd name="connsiteY2-56" fmla="*/ 2725908 h 4667248"/>
                <a:gd name="connsiteX3-57" fmla="*/ 3076575 w 3924300"/>
                <a:gd name="connsiteY3-58" fmla="*/ 4362442 h 4667248"/>
                <a:gd name="connsiteX4-59" fmla="*/ 2771769 w 3924300"/>
                <a:gd name="connsiteY4-60" fmla="*/ 4667248 h 4667248"/>
                <a:gd name="connsiteX5-61" fmla="*/ 1152531 w 3924300"/>
                <a:gd name="connsiteY5-62" fmla="*/ 4667248 h 4667248"/>
                <a:gd name="connsiteX6-63" fmla="*/ 847725 w 3924300"/>
                <a:gd name="connsiteY6-64" fmla="*/ 4362442 h 4667248"/>
                <a:gd name="connsiteX7-65" fmla="*/ 165554 w 3924300"/>
                <a:gd name="connsiteY7-66" fmla="*/ 2765883 h 4667248"/>
                <a:gd name="connsiteX8-67" fmla="*/ 172070 w 3924300"/>
                <a:gd name="connsiteY8-68" fmla="*/ 2763013 h 4667248"/>
                <a:gd name="connsiteX9-69" fmla="*/ 154196 w 3924300"/>
                <a:gd name="connsiteY9-70" fmla="*/ 2725908 h 4667248"/>
                <a:gd name="connsiteX10-71" fmla="*/ 0 w 3924300"/>
                <a:gd name="connsiteY10-72" fmla="*/ 1962150 h 4667248"/>
                <a:gd name="connsiteX11-73" fmla="*/ 1962150 w 3924300"/>
                <a:gd name="connsiteY11-74" fmla="*/ 0 h 4667248"/>
                <a:gd name="connsiteX0-75" fmla="*/ 1962150 w 3924300"/>
                <a:gd name="connsiteY0-76" fmla="*/ 0 h 4667248"/>
                <a:gd name="connsiteX1-77" fmla="*/ 3924300 w 3924300"/>
                <a:gd name="connsiteY1-78" fmla="*/ 1962150 h 4667248"/>
                <a:gd name="connsiteX2-79" fmla="*/ 3770105 w 3924300"/>
                <a:gd name="connsiteY2-80" fmla="*/ 2725908 h 4667248"/>
                <a:gd name="connsiteX3-81" fmla="*/ 3076575 w 3924300"/>
                <a:gd name="connsiteY3-82" fmla="*/ 4362442 h 4667248"/>
                <a:gd name="connsiteX4-83" fmla="*/ 2771769 w 3924300"/>
                <a:gd name="connsiteY4-84" fmla="*/ 4667248 h 4667248"/>
                <a:gd name="connsiteX5-85" fmla="*/ 1152531 w 3924300"/>
                <a:gd name="connsiteY5-86" fmla="*/ 4667248 h 4667248"/>
                <a:gd name="connsiteX6-87" fmla="*/ 847725 w 3924300"/>
                <a:gd name="connsiteY6-88" fmla="*/ 4362442 h 4667248"/>
                <a:gd name="connsiteX7-89" fmla="*/ 165554 w 3924300"/>
                <a:gd name="connsiteY7-90" fmla="*/ 2765883 h 4667248"/>
                <a:gd name="connsiteX8-91" fmla="*/ 172070 w 3924300"/>
                <a:gd name="connsiteY8-92" fmla="*/ 2763013 h 4667248"/>
                <a:gd name="connsiteX9-93" fmla="*/ 154196 w 3924300"/>
                <a:gd name="connsiteY9-94" fmla="*/ 2725908 h 4667248"/>
                <a:gd name="connsiteX10-95" fmla="*/ 0 w 3924300"/>
                <a:gd name="connsiteY10-96" fmla="*/ 1962150 h 4667248"/>
                <a:gd name="connsiteX11-97" fmla="*/ 1962150 w 3924300"/>
                <a:gd name="connsiteY11-98" fmla="*/ 0 h 46672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圆角淘宝网Chenying0907出品 30"/>
            <p:cNvSpPr/>
            <p:nvPr/>
          </p:nvSpPr>
          <p:spPr>
            <a:xfrm>
              <a:off x="3710111" y="4705672"/>
              <a:ext cx="1788888" cy="32661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圆角淘宝网Chenying0907出品 31"/>
            <p:cNvSpPr/>
            <p:nvPr/>
          </p:nvSpPr>
          <p:spPr>
            <a:xfrm rot="21300000">
              <a:off x="3667321" y="4909824"/>
              <a:ext cx="1831730" cy="78827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圆角淘宝网Chenying0907出品 32"/>
            <p:cNvSpPr/>
            <p:nvPr/>
          </p:nvSpPr>
          <p:spPr>
            <a:xfrm rot="21300000">
              <a:off x="3667321" y="5069962"/>
              <a:ext cx="1831730" cy="78827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圆角淘宝网Chenying0907出品 33"/>
            <p:cNvSpPr/>
            <p:nvPr/>
          </p:nvSpPr>
          <p:spPr>
            <a:xfrm rot="21300000">
              <a:off x="3667321" y="5236641"/>
              <a:ext cx="1831730" cy="78827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圆角淘宝网Chenying0907出品 34"/>
            <p:cNvSpPr/>
            <p:nvPr/>
          </p:nvSpPr>
          <p:spPr>
            <a:xfrm rot="21300000">
              <a:off x="3667321" y="5405455"/>
              <a:ext cx="1831730" cy="78827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圆角淘宝网Chenying0907出品 35"/>
            <p:cNvSpPr/>
            <p:nvPr/>
          </p:nvSpPr>
          <p:spPr>
            <a:xfrm rot="21300000">
              <a:off x="3667321" y="5540799"/>
              <a:ext cx="1831730" cy="82844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圆角淘宝网Chenying0907出品 36"/>
            <p:cNvSpPr/>
            <p:nvPr/>
          </p:nvSpPr>
          <p:spPr>
            <a:xfrm>
              <a:off x="4009765" y="5932949"/>
              <a:ext cx="1178587" cy="35135"/>
            </a:xfrm>
            <a:prstGeom prst="roundRect">
              <a:avLst>
                <a:gd name="adj" fmla="val 13637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圆角淘宝网Chenying0907出品 37"/>
            <p:cNvSpPr/>
            <p:nvPr/>
          </p:nvSpPr>
          <p:spPr>
            <a:xfrm>
              <a:off x="4201538" y="6135967"/>
              <a:ext cx="776005" cy="16226"/>
            </a:xfrm>
            <a:prstGeom prst="roundRect">
              <a:avLst>
                <a:gd name="adj" fmla="val 13637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" name="淘宝网Chenying0907出品 38"/>
          <p:cNvSpPr/>
          <p:nvPr/>
        </p:nvSpPr>
        <p:spPr>
          <a:xfrm>
            <a:off x="5620604" y="3237126"/>
            <a:ext cx="668849" cy="683261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淘宝网Chenying0907出品 39"/>
          <p:cNvSpPr/>
          <p:nvPr/>
        </p:nvSpPr>
        <p:spPr>
          <a:xfrm>
            <a:off x="6214997" y="3058319"/>
            <a:ext cx="500151" cy="510928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0" name="淘宝网Chenying0907出品 40"/>
          <p:cNvGrpSpPr/>
          <p:nvPr/>
        </p:nvGrpSpPr>
        <p:grpSpPr>
          <a:xfrm>
            <a:off x="5486988" y="2177085"/>
            <a:ext cx="1071607" cy="1094700"/>
            <a:chOff x="1325411" y="1372730"/>
            <a:chExt cx="1251557" cy="1251560"/>
          </a:xfrm>
          <a:solidFill>
            <a:schemeClr val="bg1"/>
          </a:solidFill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5" name="淘宝网Chenying0907出品 41"/>
            <p:cNvSpPr/>
            <p:nvPr/>
          </p:nvSpPr>
          <p:spPr>
            <a:xfrm>
              <a:off x="1325411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淘宝网Chenying0907出品 42"/>
            <p:cNvSpPr/>
            <p:nvPr/>
          </p:nvSpPr>
          <p:spPr>
            <a:xfrm rot="5400000">
              <a:off x="1951189" y="1372730"/>
              <a:ext cx="625778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淘宝网Chenying0907出品 43"/>
            <p:cNvSpPr/>
            <p:nvPr/>
          </p:nvSpPr>
          <p:spPr>
            <a:xfrm rot="10800000">
              <a:off x="1951187" y="1998509"/>
              <a:ext cx="625779" cy="625779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淘宝网Chenying0907出品 44"/>
            <p:cNvSpPr/>
            <p:nvPr/>
          </p:nvSpPr>
          <p:spPr>
            <a:xfrm rot="16200000">
              <a:off x="1325412" y="1998511"/>
              <a:ext cx="625778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" name="淘宝网Chenying0907出品 45"/>
          <p:cNvSpPr/>
          <p:nvPr/>
        </p:nvSpPr>
        <p:spPr>
          <a:xfrm>
            <a:off x="4369816" y="5010735"/>
            <a:ext cx="3370468" cy="367968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100000"/>
                  <a:alpha val="40000"/>
                </a:sysClr>
              </a:gs>
              <a:gs pos="23000">
                <a:sysClr val="windowText" lastClr="000000">
                  <a:alpha val="24000"/>
                </a:sys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2" name="淘宝网Chenying0907出品 46"/>
          <p:cNvGrpSpPr/>
          <p:nvPr/>
        </p:nvGrpSpPr>
        <p:grpSpPr>
          <a:xfrm>
            <a:off x="3973126" y="2350790"/>
            <a:ext cx="861974" cy="972560"/>
            <a:chOff x="3446157" y="2112915"/>
            <a:chExt cx="2343151" cy="2643766"/>
          </a:xfrm>
        </p:grpSpPr>
        <p:sp>
          <p:nvSpPr>
            <p:cNvPr id="113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001C"/>
            </a:soli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 kern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4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 kern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淘宝网Chenying0907出品 51"/>
          <p:cNvGrpSpPr/>
          <p:nvPr/>
        </p:nvGrpSpPr>
        <p:grpSpPr>
          <a:xfrm>
            <a:off x="7407617" y="2350790"/>
            <a:ext cx="861974" cy="972560"/>
            <a:chOff x="3446157" y="2112915"/>
            <a:chExt cx="2343151" cy="2643766"/>
          </a:xfrm>
        </p:grpSpPr>
        <p:sp>
          <p:nvSpPr>
            <p:cNvPr id="111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001C"/>
            </a:soli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 kern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2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 kern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淘宝网Chenying0907出品 56"/>
          <p:cNvGrpSpPr/>
          <p:nvPr/>
        </p:nvGrpSpPr>
        <p:grpSpPr>
          <a:xfrm>
            <a:off x="3973126" y="4024087"/>
            <a:ext cx="861974" cy="972560"/>
            <a:chOff x="3446157" y="2112915"/>
            <a:chExt cx="2343151" cy="2643766"/>
          </a:xfrm>
        </p:grpSpPr>
        <p:sp>
          <p:nvSpPr>
            <p:cNvPr id="109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001C"/>
            </a:soli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 kern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0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 kern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7" name="淘宝网Chenying0907出品 61"/>
          <p:cNvGrpSpPr/>
          <p:nvPr/>
        </p:nvGrpSpPr>
        <p:grpSpPr>
          <a:xfrm>
            <a:off x="7407617" y="4024087"/>
            <a:ext cx="861974" cy="972560"/>
            <a:chOff x="3446157" y="2112915"/>
            <a:chExt cx="2343151" cy="2643766"/>
          </a:xfrm>
        </p:grpSpPr>
        <p:sp>
          <p:nvSpPr>
            <p:cNvPr id="107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001C"/>
            </a:soli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 kern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 kern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>
            <a:off x="4234307" y="2624975"/>
            <a:ext cx="333824" cy="391203"/>
            <a:chOff x="1776" y="1776"/>
            <a:chExt cx="64" cy="75"/>
          </a:xfrm>
          <a:solidFill>
            <a:srgbClr val="C8001C"/>
          </a:solidFill>
        </p:grpSpPr>
        <p:sp>
          <p:nvSpPr>
            <p:cNvPr id="103" name="淘宝网Chenying0907出品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4" name="淘宝网Chenying0907出品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5" name="淘宝网Chenying0907出品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6" name="淘宝网Chenying0907出品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9" name="Group 18"/>
          <p:cNvGrpSpPr>
            <a:grpSpLocks noChangeAspect="1"/>
          </p:cNvGrpSpPr>
          <p:nvPr/>
        </p:nvGrpSpPr>
        <p:grpSpPr bwMode="auto">
          <a:xfrm>
            <a:off x="7696395" y="4335895"/>
            <a:ext cx="339024" cy="315909"/>
            <a:chOff x="3802" y="2858"/>
            <a:chExt cx="616" cy="574"/>
          </a:xfrm>
          <a:solidFill>
            <a:srgbClr val="C8001C"/>
          </a:solidFill>
        </p:grpSpPr>
        <p:sp>
          <p:nvSpPr>
            <p:cNvPr id="98" name="淘宝网Chenying0907出品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" name="淘宝网Chenying0907出品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" name="淘宝网Chenying0907出品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淘宝网Chenying0907出品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" name="淘宝网Chenying0907出品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0" name="Group 13"/>
          <p:cNvGrpSpPr>
            <a:grpSpLocks noChangeAspect="1"/>
          </p:cNvGrpSpPr>
          <p:nvPr/>
        </p:nvGrpSpPr>
        <p:grpSpPr bwMode="auto">
          <a:xfrm>
            <a:off x="4197647" y="4286874"/>
            <a:ext cx="407086" cy="413951"/>
            <a:chOff x="2426" y="2745"/>
            <a:chExt cx="593" cy="603"/>
          </a:xfrm>
          <a:solidFill>
            <a:srgbClr val="C8001C"/>
          </a:solidFill>
        </p:grpSpPr>
        <p:sp>
          <p:nvSpPr>
            <p:cNvPr id="96" name="淘宝网Chenying0907出品 14"/>
            <p:cNvSpPr/>
            <p:nvPr/>
          </p:nvSpPr>
          <p:spPr bwMode="auto">
            <a:xfrm>
              <a:off x="2442" y="2772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" name="淘宝网Chenying0907出品 15"/>
            <p:cNvSpPr>
              <a:spLocks noEditPoints="1"/>
            </p:cNvSpPr>
            <p:nvPr/>
          </p:nvSpPr>
          <p:spPr bwMode="auto">
            <a:xfrm>
              <a:off x="2426" y="2745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1" name="淘宝网Chenying0907出品 92"/>
          <p:cNvGrpSpPr/>
          <p:nvPr/>
        </p:nvGrpSpPr>
        <p:grpSpPr>
          <a:xfrm>
            <a:off x="7690990" y="2630205"/>
            <a:ext cx="349826" cy="380695"/>
            <a:chOff x="4873628" y="1965320"/>
            <a:chExt cx="269874" cy="293687"/>
          </a:xfrm>
          <a:solidFill>
            <a:srgbClr val="C8001C"/>
          </a:solidFill>
        </p:grpSpPr>
        <p:sp>
          <p:nvSpPr>
            <p:cNvPr id="92" name="淘宝网Chenying0907出品 502"/>
            <p:cNvSpPr/>
            <p:nvPr/>
          </p:nvSpPr>
          <p:spPr bwMode="auto">
            <a:xfrm>
              <a:off x="4873628" y="2127243"/>
              <a:ext cx="112713" cy="131762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" name="淘宝网Chenying0907出品 503"/>
            <p:cNvSpPr/>
            <p:nvPr/>
          </p:nvSpPr>
          <p:spPr bwMode="auto">
            <a:xfrm>
              <a:off x="4884746" y="1973256"/>
              <a:ext cx="41275" cy="146049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" name="淘宝网Chenying0907出品 504"/>
            <p:cNvSpPr/>
            <p:nvPr/>
          </p:nvSpPr>
          <p:spPr bwMode="auto">
            <a:xfrm>
              <a:off x="4940314" y="1965320"/>
              <a:ext cx="177801" cy="293687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" name="淘宝网Chenying0907出品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35" name="Text Placeholder 2"/>
          <p:cNvSpPr txBox="1"/>
          <p:nvPr/>
        </p:nvSpPr>
        <p:spPr>
          <a:xfrm>
            <a:off x="1071551" y="2763730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36" name="文本框 36"/>
          <p:cNvSpPr txBox="1"/>
          <p:nvPr/>
        </p:nvSpPr>
        <p:spPr>
          <a:xfrm>
            <a:off x="971842" y="2363620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37" name="Text Placeholder 2"/>
          <p:cNvSpPr txBox="1"/>
          <p:nvPr/>
        </p:nvSpPr>
        <p:spPr>
          <a:xfrm>
            <a:off x="1071551" y="4502290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38" name="文本框 36"/>
          <p:cNvSpPr txBox="1"/>
          <p:nvPr/>
        </p:nvSpPr>
        <p:spPr>
          <a:xfrm>
            <a:off x="971842" y="4102180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39" name="Text Placeholder 2"/>
          <p:cNvSpPr txBox="1"/>
          <p:nvPr/>
        </p:nvSpPr>
        <p:spPr>
          <a:xfrm>
            <a:off x="8830394" y="2763730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40" name="文本框 36"/>
          <p:cNvSpPr txBox="1"/>
          <p:nvPr/>
        </p:nvSpPr>
        <p:spPr>
          <a:xfrm>
            <a:off x="8730685" y="2363620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41" name="Text Placeholder 2"/>
          <p:cNvSpPr txBox="1"/>
          <p:nvPr/>
        </p:nvSpPr>
        <p:spPr>
          <a:xfrm>
            <a:off x="8830394" y="4502290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42" name="文本框 36"/>
          <p:cNvSpPr txBox="1"/>
          <p:nvPr/>
        </p:nvSpPr>
        <p:spPr>
          <a:xfrm>
            <a:off x="8730685" y="4102180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稻壳儿小白白(http://dwz.cn/Wu2UP)"/>
          <p:cNvSpPr>
            <a:spLocks noChangeAspect="1"/>
          </p:cNvSpPr>
          <p:nvPr/>
        </p:nvSpPr>
        <p:spPr bwMode="auto">
          <a:xfrm>
            <a:off x="6300753" y="3233311"/>
            <a:ext cx="1538476" cy="1514536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1429597061 w 145"/>
              <a:gd name="T5" fmla="*/ 2147483646 h 143"/>
              <a:gd name="T6" fmla="*/ 357402607 w 145"/>
              <a:gd name="T7" fmla="*/ 2147483646 h 143"/>
              <a:gd name="T8" fmla="*/ 0 w 145"/>
              <a:gd name="T9" fmla="*/ 2147483646 h 143"/>
              <a:gd name="T10" fmla="*/ 1072194454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1424472653 h 143"/>
              <a:gd name="T18" fmla="*/ 2147483646 w 145"/>
              <a:gd name="T19" fmla="*/ 178060750 h 143"/>
              <a:gd name="T20" fmla="*/ 2147483646 w 145"/>
              <a:gd name="T21" fmla="*/ 53418224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69" name="稻壳儿小白白(http://dwz.cn/Wu2UP)"/>
          <p:cNvSpPr/>
          <p:nvPr/>
        </p:nvSpPr>
        <p:spPr bwMode="auto">
          <a:xfrm>
            <a:off x="5508203" y="3423573"/>
            <a:ext cx="1175594" cy="1157952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834728518 w 145"/>
              <a:gd name="T5" fmla="*/ 2147483646 h 143"/>
              <a:gd name="T6" fmla="*/ 208677022 w 145"/>
              <a:gd name="T7" fmla="*/ 2147483646 h 143"/>
              <a:gd name="T8" fmla="*/ 0 w 145"/>
              <a:gd name="T9" fmla="*/ 2147483646 h 143"/>
              <a:gd name="T10" fmla="*/ 626041281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832671473 h 143"/>
              <a:gd name="T18" fmla="*/ 2147483646 w 145"/>
              <a:gd name="T19" fmla="*/ 104082659 h 143"/>
              <a:gd name="T20" fmla="*/ 2147483646 w 145"/>
              <a:gd name="T21" fmla="*/ 31225817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0" name="稻壳儿小白白(http://dwz.cn/Wu2UP)"/>
          <p:cNvSpPr/>
          <p:nvPr/>
        </p:nvSpPr>
        <p:spPr bwMode="auto">
          <a:xfrm>
            <a:off x="4778656" y="3518073"/>
            <a:ext cx="1028171" cy="1004231"/>
          </a:xfrm>
          <a:custGeom>
            <a:avLst/>
            <a:gdLst>
              <a:gd name="T0" fmla="*/ 2147483646 w 127"/>
              <a:gd name="T1" fmla="*/ 2147483646 h 124"/>
              <a:gd name="T2" fmla="*/ 2147483646 w 127"/>
              <a:gd name="T3" fmla="*/ 2147483646 h 124"/>
              <a:gd name="T4" fmla="*/ 832320000 w 127"/>
              <a:gd name="T5" fmla="*/ 2147483646 h 124"/>
              <a:gd name="T6" fmla="*/ 208080000 w 127"/>
              <a:gd name="T7" fmla="*/ 2147483646 h 124"/>
              <a:gd name="T8" fmla="*/ 104040000 w 127"/>
              <a:gd name="T9" fmla="*/ 2147483646 h 124"/>
              <a:gd name="T10" fmla="*/ 624240000 w 127"/>
              <a:gd name="T11" fmla="*/ 2147483646 h 124"/>
              <a:gd name="T12" fmla="*/ 2147483646 w 127"/>
              <a:gd name="T13" fmla="*/ 2147483646 h 124"/>
              <a:gd name="T14" fmla="*/ 1976760000 w 127"/>
              <a:gd name="T15" fmla="*/ 2147483646 h 124"/>
              <a:gd name="T16" fmla="*/ 2147483646 w 127"/>
              <a:gd name="T17" fmla="*/ 624670448 h 124"/>
              <a:gd name="T18" fmla="*/ 2147483646 w 127"/>
              <a:gd name="T19" fmla="*/ 104116843 h 124"/>
              <a:gd name="T20" fmla="*/ 2147483646 w 127"/>
              <a:gd name="T21" fmla="*/ 208223483 h 124"/>
              <a:gd name="T22" fmla="*/ 2147483646 w 127"/>
              <a:gd name="T23" fmla="*/ 2147483646 h 124"/>
              <a:gd name="T24" fmla="*/ 2147483646 w 127"/>
              <a:gd name="T25" fmla="*/ 2147483646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1" name="稻壳儿小白白(http://dwz.cn/Wu2UP)"/>
          <p:cNvSpPr/>
          <p:nvPr/>
        </p:nvSpPr>
        <p:spPr bwMode="auto">
          <a:xfrm>
            <a:off x="4205350" y="3618874"/>
            <a:ext cx="816489" cy="826569"/>
          </a:xfrm>
          <a:custGeom>
            <a:avLst/>
            <a:gdLst>
              <a:gd name="T0" fmla="*/ 1556056435 w 101"/>
              <a:gd name="T1" fmla="*/ 2147483646 h 102"/>
              <a:gd name="T2" fmla="*/ 2147483646 w 101"/>
              <a:gd name="T3" fmla="*/ 521200280 h 102"/>
              <a:gd name="T4" fmla="*/ 2147483646 w 101"/>
              <a:gd name="T5" fmla="*/ 104242098 h 102"/>
              <a:gd name="T6" fmla="*/ 2147483646 w 101"/>
              <a:gd name="T7" fmla="*/ 208484196 h 102"/>
              <a:gd name="T8" fmla="*/ 2147483646 w 101"/>
              <a:gd name="T9" fmla="*/ 2147483646 h 102"/>
              <a:gd name="T10" fmla="*/ 2147483646 w 101"/>
              <a:gd name="T11" fmla="*/ 2147483646 h 102"/>
              <a:gd name="T12" fmla="*/ 2147483646 w 101"/>
              <a:gd name="T13" fmla="*/ 2147483646 h 102"/>
              <a:gd name="T14" fmla="*/ 622424611 w 101"/>
              <a:gd name="T15" fmla="*/ 2147483646 h 102"/>
              <a:gd name="T16" fmla="*/ 207471475 w 101"/>
              <a:gd name="T17" fmla="*/ 2147483646 h 102"/>
              <a:gd name="T18" fmla="*/ 0 w 101"/>
              <a:gd name="T19" fmla="*/ 2147483646 h 102"/>
              <a:gd name="T20" fmla="*/ 518688873 w 101"/>
              <a:gd name="T21" fmla="*/ 2147483646 h 102"/>
              <a:gd name="T22" fmla="*/ 1556056435 w 101"/>
              <a:gd name="T23" fmla="*/ 2147483646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2" name="稻壳儿小白白(http://dwz.cn/Wu2UP)"/>
          <p:cNvSpPr/>
          <p:nvPr/>
        </p:nvSpPr>
        <p:spPr bwMode="auto">
          <a:xfrm>
            <a:off x="7360424" y="3553353"/>
            <a:ext cx="2023581" cy="228063"/>
          </a:xfrm>
          <a:custGeom>
            <a:avLst/>
            <a:gdLst>
              <a:gd name="T0" fmla="*/ 0 w 1600200"/>
              <a:gd name="T1" fmla="*/ 149449 h 552450"/>
              <a:gd name="T2" fmla="*/ 435218 w 1600200"/>
              <a:gd name="T3" fmla="*/ 0 h 552450"/>
              <a:gd name="T4" fmla="*/ 4062041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C8001C"/>
            </a:solidFill>
            <a:round/>
            <a:headEnd type="oval" w="med" len="med"/>
            <a:tailEnd type="stealth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稻壳儿小白白(http://dwz.cn/Wu2UP)"/>
          <p:cNvSpPr/>
          <p:nvPr/>
        </p:nvSpPr>
        <p:spPr bwMode="auto">
          <a:xfrm flipH="1">
            <a:off x="2402271" y="3797796"/>
            <a:ext cx="2024841" cy="228063"/>
          </a:xfrm>
          <a:custGeom>
            <a:avLst/>
            <a:gdLst>
              <a:gd name="T0" fmla="*/ 0 w 1600200"/>
              <a:gd name="T1" fmla="*/ 149449 h 552450"/>
              <a:gd name="T2" fmla="*/ 435760 w 1600200"/>
              <a:gd name="T3" fmla="*/ 0 h 552450"/>
              <a:gd name="T4" fmla="*/ 4067099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C8001C"/>
            </a:solidFill>
            <a:round/>
            <a:headEnd type="oval" w="med" len="med"/>
            <a:tailEnd type="stealth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稻壳儿小白白(http://dwz.cn/Wu2UP)"/>
          <p:cNvSpPr/>
          <p:nvPr/>
        </p:nvSpPr>
        <p:spPr bwMode="auto">
          <a:xfrm>
            <a:off x="6096631" y="2997688"/>
            <a:ext cx="534246" cy="795068"/>
          </a:xfrm>
          <a:custGeom>
            <a:avLst/>
            <a:gdLst>
              <a:gd name="T0" fmla="*/ 0 w 647700"/>
              <a:gd name="T1" fmla="*/ 1039605 h 965200"/>
              <a:gd name="T2" fmla="*/ 109725 w 647700"/>
              <a:gd name="T3" fmla="*/ 56083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C8001C"/>
            </a:solidFill>
            <a:round/>
            <a:headEnd type="oval" w="med" len="med"/>
            <a:tailEnd type="stealth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5" name="稻壳儿小白白(http://dwz.cn/Wu2UP)"/>
          <p:cNvSpPr/>
          <p:nvPr/>
        </p:nvSpPr>
        <p:spPr bwMode="auto">
          <a:xfrm flipH="1">
            <a:off x="4737076" y="2991388"/>
            <a:ext cx="534246" cy="796328"/>
          </a:xfrm>
          <a:custGeom>
            <a:avLst/>
            <a:gdLst>
              <a:gd name="T0" fmla="*/ 0 w 647700"/>
              <a:gd name="T1" fmla="*/ 1042904 h 965200"/>
              <a:gd name="T2" fmla="*/ 109725 w 647700"/>
              <a:gd name="T3" fmla="*/ 56261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C8001C"/>
            </a:solidFill>
            <a:round/>
            <a:headEnd type="oval" w="med" len="med"/>
            <a:tailEnd type="stealth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6" name="稻壳儿小白白(http://dwz.cn/Wu2UP)"/>
          <p:cNvSpPr>
            <a:spLocks noChangeAspect="1" noEditPoints="1"/>
          </p:cNvSpPr>
          <p:nvPr/>
        </p:nvSpPr>
        <p:spPr bwMode="auto">
          <a:xfrm>
            <a:off x="4558155" y="3922538"/>
            <a:ext cx="178922" cy="191522"/>
          </a:xfrm>
          <a:custGeom>
            <a:avLst/>
            <a:gdLst>
              <a:gd name="T0" fmla="*/ 24082704 w 376"/>
              <a:gd name="T1" fmla="*/ 1086151 h 401"/>
              <a:gd name="T2" fmla="*/ 22285300 w 376"/>
              <a:gd name="T3" fmla="*/ 1086151 h 401"/>
              <a:gd name="T4" fmla="*/ 0 w 376"/>
              <a:gd name="T5" fmla="*/ 57573819 h 401"/>
              <a:gd name="T6" fmla="*/ 23363862 w 376"/>
              <a:gd name="T7" fmla="*/ 80747645 h 401"/>
              <a:gd name="T8" fmla="*/ 46368004 w 376"/>
              <a:gd name="T9" fmla="*/ 57573819 h 401"/>
              <a:gd name="T10" fmla="*/ 24082704 w 376"/>
              <a:gd name="T11" fmla="*/ 1086151 h 401"/>
              <a:gd name="T12" fmla="*/ 112505061 w 376"/>
              <a:gd name="T13" fmla="*/ 1086151 h 401"/>
              <a:gd name="T14" fmla="*/ 111067377 w 376"/>
              <a:gd name="T15" fmla="*/ 1086151 h 401"/>
              <a:gd name="T16" fmla="*/ 88422956 w 376"/>
              <a:gd name="T17" fmla="*/ 57573819 h 401"/>
              <a:gd name="T18" fmla="*/ 111786219 w 376"/>
              <a:gd name="T19" fmla="*/ 80747645 h 401"/>
              <a:gd name="T20" fmla="*/ 135150081 w 376"/>
              <a:gd name="T21" fmla="*/ 57573819 h 401"/>
              <a:gd name="T22" fmla="*/ 112505061 w 376"/>
              <a:gd name="T23" fmla="*/ 1086151 h 401"/>
              <a:gd name="T24" fmla="*/ 66496778 w 376"/>
              <a:gd name="T25" fmla="*/ 65177477 h 401"/>
              <a:gd name="T26" fmla="*/ 44211478 w 376"/>
              <a:gd name="T27" fmla="*/ 122026794 h 401"/>
              <a:gd name="T28" fmla="*/ 67575340 w 376"/>
              <a:gd name="T29" fmla="*/ 145201222 h 401"/>
              <a:gd name="T30" fmla="*/ 90938603 w 376"/>
              <a:gd name="T31" fmla="*/ 122026794 h 401"/>
              <a:gd name="T32" fmla="*/ 68294182 w 376"/>
              <a:gd name="T33" fmla="*/ 65177477 h 401"/>
              <a:gd name="T34" fmla="*/ 66496778 w 376"/>
              <a:gd name="T35" fmla="*/ 6517747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7" name="稻壳儿小白白(http://dwz.cn/Wu2UP)"/>
          <p:cNvSpPr>
            <a:spLocks noChangeAspect="1"/>
          </p:cNvSpPr>
          <p:nvPr/>
        </p:nvSpPr>
        <p:spPr bwMode="auto">
          <a:xfrm>
            <a:off x="7092041" y="3923799"/>
            <a:ext cx="192782" cy="199082"/>
          </a:xfrm>
          <a:custGeom>
            <a:avLst/>
            <a:gdLst>
              <a:gd name="T0" fmla="*/ 80936331 w 274"/>
              <a:gd name="T1" fmla="*/ 221525284 h 284"/>
              <a:gd name="T2" fmla="*/ 62863411 w 274"/>
              <a:gd name="T3" fmla="*/ 212945126 h 284"/>
              <a:gd name="T4" fmla="*/ 7072089 w 274"/>
              <a:gd name="T5" fmla="*/ 138843119 h 284"/>
              <a:gd name="T6" fmla="*/ 11000831 w 274"/>
              <a:gd name="T7" fmla="*/ 108422639 h 284"/>
              <a:gd name="T8" fmla="*/ 41647142 w 274"/>
              <a:gd name="T9" fmla="*/ 113102645 h 284"/>
              <a:gd name="T10" fmla="*/ 78579263 w 274"/>
              <a:gd name="T11" fmla="*/ 161464178 h 284"/>
              <a:gd name="T12" fmla="*/ 172088099 w 274"/>
              <a:gd name="T13" fmla="*/ 13260164 h 284"/>
              <a:gd name="T14" fmla="*/ 201948130 w 274"/>
              <a:gd name="T15" fmla="*/ 6239713 h 284"/>
              <a:gd name="T16" fmla="*/ 209020220 w 274"/>
              <a:gd name="T17" fmla="*/ 36661077 h 284"/>
              <a:gd name="T18" fmla="*/ 99010138 w 274"/>
              <a:gd name="T19" fmla="*/ 211385418 h 284"/>
              <a:gd name="T20" fmla="*/ 81722611 w 274"/>
              <a:gd name="T21" fmla="*/ 221525284 h 284"/>
              <a:gd name="T22" fmla="*/ 80936331 w 274"/>
              <a:gd name="T23" fmla="*/ 221525284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8" name="稻壳儿小白白(http://dwz.cn/Wu2UP)"/>
          <p:cNvSpPr>
            <a:spLocks noEditPoints="1"/>
          </p:cNvSpPr>
          <p:nvPr/>
        </p:nvSpPr>
        <p:spPr bwMode="auto">
          <a:xfrm>
            <a:off x="5231001" y="3937658"/>
            <a:ext cx="205383" cy="176402"/>
          </a:xfrm>
          <a:custGeom>
            <a:avLst/>
            <a:gdLst>
              <a:gd name="T0" fmla="*/ 224421197 w 288"/>
              <a:gd name="T1" fmla="*/ 0 h 246"/>
              <a:gd name="T2" fmla="*/ 41978007 w 288"/>
              <a:gd name="T3" fmla="*/ 0 h 246"/>
              <a:gd name="T4" fmla="*/ 33905141 w 288"/>
              <a:gd name="T5" fmla="*/ 8162718 h 246"/>
              <a:gd name="T6" fmla="*/ 33905141 w 288"/>
              <a:gd name="T7" fmla="*/ 35098334 h 246"/>
              <a:gd name="T8" fmla="*/ 8072867 w 288"/>
              <a:gd name="T9" fmla="*/ 35098334 h 246"/>
              <a:gd name="T10" fmla="*/ 0 w 288"/>
              <a:gd name="T11" fmla="*/ 43260149 h 246"/>
              <a:gd name="T12" fmla="*/ 0 w 288"/>
              <a:gd name="T13" fmla="*/ 178754952 h 246"/>
              <a:gd name="T14" fmla="*/ 21796290 w 288"/>
              <a:gd name="T15" fmla="*/ 200792937 h 246"/>
              <a:gd name="T16" fmla="*/ 41978007 w 288"/>
              <a:gd name="T17" fmla="*/ 200792937 h 246"/>
              <a:gd name="T18" fmla="*/ 194552040 w 288"/>
              <a:gd name="T19" fmla="*/ 200792937 h 246"/>
              <a:gd name="T20" fmla="*/ 224421197 w 288"/>
              <a:gd name="T21" fmla="*/ 200792937 h 246"/>
              <a:gd name="T22" fmla="*/ 232494063 w 288"/>
              <a:gd name="T23" fmla="*/ 192630218 h 246"/>
              <a:gd name="T24" fmla="*/ 232494063 w 288"/>
              <a:gd name="T25" fmla="*/ 8162718 h 246"/>
              <a:gd name="T26" fmla="*/ 224421197 w 288"/>
              <a:gd name="T27" fmla="*/ 0 h 246"/>
              <a:gd name="T28" fmla="*/ 218770639 w 288"/>
              <a:gd name="T29" fmla="*/ 186916767 h 246"/>
              <a:gd name="T30" fmla="*/ 194552040 w 288"/>
              <a:gd name="T31" fmla="*/ 186916767 h 246"/>
              <a:gd name="T32" fmla="*/ 41978007 w 288"/>
              <a:gd name="T33" fmla="*/ 186916767 h 246"/>
              <a:gd name="T34" fmla="*/ 21796290 w 288"/>
              <a:gd name="T35" fmla="*/ 186916767 h 246"/>
              <a:gd name="T36" fmla="*/ 13723424 w 288"/>
              <a:gd name="T37" fmla="*/ 178754952 h 246"/>
              <a:gd name="T38" fmla="*/ 13723424 w 288"/>
              <a:gd name="T39" fmla="*/ 48973601 h 246"/>
              <a:gd name="T40" fmla="*/ 33905141 w 288"/>
              <a:gd name="T41" fmla="*/ 48973601 h 246"/>
              <a:gd name="T42" fmla="*/ 33905141 w 288"/>
              <a:gd name="T43" fmla="*/ 174673141 h 246"/>
              <a:gd name="T44" fmla="*/ 47628565 w 288"/>
              <a:gd name="T45" fmla="*/ 174673141 h 246"/>
              <a:gd name="T46" fmla="*/ 47628565 w 288"/>
              <a:gd name="T47" fmla="*/ 48973601 h 246"/>
              <a:gd name="T48" fmla="*/ 47628565 w 288"/>
              <a:gd name="T49" fmla="*/ 48973601 h 246"/>
              <a:gd name="T50" fmla="*/ 47628565 w 288"/>
              <a:gd name="T51" fmla="*/ 35098334 h 246"/>
              <a:gd name="T52" fmla="*/ 47628565 w 288"/>
              <a:gd name="T53" fmla="*/ 13876170 h 246"/>
              <a:gd name="T54" fmla="*/ 218770639 w 288"/>
              <a:gd name="T55" fmla="*/ 13876170 h 246"/>
              <a:gd name="T56" fmla="*/ 218770639 w 288"/>
              <a:gd name="T57" fmla="*/ 186916767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srgbClr val="445469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79" name="稻壳儿小白白(http://dwz.cn/Wu2UP)"/>
          <p:cNvSpPr>
            <a:spLocks noChangeArrowheads="1"/>
          </p:cNvSpPr>
          <p:nvPr/>
        </p:nvSpPr>
        <p:spPr bwMode="auto">
          <a:xfrm>
            <a:off x="5288962" y="3966639"/>
            <a:ext cx="54181" cy="54181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稻壳儿小白白(http://dwz.cn/Wu2UP)"/>
          <p:cNvSpPr>
            <a:spLocks noChangeArrowheads="1"/>
          </p:cNvSpPr>
          <p:nvPr/>
        </p:nvSpPr>
        <p:spPr bwMode="auto">
          <a:xfrm>
            <a:off x="5360783" y="3974199"/>
            <a:ext cx="45361" cy="8820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稻壳儿小白白(http://dwz.cn/Wu2UP)"/>
          <p:cNvSpPr>
            <a:spLocks noChangeArrowheads="1"/>
          </p:cNvSpPr>
          <p:nvPr/>
        </p:nvSpPr>
        <p:spPr bwMode="auto">
          <a:xfrm>
            <a:off x="5360783" y="4001920"/>
            <a:ext cx="45361" cy="8820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稻壳儿小白白(http://dwz.cn/Wu2UP)"/>
          <p:cNvSpPr>
            <a:spLocks noChangeArrowheads="1"/>
          </p:cNvSpPr>
          <p:nvPr/>
        </p:nvSpPr>
        <p:spPr bwMode="auto">
          <a:xfrm>
            <a:off x="5288962" y="4039719"/>
            <a:ext cx="117182" cy="8820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稻壳儿小白白(http://dwz.cn/Wu2UP)"/>
          <p:cNvSpPr>
            <a:spLocks noChangeArrowheads="1"/>
          </p:cNvSpPr>
          <p:nvPr/>
        </p:nvSpPr>
        <p:spPr bwMode="auto">
          <a:xfrm>
            <a:off x="5288962" y="4068699"/>
            <a:ext cx="117182" cy="8820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稻壳儿小白白(http://dwz.cn/Wu2UP)"/>
          <p:cNvSpPr>
            <a:spLocks noChangeArrowheads="1"/>
          </p:cNvSpPr>
          <p:nvPr/>
        </p:nvSpPr>
        <p:spPr bwMode="auto">
          <a:xfrm>
            <a:off x="6096631" y="3906157"/>
            <a:ext cx="239403" cy="238143"/>
          </a:xfrm>
          <a:prstGeom prst="ellipse">
            <a:avLst/>
          </a:prstGeom>
          <a:solidFill>
            <a:schemeClr val="bg1"/>
          </a:solidFill>
          <a:ln w="30163" cap="rnd">
            <a:solidFill>
              <a:srgbClr val="FFFFFF"/>
            </a:solidFill>
            <a:round/>
          </a:ln>
        </p:spPr>
        <p:txBody>
          <a:bodyPr lIns="63731" tIns="31865" rIns="63731" bIns="31865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9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稻壳儿小白白(http://dwz.cn/Wu2UP)"/>
          <p:cNvSpPr/>
          <p:nvPr/>
        </p:nvSpPr>
        <p:spPr bwMode="auto">
          <a:xfrm>
            <a:off x="6133171" y="3937660"/>
            <a:ext cx="123481" cy="112141"/>
          </a:xfrm>
          <a:custGeom>
            <a:avLst/>
            <a:gdLst>
              <a:gd name="T0" fmla="*/ 21454611 w 95"/>
              <a:gd name="T1" fmla="*/ 87032792 h 87"/>
              <a:gd name="T2" fmla="*/ 77772761 w 95"/>
              <a:gd name="T3" fmla="*/ 195162819 h 87"/>
              <a:gd name="T4" fmla="*/ 152864720 w 95"/>
              <a:gd name="T5" fmla="*/ 224173749 h 87"/>
              <a:gd name="T6" fmla="*/ 144819036 w 95"/>
              <a:gd name="T7" fmla="*/ 213624320 h 87"/>
              <a:gd name="T8" fmla="*/ 128727668 w 95"/>
              <a:gd name="T9" fmla="*/ 200437533 h 87"/>
              <a:gd name="T10" fmla="*/ 120681984 w 95"/>
              <a:gd name="T11" fmla="*/ 176701317 h 87"/>
              <a:gd name="T12" fmla="*/ 96546570 w 95"/>
              <a:gd name="T13" fmla="*/ 168789245 h 87"/>
              <a:gd name="T14" fmla="*/ 120681984 w 95"/>
              <a:gd name="T15" fmla="*/ 137140957 h 87"/>
              <a:gd name="T16" fmla="*/ 190410699 w 95"/>
              <a:gd name="T17" fmla="*/ 87032792 h 87"/>
              <a:gd name="T18" fmla="*/ 115318741 w 95"/>
              <a:gd name="T19" fmla="*/ 7912072 h 87"/>
              <a:gd name="T20" fmla="*/ 16091368 w 95"/>
              <a:gd name="T21" fmla="*/ 36923003 h 87"/>
              <a:gd name="T22" fmla="*/ 21454611 w 95"/>
              <a:gd name="T23" fmla="*/ 870327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solidFill>
            <a:schemeClr val="bg1"/>
          </a:solidFill>
          <a:ln w="30163" cap="rnd" cmpd="sng">
            <a:solidFill>
              <a:srgbClr val="C8001C"/>
            </a:solidFill>
            <a:bevel/>
          </a:ln>
        </p:spPr>
        <p:txBody>
          <a:bodyPr lIns="63731" tIns="31865" rIns="63731" bIns="31865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86" name="稻壳儿小白白(http://dwz.cn/Wu2UP)"/>
          <p:cNvSpPr/>
          <p:nvPr/>
        </p:nvSpPr>
        <p:spPr bwMode="auto">
          <a:xfrm>
            <a:off x="6199952" y="4024600"/>
            <a:ext cx="93241" cy="109622"/>
          </a:xfrm>
          <a:custGeom>
            <a:avLst/>
            <a:gdLst>
              <a:gd name="T0" fmla="*/ 31076161 w 73"/>
              <a:gd name="T1" fmla="*/ 84484535 h 85"/>
              <a:gd name="T2" fmla="*/ 31076161 w 73"/>
              <a:gd name="T3" fmla="*/ 118808052 h 85"/>
              <a:gd name="T4" fmla="*/ 64741599 w 73"/>
              <a:gd name="T5" fmla="*/ 153129945 h 85"/>
              <a:gd name="T6" fmla="*/ 49204323 w 73"/>
              <a:gd name="T7" fmla="*/ 211213774 h 85"/>
              <a:gd name="T8" fmla="*/ 116535200 w 73"/>
              <a:gd name="T9" fmla="*/ 174251485 h 85"/>
              <a:gd name="T10" fmla="*/ 170918079 w 73"/>
              <a:gd name="T11" fmla="*/ 97686512 h 85"/>
              <a:gd name="T12" fmla="*/ 139841918 w 73"/>
              <a:gd name="T13" fmla="*/ 63364620 h 85"/>
              <a:gd name="T14" fmla="*/ 62152321 w 73"/>
              <a:gd name="T15" fmla="*/ 29041102 h 85"/>
              <a:gd name="T16" fmla="*/ 31076161 w 73"/>
              <a:gd name="T17" fmla="*/ 8448453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solidFill>
            <a:schemeClr val="bg1"/>
          </a:solidFill>
          <a:ln w="30163" cap="rnd" cmpd="sng">
            <a:solidFill>
              <a:srgbClr val="FFFFFF"/>
            </a:solidFill>
            <a:bevel/>
          </a:ln>
        </p:spPr>
        <p:txBody>
          <a:bodyPr lIns="63731" tIns="31865" rIns="63731" bIns="31865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143" name="稻壳儿小白白(http://dwz.cn/Wu2UP)"/>
          <p:cNvSpPr/>
          <p:nvPr/>
        </p:nvSpPr>
        <p:spPr bwMode="auto">
          <a:xfrm>
            <a:off x="6250353" y="3911199"/>
            <a:ext cx="81900" cy="153722"/>
          </a:xfrm>
          <a:custGeom>
            <a:avLst/>
            <a:gdLst>
              <a:gd name="T0" fmla="*/ 0 w 63"/>
              <a:gd name="T1" fmla="*/ 0 h 119"/>
              <a:gd name="T2" fmla="*/ 29509844 w 63"/>
              <a:gd name="T3" fmla="*/ 79465341 h 119"/>
              <a:gd name="T4" fmla="*/ 123403463 w 63"/>
              <a:gd name="T5" fmla="*/ 143036311 h 119"/>
              <a:gd name="T6" fmla="*/ 144864721 w 63"/>
              <a:gd name="T7" fmla="*/ 214554467 h 119"/>
              <a:gd name="T8" fmla="*/ 139498997 w 63"/>
              <a:gd name="T9" fmla="*/ 294019808 h 119"/>
              <a:gd name="T10" fmla="*/ 169008841 w 63"/>
              <a:gd name="T11" fmla="*/ 299317389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solidFill>
            <a:schemeClr val="bg1"/>
          </a:solidFill>
          <a:ln w="30163" cap="rnd" cmpd="sng">
            <a:solidFill>
              <a:srgbClr val="C8001C"/>
            </a:solidFill>
            <a:bevel/>
          </a:ln>
        </p:spPr>
        <p:txBody>
          <a:bodyPr lIns="63731" tIns="31865" rIns="63731" bIns="31865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144" name="Text Placeholder 2"/>
          <p:cNvSpPr txBox="1"/>
          <p:nvPr/>
        </p:nvSpPr>
        <p:spPr>
          <a:xfrm>
            <a:off x="830319" y="4420930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45" name="文本框 36"/>
          <p:cNvSpPr txBox="1"/>
          <p:nvPr/>
        </p:nvSpPr>
        <p:spPr>
          <a:xfrm>
            <a:off x="730610" y="4020820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46" name="Text Placeholder 2"/>
          <p:cNvSpPr txBox="1"/>
          <p:nvPr/>
        </p:nvSpPr>
        <p:spPr>
          <a:xfrm>
            <a:off x="2051714" y="2313589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47" name="文本框 36"/>
          <p:cNvSpPr txBox="1"/>
          <p:nvPr/>
        </p:nvSpPr>
        <p:spPr>
          <a:xfrm>
            <a:off x="1952005" y="1913479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48" name="Text Placeholder 2"/>
          <p:cNvSpPr txBox="1"/>
          <p:nvPr/>
        </p:nvSpPr>
        <p:spPr>
          <a:xfrm>
            <a:off x="6110973" y="1875166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49" name="文本框 36"/>
          <p:cNvSpPr txBox="1"/>
          <p:nvPr/>
        </p:nvSpPr>
        <p:spPr>
          <a:xfrm>
            <a:off x="6011264" y="1475056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50" name="Text Placeholder 2"/>
          <p:cNvSpPr txBox="1"/>
          <p:nvPr/>
        </p:nvSpPr>
        <p:spPr>
          <a:xfrm>
            <a:off x="8020391" y="4322648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51" name="文本框 36"/>
          <p:cNvSpPr txBox="1"/>
          <p:nvPr/>
        </p:nvSpPr>
        <p:spPr>
          <a:xfrm>
            <a:off x="7920682" y="3922538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Right Arrow 8"/>
          <p:cNvSpPr/>
          <p:nvPr/>
        </p:nvSpPr>
        <p:spPr>
          <a:xfrm>
            <a:off x="8296670" y="3186530"/>
            <a:ext cx="1819840" cy="877672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3" name="Right Arrow 8"/>
          <p:cNvSpPr/>
          <p:nvPr/>
        </p:nvSpPr>
        <p:spPr>
          <a:xfrm>
            <a:off x="5849106" y="3213746"/>
            <a:ext cx="1819840" cy="877672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4" name="Right Arrow 8"/>
          <p:cNvSpPr/>
          <p:nvPr/>
        </p:nvSpPr>
        <p:spPr>
          <a:xfrm>
            <a:off x="3334868" y="3186530"/>
            <a:ext cx="1819840" cy="877672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5" name="Right Arrow 8"/>
          <p:cNvSpPr/>
          <p:nvPr/>
        </p:nvSpPr>
        <p:spPr>
          <a:xfrm>
            <a:off x="1012966" y="3213746"/>
            <a:ext cx="1819840" cy="877672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2030793" y="3880778"/>
            <a:ext cx="474273" cy="683772"/>
            <a:chOff x="3059280" y="3976450"/>
            <a:chExt cx="474273" cy="861490"/>
          </a:xfrm>
        </p:grpSpPr>
        <p:cxnSp>
          <p:nvCxnSpPr>
            <p:cNvPr id="184" name="Straight Connector 32"/>
            <p:cNvCxnSpPr/>
            <p:nvPr/>
          </p:nvCxnSpPr>
          <p:spPr>
            <a:xfrm>
              <a:off x="3533553" y="3976450"/>
              <a:ext cx="0" cy="850604"/>
            </a:xfrm>
            <a:prstGeom prst="line">
              <a:avLst/>
            </a:prstGeom>
            <a:noFill/>
            <a:ln w="6350" cap="flat" cmpd="sng" algn="ctr">
              <a:solidFill>
                <a:srgbClr val="C8001C"/>
              </a:solidFill>
              <a:prstDash val="dash"/>
              <a:miter lim="800000"/>
            </a:ln>
            <a:effectLst/>
          </p:spPr>
        </p:cxnSp>
        <p:cxnSp>
          <p:nvCxnSpPr>
            <p:cNvPr id="185" name="Straight Connector 34"/>
            <p:cNvCxnSpPr/>
            <p:nvPr/>
          </p:nvCxnSpPr>
          <p:spPr>
            <a:xfrm>
              <a:off x="3059280" y="4837940"/>
              <a:ext cx="474273" cy="0"/>
            </a:xfrm>
            <a:prstGeom prst="line">
              <a:avLst/>
            </a:prstGeom>
            <a:noFill/>
            <a:ln w="6350" cap="flat" cmpd="sng" algn="ctr">
              <a:solidFill>
                <a:srgbClr val="C8001C"/>
              </a:solidFill>
              <a:prstDash val="dash"/>
              <a:miter lim="800000"/>
              <a:headEnd type="oval"/>
            </a:ln>
            <a:effectLst/>
          </p:spPr>
        </p:cxnSp>
      </p:grpSp>
      <p:grpSp>
        <p:nvGrpSpPr>
          <p:cNvPr id="171" name="组合 170"/>
          <p:cNvGrpSpPr/>
          <p:nvPr/>
        </p:nvGrpSpPr>
        <p:grpSpPr>
          <a:xfrm>
            <a:off x="5919264" y="4064202"/>
            <a:ext cx="486190" cy="683772"/>
            <a:chOff x="8426146" y="3976450"/>
            <a:chExt cx="486190" cy="861490"/>
          </a:xfrm>
        </p:grpSpPr>
        <p:cxnSp>
          <p:nvCxnSpPr>
            <p:cNvPr id="182" name="Straight Connector 35"/>
            <p:cNvCxnSpPr/>
            <p:nvPr/>
          </p:nvCxnSpPr>
          <p:spPr>
            <a:xfrm>
              <a:off x="8426146" y="3976450"/>
              <a:ext cx="0" cy="850604"/>
            </a:xfrm>
            <a:prstGeom prst="line">
              <a:avLst/>
            </a:prstGeom>
            <a:noFill/>
            <a:ln w="6350" cap="flat" cmpd="sng" algn="ctr">
              <a:solidFill>
                <a:srgbClr val="C8001C"/>
              </a:solidFill>
              <a:prstDash val="dash"/>
              <a:miter lim="800000"/>
            </a:ln>
            <a:effectLst/>
          </p:spPr>
        </p:cxnSp>
        <p:cxnSp>
          <p:nvCxnSpPr>
            <p:cNvPr id="183" name="Straight Connector 36"/>
            <p:cNvCxnSpPr/>
            <p:nvPr/>
          </p:nvCxnSpPr>
          <p:spPr>
            <a:xfrm>
              <a:off x="8438063" y="4837940"/>
              <a:ext cx="474273" cy="0"/>
            </a:xfrm>
            <a:prstGeom prst="line">
              <a:avLst/>
            </a:prstGeom>
            <a:noFill/>
            <a:ln w="6350" cap="flat" cmpd="sng" algn="ctr">
              <a:solidFill>
                <a:srgbClr val="C8001C"/>
              </a:solidFill>
              <a:prstDash val="dash"/>
              <a:miter lim="800000"/>
              <a:headEnd type="none"/>
              <a:tailEnd type="oval"/>
            </a:ln>
            <a:effectLst/>
          </p:spPr>
        </p:cxnSp>
      </p:grpSp>
      <p:grpSp>
        <p:nvGrpSpPr>
          <p:cNvPr id="172" name="组合 171"/>
          <p:cNvGrpSpPr/>
          <p:nvPr/>
        </p:nvGrpSpPr>
        <p:grpSpPr>
          <a:xfrm>
            <a:off x="8296670" y="2511398"/>
            <a:ext cx="474273" cy="675132"/>
            <a:chOff x="6584450" y="1828674"/>
            <a:chExt cx="474273" cy="850604"/>
          </a:xfrm>
        </p:grpSpPr>
        <p:cxnSp>
          <p:nvCxnSpPr>
            <p:cNvPr id="180" name="Straight Connector 38"/>
            <p:cNvCxnSpPr/>
            <p:nvPr/>
          </p:nvCxnSpPr>
          <p:spPr>
            <a:xfrm>
              <a:off x="6584450" y="1828674"/>
              <a:ext cx="0" cy="850604"/>
            </a:xfrm>
            <a:prstGeom prst="line">
              <a:avLst/>
            </a:prstGeom>
            <a:noFill/>
            <a:ln w="6350" cap="flat" cmpd="sng" algn="ctr">
              <a:solidFill>
                <a:srgbClr val="C8001C"/>
              </a:solidFill>
              <a:prstDash val="dash"/>
              <a:miter lim="800000"/>
            </a:ln>
            <a:effectLst/>
          </p:spPr>
        </p:cxnSp>
        <p:cxnSp>
          <p:nvCxnSpPr>
            <p:cNvPr id="181" name="Straight Connector 39"/>
            <p:cNvCxnSpPr/>
            <p:nvPr/>
          </p:nvCxnSpPr>
          <p:spPr>
            <a:xfrm>
              <a:off x="6584450" y="1828674"/>
              <a:ext cx="474273" cy="0"/>
            </a:xfrm>
            <a:prstGeom prst="line">
              <a:avLst/>
            </a:prstGeom>
            <a:noFill/>
            <a:ln w="6350" cap="flat" cmpd="sng" algn="ctr">
              <a:solidFill>
                <a:srgbClr val="C8001C"/>
              </a:solidFill>
              <a:prstDash val="dash"/>
              <a:miter lim="800000"/>
              <a:headEnd type="none"/>
              <a:tailEnd type="oval"/>
            </a:ln>
            <a:effectLst/>
          </p:spPr>
        </p:cxnSp>
      </p:grpSp>
      <p:grpSp>
        <p:nvGrpSpPr>
          <p:cNvPr id="173" name="组合 172"/>
          <p:cNvGrpSpPr/>
          <p:nvPr/>
        </p:nvGrpSpPr>
        <p:grpSpPr>
          <a:xfrm>
            <a:off x="4680435" y="2702862"/>
            <a:ext cx="474273" cy="675132"/>
            <a:chOff x="4707327" y="1839306"/>
            <a:chExt cx="474273" cy="850604"/>
          </a:xfrm>
        </p:grpSpPr>
        <p:cxnSp>
          <p:nvCxnSpPr>
            <p:cNvPr id="178" name="Straight Connector 37"/>
            <p:cNvCxnSpPr/>
            <p:nvPr/>
          </p:nvCxnSpPr>
          <p:spPr>
            <a:xfrm>
              <a:off x="5181600" y="1839306"/>
              <a:ext cx="0" cy="850604"/>
            </a:xfrm>
            <a:prstGeom prst="line">
              <a:avLst/>
            </a:prstGeom>
            <a:noFill/>
            <a:ln w="6350" cap="flat" cmpd="sng" algn="ctr">
              <a:solidFill>
                <a:srgbClr val="C8001C"/>
              </a:solidFill>
              <a:prstDash val="dash"/>
              <a:miter lim="800000"/>
            </a:ln>
            <a:effectLst/>
          </p:spPr>
        </p:cxnSp>
        <p:cxnSp>
          <p:nvCxnSpPr>
            <p:cNvPr id="179" name="Straight Connector 40"/>
            <p:cNvCxnSpPr/>
            <p:nvPr/>
          </p:nvCxnSpPr>
          <p:spPr>
            <a:xfrm>
              <a:off x="4707327" y="1839306"/>
              <a:ext cx="474273" cy="0"/>
            </a:xfrm>
            <a:prstGeom prst="line">
              <a:avLst/>
            </a:prstGeom>
            <a:noFill/>
            <a:ln w="6350" cap="flat" cmpd="sng" algn="ctr">
              <a:solidFill>
                <a:srgbClr val="C8001C"/>
              </a:solidFill>
              <a:prstDash val="dash"/>
              <a:miter lim="800000"/>
              <a:headEnd type="oval"/>
            </a:ln>
            <a:effectLst/>
          </p:spPr>
        </p:cxnSp>
      </p:grpSp>
      <p:sp>
        <p:nvSpPr>
          <p:cNvPr id="186" name="Text Placeholder 2"/>
          <p:cNvSpPr txBox="1"/>
          <p:nvPr/>
        </p:nvSpPr>
        <p:spPr>
          <a:xfrm>
            <a:off x="840258" y="5207338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87" name="文本框 36"/>
          <p:cNvSpPr txBox="1"/>
          <p:nvPr/>
        </p:nvSpPr>
        <p:spPr>
          <a:xfrm>
            <a:off x="740549" y="4807228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88" name="Text Placeholder 2"/>
          <p:cNvSpPr txBox="1"/>
          <p:nvPr/>
        </p:nvSpPr>
        <p:spPr>
          <a:xfrm>
            <a:off x="2112456" y="1999227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89" name="文本框 36"/>
          <p:cNvSpPr txBox="1"/>
          <p:nvPr/>
        </p:nvSpPr>
        <p:spPr>
          <a:xfrm>
            <a:off x="2012747" y="1599117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90" name="Text Placeholder 2"/>
          <p:cNvSpPr txBox="1"/>
          <p:nvPr/>
        </p:nvSpPr>
        <p:spPr>
          <a:xfrm>
            <a:off x="6761871" y="4939388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91" name="文本框 36"/>
          <p:cNvSpPr txBox="1"/>
          <p:nvPr/>
        </p:nvSpPr>
        <p:spPr>
          <a:xfrm>
            <a:off x="6662162" y="4539278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92" name="Text Placeholder 2"/>
          <p:cNvSpPr txBox="1"/>
          <p:nvPr/>
        </p:nvSpPr>
        <p:spPr>
          <a:xfrm>
            <a:off x="8998231" y="1957951"/>
            <a:ext cx="25715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93" name="文本框 36"/>
          <p:cNvSpPr txBox="1"/>
          <p:nvPr/>
        </p:nvSpPr>
        <p:spPr>
          <a:xfrm>
            <a:off x="8898522" y="1557841"/>
            <a:ext cx="199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174870" y="1599978"/>
            <a:ext cx="2255941" cy="2148173"/>
            <a:chOff x="5543850" y="2346212"/>
            <a:chExt cx="1321607" cy="1258473"/>
          </a:xfrm>
        </p:grpSpPr>
        <p:sp>
          <p:nvSpPr>
            <p:cNvPr id="2" name="Flowchart: Decision 78"/>
            <p:cNvSpPr/>
            <p:nvPr/>
          </p:nvSpPr>
          <p:spPr>
            <a:xfrm>
              <a:off x="5543850" y="2346212"/>
              <a:ext cx="1091571" cy="1091571"/>
            </a:xfrm>
            <a:prstGeom prst="flowChartDecision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lIns="72548" tIns="36274" rIns="72548" bIns="36274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Flowchart: Decision 79"/>
            <p:cNvSpPr/>
            <p:nvPr/>
          </p:nvSpPr>
          <p:spPr>
            <a:xfrm>
              <a:off x="5543850" y="2513114"/>
              <a:ext cx="1091571" cy="1091571"/>
            </a:xfrm>
            <a:prstGeom prst="flowChartDecision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solidFill>
                <a:srgbClr val="C8001C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62998" y="2734348"/>
              <a:ext cx="1102459" cy="6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C8001C"/>
                  </a:solidFill>
                </a:rPr>
                <a:t>04</a:t>
              </a:r>
              <a:endParaRPr lang="zh-CN" altLang="en-US" sz="6600" b="1" dirty="0">
                <a:solidFill>
                  <a:srgbClr val="C8001C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90845" y="389495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 smtClean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9736" y="4503430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努力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</a:p>
        </p:txBody>
      </p:sp>
      <p:sp>
        <p:nvSpPr>
          <p:cNvPr id="14" name="矩形 13"/>
          <p:cNvSpPr/>
          <p:nvPr/>
        </p:nvSpPr>
        <p:spPr>
          <a:xfrm>
            <a:off x="5009736" y="488258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团队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</a:p>
        </p:txBody>
      </p:sp>
      <p:sp>
        <p:nvSpPr>
          <p:cNvPr id="15" name="矩形 14"/>
          <p:cNvSpPr/>
          <p:nvPr/>
        </p:nvSpPr>
        <p:spPr>
          <a:xfrm>
            <a:off x="6177925" y="4503430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工作效率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77925" y="489237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扩展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 bwMode="auto">
          <a:xfrm rot="16200000">
            <a:off x="3735731" y="3272673"/>
            <a:ext cx="923447" cy="1221833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C8001C"/>
          </a:solidFill>
          <a:ln w="14288" cap="flat">
            <a:noFill/>
            <a:prstDash val="solid"/>
            <a:miter lim="800000"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Oval 53"/>
          <p:cNvSpPr>
            <a:spLocks noChangeArrowheads="1"/>
          </p:cNvSpPr>
          <p:nvPr/>
        </p:nvSpPr>
        <p:spPr bwMode="auto">
          <a:xfrm>
            <a:off x="3646989" y="3487536"/>
            <a:ext cx="792491" cy="792106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任意多边形 29"/>
          <p:cNvSpPr/>
          <p:nvPr/>
        </p:nvSpPr>
        <p:spPr bwMode="auto">
          <a:xfrm rot="16200000">
            <a:off x="3735245" y="5064622"/>
            <a:ext cx="924419" cy="1221833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C8001C"/>
          </a:solidFill>
          <a:ln w="14288" cap="flat">
            <a:noFill/>
            <a:prstDash val="solid"/>
            <a:miter lim="800000"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val 53"/>
          <p:cNvSpPr>
            <a:spLocks noChangeArrowheads="1"/>
          </p:cNvSpPr>
          <p:nvPr/>
        </p:nvSpPr>
        <p:spPr bwMode="auto">
          <a:xfrm>
            <a:off x="3646989" y="5279069"/>
            <a:ext cx="792491" cy="792939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文本框 28"/>
          <p:cNvSpPr txBox="1"/>
          <p:nvPr/>
        </p:nvSpPr>
        <p:spPr>
          <a:xfrm>
            <a:off x="3646069" y="3707819"/>
            <a:ext cx="778209" cy="32004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不合作</a:t>
            </a:r>
          </a:p>
        </p:txBody>
      </p:sp>
      <p:sp>
        <p:nvSpPr>
          <p:cNvPr id="33" name="文本框 30"/>
          <p:cNvSpPr txBox="1"/>
          <p:nvPr/>
        </p:nvSpPr>
        <p:spPr>
          <a:xfrm>
            <a:off x="3646069" y="5520172"/>
            <a:ext cx="778209" cy="32004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做不好</a:t>
            </a:r>
            <a:endParaRPr lang="zh-CN" altLang="en-US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 bwMode="auto">
          <a:xfrm rot="16200000">
            <a:off x="3735731" y="1482246"/>
            <a:ext cx="923447" cy="1221833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C8001C"/>
          </a:solidFill>
          <a:ln w="14288" cap="flat">
            <a:noFill/>
            <a:prstDash val="solid"/>
            <a:miter lim="800000"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val 53"/>
          <p:cNvSpPr>
            <a:spLocks noChangeArrowheads="1"/>
          </p:cNvSpPr>
          <p:nvPr/>
        </p:nvSpPr>
        <p:spPr bwMode="auto">
          <a:xfrm>
            <a:off x="3646989" y="1697110"/>
            <a:ext cx="792491" cy="792106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文本框 28"/>
          <p:cNvSpPr txBox="1"/>
          <p:nvPr/>
        </p:nvSpPr>
        <p:spPr>
          <a:xfrm>
            <a:off x="3646069" y="1946776"/>
            <a:ext cx="778209" cy="32004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不配合</a:t>
            </a:r>
            <a:endParaRPr lang="zh-CN" altLang="en-US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1012966" y="2976454"/>
            <a:ext cx="1949831" cy="1473658"/>
            <a:chOff x="2124319" y="2959375"/>
            <a:chExt cx="2331146" cy="1762708"/>
          </a:xfrm>
        </p:grpSpPr>
        <p:sp>
          <p:nvSpPr>
            <p:cNvPr id="39" name="任意多边形 38"/>
            <p:cNvSpPr/>
            <p:nvPr/>
          </p:nvSpPr>
          <p:spPr bwMode="auto">
            <a:xfrm rot="-5400000">
              <a:off x="2408538" y="2675156"/>
              <a:ext cx="1762708" cy="2331146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rgbClr val="C8001C"/>
            </a:solidFill>
            <a:ln w="14288" cap="flat">
              <a:noFill/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3"/>
            <p:cNvSpPr>
              <a:spLocks noChangeArrowheads="1"/>
            </p:cNvSpPr>
            <p:nvPr/>
          </p:nvSpPr>
          <p:spPr bwMode="auto">
            <a:xfrm>
              <a:off x="2239655" y="3084729"/>
              <a:ext cx="1512000" cy="15120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D9DEDF"/>
                </a:gs>
              </a:gsLst>
              <a:lin ang="2700000" scaled="0"/>
              <a:tileRect/>
            </a:gradFill>
            <a:ln w="28575" cap="flat" cmpd="sng" algn="ctr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1169605" y="3444977"/>
            <a:ext cx="1188133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41" name="Text Placeholder 2"/>
          <p:cNvSpPr txBox="1"/>
          <p:nvPr/>
        </p:nvSpPr>
        <p:spPr>
          <a:xfrm>
            <a:off x="5203536" y="3711449"/>
            <a:ext cx="5113281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5103826" y="3311339"/>
            <a:ext cx="3956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5203536" y="5520172"/>
            <a:ext cx="5113281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5103826" y="5120062"/>
            <a:ext cx="3956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5203536" y="1946776"/>
            <a:ext cx="5113281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5103826" y="1546666"/>
            <a:ext cx="3956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Freeform 5"/>
          <p:cNvSpPr/>
          <p:nvPr/>
        </p:nvSpPr>
        <p:spPr bwMode="auto">
          <a:xfrm>
            <a:off x="3236643" y="1912608"/>
            <a:ext cx="2231471" cy="1773864"/>
          </a:xfrm>
          <a:custGeom>
            <a:avLst/>
            <a:gdLst>
              <a:gd name="T0" fmla="*/ 132 w 550"/>
              <a:gd name="T1" fmla="*/ 289 h 436"/>
              <a:gd name="T2" fmla="*/ 132 w 550"/>
              <a:gd name="T3" fmla="*/ 436 h 436"/>
              <a:gd name="T4" fmla="*/ 276 w 550"/>
              <a:gd name="T5" fmla="*/ 436 h 436"/>
              <a:gd name="T6" fmla="*/ 408 w 550"/>
              <a:gd name="T7" fmla="*/ 436 h 436"/>
              <a:gd name="T8" fmla="*/ 447 w 550"/>
              <a:gd name="T9" fmla="*/ 436 h 436"/>
              <a:gd name="T10" fmla="*/ 550 w 550"/>
              <a:gd name="T11" fmla="*/ 436 h 436"/>
              <a:gd name="T12" fmla="*/ 550 w 550"/>
              <a:gd name="T13" fmla="*/ 291 h 436"/>
              <a:gd name="T14" fmla="*/ 497 w 550"/>
              <a:gd name="T15" fmla="*/ 306 h 436"/>
              <a:gd name="T16" fmla="*/ 418 w 550"/>
              <a:gd name="T17" fmla="*/ 220 h 436"/>
              <a:gd name="T18" fmla="*/ 497 w 550"/>
              <a:gd name="T19" fmla="*/ 134 h 436"/>
              <a:gd name="T20" fmla="*/ 550 w 550"/>
              <a:gd name="T21" fmla="*/ 150 h 436"/>
              <a:gd name="T22" fmla="*/ 550 w 550"/>
              <a:gd name="T23" fmla="*/ 0 h 436"/>
              <a:gd name="T24" fmla="*/ 132 w 550"/>
              <a:gd name="T25" fmla="*/ 0 h 436"/>
              <a:gd name="T26" fmla="*/ 132 w 550"/>
              <a:gd name="T27" fmla="*/ 156 h 436"/>
              <a:gd name="T28" fmla="*/ 109 w 550"/>
              <a:gd name="T29" fmla="*/ 197 h 436"/>
              <a:gd name="T30" fmla="*/ 64 w 550"/>
              <a:gd name="T31" fmla="*/ 197 h 436"/>
              <a:gd name="T32" fmla="*/ 29 w 550"/>
              <a:gd name="T33" fmla="*/ 185 h 436"/>
              <a:gd name="T34" fmla="*/ 0 w 550"/>
              <a:gd name="T35" fmla="*/ 220 h 436"/>
              <a:gd name="T36" fmla="*/ 29 w 550"/>
              <a:gd name="T37" fmla="*/ 255 h 436"/>
              <a:gd name="T38" fmla="*/ 64 w 550"/>
              <a:gd name="T39" fmla="*/ 243 h 436"/>
              <a:gd name="T40" fmla="*/ 109 w 550"/>
              <a:gd name="T41" fmla="*/ 243 h 436"/>
              <a:gd name="T42" fmla="*/ 129 w 550"/>
              <a:gd name="T43" fmla="*/ 268 h 436"/>
              <a:gd name="T44" fmla="*/ 133 w 550"/>
              <a:gd name="T45" fmla="*/ 268 h 436"/>
              <a:gd name="T46" fmla="*/ 132 w 550"/>
              <a:gd name="T47" fmla="*/ 285 h 436"/>
              <a:gd name="T48" fmla="*/ 132 w 550"/>
              <a:gd name="T49" fmla="*/ 28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436">
                <a:moveTo>
                  <a:pt x="132" y="289"/>
                </a:moveTo>
                <a:cubicBezTo>
                  <a:pt x="132" y="436"/>
                  <a:pt x="132" y="436"/>
                  <a:pt x="132" y="436"/>
                </a:cubicBezTo>
                <a:cubicBezTo>
                  <a:pt x="276" y="436"/>
                  <a:pt x="276" y="436"/>
                  <a:pt x="276" y="436"/>
                </a:cubicBezTo>
                <a:cubicBezTo>
                  <a:pt x="276" y="436"/>
                  <a:pt x="408" y="436"/>
                  <a:pt x="408" y="436"/>
                </a:cubicBezTo>
                <a:cubicBezTo>
                  <a:pt x="410" y="436"/>
                  <a:pt x="416" y="436"/>
                  <a:pt x="447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  <a:cubicBezTo>
                  <a:pt x="550" y="0"/>
                  <a:pt x="550" y="0"/>
                  <a:pt x="55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5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5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</a:path>
            </a:pathLst>
          </a:custGeom>
          <a:solidFill>
            <a:srgbClr val="C8001C"/>
          </a:solidFill>
          <a:ln w="2857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6" name="Freeform 6"/>
          <p:cNvSpPr/>
          <p:nvPr/>
        </p:nvSpPr>
        <p:spPr bwMode="auto">
          <a:xfrm>
            <a:off x="5727297" y="1917750"/>
            <a:ext cx="2229757" cy="1773864"/>
          </a:xfrm>
          <a:custGeom>
            <a:avLst/>
            <a:gdLst>
              <a:gd name="T0" fmla="*/ 550 w 550"/>
              <a:gd name="T1" fmla="*/ 150 h 436"/>
              <a:gd name="T2" fmla="*/ 550 w 550"/>
              <a:gd name="T3" fmla="*/ 0 h 436"/>
              <a:gd name="T4" fmla="*/ 479 w 550"/>
              <a:gd name="T5" fmla="*/ 0 h 436"/>
              <a:gd name="T6" fmla="*/ 339 w 550"/>
              <a:gd name="T7" fmla="*/ 0 h 436"/>
              <a:gd name="T8" fmla="*/ 277 w 550"/>
              <a:gd name="T9" fmla="*/ 0 h 436"/>
              <a:gd name="T10" fmla="*/ 275 w 550"/>
              <a:gd name="T11" fmla="*/ 0 h 436"/>
              <a:gd name="T12" fmla="*/ 132 w 550"/>
              <a:gd name="T13" fmla="*/ 0 h 436"/>
              <a:gd name="T14" fmla="*/ 132 w 550"/>
              <a:gd name="T15" fmla="*/ 156 h 436"/>
              <a:gd name="T16" fmla="*/ 109 w 550"/>
              <a:gd name="T17" fmla="*/ 197 h 436"/>
              <a:gd name="T18" fmla="*/ 64 w 550"/>
              <a:gd name="T19" fmla="*/ 197 h 436"/>
              <a:gd name="T20" fmla="*/ 29 w 550"/>
              <a:gd name="T21" fmla="*/ 185 h 436"/>
              <a:gd name="T22" fmla="*/ 0 w 550"/>
              <a:gd name="T23" fmla="*/ 220 h 436"/>
              <a:gd name="T24" fmla="*/ 29 w 550"/>
              <a:gd name="T25" fmla="*/ 255 h 436"/>
              <a:gd name="T26" fmla="*/ 64 w 550"/>
              <a:gd name="T27" fmla="*/ 243 h 436"/>
              <a:gd name="T28" fmla="*/ 109 w 550"/>
              <a:gd name="T29" fmla="*/ 243 h 436"/>
              <a:gd name="T30" fmla="*/ 129 w 550"/>
              <a:gd name="T31" fmla="*/ 268 h 436"/>
              <a:gd name="T32" fmla="*/ 133 w 550"/>
              <a:gd name="T33" fmla="*/ 268 h 436"/>
              <a:gd name="T34" fmla="*/ 132 w 550"/>
              <a:gd name="T35" fmla="*/ 285 h 436"/>
              <a:gd name="T36" fmla="*/ 132 w 550"/>
              <a:gd name="T37" fmla="*/ 289 h 436"/>
              <a:gd name="T38" fmla="*/ 132 w 550"/>
              <a:gd name="T39" fmla="*/ 436 h 436"/>
              <a:gd name="T40" fmla="*/ 550 w 550"/>
              <a:gd name="T41" fmla="*/ 436 h 436"/>
              <a:gd name="T42" fmla="*/ 550 w 550"/>
              <a:gd name="T43" fmla="*/ 291 h 436"/>
              <a:gd name="T44" fmla="*/ 497 w 550"/>
              <a:gd name="T45" fmla="*/ 306 h 436"/>
              <a:gd name="T46" fmla="*/ 418 w 550"/>
              <a:gd name="T47" fmla="*/ 220 h 436"/>
              <a:gd name="T48" fmla="*/ 497 w 550"/>
              <a:gd name="T49" fmla="*/ 134 h 436"/>
              <a:gd name="T50" fmla="*/ 550 w 550"/>
              <a:gd name="T51" fmla="*/ 15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50" h="436">
                <a:moveTo>
                  <a:pt x="550" y="150"/>
                </a:moveTo>
                <a:cubicBezTo>
                  <a:pt x="550" y="0"/>
                  <a:pt x="550" y="0"/>
                  <a:pt x="550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0"/>
                  <a:pt x="398" y="0"/>
                  <a:pt x="339" y="0"/>
                </a:cubicBezTo>
                <a:cubicBezTo>
                  <a:pt x="286" y="0"/>
                  <a:pt x="279" y="0"/>
                  <a:pt x="27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6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6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  <a:cubicBezTo>
                  <a:pt x="132" y="436"/>
                  <a:pt x="132" y="436"/>
                  <a:pt x="132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</a:path>
            </a:pathLst>
          </a:custGeom>
          <a:solidFill>
            <a:srgbClr val="C8001C"/>
          </a:solidFill>
          <a:ln w="2857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7" name="Freeform 7"/>
          <p:cNvSpPr/>
          <p:nvPr/>
        </p:nvSpPr>
        <p:spPr bwMode="auto">
          <a:xfrm>
            <a:off x="8371925" y="1912608"/>
            <a:ext cx="2306881" cy="1779006"/>
          </a:xfrm>
          <a:custGeom>
            <a:avLst/>
            <a:gdLst>
              <a:gd name="T0" fmla="*/ 108 w 569"/>
              <a:gd name="T1" fmla="*/ 194 h 437"/>
              <a:gd name="T2" fmla="*/ 63 w 569"/>
              <a:gd name="T3" fmla="*/ 195 h 437"/>
              <a:gd name="T4" fmla="*/ 28 w 569"/>
              <a:gd name="T5" fmla="*/ 182 h 437"/>
              <a:gd name="T6" fmla="*/ 0 w 569"/>
              <a:gd name="T7" fmla="*/ 219 h 437"/>
              <a:gd name="T8" fmla="*/ 28 w 569"/>
              <a:gd name="T9" fmla="*/ 255 h 437"/>
              <a:gd name="T10" fmla="*/ 63 w 569"/>
              <a:gd name="T11" fmla="*/ 243 h 437"/>
              <a:gd name="T12" fmla="*/ 108 w 569"/>
              <a:gd name="T13" fmla="*/ 243 h 437"/>
              <a:gd name="T14" fmla="*/ 131 w 569"/>
              <a:gd name="T15" fmla="*/ 279 h 437"/>
              <a:gd name="T16" fmla="*/ 131 w 569"/>
              <a:gd name="T17" fmla="*/ 282 h 437"/>
              <a:gd name="T18" fmla="*/ 131 w 569"/>
              <a:gd name="T19" fmla="*/ 286 h 437"/>
              <a:gd name="T20" fmla="*/ 131 w 569"/>
              <a:gd name="T21" fmla="*/ 291 h 437"/>
              <a:gd name="T22" fmla="*/ 131 w 569"/>
              <a:gd name="T23" fmla="*/ 437 h 437"/>
              <a:gd name="T24" fmla="*/ 283 w 569"/>
              <a:gd name="T25" fmla="*/ 437 h 437"/>
              <a:gd name="T26" fmla="*/ 267 w 569"/>
              <a:gd name="T27" fmla="*/ 382 h 437"/>
              <a:gd name="T28" fmla="*/ 353 w 569"/>
              <a:gd name="T29" fmla="*/ 300 h 437"/>
              <a:gd name="T30" fmla="*/ 438 w 569"/>
              <a:gd name="T31" fmla="*/ 382 h 437"/>
              <a:gd name="T32" fmla="*/ 423 w 569"/>
              <a:gd name="T33" fmla="*/ 437 h 437"/>
              <a:gd name="T34" fmla="*/ 567 w 569"/>
              <a:gd name="T35" fmla="*/ 437 h 437"/>
              <a:gd name="T36" fmla="*/ 567 w 569"/>
              <a:gd name="T37" fmla="*/ 295 h 437"/>
              <a:gd name="T38" fmla="*/ 567 w 569"/>
              <a:gd name="T39" fmla="*/ 162 h 437"/>
              <a:gd name="T40" fmla="*/ 567 w 569"/>
              <a:gd name="T41" fmla="*/ 158 h 437"/>
              <a:gd name="T42" fmla="*/ 567 w 569"/>
              <a:gd name="T43" fmla="*/ 1 h 437"/>
              <a:gd name="T44" fmla="*/ 397 w 569"/>
              <a:gd name="T45" fmla="*/ 1 h 437"/>
              <a:gd name="T46" fmla="*/ 397 w 569"/>
              <a:gd name="T47" fmla="*/ 1 h 437"/>
              <a:gd name="T48" fmla="*/ 215 w 569"/>
              <a:gd name="T49" fmla="*/ 1 h 437"/>
              <a:gd name="T50" fmla="*/ 202 w 569"/>
              <a:gd name="T51" fmla="*/ 0 h 437"/>
              <a:gd name="T52" fmla="*/ 202 w 569"/>
              <a:gd name="T53" fmla="*/ 1 h 437"/>
              <a:gd name="T54" fmla="*/ 142 w 569"/>
              <a:gd name="T55" fmla="*/ 1 h 437"/>
              <a:gd name="T56" fmla="*/ 131 w 569"/>
              <a:gd name="T57" fmla="*/ 1 h 437"/>
              <a:gd name="T58" fmla="*/ 131 w 569"/>
              <a:gd name="T59" fmla="*/ 151 h 437"/>
              <a:gd name="T60" fmla="*/ 131 w 569"/>
              <a:gd name="T61" fmla="*/ 152 h 437"/>
              <a:gd name="T62" fmla="*/ 132 w 569"/>
              <a:gd name="T63" fmla="*/ 169 h 437"/>
              <a:gd name="T64" fmla="*/ 128 w 569"/>
              <a:gd name="T65" fmla="*/ 169 h 437"/>
              <a:gd name="T66" fmla="*/ 108 w 569"/>
              <a:gd name="T67" fmla="*/ 19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69" h="437">
                <a:moveTo>
                  <a:pt x="108" y="194"/>
                </a:moveTo>
                <a:cubicBezTo>
                  <a:pt x="95" y="202"/>
                  <a:pt x="79" y="203"/>
                  <a:pt x="63" y="195"/>
                </a:cubicBezTo>
                <a:cubicBezTo>
                  <a:pt x="50" y="188"/>
                  <a:pt x="33" y="182"/>
                  <a:pt x="28" y="182"/>
                </a:cubicBezTo>
                <a:cubicBezTo>
                  <a:pt x="13" y="182"/>
                  <a:pt x="0" y="199"/>
                  <a:pt x="0" y="219"/>
                </a:cubicBezTo>
                <a:cubicBezTo>
                  <a:pt x="0" y="239"/>
                  <a:pt x="13" y="255"/>
                  <a:pt x="28" y="255"/>
                </a:cubicBezTo>
                <a:cubicBezTo>
                  <a:pt x="33" y="255"/>
                  <a:pt x="50" y="249"/>
                  <a:pt x="63" y="243"/>
                </a:cubicBezTo>
                <a:cubicBezTo>
                  <a:pt x="79" y="235"/>
                  <a:pt x="95" y="235"/>
                  <a:pt x="108" y="243"/>
                </a:cubicBezTo>
                <a:cubicBezTo>
                  <a:pt x="121" y="250"/>
                  <a:pt x="129" y="263"/>
                  <a:pt x="131" y="279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6"/>
                  <a:pt x="131" y="286"/>
                  <a:pt x="131" y="286"/>
                </a:cubicBezTo>
                <a:cubicBezTo>
                  <a:pt x="131" y="291"/>
                  <a:pt x="131" y="291"/>
                  <a:pt x="131" y="291"/>
                </a:cubicBezTo>
                <a:cubicBezTo>
                  <a:pt x="131" y="437"/>
                  <a:pt x="131" y="437"/>
                  <a:pt x="131" y="437"/>
                </a:cubicBezTo>
                <a:cubicBezTo>
                  <a:pt x="283" y="437"/>
                  <a:pt x="283" y="437"/>
                  <a:pt x="283" y="437"/>
                </a:cubicBezTo>
                <a:cubicBezTo>
                  <a:pt x="277" y="424"/>
                  <a:pt x="267" y="400"/>
                  <a:pt x="267" y="382"/>
                </a:cubicBezTo>
                <a:cubicBezTo>
                  <a:pt x="267" y="337"/>
                  <a:pt x="306" y="300"/>
                  <a:pt x="353" y="300"/>
                </a:cubicBezTo>
                <a:cubicBezTo>
                  <a:pt x="400" y="300"/>
                  <a:pt x="438" y="337"/>
                  <a:pt x="438" y="382"/>
                </a:cubicBezTo>
                <a:cubicBezTo>
                  <a:pt x="438" y="400"/>
                  <a:pt x="429" y="424"/>
                  <a:pt x="423" y="437"/>
                </a:cubicBezTo>
                <a:cubicBezTo>
                  <a:pt x="567" y="437"/>
                  <a:pt x="567" y="437"/>
                  <a:pt x="567" y="437"/>
                </a:cubicBezTo>
                <a:cubicBezTo>
                  <a:pt x="567" y="295"/>
                  <a:pt x="567" y="295"/>
                  <a:pt x="567" y="295"/>
                </a:cubicBezTo>
                <a:cubicBezTo>
                  <a:pt x="567" y="294"/>
                  <a:pt x="569" y="184"/>
                  <a:pt x="567" y="162"/>
                </a:cubicBezTo>
                <a:cubicBezTo>
                  <a:pt x="567" y="160"/>
                  <a:pt x="567" y="159"/>
                  <a:pt x="567" y="158"/>
                </a:cubicBezTo>
                <a:cubicBezTo>
                  <a:pt x="567" y="1"/>
                  <a:pt x="567" y="1"/>
                  <a:pt x="56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215" y="1"/>
                  <a:pt x="215" y="1"/>
                  <a:pt x="215" y="1"/>
                </a:cubicBezTo>
                <a:cubicBezTo>
                  <a:pt x="210" y="1"/>
                  <a:pt x="206" y="1"/>
                  <a:pt x="202" y="0"/>
                </a:cubicBezTo>
                <a:cubicBezTo>
                  <a:pt x="202" y="1"/>
                  <a:pt x="202" y="1"/>
                  <a:pt x="20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37" y="1"/>
                  <a:pt x="131" y="1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5" y="180"/>
                  <a:pt x="118" y="189"/>
                  <a:pt x="108" y="194"/>
                </a:cubicBezTo>
              </a:path>
            </a:pathLst>
          </a:custGeom>
          <a:solidFill>
            <a:srgbClr val="C8001C"/>
          </a:solidFill>
          <a:ln w="2857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8" name="Freeform 8"/>
          <p:cNvSpPr/>
          <p:nvPr/>
        </p:nvSpPr>
        <p:spPr bwMode="auto">
          <a:xfrm>
            <a:off x="1180323" y="1825622"/>
            <a:ext cx="1767009" cy="2312022"/>
          </a:xfrm>
          <a:custGeom>
            <a:avLst/>
            <a:gdLst>
              <a:gd name="T0" fmla="*/ 194 w 436"/>
              <a:gd name="T1" fmla="*/ 459 h 568"/>
              <a:gd name="T2" fmla="*/ 194 w 436"/>
              <a:gd name="T3" fmla="*/ 505 h 568"/>
              <a:gd name="T4" fmla="*/ 181 w 436"/>
              <a:gd name="T5" fmla="*/ 539 h 568"/>
              <a:gd name="T6" fmla="*/ 218 w 436"/>
              <a:gd name="T7" fmla="*/ 568 h 568"/>
              <a:gd name="T8" fmla="*/ 255 w 436"/>
              <a:gd name="T9" fmla="*/ 539 h 568"/>
              <a:gd name="T10" fmla="*/ 242 w 436"/>
              <a:gd name="T11" fmla="*/ 505 h 568"/>
              <a:gd name="T12" fmla="*/ 242 w 436"/>
              <a:gd name="T13" fmla="*/ 459 h 568"/>
              <a:gd name="T14" fmla="*/ 279 w 436"/>
              <a:gd name="T15" fmla="*/ 437 h 568"/>
              <a:gd name="T16" fmla="*/ 281 w 436"/>
              <a:gd name="T17" fmla="*/ 437 h 568"/>
              <a:gd name="T18" fmla="*/ 285 w 436"/>
              <a:gd name="T19" fmla="*/ 437 h 568"/>
              <a:gd name="T20" fmla="*/ 290 w 436"/>
              <a:gd name="T21" fmla="*/ 436 h 568"/>
              <a:gd name="T22" fmla="*/ 436 w 436"/>
              <a:gd name="T23" fmla="*/ 436 h 568"/>
              <a:gd name="T24" fmla="*/ 436 w 436"/>
              <a:gd name="T25" fmla="*/ 285 h 568"/>
              <a:gd name="T26" fmla="*/ 381 w 436"/>
              <a:gd name="T27" fmla="*/ 301 h 568"/>
              <a:gd name="T28" fmla="*/ 300 w 436"/>
              <a:gd name="T29" fmla="*/ 215 h 568"/>
              <a:gd name="T30" fmla="*/ 381 w 436"/>
              <a:gd name="T31" fmla="*/ 129 h 568"/>
              <a:gd name="T32" fmla="*/ 436 w 436"/>
              <a:gd name="T33" fmla="*/ 145 h 568"/>
              <a:gd name="T34" fmla="*/ 436 w 436"/>
              <a:gd name="T35" fmla="*/ 0 h 568"/>
              <a:gd name="T36" fmla="*/ 294 w 436"/>
              <a:gd name="T37" fmla="*/ 0 h 568"/>
              <a:gd name="T38" fmla="*/ 201 w 436"/>
              <a:gd name="T39" fmla="*/ 0 h 568"/>
              <a:gd name="T40" fmla="*/ 161 w 436"/>
              <a:gd name="T41" fmla="*/ 0 h 568"/>
              <a:gd name="T42" fmla="*/ 157 w 436"/>
              <a:gd name="T43" fmla="*/ 0 h 568"/>
              <a:gd name="T44" fmla="*/ 0 w 436"/>
              <a:gd name="T45" fmla="*/ 0 h 568"/>
              <a:gd name="T46" fmla="*/ 0 w 436"/>
              <a:gd name="T47" fmla="*/ 161 h 568"/>
              <a:gd name="T48" fmla="*/ 0 w 436"/>
              <a:gd name="T49" fmla="*/ 353 h 568"/>
              <a:gd name="T50" fmla="*/ 0 w 436"/>
              <a:gd name="T51" fmla="*/ 366 h 568"/>
              <a:gd name="T52" fmla="*/ 0 w 436"/>
              <a:gd name="T53" fmla="*/ 366 h 568"/>
              <a:gd name="T54" fmla="*/ 0 w 436"/>
              <a:gd name="T55" fmla="*/ 426 h 568"/>
              <a:gd name="T56" fmla="*/ 0 w 436"/>
              <a:gd name="T57" fmla="*/ 436 h 568"/>
              <a:gd name="T58" fmla="*/ 150 w 436"/>
              <a:gd name="T59" fmla="*/ 437 h 568"/>
              <a:gd name="T60" fmla="*/ 151 w 436"/>
              <a:gd name="T61" fmla="*/ 437 h 568"/>
              <a:gd name="T62" fmla="*/ 168 w 436"/>
              <a:gd name="T63" fmla="*/ 436 h 568"/>
              <a:gd name="T64" fmla="*/ 168 w 436"/>
              <a:gd name="T65" fmla="*/ 439 h 568"/>
              <a:gd name="T66" fmla="*/ 194 w 436"/>
              <a:gd name="T67" fmla="*/ 45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6" h="568">
                <a:moveTo>
                  <a:pt x="194" y="459"/>
                </a:moveTo>
                <a:cubicBezTo>
                  <a:pt x="202" y="473"/>
                  <a:pt x="202" y="489"/>
                  <a:pt x="194" y="505"/>
                </a:cubicBezTo>
                <a:cubicBezTo>
                  <a:pt x="187" y="518"/>
                  <a:pt x="181" y="534"/>
                  <a:pt x="181" y="539"/>
                </a:cubicBezTo>
                <a:cubicBezTo>
                  <a:pt x="181" y="555"/>
                  <a:pt x="198" y="568"/>
                  <a:pt x="218" y="568"/>
                </a:cubicBezTo>
                <a:cubicBezTo>
                  <a:pt x="238" y="568"/>
                  <a:pt x="255" y="555"/>
                  <a:pt x="255" y="539"/>
                </a:cubicBezTo>
                <a:cubicBezTo>
                  <a:pt x="255" y="534"/>
                  <a:pt x="249" y="518"/>
                  <a:pt x="242" y="505"/>
                </a:cubicBezTo>
                <a:cubicBezTo>
                  <a:pt x="234" y="489"/>
                  <a:pt x="234" y="473"/>
                  <a:pt x="242" y="459"/>
                </a:cubicBezTo>
                <a:cubicBezTo>
                  <a:pt x="249" y="447"/>
                  <a:pt x="262" y="439"/>
                  <a:pt x="279" y="437"/>
                </a:cubicBezTo>
                <a:cubicBezTo>
                  <a:pt x="281" y="437"/>
                  <a:pt x="281" y="437"/>
                  <a:pt x="281" y="437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436" y="436"/>
                  <a:pt x="436" y="436"/>
                  <a:pt x="436" y="436"/>
                </a:cubicBezTo>
                <a:cubicBezTo>
                  <a:pt x="436" y="285"/>
                  <a:pt x="436" y="285"/>
                  <a:pt x="436" y="285"/>
                </a:cubicBezTo>
                <a:cubicBezTo>
                  <a:pt x="423" y="291"/>
                  <a:pt x="399" y="301"/>
                  <a:pt x="381" y="301"/>
                </a:cubicBezTo>
                <a:cubicBezTo>
                  <a:pt x="336" y="301"/>
                  <a:pt x="300" y="262"/>
                  <a:pt x="300" y="215"/>
                </a:cubicBezTo>
                <a:cubicBezTo>
                  <a:pt x="300" y="168"/>
                  <a:pt x="336" y="129"/>
                  <a:pt x="381" y="129"/>
                </a:cubicBezTo>
                <a:cubicBezTo>
                  <a:pt x="399" y="129"/>
                  <a:pt x="423" y="139"/>
                  <a:pt x="436" y="145"/>
                </a:cubicBezTo>
                <a:cubicBezTo>
                  <a:pt x="436" y="0"/>
                  <a:pt x="436" y="0"/>
                  <a:pt x="436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42" y="0"/>
                  <a:pt x="201" y="0"/>
                </a:cubicBezTo>
                <a:cubicBezTo>
                  <a:pt x="176" y="0"/>
                  <a:pt x="165" y="0"/>
                  <a:pt x="161" y="0"/>
                </a:cubicBezTo>
                <a:cubicBezTo>
                  <a:pt x="160" y="0"/>
                  <a:pt x="159" y="0"/>
                  <a:pt x="15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8"/>
                  <a:pt x="0" y="362"/>
                  <a:pt x="0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7"/>
                  <a:pt x="0" y="431"/>
                  <a:pt x="0" y="436"/>
                </a:cubicBezTo>
                <a:cubicBezTo>
                  <a:pt x="150" y="437"/>
                  <a:pt x="150" y="437"/>
                  <a:pt x="150" y="437"/>
                </a:cubicBezTo>
                <a:cubicBezTo>
                  <a:pt x="151" y="437"/>
                  <a:pt x="151" y="437"/>
                  <a:pt x="151" y="437"/>
                </a:cubicBezTo>
                <a:cubicBezTo>
                  <a:pt x="168" y="436"/>
                  <a:pt x="168" y="436"/>
                  <a:pt x="168" y="436"/>
                </a:cubicBezTo>
                <a:cubicBezTo>
                  <a:pt x="168" y="439"/>
                  <a:pt x="168" y="439"/>
                  <a:pt x="168" y="439"/>
                </a:cubicBezTo>
                <a:cubicBezTo>
                  <a:pt x="179" y="443"/>
                  <a:pt x="188" y="450"/>
                  <a:pt x="194" y="45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9631647" y="2231385"/>
            <a:ext cx="377054" cy="541585"/>
            <a:chOff x="9410834" y="2025648"/>
            <a:chExt cx="475052" cy="682348"/>
          </a:xfrm>
        </p:grpSpPr>
        <p:sp>
          <p:nvSpPr>
            <p:cNvPr id="121" name="Freeform 9"/>
            <p:cNvSpPr/>
            <p:nvPr/>
          </p:nvSpPr>
          <p:spPr bwMode="auto">
            <a:xfrm>
              <a:off x="9503685" y="2081791"/>
              <a:ext cx="86373" cy="51824"/>
            </a:xfrm>
            <a:custGeom>
              <a:avLst/>
              <a:gdLst>
                <a:gd name="T0" fmla="*/ 15 w 17"/>
                <a:gd name="T1" fmla="*/ 0 h 10"/>
                <a:gd name="T2" fmla="*/ 15 w 17"/>
                <a:gd name="T3" fmla="*/ 0 h 10"/>
                <a:gd name="T4" fmla="*/ 14 w 17"/>
                <a:gd name="T5" fmla="*/ 0 h 10"/>
                <a:gd name="T6" fmla="*/ 14 w 17"/>
                <a:gd name="T7" fmla="*/ 0 h 10"/>
                <a:gd name="T8" fmla="*/ 1 w 17"/>
                <a:gd name="T9" fmla="*/ 6 h 10"/>
                <a:gd name="T10" fmla="*/ 1 w 17"/>
                <a:gd name="T11" fmla="*/ 6 h 10"/>
                <a:gd name="T12" fmla="*/ 1 w 17"/>
                <a:gd name="T13" fmla="*/ 7 h 10"/>
                <a:gd name="T14" fmla="*/ 0 w 17"/>
                <a:gd name="T15" fmla="*/ 8 h 10"/>
                <a:gd name="T16" fmla="*/ 1 w 17"/>
                <a:gd name="T17" fmla="*/ 9 h 10"/>
                <a:gd name="T18" fmla="*/ 2 w 17"/>
                <a:gd name="T19" fmla="*/ 10 h 10"/>
                <a:gd name="T20" fmla="*/ 2 w 17"/>
                <a:gd name="T21" fmla="*/ 10 h 10"/>
                <a:gd name="T22" fmla="*/ 3 w 17"/>
                <a:gd name="T23" fmla="*/ 10 h 10"/>
                <a:gd name="T24" fmla="*/ 3 w 17"/>
                <a:gd name="T25" fmla="*/ 10 h 10"/>
                <a:gd name="T26" fmla="*/ 16 w 17"/>
                <a:gd name="T27" fmla="*/ 4 h 10"/>
                <a:gd name="T28" fmla="*/ 16 w 17"/>
                <a:gd name="T29" fmla="*/ 4 h 10"/>
                <a:gd name="T30" fmla="*/ 16 w 17"/>
                <a:gd name="T31" fmla="*/ 3 h 10"/>
                <a:gd name="T32" fmla="*/ 17 w 17"/>
                <a:gd name="T33" fmla="*/ 2 h 10"/>
                <a:gd name="T34" fmla="*/ 16 w 17"/>
                <a:gd name="T35" fmla="*/ 1 h 10"/>
                <a:gd name="T36" fmla="*/ 15 w 17"/>
                <a:gd name="T3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2" name="Freeform 10"/>
            <p:cNvSpPr/>
            <p:nvPr/>
          </p:nvSpPr>
          <p:spPr bwMode="auto">
            <a:xfrm>
              <a:off x="9523119" y="2112021"/>
              <a:ext cx="77736" cy="51824"/>
            </a:xfrm>
            <a:custGeom>
              <a:avLst/>
              <a:gdLst>
                <a:gd name="T0" fmla="*/ 13 w 15"/>
                <a:gd name="T1" fmla="*/ 0 h 10"/>
                <a:gd name="T2" fmla="*/ 0 w 15"/>
                <a:gd name="T3" fmla="*/ 6 h 10"/>
                <a:gd name="T4" fmla="*/ 0 w 15"/>
                <a:gd name="T5" fmla="*/ 7 h 10"/>
                <a:gd name="T6" fmla="*/ 1 w 15"/>
                <a:gd name="T7" fmla="*/ 8 h 10"/>
                <a:gd name="T8" fmla="*/ 1 w 15"/>
                <a:gd name="T9" fmla="*/ 8 h 10"/>
                <a:gd name="T10" fmla="*/ 1 w 15"/>
                <a:gd name="T11" fmla="*/ 8 h 10"/>
                <a:gd name="T12" fmla="*/ 2 w 15"/>
                <a:gd name="T13" fmla="*/ 10 h 10"/>
                <a:gd name="T14" fmla="*/ 15 w 15"/>
                <a:gd name="T15" fmla="*/ 5 h 10"/>
                <a:gd name="T16" fmla="*/ 13 w 15"/>
                <a:gd name="T17" fmla="*/ 2 h 10"/>
                <a:gd name="T18" fmla="*/ 13 w 15"/>
                <a:gd name="T19" fmla="*/ 2 h 10"/>
                <a:gd name="T20" fmla="*/ 13 w 15"/>
                <a:gd name="T21" fmla="*/ 1 h 10"/>
                <a:gd name="T22" fmla="*/ 13 w 15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3" name="Freeform 11"/>
            <p:cNvSpPr/>
            <p:nvPr/>
          </p:nvSpPr>
          <p:spPr bwMode="auto">
            <a:xfrm>
              <a:off x="9518801" y="2641057"/>
              <a:ext cx="328218" cy="30231"/>
            </a:xfrm>
            <a:custGeom>
              <a:avLst/>
              <a:gdLst>
                <a:gd name="T0" fmla="*/ 63 w 64"/>
                <a:gd name="T1" fmla="*/ 0 h 6"/>
                <a:gd name="T2" fmla="*/ 1 w 64"/>
                <a:gd name="T3" fmla="*/ 0 h 6"/>
                <a:gd name="T4" fmla="*/ 0 w 64"/>
                <a:gd name="T5" fmla="*/ 2 h 6"/>
                <a:gd name="T6" fmla="*/ 0 w 64"/>
                <a:gd name="T7" fmla="*/ 6 h 6"/>
                <a:gd name="T8" fmla="*/ 64 w 64"/>
                <a:gd name="T9" fmla="*/ 6 h 6"/>
                <a:gd name="T10" fmla="*/ 64 w 64"/>
                <a:gd name="T11" fmla="*/ 2 h 6"/>
                <a:gd name="T12" fmla="*/ 63 w 6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">
                  <a:moveTo>
                    <a:pt x="6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1"/>
                    <a:pt x="63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4" name="Freeform 12"/>
            <p:cNvSpPr/>
            <p:nvPr/>
          </p:nvSpPr>
          <p:spPr bwMode="auto">
            <a:xfrm>
              <a:off x="9484251" y="2025648"/>
              <a:ext cx="86373" cy="75576"/>
            </a:xfrm>
            <a:custGeom>
              <a:avLst/>
              <a:gdLst>
                <a:gd name="T0" fmla="*/ 12 w 17"/>
                <a:gd name="T1" fmla="*/ 0 h 15"/>
                <a:gd name="T2" fmla="*/ 12 w 17"/>
                <a:gd name="T3" fmla="*/ 0 h 15"/>
                <a:gd name="T4" fmla="*/ 0 w 17"/>
                <a:gd name="T5" fmla="*/ 5 h 15"/>
                <a:gd name="T6" fmla="*/ 0 w 17"/>
                <a:gd name="T7" fmla="*/ 6 h 15"/>
                <a:gd name="T8" fmla="*/ 4 w 17"/>
                <a:gd name="T9" fmla="*/ 15 h 15"/>
                <a:gd name="T10" fmla="*/ 17 w 17"/>
                <a:gd name="T11" fmla="*/ 9 h 15"/>
                <a:gd name="T12" fmla="*/ 13 w 17"/>
                <a:gd name="T13" fmla="*/ 0 h 15"/>
                <a:gd name="T14" fmla="*/ 12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5" name="Freeform 13"/>
            <p:cNvSpPr/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6" name="Freeform 14"/>
            <p:cNvSpPr/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7" name="Freeform 15"/>
            <p:cNvSpPr/>
            <p:nvPr/>
          </p:nvSpPr>
          <p:spPr bwMode="auto">
            <a:xfrm>
              <a:off x="9615970" y="2312839"/>
              <a:ext cx="71258" cy="41027"/>
            </a:xfrm>
            <a:custGeom>
              <a:avLst/>
              <a:gdLst>
                <a:gd name="T0" fmla="*/ 12 w 14"/>
                <a:gd name="T1" fmla="*/ 0 h 8"/>
                <a:gd name="T2" fmla="*/ 0 w 14"/>
                <a:gd name="T3" fmla="*/ 5 h 8"/>
                <a:gd name="T4" fmla="*/ 1 w 14"/>
                <a:gd name="T5" fmla="*/ 7 h 8"/>
                <a:gd name="T6" fmla="*/ 2 w 14"/>
                <a:gd name="T7" fmla="*/ 8 h 8"/>
                <a:gd name="T8" fmla="*/ 3 w 14"/>
                <a:gd name="T9" fmla="*/ 8 h 8"/>
                <a:gd name="T10" fmla="*/ 4 w 14"/>
                <a:gd name="T11" fmla="*/ 8 h 8"/>
                <a:gd name="T12" fmla="*/ 4 w 14"/>
                <a:gd name="T13" fmla="*/ 8 h 8"/>
                <a:gd name="T14" fmla="*/ 12 w 14"/>
                <a:gd name="T15" fmla="*/ 4 h 8"/>
                <a:gd name="T16" fmla="*/ 12 w 14"/>
                <a:gd name="T17" fmla="*/ 4 h 8"/>
                <a:gd name="T18" fmla="*/ 13 w 14"/>
                <a:gd name="T19" fmla="*/ 3 h 8"/>
                <a:gd name="T20" fmla="*/ 13 w 14"/>
                <a:gd name="T21" fmla="*/ 2 h 8"/>
                <a:gd name="T22" fmla="*/ 12 w 14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8" name="Freeform 16"/>
            <p:cNvSpPr/>
            <p:nvPr/>
          </p:nvSpPr>
          <p:spPr bwMode="auto">
            <a:xfrm>
              <a:off x="9641882" y="2343069"/>
              <a:ext cx="60461" cy="60461"/>
            </a:xfrm>
            <a:custGeom>
              <a:avLst/>
              <a:gdLst>
                <a:gd name="T0" fmla="*/ 8 w 12"/>
                <a:gd name="T1" fmla="*/ 0 h 12"/>
                <a:gd name="T2" fmla="*/ 0 w 12"/>
                <a:gd name="T3" fmla="*/ 4 h 12"/>
                <a:gd name="T4" fmla="*/ 3 w 12"/>
                <a:gd name="T5" fmla="*/ 11 h 12"/>
                <a:gd name="T6" fmla="*/ 4 w 12"/>
                <a:gd name="T7" fmla="*/ 12 h 12"/>
                <a:gd name="T8" fmla="*/ 4 w 12"/>
                <a:gd name="T9" fmla="*/ 12 h 12"/>
                <a:gd name="T10" fmla="*/ 12 w 12"/>
                <a:gd name="T11" fmla="*/ 9 h 12"/>
                <a:gd name="T12" fmla="*/ 12 w 12"/>
                <a:gd name="T13" fmla="*/ 7 h 12"/>
                <a:gd name="T14" fmla="*/ 8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9" name="Freeform 17"/>
            <p:cNvSpPr>
              <a:spLocks noEditPoints="1"/>
            </p:cNvSpPr>
            <p:nvPr/>
          </p:nvSpPr>
          <p:spPr bwMode="auto">
            <a:xfrm>
              <a:off x="9410834" y="2142252"/>
              <a:ext cx="410272" cy="492327"/>
            </a:xfrm>
            <a:custGeom>
              <a:avLst/>
              <a:gdLst>
                <a:gd name="T0" fmla="*/ 23 w 80"/>
                <a:gd name="T1" fmla="*/ 25 h 96"/>
                <a:gd name="T2" fmla="*/ 28 w 80"/>
                <a:gd name="T3" fmla="*/ 18 h 96"/>
                <a:gd name="T4" fmla="*/ 30 w 80"/>
                <a:gd name="T5" fmla="*/ 27 h 96"/>
                <a:gd name="T6" fmla="*/ 40 w 80"/>
                <a:gd name="T7" fmla="*/ 0 h 96"/>
                <a:gd name="T8" fmla="*/ 37 w 80"/>
                <a:gd name="T9" fmla="*/ 1 h 96"/>
                <a:gd name="T10" fmla="*/ 25 w 80"/>
                <a:gd name="T11" fmla="*/ 6 h 96"/>
                <a:gd name="T12" fmla="*/ 24 w 80"/>
                <a:gd name="T13" fmla="*/ 7 h 96"/>
                <a:gd name="T14" fmla="*/ 26 w 80"/>
                <a:gd name="T15" fmla="*/ 15 h 96"/>
                <a:gd name="T16" fmla="*/ 20 w 80"/>
                <a:gd name="T17" fmla="*/ 23 h 96"/>
                <a:gd name="T18" fmla="*/ 29 w 80"/>
                <a:gd name="T19" fmla="*/ 88 h 96"/>
                <a:gd name="T20" fmla="*/ 43 w 80"/>
                <a:gd name="T21" fmla="*/ 96 h 96"/>
                <a:gd name="T22" fmla="*/ 53 w 80"/>
                <a:gd name="T23" fmla="*/ 88 h 96"/>
                <a:gd name="T24" fmla="*/ 56 w 80"/>
                <a:gd name="T25" fmla="*/ 78 h 96"/>
                <a:gd name="T26" fmla="*/ 61 w 80"/>
                <a:gd name="T27" fmla="*/ 77 h 96"/>
                <a:gd name="T28" fmla="*/ 76 w 80"/>
                <a:gd name="T29" fmla="*/ 70 h 96"/>
                <a:gd name="T30" fmla="*/ 75 w 80"/>
                <a:gd name="T31" fmla="*/ 66 h 96"/>
                <a:gd name="T32" fmla="*/ 73 w 80"/>
                <a:gd name="T33" fmla="*/ 64 h 96"/>
                <a:gd name="T34" fmla="*/ 58 w 80"/>
                <a:gd name="T35" fmla="*/ 73 h 96"/>
                <a:gd name="T36" fmla="*/ 53 w 80"/>
                <a:gd name="T37" fmla="*/ 71 h 96"/>
                <a:gd name="T38" fmla="*/ 60 w 80"/>
                <a:gd name="T39" fmla="*/ 65 h 96"/>
                <a:gd name="T40" fmla="*/ 80 w 80"/>
                <a:gd name="T41" fmla="*/ 55 h 96"/>
                <a:gd name="T42" fmla="*/ 79 w 80"/>
                <a:gd name="T43" fmla="*/ 52 h 96"/>
                <a:gd name="T44" fmla="*/ 78 w 80"/>
                <a:gd name="T45" fmla="*/ 51 h 96"/>
                <a:gd name="T46" fmla="*/ 41 w 80"/>
                <a:gd name="T47" fmla="*/ 70 h 96"/>
                <a:gd name="T48" fmla="*/ 43 w 80"/>
                <a:gd name="T49" fmla="*/ 72 h 96"/>
                <a:gd name="T50" fmla="*/ 44 w 80"/>
                <a:gd name="T51" fmla="*/ 71 h 96"/>
                <a:gd name="T52" fmla="*/ 46 w 80"/>
                <a:gd name="T53" fmla="*/ 74 h 96"/>
                <a:gd name="T54" fmla="*/ 50 w 80"/>
                <a:gd name="T55" fmla="*/ 72 h 96"/>
                <a:gd name="T56" fmla="*/ 41 w 80"/>
                <a:gd name="T57" fmla="*/ 81 h 96"/>
                <a:gd name="T58" fmla="*/ 23 w 80"/>
                <a:gd name="T59" fmla="*/ 33 h 96"/>
                <a:gd name="T60" fmla="*/ 36 w 80"/>
                <a:gd name="T61" fmla="*/ 37 h 96"/>
                <a:gd name="T62" fmla="*/ 54 w 80"/>
                <a:gd name="T63" fmla="*/ 29 h 96"/>
                <a:gd name="T64" fmla="*/ 40 w 80"/>
                <a:gd name="T6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96">
                  <a:moveTo>
                    <a:pt x="28" y="28"/>
                  </a:moveTo>
                  <a:cubicBezTo>
                    <a:pt x="26" y="28"/>
                    <a:pt x="24" y="27"/>
                    <a:pt x="23" y="25"/>
                  </a:cubicBezTo>
                  <a:cubicBezTo>
                    <a:pt x="22" y="22"/>
                    <a:pt x="23" y="19"/>
                    <a:pt x="26" y="18"/>
                  </a:cubicBezTo>
                  <a:cubicBezTo>
                    <a:pt x="27" y="18"/>
                    <a:pt x="27" y="18"/>
                    <a:pt x="28" y="18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4" y="23"/>
                    <a:pt x="33" y="26"/>
                    <a:pt x="30" y="27"/>
                  </a:cubicBezTo>
                  <a:cubicBezTo>
                    <a:pt x="30" y="28"/>
                    <a:pt x="29" y="28"/>
                    <a:pt x="28" y="28"/>
                  </a:cubicBezTo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2" y="17"/>
                    <a:pt x="20" y="20"/>
                    <a:pt x="20" y="23"/>
                  </a:cubicBezTo>
                  <a:cubicBezTo>
                    <a:pt x="6" y="32"/>
                    <a:pt x="0" y="51"/>
                    <a:pt x="8" y="69"/>
                  </a:cubicBezTo>
                  <a:cubicBezTo>
                    <a:pt x="13" y="78"/>
                    <a:pt x="21" y="85"/>
                    <a:pt x="29" y="88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6" y="90"/>
                    <a:pt x="49" y="89"/>
                    <a:pt x="53" y="88"/>
                  </a:cubicBezTo>
                  <a:cubicBezTo>
                    <a:pt x="55" y="87"/>
                    <a:pt x="57" y="85"/>
                    <a:pt x="59" y="84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6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68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4" y="65"/>
                    <a:pt x="74" y="64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8" y="71"/>
                    <a:pt x="58" y="72"/>
                    <a:pt x="58" y="73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1" y="67"/>
                    <a:pt x="61" y="66"/>
                    <a:pt x="60" y="65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4"/>
                    <a:pt x="80" y="54"/>
                    <a:pt x="80" y="53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1"/>
                    <a:pt x="79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0" y="69"/>
                    <a:pt x="41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2" y="71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5" y="73"/>
                    <a:pt x="45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6"/>
                    <a:pt x="47" y="79"/>
                    <a:pt x="45" y="80"/>
                  </a:cubicBezTo>
                  <a:cubicBezTo>
                    <a:pt x="44" y="81"/>
                    <a:pt x="42" y="81"/>
                    <a:pt x="41" y="81"/>
                  </a:cubicBezTo>
                  <a:cubicBezTo>
                    <a:pt x="34" y="81"/>
                    <a:pt x="26" y="74"/>
                    <a:pt x="21" y="63"/>
                  </a:cubicBezTo>
                  <a:cubicBezTo>
                    <a:pt x="15" y="50"/>
                    <a:pt x="16" y="37"/>
                    <a:pt x="23" y="33"/>
                  </a:cubicBezTo>
                  <a:cubicBezTo>
                    <a:pt x="24" y="33"/>
                    <a:pt x="25" y="33"/>
                    <a:pt x="26" y="33"/>
                  </a:cubicBezTo>
                  <a:cubicBezTo>
                    <a:pt x="29" y="33"/>
                    <a:pt x="33" y="3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0" name="Freeform 18"/>
            <p:cNvSpPr/>
            <p:nvPr/>
          </p:nvSpPr>
          <p:spPr bwMode="auto">
            <a:xfrm>
              <a:off x="9533916" y="2239422"/>
              <a:ext cx="41027" cy="36709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1 h 7"/>
                <a:gd name="T4" fmla="*/ 1 w 8"/>
                <a:gd name="T5" fmla="*/ 5 h 7"/>
                <a:gd name="T6" fmla="*/ 4 w 8"/>
                <a:gd name="T7" fmla="*/ 7 h 7"/>
                <a:gd name="T8" fmla="*/ 5 w 8"/>
                <a:gd name="T9" fmla="*/ 6 h 7"/>
                <a:gd name="T10" fmla="*/ 7 w 8"/>
                <a:gd name="T11" fmla="*/ 2 h 7"/>
                <a:gd name="T12" fmla="*/ 4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7" y="6"/>
                    <a:pt x="8" y="4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750715" y="2265662"/>
            <a:ext cx="478174" cy="481598"/>
            <a:chOff x="1816476" y="2075313"/>
            <a:chExt cx="602453" cy="606771"/>
          </a:xfrm>
          <a:solidFill>
            <a:srgbClr val="C8001C"/>
          </a:solidFill>
        </p:grpSpPr>
        <p:sp>
          <p:nvSpPr>
            <p:cNvPr id="119" name="Oval 19"/>
            <p:cNvSpPr>
              <a:spLocks noChangeArrowheads="1"/>
            </p:cNvSpPr>
            <p:nvPr/>
          </p:nvSpPr>
          <p:spPr bwMode="auto">
            <a:xfrm>
              <a:off x="2060480" y="2321476"/>
              <a:ext cx="112285" cy="1187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0" name="Freeform 20"/>
            <p:cNvSpPr>
              <a:spLocks noEditPoints="1"/>
            </p:cNvSpPr>
            <p:nvPr/>
          </p:nvSpPr>
          <p:spPr bwMode="auto">
            <a:xfrm>
              <a:off x="1816476" y="2075313"/>
              <a:ext cx="602453" cy="606771"/>
            </a:xfrm>
            <a:custGeom>
              <a:avLst/>
              <a:gdLst>
                <a:gd name="T0" fmla="*/ 59 w 118"/>
                <a:gd name="T1" fmla="*/ 90 h 118"/>
                <a:gd name="T2" fmla="*/ 29 w 118"/>
                <a:gd name="T3" fmla="*/ 60 h 118"/>
                <a:gd name="T4" fmla="*/ 59 w 118"/>
                <a:gd name="T5" fmla="*/ 30 h 118"/>
                <a:gd name="T6" fmla="*/ 89 w 118"/>
                <a:gd name="T7" fmla="*/ 60 h 118"/>
                <a:gd name="T8" fmla="*/ 59 w 118"/>
                <a:gd name="T9" fmla="*/ 90 h 118"/>
                <a:gd name="T10" fmla="*/ 64 w 118"/>
                <a:gd name="T11" fmla="*/ 0 h 118"/>
                <a:gd name="T12" fmla="*/ 54 w 118"/>
                <a:gd name="T13" fmla="*/ 0 h 118"/>
                <a:gd name="T14" fmla="*/ 47 w 118"/>
                <a:gd name="T15" fmla="*/ 6 h 118"/>
                <a:gd name="T16" fmla="*/ 44 w 118"/>
                <a:gd name="T17" fmla="*/ 17 h 118"/>
                <a:gd name="T18" fmla="*/ 40 w 118"/>
                <a:gd name="T19" fmla="*/ 19 h 118"/>
                <a:gd name="T20" fmla="*/ 30 w 118"/>
                <a:gd name="T21" fmla="*/ 13 h 118"/>
                <a:gd name="T22" fmla="*/ 26 w 118"/>
                <a:gd name="T23" fmla="*/ 12 h 118"/>
                <a:gd name="T24" fmla="*/ 21 w 118"/>
                <a:gd name="T25" fmla="*/ 14 h 118"/>
                <a:gd name="T26" fmla="*/ 14 w 118"/>
                <a:gd name="T27" fmla="*/ 21 h 118"/>
                <a:gd name="T28" fmla="*/ 13 w 118"/>
                <a:gd name="T29" fmla="*/ 30 h 118"/>
                <a:gd name="T30" fmla="*/ 19 w 118"/>
                <a:gd name="T31" fmla="*/ 40 h 118"/>
                <a:gd name="T32" fmla="*/ 17 w 118"/>
                <a:gd name="T33" fmla="*/ 44 h 118"/>
                <a:gd name="T34" fmla="*/ 6 w 118"/>
                <a:gd name="T35" fmla="*/ 47 h 118"/>
                <a:gd name="T36" fmla="*/ 0 w 118"/>
                <a:gd name="T37" fmla="*/ 54 h 118"/>
                <a:gd name="T38" fmla="*/ 0 w 118"/>
                <a:gd name="T39" fmla="*/ 64 h 118"/>
                <a:gd name="T40" fmla="*/ 6 w 118"/>
                <a:gd name="T41" fmla="*/ 71 h 118"/>
                <a:gd name="T42" fmla="*/ 17 w 118"/>
                <a:gd name="T43" fmla="*/ 73 h 118"/>
                <a:gd name="T44" fmla="*/ 19 w 118"/>
                <a:gd name="T45" fmla="*/ 78 h 118"/>
                <a:gd name="T46" fmla="*/ 13 w 118"/>
                <a:gd name="T47" fmla="*/ 88 h 118"/>
                <a:gd name="T48" fmla="*/ 14 w 118"/>
                <a:gd name="T49" fmla="*/ 97 h 118"/>
                <a:gd name="T50" fmla="*/ 21 w 118"/>
                <a:gd name="T51" fmla="*/ 104 h 118"/>
                <a:gd name="T52" fmla="*/ 26 w 118"/>
                <a:gd name="T53" fmla="*/ 106 h 118"/>
                <a:gd name="T54" fmla="*/ 30 w 118"/>
                <a:gd name="T55" fmla="*/ 105 h 118"/>
                <a:gd name="T56" fmla="*/ 40 w 118"/>
                <a:gd name="T57" fmla="*/ 99 h 118"/>
                <a:gd name="T58" fmla="*/ 44 w 118"/>
                <a:gd name="T59" fmla="*/ 101 h 118"/>
                <a:gd name="T60" fmla="*/ 47 w 118"/>
                <a:gd name="T61" fmla="*/ 112 h 118"/>
                <a:gd name="T62" fmla="*/ 54 w 118"/>
                <a:gd name="T63" fmla="*/ 118 h 118"/>
                <a:gd name="T64" fmla="*/ 64 w 118"/>
                <a:gd name="T65" fmla="*/ 118 h 118"/>
                <a:gd name="T66" fmla="*/ 71 w 118"/>
                <a:gd name="T67" fmla="*/ 112 h 118"/>
                <a:gd name="T68" fmla="*/ 73 w 118"/>
                <a:gd name="T69" fmla="*/ 101 h 118"/>
                <a:gd name="T70" fmla="*/ 78 w 118"/>
                <a:gd name="T71" fmla="*/ 99 h 118"/>
                <a:gd name="T72" fmla="*/ 88 w 118"/>
                <a:gd name="T73" fmla="*/ 105 h 118"/>
                <a:gd name="T74" fmla="*/ 92 w 118"/>
                <a:gd name="T75" fmla="*/ 106 h 118"/>
                <a:gd name="T76" fmla="*/ 97 w 118"/>
                <a:gd name="T77" fmla="*/ 104 h 118"/>
                <a:gd name="T78" fmla="*/ 104 w 118"/>
                <a:gd name="T79" fmla="*/ 97 h 118"/>
                <a:gd name="T80" fmla="*/ 105 w 118"/>
                <a:gd name="T81" fmla="*/ 88 h 118"/>
                <a:gd name="T82" fmla="*/ 99 w 118"/>
                <a:gd name="T83" fmla="*/ 78 h 118"/>
                <a:gd name="T84" fmla="*/ 101 w 118"/>
                <a:gd name="T85" fmla="*/ 73 h 118"/>
                <a:gd name="T86" fmla="*/ 112 w 118"/>
                <a:gd name="T87" fmla="*/ 71 h 118"/>
                <a:gd name="T88" fmla="*/ 118 w 118"/>
                <a:gd name="T89" fmla="*/ 64 h 118"/>
                <a:gd name="T90" fmla="*/ 118 w 118"/>
                <a:gd name="T91" fmla="*/ 54 h 118"/>
                <a:gd name="T92" fmla="*/ 112 w 118"/>
                <a:gd name="T93" fmla="*/ 47 h 118"/>
                <a:gd name="T94" fmla="*/ 101 w 118"/>
                <a:gd name="T95" fmla="*/ 44 h 118"/>
                <a:gd name="T96" fmla="*/ 99 w 118"/>
                <a:gd name="T97" fmla="*/ 40 h 118"/>
                <a:gd name="T98" fmla="*/ 105 w 118"/>
                <a:gd name="T99" fmla="*/ 30 h 118"/>
                <a:gd name="T100" fmla="*/ 104 w 118"/>
                <a:gd name="T101" fmla="*/ 21 h 118"/>
                <a:gd name="T102" fmla="*/ 97 w 118"/>
                <a:gd name="T103" fmla="*/ 14 h 118"/>
                <a:gd name="T104" fmla="*/ 92 w 118"/>
                <a:gd name="T105" fmla="*/ 12 h 118"/>
                <a:gd name="T106" fmla="*/ 88 w 118"/>
                <a:gd name="T107" fmla="*/ 13 h 118"/>
                <a:gd name="T108" fmla="*/ 78 w 118"/>
                <a:gd name="T109" fmla="*/ 19 h 118"/>
                <a:gd name="T110" fmla="*/ 73 w 118"/>
                <a:gd name="T111" fmla="*/ 17 h 118"/>
                <a:gd name="T112" fmla="*/ 71 w 118"/>
                <a:gd name="T113" fmla="*/ 6 h 118"/>
                <a:gd name="T114" fmla="*/ 64 w 118"/>
                <a:gd name="T1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" h="118">
                  <a:moveTo>
                    <a:pt x="59" y="90"/>
                  </a:moveTo>
                  <a:cubicBezTo>
                    <a:pt x="42" y="90"/>
                    <a:pt x="29" y="76"/>
                    <a:pt x="29" y="60"/>
                  </a:cubicBezTo>
                  <a:cubicBezTo>
                    <a:pt x="29" y="43"/>
                    <a:pt x="42" y="30"/>
                    <a:pt x="59" y="30"/>
                  </a:cubicBezTo>
                  <a:cubicBezTo>
                    <a:pt x="75" y="30"/>
                    <a:pt x="89" y="43"/>
                    <a:pt x="89" y="60"/>
                  </a:cubicBezTo>
                  <a:cubicBezTo>
                    <a:pt x="89" y="76"/>
                    <a:pt x="75" y="90"/>
                    <a:pt x="59" y="90"/>
                  </a:cubicBezTo>
                  <a:moveTo>
                    <a:pt x="6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8"/>
                    <a:pt x="41" y="18"/>
                    <a:pt x="40" y="19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8" y="12"/>
                    <a:pt x="26" y="12"/>
                  </a:cubicBezTo>
                  <a:cubicBezTo>
                    <a:pt x="24" y="12"/>
                    <a:pt x="22" y="12"/>
                    <a:pt x="21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23"/>
                    <a:pt x="11" y="27"/>
                    <a:pt x="13" y="3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1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5"/>
                    <a:pt x="19" y="77"/>
                    <a:pt x="19" y="7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91"/>
                    <a:pt x="11" y="95"/>
                    <a:pt x="14" y="97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2" y="105"/>
                    <a:pt x="24" y="106"/>
                    <a:pt x="26" y="106"/>
                  </a:cubicBezTo>
                  <a:cubicBezTo>
                    <a:pt x="28" y="106"/>
                    <a:pt x="29" y="106"/>
                    <a:pt x="30" y="105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1" y="99"/>
                    <a:pt x="43" y="100"/>
                    <a:pt x="44" y="101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7" y="115"/>
                    <a:pt x="50" y="118"/>
                    <a:pt x="54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7" y="118"/>
                    <a:pt x="70" y="115"/>
                    <a:pt x="71" y="112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5" y="100"/>
                    <a:pt x="77" y="99"/>
                    <a:pt x="78" y="99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6"/>
                    <a:pt x="90" y="106"/>
                    <a:pt x="92" y="106"/>
                  </a:cubicBezTo>
                  <a:cubicBezTo>
                    <a:pt x="94" y="106"/>
                    <a:pt x="96" y="105"/>
                    <a:pt x="97" y="104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7" y="95"/>
                    <a:pt x="107" y="91"/>
                    <a:pt x="105" y="8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100" y="75"/>
                    <a:pt x="101" y="73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5" y="70"/>
                    <a:pt x="118" y="67"/>
                    <a:pt x="118" y="6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0"/>
                    <a:pt x="115" y="47"/>
                    <a:pt x="112" y="47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9" y="41"/>
                    <a:pt x="99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7" y="27"/>
                    <a:pt x="107" y="23"/>
                    <a:pt x="104" y="21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2"/>
                    <a:pt x="94" y="12"/>
                    <a:pt x="92" y="12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8"/>
                    <a:pt x="75" y="18"/>
                    <a:pt x="73" y="1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3"/>
                    <a:pt x="67" y="0"/>
                    <a:pt x="6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11" name="Freeform 21"/>
          <p:cNvSpPr>
            <a:spLocks noEditPoints="1"/>
          </p:cNvSpPr>
          <p:nvPr/>
        </p:nvSpPr>
        <p:spPr bwMode="auto">
          <a:xfrm>
            <a:off x="6752195" y="2311941"/>
            <a:ext cx="433612" cy="363343"/>
          </a:xfrm>
          <a:custGeom>
            <a:avLst/>
            <a:gdLst>
              <a:gd name="T0" fmla="*/ 34 w 107"/>
              <a:gd name="T1" fmla="*/ 82 h 89"/>
              <a:gd name="T2" fmla="*/ 34 w 107"/>
              <a:gd name="T3" fmla="*/ 74 h 89"/>
              <a:gd name="T4" fmla="*/ 40 w 107"/>
              <a:gd name="T5" fmla="*/ 75 h 89"/>
              <a:gd name="T6" fmla="*/ 34 w 107"/>
              <a:gd name="T7" fmla="*/ 82 h 89"/>
              <a:gd name="T8" fmla="*/ 32 w 107"/>
              <a:gd name="T9" fmla="*/ 68 h 89"/>
              <a:gd name="T10" fmla="*/ 6 w 107"/>
              <a:gd name="T11" fmla="*/ 41 h 89"/>
              <a:gd name="T12" fmla="*/ 97 w 107"/>
              <a:gd name="T13" fmla="*/ 7 h 89"/>
              <a:gd name="T14" fmla="*/ 32 w 107"/>
              <a:gd name="T15" fmla="*/ 68 h 89"/>
              <a:gd name="T16" fmla="*/ 105 w 107"/>
              <a:gd name="T17" fmla="*/ 0 h 89"/>
              <a:gd name="T18" fmla="*/ 105 w 107"/>
              <a:gd name="T19" fmla="*/ 0 h 89"/>
              <a:gd name="T20" fmla="*/ 105 w 107"/>
              <a:gd name="T21" fmla="*/ 0 h 89"/>
              <a:gd name="T22" fmla="*/ 1 w 107"/>
              <a:gd name="T23" fmla="*/ 38 h 89"/>
              <a:gd name="T24" fmla="*/ 0 w 107"/>
              <a:gd name="T25" fmla="*/ 39 h 89"/>
              <a:gd name="T26" fmla="*/ 1 w 107"/>
              <a:gd name="T27" fmla="*/ 41 h 89"/>
              <a:gd name="T28" fmla="*/ 30 w 107"/>
              <a:gd name="T29" fmla="*/ 72 h 89"/>
              <a:gd name="T30" fmla="*/ 30 w 107"/>
              <a:gd name="T31" fmla="*/ 87 h 89"/>
              <a:gd name="T32" fmla="*/ 31 w 107"/>
              <a:gd name="T33" fmla="*/ 89 h 89"/>
              <a:gd name="T34" fmla="*/ 32 w 107"/>
              <a:gd name="T35" fmla="*/ 89 h 89"/>
              <a:gd name="T36" fmla="*/ 33 w 107"/>
              <a:gd name="T37" fmla="*/ 89 h 89"/>
              <a:gd name="T38" fmla="*/ 44 w 107"/>
              <a:gd name="T39" fmla="*/ 76 h 89"/>
              <a:gd name="T40" fmla="*/ 87 w 107"/>
              <a:gd name="T41" fmla="*/ 86 h 89"/>
              <a:gd name="T42" fmla="*/ 87 w 107"/>
              <a:gd name="T43" fmla="*/ 86 h 89"/>
              <a:gd name="T44" fmla="*/ 88 w 107"/>
              <a:gd name="T45" fmla="*/ 86 h 89"/>
              <a:gd name="T46" fmla="*/ 89 w 107"/>
              <a:gd name="T47" fmla="*/ 84 h 89"/>
              <a:gd name="T48" fmla="*/ 107 w 107"/>
              <a:gd name="T49" fmla="*/ 2 h 89"/>
              <a:gd name="T50" fmla="*/ 107 w 107"/>
              <a:gd name="T51" fmla="*/ 2 h 89"/>
              <a:gd name="T52" fmla="*/ 107 w 107"/>
              <a:gd name="T53" fmla="*/ 2 h 89"/>
              <a:gd name="T54" fmla="*/ 107 w 107"/>
              <a:gd name="T55" fmla="*/ 1 h 89"/>
              <a:gd name="T56" fmla="*/ 107 w 107"/>
              <a:gd name="T57" fmla="*/ 1 h 89"/>
              <a:gd name="T58" fmla="*/ 107 w 107"/>
              <a:gd name="T59" fmla="*/ 1 h 89"/>
              <a:gd name="T60" fmla="*/ 107 w 107"/>
              <a:gd name="T61" fmla="*/ 1 h 89"/>
              <a:gd name="T62" fmla="*/ 107 w 107"/>
              <a:gd name="T63" fmla="*/ 1 h 89"/>
              <a:gd name="T64" fmla="*/ 107 w 107"/>
              <a:gd name="T65" fmla="*/ 0 h 89"/>
              <a:gd name="T66" fmla="*/ 107 w 107"/>
              <a:gd name="T67" fmla="*/ 0 h 89"/>
              <a:gd name="T68" fmla="*/ 106 w 107"/>
              <a:gd name="T69" fmla="*/ 0 h 89"/>
              <a:gd name="T70" fmla="*/ 106 w 107"/>
              <a:gd name="T71" fmla="*/ 0 h 89"/>
              <a:gd name="T72" fmla="*/ 106 w 107"/>
              <a:gd name="T73" fmla="*/ 0 h 89"/>
              <a:gd name="T74" fmla="*/ 106 w 107"/>
              <a:gd name="T75" fmla="*/ 0 h 89"/>
              <a:gd name="T76" fmla="*/ 105 w 107"/>
              <a:gd name="T7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7" h="89">
                <a:moveTo>
                  <a:pt x="34" y="82"/>
                </a:moveTo>
                <a:cubicBezTo>
                  <a:pt x="34" y="74"/>
                  <a:pt x="34" y="74"/>
                  <a:pt x="34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34" y="82"/>
                  <a:pt x="34" y="82"/>
                  <a:pt x="34" y="82"/>
                </a:cubicBezTo>
                <a:moveTo>
                  <a:pt x="32" y="68"/>
                </a:moveTo>
                <a:cubicBezTo>
                  <a:pt x="6" y="41"/>
                  <a:pt x="6" y="41"/>
                  <a:pt x="6" y="41"/>
                </a:cubicBezTo>
                <a:cubicBezTo>
                  <a:pt x="97" y="7"/>
                  <a:pt x="97" y="7"/>
                  <a:pt x="97" y="7"/>
                </a:cubicBezTo>
                <a:cubicBezTo>
                  <a:pt x="32" y="68"/>
                  <a:pt x="32" y="68"/>
                  <a:pt x="32" y="68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9"/>
                  <a:pt x="31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89"/>
                  <a:pt x="33" y="89"/>
                </a:cubicBezTo>
                <a:cubicBezTo>
                  <a:pt x="44" y="76"/>
                  <a:pt x="44" y="76"/>
                  <a:pt x="44" y="7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9" y="85"/>
                  <a:pt x="89" y="85"/>
                  <a:pt x="89" y="84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246118" y="2318795"/>
            <a:ext cx="491883" cy="342776"/>
            <a:chOff x="4297544" y="2142252"/>
            <a:chExt cx="619727" cy="431866"/>
          </a:xfrm>
        </p:grpSpPr>
        <p:sp>
          <p:nvSpPr>
            <p:cNvPr id="117" name="Freeform 22"/>
            <p:cNvSpPr>
              <a:spLocks noEditPoints="1"/>
            </p:cNvSpPr>
            <p:nvPr/>
          </p:nvSpPr>
          <p:spPr bwMode="auto">
            <a:xfrm>
              <a:off x="4297544" y="2142252"/>
              <a:ext cx="619727" cy="431866"/>
            </a:xfrm>
            <a:custGeom>
              <a:avLst/>
              <a:gdLst>
                <a:gd name="T0" fmla="*/ 61 w 121"/>
                <a:gd name="T1" fmla="*/ 73 h 84"/>
                <a:gd name="T2" fmla="*/ 30 w 121"/>
                <a:gd name="T3" fmla="*/ 42 h 84"/>
                <a:gd name="T4" fmla="*/ 61 w 121"/>
                <a:gd name="T5" fmla="*/ 12 h 84"/>
                <a:gd name="T6" fmla="*/ 61 w 121"/>
                <a:gd name="T7" fmla="*/ 12 h 84"/>
                <a:gd name="T8" fmla="*/ 91 w 121"/>
                <a:gd name="T9" fmla="*/ 42 h 84"/>
                <a:gd name="T10" fmla="*/ 61 w 121"/>
                <a:gd name="T11" fmla="*/ 73 h 84"/>
                <a:gd name="T12" fmla="*/ 61 w 121"/>
                <a:gd name="T13" fmla="*/ 0 h 84"/>
                <a:gd name="T14" fmla="*/ 2 w 121"/>
                <a:gd name="T15" fmla="*/ 39 h 84"/>
                <a:gd name="T16" fmla="*/ 0 w 121"/>
                <a:gd name="T17" fmla="*/ 42 h 84"/>
                <a:gd name="T18" fmla="*/ 2 w 121"/>
                <a:gd name="T19" fmla="*/ 45 h 84"/>
                <a:gd name="T20" fmla="*/ 61 w 121"/>
                <a:gd name="T21" fmla="*/ 84 h 84"/>
                <a:gd name="T22" fmla="*/ 120 w 121"/>
                <a:gd name="T23" fmla="*/ 45 h 84"/>
                <a:gd name="T24" fmla="*/ 121 w 121"/>
                <a:gd name="T25" fmla="*/ 42 h 84"/>
                <a:gd name="T26" fmla="*/ 120 w 121"/>
                <a:gd name="T27" fmla="*/ 39 h 84"/>
                <a:gd name="T28" fmla="*/ 61 w 121"/>
                <a:gd name="T2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84">
                  <a:moveTo>
                    <a:pt x="61" y="73"/>
                  </a:moveTo>
                  <a:cubicBezTo>
                    <a:pt x="44" y="73"/>
                    <a:pt x="30" y="59"/>
                    <a:pt x="30" y="42"/>
                  </a:cubicBezTo>
                  <a:cubicBezTo>
                    <a:pt x="30" y="26"/>
                    <a:pt x="44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7" y="12"/>
                    <a:pt x="91" y="26"/>
                    <a:pt x="91" y="42"/>
                  </a:cubicBezTo>
                  <a:cubicBezTo>
                    <a:pt x="91" y="59"/>
                    <a:pt x="77" y="73"/>
                    <a:pt x="61" y="73"/>
                  </a:cubicBezTo>
                  <a:moveTo>
                    <a:pt x="61" y="0"/>
                  </a:moveTo>
                  <a:cubicBezTo>
                    <a:pt x="28" y="0"/>
                    <a:pt x="3" y="38"/>
                    <a:pt x="2" y="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7"/>
                    <a:pt x="28" y="84"/>
                    <a:pt x="61" y="84"/>
                  </a:cubicBezTo>
                  <a:cubicBezTo>
                    <a:pt x="93" y="84"/>
                    <a:pt x="119" y="47"/>
                    <a:pt x="120" y="4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8"/>
                    <a:pt x="93" y="0"/>
                    <a:pt x="61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8" name="Freeform 23"/>
            <p:cNvSpPr/>
            <p:nvPr/>
          </p:nvSpPr>
          <p:spPr bwMode="auto">
            <a:xfrm>
              <a:off x="4517796" y="2261015"/>
              <a:ext cx="190021" cy="190021"/>
            </a:xfrm>
            <a:custGeom>
              <a:avLst/>
              <a:gdLst>
                <a:gd name="T0" fmla="*/ 18 w 37"/>
                <a:gd name="T1" fmla="*/ 0 h 37"/>
                <a:gd name="T2" fmla="*/ 17 w 37"/>
                <a:gd name="T3" fmla="*/ 1 h 37"/>
                <a:gd name="T4" fmla="*/ 19 w 37"/>
                <a:gd name="T5" fmla="*/ 20 h 37"/>
                <a:gd name="T6" fmla="*/ 1 w 37"/>
                <a:gd name="T7" fmla="*/ 14 h 37"/>
                <a:gd name="T8" fmla="*/ 0 w 37"/>
                <a:gd name="T9" fmla="*/ 19 h 37"/>
                <a:gd name="T10" fmla="*/ 18 w 37"/>
                <a:gd name="T11" fmla="*/ 37 h 37"/>
                <a:gd name="T12" fmla="*/ 37 w 37"/>
                <a:gd name="T13" fmla="*/ 19 h 37"/>
                <a:gd name="T14" fmla="*/ 18 w 3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ubicBezTo>
                    <a:pt x="37" y="9"/>
                    <a:pt x="28" y="0"/>
                    <a:pt x="18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1824626" y="2970483"/>
            <a:ext cx="602243" cy="481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540" b="1" dirty="0">
                <a:solidFill>
                  <a:srgbClr val="C8001C"/>
                </a:solidFill>
                <a:latin typeface="+mj-ea"/>
                <a:ea typeface="+mj-ea"/>
              </a:rPr>
              <a:t>01</a:t>
            </a:r>
            <a:endParaRPr lang="zh-CN" altLang="en-US" sz="2540" b="1" dirty="0">
              <a:solidFill>
                <a:srgbClr val="C8001C"/>
              </a:solidFill>
              <a:latin typeface="+mj-ea"/>
              <a:ea typeface="+mj-ea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4246117" y="2975056"/>
            <a:ext cx="602243" cy="481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540" b="1" dirty="0">
                <a:solidFill>
                  <a:prstClr val="white"/>
                </a:solidFill>
                <a:latin typeface="+mj-ea"/>
                <a:ea typeface="+mj-ea"/>
              </a:rPr>
              <a:t>02</a:t>
            </a:r>
            <a:endParaRPr lang="zh-CN" altLang="en-US" sz="254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6686846" y="2981633"/>
            <a:ext cx="602243" cy="481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540" b="1" dirty="0">
                <a:solidFill>
                  <a:prstClr val="white"/>
                </a:solidFill>
                <a:latin typeface="+mj-ea"/>
                <a:ea typeface="+mj-ea"/>
              </a:rPr>
              <a:t>03</a:t>
            </a:r>
            <a:endParaRPr lang="zh-CN" altLang="en-US" sz="254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8903748" y="2981633"/>
            <a:ext cx="602243" cy="481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540" b="1" dirty="0">
                <a:solidFill>
                  <a:prstClr val="white"/>
                </a:solidFill>
                <a:latin typeface="+mj-ea"/>
                <a:ea typeface="+mj-ea"/>
              </a:rPr>
              <a:t>04</a:t>
            </a:r>
            <a:endParaRPr lang="zh-CN" altLang="en-US" sz="254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1" name="Text Placeholder 2"/>
          <p:cNvSpPr txBox="1"/>
          <p:nvPr/>
        </p:nvSpPr>
        <p:spPr>
          <a:xfrm>
            <a:off x="1112676" y="4653050"/>
            <a:ext cx="234428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32" name="文本框 36"/>
          <p:cNvSpPr txBox="1"/>
          <p:nvPr/>
        </p:nvSpPr>
        <p:spPr>
          <a:xfrm>
            <a:off x="1012966" y="4252940"/>
            <a:ext cx="1814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33" name="Text Placeholder 2"/>
          <p:cNvSpPr txBox="1"/>
          <p:nvPr/>
        </p:nvSpPr>
        <p:spPr>
          <a:xfrm>
            <a:off x="3742777" y="4653315"/>
            <a:ext cx="234428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34" name="文本框 36"/>
          <p:cNvSpPr txBox="1"/>
          <p:nvPr/>
        </p:nvSpPr>
        <p:spPr>
          <a:xfrm>
            <a:off x="3643067" y="4253205"/>
            <a:ext cx="1814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35" name="Text Placeholder 2"/>
          <p:cNvSpPr txBox="1"/>
          <p:nvPr/>
        </p:nvSpPr>
        <p:spPr>
          <a:xfrm>
            <a:off x="6242603" y="4653050"/>
            <a:ext cx="234428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36" name="文本框 36"/>
          <p:cNvSpPr txBox="1"/>
          <p:nvPr/>
        </p:nvSpPr>
        <p:spPr>
          <a:xfrm>
            <a:off x="6142893" y="4252940"/>
            <a:ext cx="1814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37" name="Text Placeholder 2"/>
          <p:cNvSpPr txBox="1"/>
          <p:nvPr/>
        </p:nvSpPr>
        <p:spPr>
          <a:xfrm>
            <a:off x="8897973" y="4581525"/>
            <a:ext cx="234428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38" name="文本框 36"/>
          <p:cNvSpPr txBox="1"/>
          <p:nvPr/>
        </p:nvSpPr>
        <p:spPr>
          <a:xfrm>
            <a:off x="8798263" y="4181415"/>
            <a:ext cx="1814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174870" y="1599978"/>
            <a:ext cx="2255941" cy="2148173"/>
            <a:chOff x="5543850" y="2346212"/>
            <a:chExt cx="1321607" cy="1258473"/>
          </a:xfrm>
        </p:grpSpPr>
        <p:sp>
          <p:nvSpPr>
            <p:cNvPr id="2" name="Flowchart: Decision 78"/>
            <p:cNvSpPr/>
            <p:nvPr/>
          </p:nvSpPr>
          <p:spPr>
            <a:xfrm>
              <a:off x="5543850" y="2346212"/>
              <a:ext cx="1091571" cy="1091571"/>
            </a:xfrm>
            <a:prstGeom prst="flowChartDecision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lIns="72548" tIns="36274" rIns="72548" bIns="36274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Flowchart: Decision 79"/>
            <p:cNvSpPr/>
            <p:nvPr/>
          </p:nvSpPr>
          <p:spPr>
            <a:xfrm>
              <a:off x="5543850" y="2513114"/>
              <a:ext cx="1091571" cy="1091571"/>
            </a:xfrm>
            <a:prstGeom prst="flowChartDecision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solidFill>
                <a:srgbClr val="C8001C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62998" y="2734348"/>
              <a:ext cx="1102459" cy="6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C8001C"/>
                  </a:solidFill>
                </a:rPr>
                <a:t>05</a:t>
              </a:r>
              <a:endParaRPr lang="zh-CN" altLang="en-US" sz="6600" b="1" dirty="0">
                <a:solidFill>
                  <a:srgbClr val="C8001C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90845" y="389495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90845" y="4410687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营业额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4" name="矩形 13"/>
          <p:cNvSpPr/>
          <p:nvPr/>
        </p:nvSpPr>
        <p:spPr>
          <a:xfrm>
            <a:off x="5090845" y="478023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管理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5" name="矩形 14"/>
          <p:cNvSpPr/>
          <p:nvPr/>
        </p:nvSpPr>
        <p:spPr>
          <a:xfrm>
            <a:off x="5090845" y="5149789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结束语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29441" y="4410687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团队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</a:p>
        </p:txBody>
      </p:sp>
      <p:sp>
        <p:nvSpPr>
          <p:cNvPr id="17" name="矩形 16"/>
          <p:cNvSpPr/>
          <p:nvPr/>
        </p:nvSpPr>
        <p:spPr>
          <a:xfrm>
            <a:off x="6229441" y="4789780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利益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最大化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 bwMode="auto">
          <a:xfrm>
            <a:off x="891962" y="2076808"/>
            <a:ext cx="1774825" cy="1609725"/>
            <a:chOff x="0" y="0"/>
            <a:chExt cx="1773781" cy="1609411"/>
          </a:xfrm>
          <a:solidFill>
            <a:srgbClr val="C8001C"/>
          </a:solidFill>
        </p:grpSpPr>
        <p:grpSp>
          <p:nvGrpSpPr>
            <p:cNvPr id="9" name="组合 8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  <a:grpFill/>
          </p:grpSpPr>
          <p:sp>
            <p:nvSpPr>
              <p:cNvPr id="11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grpFill/>
              <a:ln w="9525">
                <a:solidFill>
                  <a:srgbClr val="C8001C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  <p:sp>
            <p:nvSpPr>
              <p:cNvPr id="12" name="右箭头 55"/>
              <p:cNvSpPr/>
              <p:nvPr/>
            </p:nvSpPr>
            <p:spPr bwMode="auto">
              <a:xfrm>
                <a:off x="0" y="0"/>
                <a:ext cx="1671178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pFill/>
              <a:ln w="25400">
                <a:noFill/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</p:grpSp>
        <p:sp>
          <p:nvSpPr>
            <p:cNvPr id="10" name="TextBox 33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63548" cy="521868"/>
            </a:xfrm>
            <a:prstGeom prst="rect">
              <a:avLst/>
            </a:prstGeom>
            <a:grpFill/>
            <a:ln w="9525">
              <a:noFill/>
              <a:miter lim="800000"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01</a:t>
              </a: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3168023" y="2076808"/>
            <a:ext cx="1774825" cy="1609725"/>
            <a:chOff x="0" y="0"/>
            <a:chExt cx="1773781" cy="1609411"/>
          </a:xfrm>
          <a:solidFill>
            <a:srgbClr val="C8001C"/>
          </a:solidFill>
        </p:grpSpPr>
        <p:grpSp>
          <p:nvGrpSpPr>
            <p:cNvPr id="28" name="组合 27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  <a:grpFill/>
          </p:grpSpPr>
          <p:sp>
            <p:nvSpPr>
              <p:cNvPr id="30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grpFill/>
              <a:ln w="9525">
                <a:solidFill>
                  <a:srgbClr val="C8001C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  <p:sp>
            <p:nvSpPr>
              <p:cNvPr id="31" name="右箭头 55"/>
              <p:cNvSpPr/>
              <p:nvPr/>
            </p:nvSpPr>
            <p:spPr bwMode="auto">
              <a:xfrm>
                <a:off x="0" y="0"/>
                <a:ext cx="1671178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pFill/>
              <a:ln w="25400">
                <a:noFill/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</p:grpSp>
        <p:sp>
          <p:nvSpPr>
            <p:cNvPr id="29" name="TextBox 33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69052" cy="523118"/>
            </a:xfrm>
            <a:prstGeom prst="rect">
              <a:avLst/>
            </a:prstGeom>
            <a:grpFill/>
            <a:ln w="9525">
              <a:noFill/>
              <a:miter lim="800000"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5444084" y="2076808"/>
            <a:ext cx="1774825" cy="1609725"/>
            <a:chOff x="0" y="0"/>
            <a:chExt cx="1773781" cy="1609411"/>
          </a:xfrm>
          <a:solidFill>
            <a:srgbClr val="C8001C"/>
          </a:solidFill>
        </p:grpSpPr>
        <p:grpSp>
          <p:nvGrpSpPr>
            <p:cNvPr id="33" name="组合 32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  <a:grpFill/>
          </p:grpSpPr>
          <p:sp>
            <p:nvSpPr>
              <p:cNvPr id="35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grpFill/>
              <a:ln w="9525">
                <a:solidFill>
                  <a:srgbClr val="C8001C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  <p:sp>
            <p:nvSpPr>
              <p:cNvPr id="36" name="右箭头 55"/>
              <p:cNvSpPr/>
              <p:nvPr/>
            </p:nvSpPr>
            <p:spPr bwMode="auto">
              <a:xfrm>
                <a:off x="0" y="0"/>
                <a:ext cx="1671178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pFill/>
              <a:ln w="25400">
                <a:noFill/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</p:grpSp>
        <p:sp>
          <p:nvSpPr>
            <p:cNvPr id="34" name="TextBox 33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69052" cy="523118"/>
            </a:xfrm>
            <a:prstGeom prst="rect">
              <a:avLst/>
            </a:prstGeom>
            <a:grpFill/>
            <a:ln w="9525">
              <a:noFill/>
              <a:miter lim="800000"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7720145" y="2076808"/>
            <a:ext cx="1774825" cy="1609725"/>
            <a:chOff x="0" y="0"/>
            <a:chExt cx="1773781" cy="1609411"/>
          </a:xfrm>
          <a:solidFill>
            <a:srgbClr val="C8001C"/>
          </a:solidFill>
        </p:grpSpPr>
        <p:grpSp>
          <p:nvGrpSpPr>
            <p:cNvPr id="38" name="组合 37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  <a:grpFill/>
          </p:grpSpPr>
          <p:sp>
            <p:nvSpPr>
              <p:cNvPr id="40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grpFill/>
              <a:ln w="9525">
                <a:solidFill>
                  <a:srgbClr val="C8001C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  <p:sp>
            <p:nvSpPr>
              <p:cNvPr id="41" name="右箭头 55"/>
              <p:cNvSpPr/>
              <p:nvPr/>
            </p:nvSpPr>
            <p:spPr bwMode="auto">
              <a:xfrm>
                <a:off x="0" y="0"/>
                <a:ext cx="1671178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pFill/>
              <a:ln w="25400">
                <a:noFill/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</p:grpSp>
        <p:sp>
          <p:nvSpPr>
            <p:cNvPr id="39" name="TextBox 33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69052" cy="523118"/>
            </a:xfrm>
            <a:prstGeom prst="rect">
              <a:avLst/>
            </a:prstGeom>
            <a:grpFill/>
            <a:ln w="9525">
              <a:noFill/>
              <a:miter lim="800000"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9996206" y="2076808"/>
            <a:ext cx="1774825" cy="1609725"/>
            <a:chOff x="0" y="0"/>
            <a:chExt cx="1773781" cy="1609411"/>
          </a:xfrm>
          <a:solidFill>
            <a:srgbClr val="C8001C"/>
          </a:solidFill>
        </p:grpSpPr>
        <p:grpSp>
          <p:nvGrpSpPr>
            <p:cNvPr id="43" name="组合 42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  <a:grpFill/>
          </p:grpSpPr>
          <p:sp>
            <p:nvSpPr>
              <p:cNvPr id="45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grpFill/>
              <a:ln w="9525">
                <a:solidFill>
                  <a:srgbClr val="C8001C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  <p:sp>
            <p:nvSpPr>
              <p:cNvPr id="46" name="右箭头 55"/>
              <p:cNvSpPr/>
              <p:nvPr/>
            </p:nvSpPr>
            <p:spPr bwMode="auto">
              <a:xfrm>
                <a:off x="0" y="0"/>
                <a:ext cx="1671178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pFill/>
              <a:ln w="25400">
                <a:noFill/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/>
                </a:endParaRPr>
              </a:p>
            </p:txBody>
          </p:sp>
        </p:grpSp>
        <p:sp>
          <p:nvSpPr>
            <p:cNvPr id="44" name="TextBox 33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69052" cy="523118"/>
            </a:xfrm>
            <a:prstGeom prst="rect">
              <a:avLst/>
            </a:prstGeom>
            <a:grpFill/>
            <a:ln w="9525">
              <a:noFill/>
              <a:miter lim="800000"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05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7" name="Text Placeholder 2"/>
          <p:cNvSpPr txBox="1"/>
          <p:nvPr/>
        </p:nvSpPr>
        <p:spPr>
          <a:xfrm>
            <a:off x="741643" y="4267086"/>
            <a:ext cx="2061194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641932" y="3866976"/>
            <a:ext cx="1922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3017704" y="4267086"/>
            <a:ext cx="2061194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8" name="文本框 36"/>
          <p:cNvSpPr txBox="1"/>
          <p:nvPr/>
        </p:nvSpPr>
        <p:spPr>
          <a:xfrm>
            <a:off x="2917993" y="3866976"/>
            <a:ext cx="1922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5293765" y="4267086"/>
            <a:ext cx="2061194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5194054" y="3866976"/>
            <a:ext cx="1922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7569826" y="4267086"/>
            <a:ext cx="2061194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7470115" y="3866976"/>
            <a:ext cx="1922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9845887" y="4267086"/>
            <a:ext cx="2061194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4" name="文本框 36"/>
          <p:cNvSpPr txBox="1"/>
          <p:nvPr/>
        </p:nvSpPr>
        <p:spPr>
          <a:xfrm>
            <a:off x="9746176" y="3866976"/>
            <a:ext cx="1922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01774" y="1419007"/>
            <a:ext cx="2036407" cy="1421055"/>
            <a:chOff x="467623" y="1600608"/>
            <a:chExt cx="2257568" cy="1575385"/>
          </a:xfrm>
        </p:grpSpPr>
        <p:sp>
          <p:nvSpPr>
            <p:cNvPr id="28" name="圆角矩形 27"/>
            <p:cNvSpPr/>
            <p:nvPr/>
          </p:nvSpPr>
          <p:spPr>
            <a:xfrm rot="18900000">
              <a:off x="467623" y="196684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flipH="1">
              <a:off x="767738" y="2550806"/>
              <a:ext cx="625187" cy="625187"/>
            </a:xfrm>
            <a:prstGeom prst="ellipse">
              <a:avLst/>
            </a:prstGeom>
            <a:solidFill>
              <a:srgbClr val="C8001C"/>
            </a:solidFill>
            <a:ln w="25400" cap="flat" cmpd="sng" algn="ctr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929989" y="2744389"/>
              <a:ext cx="300684" cy="2900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1211528" y="2133448"/>
              <a:ext cx="853440" cy="3674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一季度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1972314" y="1600608"/>
              <a:ext cx="364486" cy="350512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00526" y="2985857"/>
            <a:ext cx="2036407" cy="1425517"/>
            <a:chOff x="498658" y="3970152"/>
            <a:chExt cx="2257568" cy="1580335"/>
          </a:xfrm>
        </p:grpSpPr>
        <p:sp>
          <p:nvSpPr>
            <p:cNvPr id="22" name="圆角矩形 21"/>
            <p:cNvSpPr/>
            <p:nvPr/>
          </p:nvSpPr>
          <p:spPr>
            <a:xfrm rot="18900000">
              <a:off x="498658" y="443631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841564" y="3970152"/>
              <a:ext cx="625187" cy="625187"/>
              <a:chOff x="798773" y="5020276"/>
              <a:chExt cx="625187" cy="625187"/>
            </a:xfrm>
          </p:grpSpPr>
          <p:sp>
            <p:nvSpPr>
              <p:cNvPr id="26" name="椭圆 25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rgbClr val="C8001C"/>
              </a:solidFill>
              <a:ln w="25400" cap="flat" cmpd="sng" algn="ctr">
                <a:solidFill>
                  <a:srgbClr val="C8001C"/>
                </a:solidFill>
                <a:prstDash val="solid"/>
                <a:miter lim="800000"/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 rot="18900000">
                <a:off x="961024" y="5213858"/>
                <a:ext cx="300684" cy="2900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2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 rot="18900000">
              <a:off x="1140237" y="4679836"/>
              <a:ext cx="853440" cy="3674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二季度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900862" y="5247065"/>
              <a:ext cx="373190" cy="303422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 rot="2250102">
            <a:off x="3605815" y="3008884"/>
            <a:ext cx="5320539" cy="1153652"/>
          </a:xfrm>
          <a:custGeom>
            <a:avLst/>
            <a:gdLst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529391 w 5390588"/>
              <a:gd name="connsiteY2" fmla="*/ 206916 h 1278942"/>
              <a:gd name="connsiteX3" fmla="*/ 666642 w 5390588"/>
              <a:gd name="connsiteY3" fmla="*/ 207797 h 1278942"/>
              <a:gd name="connsiteX4" fmla="*/ 829333 w 5390588"/>
              <a:gd name="connsiteY4" fmla="*/ 372586 h 1278942"/>
              <a:gd name="connsiteX5" fmla="*/ 823477 w 5390588"/>
              <a:gd name="connsiteY5" fmla="*/ 529189 h 1278942"/>
              <a:gd name="connsiteX6" fmla="*/ 1039160 w 5390588"/>
              <a:gd name="connsiteY6" fmla="*/ 892787 h 1278942"/>
              <a:gd name="connsiteX7" fmla="*/ 1590345 w 5390588"/>
              <a:gd name="connsiteY7" fmla="*/ 935139 h 1278942"/>
              <a:gd name="connsiteX8" fmla="*/ 1874201 w 5390588"/>
              <a:gd name="connsiteY8" fmla="*/ 537589 h 1278942"/>
              <a:gd name="connsiteX9" fmla="*/ 1877625 w 5390588"/>
              <a:gd name="connsiteY9" fmla="*/ 489658 h 1278942"/>
              <a:gd name="connsiteX10" fmla="*/ 1876158 w 5390588"/>
              <a:gd name="connsiteY10" fmla="*/ 489476 h 1278942"/>
              <a:gd name="connsiteX11" fmla="*/ 1878497 w 5390588"/>
              <a:gd name="connsiteY11" fmla="*/ 477447 h 1278942"/>
              <a:gd name="connsiteX12" fmla="*/ 1879461 w 5390588"/>
              <a:gd name="connsiteY12" fmla="*/ 463957 h 1278942"/>
              <a:gd name="connsiteX13" fmla="*/ 1881121 w 5390588"/>
              <a:gd name="connsiteY13" fmla="*/ 463960 h 1278942"/>
              <a:gd name="connsiteX14" fmla="*/ 1890813 w 5390588"/>
              <a:gd name="connsiteY14" fmla="*/ 414129 h 1278942"/>
              <a:gd name="connsiteX15" fmla="*/ 2231559 w 5390588"/>
              <a:gd name="connsiteY15" fmla="*/ 36516 h 1278942"/>
              <a:gd name="connsiteX16" fmla="*/ 2798190 w 5390588"/>
              <a:gd name="connsiteY16" fmla="*/ 138559 h 1278942"/>
              <a:gd name="connsiteX17" fmla="*/ 2985795 w 5390588"/>
              <a:gd name="connsiteY17" fmla="*/ 611320 h 1278942"/>
              <a:gd name="connsiteX18" fmla="*/ 2973287 w 5390588"/>
              <a:gd name="connsiteY18" fmla="*/ 686789 h 1278942"/>
              <a:gd name="connsiteX19" fmla="*/ 2971841 w 5390588"/>
              <a:gd name="connsiteY19" fmla="*/ 743454 h 1278942"/>
              <a:gd name="connsiteX20" fmla="*/ 3206765 w 5390588"/>
              <a:gd name="connsiteY20" fmla="*/ 1161349 h 1278942"/>
              <a:gd name="connsiteX21" fmla="*/ 3748785 w 5390588"/>
              <a:gd name="connsiteY21" fmla="*/ 1189539 h 1278942"/>
              <a:gd name="connsiteX22" fmla="*/ 4025791 w 5390588"/>
              <a:gd name="connsiteY22" fmla="*/ 798268 h 1278942"/>
              <a:gd name="connsiteX23" fmla="*/ 4030339 w 5390588"/>
              <a:gd name="connsiteY23" fmla="*/ 740379 h 1278942"/>
              <a:gd name="connsiteX24" fmla="*/ 4025977 w 5390588"/>
              <a:gd name="connsiteY24" fmla="*/ 739554 h 1278942"/>
              <a:gd name="connsiteX25" fmla="*/ 4232166 w 5390588"/>
              <a:gd name="connsiteY25" fmla="*/ 402536 h 1278942"/>
              <a:gd name="connsiteX26" fmla="*/ 4609810 w 5390588"/>
              <a:gd name="connsiteY26" fmla="*/ 286427 h 1278942"/>
              <a:gd name="connsiteX27" fmla="*/ 5115824 w 5390588"/>
              <a:gd name="connsiteY27" fmla="*/ 707333 h 1278942"/>
              <a:gd name="connsiteX28" fmla="*/ 5131067 w 5390588"/>
              <a:gd name="connsiteY28" fmla="*/ 806333 h 1278942"/>
              <a:gd name="connsiteX29" fmla="*/ 5135113 w 5390588"/>
              <a:gd name="connsiteY29" fmla="*/ 806564 h 1278942"/>
              <a:gd name="connsiteX30" fmla="*/ 5126192 w 5390588"/>
              <a:gd name="connsiteY30" fmla="*/ 913040 h 1278942"/>
              <a:gd name="connsiteX31" fmla="*/ 5236410 w 5390588"/>
              <a:gd name="connsiteY31" fmla="*/ 1043417 h 1278942"/>
              <a:gd name="connsiteX32" fmla="*/ 5390588 w 5390588"/>
              <a:gd name="connsiteY32" fmla="*/ 1056335 h 1278942"/>
              <a:gd name="connsiteX33" fmla="*/ 5388416 w 5390588"/>
              <a:gd name="connsiteY33" fmla="*/ 1096439 h 1278942"/>
              <a:gd name="connsiteX34" fmla="*/ 5237261 w 5390588"/>
              <a:gd name="connsiteY34" fmla="*/ 1083708 h 1278942"/>
              <a:gd name="connsiteX35" fmla="*/ 5087837 w 5390588"/>
              <a:gd name="connsiteY35" fmla="*/ 906801 h 1278942"/>
              <a:gd name="connsiteX36" fmla="*/ 5096462 w 5390588"/>
              <a:gd name="connsiteY36" fmla="*/ 804356 h 1278942"/>
              <a:gd name="connsiteX37" fmla="*/ 5098635 w 5390588"/>
              <a:gd name="connsiteY37" fmla="*/ 804481 h 1278942"/>
              <a:gd name="connsiteX38" fmla="*/ 5084876 w 5390588"/>
              <a:gd name="connsiteY38" fmla="*/ 715118 h 1278942"/>
              <a:gd name="connsiteX39" fmla="*/ 4607786 w 5390588"/>
              <a:gd name="connsiteY39" fmla="*/ 318272 h 1278942"/>
              <a:gd name="connsiteX40" fmla="*/ 4084307 w 5390588"/>
              <a:gd name="connsiteY40" fmla="*/ 651549 h 1278942"/>
              <a:gd name="connsiteX41" fmla="*/ 4058397 w 5390588"/>
              <a:gd name="connsiteY41" fmla="*/ 741768 h 1278942"/>
              <a:gd name="connsiteX42" fmla="*/ 4053635 w 5390588"/>
              <a:gd name="connsiteY42" fmla="*/ 802385 h 1278942"/>
              <a:gd name="connsiteX43" fmla="*/ 3761921 w 5390588"/>
              <a:gd name="connsiteY43" fmla="*/ 1214432 h 1278942"/>
              <a:gd name="connsiteX44" fmla="*/ 3191121 w 5390588"/>
              <a:gd name="connsiteY44" fmla="*/ 1184745 h 1278942"/>
              <a:gd name="connsiteX45" fmla="*/ 2945665 w 5390588"/>
              <a:gd name="connsiteY45" fmla="*/ 668562 h 1278942"/>
              <a:gd name="connsiteX46" fmla="*/ 2947591 w 5390588"/>
              <a:gd name="connsiteY46" fmla="*/ 668744 h 1278942"/>
              <a:gd name="connsiteX47" fmla="*/ 2957555 w 5390588"/>
              <a:gd name="connsiteY47" fmla="*/ 608620 h 1278942"/>
              <a:gd name="connsiteX48" fmla="*/ 2779484 w 5390588"/>
              <a:gd name="connsiteY48" fmla="*/ 159884 h 1278942"/>
              <a:gd name="connsiteX49" fmla="*/ 2241650 w 5390588"/>
              <a:gd name="connsiteY49" fmla="*/ 63029 h 1278942"/>
              <a:gd name="connsiteX50" fmla="*/ 1918221 w 5390588"/>
              <a:gd name="connsiteY50" fmla="*/ 421451 h 1278942"/>
              <a:gd name="connsiteX51" fmla="*/ 1906250 w 5390588"/>
              <a:gd name="connsiteY51" fmla="*/ 482996 h 1278942"/>
              <a:gd name="connsiteX52" fmla="*/ 1902067 w 5390588"/>
              <a:gd name="connsiteY52" fmla="*/ 541550 h 1278942"/>
              <a:gd name="connsiteX53" fmla="*/ 1603140 w 5390588"/>
              <a:gd name="connsiteY53" fmla="*/ 960209 h 1278942"/>
              <a:gd name="connsiteX54" fmla="*/ 1022686 w 5390588"/>
              <a:gd name="connsiteY54" fmla="*/ 915607 h 1278942"/>
              <a:gd name="connsiteX55" fmla="*/ 795552 w 5390588"/>
              <a:gd name="connsiteY55" fmla="*/ 532703 h 1278942"/>
              <a:gd name="connsiteX56" fmla="*/ 792356 w 5390588"/>
              <a:gd name="connsiteY56" fmla="*/ 476139 h 1278942"/>
              <a:gd name="connsiteX57" fmla="*/ 789967 w 5390588"/>
              <a:gd name="connsiteY57" fmla="*/ 476188 h 1278942"/>
              <a:gd name="connsiteX58" fmla="*/ 790607 w 5390588"/>
              <a:gd name="connsiteY58" fmla="*/ 369340 h 1278942"/>
              <a:gd name="connsiteX59" fmla="*/ 670615 w 5390588"/>
              <a:gd name="connsiteY59" fmla="*/ 247901 h 1278942"/>
              <a:gd name="connsiteX60" fmla="*/ 529391 w 5390588"/>
              <a:gd name="connsiteY60" fmla="*/ 247056 h 1278942"/>
              <a:gd name="connsiteX61" fmla="*/ 529391 w 5390588"/>
              <a:gd name="connsiteY61" fmla="*/ 252293 h 1278942"/>
              <a:gd name="connsiteX62" fmla="*/ 0 w 5390588"/>
              <a:gd name="connsiteY62" fmla="*/ 252293 h 1278942"/>
              <a:gd name="connsiteX0-1" fmla="*/ 0 w 5390588"/>
              <a:gd name="connsiteY0-2" fmla="*/ 203650 h 1278942"/>
              <a:gd name="connsiteX1-3" fmla="*/ 529391 w 5390588"/>
              <a:gd name="connsiteY1-4" fmla="*/ 203650 h 1278942"/>
              <a:gd name="connsiteX2-5" fmla="*/ 529391 w 5390588"/>
              <a:gd name="connsiteY2-6" fmla="*/ 206916 h 1278942"/>
              <a:gd name="connsiteX3-7" fmla="*/ 666642 w 5390588"/>
              <a:gd name="connsiteY3-8" fmla="*/ 207797 h 1278942"/>
              <a:gd name="connsiteX4-9" fmla="*/ 829333 w 5390588"/>
              <a:gd name="connsiteY4-10" fmla="*/ 372586 h 1278942"/>
              <a:gd name="connsiteX5-11" fmla="*/ 823477 w 5390588"/>
              <a:gd name="connsiteY5-12" fmla="*/ 529189 h 1278942"/>
              <a:gd name="connsiteX6-13" fmla="*/ 1039160 w 5390588"/>
              <a:gd name="connsiteY6-14" fmla="*/ 892787 h 1278942"/>
              <a:gd name="connsiteX7-15" fmla="*/ 1590345 w 5390588"/>
              <a:gd name="connsiteY7-16" fmla="*/ 935139 h 1278942"/>
              <a:gd name="connsiteX8-17" fmla="*/ 1874201 w 5390588"/>
              <a:gd name="connsiteY8-18" fmla="*/ 537589 h 1278942"/>
              <a:gd name="connsiteX9-19" fmla="*/ 1877625 w 5390588"/>
              <a:gd name="connsiteY9-20" fmla="*/ 489658 h 1278942"/>
              <a:gd name="connsiteX10-21" fmla="*/ 1876158 w 5390588"/>
              <a:gd name="connsiteY10-22" fmla="*/ 489476 h 1278942"/>
              <a:gd name="connsiteX11-23" fmla="*/ 1878497 w 5390588"/>
              <a:gd name="connsiteY11-24" fmla="*/ 477447 h 1278942"/>
              <a:gd name="connsiteX12-25" fmla="*/ 1879461 w 5390588"/>
              <a:gd name="connsiteY12-26" fmla="*/ 463957 h 1278942"/>
              <a:gd name="connsiteX13-27" fmla="*/ 1881121 w 5390588"/>
              <a:gd name="connsiteY13-28" fmla="*/ 463960 h 1278942"/>
              <a:gd name="connsiteX14-29" fmla="*/ 1890813 w 5390588"/>
              <a:gd name="connsiteY14-30" fmla="*/ 414129 h 1278942"/>
              <a:gd name="connsiteX15-31" fmla="*/ 2231559 w 5390588"/>
              <a:gd name="connsiteY15-32" fmla="*/ 36516 h 1278942"/>
              <a:gd name="connsiteX16-33" fmla="*/ 2798190 w 5390588"/>
              <a:gd name="connsiteY16-34" fmla="*/ 138559 h 1278942"/>
              <a:gd name="connsiteX17-35" fmla="*/ 2985795 w 5390588"/>
              <a:gd name="connsiteY17-36" fmla="*/ 611320 h 1278942"/>
              <a:gd name="connsiteX18-37" fmla="*/ 2973287 w 5390588"/>
              <a:gd name="connsiteY18-38" fmla="*/ 686789 h 1278942"/>
              <a:gd name="connsiteX19-39" fmla="*/ 2971841 w 5390588"/>
              <a:gd name="connsiteY19-40" fmla="*/ 743454 h 1278942"/>
              <a:gd name="connsiteX20-41" fmla="*/ 3206765 w 5390588"/>
              <a:gd name="connsiteY20-42" fmla="*/ 1161349 h 1278942"/>
              <a:gd name="connsiteX21-43" fmla="*/ 3748785 w 5390588"/>
              <a:gd name="connsiteY21-44" fmla="*/ 1189539 h 1278942"/>
              <a:gd name="connsiteX22-45" fmla="*/ 4025791 w 5390588"/>
              <a:gd name="connsiteY22-46" fmla="*/ 798268 h 1278942"/>
              <a:gd name="connsiteX23-47" fmla="*/ 4030339 w 5390588"/>
              <a:gd name="connsiteY23-48" fmla="*/ 740379 h 1278942"/>
              <a:gd name="connsiteX24-49" fmla="*/ 4025977 w 5390588"/>
              <a:gd name="connsiteY24-50" fmla="*/ 739554 h 1278942"/>
              <a:gd name="connsiteX25-51" fmla="*/ 4232166 w 5390588"/>
              <a:gd name="connsiteY25-52" fmla="*/ 402536 h 1278942"/>
              <a:gd name="connsiteX26-53" fmla="*/ 4609810 w 5390588"/>
              <a:gd name="connsiteY26-54" fmla="*/ 286427 h 1278942"/>
              <a:gd name="connsiteX27-55" fmla="*/ 5115824 w 5390588"/>
              <a:gd name="connsiteY27-56" fmla="*/ 707333 h 1278942"/>
              <a:gd name="connsiteX28-57" fmla="*/ 5131067 w 5390588"/>
              <a:gd name="connsiteY28-58" fmla="*/ 806333 h 1278942"/>
              <a:gd name="connsiteX29-59" fmla="*/ 5135113 w 5390588"/>
              <a:gd name="connsiteY29-60" fmla="*/ 806564 h 1278942"/>
              <a:gd name="connsiteX30-61" fmla="*/ 5126192 w 5390588"/>
              <a:gd name="connsiteY30-62" fmla="*/ 913040 h 1278942"/>
              <a:gd name="connsiteX31-63" fmla="*/ 5236410 w 5390588"/>
              <a:gd name="connsiteY31-64" fmla="*/ 1043417 h 1278942"/>
              <a:gd name="connsiteX32-65" fmla="*/ 5390588 w 5390588"/>
              <a:gd name="connsiteY32-66" fmla="*/ 1056335 h 1278942"/>
              <a:gd name="connsiteX33-67" fmla="*/ 5388416 w 5390588"/>
              <a:gd name="connsiteY33-68" fmla="*/ 1096439 h 1278942"/>
              <a:gd name="connsiteX34-69" fmla="*/ 5237261 w 5390588"/>
              <a:gd name="connsiteY34-70" fmla="*/ 1083708 h 1278942"/>
              <a:gd name="connsiteX35-71" fmla="*/ 5087837 w 5390588"/>
              <a:gd name="connsiteY35-72" fmla="*/ 906801 h 1278942"/>
              <a:gd name="connsiteX36-73" fmla="*/ 5096462 w 5390588"/>
              <a:gd name="connsiteY36-74" fmla="*/ 804356 h 1278942"/>
              <a:gd name="connsiteX37-75" fmla="*/ 5098635 w 5390588"/>
              <a:gd name="connsiteY37-76" fmla="*/ 804481 h 1278942"/>
              <a:gd name="connsiteX38-77" fmla="*/ 5084876 w 5390588"/>
              <a:gd name="connsiteY38-78" fmla="*/ 715118 h 1278942"/>
              <a:gd name="connsiteX39-79" fmla="*/ 4607786 w 5390588"/>
              <a:gd name="connsiteY39-80" fmla="*/ 318272 h 1278942"/>
              <a:gd name="connsiteX40-81" fmla="*/ 4084307 w 5390588"/>
              <a:gd name="connsiteY40-82" fmla="*/ 651549 h 1278942"/>
              <a:gd name="connsiteX41-83" fmla="*/ 4058397 w 5390588"/>
              <a:gd name="connsiteY41-84" fmla="*/ 741768 h 1278942"/>
              <a:gd name="connsiteX42-85" fmla="*/ 4053635 w 5390588"/>
              <a:gd name="connsiteY42-86" fmla="*/ 802385 h 1278942"/>
              <a:gd name="connsiteX43-87" fmla="*/ 3761921 w 5390588"/>
              <a:gd name="connsiteY43-88" fmla="*/ 1214432 h 1278942"/>
              <a:gd name="connsiteX44-89" fmla="*/ 3191121 w 5390588"/>
              <a:gd name="connsiteY44-90" fmla="*/ 1184745 h 1278942"/>
              <a:gd name="connsiteX45-91" fmla="*/ 2945665 w 5390588"/>
              <a:gd name="connsiteY45-92" fmla="*/ 668562 h 1278942"/>
              <a:gd name="connsiteX46-93" fmla="*/ 2947591 w 5390588"/>
              <a:gd name="connsiteY46-94" fmla="*/ 668744 h 1278942"/>
              <a:gd name="connsiteX47-95" fmla="*/ 2957555 w 5390588"/>
              <a:gd name="connsiteY47-96" fmla="*/ 608620 h 1278942"/>
              <a:gd name="connsiteX48-97" fmla="*/ 2779484 w 5390588"/>
              <a:gd name="connsiteY48-98" fmla="*/ 159884 h 1278942"/>
              <a:gd name="connsiteX49-99" fmla="*/ 2241650 w 5390588"/>
              <a:gd name="connsiteY49-100" fmla="*/ 63029 h 1278942"/>
              <a:gd name="connsiteX50-101" fmla="*/ 1918221 w 5390588"/>
              <a:gd name="connsiteY50-102" fmla="*/ 421451 h 1278942"/>
              <a:gd name="connsiteX51-103" fmla="*/ 1906250 w 5390588"/>
              <a:gd name="connsiteY51-104" fmla="*/ 482996 h 1278942"/>
              <a:gd name="connsiteX52-105" fmla="*/ 1902067 w 5390588"/>
              <a:gd name="connsiteY52-106" fmla="*/ 541550 h 1278942"/>
              <a:gd name="connsiteX53-107" fmla="*/ 1603140 w 5390588"/>
              <a:gd name="connsiteY53-108" fmla="*/ 960209 h 1278942"/>
              <a:gd name="connsiteX54-109" fmla="*/ 1022686 w 5390588"/>
              <a:gd name="connsiteY54-110" fmla="*/ 915607 h 1278942"/>
              <a:gd name="connsiteX55-111" fmla="*/ 795552 w 5390588"/>
              <a:gd name="connsiteY55-112" fmla="*/ 532703 h 1278942"/>
              <a:gd name="connsiteX56-113" fmla="*/ 792356 w 5390588"/>
              <a:gd name="connsiteY56-114" fmla="*/ 476139 h 1278942"/>
              <a:gd name="connsiteX57-115" fmla="*/ 789967 w 5390588"/>
              <a:gd name="connsiteY57-116" fmla="*/ 476188 h 1278942"/>
              <a:gd name="connsiteX58-117" fmla="*/ 790607 w 5390588"/>
              <a:gd name="connsiteY58-118" fmla="*/ 369340 h 1278942"/>
              <a:gd name="connsiteX59-119" fmla="*/ 670615 w 5390588"/>
              <a:gd name="connsiteY59-120" fmla="*/ 247901 h 1278942"/>
              <a:gd name="connsiteX60-121" fmla="*/ 529391 w 5390588"/>
              <a:gd name="connsiteY60-122" fmla="*/ 247056 h 1278942"/>
              <a:gd name="connsiteX61-123" fmla="*/ 0 w 5390588"/>
              <a:gd name="connsiteY61-124" fmla="*/ 252293 h 1278942"/>
              <a:gd name="connsiteX62-125" fmla="*/ 0 w 5390588"/>
              <a:gd name="connsiteY62-126" fmla="*/ 203650 h 1278942"/>
              <a:gd name="connsiteX0-127" fmla="*/ 0 w 5390588"/>
              <a:gd name="connsiteY0-128" fmla="*/ 203650 h 1278942"/>
              <a:gd name="connsiteX1-129" fmla="*/ 529391 w 5390588"/>
              <a:gd name="connsiteY1-130" fmla="*/ 203650 h 1278942"/>
              <a:gd name="connsiteX2-131" fmla="*/ 529391 w 5390588"/>
              <a:gd name="connsiteY2-132" fmla="*/ 206916 h 1278942"/>
              <a:gd name="connsiteX3-133" fmla="*/ 666642 w 5390588"/>
              <a:gd name="connsiteY3-134" fmla="*/ 207797 h 1278942"/>
              <a:gd name="connsiteX4-135" fmla="*/ 829333 w 5390588"/>
              <a:gd name="connsiteY4-136" fmla="*/ 372586 h 1278942"/>
              <a:gd name="connsiteX5-137" fmla="*/ 823477 w 5390588"/>
              <a:gd name="connsiteY5-138" fmla="*/ 529189 h 1278942"/>
              <a:gd name="connsiteX6-139" fmla="*/ 1039160 w 5390588"/>
              <a:gd name="connsiteY6-140" fmla="*/ 892787 h 1278942"/>
              <a:gd name="connsiteX7-141" fmla="*/ 1590345 w 5390588"/>
              <a:gd name="connsiteY7-142" fmla="*/ 935139 h 1278942"/>
              <a:gd name="connsiteX8-143" fmla="*/ 1874201 w 5390588"/>
              <a:gd name="connsiteY8-144" fmla="*/ 537589 h 1278942"/>
              <a:gd name="connsiteX9-145" fmla="*/ 1877625 w 5390588"/>
              <a:gd name="connsiteY9-146" fmla="*/ 489658 h 1278942"/>
              <a:gd name="connsiteX10-147" fmla="*/ 1876158 w 5390588"/>
              <a:gd name="connsiteY10-148" fmla="*/ 489476 h 1278942"/>
              <a:gd name="connsiteX11-149" fmla="*/ 1878497 w 5390588"/>
              <a:gd name="connsiteY11-150" fmla="*/ 477447 h 1278942"/>
              <a:gd name="connsiteX12-151" fmla="*/ 1879461 w 5390588"/>
              <a:gd name="connsiteY12-152" fmla="*/ 463957 h 1278942"/>
              <a:gd name="connsiteX13-153" fmla="*/ 1881121 w 5390588"/>
              <a:gd name="connsiteY13-154" fmla="*/ 463960 h 1278942"/>
              <a:gd name="connsiteX14-155" fmla="*/ 1890813 w 5390588"/>
              <a:gd name="connsiteY14-156" fmla="*/ 414129 h 1278942"/>
              <a:gd name="connsiteX15-157" fmla="*/ 2231559 w 5390588"/>
              <a:gd name="connsiteY15-158" fmla="*/ 36516 h 1278942"/>
              <a:gd name="connsiteX16-159" fmla="*/ 2798190 w 5390588"/>
              <a:gd name="connsiteY16-160" fmla="*/ 138559 h 1278942"/>
              <a:gd name="connsiteX17-161" fmla="*/ 2985795 w 5390588"/>
              <a:gd name="connsiteY17-162" fmla="*/ 611320 h 1278942"/>
              <a:gd name="connsiteX18-163" fmla="*/ 2973287 w 5390588"/>
              <a:gd name="connsiteY18-164" fmla="*/ 686789 h 1278942"/>
              <a:gd name="connsiteX19-165" fmla="*/ 2971841 w 5390588"/>
              <a:gd name="connsiteY19-166" fmla="*/ 743454 h 1278942"/>
              <a:gd name="connsiteX20-167" fmla="*/ 3206765 w 5390588"/>
              <a:gd name="connsiteY20-168" fmla="*/ 1161349 h 1278942"/>
              <a:gd name="connsiteX21-169" fmla="*/ 3748785 w 5390588"/>
              <a:gd name="connsiteY21-170" fmla="*/ 1189539 h 1278942"/>
              <a:gd name="connsiteX22-171" fmla="*/ 4025791 w 5390588"/>
              <a:gd name="connsiteY22-172" fmla="*/ 798268 h 1278942"/>
              <a:gd name="connsiteX23-173" fmla="*/ 4030339 w 5390588"/>
              <a:gd name="connsiteY23-174" fmla="*/ 740379 h 1278942"/>
              <a:gd name="connsiteX24-175" fmla="*/ 4025977 w 5390588"/>
              <a:gd name="connsiteY24-176" fmla="*/ 739554 h 1278942"/>
              <a:gd name="connsiteX25-177" fmla="*/ 4232166 w 5390588"/>
              <a:gd name="connsiteY25-178" fmla="*/ 402536 h 1278942"/>
              <a:gd name="connsiteX26-179" fmla="*/ 4609810 w 5390588"/>
              <a:gd name="connsiteY26-180" fmla="*/ 286427 h 1278942"/>
              <a:gd name="connsiteX27-181" fmla="*/ 5115824 w 5390588"/>
              <a:gd name="connsiteY27-182" fmla="*/ 707333 h 1278942"/>
              <a:gd name="connsiteX28-183" fmla="*/ 5131067 w 5390588"/>
              <a:gd name="connsiteY28-184" fmla="*/ 806333 h 1278942"/>
              <a:gd name="connsiteX29-185" fmla="*/ 5135113 w 5390588"/>
              <a:gd name="connsiteY29-186" fmla="*/ 806564 h 1278942"/>
              <a:gd name="connsiteX30-187" fmla="*/ 5126192 w 5390588"/>
              <a:gd name="connsiteY30-188" fmla="*/ 913040 h 1278942"/>
              <a:gd name="connsiteX31-189" fmla="*/ 5236410 w 5390588"/>
              <a:gd name="connsiteY31-190" fmla="*/ 1043417 h 1278942"/>
              <a:gd name="connsiteX32-191" fmla="*/ 5390588 w 5390588"/>
              <a:gd name="connsiteY32-192" fmla="*/ 1056335 h 1278942"/>
              <a:gd name="connsiteX33-193" fmla="*/ 5388416 w 5390588"/>
              <a:gd name="connsiteY33-194" fmla="*/ 1096439 h 1278942"/>
              <a:gd name="connsiteX34-195" fmla="*/ 5237261 w 5390588"/>
              <a:gd name="connsiteY34-196" fmla="*/ 1083708 h 1278942"/>
              <a:gd name="connsiteX35-197" fmla="*/ 5087837 w 5390588"/>
              <a:gd name="connsiteY35-198" fmla="*/ 906801 h 1278942"/>
              <a:gd name="connsiteX36-199" fmla="*/ 5096462 w 5390588"/>
              <a:gd name="connsiteY36-200" fmla="*/ 804356 h 1278942"/>
              <a:gd name="connsiteX37-201" fmla="*/ 5098635 w 5390588"/>
              <a:gd name="connsiteY37-202" fmla="*/ 804481 h 1278942"/>
              <a:gd name="connsiteX38-203" fmla="*/ 5084876 w 5390588"/>
              <a:gd name="connsiteY38-204" fmla="*/ 715118 h 1278942"/>
              <a:gd name="connsiteX39-205" fmla="*/ 4607786 w 5390588"/>
              <a:gd name="connsiteY39-206" fmla="*/ 318272 h 1278942"/>
              <a:gd name="connsiteX40-207" fmla="*/ 4084307 w 5390588"/>
              <a:gd name="connsiteY40-208" fmla="*/ 651549 h 1278942"/>
              <a:gd name="connsiteX41-209" fmla="*/ 4058397 w 5390588"/>
              <a:gd name="connsiteY41-210" fmla="*/ 741768 h 1278942"/>
              <a:gd name="connsiteX42-211" fmla="*/ 4053635 w 5390588"/>
              <a:gd name="connsiteY42-212" fmla="*/ 802385 h 1278942"/>
              <a:gd name="connsiteX43-213" fmla="*/ 3761921 w 5390588"/>
              <a:gd name="connsiteY43-214" fmla="*/ 1214432 h 1278942"/>
              <a:gd name="connsiteX44-215" fmla="*/ 3191121 w 5390588"/>
              <a:gd name="connsiteY44-216" fmla="*/ 1184745 h 1278942"/>
              <a:gd name="connsiteX45-217" fmla="*/ 2945665 w 5390588"/>
              <a:gd name="connsiteY45-218" fmla="*/ 668562 h 1278942"/>
              <a:gd name="connsiteX46-219" fmla="*/ 2947591 w 5390588"/>
              <a:gd name="connsiteY46-220" fmla="*/ 668744 h 1278942"/>
              <a:gd name="connsiteX47-221" fmla="*/ 2957555 w 5390588"/>
              <a:gd name="connsiteY47-222" fmla="*/ 608620 h 1278942"/>
              <a:gd name="connsiteX48-223" fmla="*/ 2779484 w 5390588"/>
              <a:gd name="connsiteY48-224" fmla="*/ 159884 h 1278942"/>
              <a:gd name="connsiteX49-225" fmla="*/ 2241650 w 5390588"/>
              <a:gd name="connsiteY49-226" fmla="*/ 63029 h 1278942"/>
              <a:gd name="connsiteX50-227" fmla="*/ 1918221 w 5390588"/>
              <a:gd name="connsiteY50-228" fmla="*/ 421451 h 1278942"/>
              <a:gd name="connsiteX51-229" fmla="*/ 1906250 w 5390588"/>
              <a:gd name="connsiteY51-230" fmla="*/ 482996 h 1278942"/>
              <a:gd name="connsiteX52-231" fmla="*/ 1902067 w 5390588"/>
              <a:gd name="connsiteY52-232" fmla="*/ 541550 h 1278942"/>
              <a:gd name="connsiteX53-233" fmla="*/ 1603140 w 5390588"/>
              <a:gd name="connsiteY53-234" fmla="*/ 960209 h 1278942"/>
              <a:gd name="connsiteX54-235" fmla="*/ 1022686 w 5390588"/>
              <a:gd name="connsiteY54-236" fmla="*/ 915607 h 1278942"/>
              <a:gd name="connsiteX55-237" fmla="*/ 795552 w 5390588"/>
              <a:gd name="connsiteY55-238" fmla="*/ 532703 h 1278942"/>
              <a:gd name="connsiteX56-239" fmla="*/ 792356 w 5390588"/>
              <a:gd name="connsiteY56-240" fmla="*/ 476139 h 1278942"/>
              <a:gd name="connsiteX57-241" fmla="*/ 789967 w 5390588"/>
              <a:gd name="connsiteY57-242" fmla="*/ 476188 h 1278942"/>
              <a:gd name="connsiteX58-243" fmla="*/ 790607 w 5390588"/>
              <a:gd name="connsiteY58-244" fmla="*/ 369340 h 1278942"/>
              <a:gd name="connsiteX59-245" fmla="*/ 670615 w 5390588"/>
              <a:gd name="connsiteY59-246" fmla="*/ 247901 h 1278942"/>
              <a:gd name="connsiteX60-247" fmla="*/ 0 w 5390588"/>
              <a:gd name="connsiteY60-248" fmla="*/ 252293 h 1278942"/>
              <a:gd name="connsiteX61-249" fmla="*/ 0 w 5390588"/>
              <a:gd name="connsiteY61-250" fmla="*/ 203650 h 1278942"/>
              <a:gd name="connsiteX0-251" fmla="*/ 0 w 5390588"/>
              <a:gd name="connsiteY0-252" fmla="*/ 203650 h 1278942"/>
              <a:gd name="connsiteX1-253" fmla="*/ 529391 w 5390588"/>
              <a:gd name="connsiteY1-254" fmla="*/ 203650 h 1278942"/>
              <a:gd name="connsiteX2-255" fmla="*/ 666642 w 5390588"/>
              <a:gd name="connsiteY2-256" fmla="*/ 207797 h 1278942"/>
              <a:gd name="connsiteX3-257" fmla="*/ 829333 w 5390588"/>
              <a:gd name="connsiteY3-258" fmla="*/ 372586 h 1278942"/>
              <a:gd name="connsiteX4-259" fmla="*/ 823477 w 5390588"/>
              <a:gd name="connsiteY4-260" fmla="*/ 529189 h 1278942"/>
              <a:gd name="connsiteX5-261" fmla="*/ 1039160 w 5390588"/>
              <a:gd name="connsiteY5-262" fmla="*/ 892787 h 1278942"/>
              <a:gd name="connsiteX6-263" fmla="*/ 1590345 w 5390588"/>
              <a:gd name="connsiteY6-264" fmla="*/ 935139 h 1278942"/>
              <a:gd name="connsiteX7-265" fmla="*/ 1874201 w 5390588"/>
              <a:gd name="connsiteY7-266" fmla="*/ 537589 h 1278942"/>
              <a:gd name="connsiteX8-267" fmla="*/ 1877625 w 5390588"/>
              <a:gd name="connsiteY8-268" fmla="*/ 489658 h 1278942"/>
              <a:gd name="connsiteX9-269" fmla="*/ 1876158 w 5390588"/>
              <a:gd name="connsiteY9-270" fmla="*/ 489476 h 1278942"/>
              <a:gd name="connsiteX10-271" fmla="*/ 1878497 w 5390588"/>
              <a:gd name="connsiteY10-272" fmla="*/ 477447 h 1278942"/>
              <a:gd name="connsiteX11-273" fmla="*/ 1879461 w 5390588"/>
              <a:gd name="connsiteY11-274" fmla="*/ 463957 h 1278942"/>
              <a:gd name="connsiteX12-275" fmla="*/ 1881121 w 5390588"/>
              <a:gd name="connsiteY12-276" fmla="*/ 463960 h 1278942"/>
              <a:gd name="connsiteX13-277" fmla="*/ 1890813 w 5390588"/>
              <a:gd name="connsiteY13-278" fmla="*/ 414129 h 1278942"/>
              <a:gd name="connsiteX14-279" fmla="*/ 2231559 w 5390588"/>
              <a:gd name="connsiteY14-280" fmla="*/ 36516 h 1278942"/>
              <a:gd name="connsiteX15-281" fmla="*/ 2798190 w 5390588"/>
              <a:gd name="connsiteY15-282" fmla="*/ 138559 h 1278942"/>
              <a:gd name="connsiteX16-283" fmla="*/ 2985795 w 5390588"/>
              <a:gd name="connsiteY16-284" fmla="*/ 611320 h 1278942"/>
              <a:gd name="connsiteX17-285" fmla="*/ 2973287 w 5390588"/>
              <a:gd name="connsiteY17-286" fmla="*/ 686789 h 1278942"/>
              <a:gd name="connsiteX18-287" fmla="*/ 2971841 w 5390588"/>
              <a:gd name="connsiteY18-288" fmla="*/ 743454 h 1278942"/>
              <a:gd name="connsiteX19-289" fmla="*/ 3206765 w 5390588"/>
              <a:gd name="connsiteY19-290" fmla="*/ 1161349 h 1278942"/>
              <a:gd name="connsiteX20-291" fmla="*/ 3748785 w 5390588"/>
              <a:gd name="connsiteY20-292" fmla="*/ 1189539 h 1278942"/>
              <a:gd name="connsiteX21-293" fmla="*/ 4025791 w 5390588"/>
              <a:gd name="connsiteY21-294" fmla="*/ 798268 h 1278942"/>
              <a:gd name="connsiteX22-295" fmla="*/ 4030339 w 5390588"/>
              <a:gd name="connsiteY22-296" fmla="*/ 740379 h 1278942"/>
              <a:gd name="connsiteX23-297" fmla="*/ 4025977 w 5390588"/>
              <a:gd name="connsiteY23-298" fmla="*/ 739554 h 1278942"/>
              <a:gd name="connsiteX24-299" fmla="*/ 4232166 w 5390588"/>
              <a:gd name="connsiteY24-300" fmla="*/ 402536 h 1278942"/>
              <a:gd name="connsiteX25-301" fmla="*/ 4609810 w 5390588"/>
              <a:gd name="connsiteY25-302" fmla="*/ 286427 h 1278942"/>
              <a:gd name="connsiteX26-303" fmla="*/ 5115824 w 5390588"/>
              <a:gd name="connsiteY26-304" fmla="*/ 707333 h 1278942"/>
              <a:gd name="connsiteX27-305" fmla="*/ 5131067 w 5390588"/>
              <a:gd name="connsiteY27-306" fmla="*/ 806333 h 1278942"/>
              <a:gd name="connsiteX28-307" fmla="*/ 5135113 w 5390588"/>
              <a:gd name="connsiteY28-308" fmla="*/ 806564 h 1278942"/>
              <a:gd name="connsiteX29-309" fmla="*/ 5126192 w 5390588"/>
              <a:gd name="connsiteY29-310" fmla="*/ 913040 h 1278942"/>
              <a:gd name="connsiteX30-311" fmla="*/ 5236410 w 5390588"/>
              <a:gd name="connsiteY30-312" fmla="*/ 1043417 h 1278942"/>
              <a:gd name="connsiteX31-313" fmla="*/ 5390588 w 5390588"/>
              <a:gd name="connsiteY31-314" fmla="*/ 1056335 h 1278942"/>
              <a:gd name="connsiteX32-315" fmla="*/ 5388416 w 5390588"/>
              <a:gd name="connsiteY32-316" fmla="*/ 1096439 h 1278942"/>
              <a:gd name="connsiteX33-317" fmla="*/ 5237261 w 5390588"/>
              <a:gd name="connsiteY33-318" fmla="*/ 1083708 h 1278942"/>
              <a:gd name="connsiteX34-319" fmla="*/ 5087837 w 5390588"/>
              <a:gd name="connsiteY34-320" fmla="*/ 906801 h 1278942"/>
              <a:gd name="connsiteX35-321" fmla="*/ 5096462 w 5390588"/>
              <a:gd name="connsiteY35-322" fmla="*/ 804356 h 1278942"/>
              <a:gd name="connsiteX36-323" fmla="*/ 5098635 w 5390588"/>
              <a:gd name="connsiteY36-324" fmla="*/ 804481 h 1278942"/>
              <a:gd name="connsiteX37-325" fmla="*/ 5084876 w 5390588"/>
              <a:gd name="connsiteY37-326" fmla="*/ 715118 h 1278942"/>
              <a:gd name="connsiteX38-327" fmla="*/ 4607786 w 5390588"/>
              <a:gd name="connsiteY38-328" fmla="*/ 318272 h 1278942"/>
              <a:gd name="connsiteX39-329" fmla="*/ 4084307 w 5390588"/>
              <a:gd name="connsiteY39-330" fmla="*/ 651549 h 1278942"/>
              <a:gd name="connsiteX40-331" fmla="*/ 4058397 w 5390588"/>
              <a:gd name="connsiteY40-332" fmla="*/ 741768 h 1278942"/>
              <a:gd name="connsiteX41-333" fmla="*/ 4053635 w 5390588"/>
              <a:gd name="connsiteY41-334" fmla="*/ 802385 h 1278942"/>
              <a:gd name="connsiteX42-335" fmla="*/ 3761921 w 5390588"/>
              <a:gd name="connsiteY42-336" fmla="*/ 1214432 h 1278942"/>
              <a:gd name="connsiteX43-337" fmla="*/ 3191121 w 5390588"/>
              <a:gd name="connsiteY43-338" fmla="*/ 1184745 h 1278942"/>
              <a:gd name="connsiteX44-339" fmla="*/ 2945665 w 5390588"/>
              <a:gd name="connsiteY44-340" fmla="*/ 668562 h 1278942"/>
              <a:gd name="connsiteX45-341" fmla="*/ 2947591 w 5390588"/>
              <a:gd name="connsiteY45-342" fmla="*/ 668744 h 1278942"/>
              <a:gd name="connsiteX46-343" fmla="*/ 2957555 w 5390588"/>
              <a:gd name="connsiteY46-344" fmla="*/ 608620 h 1278942"/>
              <a:gd name="connsiteX47-345" fmla="*/ 2779484 w 5390588"/>
              <a:gd name="connsiteY47-346" fmla="*/ 159884 h 1278942"/>
              <a:gd name="connsiteX48-347" fmla="*/ 2241650 w 5390588"/>
              <a:gd name="connsiteY48-348" fmla="*/ 63029 h 1278942"/>
              <a:gd name="connsiteX49-349" fmla="*/ 1918221 w 5390588"/>
              <a:gd name="connsiteY49-350" fmla="*/ 421451 h 1278942"/>
              <a:gd name="connsiteX50-351" fmla="*/ 1906250 w 5390588"/>
              <a:gd name="connsiteY50-352" fmla="*/ 482996 h 1278942"/>
              <a:gd name="connsiteX51-353" fmla="*/ 1902067 w 5390588"/>
              <a:gd name="connsiteY51-354" fmla="*/ 541550 h 1278942"/>
              <a:gd name="connsiteX52-355" fmla="*/ 1603140 w 5390588"/>
              <a:gd name="connsiteY52-356" fmla="*/ 960209 h 1278942"/>
              <a:gd name="connsiteX53-357" fmla="*/ 1022686 w 5390588"/>
              <a:gd name="connsiteY53-358" fmla="*/ 915607 h 1278942"/>
              <a:gd name="connsiteX54-359" fmla="*/ 795552 w 5390588"/>
              <a:gd name="connsiteY54-360" fmla="*/ 532703 h 1278942"/>
              <a:gd name="connsiteX55-361" fmla="*/ 792356 w 5390588"/>
              <a:gd name="connsiteY55-362" fmla="*/ 476139 h 1278942"/>
              <a:gd name="connsiteX56-363" fmla="*/ 789967 w 5390588"/>
              <a:gd name="connsiteY56-364" fmla="*/ 476188 h 1278942"/>
              <a:gd name="connsiteX57-365" fmla="*/ 790607 w 5390588"/>
              <a:gd name="connsiteY57-366" fmla="*/ 369340 h 1278942"/>
              <a:gd name="connsiteX58-367" fmla="*/ 670615 w 5390588"/>
              <a:gd name="connsiteY58-368" fmla="*/ 247901 h 1278942"/>
              <a:gd name="connsiteX59-369" fmla="*/ 0 w 5390588"/>
              <a:gd name="connsiteY59-370" fmla="*/ 252293 h 1278942"/>
              <a:gd name="connsiteX60-371" fmla="*/ 0 w 5390588"/>
              <a:gd name="connsiteY60-372" fmla="*/ 203650 h 1278942"/>
              <a:gd name="connsiteX0-373" fmla="*/ 0 w 5390588"/>
              <a:gd name="connsiteY0-374" fmla="*/ 203650 h 1278942"/>
              <a:gd name="connsiteX1-375" fmla="*/ 666642 w 5390588"/>
              <a:gd name="connsiteY1-376" fmla="*/ 207797 h 1278942"/>
              <a:gd name="connsiteX2-377" fmla="*/ 829333 w 5390588"/>
              <a:gd name="connsiteY2-378" fmla="*/ 372586 h 1278942"/>
              <a:gd name="connsiteX3-379" fmla="*/ 823477 w 5390588"/>
              <a:gd name="connsiteY3-380" fmla="*/ 529189 h 1278942"/>
              <a:gd name="connsiteX4-381" fmla="*/ 1039160 w 5390588"/>
              <a:gd name="connsiteY4-382" fmla="*/ 892787 h 1278942"/>
              <a:gd name="connsiteX5-383" fmla="*/ 1590345 w 5390588"/>
              <a:gd name="connsiteY5-384" fmla="*/ 935139 h 1278942"/>
              <a:gd name="connsiteX6-385" fmla="*/ 1874201 w 5390588"/>
              <a:gd name="connsiteY6-386" fmla="*/ 537589 h 1278942"/>
              <a:gd name="connsiteX7-387" fmla="*/ 1877625 w 5390588"/>
              <a:gd name="connsiteY7-388" fmla="*/ 489658 h 1278942"/>
              <a:gd name="connsiteX8-389" fmla="*/ 1876158 w 5390588"/>
              <a:gd name="connsiteY8-390" fmla="*/ 489476 h 1278942"/>
              <a:gd name="connsiteX9-391" fmla="*/ 1878497 w 5390588"/>
              <a:gd name="connsiteY9-392" fmla="*/ 477447 h 1278942"/>
              <a:gd name="connsiteX10-393" fmla="*/ 1879461 w 5390588"/>
              <a:gd name="connsiteY10-394" fmla="*/ 463957 h 1278942"/>
              <a:gd name="connsiteX11-395" fmla="*/ 1881121 w 5390588"/>
              <a:gd name="connsiteY11-396" fmla="*/ 463960 h 1278942"/>
              <a:gd name="connsiteX12-397" fmla="*/ 1890813 w 5390588"/>
              <a:gd name="connsiteY12-398" fmla="*/ 414129 h 1278942"/>
              <a:gd name="connsiteX13-399" fmla="*/ 2231559 w 5390588"/>
              <a:gd name="connsiteY13-400" fmla="*/ 36516 h 1278942"/>
              <a:gd name="connsiteX14-401" fmla="*/ 2798190 w 5390588"/>
              <a:gd name="connsiteY14-402" fmla="*/ 138559 h 1278942"/>
              <a:gd name="connsiteX15-403" fmla="*/ 2985795 w 5390588"/>
              <a:gd name="connsiteY15-404" fmla="*/ 611320 h 1278942"/>
              <a:gd name="connsiteX16-405" fmla="*/ 2973287 w 5390588"/>
              <a:gd name="connsiteY16-406" fmla="*/ 686789 h 1278942"/>
              <a:gd name="connsiteX17-407" fmla="*/ 2971841 w 5390588"/>
              <a:gd name="connsiteY17-408" fmla="*/ 743454 h 1278942"/>
              <a:gd name="connsiteX18-409" fmla="*/ 3206765 w 5390588"/>
              <a:gd name="connsiteY18-410" fmla="*/ 1161349 h 1278942"/>
              <a:gd name="connsiteX19-411" fmla="*/ 3748785 w 5390588"/>
              <a:gd name="connsiteY19-412" fmla="*/ 1189539 h 1278942"/>
              <a:gd name="connsiteX20-413" fmla="*/ 4025791 w 5390588"/>
              <a:gd name="connsiteY20-414" fmla="*/ 798268 h 1278942"/>
              <a:gd name="connsiteX21-415" fmla="*/ 4030339 w 5390588"/>
              <a:gd name="connsiteY21-416" fmla="*/ 740379 h 1278942"/>
              <a:gd name="connsiteX22-417" fmla="*/ 4025977 w 5390588"/>
              <a:gd name="connsiteY22-418" fmla="*/ 739554 h 1278942"/>
              <a:gd name="connsiteX23-419" fmla="*/ 4232166 w 5390588"/>
              <a:gd name="connsiteY23-420" fmla="*/ 402536 h 1278942"/>
              <a:gd name="connsiteX24-421" fmla="*/ 4609810 w 5390588"/>
              <a:gd name="connsiteY24-422" fmla="*/ 286427 h 1278942"/>
              <a:gd name="connsiteX25-423" fmla="*/ 5115824 w 5390588"/>
              <a:gd name="connsiteY25-424" fmla="*/ 707333 h 1278942"/>
              <a:gd name="connsiteX26-425" fmla="*/ 5131067 w 5390588"/>
              <a:gd name="connsiteY26-426" fmla="*/ 806333 h 1278942"/>
              <a:gd name="connsiteX27-427" fmla="*/ 5135113 w 5390588"/>
              <a:gd name="connsiteY27-428" fmla="*/ 806564 h 1278942"/>
              <a:gd name="connsiteX28-429" fmla="*/ 5126192 w 5390588"/>
              <a:gd name="connsiteY28-430" fmla="*/ 913040 h 1278942"/>
              <a:gd name="connsiteX29-431" fmla="*/ 5236410 w 5390588"/>
              <a:gd name="connsiteY29-432" fmla="*/ 1043417 h 1278942"/>
              <a:gd name="connsiteX30-433" fmla="*/ 5390588 w 5390588"/>
              <a:gd name="connsiteY30-434" fmla="*/ 1056335 h 1278942"/>
              <a:gd name="connsiteX31-435" fmla="*/ 5388416 w 5390588"/>
              <a:gd name="connsiteY31-436" fmla="*/ 1096439 h 1278942"/>
              <a:gd name="connsiteX32-437" fmla="*/ 5237261 w 5390588"/>
              <a:gd name="connsiteY32-438" fmla="*/ 1083708 h 1278942"/>
              <a:gd name="connsiteX33-439" fmla="*/ 5087837 w 5390588"/>
              <a:gd name="connsiteY33-440" fmla="*/ 906801 h 1278942"/>
              <a:gd name="connsiteX34-441" fmla="*/ 5096462 w 5390588"/>
              <a:gd name="connsiteY34-442" fmla="*/ 804356 h 1278942"/>
              <a:gd name="connsiteX35-443" fmla="*/ 5098635 w 5390588"/>
              <a:gd name="connsiteY35-444" fmla="*/ 804481 h 1278942"/>
              <a:gd name="connsiteX36-445" fmla="*/ 5084876 w 5390588"/>
              <a:gd name="connsiteY36-446" fmla="*/ 715118 h 1278942"/>
              <a:gd name="connsiteX37-447" fmla="*/ 4607786 w 5390588"/>
              <a:gd name="connsiteY37-448" fmla="*/ 318272 h 1278942"/>
              <a:gd name="connsiteX38-449" fmla="*/ 4084307 w 5390588"/>
              <a:gd name="connsiteY38-450" fmla="*/ 651549 h 1278942"/>
              <a:gd name="connsiteX39-451" fmla="*/ 4058397 w 5390588"/>
              <a:gd name="connsiteY39-452" fmla="*/ 741768 h 1278942"/>
              <a:gd name="connsiteX40-453" fmla="*/ 4053635 w 5390588"/>
              <a:gd name="connsiteY40-454" fmla="*/ 802385 h 1278942"/>
              <a:gd name="connsiteX41-455" fmla="*/ 3761921 w 5390588"/>
              <a:gd name="connsiteY41-456" fmla="*/ 1214432 h 1278942"/>
              <a:gd name="connsiteX42-457" fmla="*/ 3191121 w 5390588"/>
              <a:gd name="connsiteY42-458" fmla="*/ 1184745 h 1278942"/>
              <a:gd name="connsiteX43-459" fmla="*/ 2945665 w 5390588"/>
              <a:gd name="connsiteY43-460" fmla="*/ 668562 h 1278942"/>
              <a:gd name="connsiteX44-461" fmla="*/ 2947591 w 5390588"/>
              <a:gd name="connsiteY44-462" fmla="*/ 668744 h 1278942"/>
              <a:gd name="connsiteX45-463" fmla="*/ 2957555 w 5390588"/>
              <a:gd name="connsiteY45-464" fmla="*/ 608620 h 1278942"/>
              <a:gd name="connsiteX46-465" fmla="*/ 2779484 w 5390588"/>
              <a:gd name="connsiteY46-466" fmla="*/ 159884 h 1278942"/>
              <a:gd name="connsiteX47-467" fmla="*/ 2241650 w 5390588"/>
              <a:gd name="connsiteY47-468" fmla="*/ 63029 h 1278942"/>
              <a:gd name="connsiteX48-469" fmla="*/ 1918221 w 5390588"/>
              <a:gd name="connsiteY48-470" fmla="*/ 421451 h 1278942"/>
              <a:gd name="connsiteX49-471" fmla="*/ 1906250 w 5390588"/>
              <a:gd name="connsiteY49-472" fmla="*/ 482996 h 1278942"/>
              <a:gd name="connsiteX50-473" fmla="*/ 1902067 w 5390588"/>
              <a:gd name="connsiteY50-474" fmla="*/ 541550 h 1278942"/>
              <a:gd name="connsiteX51-475" fmla="*/ 1603140 w 5390588"/>
              <a:gd name="connsiteY51-476" fmla="*/ 960209 h 1278942"/>
              <a:gd name="connsiteX52-477" fmla="*/ 1022686 w 5390588"/>
              <a:gd name="connsiteY52-478" fmla="*/ 915607 h 1278942"/>
              <a:gd name="connsiteX53-479" fmla="*/ 795552 w 5390588"/>
              <a:gd name="connsiteY53-480" fmla="*/ 532703 h 1278942"/>
              <a:gd name="connsiteX54-481" fmla="*/ 792356 w 5390588"/>
              <a:gd name="connsiteY54-482" fmla="*/ 476139 h 1278942"/>
              <a:gd name="connsiteX55-483" fmla="*/ 789967 w 5390588"/>
              <a:gd name="connsiteY55-484" fmla="*/ 476188 h 1278942"/>
              <a:gd name="connsiteX56-485" fmla="*/ 790607 w 5390588"/>
              <a:gd name="connsiteY56-486" fmla="*/ 369340 h 1278942"/>
              <a:gd name="connsiteX57-487" fmla="*/ 670615 w 5390588"/>
              <a:gd name="connsiteY57-488" fmla="*/ 247901 h 1278942"/>
              <a:gd name="connsiteX58-489" fmla="*/ 0 w 5390588"/>
              <a:gd name="connsiteY58-490" fmla="*/ 252293 h 1278942"/>
              <a:gd name="connsiteX59-491" fmla="*/ 0 w 5390588"/>
              <a:gd name="connsiteY59-492" fmla="*/ 203650 h 1278942"/>
              <a:gd name="connsiteX0-493" fmla="*/ 0 w 5898369"/>
              <a:gd name="connsiteY0-494" fmla="*/ 203650 h 1278942"/>
              <a:gd name="connsiteX1-495" fmla="*/ 666642 w 5898369"/>
              <a:gd name="connsiteY1-496" fmla="*/ 207797 h 1278942"/>
              <a:gd name="connsiteX2-497" fmla="*/ 829333 w 5898369"/>
              <a:gd name="connsiteY2-498" fmla="*/ 372586 h 1278942"/>
              <a:gd name="connsiteX3-499" fmla="*/ 823477 w 5898369"/>
              <a:gd name="connsiteY3-500" fmla="*/ 529189 h 1278942"/>
              <a:gd name="connsiteX4-501" fmla="*/ 1039160 w 5898369"/>
              <a:gd name="connsiteY4-502" fmla="*/ 892787 h 1278942"/>
              <a:gd name="connsiteX5-503" fmla="*/ 1590345 w 5898369"/>
              <a:gd name="connsiteY5-504" fmla="*/ 935139 h 1278942"/>
              <a:gd name="connsiteX6-505" fmla="*/ 1874201 w 5898369"/>
              <a:gd name="connsiteY6-506" fmla="*/ 537589 h 1278942"/>
              <a:gd name="connsiteX7-507" fmla="*/ 1877625 w 5898369"/>
              <a:gd name="connsiteY7-508" fmla="*/ 489658 h 1278942"/>
              <a:gd name="connsiteX8-509" fmla="*/ 1876158 w 5898369"/>
              <a:gd name="connsiteY8-510" fmla="*/ 489476 h 1278942"/>
              <a:gd name="connsiteX9-511" fmla="*/ 1878497 w 5898369"/>
              <a:gd name="connsiteY9-512" fmla="*/ 477447 h 1278942"/>
              <a:gd name="connsiteX10-513" fmla="*/ 1879461 w 5898369"/>
              <a:gd name="connsiteY10-514" fmla="*/ 463957 h 1278942"/>
              <a:gd name="connsiteX11-515" fmla="*/ 1881121 w 5898369"/>
              <a:gd name="connsiteY11-516" fmla="*/ 463960 h 1278942"/>
              <a:gd name="connsiteX12-517" fmla="*/ 1890813 w 5898369"/>
              <a:gd name="connsiteY12-518" fmla="*/ 414129 h 1278942"/>
              <a:gd name="connsiteX13-519" fmla="*/ 2231559 w 5898369"/>
              <a:gd name="connsiteY13-520" fmla="*/ 36516 h 1278942"/>
              <a:gd name="connsiteX14-521" fmla="*/ 2798190 w 5898369"/>
              <a:gd name="connsiteY14-522" fmla="*/ 138559 h 1278942"/>
              <a:gd name="connsiteX15-523" fmla="*/ 2985795 w 5898369"/>
              <a:gd name="connsiteY15-524" fmla="*/ 611320 h 1278942"/>
              <a:gd name="connsiteX16-525" fmla="*/ 2973287 w 5898369"/>
              <a:gd name="connsiteY16-526" fmla="*/ 686789 h 1278942"/>
              <a:gd name="connsiteX17-527" fmla="*/ 2971841 w 5898369"/>
              <a:gd name="connsiteY17-528" fmla="*/ 743454 h 1278942"/>
              <a:gd name="connsiteX18-529" fmla="*/ 3206765 w 5898369"/>
              <a:gd name="connsiteY18-530" fmla="*/ 1161349 h 1278942"/>
              <a:gd name="connsiteX19-531" fmla="*/ 3748785 w 5898369"/>
              <a:gd name="connsiteY19-532" fmla="*/ 1189539 h 1278942"/>
              <a:gd name="connsiteX20-533" fmla="*/ 4025791 w 5898369"/>
              <a:gd name="connsiteY20-534" fmla="*/ 798268 h 1278942"/>
              <a:gd name="connsiteX21-535" fmla="*/ 4030339 w 5898369"/>
              <a:gd name="connsiteY21-536" fmla="*/ 740379 h 1278942"/>
              <a:gd name="connsiteX22-537" fmla="*/ 4025977 w 5898369"/>
              <a:gd name="connsiteY22-538" fmla="*/ 739554 h 1278942"/>
              <a:gd name="connsiteX23-539" fmla="*/ 4232166 w 5898369"/>
              <a:gd name="connsiteY23-540" fmla="*/ 402536 h 1278942"/>
              <a:gd name="connsiteX24-541" fmla="*/ 4609810 w 5898369"/>
              <a:gd name="connsiteY24-542" fmla="*/ 286427 h 1278942"/>
              <a:gd name="connsiteX25-543" fmla="*/ 5115824 w 5898369"/>
              <a:gd name="connsiteY25-544" fmla="*/ 707333 h 1278942"/>
              <a:gd name="connsiteX26-545" fmla="*/ 5131067 w 5898369"/>
              <a:gd name="connsiteY26-546" fmla="*/ 806333 h 1278942"/>
              <a:gd name="connsiteX27-547" fmla="*/ 5135113 w 5898369"/>
              <a:gd name="connsiteY27-548" fmla="*/ 806564 h 1278942"/>
              <a:gd name="connsiteX28-549" fmla="*/ 5126192 w 5898369"/>
              <a:gd name="connsiteY28-550" fmla="*/ 913040 h 1278942"/>
              <a:gd name="connsiteX29-551" fmla="*/ 5236410 w 5898369"/>
              <a:gd name="connsiteY29-552" fmla="*/ 1043417 h 1278942"/>
              <a:gd name="connsiteX30-553" fmla="*/ 5898369 w 5898369"/>
              <a:gd name="connsiteY30-554" fmla="*/ 1079693 h 1278942"/>
              <a:gd name="connsiteX31-555" fmla="*/ 5388416 w 5898369"/>
              <a:gd name="connsiteY31-556" fmla="*/ 1096439 h 1278942"/>
              <a:gd name="connsiteX32-557" fmla="*/ 5237261 w 5898369"/>
              <a:gd name="connsiteY32-558" fmla="*/ 1083708 h 1278942"/>
              <a:gd name="connsiteX33-559" fmla="*/ 5087837 w 5898369"/>
              <a:gd name="connsiteY33-560" fmla="*/ 906801 h 1278942"/>
              <a:gd name="connsiteX34-561" fmla="*/ 5096462 w 5898369"/>
              <a:gd name="connsiteY34-562" fmla="*/ 804356 h 1278942"/>
              <a:gd name="connsiteX35-563" fmla="*/ 5098635 w 5898369"/>
              <a:gd name="connsiteY35-564" fmla="*/ 804481 h 1278942"/>
              <a:gd name="connsiteX36-565" fmla="*/ 5084876 w 5898369"/>
              <a:gd name="connsiteY36-566" fmla="*/ 715118 h 1278942"/>
              <a:gd name="connsiteX37-567" fmla="*/ 4607786 w 5898369"/>
              <a:gd name="connsiteY37-568" fmla="*/ 318272 h 1278942"/>
              <a:gd name="connsiteX38-569" fmla="*/ 4084307 w 5898369"/>
              <a:gd name="connsiteY38-570" fmla="*/ 651549 h 1278942"/>
              <a:gd name="connsiteX39-571" fmla="*/ 4058397 w 5898369"/>
              <a:gd name="connsiteY39-572" fmla="*/ 741768 h 1278942"/>
              <a:gd name="connsiteX40-573" fmla="*/ 4053635 w 5898369"/>
              <a:gd name="connsiteY40-574" fmla="*/ 802385 h 1278942"/>
              <a:gd name="connsiteX41-575" fmla="*/ 3761921 w 5898369"/>
              <a:gd name="connsiteY41-576" fmla="*/ 1214432 h 1278942"/>
              <a:gd name="connsiteX42-577" fmla="*/ 3191121 w 5898369"/>
              <a:gd name="connsiteY42-578" fmla="*/ 1184745 h 1278942"/>
              <a:gd name="connsiteX43-579" fmla="*/ 2945665 w 5898369"/>
              <a:gd name="connsiteY43-580" fmla="*/ 668562 h 1278942"/>
              <a:gd name="connsiteX44-581" fmla="*/ 2947591 w 5898369"/>
              <a:gd name="connsiteY44-582" fmla="*/ 668744 h 1278942"/>
              <a:gd name="connsiteX45-583" fmla="*/ 2957555 w 5898369"/>
              <a:gd name="connsiteY45-584" fmla="*/ 608620 h 1278942"/>
              <a:gd name="connsiteX46-585" fmla="*/ 2779484 w 5898369"/>
              <a:gd name="connsiteY46-586" fmla="*/ 159884 h 1278942"/>
              <a:gd name="connsiteX47-587" fmla="*/ 2241650 w 5898369"/>
              <a:gd name="connsiteY47-588" fmla="*/ 63029 h 1278942"/>
              <a:gd name="connsiteX48-589" fmla="*/ 1918221 w 5898369"/>
              <a:gd name="connsiteY48-590" fmla="*/ 421451 h 1278942"/>
              <a:gd name="connsiteX49-591" fmla="*/ 1906250 w 5898369"/>
              <a:gd name="connsiteY49-592" fmla="*/ 482996 h 1278942"/>
              <a:gd name="connsiteX50-593" fmla="*/ 1902067 w 5898369"/>
              <a:gd name="connsiteY50-594" fmla="*/ 541550 h 1278942"/>
              <a:gd name="connsiteX51-595" fmla="*/ 1603140 w 5898369"/>
              <a:gd name="connsiteY51-596" fmla="*/ 960209 h 1278942"/>
              <a:gd name="connsiteX52-597" fmla="*/ 1022686 w 5898369"/>
              <a:gd name="connsiteY52-598" fmla="*/ 915607 h 1278942"/>
              <a:gd name="connsiteX53-599" fmla="*/ 795552 w 5898369"/>
              <a:gd name="connsiteY53-600" fmla="*/ 532703 h 1278942"/>
              <a:gd name="connsiteX54-601" fmla="*/ 792356 w 5898369"/>
              <a:gd name="connsiteY54-602" fmla="*/ 476139 h 1278942"/>
              <a:gd name="connsiteX55-603" fmla="*/ 789967 w 5898369"/>
              <a:gd name="connsiteY55-604" fmla="*/ 476188 h 1278942"/>
              <a:gd name="connsiteX56-605" fmla="*/ 790607 w 5898369"/>
              <a:gd name="connsiteY56-606" fmla="*/ 369340 h 1278942"/>
              <a:gd name="connsiteX57-607" fmla="*/ 670615 w 5898369"/>
              <a:gd name="connsiteY57-608" fmla="*/ 247901 h 1278942"/>
              <a:gd name="connsiteX58-609" fmla="*/ 0 w 5898369"/>
              <a:gd name="connsiteY58-610" fmla="*/ 252293 h 1278942"/>
              <a:gd name="connsiteX59-611" fmla="*/ 0 w 5898369"/>
              <a:gd name="connsiteY59-612" fmla="*/ 203650 h 1278942"/>
              <a:gd name="connsiteX0-613" fmla="*/ 0 w 5898369"/>
              <a:gd name="connsiteY0-614" fmla="*/ 203650 h 1278942"/>
              <a:gd name="connsiteX1-615" fmla="*/ 666642 w 5898369"/>
              <a:gd name="connsiteY1-616" fmla="*/ 207797 h 1278942"/>
              <a:gd name="connsiteX2-617" fmla="*/ 829333 w 5898369"/>
              <a:gd name="connsiteY2-618" fmla="*/ 372586 h 1278942"/>
              <a:gd name="connsiteX3-619" fmla="*/ 823477 w 5898369"/>
              <a:gd name="connsiteY3-620" fmla="*/ 529189 h 1278942"/>
              <a:gd name="connsiteX4-621" fmla="*/ 1039160 w 5898369"/>
              <a:gd name="connsiteY4-622" fmla="*/ 892787 h 1278942"/>
              <a:gd name="connsiteX5-623" fmla="*/ 1590345 w 5898369"/>
              <a:gd name="connsiteY5-624" fmla="*/ 935139 h 1278942"/>
              <a:gd name="connsiteX6-625" fmla="*/ 1874201 w 5898369"/>
              <a:gd name="connsiteY6-626" fmla="*/ 537589 h 1278942"/>
              <a:gd name="connsiteX7-627" fmla="*/ 1877625 w 5898369"/>
              <a:gd name="connsiteY7-628" fmla="*/ 489658 h 1278942"/>
              <a:gd name="connsiteX8-629" fmla="*/ 1876158 w 5898369"/>
              <a:gd name="connsiteY8-630" fmla="*/ 489476 h 1278942"/>
              <a:gd name="connsiteX9-631" fmla="*/ 1878497 w 5898369"/>
              <a:gd name="connsiteY9-632" fmla="*/ 477447 h 1278942"/>
              <a:gd name="connsiteX10-633" fmla="*/ 1879461 w 5898369"/>
              <a:gd name="connsiteY10-634" fmla="*/ 463957 h 1278942"/>
              <a:gd name="connsiteX11-635" fmla="*/ 1881121 w 5898369"/>
              <a:gd name="connsiteY11-636" fmla="*/ 463960 h 1278942"/>
              <a:gd name="connsiteX12-637" fmla="*/ 1890813 w 5898369"/>
              <a:gd name="connsiteY12-638" fmla="*/ 414129 h 1278942"/>
              <a:gd name="connsiteX13-639" fmla="*/ 2231559 w 5898369"/>
              <a:gd name="connsiteY13-640" fmla="*/ 36516 h 1278942"/>
              <a:gd name="connsiteX14-641" fmla="*/ 2798190 w 5898369"/>
              <a:gd name="connsiteY14-642" fmla="*/ 138559 h 1278942"/>
              <a:gd name="connsiteX15-643" fmla="*/ 2985795 w 5898369"/>
              <a:gd name="connsiteY15-644" fmla="*/ 611320 h 1278942"/>
              <a:gd name="connsiteX16-645" fmla="*/ 2973287 w 5898369"/>
              <a:gd name="connsiteY16-646" fmla="*/ 686789 h 1278942"/>
              <a:gd name="connsiteX17-647" fmla="*/ 2971841 w 5898369"/>
              <a:gd name="connsiteY17-648" fmla="*/ 743454 h 1278942"/>
              <a:gd name="connsiteX18-649" fmla="*/ 3206765 w 5898369"/>
              <a:gd name="connsiteY18-650" fmla="*/ 1161349 h 1278942"/>
              <a:gd name="connsiteX19-651" fmla="*/ 3748785 w 5898369"/>
              <a:gd name="connsiteY19-652" fmla="*/ 1189539 h 1278942"/>
              <a:gd name="connsiteX20-653" fmla="*/ 4025791 w 5898369"/>
              <a:gd name="connsiteY20-654" fmla="*/ 798268 h 1278942"/>
              <a:gd name="connsiteX21-655" fmla="*/ 4030339 w 5898369"/>
              <a:gd name="connsiteY21-656" fmla="*/ 740379 h 1278942"/>
              <a:gd name="connsiteX22-657" fmla="*/ 4025977 w 5898369"/>
              <a:gd name="connsiteY22-658" fmla="*/ 739554 h 1278942"/>
              <a:gd name="connsiteX23-659" fmla="*/ 4232166 w 5898369"/>
              <a:gd name="connsiteY23-660" fmla="*/ 402536 h 1278942"/>
              <a:gd name="connsiteX24-661" fmla="*/ 4609810 w 5898369"/>
              <a:gd name="connsiteY24-662" fmla="*/ 286427 h 1278942"/>
              <a:gd name="connsiteX25-663" fmla="*/ 5115824 w 5898369"/>
              <a:gd name="connsiteY25-664" fmla="*/ 707333 h 1278942"/>
              <a:gd name="connsiteX26-665" fmla="*/ 5131067 w 5898369"/>
              <a:gd name="connsiteY26-666" fmla="*/ 806333 h 1278942"/>
              <a:gd name="connsiteX27-667" fmla="*/ 5135113 w 5898369"/>
              <a:gd name="connsiteY27-668" fmla="*/ 806564 h 1278942"/>
              <a:gd name="connsiteX28-669" fmla="*/ 5126192 w 5898369"/>
              <a:gd name="connsiteY28-670" fmla="*/ 913040 h 1278942"/>
              <a:gd name="connsiteX29-671" fmla="*/ 5236410 w 5898369"/>
              <a:gd name="connsiteY29-672" fmla="*/ 1043417 h 1278942"/>
              <a:gd name="connsiteX30-673" fmla="*/ 5898369 w 5898369"/>
              <a:gd name="connsiteY30-674" fmla="*/ 1079693 h 1278942"/>
              <a:gd name="connsiteX31-675" fmla="*/ 5891039 w 5898369"/>
              <a:gd name="connsiteY31-676" fmla="*/ 1109947 h 1278942"/>
              <a:gd name="connsiteX32-677" fmla="*/ 5237261 w 5898369"/>
              <a:gd name="connsiteY32-678" fmla="*/ 1083708 h 1278942"/>
              <a:gd name="connsiteX33-679" fmla="*/ 5087837 w 5898369"/>
              <a:gd name="connsiteY33-680" fmla="*/ 906801 h 1278942"/>
              <a:gd name="connsiteX34-681" fmla="*/ 5096462 w 5898369"/>
              <a:gd name="connsiteY34-682" fmla="*/ 804356 h 1278942"/>
              <a:gd name="connsiteX35-683" fmla="*/ 5098635 w 5898369"/>
              <a:gd name="connsiteY35-684" fmla="*/ 804481 h 1278942"/>
              <a:gd name="connsiteX36-685" fmla="*/ 5084876 w 5898369"/>
              <a:gd name="connsiteY36-686" fmla="*/ 715118 h 1278942"/>
              <a:gd name="connsiteX37-687" fmla="*/ 4607786 w 5898369"/>
              <a:gd name="connsiteY37-688" fmla="*/ 318272 h 1278942"/>
              <a:gd name="connsiteX38-689" fmla="*/ 4084307 w 5898369"/>
              <a:gd name="connsiteY38-690" fmla="*/ 651549 h 1278942"/>
              <a:gd name="connsiteX39-691" fmla="*/ 4058397 w 5898369"/>
              <a:gd name="connsiteY39-692" fmla="*/ 741768 h 1278942"/>
              <a:gd name="connsiteX40-693" fmla="*/ 4053635 w 5898369"/>
              <a:gd name="connsiteY40-694" fmla="*/ 802385 h 1278942"/>
              <a:gd name="connsiteX41-695" fmla="*/ 3761921 w 5898369"/>
              <a:gd name="connsiteY41-696" fmla="*/ 1214432 h 1278942"/>
              <a:gd name="connsiteX42-697" fmla="*/ 3191121 w 5898369"/>
              <a:gd name="connsiteY42-698" fmla="*/ 1184745 h 1278942"/>
              <a:gd name="connsiteX43-699" fmla="*/ 2945665 w 5898369"/>
              <a:gd name="connsiteY43-700" fmla="*/ 668562 h 1278942"/>
              <a:gd name="connsiteX44-701" fmla="*/ 2947591 w 5898369"/>
              <a:gd name="connsiteY44-702" fmla="*/ 668744 h 1278942"/>
              <a:gd name="connsiteX45-703" fmla="*/ 2957555 w 5898369"/>
              <a:gd name="connsiteY45-704" fmla="*/ 608620 h 1278942"/>
              <a:gd name="connsiteX46-705" fmla="*/ 2779484 w 5898369"/>
              <a:gd name="connsiteY46-706" fmla="*/ 159884 h 1278942"/>
              <a:gd name="connsiteX47-707" fmla="*/ 2241650 w 5898369"/>
              <a:gd name="connsiteY47-708" fmla="*/ 63029 h 1278942"/>
              <a:gd name="connsiteX48-709" fmla="*/ 1918221 w 5898369"/>
              <a:gd name="connsiteY48-710" fmla="*/ 421451 h 1278942"/>
              <a:gd name="connsiteX49-711" fmla="*/ 1906250 w 5898369"/>
              <a:gd name="connsiteY49-712" fmla="*/ 482996 h 1278942"/>
              <a:gd name="connsiteX50-713" fmla="*/ 1902067 w 5898369"/>
              <a:gd name="connsiteY50-714" fmla="*/ 541550 h 1278942"/>
              <a:gd name="connsiteX51-715" fmla="*/ 1603140 w 5898369"/>
              <a:gd name="connsiteY51-716" fmla="*/ 960209 h 1278942"/>
              <a:gd name="connsiteX52-717" fmla="*/ 1022686 w 5898369"/>
              <a:gd name="connsiteY52-718" fmla="*/ 915607 h 1278942"/>
              <a:gd name="connsiteX53-719" fmla="*/ 795552 w 5898369"/>
              <a:gd name="connsiteY53-720" fmla="*/ 532703 h 1278942"/>
              <a:gd name="connsiteX54-721" fmla="*/ 792356 w 5898369"/>
              <a:gd name="connsiteY54-722" fmla="*/ 476139 h 1278942"/>
              <a:gd name="connsiteX55-723" fmla="*/ 789967 w 5898369"/>
              <a:gd name="connsiteY55-724" fmla="*/ 476188 h 1278942"/>
              <a:gd name="connsiteX56-725" fmla="*/ 790607 w 5898369"/>
              <a:gd name="connsiteY56-726" fmla="*/ 369340 h 1278942"/>
              <a:gd name="connsiteX57-727" fmla="*/ 670615 w 5898369"/>
              <a:gd name="connsiteY57-728" fmla="*/ 247901 h 1278942"/>
              <a:gd name="connsiteX58-729" fmla="*/ 0 w 5898369"/>
              <a:gd name="connsiteY58-730" fmla="*/ 252293 h 1278942"/>
              <a:gd name="connsiteX59-731" fmla="*/ 0 w 5898369"/>
              <a:gd name="connsiteY59-732" fmla="*/ 203650 h 1278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</a:cxnLst>
            <a:rect l="l" t="t" r="r" b="b"/>
            <a:pathLst>
              <a:path w="5898369" h="1278942">
                <a:moveTo>
                  <a:pt x="0" y="203650"/>
                </a:moveTo>
                <a:lnTo>
                  <a:pt x="666642" y="207797"/>
                </a:lnTo>
                <a:cubicBezTo>
                  <a:pt x="757073" y="208376"/>
                  <a:pt x="829912" y="282156"/>
                  <a:pt x="829333" y="372586"/>
                </a:cubicBezTo>
                <a:lnTo>
                  <a:pt x="823477" y="529189"/>
                </a:lnTo>
                <a:cubicBezTo>
                  <a:pt x="841578" y="672941"/>
                  <a:pt x="918231" y="805492"/>
                  <a:pt x="1039160" y="892787"/>
                </a:cubicBezTo>
                <a:cubicBezTo>
                  <a:pt x="1200398" y="1009179"/>
                  <a:pt x="1413218" y="1025532"/>
                  <a:pt x="1590345" y="935139"/>
                </a:cubicBezTo>
                <a:cubicBezTo>
                  <a:pt x="1745332" y="856044"/>
                  <a:pt x="1850173" y="706867"/>
                  <a:pt x="1874201" y="537589"/>
                </a:cubicBezTo>
                <a:lnTo>
                  <a:pt x="1877625" y="489658"/>
                </a:lnTo>
                <a:lnTo>
                  <a:pt x="1876158" y="489476"/>
                </a:lnTo>
                <a:lnTo>
                  <a:pt x="1878497" y="477447"/>
                </a:lnTo>
                <a:cubicBezTo>
                  <a:pt x="1878818" y="472950"/>
                  <a:pt x="1879140" y="468454"/>
                  <a:pt x="1879461" y="463957"/>
                </a:cubicBezTo>
                <a:lnTo>
                  <a:pt x="1881121" y="463960"/>
                </a:lnTo>
                <a:lnTo>
                  <a:pt x="1890813" y="414129"/>
                </a:lnTo>
                <a:cubicBezTo>
                  <a:pt x="1936682" y="242333"/>
                  <a:pt x="2062509" y="100856"/>
                  <a:pt x="2231559" y="36516"/>
                </a:cubicBezTo>
                <a:cubicBezTo>
                  <a:pt x="2424760" y="-37015"/>
                  <a:pt x="2642778" y="2247"/>
                  <a:pt x="2798190" y="138559"/>
                </a:cubicBezTo>
                <a:cubicBezTo>
                  <a:pt x="2934174" y="257831"/>
                  <a:pt x="3002741" y="434314"/>
                  <a:pt x="2985795" y="611320"/>
                </a:cubicBezTo>
                <a:lnTo>
                  <a:pt x="2973287" y="686789"/>
                </a:lnTo>
                <a:lnTo>
                  <a:pt x="2971841" y="743454"/>
                </a:lnTo>
                <a:cubicBezTo>
                  <a:pt x="2978991" y="910773"/>
                  <a:pt x="3065197" y="1066676"/>
                  <a:pt x="3206765" y="1161349"/>
                </a:cubicBezTo>
                <a:cubicBezTo>
                  <a:pt x="3368559" y="1269550"/>
                  <a:pt x="3576639" y="1280372"/>
                  <a:pt x="3748785" y="1189539"/>
                </a:cubicBezTo>
                <a:cubicBezTo>
                  <a:pt x="3899411" y="1110062"/>
                  <a:pt x="4001322" y="963942"/>
                  <a:pt x="4025791" y="798268"/>
                </a:cubicBezTo>
                <a:lnTo>
                  <a:pt x="4030339" y="740379"/>
                </a:lnTo>
                <a:lnTo>
                  <a:pt x="4025977" y="739554"/>
                </a:lnTo>
                <a:cubicBezTo>
                  <a:pt x="4052200" y="601208"/>
                  <a:pt x="4127895" y="483462"/>
                  <a:pt x="4232166" y="402536"/>
                </a:cubicBezTo>
                <a:cubicBezTo>
                  <a:pt x="4336437" y="321608"/>
                  <a:pt x="4469284" y="277499"/>
                  <a:pt x="4609810" y="286427"/>
                </a:cubicBezTo>
                <a:cubicBezTo>
                  <a:pt x="4855728" y="302052"/>
                  <a:pt x="5057764" y="475820"/>
                  <a:pt x="5115824" y="707333"/>
                </a:cubicBezTo>
                <a:lnTo>
                  <a:pt x="5131067" y="806333"/>
                </a:lnTo>
                <a:lnTo>
                  <a:pt x="5135113" y="806564"/>
                </a:lnTo>
                <a:lnTo>
                  <a:pt x="5126192" y="913040"/>
                </a:lnTo>
                <a:cubicBezTo>
                  <a:pt x="5120625" y="979477"/>
                  <a:pt x="5169972" y="1037850"/>
                  <a:pt x="5236410" y="1043417"/>
                </a:cubicBezTo>
                <a:lnTo>
                  <a:pt x="5898369" y="1079693"/>
                </a:lnTo>
                <a:lnTo>
                  <a:pt x="5891039" y="1109947"/>
                </a:lnTo>
                <a:lnTo>
                  <a:pt x="5237261" y="1083708"/>
                </a:lnTo>
                <a:cubicBezTo>
                  <a:pt x="5147147" y="1076120"/>
                  <a:pt x="5080247" y="996917"/>
                  <a:pt x="5087837" y="906801"/>
                </a:cubicBezTo>
                <a:lnTo>
                  <a:pt x="5096462" y="804356"/>
                </a:lnTo>
                <a:lnTo>
                  <a:pt x="5098635" y="804481"/>
                </a:lnTo>
                <a:lnTo>
                  <a:pt x="5084876" y="715118"/>
                </a:lnTo>
                <a:cubicBezTo>
                  <a:pt x="5030135" y="496837"/>
                  <a:pt x="4839647" y="333001"/>
                  <a:pt x="4607786" y="318272"/>
                </a:cubicBezTo>
                <a:cubicBezTo>
                  <a:pt x="4375925" y="303539"/>
                  <a:pt x="4166234" y="441950"/>
                  <a:pt x="4084307" y="651549"/>
                </a:cubicBezTo>
                <a:lnTo>
                  <a:pt x="4058397" y="741768"/>
                </a:lnTo>
                <a:lnTo>
                  <a:pt x="4053635" y="802385"/>
                </a:lnTo>
                <a:cubicBezTo>
                  <a:pt x="4027867" y="976856"/>
                  <a:pt x="3920545" y="1130733"/>
                  <a:pt x="3761921" y="1214432"/>
                </a:cubicBezTo>
                <a:cubicBezTo>
                  <a:pt x="3580635" y="1310086"/>
                  <a:pt x="3361506" y="1298691"/>
                  <a:pt x="3191121" y="1184745"/>
                </a:cubicBezTo>
                <a:cubicBezTo>
                  <a:pt x="3020736" y="1070801"/>
                  <a:pt x="2926505" y="872639"/>
                  <a:pt x="2945665" y="668562"/>
                </a:cubicBezTo>
                <a:lnTo>
                  <a:pt x="2947591" y="668744"/>
                </a:lnTo>
                <a:lnTo>
                  <a:pt x="2957555" y="608620"/>
                </a:lnTo>
                <a:cubicBezTo>
                  <a:pt x="2973639" y="440610"/>
                  <a:pt x="2908558" y="273096"/>
                  <a:pt x="2779484" y="159884"/>
                </a:cubicBezTo>
                <a:cubicBezTo>
                  <a:pt x="2631971" y="30501"/>
                  <a:pt x="2425032" y="-6765"/>
                  <a:pt x="2241650" y="63029"/>
                </a:cubicBezTo>
                <a:cubicBezTo>
                  <a:pt x="2081191" y="124098"/>
                  <a:pt x="1961759" y="258385"/>
                  <a:pt x="1918221" y="421451"/>
                </a:cubicBezTo>
                <a:lnTo>
                  <a:pt x="1906250" y="482996"/>
                </a:lnTo>
                <a:lnTo>
                  <a:pt x="1902067" y="541550"/>
                </a:lnTo>
                <a:cubicBezTo>
                  <a:pt x="1876764" y="719818"/>
                  <a:pt x="1766355" y="876915"/>
                  <a:pt x="1603140" y="960209"/>
                </a:cubicBezTo>
                <a:cubicBezTo>
                  <a:pt x="1416607" y="1055401"/>
                  <a:pt x="1192485" y="1038180"/>
                  <a:pt x="1022686" y="915607"/>
                </a:cubicBezTo>
                <a:cubicBezTo>
                  <a:pt x="895336" y="823677"/>
                  <a:pt x="814613" y="684087"/>
                  <a:pt x="795552" y="532703"/>
                </a:cubicBezTo>
                <a:lnTo>
                  <a:pt x="792356" y="476139"/>
                </a:lnTo>
                <a:lnTo>
                  <a:pt x="789967" y="476188"/>
                </a:lnTo>
                <a:cubicBezTo>
                  <a:pt x="790180" y="440572"/>
                  <a:pt x="790394" y="404956"/>
                  <a:pt x="790607" y="369340"/>
                </a:cubicBezTo>
                <a:cubicBezTo>
                  <a:pt x="791008" y="302671"/>
                  <a:pt x="737284" y="248300"/>
                  <a:pt x="670615" y="247901"/>
                </a:cubicBezTo>
                <a:lnTo>
                  <a:pt x="0" y="252293"/>
                </a:lnTo>
                <a:lnTo>
                  <a:pt x="0" y="203650"/>
                </a:lnTo>
                <a:close/>
              </a:path>
            </a:pathLst>
          </a:cu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</a:ln>
          <a:effectLst/>
        </p:spPr>
        <p:txBody>
          <a:bodyPr wrap="square" lIns="68580" tIns="34290" rIns="68580" bIns="3429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MH_Other_2"/>
          <p:cNvPicPr/>
          <p:nvPr/>
        </p:nvPicPr>
        <p:blipFill>
          <a:blip r:embed="rId2" cstate="screen">
            <a:duotone>
              <a:srgbClr val="E7E6E6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 rot="2337959">
            <a:off x="4348339" y="1191963"/>
            <a:ext cx="112231" cy="104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MH_Other_2"/>
          <p:cNvPicPr/>
          <p:nvPr/>
        </p:nvPicPr>
        <p:blipFill>
          <a:blip r:embed="rId2" cstate="screen">
            <a:duotone>
              <a:srgbClr val="E7E6E6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 rot="13386646" flipV="1">
            <a:off x="8023808" y="4979847"/>
            <a:ext cx="112231" cy="104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112572" y="2756312"/>
            <a:ext cx="2036407" cy="1449678"/>
            <a:chOff x="5796187" y="2936124"/>
            <a:chExt cx="2257568" cy="1607117"/>
          </a:xfrm>
        </p:grpSpPr>
        <p:sp>
          <p:nvSpPr>
            <p:cNvPr id="17" name="圆角矩形 16"/>
            <p:cNvSpPr/>
            <p:nvPr/>
          </p:nvSpPr>
          <p:spPr>
            <a:xfrm rot="18900000">
              <a:off x="5796187" y="3334092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6096302" y="3918054"/>
              <a:ext cx="625187" cy="625187"/>
            </a:xfrm>
            <a:prstGeom prst="ellipse">
              <a:avLst/>
            </a:prstGeom>
            <a:solidFill>
              <a:srgbClr val="C8001C"/>
            </a:solidFill>
            <a:ln w="25400" cap="flat" cmpd="sng" algn="ctr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6258553" y="4111636"/>
              <a:ext cx="300684" cy="29002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6540092" y="3500696"/>
              <a:ext cx="853440" cy="3674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三季度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7348819" y="2936124"/>
              <a:ext cx="298250" cy="378330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59186" y="4340526"/>
            <a:ext cx="2036407" cy="1394053"/>
            <a:chOff x="5515282" y="4692388"/>
            <a:chExt cx="2257568" cy="1545450"/>
          </a:xfrm>
        </p:grpSpPr>
        <p:sp>
          <p:nvSpPr>
            <p:cNvPr id="11" name="圆角矩形 10"/>
            <p:cNvSpPr/>
            <p:nvPr/>
          </p:nvSpPr>
          <p:spPr>
            <a:xfrm rot="18900000">
              <a:off x="5515282" y="5158550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858188" y="4692388"/>
              <a:ext cx="625187" cy="625187"/>
              <a:chOff x="798773" y="5020276"/>
              <a:chExt cx="625187" cy="625187"/>
            </a:xfrm>
          </p:grpSpPr>
          <p:sp>
            <p:nvSpPr>
              <p:cNvPr id="15" name="椭圆 14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rgbClr val="C8001C"/>
              </a:solidFill>
              <a:ln w="25400" cap="flat" cmpd="sng" algn="ctr">
                <a:solidFill>
                  <a:srgbClr val="C8001C"/>
                </a:solidFill>
                <a:prstDash val="solid"/>
                <a:miter lim="800000"/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961023" y="5213859"/>
                <a:ext cx="300684" cy="2900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4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 rot="18900000">
              <a:off x="6180045" y="5418476"/>
              <a:ext cx="853440" cy="3674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四季度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5913305" y="5835542"/>
              <a:ext cx="405678" cy="40229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4" name="Text Placeholder 2"/>
          <p:cNvSpPr txBox="1"/>
          <p:nvPr/>
        </p:nvSpPr>
        <p:spPr>
          <a:xfrm>
            <a:off x="1406311" y="3097579"/>
            <a:ext cx="305615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1306600" y="2697469"/>
            <a:ext cx="2850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2726328" y="5191871"/>
            <a:ext cx="305615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26617" y="4791761"/>
            <a:ext cx="2850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7210424" y="1265834"/>
            <a:ext cx="305615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7110713" y="865724"/>
            <a:ext cx="2850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8174174" y="3372690"/>
            <a:ext cx="305615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8074463" y="2972580"/>
            <a:ext cx="2850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ecision 64"/>
          <p:cNvSpPr/>
          <p:nvPr/>
        </p:nvSpPr>
        <p:spPr>
          <a:xfrm flipV="1">
            <a:off x="8034973" y="3379283"/>
            <a:ext cx="1091571" cy="1091571"/>
          </a:xfrm>
          <a:prstGeom prst="flowChartDecision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Flowchart: Decision 65"/>
          <p:cNvSpPr/>
          <p:nvPr/>
        </p:nvSpPr>
        <p:spPr>
          <a:xfrm flipV="1">
            <a:off x="8034973" y="3212382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solidFill>
              <a:srgbClr val="C8001C"/>
            </a:solidFill>
            <a:prstDash val="soli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lowchart: Decision 71"/>
          <p:cNvSpPr/>
          <p:nvPr/>
        </p:nvSpPr>
        <p:spPr>
          <a:xfrm flipV="1">
            <a:off x="3374357" y="3379283"/>
            <a:ext cx="1091571" cy="1091571"/>
          </a:xfrm>
          <a:prstGeom prst="flowChartDecision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lowchart: Decision 72"/>
          <p:cNvSpPr/>
          <p:nvPr/>
        </p:nvSpPr>
        <p:spPr>
          <a:xfrm flipV="1">
            <a:off x="3374357" y="3212382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solidFill>
              <a:srgbClr val="C8001C"/>
            </a:solidFill>
            <a:prstDash val="soli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lowchart: Decision 78"/>
          <p:cNvSpPr/>
          <p:nvPr/>
        </p:nvSpPr>
        <p:spPr>
          <a:xfrm>
            <a:off x="1251131" y="2987343"/>
            <a:ext cx="1091571" cy="1091571"/>
          </a:xfrm>
          <a:prstGeom prst="flowChartDecision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lowchart: Decision 79"/>
          <p:cNvSpPr/>
          <p:nvPr/>
        </p:nvSpPr>
        <p:spPr>
          <a:xfrm>
            <a:off x="1251131" y="3154245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solidFill>
              <a:srgbClr val="C8001C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lowchart: Decision 86"/>
          <p:cNvSpPr/>
          <p:nvPr/>
        </p:nvSpPr>
        <p:spPr>
          <a:xfrm>
            <a:off x="5570298" y="3039825"/>
            <a:ext cx="1091571" cy="1091571"/>
          </a:xfrm>
          <a:prstGeom prst="flowChartDecision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Flowchart: Decision 87"/>
          <p:cNvSpPr/>
          <p:nvPr/>
        </p:nvSpPr>
        <p:spPr>
          <a:xfrm>
            <a:off x="5570298" y="3206726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solidFill>
              <a:srgbClr val="C8001C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lowchart: Decision 106"/>
          <p:cNvSpPr/>
          <p:nvPr/>
        </p:nvSpPr>
        <p:spPr>
          <a:xfrm>
            <a:off x="10090432" y="3039825"/>
            <a:ext cx="1091571" cy="1091571"/>
          </a:xfrm>
          <a:prstGeom prst="flowChartDecision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lowchart: Decision 107"/>
          <p:cNvSpPr/>
          <p:nvPr/>
        </p:nvSpPr>
        <p:spPr>
          <a:xfrm>
            <a:off x="10090432" y="3206726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solidFill>
              <a:srgbClr val="C8001C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430" b="0" i="0" u="none" strike="noStrike" kern="0" cap="none" spc="0" normalizeH="0" baseline="0" noProof="0" smtClean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523299" y="-1062347"/>
            <a:ext cx="3137307" cy="3137307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6259790" y="1953840"/>
            <a:ext cx="366369" cy="366369"/>
          </a:xfrm>
          <a:prstGeom prst="ellipse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864678" y="2111625"/>
            <a:ext cx="183185" cy="18318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939764" y="1950046"/>
            <a:ext cx="183185" cy="18318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902519" y="1777418"/>
            <a:ext cx="333939" cy="333939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304150" y="1743616"/>
            <a:ext cx="366369" cy="366369"/>
          </a:xfrm>
          <a:prstGeom prst="ellipse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617251" y="2125634"/>
            <a:ext cx="183185" cy="18318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7131480" y="1878906"/>
            <a:ext cx="429535" cy="429535"/>
          </a:xfrm>
          <a:prstGeom prst="ellipse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4465928" y="1953666"/>
            <a:ext cx="366369" cy="366369"/>
          </a:xfrm>
          <a:prstGeom prst="ellipse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085648" y="2128642"/>
            <a:ext cx="183185" cy="18318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553238" y="1709305"/>
            <a:ext cx="366369" cy="366369"/>
          </a:xfrm>
          <a:prstGeom prst="ellipse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5110964" y="2024417"/>
            <a:ext cx="183185" cy="183185"/>
          </a:xfrm>
          <a:prstGeom prst="ellipse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7707308" y="2125634"/>
            <a:ext cx="183185" cy="18318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829003" y="11488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C30D23"/>
                </a:solidFill>
                <a:cs typeface="+mn-ea"/>
                <a:sym typeface="+mn-lt"/>
              </a:rPr>
              <a:t>目 录</a:t>
            </a:r>
            <a:endParaRPr lang="zh-CN" altLang="en-US" sz="8000" b="1" kern="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494909" y="3494046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01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628237" y="3545458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02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864678" y="3586689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03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272386" y="3548780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04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410428" y="3528763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05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703136" y="446349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561015" y="449438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988267" y="4496251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202556" y="447927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81" name="矩形 80"/>
          <p:cNvSpPr/>
          <p:nvPr/>
        </p:nvSpPr>
        <p:spPr>
          <a:xfrm>
            <a:off x="695911" y="449438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29928" y="2524478"/>
            <a:ext cx="12162072" cy="1854248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 cap="flat" cmpd="sng" algn="ctr">
            <a:solidFill>
              <a:srgbClr val="C8001C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95673" y="2289859"/>
            <a:ext cx="658896" cy="658896"/>
            <a:chOff x="8077071" y="845254"/>
            <a:chExt cx="2036801" cy="2036802"/>
          </a:xfrm>
        </p:grpSpPr>
        <p:sp>
          <p:nvSpPr>
            <p:cNvPr id="21" name="椭圆 20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24494" y="2384096"/>
            <a:ext cx="658896" cy="658896"/>
            <a:chOff x="8125599" y="1434035"/>
            <a:chExt cx="2036802" cy="2036802"/>
          </a:xfrm>
        </p:grpSpPr>
        <p:sp>
          <p:nvSpPr>
            <p:cNvPr id="19" name="椭圆 1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31320" y="3122154"/>
            <a:ext cx="658896" cy="658896"/>
            <a:chOff x="8125599" y="1434035"/>
            <a:chExt cx="2036802" cy="2036802"/>
          </a:xfrm>
        </p:grpSpPr>
        <p:sp>
          <p:nvSpPr>
            <p:cNvPr id="14" name="椭圆 1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8518659" y="1890292"/>
              <a:ext cx="1310642" cy="1124282"/>
              <a:chOff x="5084763" y="971548"/>
              <a:chExt cx="323865" cy="277813"/>
            </a:xfrm>
            <a:solidFill>
              <a:sysClr val="window" lastClr="FFFFFF">
                <a:lumMod val="95000"/>
              </a:sysClr>
            </a:solidFill>
          </p:grpSpPr>
          <p:sp>
            <p:nvSpPr>
              <p:cNvPr id="16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572697" y="3824111"/>
            <a:ext cx="658896" cy="658896"/>
            <a:chOff x="8125599" y="1434035"/>
            <a:chExt cx="2036802" cy="2036802"/>
          </a:xfrm>
        </p:grpSpPr>
        <p:sp>
          <p:nvSpPr>
            <p:cNvPr id="12" name="椭圆 1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107834" y="3809642"/>
            <a:ext cx="658896" cy="658896"/>
            <a:chOff x="8125599" y="1434035"/>
            <a:chExt cx="2036802" cy="2036802"/>
          </a:xfrm>
        </p:grpSpPr>
        <p:sp>
          <p:nvSpPr>
            <p:cNvPr id="10" name="椭圆 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4" name="Text Placeholder 2"/>
          <p:cNvSpPr txBox="1"/>
          <p:nvPr/>
        </p:nvSpPr>
        <p:spPr>
          <a:xfrm>
            <a:off x="1112677" y="3677721"/>
            <a:ext cx="305615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1012966" y="3277611"/>
            <a:ext cx="2850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第一季度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4306005" y="5109324"/>
            <a:ext cx="305615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4206294" y="4709214"/>
            <a:ext cx="2850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00000"/>
                </a:solidFill>
              </a:rPr>
              <a:t>第一季度</a:t>
            </a:r>
          </a:p>
        </p:txBody>
      </p:sp>
      <p:sp>
        <p:nvSpPr>
          <p:cNvPr id="28" name="Text Placeholder 2"/>
          <p:cNvSpPr txBox="1"/>
          <p:nvPr/>
        </p:nvSpPr>
        <p:spPr>
          <a:xfrm>
            <a:off x="4306005" y="1433462"/>
            <a:ext cx="305615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4206294" y="1033352"/>
            <a:ext cx="2850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00000"/>
                </a:solidFill>
              </a:rPr>
              <a:t>第一季度</a:t>
            </a:r>
          </a:p>
        </p:txBody>
      </p:sp>
      <p:sp>
        <p:nvSpPr>
          <p:cNvPr id="30" name="Text Placeholder 2"/>
          <p:cNvSpPr txBox="1"/>
          <p:nvPr/>
        </p:nvSpPr>
        <p:spPr>
          <a:xfrm>
            <a:off x="7409802" y="2569205"/>
            <a:ext cx="305615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7310091" y="2169095"/>
            <a:ext cx="2850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00000"/>
                </a:solidFill>
              </a:rPr>
              <a:t>第一季度</a:t>
            </a:r>
          </a:p>
        </p:txBody>
      </p:sp>
      <p:sp>
        <p:nvSpPr>
          <p:cNvPr id="32" name="Text Placeholder 2"/>
          <p:cNvSpPr txBox="1"/>
          <p:nvPr/>
        </p:nvSpPr>
        <p:spPr>
          <a:xfrm>
            <a:off x="8965477" y="5309379"/>
            <a:ext cx="305615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8865766" y="4909269"/>
            <a:ext cx="2850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00000"/>
                </a:solidFill>
              </a:rPr>
              <a:t>第一季度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82121" y="2541519"/>
            <a:ext cx="1179633" cy="117963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95904" y="2466537"/>
            <a:ext cx="1339245" cy="13392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52035" y="2541518"/>
            <a:ext cx="1179633" cy="117963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865818" y="2466536"/>
            <a:ext cx="1339245" cy="13392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020187" y="2541517"/>
            <a:ext cx="1179633" cy="117963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33970" y="2466535"/>
            <a:ext cx="1339245" cy="13392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388339" y="2541519"/>
            <a:ext cx="1179633" cy="117963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602122" y="2466537"/>
            <a:ext cx="1339245" cy="13392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32"/>
          <p:cNvSpPr txBox="1"/>
          <p:nvPr/>
        </p:nvSpPr>
        <p:spPr>
          <a:xfrm>
            <a:off x="3921056" y="2694576"/>
            <a:ext cx="48893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dirty="0">
                <a:ln w="18415" cmpd="sng">
                  <a:noFill/>
                  <a:prstDash val="solid"/>
                </a:ln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</a:p>
        </p:txBody>
      </p:sp>
      <p:sp>
        <p:nvSpPr>
          <p:cNvPr id="11" name="TextBox 33"/>
          <p:cNvSpPr txBox="1"/>
          <p:nvPr/>
        </p:nvSpPr>
        <p:spPr>
          <a:xfrm>
            <a:off x="5290970" y="2694576"/>
            <a:ext cx="48893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dirty="0" smtClean="0">
                <a:ln w="18415" cmpd="sng">
                  <a:noFill/>
                  <a:prstDash val="solid"/>
                </a:ln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4800" b="1" dirty="0">
              <a:ln w="18415" cmpd="sng">
                <a:noFill/>
                <a:prstDash val="solid"/>
              </a:ln>
              <a:solidFill>
                <a:srgbClr val="C800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6659121" y="2715834"/>
            <a:ext cx="48893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dirty="0" smtClean="0">
                <a:ln w="18415" cmpd="sng">
                  <a:noFill/>
                  <a:prstDash val="solid"/>
                </a:ln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zh-CN" altLang="en-US" sz="4800" b="1" dirty="0">
              <a:ln w="18415" cmpd="sng">
                <a:noFill/>
                <a:prstDash val="solid"/>
              </a:ln>
              <a:solidFill>
                <a:srgbClr val="C800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5"/>
          <p:cNvSpPr txBox="1"/>
          <p:nvPr/>
        </p:nvSpPr>
        <p:spPr>
          <a:xfrm>
            <a:off x="8034937" y="2715833"/>
            <a:ext cx="48893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dirty="0" smtClean="0">
                <a:ln w="18415" cmpd="sng">
                  <a:noFill/>
                  <a:prstDash val="solid"/>
                </a:ln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zh-CN" altLang="en-US" sz="4800" b="1" dirty="0">
              <a:ln w="18415" cmpd="sng">
                <a:noFill/>
                <a:prstDash val="solid"/>
              </a:ln>
              <a:solidFill>
                <a:srgbClr val="C800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154219" y="3519576"/>
            <a:ext cx="320705" cy="320589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9452560" y="3938654"/>
            <a:ext cx="200774" cy="201032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903135" y="3962716"/>
            <a:ext cx="401548" cy="402065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9606577" y="3609928"/>
            <a:ext cx="159909" cy="160294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550816" y="3284993"/>
            <a:ext cx="160797" cy="161180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 flipH="1">
            <a:off x="2717295" y="3495773"/>
            <a:ext cx="320947" cy="320589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  <p:sp>
        <p:nvSpPr>
          <p:cNvPr id="21" name="圆角矩形 20"/>
          <p:cNvSpPr/>
          <p:nvPr/>
        </p:nvSpPr>
        <p:spPr>
          <a:xfrm flipH="1">
            <a:off x="2538750" y="3914851"/>
            <a:ext cx="200925" cy="201032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>
          <a:xfrm flipH="1">
            <a:off x="2887664" y="3938913"/>
            <a:ext cx="401850" cy="402065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  <p:sp>
        <p:nvSpPr>
          <p:cNvPr id="23" name="圆角矩形 22"/>
          <p:cNvSpPr/>
          <p:nvPr/>
        </p:nvSpPr>
        <p:spPr>
          <a:xfrm flipH="1">
            <a:off x="2425514" y="3586125"/>
            <a:ext cx="160029" cy="160294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  <p:sp>
        <p:nvSpPr>
          <p:cNvPr id="24" name="圆角矩形 23"/>
          <p:cNvSpPr/>
          <p:nvPr/>
        </p:nvSpPr>
        <p:spPr>
          <a:xfrm flipH="1">
            <a:off x="2480428" y="3261190"/>
            <a:ext cx="160918" cy="161180"/>
          </a:xfrm>
          <a:prstGeom prst="roundRect">
            <a:avLst/>
          </a:pr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  <a:miter lim="800000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7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5632" y="4712408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788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174870" y="1599978"/>
            <a:ext cx="2255941" cy="2148173"/>
            <a:chOff x="5543850" y="2346212"/>
            <a:chExt cx="1321607" cy="1258473"/>
          </a:xfrm>
        </p:grpSpPr>
        <p:sp>
          <p:nvSpPr>
            <p:cNvPr id="2" name="Flowchart: Decision 78"/>
            <p:cNvSpPr/>
            <p:nvPr/>
          </p:nvSpPr>
          <p:spPr>
            <a:xfrm>
              <a:off x="5543850" y="2346212"/>
              <a:ext cx="1091571" cy="1091571"/>
            </a:xfrm>
            <a:prstGeom prst="flowChartDecision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lIns="72548" tIns="36274" rIns="72548" bIns="36274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Flowchart: Decision 79"/>
            <p:cNvSpPr/>
            <p:nvPr/>
          </p:nvSpPr>
          <p:spPr>
            <a:xfrm>
              <a:off x="5543850" y="2513114"/>
              <a:ext cx="1091571" cy="1091571"/>
            </a:xfrm>
            <a:prstGeom prst="flowChartDecision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solidFill>
                <a:srgbClr val="C8001C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62998" y="2734348"/>
              <a:ext cx="1102459" cy="6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C8001C"/>
                  </a:solidFill>
                </a:rPr>
                <a:t>01</a:t>
              </a:r>
              <a:endParaRPr lang="zh-CN" altLang="en-US" sz="6600" b="1" dirty="0">
                <a:solidFill>
                  <a:srgbClr val="C8001C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90845" y="389495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7" name="矩形 6"/>
          <p:cNvSpPr/>
          <p:nvPr/>
        </p:nvSpPr>
        <p:spPr>
          <a:xfrm>
            <a:off x="5090845" y="447690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8" name="矩形 7"/>
          <p:cNvSpPr/>
          <p:nvPr/>
        </p:nvSpPr>
        <p:spPr>
          <a:xfrm>
            <a:off x="5090845" y="485387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9" name="矩形 8"/>
          <p:cNvSpPr/>
          <p:nvPr/>
        </p:nvSpPr>
        <p:spPr>
          <a:xfrm>
            <a:off x="5090845" y="523085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10" name="矩形 9"/>
          <p:cNvSpPr/>
          <p:nvPr/>
        </p:nvSpPr>
        <p:spPr>
          <a:xfrm>
            <a:off x="6252327" y="447690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11" name="矩形 10"/>
          <p:cNvSpPr/>
          <p:nvPr/>
        </p:nvSpPr>
        <p:spPr>
          <a:xfrm>
            <a:off x="6252327" y="486361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12" name="矩形 11"/>
          <p:cNvSpPr/>
          <p:nvPr/>
        </p:nvSpPr>
        <p:spPr>
          <a:xfrm>
            <a:off x="6252327" y="523085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去年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 bwMode="auto">
          <a:xfrm>
            <a:off x="3794546" y="2680995"/>
            <a:ext cx="1500646" cy="1500646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7083115" y="3151601"/>
            <a:ext cx="1199194" cy="1198249"/>
          </a:xfrm>
          <a:prstGeom prst="ellipse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椭圆 45"/>
          <p:cNvSpPr/>
          <p:nvPr/>
        </p:nvSpPr>
        <p:spPr bwMode="auto">
          <a:xfrm>
            <a:off x="5418986" y="1411873"/>
            <a:ext cx="1999601" cy="199865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/>
        </p:nvSpPr>
        <p:spPr bwMode="auto">
          <a:xfrm>
            <a:off x="5560735" y="3542827"/>
            <a:ext cx="1418431" cy="1417486"/>
          </a:xfrm>
          <a:prstGeom prst="ellipse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4"/>
          <p:cNvSpPr/>
          <p:nvPr/>
        </p:nvSpPr>
        <p:spPr bwMode="auto">
          <a:xfrm rot="19694411">
            <a:off x="3813748" y="2018858"/>
            <a:ext cx="3624741" cy="1769492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solidFill>
            <a:srgbClr val="C8001C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矩形 4"/>
          <p:cNvSpPr/>
          <p:nvPr/>
        </p:nvSpPr>
        <p:spPr bwMode="auto">
          <a:xfrm rot="13415964">
            <a:off x="5435312" y="2198211"/>
            <a:ext cx="3120099" cy="1523141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solidFill>
            <a:srgbClr val="C8001C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矩形 4"/>
          <p:cNvSpPr/>
          <p:nvPr/>
        </p:nvSpPr>
        <p:spPr bwMode="auto">
          <a:xfrm rot="9397107">
            <a:off x="5616734" y="3361425"/>
            <a:ext cx="2532576" cy="1236048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6174979" y="2216311"/>
            <a:ext cx="663264" cy="590424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6429" tIns="48214" rIns="96429" bIns="4821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Group 18"/>
          <p:cNvGrpSpPr/>
          <p:nvPr/>
        </p:nvGrpSpPr>
        <p:grpSpPr>
          <a:xfrm>
            <a:off x="7421543" y="3467865"/>
            <a:ext cx="445162" cy="445922"/>
            <a:chOff x="9145594" y="4435475"/>
            <a:chExt cx="464345" cy="465138"/>
          </a:xfrm>
          <a:solidFill>
            <a:srgbClr val="C8001C"/>
          </a:solidFill>
        </p:grpSpPr>
        <p:sp>
          <p:nvSpPr>
            <p:cNvPr id="35" name="AutoShape 7"/>
            <p:cNvSpPr/>
            <p:nvPr/>
          </p:nvSpPr>
          <p:spPr bwMode="auto">
            <a:xfrm>
              <a:off x="9145594" y="4435475"/>
              <a:ext cx="464345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AutoShape 8"/>
            <p:cNvSpPr/>
            <p:nvPr/>
          </p:nvSpPr>
          <p:spPr bwMode="auto">
            <a:xfrm>
              <a:off x="9348789" y="4640023"/>
              <a:ext cx="47689" cy="56593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8"/>
          <p:cNvGrpSpPr/>
          <p:nvPr/>
        </p:nvGrpSpPr>
        <p:grpSpPr>
          <a:xfrm>
            <a:off x="6034027" y="4013373"/>
            <a:ext cx="490515" cy="459544"/>
            <a:chOff x="5368132" y="3540125"/>
            <a:chExt cx="465138" cy="435769"/>
          </a:xfrm>
          <a:solidFill>
            <a:srgbClr val="C8001C"/>
          </a:solidFill>
        </p:grpSpPr>
        <p:sp>
          <p:nvSpPr>
            <p:cNvPr id="33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31"/>
          <p:cNvGrpSpPr/>
          <p:nvPr/>
        </p:nvGrpSpPr>
        <p:grpSpPr>
          <a:xfrm>
            <a:off x="4394383" y="3340878"/>
            <a:ext cx="489677" cy="382534"/>
            <a:chOff x="2581275" y="1710532"/>
            <a:chExt cx="464344" cy="362744"/>
          </a:xfrm>
          <a:solidFill>
            <a:sysClr val="window" lastClr="FFFFFF"/>
          </a:solidFill>
        </p:grpSpPr>
        <p:sp>
          <p:nvSpPr>
            <p:cNvPr id="26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5" name="Text Placeholder 2"/>
          <p:cNvSpPr txBox="1"/>
          <p:nvPr/>
        </p:nvSpPr>
        <p:spPr>
          <a:xfrm>
            <a:off x="623686" y="234378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6" name="文本框 36"/>
          <p:cNvSpPr txBox="1"/>
          <p:nvPr/>
        </p:nvSpPr>
        <p:spPr>
          <a:xfrm>
            <a:off x="523977" y="194367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1720014" y="4873027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8" name="文本框 36"/>
          <p:cNvSpPr txBox="1"/>
          <p:nvPr/>
        </p:nvSpPr>
        <p:spPr>
          <a:xfrm>
            <a:off x="1620305" y="447291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7646043" y="5144999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7546334" y="47448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7703116" y="1915364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4" name="文本框 36"/>
          <p:cNvSpPr txBox="1"/>
          <p:nvPr/>
        </p:nvSpPr>
        <p:spPr>
          <a:xfrm>
            <a:off x="7603407" y="15152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952936" y="1385444"/>
            <a:ext cx="4079037" cy="3796156"/>
            <a:chOff x="6573047" y="1522078"/>
            <a:chExt cx="3691481" cy="3435477"/>
          </a:xfrm>
        </p:grpSpPr>
        <p:grpSp>
          <p:nvGrpSpPr>
            <p:cNvPr id="52" name="Group 37"/>
            <p:cNvGrpSpPr/>
            <p:nvPr/>
          </p:nvGrpSpPr>
          <p:grpSpPr>
            <a:xfrm>
              <a:off x="6573047" y="1522078"/>
              <a:ext cx="3691481" cy="3435477"/>
              <a:chOff x="3372577" y="418419"/>
              <a:chExt cx="6821486" cy="6348412"/>
            </a:xfrm>
            <a:solidFill>
              <a:sysClr val="window" lastClr="FFFFFF"/>
            </a:solidFill>
          </p:grpSpPr>
          <p:sp>
            <p:nvSpPr>
              <p:cNvPr id="85" name="梯形 2"/>
              <p:cNvSpPr/>
              <p:nvPr/>
            </p:nvSpPr>
            <p:spPr>
              <a:xfrm rot="9515397">
                <a:off x="8798652" y="4987244"/>
                <a:ext cx="654050" cy="452437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梯形 2"/>
              <p:cNvSpPr/>
              <p:nvPr/>
            </p:nvSpPr>
            <p:spPr>
              <a:xfrm rot="12193735">
                <a:off x="7077802" y="5007881"/>
                <a:ext cx="825500" cy="571500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梯形 2"/>
              <p:cNvSpPr/>
              <p:nvPr/>
            </p:nvSpPr>
            <p:spPr>
              <a:xfrm rot="15420804">
                <a:off x="5346633" y="3421175"/>
                <a:ext cx="1333500" cy="922338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梯形 2"/>
              <p:cNvSpPr/>
              <p:nvPr/>
            </p:nvSpPr>
            <p:spPr>
              <a:xfrm rot="18285329">
                <a:off x="5954645" y="1657463"/>
                <a:ext cx="1019175" cy="706438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 bwMode="auto">
              <a:xfrm>
                <a:off x="6266588" y="1342344"/>
                <a:ext cx="3927475" cy="3925887"/>
              </a:xfrm>
              <a:prstGeom prst="ellipse">
                <a:avLst/>
              </a:prstGeom>
              <a:solidFill>
                <a:srgbClr val="C8001C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 bwMode="auto">
              <a:xfrm>
                <a:off x="6652517" y="1728115"/>
                <a:ext cx="3155618" cy="3154342"/>
              </a:xfrm>
              <a:prstGeom prst="ellipse">
                <a:avLst/>
              </a:prstGeom>
              <a:solidFill>
                <a:schemeClr val="bg1"/>
              </a:solidFill>
              <a:ln w="57150" cap="flat" cmpd="sng" algn="ctr">
                <a:solidFill>
                  <a:schemeClr val="bg1"/>
                </a:solidFill>
                <a:prstDash val="solid"/>
              </a:ln>
              <a:effectLst>
                <a:outerShdw blurRad="254000" dist="1016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 bwMode="auto">
              <a:xfrm>
                <a:off x="4683852" y="418419"/>
                <a:ext cx="1765300" cy="1765300"/>
              </a:xfrm>
              <a:prstGeom prst="ellipse">
                <a:avLst/>
              </a:prstGeom>
              <a:solidFill>
                <a:srgbClr val="C8001C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 bwMode="auto">
              <a:xfrm>
                <a:off x="3372577" y="2886981"/>
                <a:ext cx="2500312" cy="2500313"/>
              </a:xfrm>
              <a:prstGeom prst="ellipse">
                <a:avLst/>
              </a:prstGeom>
              <a:solidFill>
                <a:srgbClr val="C8001C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 bwMode="auto">
              <a:xfrm>
                <a:off x="6439627" y="5371419"/>
                <a:ext cx="1395412" cy="1395412"/>
              </a:xfrm>
              <a:prstGeom prst="ellipse">
                <a:avLst/>
              </a:prstGeom>
              <a:solidFill>
                <a:srgbClr val="C8001C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 bwMode="auto">
              <a:xfrm>
                <a:off x="8874852" y="5233306"/>
                <a:ext cx="1022350" cy="1022350"/>
              </a:xfrm>
              <a:prstGeom prst="ellipse">
                <a:avLst/>
              </a:prstGeom>
              <a:solidFill>
                <a:srgbClr val="C8001C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 bwMode="auto">
            <a:xfrm>
              <a:off x="8810575" y="2727268"/>
              <a:ext cx="782531" cy="714103"/>
              <a:chOff x="4121150" y="192088"/>
              <a:chExt cx="752475" cy="755650"/>
            </a:xfrm>
            <a:solidFill>
              <a:srgbClr val="C8001C"/>
            </a:solidFill>
          </p:grpSpPr>
          <p:sp>
            <p:nvSpPr>
              <p:cNvPr id="78" name="Freeform 50"/>
              <p:cNvSpPr>
                <a:spLocks noEditPoints="1"/>
              </p:cNvSpPr>
              <p:nvPr/>
            </p:nvSpPr>
            <p:spPr bwMode="auto">
              <a:xfrm>
                <a:off x="4121150" y="192088"/>
                <a:ext cx="752475" cy="755650"/>
              </a:xfrm>
              <a:custGeom>
                <a:avLst/>
                <a:gdLst>
                  <a:gd name="T0" fmla="*/ 160 w 474"/>
                  <a:gd name="T1" fmla="*/ 2 h 476"/>
                  <a:gd name="T2" fmla="*/ 130 w 474"/>
                  <a:gd name="T3" fmla="*/ 26 h 476"/>
                  <a:gd name="T4" fmla="*/ 102 w 474"/>
                  <a:gd name="T5" fmla="*/ 72 h 476"/>
                  <a:gd name="T6" fmla="*/ 74 w 474"/>
                  <a:gd name="T7" fmla="*/ 120 h 476"/>
                  <a:gd name="T8" fmla="*/ 172 w 474"/>
                  <a:gd name="T9" fmla="*/ 174 h 476"/>
                  <a:gd name="T10" fmla="*/ 240 w 474"/>
                  <a:gd name="T11" fmla="*/ 58 h 476"/>
                  <a:gd name="T12" fmla="*/ 216 w 474"/>
                  <a:gd name="T13" fmla="*/ 18 h 476"/>
                  <a:gd name="T14" fmla="*/ 188 w 474"/>
                  <a:gd name="T15" fmla="*/ 0 h 476"/>
                  <a:gd name="T16" fmla="*/ 226 w 474"/>
                  <a:gd name="T17" fmla="*/ 26 h 476"/>
                  <a:gd name="T18" fmla="*/ 254 w 474"/>
                  <a:gd name="T19" fmla="*/ 74 h 476"/>
                  <a:gd name="T20" fmla="*/ 274 w 474"/>
                  <a:gd name="T21" fmla="*/ 130 h 476"/>
                  <a:gd name="T22" fmla="*/ 252 w 474"/>
                  <a:gd name="T23" fmla="*/ 142 h 476"/>
                  <a:gd name="T24" fmla="*/ 360 w 474"/>
                  <a:gd name="T25" fmla="*/ 144 h 476"/>
                  <a:gd name="T26" fmla="*/ 416 w 474"/>
                  <a:gd name="T27" fmla="*/ 46 h 476"/>
                  <a:gd name="T28" fmla="*/ 390 w 474"/>
                  <a:gd name="T29" fmla="*/ 62 h 476"/>
                  <a:gd name="T30" fmla="*/ 372 w 474"/>
                  <a:gd name="T31" fmla="*/ 52 h 476"/>
                  <a:gd name="T32" fmla="*/ 350 w 474"/>
                  <a:gd name="T33" fmla="*/ 10 h 476"/>
                  <a:gd name="T34" fmla="*/ 340 w 474"/>
                  <a:gd name="T35" fmla="*/ 4 h 476"/>
                  <a:gd name="T36" fmla="*/ 290 w 474"/>
                  <a:gd name="T37" fmla="*/ 0 h 476"/>
                  <a:gd name="T38" fmla="*/ 200 w 474"/>
                  <a:gd name="T39" fmla="*/ 2 h 476"/>
                  <a:gd name="T40" fmla="*/ 222 w 474"/>
                  <a:gd name="T41" fmla="*/ 18 h 476"/>
                  <a:gd name="T42" fmla="*/ 442 w 474"/>
                  <a:gd name="T43" fmla="*/ 318 h 476"/>
                  <a:gd name="T44" fmla="*/ 470 w 474"/>
                  <a:gd name="T45" fmla="*/ 270 h 476"/>
                  <a:gd name="T46" fmla="*/ 474 w 474"/>
                  <a:gd name="T47" fmla="*/ 254 h 476"/>
                  <a:gd name="T48" fmla="*/ 460 w 474"/>
                  <a:gd name="T49" fmla="*/ 220 h 476"/>
                  <a:gd name="T50" fmla="*/ 426 w 474"/>
                  <a:gd name="T51" fmla="*/ 156 h 476"/>
                  <a:gd name="T52" fmla="*/ 318 w 474"/>
                  <a:gd name="T53" fmla="*/ 196 h 476"/>
                  <a:gd name="T54" fmla="*/ 362 w 474"/>
                  <a:gd name="T55" fmla="*/ 276 h 476"/>
                  <a:gd name="T56" fmla="*/ 390 w 474"/>
                  <a:gd name="T57" fmla="*/ 324 h 476"/>
                  <a:gd name="T58" fmla="*/ 406 w 474"/>
                  <a:gd name="T59" fmla="*/ 378 h 476"/>
                  <a:gd name="T60" fmla="*/ 442 w 474"/>
                  <a:gd name="T61" fmla="*/ 318 h 476"/>
                  <a:gd name="T62" fmla="*/ 34 w 474"/>
                  <a:gd name="T63" fmla="*/ 188 h 476"/>
                  <a:gd name="T64" fmla="*/ 12 w 474"/>
                  <a:gd name="T65" fmla="*/ 222 h 476"/>
                  <a:gd name="T66" fmla="*/ 0 w 474"/>
                  <a:gd name="T67" fmla="*/ 248 h 476"/>
                  <a:gd name="T68" fmla="*/ 2 w 474"/>
                  <a:gd name="T69" fmla="*/ 268 h 476"/>
                  <a:gd name="T70" fmla="*/ 18 w 474"/>
                  <a:gd name="T71" fmla="*/ 298 h 476"/>
                  <a:gd name="T72" fmla="*/ 66 w 474"/>
                  <a:gd name="T73" fmla="*/ 384 h 476"/>
                  <a:gd name="T74" fmla="*/ 70 w 474"/>
                  <a:gd name="T75" fmla="*/ 350 h 476"/>
                  <a:gd name="T76" fmla="*/ 102 w 474"/>
                  <a:gd name="T77" fmla="*/ 296 h 476"/>
                  <a:gd name="T78" fmla="*/ 132 w 474"/>
                  <a:gd name="T79" fmla="*/ 244 h 476"/>
                  <a:gd name="T80" fmla="*/ 136 w 474"/>
                  <a:gd name="T81" fmla="*/ 214 h 476"/>
                  <a:gd name="T82" fmla="*/ 0 w 474"/>
                  <a:gd name="T83" fmla="*/ 164 h 476"/>
                  <a:gd name="T84" fmla="*/ 16 w 474"/>
                  <a:gd name="T85" fmla="*/ 176 h 476"/>
                  <a:gd name="T86" fmla="*/ 34 w 474"/>
                  <a:gd name="T87" fmla="*/ 188 h 476"/>
                  <a:gd name="T88" fmla="*/ 274 w 474"/>
                  <a:gd name="T89" fmla="*/ 428 h 476"/>
                  <a:gd name="T90" fmla="*/ 302 w 474"/>
                  <a:gd name="T91" fmla="*/ 454 h 476"/>
                  <a:gd name="T92" fmla="*/ 324 w 474"/>
                  <a:gd name="T93" fmla="*/ 434 h 476"/>
                  <a:gd name="T94" fmla="*/ 374 w 474"/>
                  <a:gd name="T95" fmla="*/ 422 h 476"/>
                  <a:gd name="T96" fmla="*/ 400 w 474"/>
                  <a:gd name="T97" fmla="*/ 388 h 476"/>
                  <a:gd name="T98" fmla="*/ 400 w 474"/>
                  <a:gd name="T99" fmla="*/ 356 h 476"/>
                  <a:gd name="T100" fmla="*/ 382 w 474"/>
                  <a:gd name="T101" fmla="*/ 318 h 476"/>
                  <a:gd name="T102" fmla="*/ 302 w 474"/>
                  <a:gd name="T103" fmla="*/ 316 h 476"/>
                  <a:gd name="T104" fmla="*/ 302 w 474"/>
                  <a:gd name="T105" fmla="*/ 290 h 476"/>
                  <a:gd name="T106" fmla="*/ 288 w 474"/>
                  <a:gd name="T107" fmla="*/ 306 h 476"/>
                  <a:gd name="T108" fmla="*/ 248 w 474"/>
                  <a:gd name="T109" fmla="*/ 378 h 476"/>
                  <a:gd name="T110" fmla="*/ 80 w 474"/>
                  <a:gd name="T111" fmla="*/ 340 h 476"/>
                  <a:gd name="T112" fmla="*/ 70 w 474"/>
                  <a:gd name="T113" fmla="*/ 372 h 476"/>
                  <a:gd name="T114" fmla="*/ 74 w 474"/>
                  <a:gd name="T115" fmla="*/ 404 h 476"/>
                  <a:gd name="T116" fmla="*/ 86 w 474"/>
                  <a:gd name="T117" fmla="*/ 418 h 476"/>
                  <a:gd name="T118" fmla="*/ 118 w 474"/>
                  <a:gd name="T119" fmla="*/ 432 h 476"/>
                  <a:gd name="T120" fmla="*/ 180 w 474"/>
                  <a:gd name="T121" fmla="*/ 434 h 476"/>
                  <a:gd name="T122" fmla="*/ 222 w 474"/>
                  <a:gd name="T123" fmla="*/ 320 h 476"/>
                  <a:gd name="T124" fmla="*/ 92 w 474"/>
                  <a:gd name="T125" fmla="*/ 32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4" h="476">
                    <a:moveTo>
                      <a:pt x="174" y="0"/>
                    </a:moveTo>
                    <a:lnTo>
                      <a:pt x="174" y="0"/>
                    </a:lnTo>
                    <a:lnTo>
                      <a:pt x="160" y="2"/>
                    </a:lnTo>
                    <a:lnTo>
                      <a:pt x="148" y="8"/>
                    </a:lnTo>
                    <a:lnTo>
                      <a:pt x="138" y="16"/>
                    </a:lnTo>
                    <a:lnTo>
                      <a:pt x="130" y="26"/>
                    </a:lnTo>
                    <a:lnTo>
                      <a:pt x="122" y="38"/>
                    </a:lnTo>
                    <a:lnTo>
                      <a:pt x="114" y="48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88" y="96"/>
                    </a:lnTo>
                    <a:lnTo>
                      <a:pt x="74" y="120"/>
                    </a:lnTo>
                    <a:lnTo>
                      <a:pt x="74" y="120"/>
                    </a:lnTo>
                    <a:lnTo>
                      <a:pt x="172" y="174"/>
                    </a:lnTo>
                    <a:lnTo>
                      <a:pt x="172" y="174"/>
                    </a:lnTo>
                    <a:lnTo>
                      <a:pt x="206" y="11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30" y="36"/>
                    </a:lnTo>
                    <a:lnTo>
                      <a:pt x="224" y="26"/>
                    </a:lnTo>
                    <a:lnTo>
                      <a:pt x="216" y="18"/>
                    </a:lnTo>
                    <a:lnTo>
                      <a:pt x="208" y="10"/>
                    </a:lnTo>
                    <a:lnTo>
                      <a:pt x="200" y="4"/>
                    </a:lnTo>
                    <a:lnTo>
                      <a:pt x="188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  <a:moveTo>
                      <a:pt x="226" y="26"/>
                    </a:moveTo>
                    <a:lnTo>
                      <a:pt x="226" y="26"/>
                    </a:lnTo>
                    <a:lnTo>
                      <a:pt x="240" y="48"/>
                    </a:lnTo>
                    <a:lnTo>
                      <a:pt x="254" y="74"/>
                    </a:lnTo>
                    <a:lnTo>
                      <a:pt x="280" y="124"/>
                    </a:lnTo>
                    <a:lnTo>
                      <a:pt x="280" y="124"/>
                    </a:lnTo>
                    <a:lnTo>
                      <a:pt x="274" y="130"/>
                    </a:lnTo>
                    <a:lnTo>
                      <a:pt x="266" y="134"/>
                    </a:lnTo>
                    <a:lnTo>
                      <a:pt x="258" y="138"/>
                    </a:lnTo>
                    <a:lnTo>
                      <a:pt x="252" y="142"/>
                    </a:lnTo>
                    <a:lnTo>
                      <a:pt x="252" y="142"/>
                    </a:lnTo>
                    <a:lnTo>
                      <a:pt x="308" y="144"/>
                    </a:lnTo>
                    <a:lnTo>
                      <a:pt x="360" y="144"/>
                    </a:lnTo>
                    <a:lnTo>
                      <a:pt x="360" y="144"/>
                    </a:lnTo>
                    <a:lnTo>
                      <a:pt x="416" y="46"/>
                    </a:lnTo>
                    <a:lnTo>
                      <a:pt x="416" y="46"/>
                    </a:lnTo>
                    <a:lnTo>
                      <a:pt x="406" y="52"/>
                    </a:lnTo>
                    <a:lnTo>
                      <a:pt x="398" y="56"/>
                    </a:lnTo>
                    <a:lnTo>
                      <a:pt x="390" y="62"/>
                    </a:lnTo>
                    <a:lnTo>
                      <a:pt x="380" y="66"/>
                    </a:lnTo>
                    <a:lnTo>
                      <a:pt x="380" y="66"/>
                    </a:lnTo>
                    <a:lnTo>
                      <a:pt x="372" y="52"/>
                    </a:lnTo>
                    <a:lnTo>
                      <a:pt x="364" y="38"/>
                    </a:lnTo>
                    <a:lnTo>
                      <a:pt x="358" y="24"/>
                    </a:lnTo>
                    <a:lnTo>
                      <a:pt x="350" y="10"/>
                    </a:lnTo>
                    <a:lnTo>
                      <a:pt x="350" y="10"/>
                    </a:lnTo>
                    <a:lnTo>
                      <a:pt x="344" y="6"/>
                    </a:lnTo>
                    <a:lnTo>
                      <a:pt x="340" y="4"/>
                    </a:lnTo>
                    <a:lnTo>
                      <a:pt x="324" y="2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40" y="0"/>
                    </a:lnTo>
                    <a:lnTo>
                      <a:pt x="200" y="2"/>
                    </a:lnTo>
                    <a:lnTo>
                      <a:pt x="200" y="2"/>
                    </a:lnTo>
                    <a:lnTo>
                      <a:pt x="208" y="6"/>
                    </a:lnTo>
                    <a:lnTo>
                      <a:pt x="216" y="10"/>
                    </a:lnTo>
                    <a:lnTo>
                      <a:pt x="222" y="18"/>
                    </a:lnTo>
                    <a:lnTo>
                      <a:pt x="226" y="26"/>
                    </a:lnTo>
                    <a:lnTo>
                      <a:pt x="226" y="26"/>
                    </a:lnTo>
                    <a:close/>
                    <a:moveTo>
                      <a:pt x="442" y="318"/>
                    </a:moveTo>
                    <a:lnTo>
                      <a:pt x="442" y="318"/>
                    </a:lnTo>
                    <a:lnTo>
                      <a:pt x="460" y="288"/>
                    </a:lnTo>
                    <a:lnTo>
                      <a:pt x="470" y="270"/>
                    </a:lnTo>
                    <a:lnTo>
                      <a:pt x="472" y="262"/>
                    </a:lnTo>
                    <a:lnTo>
                      <a:pt x="474" y="254"/>
                    </a:lnTo>
                    <a:lnTo>
                      <a:pt x="474" y="254"/>
                    </a:lnTo>
                    <a:lnTo>
                      <a:pt x="472" y="244"/>
                    </a:lnTo>
                    <a:lnTo>
                      <a:pt x="470" y="236"/>
                    </a:lnTo>
                    <a:lnTo>
                      <a:pt x="460" y="220"/>
                    </a:lnTo>
                    <a:lnTo>
                      <a:pt x="460" y="220"/>
                    </a:lnTo>
                    <a:lnTo>
                      <a:pt x="438" y="178"/>
                    </a:lnTo>
                    <a:lnTo>
                      <a:pt x="426" y="156"/>
                    </a:lnTo>
                    <a:lnTo>
                      <a:pt x="416" y="138"/>
                    </a:lnTo>
                    <a:lnTo>
                      <a:pt x="416" y="138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40" y="236"/>
                    </a:lnTo>
                    <a:lnTo>
                      <a:pt x="362" y="276"/>
                    </a:lnTo>
                    <a:lnTo>
                      <a:pt x="362" y="276"/>
                    </a:lnTo>
                    <a:lnTo>
                      <a:pt x="376" y="298"/>
                    </a:lnTo>
                    <a:lnTo>
                      <a:pt x="390" y="324"/>
                    </a:lnTo>
                    <a:lnTo>
                      <a:pt x="400" y="350"/>
                    </a:lnTo>
                    <a:lnTo>
                      <a:pt x="404" y="364"/>
                    </a:lnTo>
                    <a:lnTo>
                      <a:pt x="406" y="378"/>
                    </a:lnTo>
                    <a:lnTo>
                      <a:pt x="406" y="378"/>
                    </a:lnTo>
                    <a:lnTo>
                      <a:pt x="422" y="348"/>
                    </a:lnTo>
                    <a:lnTo>
                      <a:pt x="442" y="318"/>
                    </a:lnTo>
                    <a:lnTo>
                      <a:pt x="442" y="318"/>
                    </a:lnTo>
                    <a:close/>
                    <a:moveTo>
                      <a:pt x="34" y="188"/>
                    </a:moveTo>
                    <a:lnTo>
                      <a:pt x="34" y="188"/>
                    </a:lnTo>
                    <a:lnTo>
                      <a:pt x="28" y="196"/>
                    </a:lnTo>
                    <a:lnTo>
                      <a:pt x="24" y="204"/>
                    </a:lnTo>
                    <a:lnTo>
                      <a:pt x="12" y="222"/>
                    </a:lnTo>
                    <a:lnTo>
                      <a:pt x="6" y="230"/>
                    </a:lnTo>
                    <a:lnTo>
                      <a:pt x="2" y="238"/>
                    </a:lnTo>
                    <a:lnTo>
                      <a:pt x="0" y="248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68"/>
                    </a:lnTo>
                    <a:lnTo>
                      <a:pt x="6" y="278"/>
                    </a:lnTo>
                    <a:lnTo>
                      <a:pt x="18" y="298"/>
                    </a:lnTo>
                    <a:lnTo>
                      <a:pt x="18" y="298"/>
                    </a:lnTo>
                    <a:lnTo>
                      <a:pt x="42" y="342"/>
                    </a:lnTo>
                    <a:lnTo>
                      <a:pt x="66" y="384"/>
                    </a:lnTo>
                    <a:lnTo>
                      <a:pt x="66" y="384"/>
                    </a:lnTo>
                    <a:lnTo>
                      <a:pt x="66" y="376"/>
                    </a:lnTo>
                    <a:lnTo>
                      <a:pt x="66" y="366"/>
                    </a:lnTo>
                    <a:lnTo>
                      <a:pt x="70" y="350"/>
                    </a:lnTo>
                    <a:lnTo>
                      <a:pt x="70" y="350"/>
                    </a:lnTo>
                    <a:lnTo>
                      <a:pt x="86" y="324"/>
                    </a:lnTo>
                    <a:lnTo>
                      <a:pt x="102" y="296"/>
                    </a:lnTo>
                    <a:lnTo>
                      <a:pt x="116" y="270"/>
                    </a:lnTo>
                    <a:lnTo>
                      <a:pt x="132" y="244"/>
                    </a:lnTo>
                    <a:lnTo>
                      <a:pt x="132" y="244"/>
                    </a:lnTo>
                    <a:lnTo>
                      <a:pt x="160" y="260"/>
                    </a:lnTo>
                    <a:lnTo>
                      <a:pt x="160" y="260"/>
                    </a:lnTo>
                    <a:lnTo>
                      <a:pt x="136" y="214"/>
                    </a:lnTo>
                    <a:lnTo>
                      <a:pt x="110" y="164"/>
                    </a:lnTo>
                    <a:lnTo>
                      <a:pt x="11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8" y="170"/>
                    </a:lnTo>
                    <a:lnTo>
                      <a:pt x="16" y="176"/>
                    </a:lnTo>
                    <a:lnTo>
                      <a:pt x="26" y="180"/>
                    </a:lnTo>
                    <a:lnTo>
                      <a:pt x="34" y="188"/>
                    </a:lnTo>
                    <a:lnTo>
                      <a:pt x="34" y="188"/>
                    </a:lnTo>
                    <a:close/>
                    <a:moveTo>
                      <a:pt x="248" y="378"/>
                    </a:moveTo>
                    <a:lnTo>
                      <a:pt x="248" y="378"/>
                    </a:lnTo>
                    <a:lnTo>
                      <a:pt x="274" y="428"/>
                    </a:lnTo>
                    <a:lnTo>
                      <a:pt x="302" y="476"/>
                    </a:lnTo>
                    <a:lnTo>
                      <a:pt x="302" y="476"/>
                    </a:lnTo>
                    <a:lnTo>
                      <a:pt x="302" y="454"/>
                    </a:lnTo>
                    <a:lnTo>
                      <a:pt x="302" y="432"/>
                    </a:lnTo>
                    <a:lnTo>
                      <a:pt x="302" y="432"/>
                    </a:lnTo>
                    <a:lnTo>
                      <a:pt x="324" y="434"/>
                    </a:lnTo>
                    <a:lnTo>
                      <a:pt x="342" y="432"/>
                    </a:lnTo>
                    <a:lnTo>
                      <a:pt x="358" y="428"/>
                    </a:lnTo>
                    <a:lnTo>
                      <a:pt x="374" y="422"/>
                    </a:lnTo>
                    <a:lnTo>
                      <a:pt x="384" y="414"/>
                    </a:lnTo>
                    <a:lnTo>
                      <a:pt x="394" y="402"/>
                    </a:lnTo>
                    <a:lnTo>
                      <a:pt x="400" y="388"/>
                    </a:lnTo>
                    <a:lnTo>
                      <a:pt x="402" y="372"/>
                    </a:lnTo>
                    <a:lnTo>
                      <a:pt x="402" y="372"/>
                    </a:lnTo>
                    <a:lnTo>
                      <a:pt x="400" y="356"/>
                    </a:lnTo>
                    <a:lnTo>
                      <a:pt x="394" y="342"/>
                    </a:lnTo>
                    <a:lnTo>
                      <a:pt x="382" y="318"/>
                    </a:lnTo>
                    <a:lnTo>
                      <a:pt x="382" y="318"/>
                    </a:lnTo>
                    <a:lnTo>
                      <a:pt x="342" y="318"/>
                    </a:lnTo>
                    <a:lnTo>
                      <a:pt x="322" y="318"/>
                    </a:lnTo>
                    <a:lnTo>
                      <a:pt x="302" y="316"/>
                    </a:lnTo>
                    <a:lnTo>
                      <a:pt x="302" y="316"/>
                    </a:lnTo>
                    <a:lnTo>
                      <a:pt x="302" y="298"/>
                    </a:lnTo>
                    <a:lnTo>
                      <a:pt x="302" y="290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288" y="306"/>
                    </a:lnTo>
                    <a:lnTo>
                      <a:pt x="274" y="330"/>
                    </a:lnTo>
                    <a:lnTo>
                      <a:pt x="248" y="378"/>
                    </a:lnTo>
                    <a:lnTo>
                      <a:pt x="248" y="378"/>
                    </a:lnTo>
                    <a:close/>
                    <a:moveTo>
                      <a:pt x="92" y="320"/>
                    </a:moveTo>
                    <a:lnTo>
                      <a:pt x="92" y="320"/>
                    </a:lnTo>
                    <a:lnTo>
                      <a:pt x="80" y="340"/>
                    </a:lnTo>
                    <a:lnTo>
                      <a:pt x="76" y="350"/>
                    </a:lnTo>
                    <a:lnTo>
                      <a:pt x="72" y="360"/>
                    </a:lnTo>
                    <a:lnTo>
                      <a:pt x="70" y="372"/>
                    </a:lnTo>
                    <a:lnTo>
                      <a:pt x="68" y="382"/>
                    </a:lnTo>
                    <a:lnTo>
                      <a:pt x="70" y="394"/>
                    </a:lnTo>
                    <a:lnTo>
                      <a:pt x="74" y="404"/>
                    </a:lnTo>
                    <a:lnTo>
                      <a:pt x="74" y="404"/>
                    </a:lnTo>
                    <a:lnTo>
                      <a:pt x="80" y="412"/>
                    </a:lnTo>
                    <a:lnTo>
                      <a:pt x="86" y="418"/>
                    </a:lnTo>
                    <a:lnTo>
                      <a:pt x="92" y="422"/>
                    </a:lnTo>
                    <a:lnTo>
                      <a:pt x="100" y="426"/>
                    </a:lnTo>
                    <a:lnTo>
                      <a:pt x="118" y="432"/>
                    </a:lnTo>
                    <a:lnTo>
                      <a:pt x="138" y="434"/>
                    </a:lnTo>
                    <a:lnTo>
                      <a:pt x="158" y="434"/>
                    </a:lnTo>
                    <a:lnTo>
                      <a:pt x="180" y="434"/>
                    </a:lnTo>
                    <a:lnTo>
                      <a:pt x="222" y="432"/>
                    </a:lnTo>
                    <a:lnTo>
                      <a:pt x="222" y="432"/>
                    </a:lnTo>
                    <a:lnTo>
                      <a:pt x="222" y="320"/>
                    </a:lnTo>
                    <a:lnTo>
                      <a:pt x="222" y="320"/>
                    </a:lnTo>
                    <a:lnTo>
                      <a:pt x="92" y="320"/>
                    </a:lnTo>
                    <a:lnTo>
                      <a:pt x="92" y="3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51"/>
              <p:cNvSpPr/>
              <p:nvPr/>
            </p:nvSpPr>
            <p:spPr bwMode="auto">
              <a:xfrm>
                <a:off x="4238625" y="192088"/>
                <a:ext cx="263525" cy="276225"/>
              </a:xfrm>
              <a:custGeom>
                <a:avLst/>
                <a:gdLst>
                  <a:gd name="T0" fmla="*/ 166 w 166"/>
                  <a:gd name="T1" fmla="*/ 58 h 174"/>
                  <a:gd name="T2" fmla="*/ 166 w 166"/>
                  <a:gd name="T3" fmla="*/ 58 h 174"/>
                  <a:gd name="T4" fmla="*/ 132 w 166"/>
                  <a:gd name="T5" fmla="*/ 116 h 174"/>
                  <a:gd name="T6" fmla="*/ 98 w 166"/>
                  <a:gd name="T7" fmla="*/ 174 h 174"/>
                  <a:gd name="T8" fmla="*/ 98 w 166"/>
                  <a:gd name="T9" fmla="*/ 174 h 174"/>
                  <a:gd name="T10" fmla="*/ 0 w 166"/>
                  <a:gd name="T11" fmla="*/ 120 h 174"/>
                  <a:gd name="T12" fmla="*/ 0 w 166"/>
                  <a:gd name="T13" fmla="*/ 120 h 174"/>
                  <a:gd name="T14" fmla="*/ 14 w 166"/>
                  <a:gd name="T15" fmla="*/ 96 h 174"/>
                  <a:gd name="T16" fmla="*/ 28 w 166"/>
                  <a:gd name="T17" fmla="*/ 72 h 174"/>
                  <a:gd name="T18" fmla="*/ 28 w 166"/>
                  <a:gd name="T19" fmla="*/ 72 h 174"/>
                  <a:gd name="T20" fmla="*/ 40 w 166"/>
                  <a:gd name="T21" fmla="*/ 48 h 174"/>
                  <a:gd name="T22" fmla="*/ 48 w 166"/>
                  <a:gd name="T23" fmla="*/ 38 h 174"/>
                  <a:gd name="T24" fmla="*/ 56 w 166"/>
                  <a:gd name="T25" fmla="*/ 26 h 174"/>
                  <a:gd name="T26" fmla="*/ 64 w 166"/>
                  <a:gd name="T27" fmla="*/ 16 h 174"/>
                  <a:gd name="T28" fmla="*/ 74 w 166"/>
                  <a:gd name="T29" fmla="*/ 8 h 174"/>
                  <a:gd name="T30" fmla="*/ 86 w 166"/>
                  <a:gd name="T31" fmla="*/ 2 h 174"/>
                  <a:gd name="T32" fmla="*/ 100 w 166"/>
                  <a:gd name="T33" fmla="*/ 0 h 174"/>
                  <a:gd name="T34" fmla="*/ 100 w 166"/>
                  <a:gd name="T35" fmla="*/ 0 h 174"/>
                  <a:gd name="T36" fmla="*/ 114 w 166"/>
                  <a:gd name="T37" fmla="*/ 0 h 174"/>
                  <a:gd name="T38" fmla="*/ 126 w 166"/>
                  <a:gd name="T39" fmla="*/ 4 h 174"/>
                  <a:gd name="T40" fmla="*/ 134 w 166"/>
                  <a:gd name="T41" fmla="*/ 10 h 174"/>
                  <a:gd name="T42" fmla="*/ 142 w 166"/>
                  <a:gd name="T43" fmla="*/ 18 h 174"/>
                  <a:gd name="T44" fmla="*/ 150 w 166"/>
                  <a:gd name="T45" fmla="*/ 26 h 174"/>
                  <a:gd name="T46" fmla="*/ 156 w 166"/>
                  <a:gd name="T47" fmla="*/ 36 h 174"/>
                  <a:gd name="T48" fmla="*/ 166 w 166"/>
                  <a:gd name="T49" fmla="*/ 58 h 174"/>
                  <a:gd name="T50" fmla="*/ 166 w 166"/>
                  <a:gd name="T51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74">
                    <a:moveTo>
                      <a:pt x="166" y="58"/>
                    </a:moveTo>
                    <a:lnTo>
                      <a:pt x="166" y="58"/>
                    </a:lnTo>
                    <a:lnTo>
                      <a:pt x="132" y="116"/>
                    </a:lnTo>
                    <a:lnTo>
                      <a:pt x="98" y="174"/>
                    </a:lnTo>
                    <a:lnTo>
                      <a:pt x="98" y="174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14" y="96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40" y="48"/>
                    </a:lnTo>
                    <a:lnTo>
                      <a:pt x="48" y="38"/>
                    </a:lnTo>
                    <a:lnTo>
                      <a:pt x="56" y="26"/>
                    </a:lnTo>
                    <a:lnTo>
                      <a:pt x="64" y="16"/>
                    </a:lnTo>
                    <a:lnTo>
                      <a:pt x="74" y="8"/>
                    </a:lnTo>
                    <a:lnTo>
                      <a:pt x="86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14" y="0"/>
                    </a:lnTo>
                    <a:lnTo>
                      <a:pt x="126" y="4"/>
                    </a:lnTo>
                    <a:lnTo>
                      <a:pt x="134" y="10"/>
                    </a:lnTo>
                    <a:lnTo>
                      <a:pt x="142" y="18"/>
                    </a:lnTo>
                    <a:lnTo>
                      <a:pt x="150" y="26"/>
                    </a:lnTo>
                    <a:lnTo>
                      <a:pt x="156" y="36"/>
                    </a:lnTo>
                    <a:lnTo>
                      <a:pt x="166" y="58"/>
                    </a:lnTo>
                    <a:lnTo>
                      <a:pt x="16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reeform 52"/>
              <p:cNvSpPr/>
              <p:nvPr/>
            </p:nvSpPr>
            <p:spPr bwMode="auto">
              <a:xfrm>
                <a:off x="4438650" y="192088"/>
                <a:ext cx="342900" cy="228600"/>
              </a:xfrm>
              <a:custGeom>
                <a:avLst/>
                <a:gdLst>
                  <a:gd name="T0" fmla="*/ 0 w 216"/>
                  <a:gd name="T1" fmla="*/ 2 h 144"/>
                  <a:gd name="T2" fmla="*/ 0 w 216"/>
                  <a:gd name="T3" fmla="*/ 2 h 144"/>
                  <a:gd name="T4" fmla="*/ 40 w 216"/>
                  <a:gd name="T5" fmla="*/ 0 h 144"/>
                  <a:gd name="T6" fmla="*/ 90 w 216"/>
                  <a:gd name="T7" fmla="*/ 0 h 144"/>
                  <a:gd name="T8" fmla="*/ 90 w 216"/>
                  <a:gd name="T9" fmla="*/ 0 h 144"/>
                  <a:gd name="T10" fmla="*/ 124 w 216"/>
                  <a:gd name="T11" fmla="*/ 2 h 144"/>
                  <a:gd name="T12" fmla="*/ 140 w 216"/>
                  <a:gd name="T13" fmla="*/ 4 h 144"/>
                  <a:gd name="T14" fmla="*/ 144 w 216"/>
                  <a:gd name="T15" fmla="*/ 6 h 144"/>
                  <a:gd name="T16" fmla="*/ 150 w 216"/>
                  <a:gd name="T17" fmla="*/ 10 h 144"/>
                  <a:gd name="T18" fmla="*/ 150 w 216"/>
                  <a:gd name="T19" fmla="*/ 10 h 144"/>
                  <a:gd name="T20" fmla="*/ 158 w 216"/>
                  <a:gd name="T21" fmla="*/ 24 h 144"/>
                  <a:gd name="T22" fmla="*/ 164 w 216"/>
                  <a:gd name="T23" fmla="*/ 38 h 144"/>
                  <a:gd name="T24" fmla="*/ 172 w 216"/>
                  <a:gd name="T25" fmla="*/ 52 h 144"/>
                  <a:gd name="T26" fmla="*/ 180 w 216"/>
                  <a:gd name="T27" fmla="*/ 66 h 144"/>
                  <a:gd name="T28" fmla="*/ 180 w 216"/>
                  <a:gd name="T29" fmla="*/ 66 h 144"/>
                  <a:gd name="T30" fmla="*/ 190 w 216"/>
                  <a:gd name="T31" fmla="*/ 62 h 144"/>
                  <a:gd name="T32" fmla="*/ 198 w 216"/>
                  <a:gd name="T33" fmla="*/ 56 h 144"/>
                  <a:gd name="T34" fmla="*/ 206 w 216"/>
                  <a:gd name="T35" fmla="*/ 52 h 144"/>
                  <a:gd name="T36" fmla="*/ 216 w 216"/>
                  <a:gd name="T37" fmla="*/ 46 h 144"/>
                  <a:gd name="T38" fmla="*/ 216 w 216"/>
                  <a:gd name="T39" fmla="*/ 46 h 144"/>
                  <a:gd name="T40" fmla="*/ 160 w 216"/>
                  <a:gd name="T41" fmla="*/ 144 h 144"/>
                  <a:gd name="T42" fmla="*/ 160 w 216"/>
                  <a:gd name="T43" fmla="*/ 144 h 144"/>
                  <a:gd name="T44" fmla="*/ 108 w 216"/>
                  <a:gd name="T45" fmla="*/ 144 h 144"/>
                  <a:gd name="T46" fmla="*/ 52 w 216"/>
                  <a:gd name="T47" fmla="*/ 142 h 144"/>
                  <a:gd name="T48" fmla="*/ 52 w 216"/>
                  <a:gd name="T49" fmla="*/ 142 h 144"/>
                  <a:gd name="T50" fmla="*/ 58 w 216"/>
                  <a:gd name="T51" fmla="*/ 138 h 144"/>
                  <a:gd name="T52" fmla="*/ 66 w 216"/>
                  <a:gd name="T53" fmla="*/ 134 h 144"/>
                  <a:gd name="T54" fmla="*/ 74 w 216"/>
                  <a:gd name="T55" fmla="*/ 130 h 144"/>
                  <a:gd name="T56" fmla="*/ 80 w 216"/>
                  <a:gd name="T57" fmla="*/ 124 h 144"/>
                  <a:gd name="T58" fmla="*/ 80 w 216"/>
                  <a:gd name="T59" fmla="*/ 124 h 144"/>
                  <a:gd name="T60" fmla="*/ 54 w 216"/>
                  <a:gd name="T61" fmla="*/ 74 h 144"/>
                  <a:gd name="T62" fmla="*/ 40 w 216"/>
                  <a:gd name="T63" fmla="*/ 48 h 144"/>
                  <a:gd name="T64" fmla="*/ 26 w 216"/>
                  <a:gd name="T65" fmla="*/ 26 h 144"/>
                  <a:gd name="T66" fmla="*/ 26 w 216"/>
                  <a:gd name="T67" fmla="*/ 26 h 144"/>
                  <a:gd name="T68" fmla="*/ 22 w 216"/>
                  <a:gd name="T69" fmla="*/ 18 h 144"/>
                  <a:gd name="T70" fmla="*/ 16 w 216"/>
                  <a:gd name="T71" fmla="*/ 10 h 144"/>
                  <a:gd name="T72" fmla="*/ 8 w 216"/>
                  <a:gd name="T73" fmla="*/ 6 h 144"/>
                  <a:gd name="T74" fmla="*/ 0 w 216"/>
                  <a:gd name="T75" fmla="*/ 2 h 144"/>
                  <a:gd name="T76" fmla="*/ 0 w 216"/>
                  <a:gd name="T77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6" h="144">
                    <a:moveTo>
                      <a:pt x="0" y="2"/>
                    </a:moveTo>
                    <a:lnTo>
                      <a:pt x="0" y="2"/>
                    </a:lnTo>
                    <a:lnTo>
                      <a:pt x="40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24" y="2"/>
                    </a:lnTo>
                    <a:lnTo>
                      <a:pt x="140" y="4"/>
                    </a:lnTo>
                    <a:lnTo>
                      <a:pt x="144" y="6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8" y="24"/>
                    </a:lnTo>
                    <a:lnTo>
                      <a:pt x="164" y="38"/>
                    </a:lnTo>
                    <a:lnTo>
                      <a:pt x="172" y="52"/>
                    </a:lnTo>
                    <a:lnTo>
                      <a:pt x="180" y="66"/>
                    </a:lnTo>
                    <a:lnTo>
                      <a:pt x="180" y="66"/>
                    </a:lnTo>
                    <a:lnTo>
                      <a:pt x="190" y="62"/>
                    </a:lnTo>
                    <a:lnTo>
                      <a:pt x="198" y="56"/>
                    </a:lnTo>
                    <a:lnTo>
                      <a:pt x="206" y="52"/>
                    </a:lnTo>
                    <a:lnTo>
                      <a:pt x="216" y="46"/>
                    </a:lnTo>
                    <a:lnTo>
                      <a:pt x="216" y="46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08" y="144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8" y="138"/>
                    </a:lnTo>
                    <a:lnTo>
                      <a:pt x="66" y="134"/>
                    </a:lnTo>
                    <a:lnTo>
                      <a:pt x="74" y="130"/>
                    </a:lnTo>
                    <a:lnTo>
                      <a:pt x="80" y="124"/>
                    </a:lnTo>
                    <a:lnTo>
                      <a:pt x="80" y="124"/>
                    </a:lnTo>
                    <a:lnTo>
                      <a:pt x="54" y="74"/>
                    </a:lnTo>
                    <a:lnTo>
                      <a:pt x="40" y="4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2" y="18"/>
                    </a:lnTo>
                    <a:lnTo>
                      <a:pt x="16" y="10"/>
                    </a:lnTo>
                    <a:lnTo>
                      <a:pt x="8" y="6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53"/>
              <p:cNvSpPr/>
              <p:nvPr/>
            </p:nvSpPr>
            <p:spPr bwMode="auto">
              <a:xfrm>
                <a:off x="4625975" y="411163"/>
                <a:ext cx="247650" cy="381000"/>
              </a:xfrm>
              <a:custGeom>
                <a:avLst/>
                <a:gdLst>
                  <a:gd name="T0" fmla="*/ 88 w 156"/>
                  <a:gd name="T1" fmla="*/ 240 h 240"/>
                  <a:gd name="T2" fmla="*/ 88 w 156"/>
                  <a:gd name="T3" fmla="*/ 240 h 240"/>
                  <a:gd name="T4" fmla="*/ 86 w 156"/>
                  <a:gd name="T5" fmla="*/ 226 h 240"/>
                  <a:gd name="T6" fmla="*/ 82 w 156"/>
                  <a:gd name="T7" fmla="*/ 212 h 240"/>
                  <a:gd name="T8" fmla="*/ 72 w 156"/>
                  <a:gd name="T9" fmla="*/ 186 h 240"/>
                  <a:gd name="T10" fmla="*/ 58 w 156"/>
                  <a:gd name="T11" fmla="*/ 160 h 240"/>
                  <a:gd name="T12" fmla="*/ 44 w 156"/>
                  <a:gd name="T13" fmla="*/ 138 h 240"/>
                  <a:gd name="T14" fmla="*/ 44 w 156"/>
                  <a:gd name="T15" fmla="*/ 138 h 240"/>
                  <a:gd name="T16" fmla="*/ 22 w 156"/>
                  <a:gd name="T17" fmla="*/ 98 h 240"/>
                  <a:gd name="T18" fmla="*/ 0 w 156"/>
                  <a:gd name="T19" fmla="*/ 58 h 240"/>
                  <a:gd name="T20" fmla="*/ 0 w 156"/>
                  <a:gd name="T21" fmla="*/ 58 h 240"/>
                  <a:gd name="T22" fmla="*/ 98 w 156"/>
                  <a:gd name="T23" fmla="*/ 0 h 240"/>
                  <a:gd name="T24" fmla="*/ 98 w 156"/>
                  <a:gd name="T25" fmla="*/ 0 h 240"/>
                  <a:gd name="T26" fmla="*/ 108 w 156"/>
                  <a:gd name="T27" fmla="*/ 18 h 240"/>
                  <a:gd name="T28" fmla="*/ 120 w 156"/>
                  <a:gd name="T29" fmla="*/ 40 h 240"/>
                  <a:gd name="T30" fmla="*/ 142 w 156"/>
                  <a:gd name="T31" fmla="*/ 82 h 240"/>
                  <a:gd name="T32" fmla="*/ 142 w 156"/>
                  <a:gd name="T33" fmla="*/ 82 h 240"/>
                  <a:gd name="T34" fmla="*/ 152 w 156"/>
                  <a:gd name="T35" fmla="*/ 98 h 240"/>
                  <a:gd name="T36" fmla="*/ 154 w 156"/>
                  <a:gd name="T37" fmla="*/ 106 h 240"/>
                  <a:gd name="T38" fmla="*/ 156 w 156"/>
                  <a:gd name="T39" fmla="*/ 116 h 240"/>
                  <a:gd name="T40" fmla="*/ 156 w 156"/>
                  <a:gd name="T41" fmla="*/ 116 h 240"/>
                  <a:gd name="T42" fmla="*/ 154 w 156"/>
                  <a:gd name="T43" fmla="*/ 124 h 240"/>
                  <a:gd name="T44" fmla="*/ 152 w 156"/>
                  <a:gd name="T45" fmla="*/ 132 h 240"/>
                  <a:gd name="T46" fmla="*/ 142 w 156"/>
                  <a:gd name="T47" fmla="*/ 150 h 240"/>
                  <a:gd name="T48" fmla="*/ 124 w 156"/>
                  <a:gd name="T49" fmla="*/ 180 h 240"/>
                  <a:gd name="T50" fmla="*/ 124 w 156"/>
                  <a:gd name="T51" fmla="*/ 180 h 240"/>
                  <a:gd name="T52" fmla="*/ 104 w 156"/>
                  <a:gd name="T53" fmla="*/ 210 h 240"/>
                  <a:gd name="T54" fmla="*/ 88 w 156"/>
                  <a:gd name="T55" fmla="*/ 240 h 240"/>
                  <a:gd name="T56" fmla="*/ 88 w 156"/>
                  <a:gd name="T5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240">
                    <a:moveTo>
                      <a:pt x="88" y="240"/>
                    </a:moveTo>
                    <a:lnTo>
                      <a:pt x="88" y="240"/>
                    </a:lnTo>
                    <a:lnTo>
                      <a:pt x="86" y="226"/>
                    </a:lnTo>
                    <a:lnTo>
                      <a:pt x="82" y="212"/>
                    </a:lnTo>
                    <a:lnTo>
                      <a:pt x="72" y="186"/>
                    </a:lnTo>
                    <a:lnTo>
                      <a:pt x="58" y="160"/>
                    </a:lnTo>
                    <a:lnTo>
                      <a:pt x="44" y="138"/>
                    </a:lnTo>
                    <a:lnTo>
                      <a:pt x="44" y="138"/>
                    </a:lnTo>
                    <a:lnTo>
                      <a:pt x="22" y="9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8"/>
                    </a:lnTo>
                    <a:lnTo>
                      <a:pt x="120" y="40"/>
                    </a:lnTo>
                    <a:lnTo>
                      <a:pt x="142" y="82"/>
                    </a:lnTo>
                    <a:lnTo>
                      <a:pt x="142" y="82"/>
                    </a:lnTo>
                    <a:lnTo>
                      <a:pt x="152" y="98"/>
                    </a:lnTo>
                    <a:lnTo>
                      <a:pt x="154" y="106"/>
                    </a:lnTo>
                    <a:lnTo>
                      <a:pt x="156" y="116"/>
                    </a:lnTo>
                    <a:lnTo>
                      <a:pt x="156" y="116"/>
                    </a:lnTo>
                    <a:lnTo>
                      <a:pt x="154" y="124"/>
                    </a:lnTo>
                    <a:lnTo>
                      <a:pt x="152" y="132"/>
                    </a:lnTo>
                    <a:lnTo>
                      <a:pt x="142" y="150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04" y="210"/>
                    </a:lnTo>
                    <a:lnTo>
                      <a:pt x="88" y="240"/>
                    </a:lnTo>
                    <a:lnTo>
                      <a:pt x="8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54"/>
              <p:cNvSpPr/>
              <p:nvPr/>
            </p:nvSpPr>
            <p:spPr bwMode="auto">
              <a:xfrm>
                <a:off x="4121150" y="452438"/>
                <a:ext cx="254000" cy="349250"/>
              </a:xfrm>
              <a:custGeom>
                <a:avLst/>
                <a:gdLst>
                  <a:gd name="T0" fmla="*/ 0 w 160"/>
                  <a:gd name="T1" fmla="*/ 0 h 220"/>
                  <a:gd name="T2" fmla="*/ 0 w 160"/>
                  <a:gd name="T3" fmla="*/ 0 h 220"/>
                  <a:gd name="T4" fmla="*/ 110 w 160"/>
                  <a:gd name="T5" fmla="*/ 0 h 220"/>
                  <a:gd name="T6" fmla="*/ 110 w 160"/>
                  <a:gd name="T7" fmla="*/ 0 h 220"/>
                  <a:gd name="T8" fmla="*/ 136 w 160"/>
                  <a:gd name="T9" fmla="*/ 50 h 220"/>
                  <a:gd name="T10" fmla="*/ 160 w 160"/>
                  <a:gd name="T11" fmla="*/ 96 h 220"/>
                  <a:gd name="T12" fmla="*/ 160 w 160"/>
                  <a:gd name="T13" fmla="*/ 96 h 220"/>
                  <a:gd name="T14" fmla="*/ 132 w 160"/>
                  <a:gd name="T15" fmla="*/ 80 h 220"/>
                  <a:gd name="T16" fmla="*/ 132 w 160"/>
                  <a:gd name="T17" fmla="*/ 80 h 220"/>
                  <a:gd name="T18" fmla="*/ 116 w 160"/>
                  <a:gd name="T19" fmla="*/ 106 h 220"/>
                  <a:gd name="T20" fmla="*/ 102 w 160"/>
                  <a:gd name="T21" fmla="*/ 132 h 220"/>
                  <a:gd name="T22" fmla="*/ 86 w 160"/>
                  <a:gd name="T23" fmla="*/ 160 h 220"/>
                  <a:gd name="T24" fmla="*/ 70 w 160"/>
                  <a:gd name="T25" fmla="*/ 186 h 220"/>
                  <a:gd name="T26" fmla="*/ 70 w 160"/>
                  <a:gd name="T27" fmla="*/ 186 h 220"/>
                  <a:gd name="T28" fmla="*/ 66 w 160"/>
                  <a:gd name="T29" fmla="*/ 202 h 220"/>
                  <a:gd name="T30" fmla="*/ 66 w 160"/>
                  <a:gd name="T31" fmla="*/ 212 h 220"/>
                  <a:gd name="T32" fmla="*/ 66 w 160"/>
                  <a:gd name="T33" fmla="*/ 220 h 220"/>
                  <a:gd name="T34" fmla="*/ 66 w 160"/>
                  <a:gd name="T35" fmla="*/ 220 h 220"/>
                  <a:gd name="T36" fmla="*/ 42 w 160"/>
                  <a:gd name="T37" fmla="*/ 178 h 220"/>
                  <a:gd name="T38" fmla="*/ 18 w 160"/>
                  <a:gd name="T39" fmla="*/ 134 h 220"/>
                  <a:gd name="T40" fmla="*/ 18 w 160"/>
                  <a:gd name="T41" fmla="*/ 134 h 220"/>
                  <a:gd name="T42" fmla="*/ 6 w 160"/>
                  <a:gd name="T43" fmla="*/ 114 h 220"/>
                  <a:gd name="T44" fmla="*/ 2 w 160"/>
                  <a:gd name="T45" fmla="*/ 104 h 220"/>
                  <a:gd name="T46" fmla="*/ 0 w 160"/>
                  <a:gd name="T47" fmla="*/ 94 h 220"/>
                  <a:gd name="T48" fmla="*/ 0 w 160"/>
                  <a:gd name="T49" fmla="*/ 94 h 220"/>
                  <a:gd name="T50" fmla="*/ 0 w 160"/>
                  <a:gd name="T51" fmla="*/ 84 h 220"/>
                  <a:gd name="T52" fmla="*/ 2 w 160"/>
                  <a:gd name="T53" fmla="*/ 74 h 220"/>
                  <a:gd name="T54" fmla="*/ 6 w 160"/>
                  <a:gd name="T55" fmla="*/ 66 h 220"/>
                  <a:gd name="T56" fmla="*/ 12 w 160"/>
                  <a:gd name="T57" fmla="*/ 58 h 220"/>
                  <a:gd name="T58" fmla="*/ 24 w 160"/>
                  <a:gd name="T59" fmla="*/ 40 h 220"/>
                  <a:gd name="T60" fmla="*/ 28 w 160"/>
                  <a:gd name="T61" fmla="*/ 32 h 220"/>
                  <a:gd name="T62" fmla="*/ 34 w 160"/>
                  <a:gd name="T63" fmla="*/ 24 h 220"/>
                  <a:gd name="T64" fmla="*/ 34 w 160"/>
                  <a:gd name="T65" fmla="*/ 24 h 220"/>
                  <a:gd name="T66" fmla="*/ 26 w 160"/>
                  <a:gd name="T67" fmla="*/ 16 h 220"/>
                  <a:gd name="T68" fmla="*/ 16 w 160"/>
                  <a:gd name="T69" fmla="*/ 12 h 220"/>
                  <a:gd name="T70" fmla="*/ 8 w 160"/>
                  <a:gd name="T71" fmla="*/ 6 h 220"/>
                  <a:gd name="T72" fmla="*/ 0 w 160"/>
                  <a:gd name="T73" fmla="*/ 0 h 220"/>
                  <a:gd name="T74" fmla="*/ 0 w 160"/>
                  <a:gd name="T7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220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6" y="50"/>
                    </a:lnTo>
                    <a:lnTo>
                      <a:pt x="160" y="96"/>
                    </a:lnTo>
                    <a:lnTo>
                      <a:pt x="160" y="96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16" y="106"/>
                    </a:lnTo>
                    <a:lnTo>
                      <a:pt x="102" y="132"/>
                    </a:lnTo>
                    <a:lnTo>
                      <a:pt x="86" y="160"/>
                    </a:lnTo>
                    <a:lnTo>
                      <a:pt x="70" y="186"/>
                    </a:lnTo>
                    <a:lnTo>
                      <a:pt x="70" y="186"/>
                    </a:lnTo>
                    <a:lnTo>
                      <a:pt x="66" y="202"/>
                    </a:lnTo>
                    <a:lnTo>
                      <a:pt x="66" y="212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42" y="178"/>
                    </a:lnTo>
                    <a:lnTo>
                      <a:pt x="18" y="134"/>
                    </a:lnTo>
                    <a:lnTo>
                      <a:pt x="18" y="134"/>
                    </a:lnTo>
                    <a:lnTo>
                      <a:pt x="6" y="114"/>
                    </a:lnTo>
                    <a:lnTo>
                      <a:pt x="2" y="10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84"/>
                    </a:lnTo>
                    <a:lnTo>
                      <a:pt x="2" y="74"/>
                    </a:lnTo>
                    <a:lnTo>
                      <a:pt x="6" y="66"/>
                    </a:lnTo>
                    <a:lnTo>
                      <a:pt x="12" y="58"/>
                    </a:lnTo>
                    <a:lnTo>
                      <a:pt x="24" y="40"/>
                    </a:lnTo>
                    <a:lnTo>
                      <a:pt x="28" y="32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16"/>
                    </a:lnTo>
                    <a:lnTo>
                      <a:pt x="16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55"/>
              <p:cNvSpPr/>
              <p:nvPr/>
            </p:nvSpPr>
            <p:spPr bwMode="auto">
              <a:xfrm>
                <a:off x="4514850" y="639763"/>
                <a:ext cx="244475" cy="307975"/>
              </a:xfrm>
              <a:custGeom>
                <a:avLst/>
                <a:gdLst>
                  <a:gd name="T0" fmla="*/ 54 w 154"/>
                  <a:gd name="T1" fmla="*/ 0 h 194"/>
                  <a:gd name="T2" fmla="*/ 54 w 154"/>
                  <a:gd name="T3" fmla="*/ 0 h 194"/>
                  <a:gd name="T4" fmla="*/ 54 w 154"/>
                  <a:gd name="T5" fmla="*/ 8 h 194"/>
                  <a:gd name="T6" fmla="*/ 54 w 154"/>
                  <a:gd name="T7" fmla="*/ 16 h 194"/>
                  <a:gd name="T8" fmla="*/ 54 w 154"/>
                  <a:gd name="T9" fmla="*/ 34 h 194"/>
                  <a:gd name="T10" fmla="*/ 54 w 154"/>
                  <a:gd name="T11" fmla="*/ 34 h 194"/>
                  <a:gd name="T12" fmla="*/ 74 w 154"/>
                  <a:gd name="T13" fmla="*/ 36 h 194"/>
                  <a:gd name="T14" fmla="*/ 94 w 154"/>
                  <a:gd name="T15" fmla="*/ 36 h 194"/>
                  <a:gd name="T16" fmla="*/ 134 w 154"/>
                  <a:gd name="T17" fmla="*/ 36 h 194"/>
                  <a:gd name="T18" fmla="*/ 134 w 154"/>
                  <a:gd name="T19" fmla="*/ 36 h 194"/>
                  <a:gd name="T20" fmla="*/ 146 w 154"/>
                  <a:gd name="T21" fmla="*/ 60 h 194"/>
                  <a:gd name="T22" fmla="*/ 152 w 154"/>
                  <a:gd name="T23" fmla="*/ 74 h 194"/>
                  <a:gd name="T24" fmla="*/ 154 w 154"/>
                  <a:gd name="T25" fmla="*/ 90 h 194"/>
                  <a:gd name="T26" fmla="*/ 154 w 154"/>
                  <a:gd name="T27" fmla="*/ 90 h 194"/>
                  <a:gd name="T28" fmla="*/ 152 w 154"/>
                  <a:gd name="T29" fmla="*/ 106 h 194"/>
                  <a:gd name="T30" fmla="*/ 146 w 154"/>
                  <a:gd name="T31" fmla="*/ 120 h 194"/>
                  <a:gd name="T32" fmla="*/ 136 w 154"/>
                  <a:gd name="T33" fmla="*/ 132 h 194"/>
                  <a:gd name="T34" fmla="*/ 126 w 154"/>
                  <a:gd name="T35" fmla="*/ 140 h 194"/>
                  <a:gd name="T36" fmla="*/ 110 w 154"/>
                  <a:gd name="T37" fmla="*/ 146 h 194"/>
                  <a:gd name="T38" fmla="*/ 94 w 154"/>
                  <a:gd name="T39" fmla="*/ 150 h 194"/>
                  <a:gd name="T40" fmla="*/ 76 w 154"/>
                  <a:gd name="T41" fmla="*/ 152 h 194"/>
                  <a:gd name="T42" fmla="*/ 54 w 154"/>
                  <a:gd name="T43" fmla="*/ 150 h 194"/>
                  <a:gd name="T44" fmla="*/ 54 w 154"/>
                  <a:gd name="T45" fmla="*/ 150 h 194"/>
                  <a:gd name="T46" fmla="*/ 54 w 154"/>
                  <a:gd name="T47" fmla="*/ 172 h 194"/>
                  <a:gd name="T48" fmla="*/ 54 w 154"/>
                  <a:gd name="T49" fmla="*/ 194 h 194"/>
                  <a:gd name="T50" fmla="*/ 54 w 154"/>
                  <a:gd name="T51" fmla="*/ 194 h 194"/>
                  <a:gd name="T52" fmla="*/ 26 w 154"/>
                  <a:gd name="T53" fmla="*/ 146 h 194"/>
                  <a:gd name="T54" fmla="*/ 0 w 154"/>
                  <a:gd name="T55" fmla="*/ 96 h 194"/>
                  <a:gd name="T56" fmla="*/ 0 w 154"/>
                  <a:gd name="T57" fmla="*/ 96 h 194"/>
                  <a:gd name="T58" fmla="*/ 26 w 154"/>
                  <a:gd name="T59" fmla="*/ 48 h 194"/>
                  <a:gd name="T60" fmla="*/ 40 w 154"/>
                  <a:gd name="T61" fmla="*/ 24 h 194"/>
                  <a:gd name="T62" fmla="*/ 54 w 154"/>
                  <a:gd name="T63" fmla="*/ 0 h 194"/>
                  <a:gd name="T64" fmla="*/ 54 w 154"/>
                  <a:gd name="T6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4" h="194">
                    <a:moveTo>
                      <a:pt x="54" y="0"/>
                    </a:moveTo>
                    <a:lnTo>
                      <a:pt x="54" y="0"/>
                    </a:lnTo>
                    <a:lnTo>
                      <a:pt x="54" y="8"/>
                    </a:lnTo>
                    <a:lnTo>
                      <a:pt x="54" y="1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74" y="36"/>
                    </a:lnTo>
                    <a:lnTo>
                      <a:pt x="94" y="3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46" y="60"/>
                    </a:lnTo>
                    <a:lnTo>
                      <a:pt x="152" y="74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2" y="106"/>
                    </a:lnTo>
                    <a:lnTo>
                      <a:pt x="146" y="120"/>
                    </a:lnTo>
                    <a:lnTo>
                      <a:pt x="136" y="132"/>
                    </a:lnTo>
                    <a:lnTo>
                      <a:pt x="126" y="140"/>
                    </a:lnTo>
                    <a:lnTo>
                      <a:pt x="110" y="146"/>
                    </a:lnTo>
                    <a:lnTo>
                      <a:pt x="94" y="150"/>
                    </a:lnTo>
                    <a:lnTo>
                      <a:pt x="76" y="152"/>
                    </a:lnTo>
                    <a:lnTo>
                      <a:pt x="54" y="150"/>
                    </a:lnTo>
                    <a:lnTo>
                      <a:pt x="54" y="150"/>
                    </a:lnTo>
                    <a:lnTo>
                      <a:pt x="54" y="172"/>
                    </a:lnTo>
                    <a:lnTo>
                      <a:pt x="54" y="194"/>
                    </a:lnTo>
                    <a:lnTo>
                      <a:pt x="54" y="194"/>
                    </a:lnTo>
                    <a:lnTo>
                      <a:pt x="26" y="14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48"/>
                    </a:lnTo>
                    <a:lnTo>
                      <a:pt x="40" y="24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56"/>
              <p:cNvSpPr/>
              <p:nvPr/>
            </p:nvSpPr>
            <p:spPr bwMode="auto">
              <a:xfrm>
                <a:off x="4229100" y="700088"/>
                <a:ext cx="244475" cy="180975"/>
              </a:xfrm>
              <a:custGeom>
                <a:avLst/>
                <a:gdLst>
                  <a:gd name="T0" fmla="*/ 154 w 154"/>
                  <a:gd name="T1" fmla="*/ 0 h 114"/>
                  <a:gd name="T2" fmla="*/ 154 w 154"/>
                  <a:gd name="T3" fmla="*/ 0 h 114"/>
                  <a:gd name="T4" fmla="*/ 154 w 154"/>
                  <a:gd name="T5" fmla="*/ 112 h 114"/>
                  <a:gd name="T6" fmla="*/ 154 w 154"/>
                  <a:gd name="T7" fmla="*/ 112 h 114"/>
                  <a:gd name="T8" fmla="*/ 112 w 154"/>
                  <a:gd name="T9" fmla="*/ 114 h 114"/>
                  <a:gd name="T10" fmla="*/ 90 w 154"/>
                  <a:gd name="T11" fmla="*/ 114 h 114"/>
                  <a:gd name="T12" fmla="*/ 70 w 154"/>
                  <a:gd name="T13" fmla="*/ 114 h 114"/>
                  <a:gd name="T14" fmla="*/ 50 w 154"/>
                  <a:gd name="T15" fmla="*/ 112 h 114"/>
                  <a:gd name="T16" fmla="*/ 32 w 154"/>
                  <a:gd name="T17" fmla="*/ 106 h 114"/>
                  <a:gd name="T18" fmla="*/ 24 w 154"/>
                  <a:gd name="T19" fmla="*/ 102 h 114"/>
                  <a:gd name="T20" fmla="*/ 18 w 154"/>
                  <a:gd name="T21" fmla="*/ 98 h 114"/>
                  <a:gd name="T22" fmla="*/ 12 w 154"/>
                  <a:gd name="T23" fmla="*/ 92 h 114"/>
                  <a:gd name="T24" fmla="*/ 6 w 154"/>
                  <a:gd name="T25" fmla="*/ 84 h 114"/>
                  <a:gd name="T26" fmla="*/ 6 w 154"/>
                  <a:gd name="T27" fmla="*/ 84 h 114"/>
                  <a:gd name="T28" fmla="*/ 2 w 154"/>
                  <a:gd name="T29" fmla="*/ 74 h 114"/>
                  <a:gd name="T30" fmla="*/ 0 w 154"/>
                  <a:gd name="T31" fmla="*/ 62 h 114"/>
                  <a:gd name="T32" fmla="*/ 2 w 154"/>
                  <a:gd name="T33" fmla="*/ 52 h 114"/>
                  <a:gd name="T34" fmla="*/ 4 w 154"/>
                  <a:gd name="T35" fmla="*/ 40 h 114"/>
                  <a:gd name="T36" fmla="*/ 8 w 154"/>
                  <a:gd name="T37" fmla="*/ 30 h 114"/>
                  <a:gd name="T38" fmla="*/ 12 w 154"/>
                  <a:gd name="T39" fmla="*/ 20 h 114"/>
                  <a:gd name="T40" fmla="*/ 24 w 154"/>
                  <a:gd name="T41" fmla="*/ 0 h 114"/>
                  <a:gd name="T42" fmla="*/ 24 w 154"/>
                  <a:gd name="T43" fmla="*/ 0 h 114"/>
                  <a:gd name="T44" fmla="*/ 154 w 154"/>
                  <a:gd name="T45" fmla="*/ 0 h 114"/>
                  <a:gd name="T46" fmla="*/ 154 w 154"/>
                  <a:gd name="T4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114">
                    <a:moveTo>
                      <a:pt x="154" y="0"/>
                    </a:moveTo>
                    <a:lnTo>
                      <a:pt x="154" y="0"/>
                    </a:lnTo>
                    <a:lnTo>
                      <a:pt x="154" y="112"/>
                    </a:lnTo>
                    <a:lnTo>
                      <a:pt x="154" y="112"/>
                    </a:lnTo>
                    <a:lnTo>
                      <a:pt x="112" y="114"/>
                    </a:lnTo>
                    <a:lnTo>
                      <a:pt x="90" y="114"/>
                    </a:lnTo>
                    <a:lnTo>
                      <a:pt x="70" y="114"/>
                    </a:lnTo>
                    <a:lnTo>
                      <a:pt x="50" y="112"/>
                    </a:lnTo>
                    <a:lnTo>
                      <a:pt x="32" y="106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2" y="92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2" y="74"/>
                    </a:lnTo>
                    <a:lnTo>
                      <a:pt x="0" y="62"/>
                    </a:lnTo>
                    <a:lnTo>
                      <a:pt x="2" y="52"/>
                    </a:lnTo>
                    <a:lnTo>
                      <a:pt x="4" y="40"/>
                    </a:lnTo>
                    <a:lnTo>
                      <a:pt x="8" y="30"/>
                    </a:lnTo>
                    <a:lnTo>
                      <a:pt x="12" y="2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4" name="Group 38"/>
            <p:cNvGrpSpPr/>
            <p:nvPr/>
          </p:nvGrpSpPr>
          <p:grpSpPr>
            <a:xfrm>
              <a:off x="7004735" y="3289221"/>
              <a:ext cx="489678" cy="490515"/>
              <a:chOff x="7287419" y="3505994"/>
              <a:chExt cx="464344" cy="465138"/>
            </a:xfrm>
            <a:solidFill>
              <a:sysClr val="window" lastClr="FFFFFF"/>
            </a:solidFill>
          </p:grpSpPr>
          <p:sp>
            <p:nvSpPr>
              <p:cNvPr id="72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9" name="AutoShape 59"/>
            <p:cNvSpPr/>
            <p:nvPr/>
          </p:nvSpPr>
          <p:spPr bwMode="auto">
            <a:xfrm>
              <a:off x="8402834" y="4396032"/>
              <a:ext cx="368531" cy="367902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0" name="Group 46"/>
            <p:cNvGrpSpPr/>
            <p:nvPr/>
          </p:nvGrpSpPr>
          <p:grpSpPr>
            <a:xfrm>
              <a:off x="9675228" y="4255087"/>
              <a:ext cx="304051" cy="304051"/>
              <a:chOff x="4439444" y="2582069"/>
              <a:chExt cx="464344" cy="464344"/>
            </a:xfrm>
            <a:solidFill>
              <a:sysClr val="window" lastClr="FFFFFF"/>
            </a:solidFill>
          </p:grpSpPr>
          <p:sp>
            <p:nvSpPr>
              <p:cNvPr id="69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5" name="Group 50"/>
            <p:cNvGrpSpPr/>
            <p:nvPr/>
          </p:nvGrpSpPr>
          <p:grpSpPr>
            <a:xfrm>
              <a:off x="7602371" y="1819781"/>
              <a:ext cx="367902" cy="367902"/>
              <a:chOff x="4439444" y="1652588"/>
              <a:chExt cx="464344" cy="464344"/>
            </a:xfrm>
            <a:solidFill>
              <a:sysClr val="window" lastClr="FFFFFF"/>
            </a:solidFill>
          </p:grpSpPr>
          <p:sp>
            <p:nvSpPr>
              <p:cNvPr id="66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5" name="Text Placeholder 2"/>
          <p:cNvSpPr txBox="1"/>
          <p:nvPr/>
        </p:nvSpPr>
        <p:spPr>
          <a:xfrm>
            <a:off x="3427488" y="1785554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96" name="文本框 36"/>
          <p:cNvSpPr txBox="1"/>
          <p:nvPr/>
        </p:nvSpPr>
        <p:spPr>
          <a:xfrm>
            <a:off x="3327779" y="13854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7" name="Text Placeholder 2"/>
          <p:cNvSpPr txBox="1"/>
          <p:nvPr/>
        </p:nvSpPr>
        <p:spPr>
          <a:xfrm>
            <a:off x="1937899" y="3205661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98" name="文本框 36"/>
          <p:cNvSpPr txBox="1"/>
          <p:nvPr/>
        </p:nvSpPr>
        <p:spPr>
          <a:xfrm>
            <a:off x="1838190" y="280555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9" name="Text Placeholder 2"/>
          <p:cNvSpPr txBox="1"/>
          <p:nvPr/>
        </p:nvSpPr>
        <p:spPr>
          <a:xfrm>
            <a:off x="2565713" y="4825823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00" name="文本框 36"/>
          <p:cNvSpPr txBox="1"/>
          <p:nvPr/>
        </p:nvSpPr>
        <p:spPr>
          <a:xfrm>
            <a:off x="2466004" y="442571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01" name="Text Placeholder 2"/>
          <p:cNvSpPr txBox="1"/>
          <p:nvPr/>
        </p:nvSpPr>
        <p:spPr>
          <a:xfrm>
            <a:off x="5759521" y="551437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02" name="文本框 36"/>
          <p:cNvSpPr txBox="1"/>
          <p:nvPr/>
        </p:nvSpPr>
        <p:spPr>
          <a:xfrm>
            <a:off x="5659812" y="511426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Group 2"/>
          <p:cNvGrpSpPr/>
          <p:nvPr/>
        </p:nvGrpSpPr>
        <p:grpSpPr>
          <a:xfrm>
            <a:off x="4607917" y="1904623"/>
            <a:ext cx="3322078" cy="3403101"/>
            <a:chOff x="4220972" y="1452310"/>
            <a:chExt cx="3749699" cy="3841152"/>
          </a:xfrm>
        </p:grpSpPr>
        <p:sp>
          <p:nvSpPr>
            <p:cNvPr id="49" name="Freeform: Shape 25"/>
            <p:cNvSpPr/>
            <p:nvPr/>
          </p:nvSpPr>
          <p:spPr bwMode="auto">
            <a:xfrm>
              <a:off x="4960574" y="3038872"/>
              <a:ext cx="294250" cy="811176"/>
            </a:xfrm>
            <a:custGeom>
              <a:avLst/>
              <a:gdLst/>
              <a:ahLst/>
              <a:cxnLst>
                <a:cxn ang="0">
                  <a:pos x="103" y="285"/>
                </a:cxn>
                <a:cxn ang="0">
                  <a:pos x="46" y="0"/>
                </a:cxn>
                <a:cxn ang="0">
                  <a:pos x="12" y="106"/>
                </a:cxn>
                <a:cxn ang="0">
                  <a:pos x="20" y="214"/>
                </a:cxn>
                <a:cxn ang="0">
                  <a:pos x="20" y="214"/>
                </a:cxn>
                <a:cxn ang="0">
                  <a:pos x="20" y="214"/>
                </a:cxn>
                <a:cxn ang="0">
                  <a:pos x="103" y="285"/>
                </a:cxn>
              </a:cxnLst>
              <a:rect l="0" t="0" r="r" b="b"/>
              <a:pathLst>
                <a:path w="103" h="285">
                  <a:moveTo>
                    <a:pt x="103" y="285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0" y="143"/>
                    <a:pt x="4" y="182"/>
                    <a:pt x="20" y="214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37" y="246"/>
                    <a:pt x="66" y="273"/>
                    <a:pt x="103" y="285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: Shape 26"/>
            <p:cNvSpPr/>
            <p:nvPr/>
          </p:nvSpPr>
          <p:spPr bwMode="auto">
            <a:xfrm>
              <a:off x="5421831" y="4052842"/>
              <a:ext cx="815153" cy="274369"/>
            </a:xfrm>
            <a:custGeom>
              <a:avLst/>
              <a:gdLst/>
              <a:ahLst/>
              <a:cxnLst>
                <a:cxn ang="0">
                  <a:pos x="288" y="34"/>
                </a:cxn>
                <a:cxn ang="0">
                  <a:pos x="0" y="0"/>
                </a:cxn>
                <a:cxn ang="0">
                  <a:pos x="90" y="66"/>
                </a:cxn>
                <a:cxn ang="0">
                  <a:pos x="195" y="91"/>
                </a:cxn>
                <a:cxn ang="0">
                  <a:pos x="195" y="91"/>
                </a:cxn>
                <a:cxn ang="0">
                  <a:pos x="195" y="91"/>
                </a:cxn>
                <a:cxn ang="0">
                  <a:pos x="288" y="34"/>
                </a:cxn>
              </a:cxnLst>
              <a:rect l="0" t="0" r="r" b="b"/>
              <a:pathLst>
                <a:path w="288" h="97">
                  <a:moveTo>
                    <a:pt x="288" y="3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121" y="89"/>
                    <a:pt x="160" y="97"/>
                    <a:pt x="195" y="91"/>
                  </a:cubicBezTo>
                  <a:cubicBezTo>
                    <a:pt x="195" y="91"/>
                    <a:pt x="195" y="91"/>
                    <a:pt x="195" y="91"/>
                  </a:cubicBezTo>
                  <a:cubicBezTo>
                    <a:pt x="195" y="91"/>
                    <a:pt x="195" y="91"/>
                    <a:pt x="195" y="91"/>
                  </a:cubicBezTo>
                  <a:cubicBezTo>
                    <a:pt x="231" y="85"/>
                    <a:pt x="265" y="66"/>
                    <a:pt x="288" y="34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: Shape 27"/>
            <p:cNvSpPr/>
            <p:nvPr/>
          </p:nvSpPr>
          <p:spPr bwMode="auto">
            <a:xfrm>
              <a:off x="6487492" y="3309263"/>
              <a:ext cx="429446" cy="743579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0" y="263"/>
                </a:cxn>
                <a:cxn ang="0">
                  <a:pos x="89" y="198"/>
                </a:cxn>
                <a:cxn ang="0">
                  <a:pos x="146" y="106"/>
                </a:cxn>
                <a:cxn ang="0">
                  <a:pos x="146" y="106"/>
                </a:cxn>
                <a:cxn ang="0">
                  <a:pos x="146" y="106"/>
                </a:cxn>
                <a:cxn ang="0">
                  <a:pos x="121" y="0"/>
                </a:cxn>
              </a:cxnLst>
              <a:rect l="0" t="0" r="r" b="b"/>
              <a:pathLst>
                <a:path w="152" h="263">
                  <a:moveTo>
                    <a:pt x="121" y="0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89" y="198"/>
                    <a:pt x="89" y="198"/>
                    <a:pt x="89" y="198"/>
                  </a:cubicBezTo>
                  <a:cubicBezTo>
                    <a:pt x="121" y="175"/>
                    <a:pt x="140" y="142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52" y="70"/>
                    <a:pt x="144" y="32"/>
                    <a:pt x="121" y="0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: Shape 28"/>
            <p:cNvSpPr/>
            <p:nvPr/>
          </p:nvSpPr>
          <p:spPr bwMode="auto">
            <a:xfrm>
              <a:off x="6209147" y="2450372"/>
              <a:ext cx="604406" cy="58850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14" y="208"/>
                </a:cxn>
                <a:cxn ang="0">
                  <a:pos x="179" y="103"/>
                </a:cxn>
                <a:cxn ang="0">
                  <a:pos x="109" y="20"/>
                </a:cxn>
                <a:cxn ang="0">
                  <a:pos x="109" y="20"/>
                </a:cxn>
                <a:cxn ang="0">
                  <a:pos x="109" y="20"/>
                </a:cxn>
                <a:cxn ang="0">
                  <a:pos x="0" y="12"/>
                </a:cxn>
              </a:cxnLst>
              <a:rect l="0" t="0" r="r" b="b"/>
              <a:pathLst>
                <a:path w="214" h="208">
                  <a:moveTo>
                    <a:pt x="0" y="12"/>
                  </a:moveTo>
                  <a:cubicBezTo>
                    <a:pt x="214" y="208"/>
                    <a:pt x="214" y="208"/>
                    <a:pt x="214" y="208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67" y="66"/>
                    <a:pt x="141" y="37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76" y="4"/>
                    <a:pt x="38" y="0"/>
                    <a:pt x="0" y="12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: Shape 29"/>
            <p:cNvSpPr/>
            <p:nvPr/>
          </p:nvSpPr>
          <p:spPr bwMode="auto">
            <a:xfrm>
              <a:off x="5234941" y="2418562"/>
              <a:ext cx="719721" cy="401613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253" y="0"/>
                </a:cxn>
                <a:cxn ang="0">
                  <a:pos x="142" y="0"/>
                </a:cxn>
                <a:cxn ang="0">
                  <a:pos x="42" y="41"/>
                </a:cxn>
                <a:cxn ang="0">
                  <a:pos x="42" y="41"/>
                </a:cxn>
                <a:cxn ang="0">
                  <a:pos x="42" y="41"/>
                </a:cxn>
                <a:cxn ang="0">
                  <a:pos x="0" y="142"/>
                </a:cxn>
              </a:cxnLst>
              <a:rect l="0" t="0" r="r" b="b"/>
              <a:pathLst>
                <a:path w="253" h="142">
                  <a:moveTo>
                    <a:pt x="0" y="142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03" y="0"/>
                    <a:pt x="67" y="16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16" y="67"/>
                    <a:pt x="0" y="102"/>
                    <a:pt x="0" y="142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: Shape 30"/>
            <p:cNvSpPr/>
            <p:nvPr/>
          </p:nvSpPr>
          <p:spPr bwMode="auto">
            <a:xfrm>
              <a:off x="4912857" y="2227696"/>
              <a:ext cx="2079632" cy="1980222"/>
            </a:xfrm>
            <a:custGeom>
              <a:avLst/>
              <a:gdLst/>
              <a:ahLst/>
              <a:cxnLst>
                <a:cxn ang="0">
                  <a:pos x="100" y="498"/>
                </a:cxn>
                <a:cxn ang="0">
                  <a:pos x="0" y="190"/>
                </a:cxn>
                <a:cxn ang="0">
                  <a:pos x="262" y="0"/>
                </a:cxn>
                <a:cxn ang="0">
                  <a:pos x="523" y="190"/>
                </a:cxn>
                <a:cxn ang="0">
                  <a:pos x="423" y="498"/>
                </a:cxn>
                <a:cxn ang="0">
                  <a:pos x="100" y="498"/>
                </a:cxn>
              </a:cxnLst>
              <a:rect l="0" t="0" r="r" b="b"/>
              <a:pathLst>
                <a:path w="523" h="498">
                  <a:moveTo>
                    <a:pt x="100" y="498"/>
                  </a:moveTo>
                  <a:lnTo>
                    <a:pt x="0" y="190"/>
                  </a:lnTo>
                  <a:lnTo>
                    <a:pt x="262" y="0"/>
                  </a:lnTo>
                  <a:lnTo>
                    <a:pt x="523" y="190"/>
                  </a:lnTo>
                  <a:lnTo>
                    <a:pt x="423" y="498"/>
                  </a:lnTo>
                  <a:lnTo>
                    <a:pt x="100" y="498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: Shape 31"/>
            <p:cNvSpPr/>
            <p:nvPr/>
          </p:nvSpPr>
          <p:spPr bwMode="auto">
            <a:xfrm>
              <a:off x="4415812" y="1901637"/>
              <a:ext cx="1065661" cy="1745618"/>
            </a:xfrm>
            <a:custGeom>
              <a:avLst/>
              <a:gdLst/>
              <a:ahLst/>
              <a:cxnLst>
                <a:cxn ang="0">
                  <a:pos x="196" y="3"/>
                </a:cxn>
                <a:cxn ang="0">
                  <a:pos x="7" y="33"/>
                </a:cxn>
                <a:cxn ang="0">
                  <a:pos x="6" y="44"/>
                </a:cxn>
                <a:cxn ang="0">
                  <a:pos x="51" y="58"/>
                </a:cxn>
                <a:cxn ang="0">
                  <a:pos x="21" y="150"/>
                </a:cxn>
                <a:cxn ang="0">
                  <a:pos x="30" y="258"/>
                </a:cxn>
                <a:cxn ang="0">
                  <a:pos x="212" y="616"/>
                </a:cxn>
                <a:cxn ang="0">
                  <a:pos x="204" y="508"/>
                </a:cxn>
                <a:cxn ang="0">
                  <a:pos x="321" y="146"/>
                </a:cxn>
                <a:cxn ang="0">
                  <a:pos x="366" y="161"/>
                </a:cxn>
                <a:cxn ang="0">
                  <a:pos x="372" y="151"/>
                </a:cxn>
                <a:cxn ang="0">
                  <a:pos x="237" y="16"/>
                </a:cxn>
                <a:cxn ang="0">
                  <a:pos x="196" y="3"/>
                </a:cxn>
              </a:cxnLst>
              <a:rect l="0" t="0" r="r" b="b"/>
              <a:pathLst>
                <a:path w="376" h="616">
                  <a:moveTo>
                    <a:pt x="196" y="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1" y="34"/>
                    <a:pt x="0" y="42"/>
                    <a:pt x="6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9" y="187"/>
                    <a:pt x="13" y="226"/>
                    <a:pt x="30" y="258"/>
                  </a:cubicBezTo>
                  <a:cubicBezTo>
                    <a:pt x="212" y="616"/>
                    <a:pt x="212" y="616"/>
                    <a:pt x="212" y="616"/>
                  </a:cubicBezTo>
                  <a:cubicBezTo>
                    <a:pt x="196" y="584"/>
                    <a:pt x="192" y="545"/>
                    <a:pt x="204" y="508"/>
                  </a:cubicBezTo>
                  <a:cubicBezTo>
                    <a:pt x="321" y="146"/>
                    <a:pt x="321" y="146"/>
                    <a:pt x="321" y="146"/>
                  </a:cubicBezTo>
                  <a:cubicBezTo>
                    <a:pt x="366" y="161"/>
                    <a:pt x="366" y="161"/>
                    <a:pt x="366" y="161"/>
                  </a:cubicBezTo>
                  <a:cubicBezTo>
                    <a:pt x="372" y="163"/>
                    <a:pt x="376" y="156"/>
                    <a:pt x="372" y="151"/>
                  </a:cubicBezTo>
                  <a:cubicBezTo>
                    <a:pt x="237" y="16"/>
                    <a:pt x="237" y="16"/>
                    <a:pt x="237" y="16"/>
                  </a:cubicBezTo>
                  <a:cubicBezTo>
                    <a:pt x="226" y="5"/>
                    <a:pt x="211" y="0"/>
                    <a:pt x="196" y="3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: Shape 32"/>
            <p:cNvSpPr/>
            <p:nvPr/>
          </p:nvSpPr>
          <p:spPr bwMode="auto">
            <a:xfrm>
              <a:off x="5354231" y="1452310"/>
              <a:ext cx="1658139" cy="1121331"/>
            </a:xfrm>
            <a:custGeom>
              <a:avLst/>
              <a:gdLst/>
              <a:ahLst/>
              <a:cxnLst>
                <a:cxn ang="0">
                  <a:pos x="578" y="177"/>
                </a:cxn>
                <a:cxn ang="0">
                  <a:pos x="491" y="6"/>
                </a:cxn>
                <a:cxn ang="0">
                  <a:pos x="480" y="8"/>
                </a:cxn>
                <a:cxn ang="0">
                  <a:pos x="480" y="56"/>
                </a:cxn>
                <a:cxn ang="0">
                  <a:pos x="384" y="56"/>
                </a:cxn>
                <a:cxn ang="0">
                  <a:pos x="284" y="97"/>
                </a:cxn>
                <a:cxn ang="0">
                  <a:pos x="0" y="381"/>
                </a:cxn>
                <a:cxn ang="0">
                  <a:pos x="100" y="340"/>
                </a:cxn>
                <a:cxn ang="0">
                  <a:pos x="480" y="340"/>
                </a:cxn>
                <a:cxn ang="0">
                  <a:pos x="480" y="387"/>
                </a:cxn>
                <a:cxn ang="0">
                  <a:pos x="491" y="390"/>
                </a:cxn>
                <a:cxn ang="0">
                  <a:pos x="578" y="219"/>
                </a:cxn>
                <a:cxn ang="0">
                  <a:pos x="578" y="177"/>
                </a:cxn>
              </a:cxnLst>
              <a:rect l="0" t="0" r="r" b="b"/>
              <a:pathLst>
                <a:path w="585" h="395">
                  <a:moveTo>
                    <a:pt x="578" y="177"/>
                  </a:moveTo>
                  <a:cubicBezTo>
                    <a:pt x="491" y="6"/>
                    <a:pt x="491" y="6"/>
                    <a:pt x="491" y="6"/>
                  </a:cubicBezTo>
                  <a:cubicBezTo>
                    <a:pt x="488" y="0"/>
                    <a:pt x="480" y="2"/>
                    <a:pt x="480" y="8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45" y="56"/>
                    <a:pt x="309" y="71"/>
                    <a:pt x="284" y="97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25" y="356"/>
                    <a:pt x="61" y="340"/>
                    <a:pt x="100" y="340"/>
                  </a:cubicBezTo>
                  <a:cubicBezTo>
                    <a:pt x="480" y="340"/>
                    <a:pt x="480" y="340"/>
                    <a:pt x="480" y="340"/>
                  </a:cubicBezTo>
                  <a:cubicBezTo>
                    <a:pt x="480" y="387"/>
                    <a:pt x="480" y="387"/>
                    <a:pt x="480" y="387"/>
                  </a:cubicBezTo>
                  <a:cubicBezTo>
                    <a:pt x="480" y="393"/>
                    <a:pt x="488" y="395"/>
                    <a:pt x="491" y="390"/>
                  </a:cubicBezTo>
                  <a:cubicBezTo>
                    <a:pt x="578" y="219"/>
                    <a:pt x="578" y="219"/>
                    <a:pt x="578" y="219"/>
                  </a:cubicBezTo>
                  <a:cubicBezTo>
                    <a:pt x="585" y="205"/>
                    <a:pt x="585" y="190"/>
                    <a:pt x="578" y="177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: Shape 33"/>
            <p:cNvSpPr/>
            <p:nvPr/>
          </p:nvSpPr>
          <p:spPr bwMode="auto">
            <a:xfrm>
              <a:off x="4220972" y="3464342"/>
              <a:ext cx="1753571" cy="1041803"/>
            </a:xfrm>
            <a:custGeom>
              <a:avLst/>
              <a:gdLst/>
              <a:ahLst/>
              <a:cxnLst>
                <a:cxn ang="0">
                  <a:pos x="31" y="124"/>
                </a:cxn>
                <a:cxn ang="0">
                  <a:pos x="1" y="313"/>
                </a:cxn>
                <a:cxn ang="0">
                  <a:pos x="11" y="317"/>
                </a:cxn>
                <a:cxn ang="0">
                  <a:pos x="39" y="279"/>
                </a:cxn>
                <a:cxn ang="0">
                  <a:pos x="117" y="335"/>
                </a:cxn>
                <a:cxn ang="0">
                  <a:pos x="223" y="361"/>
                </a:cxn>
                <a:cxn ang="0">
                  <a:pos x="619" y="298"/>
                </a:cxn>
                <a:cxn ang="0">
                  <a:pos x="514" y="273"/>
                </a:cxn>
                <a:cxn ang="0">
                  <a:pos x="206" y="49"/>
                </a:cxn>
                <a:cxn ang="0">
                  <a:pos x="234" y="11"/>
                </a:cxn>
                <a:cxn ang="0">
                  <a:pos x="227" y="2"/>
                </a:cxn>
                <a:cxn ang="0">
                  <a:pos x="56" y="90"/>
                </a:cxn>
                <a:cxn ang="0">
                  <a:pos x="31" y="124"/>
                </a:cxn>
              </a:cxnLst>
              <a:rect l="0" t="0" r="r" b="b"/>
              <a:pathLst>
                <a:path w="619" h="367">
                  <a:moveTo>
                    <a:pt x="31" y="124"/>
                  </a:moveTo>
                  <a:cubicBezTo>
                    <a:pt x="1" y="313"/>
                    <a:pt x="1" y="313"/>
                    <a:pt x="1" y="313"/>
                  </a:cubicBezTo>
                  <a:cubicBezTo>
                    <a:pt x="0" y="319"/>
                    <a:pt x="8" y="322"/>
                    <a:pt x="11" y="317"/>
                  </a:cubicBezTo>
                  <a:cubicBezTo>
                    <a:pt x="39" y="279"/>
                    <a:pt x="39" y="279"/>
                    <a:pt x="39" y="279"/>
                  </a:cubicBezTo>
                  <a:cubicBezTo>
                    <a:pt x="117" y="335"/>
                    <a:pt x="117" y="335"/>
                    <a:pt x="117" y="335"/>
                  </a:cubicBezTo>
                  <a:cubicBezTo>
                    <a:pt x="149" y="359"/>
                    <a:pt x="187" y="367"/>
                    <a:pt x="223" y="361"/>
                  </a:cubicBezTo>
                  <a:cubicBezTo>
                    <a:pt x="619" y="298"/>
                    <a:pt x="619" y="298"/>
                    <a:pt x="619" y="298"/>
                  </a:cubicBezTo>
                  <a:cubicBezTo>
                    <a:pt x="584" y="304"/>
                    <a:pt x="545" y="296"/>
                    <a:pt x="514" y="273"/>
                  </a:cubicBezTo>
                  <a:cubicBezTo>
                    <a:pt x="206" y="49"/>
                    <a:pt x="206" y="49"/>
                    <a:pt x="206" y="49"/>
                  </a:cubicBezTo>
                  <a:cubicBezTo>
                    <a:pt x="234" y="11"/>
                    <a:pt x="234" y="11"/>
                    <a:pt x="234" y="11"/>
                  </a:cubicBezTo>
                  <a:cubicBezTo>
                    <a:pt x="238" y="6"/>
                    <a:pt x="232" y="0"/>
                    <a:pt x="227" y="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43" y="96"/>
                    <a:pt x="34" y="109"/>
                    <a:pt x="31" y="124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: Shape 34"/>
            <p:cNvSpPr/>
            <p:nvPr/>
          </p:nvSpPr>
          <p:spPr bwMode="auto">
            <a:xfrm>
              <a:off x="6519302" y="2506041"/>
              <a:ext cx="1451369" cy="1423533"/>
            </a:xfrm>
            <a:custGeom>
              <a:avLst/>
              <a:gdLst/>
              <a:ahLst/>
              <a:cxnLst>
                <a:cxn ang="0">
                  <a:pos x="373" y="487"/>
                </a:cxn>
                <a:cxn ang="0">
                  <a:pos x="509" y="352"/>
                </a:cxn>
                <a:cxn ang="0">
                  <a:pos x="503" y="342"/>
                </a:cxn>
                <a:cxn ang="0">
                  <a:pos x="458" y="357"/>
                </a:cxn>
                <a:cxn ang="0">
                  <a:pos x="428" y="265"/>
                </a:cxn>
                <a:cxn ang="0">
                  <a:pos x="358" y="183"/>
                </a:cxn>
                <a:cxn ang="0">
                  <a:pos x="0" y="0"/>
                </a:cxn>
                <a:cxn ang="0">
                  <a:pos x="70" y="83"/>
                </a:cxn>
                <a:cxn ang="0">
                  <a:pos x="188" y="445"/>
                </a:cxn>
                <a:cxn ang="0">
                  <a:pos x="143" y="459"/>
                </a:cxn>
                <a:cxn ang="0">
                  <a:pos x="144" y="470"/>
                </a:cxn>
                <a:cxn ang="0">
                  <a:pos x="333" y="500"/>
                </a:cxn>
                <a:cxn ang="0">
                  <a:pos x="373" y="487"/>
                </a:cxn>
              </a:cxnLst>
              <a:rect l="0" t="0" r="r" b="b"/>
              <a:pathLst>
                <a:path w="513" h="502">
                  <a:moveTo>
                    <a:pt x="373" y="487"/>
                  </a:moveTo>
                  <a:cubicBezTo>
                    <a:pt x="509" y="352"/>
                    <a:pt x="509" y="352"/>
                    <a:pt x="509" y="352"/>
                  </a:cubicBezTo>
                  <a:cubicBezTo>
                    <a:pt x="513" y="347"/>
                    <a:pt x="509" y="340"/>
                    <a:pt x="503" y="342"/>
                  </a:cubicBezTo>
                  <a:cubicBezTo>
                    <a:pt x="458" y="357"/>
                    <a:pt x="458" y="357"/>
                    <a:pt x="458" y="357"/>
                  </a:cubicBezTo>
                  <a:cubicBezTo>
                    <a:pt x="428" y="265"/>
                    <a:pt x="428" y="265"/>
                    <a:pt x="428" y="265"/>
                  </a:cubicBezTo>
                  <a:cubicBezTo>
                    <a:pt x="416" y="228"/>
                    <a:pt x="390" y="199"/>
                    <a:pt x="358" y="18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7"/>
                    <a:pt x="58" y="46"/>
                    <a:pt x="70" y="83"/>
                  </a:cubicBezTo>
                  <a:cubicBezTo>
                    <a:pt x="188" y="445"/>
                    <a:pt x="188" y="445"/>
                    <a:pt x="188" y="445"/>
                  </a:cubicBezTo>
                  <a:cubicBezTo>
                    <a:pt x="143" y="459"/>
                    <a:pt x="143" y="459"/>
                    <a:pt x="143" y="459"/>
                  </a:cubicBezTo>
                  <a:cubicBezTo>
                    <a:pt x="137" y="461"/>
                    <a:pt x="138" y="469"/>
                    <a:pt x="144" y="470"/>
                  </a:cubicBezTo>
                  <a:cubicBezTo>
                    <a:pt x="333" y="500"/>
                    <a:pt x="333" y="500"/>
                    <a:pt x="333" y="500"/>
                  </a:cubicBezTo>
                  <a:cubicBezTo>
                    <a:pt x="348" y="502"/>
                    <a:pt x="363" y="498"/>
                    <a:pt x="373" y="487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: Shape 35"/>
            <p:cNvSpPr/>
            <p:nvPr/>
          </p:nvSpPr>
          <p:spPr bwMode="auto">
            <a:xfrm>
              <a:off x="5759819" y="3607491"/>
              <a:ext cx="1141214" cy="1685971"/>
            </a:xfrm>
            <a:custGeom>
              <a:avLst/>
              <a:gdLst/>
              <a:ahLst/>
              <a:cxnLst>
                <a:cxn ang="0">
                  <a:pos x="55" y="505"/>
                </a:cxn>
                <a:cxn ang="0">
                  <a:pos x="226" y="592"/>
                </a:cxn>
                <a:cxn ang="0">
                  <a:pos x="234" y="584"/>
                </a:cxn>
                <a:cxn ang="0">
                  <a:pos x="206" y="546"/>
                </a:cxn>
                <a:cxn ang="0">
                  <a:pos x="283" y="489"/>
                </a:cxn>
                <a:cxn ang="0">
                  <a:pos x="340" y="397"/>
                </a:cxn>
                <a:cxn ang="0">
                  <a:pos x="403" y="0"/>
                </a:cxn>
                <a:cxn ang="0">
                  <a:pos x="346" y="92"/>
                </a:cxn>
                <a:cxn ang="0">
                  <a:pos x="39" y="316"/>
                </a:cxn>
                <a:cxn ang="0">
                  <a:pos x="11" y="277"/>
                </a:cxn>
                <a:cxn ang="0">
                  <a:pos x="1" y="282"/>
                </a:cxn>
                <a:cxn ang="0">
                  <a:pos x="31" y="471"/>
                </a:cxn>
                <a:cxn ang="0">
                  <a:pos x="55" y="505"/>
                </a:cxn>
              </a:cxnLst>
              <a:rect l="0" t="0" r="r" b="b"/>
              <a:pathLst>
                <a:path w="403" h="595">
                  <a:moveTo>
                    <a:pt x="55" y="505"/>
                  </a:moveTo>
                  <a:cubicBezTo>
                    <a:pt x="226" y="592"/>
                    <a:pt x="226" y="592"/>
                    <a:pt x="226" y="592"/>
                  </a:cubicBezTo>
                  <a:cubicBezTo>
                    <a:pt x="232" y="595"/>
                    <a:pt x="237" y="589"/>
                    <a:pt x="234" y="584"/>
                  </a:cubicBezTo>
                  <a:cubicBezTo>
                    <a:pt x="206" y="546"/>
                    <a:pt x="206" y="546"/>
                    <a:pt x="206" y="546"/>
                  </a:cubicBezTo>
                  <a:cubicBezTo>
                    <a:pt x="283" y="489"/>
                    <a:pt x="283" y="489"/>
                    <a:pt x="283" y="489"/>
                  </a:cubicBezTo>
                  <a:cubicBezTo>
                    <a:pt x="315" y="466"/>
                    <a:pt x="334" y="432"/>
                    <a:pt x="340" y="397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397" y="36"/>
                    <a:pt x="378" y="69"/>
                    <a:pt x="346" y="92"/>
                  </a:cubicBezTo>
                  <a:cubicBezTo>
                    <a:pt x="39" y="316"/>
                    <a:pt x="39" y="316"/>
                    <a:pt x="39" y="316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7" y="273"/>
                    <a:pt x="0" y="276"/>
                    <a:pt x="1" y="282"/>
                  </a:cubicBezTo>
                  <a:cubicBezTo>
                    <a:pt x="31" y="471"/>
                    <a:pt x="31" y="471"/>
                    <a:pt x="31" y="471"/>
                  </a:cubicBezTo>
                  <a:cubicBezTo>
                    <a:pt x="33" y="486"/>
                    <a:pt x="42" y="499"/>
                    <a:pt x="55" y="505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36"/>
            <p:cNvGrpSpPr/>
            <p:nvPr/>
          </p:nvGrpSpPr>
          <p:grpSpPr>
            <a:xfrm>
              <a:off x="5346272" y="2706795"/>
              <a:ext cx="1212804" cy="1212804"/>
              <a:chOff x="4048080" y="2600884"/>
              <a:chExt cx="847725" cy="847725"/>
            </a:xfrm>
          </p:grpSpPr>
          <p:sp>
            <p:nvSpPr>
              <p:cNvPr id="109" name="Oval 37"/>
              <p:cNvSpPr/>
              <p:nvPr/>
            </p:nvSpPr>
            <p:spPr bwMode="auto">
              <a:xfrm>
                <a:off x="4048080" y="2600884"/>
                <a:ext cx="847725" cy="847725"/>
              </a:xfrm>
              <a:prstGeom prst="ellipse">
                <a:avLst/>
              </a:prstGeom>
              <a:solidFill>
                <a:srgbClr val="C8001C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Freeform: Shape 38"/>
              <p:cNvSpPr/>
              <p:nvPr/>
            </p:nvSpPr>
            <p:spPr bwMode="auto">
              <a:xfrm>
                <a:off x="4276347" y="2827821"/>
                <a:ext cx="391191" cy="393851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4" name="TextBox 39"/>
            <p:cNvSpPr txBox="1"/>
            <p:nvPr/>
          </p:nvSpPr>
          <p:spPr>
            <a:xfrm>
              <a:off x="4699604" y="2065526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3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105" name="TextBox 40"/>
            <p:cNvSpPr txBox="1"/>
            <p:nvPr/>
          </p:nvSpPr>
          <p:spPr>
            <a:xfrm>
              <a:off x="6375726" y="1765731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3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106" name="TextBox 41"/>
            <p:cNvSpPr txBox="1"/>
            <p:nvPr/>
          </p:nvSpPr>
          <p:spPr>
            <a:xfrm>
              <a:off x="7193347" y="321019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3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107" name="TextBox 42"/>
            <p:cNvSpPr txBox="1"/>
            <p:nvPr/>
          </p:nvSpPr>
          <p:spPr>
            <a:xfrm>
              <a:off x="6035051" y="4450253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3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108" name="TextBox 43"/>
            <p:cNvSpPr txBox="1"/>
            <p:nvPr/>
          </p:nvSpPr>
          <p:spPr>
            <a:xfrm>
              <a:off x="4508826" y="3741648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3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rPr>
                <a:t>05</a:t>
              </a:r>
            </a:p>
          </p:txBody>
        </p:sp>
      </p:grpSp>
      <p:sp>
        <p:nvSpPr>
          <p:cNvPr id="111" name="Text Placeholder 2"/>
          <p:cNvSpPr txBox="1"/>
          <p:nvPr/>
        </p:nvSpPr>
        <p:spPr>
          <a:xfrm>
            <a:off x="1521830" y="2182301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12" name="文本框 36"/>
          <p:cNvSpPr txBox="1"/>
          <p:nvPr/>
        </p:nvSpPr>
        <p:spPr>
          <a:xfrm>
            <a:off x="1422121" y="178219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13" name="Text Placeholder 2"/>
          <p:cNvSpPr txBox="1"/>
          <p:nvPr/>
        </p:nvSpPr>
        <p:spPr>
          <a:xfrm>
            <a:off x="1491160" y="3849253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14" name="文本框 36"/>
          <p:cNvSpPr txBox="1"/>
          <p:nvPr/>
        </p:nvSpPr>
        <p:spPr>
          <a:xfrm>
            <a:off x="1391451" y="344914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15" name="Text Placeholder 2"/>
          <p:cNvSpPr txBox="1"/>
          <p:nvPr/>
        </p:nvSpPr>
        <p:spPr>
          <a:xfrm>
            <a:off x="2919296" y="5413411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16" name="文本框 36"/>
          <p:cNvSpPr txBox="1"/>
          <p:nvPr/>
        </p:nvSpPr>
        <p:spPr>
          <a:xfrm>
            <a:off x="2819587" y="50133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17" name="Text Placeholder 2"/>
          <p:cNvSpPr txBox="1"/>
          <p:nvPr/>
        </p:nvSpPr>
        <p:spPr>
          <a:xfrm>
            <a:off x="6988559" y="5413411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18" name="文本框 36"/>
          <p:cNvSpPr txBox="1"/>
          <p:nvPr/>
        </p:nvSpPr>
        <p:spPr>
          <a:xfrm>
            <a:off x="6888850" y="50133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19" name="Text Placeholder 2"/>
          <p:cNvSpPr txBox="1"/>
          <p:nvPr/>
        </p:nvSpPr>
        <p:spPr>
          <a:xfrm>
            <a:off x="8226986" y="3862146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20" name="文本框 36"/>
          <p:cNvSpPr txBox="1"/>
          <p:nvPr/>
        </p:nvSpPr>
        <p:spPr>
          <a:xfrm>
            <a:off x="8127277" y="346203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21" name="Text Placeholder 2"/>
          <p:cNvSpPr txBox="1"/>
          <p:nvPr/>
        </p:nvSpPr>
        <p:spPr>
          <a:xfrm>
            <a:off x="7507361" y="1921011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22" name="文本框 36"/>
          <p:cNvSpPr txBox="1"/>
          <p:nvPr/>
        </p:nvSpPr>
        <p:spPr>
          <a:xfrm>
            <a:off x="7407652" y="15209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174870" y="1599978"/>
            <a:ext cx="2255941" cy="2148173"/>
            <a:chOff x="5543850" y="2346212"/>
            <a:chExt cx="1321607" cy="1258473"/>
          </a:xfrm>
        </p:grpSpPr>
        <p:sp>
          <p:nvSpPr>
            <p:cNvPr id="2" name="Flowchart: Decision 78"/>
            <p:cNvSpPr/>
            <p:nvPr/>
          </p:nvSpPr>
          <p:spPr>
            <a:xfrm>
              <a:off x="5543850" y="2346212"/>
              <a:ext cx="1091571" cy="1091571"/>
            </a:xfrm>
            <a:prstGeom prst="flowChartDecision">
              <a:avLst/>
            </a:prstGeom>
            <a:solidFill>
              <a:srgbClr val="C8001C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lIns="72548" tIns="36274" rIns="72548" bIns="36274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Flowchart: Decision 79"/>
            <p:cNvSpPr/>
            <p:nvPr/>
          </p:nvSpPr>
          <p:spPr>
            <a:xfrm>
              <a:off x="5543850" y="2513114"/>
              <a:ext cx="1091571" cy="1091571"/>
            </a:xfrm>
            <a:prstGeom prst="flowChartDecision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solidFill>
                <a:srgbClr val="C8001C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43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62998" y="2734348"/>
              <a:ext cx="1102459" cy="6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C8001C"/>
                  </a:solidFill>
                </a:rPr>
                <a:t>02</a:t>
              </a:r>
              <a:endParaRPr lang="zh-CN" altLang="en-US" sz="6600" b="1" dirty="0">
                <a:solidFill>
                  <a:srgbClr val="C8001C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90845" y="3894958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kern="0" dirty="0" smtClean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 </a:t>
            </a:r>
          </a:p>
        </p:txBody>
      </p:sp>
      <p:sp>
        <p:nvSpPr>
          <p:cNvPr id="13" name="矩形 12"/>
          <p:cNvSpPr/>
          <p:nvPr/>
        </p:nvSpPr>
        <p:spPr>
          <a:xfrm>
            <a:off x="5076826" y="4503430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完成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14" name="矩形 13"/>
          <p:cNvSpPr/>
          <p:nvPr/>
        </p:nvSpPr>
        <p:spPr>
          <a:xfrm>
            <a:off x="5076826" y="488040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团队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15" name="矩形 14"/>
          <p:cNvSpPr/>
          <p:nvPr/>
        </p:nvSpPr>
        <p:spPr>
          <a:xfrm>
            <a:off x="5076826" y="5257387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季度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16" name="矩形 15"/>
          <p:cNvSpPr/>
          <p:nvPr/>
        </p:nvSpPr>
        <p:spPr>
          <a:xfrm>
            <a:off x="6238308" y="4503430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完成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</a:p>
        </p:txBody>
      </p:sp>
      <p:sp>
        <p:nvSpPr>
          <p:cNvPr id="17" name="矩形 16"/>
          <p:cNvSpPr/>
          <p:nvPr/>
        </p:nvSpPr>
        <p:spPr>
          <a:xfrm>
            <a:off x="6238308" y="489014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完成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</a:p>
        </p:txBody>
      </p:sp>
      <p:sp>
        <p:nvSpPr>
          <p:cNvPr id="18" name="矩形 17"/>
          <p:cNvSpPr/>
          <p:nvPr/>
        </p:nvSpPr>
        <p:spPr>
          <a:xfrm>
            <a:off x="6238308" y="5257387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月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计划完成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033986" y="1905724"/>
            <a:ext cx="4112275" cy="3809276"/>
            <a:chOff x="1033987" y="1905724"/>
            <a:chExt cx="3198112" cy="2962470"/>
          </a:xfrm>
        </p:grpSpPr>
        <p:sp>
          <p:nvSpPr>
            <p:cNvPr id="15" name="椭圆 14"/>
            <p:cNvSpPr/>
            <p:nvPr/>
          </p:nvSpPr>
          <p:spPr bwMode="auto">
            <a:xfrm>
              <a:off x="2019399" y="1905724"/>
              <a:ext cx="1227289" cy="1227289"/>
            </a:xfrm>
            <a:prstGeom prst="ellipse">
              <a:avLst/>
            </a:prstGeom>
            <a:solidFill>
              <a:srgbClr val="C8001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1033987" y="3640905"/>
              <a:ext cx="1227289" cy="1227289"/>
            </a:xfrm>
            <a:prstGeom prst="ellipse">
              <a:avLst/>
            </a:prstGeom>
            <a:solidFill>
              <a:srgbClr val="C8001C"/>
            </a:solidFill>
            <a:ln w="19050">
              <a:solidFill>
                <a:srgbClr val="C8001C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3004810" y="3640905"/>
              <a:ext cx="1227289" cy="1227289"/>
            </a:xfrm>
            <a:prstGeom prst="ellipse">
              <a:avLst/>
            </a:prstGeom>
            <a:solidFill>
              <a:srgbClr val="C8001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 bwMode="auto">
            <a:xfrm>
              <a:off x="1339468" y="2265829"/>
              <a:ext cx="2588167" cy="2231180"/>
            </a:xfrm>
            <a:prstGeom prst="triangle">
              <a:avLst/>
            </a:prstGeom>
            <a:solidFill>
              <a:sysClr val="window" lastClr="FFFFFF"/>
            </a:solidFill>
            <a:ln w="19050">
              <a:solidFill>
                <a:srgbClr val="E7E6E6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2093557" y="1979882"/>
              <a:ext cx="1078972" cy="10789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001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1108145" y="3715063"/>
              <a:ext cx="1078972" cy="10789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001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3078968" y="3715063"/>
              <a:ext cx="1078972" cy="10789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001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2180717" y="2067043"/>
              <a:ext cx="904651" cy="904651"/>
            </a:xfrm>
            <a:prstGeom prst="ellipse">
              <a:avLst/>
            </a:prstGeom>
            <a:solidFill>
              <a:srgbClr val="C8001C"/>
            </a:solidFill>
            <a:ln w="19050">
              <a:solidFill>
                <a:srgbClr val="C8001C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1195306" y="3802224"/>
              <a:ext cx="904651" cy="904651"/>
            </a:xfrm>
            <a:prstGeom prst="ellipse">
              <a:avLst/>
            </a:prstGeom>
            <a:solidFill>
              <a:srgbClr val="C8001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 bwMode="auto">
            <a:xfrm>
              <a:off x="3166129" y="3802224"/>
              <a:ext cx="904651" cy="904651"/>
            </a:xfrm>
            <a:prstGeom prst="ellipse">
              <a:avLst/>
            </a:prstGeom>
            <a:solidFill>
              <a:srgbClr val="C8001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18"/>
            <p:cNvSpPr/>
            <p:nvPr/>
          </p:nvSpPr>
          <p:spPr>
            <a:xfrm>
              <a:off x="1516452" y="4123371"/>
              <a:ext cx="262360" cy="262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1" h="21600" extrusionOk="0">
                  <a:moveTo>
                    <a:pt x="19313" y="4353"/>
                  </a:moveTo>
                  <a:lnTo>
                    <a:pt x="16178" y="7496"/>
                  </a:lnTo>
                  <a:cubicBezTo>
                    <a:pt x="16034" y="7640"/>
                    <a:pt x="15980" y="7851"/>
                    <a:pt x="16036" y="8047"/>
                  </a:cubicBezTo>
                  <a:lnTo>
                    <a:pt x="18732" y="17470"/>
                  </a:lnTo>
                  <a:cubicBezTo>
                    <a:pt x="18788" y="17666"/>
                    <a:pt x="18734" y="17878"/>
                    <a:pt x="18590" y="18022"/>
                  </a:cubicBezTo>
                  <a:lnTo>
                    <a:pt x="17170" y="19445"/>
                  </a:lnTo>
                  <a:cubicBezTo>
                    <a:pt x="17059" y="19556"/>
                    <a:pt x="16916" y="19609"/>
                    <a:pt x="16775" y="19609"/>
                  </a:cubicBezTo>
                  <a:cubicBezTo>
                    <a:pt x="16581" y="19609"/>
                    <a:pt x="16390" y="19510"/>
                    <a:pt x="16285" y="19322"/>
                  </a:cubicBezTo>
                  <a:lnTo>
                    <a:pt x="12375" y="12317"/>
                  </a:lnTo>
                  <a:cubicBezTo>
                    <a:pt x="12271" y="12129"/>
                    <a:pt x="12079" y="12029"/>
                    <a:pt x="11886" y="12029"/>
                  </a:cubicBezTo>
                  <a:cubicBezTo>
                    <a:pt x="11744" y="12029"/>
                    <a:pt x="11602" y="12083"/>
                    <a:pt x="11491" y="12194"/>
                  </a:cubicBezTo>
                  <a:lnTo>
                    <a:pt x="8519" y="15172"/>
                  </a:lnTo>
                  <a:cubicBezTo>
                    <a:pt x="8388" y="15304"/>
                    <a:pt x="8330" y="15492"/>
                    <a:pt x="8365" y="15674"/>
                  </a:cubicBezTo>
                  <a:lnTo>
                    <a:pt x="8996" y="18989"/>
                  </a:lnTo>
                  <a:cubicBezTo>
                    <a:pt x="9031" y="19171"/>
                    <a:pt x="8973" y="19359"/>
                    <a:pt x="8842" y="19491"/>
                  </a:cubicBezTo>
                  <a:lnTo>
                    <a:pt x="8441" y="19893"/>
                  </a:lnTo>
                  <a:cubicBezTo>
                    <a:pt x="8330" y="20004"/>
                    <a:pt x="8187" y="20058"/>
                    <a:pt x="8046" y="20058"/>
                  </a:cubicBezTo>
                  <a:cubicBezTo>
                    <a:pt x="7852" y="20058"/>
                    <a:pt x="7661" y="19958"/>
                    <a:pt x="7556" y="19770"/>
                  </a:cubicBezTo>
                  <a:lnTo>
                    <a:pt x="5577" y="16226"/>
                  </a:lnTo>
                  <a:cubicBezTo>
                    <a:pt x="5526" y="16136"/>
                    <a:pt x="5452" y="16061"/>
                    <a:pt x="5362" y="16010"/>
                  </a:cubicBezTo>
                  <a:lnTo>
                    <a:pt x="1826" y="14027"/>
                  </a:lnTo>
                  <a:cubicBezTo>
                    <a:pt x="1502" y="13845"/>
                    <a:pt x="1441" y="13403"/>
                    <a:pt x="1703" y="13141"/>
                  </a:cubicBezTo>
                  <a:lnTo>
                    <a:pt x="2105" y="12738"/>
                  </a:lnTo>
                  <a:cubicBezTo>
                    <a:pt x="2211" y="12632"/>
                    <a:pt x="2354" y="12574"/>
                    <a:pt x="2501" y="12574"/>
                  </a:cubicBezTo>
                  <a:cubicBezTo>
                    <a:pt x="2536" y="12574"/>
                    <a:pt x="2571" y="12577"/>
                    <a:pt x="2606" y="12584"/>
                  </a:cubicBezTo>
                  <a:lnTo>
                    <a:pt x="5913" y="13216"/>
                  </a:lnTo>
                  <a:cubicBezTo>
                    <a:pt x="5948" y="13223"/>
                    <a:pt x="5983" y="13226"/>
                    <a:pt x="6018" y="13226"/>
                  </a:cubicBezTo>
                  <a:cubicBezTo>
                    <a:pt x="6165" y="13226"/>
                    <a:pt x="6308" y="13168"/>
                    <a:pt x="6414" y="13062"/>
                  </a:cubicBezTo>
                  <a:lnTo>
                    <a:pt x="9385" y="10083"/>
                  </a:lnTo>
                  <a:cubicBezTo>
                    <a:pt x="9648" y="9820"/>
                    <a:pt x="9587" y="9379"/>
                    <a:pt x="9263" y="9197"/>
                  </a:cubicBezTo>
                  <a:lnTo>
                    <a:pt x="2273" y="5278"/>
                  </a:lnTo>
                  <a:cubicBezTo>
                    <a:pt x="1949" y="5097"/>
                    <a:pt x="1888" y="4655"/>
                    <a:pt x="2150" y="4392"/>
                  </a:cubicBezTo>
                  <a:lnTo>
                    <a:pt x="3571" y="2968"/>
                  </a:lnTo>
                  <a:cubicBezTo>
                    <a:pt x="3677" y="2862"/>
                    <a:pt x="3820" y="2804"/>
                    <a:pt x="3966" y="2804"/>
                  </a:cubicBezTo>
                  <a:cubicBezTo>
                    <a:pt x="4018" y="2804"/>
                    <a:pt x="4070" y="2811"/>
                    <a:pt x="4121" y="2826"/>
                  </a:cubicBezTo>
                  <a:lnTo>
                    <a:pt x="13523" y="5528"/>
                  </a:lnTo>
                  <a:cubicBezTo>
                    <a:pt x="13574" y="5543"/>
                    <a:pt x="13625" y="5550"/>
                    <a:pt x="13677" y="5550"/>
                  </a:cubicBezTo>
                  <a:cubicBezTo>
                    <a:pt x="13823" y="5550"/>
                    <a:pt x="13966" y="5493"/>
                    <a:pt x="14073" y="5386"/>
                  </a:cubicBezTo>
                  <a:lnTo>
                    <a:pt x="17208" y="2243"/>
                  </a:lnTo>
                  <a:cubicBezTo>
                    <a:pt x="17593" y="1857"/>
                    <a:pt x="18321" y="1542"/>
                    <a:pt x="18937" y="1542"/>
                  </a:cubicBezTo>
                  <a:cubicBezTo>
                    <a:pt x="19252" y="1542"/>
                    <a:pt x="19538" y="1624"/>
                    <a:pt x="19734" y="1821"/>
                  </a:cubicBezTo>
                  <a:cubicBezTo>
                    <a:pt x="20316" y="2404"/>
                    <a:pt x="19895" y="3770"/>
                    <a:pt x="19313" y="4353"/>
                  </a:cubicBezTo>
                  <a:cubicBezTo>
                    <a:pt x="19313" y="4353"/>
                    <a:pt x="19313" y="4353"/>
                    <a:pt x="19313" y="4353"/>
                  </a:cubicBezTo>
                  <a:close/>
                  <a:moveTo>
                    <a:pt x="20822" y="731"/>
                  </a:moveTo>
                  <a:cubicBezTo>
                    <a:pt x="20557" y="465"/>
                    <a:pt x="20235" y="268"/>
                    <a:pt x="19866" y="145"/>
                  </a:cubicBezTo>
                  <a:cubicBezTo>
                    <a:pt x="19578" y="49"/>
                    <a:pt x="19266" y="0"/>
                    <a:pt x="18937" y="0"/>
                  </a:cubicBezTo>
                  <a:cubicBezTo>
                    <a:pt x="18441" y="0"/>
                    <a:pt x="17909" y="111"/>
                    <a:pt x="17399" y="322"/>
                  </a:cubicBezTo>
                  <a:cubicBezTo>
                    <a:pt x="16897" y="530"/>
                    <a:pt x="16455" y="817"/>
                    <a:pt x="16120" y="1153"/>
                  </a:cubicBezTo>
                  <a:lnTo>
                    <a:pt x="13392" y="3887"/>
                  </a:lnTo>
                  <a:lnTo>
                    <a:pt x="4545" y="1343"/>
                  </a:lnTo>
                  <a:cubicBezTo>
                    <a:pt x="4357" y="1289"/>
                    <a:pt x="4162" y="1262"/>
                    <a:pt x="3966" y="1262"/>
                  </a:cubicBezTo>
                  <a:cubicBezTo>
                    <a:pt x="3691" y="1262"/>
                    <a:pt x="3423" y="1315"/>
                    <a:pt x="3169" y="1420"/>
                  </a:cubicBezTo>
                  <a:cubicBezTo>
                    <a:pt x="2911" y="1526"/>
                    <a:pt x="2680" y="1680"/>
                    <a:pt x="2482" y="1878"/>
                  </a:cubicBezTo>
                  <a:lnTo>
                    <a:pt x="1062" y="3301"/>
                  </a:lnTo>
                  <a:cubicBezTo>
                    <a:pt x="828" y="3536"/>
                    <a:pt x="650" y="3827"/>
                    <a:pt x="549" y="4142"/>
                  </a:cubicBezTo>
                  <a:cubicBezTo>
                    <a:pt x="452" y="4442"/>
                    <a:pt x="424" y="4765"/>
                    <a:pt x="467" y="5077"/>
                  </a:cubicBezTo>
                  <a:cubicBezTo>
                    <a:pt x="511" y="5389"/>
                    <a:pt x="625" y="5693"/>
                    <a:pt x="799" y="5955"/>
                  </a:cubicBezTo>
                  <a:cubicBezTo>
                    <a:pt x="982" y="6230"/>
                    <a:pt x="1232" y="6462"/>
                    <a:pt x="1522" y="6624"/>
                  </a:cubicBezTo>
                  <a:lnTo>
                    <a:pt x="7382" y="9910"/>
                  </a:lnTo>
                  <a:lnTo>
                    <a:pt x="5692" y="11604"/>
                  </a:lnTo>
                  <a:lnTo>
                    <a:pt x="2894" y="11069"/>
                  </a:lnTo>
                  <a:cubicBezTo>
                    <a:pt x="2765" y="11044"/>
                    <a:pt x="2632" y="11031"/>
                    <a:pt x="2501" y="11031"/>
                  </a:cubicBezTo>
                  <a:cubicBezTo>
                    <a:pt x="2225" y="11031"/>
                    <a:pt x="1956" y="11085"/>
                    <a:pt x="1701" y="11190"/>
                  </a:cubicBezTo>
                  <a:cubicBezTo>
                    <a:pt x="1444" y="11296"/>
                    <a:pt x="1213" y="11450"/>
                    <a:pt x="1017" y="11647"/>
                  </a:cubicBezTo>
                  <a:lnTo>
                    <a:pt x="615" y="12050"/>
                  </a:lnTo>
                  <a:cubicBezTo>
                    <a:pt x="380" y="12285"/>
                    <a:pt x="203" y="12576"/>
                    <a:pt x="101" y="12891"/>
                  </a:cubicBezTo>
                  <a:cubicBezTo>
                    <a:pt x="5" y="13191"/>
                    <a:pt x="-23" y="13513"/>
                    <a:pt x="20" y="13826"/>
                  </a:cubicBezTo>
                  <a:cubicBezTo>
                    <a:pt x="63" y="14138"/>
                    <a:pt x="178" y="14441"/>
                    <a:pt x="352" y="14703"/>
                  </a:cubicBezTo>
                  <a:cubicBezTo>
                    <a:pt x="535" y="14979"/>
                    <a:pt x="785" y="15210"/>
                    <a:pt x="1074" y="15373"/>
                  </a:cubicBezTo>
                  <a:lnTo>
                    <a:pt x="4369" y="17221"/>
                  </a:lnTo>
                  <a:lnTo>
                    <a:pt x="6213" y="20524"/>
                  </a:lnTo>
                  <a:cubicBezTo>
                    <a:pt x="6584" y="21188"/>
                    <a:pt x="7286" y="21600"/>
                    <a:pt x="8046" y="21600"/>
                  </a:cubicBezTo>
                  <a:cubicBezTo>
                    <a:pt x="8606" y="21600"/>
                    <a:pt x="9132" y="21381"/>
                    <a:pt x="9529" y="20984"/>
                  </a:cubicBezTo>
                  <a:lnTo>
                    <a:pt x="9930" y="20581"/>
                  </a:lnTo>
                  <a:cubicBezTo>
                    <a:pt x="10422" y="20088"/>
                    <a:pt x="10638" y="19385"/>
                    <a:pt x="10508" y="18700"/>
                  </a:cubicBezTo>
                  <a:lnTo>
                    <a:pt x="9974" y="15896"/>
                  </a:lnTo>
                  <a:lnTo>
                    <a:pt x="11664" y="14201"/>
                  </a:lnTo>
                  <a:lnTo>
                    <a:pt x="14942" y="20075"/>
                  </a:lnTo>
                  <a:cubicBezTo>
                    <a:pt x="15313" y="20739"/>
                    <a:pt x="16015" y="21152"/>
                    <a:pt x="16775" y="21152"/>
                  </a:cubicBezTo>
                  <a:cubicBezTo>
                    <a:pt x="17335" y="21152"/>
                    <a:pt x="17861" y="20933"/>
                    <a:pt x="18258" y="20536"/>
                  </a:cubicBezTo>
                  <a:lnTo>
                    <a:pt x="19678" y="19113"/>
                  </a:lnTo>
                  <a:cubicBezTo>
                    <a:pt x="20217" y="18572"/>
                    <a:pt x="20422" y="17780"/>
                    <a:pt x="20211" y="17045"/>
                  </a:cubicBezTo>
                  <a:lnTo>
                    <a:pt x="17674" y="8178"/>
                  </a:lnTo>
                  <a:lnTo>
                    <a:pt x="20402" y="5443"/>
                  </a:lnTo>
                  <a:cubicBezTo>
                    <a:pt x="20900" y="4943"/>
                    <a:pt x="21298" y="4185"/>
                    <a:pt x="21464" y="3413"/>
                  </a:cubicBezTo>
                  <a:cubicBezTo>
                    <a:pt x="21559" y="2971"/>
                    <a:pt x="21577" y="2546"/>
                    <a:pt x="21517" y="2149"/>
                  </a:cubicBezTo>
                  <a:cubicBezTo>
                    <a:pt x="21432" y="1592"/>
                    <a:pt x="21192" y="1102"/>
                    <a:pt x="20822" y="731"/>
                  </a:cubicBezTo>
                  <a:cubicBezTo>
                    <a:pt x="20822" y="731"/>
                    <a:pt x="20822" y="731"/>
                    <a:pt x="20822" y="73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19"/>
            <p:cNvSpPr/>
            <p:nvPr/>
          </p:nvSpPr>
          <p:spPr>
            <a:xfrm>
              <a:off x="2491625" y="2404458"/>
              <a:ext cx="282837" cy="229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4" y="0"/>
                  </a:moveTo>
                  <a:cubicBezTo>
                    <a:pt x="912" y="0"/>
                    <a:pt x="0" y="1122"/>
                    <a:pt x="0" y="2491"/>
                  </a:cubicBezTo>
                  <a:lnTo>
                    <a:pt x="0" y="11634"/>
                  </a:lnTo>
                  <a:cubicBezTo>
                    <a:pt x="0" y="13008"/>
                    <a:pt x="912" y="14134"/>
                    <a:pt x="2024" y="14134"/>
                  </a:cubicBezTo>
                  <a:lnTo>
                    <a:pt x="2024" y="16617"/>
                  </a:lnTo>
                  <a:cubicBezTo>
                    <a:pt x="2024" y="17994"/>
                    <a:pt x="2935" y="19109"/>
                    <a:pt x="4049" y="19109"/>
                  </a:cubicBezTo>
                  <a:lnTo>
                    <a:pt x="4822" y="19109"/>
                  </a:lnTo>
                  <a:cubicBezTo>
                    <a:pt x="5125" y="20540"/>
                    <a:pt x="6166" y="21600"/>
                    <a:pt x="7423" y="21600"/>
                  </a:cubicBezTo>
                  <a:cubicBezTo>
                    <a:pt x="8673" y="21600"/>
                    <a:pt x="9726" y="20540"/>
                    <a:pt x="10030" y="19109"/>
                  </a:cubicBezTo>
                  <a:lnTo>
                    <a:pt x="13594" y="19109"/>
                  </a:lnTo>
                  <a:cubicBezTo>
                    <a:pt x="13897" y="20540"/>
                    <a:pt x="14942" y="21600"/>
                    <a:pt x="16202" y="21600"/>
                  </a:cubicBezTo>
                  <a:cubicBezTo>
                    <a:pt x="17449" y="21600"/>
                    <a:pt x="18498" y="20540"/>
                    <a:pt x="18803" y="19109"/>
                  </a:cubicBezTo>
                  <a:lnTo>
                    <a:pt x="19576" y="19109"/>
                  </a:lnTo>
                  <a:cubicBezTo>
                    <a:pt x="20692" y="19109"/>
                    <a:pt x="21600" y="17994"/>
                    <a:pt x="21600" y="16617"/>
                  </a:cubicBezTo>
                  <a:lnTo>
                    <a:pt x="21600" y="11634"/>
                  </a:lnTo>
                  <a:cubicBezTo>
                    <a:pt x="21600" y="11142"/>
                    <a:pt x="21482" y="10663"/>
                    <a:pt x="21259" y="10248"/>
                  </a:cubicBezTo>
                  <a:lnTo>
                    <a:pt x="18554" y="5265"/>
                  </a:lnTo>
                  <a:cubicBezTo>
                    <a:pt x="18182" y="4566"/>
                    <a:pt x="17557" y="4160"/>
                    <a:pt x="16876" y="4160"/>
                  </a:cubicBezTo>
                  <a:lnTo>
                    <a:pt x="14177" y="4160"/>
                  </a:lnTo>
                  <a:lnTo>
                    <a:pt x="14177" y="2491"/>
                  </a:lnTo>
                  <a:cubicBezTo>
                    <a:pt x="14177" y="1122"/>
                    <a:pt x="13265" y="0"/>
                    <a:pt x="12146" y="0"/>
                  </a:cubicBezTo>
                  <a:lnTo>
                    <a:pt x="2024" y="0"/>
                  </a:lnTo>
                  <a:close/>
                  <a:moveTo>
                    <a:pt x="2024" y="1669"/>
                  </a:moveTo>
                  <a:lnTo>
                    <a:pt x="12146" y="1669"/>
                  </a:lnTo>
                  <a:cubicBezTo>
                    <a:pt x="12524" y="1669"/>
                    <a:pt x="12821" y="2034"/>
                    <a:pt x="12821" y="2491"/>
                  </a:cubicBezTo>
                  <a:lnTo>
                    <a:pt x="12821" y="11634"/>
                  </a:lnTo>
                  <a:cubicBezTo>
                    <a:pt x="12821" y="12090"/>
                    <a:pt x="12524" y="12465"/>
                    <a:pt x="12146" y="12465"/>
                  </a:cubicBezTo>
                  <a:cubicBezTo>
                    <a:pt x="12146" y="12465"/>
                    <a:pt x="2024" y="12465"/>
                    <a:pt x="2024" y="12465"/>
                  </a:cubicBezTo>
                  <a:cubicBezTo>
                    <a:pt x="1649" y="12465"/>
                    <a:pt x="1350" y="12090"/>
                    <a:pt x="1350" y="11634"/>
                  </a:cubicBezTo>
                  <a:lnTo>
                    <a:pt x="1350" y="2491"/>
                  </a:lnTo>
                  <a:cubicBezTo>
                    <a:pt x="1350" y="2034"/>
                    <a:pt x="1649" y="1669"/>
                    <a:pt x="2024" y="1669"/>
                  </a:cubicBezTo>
                  <a:close/>
                  <a:moveTo>
                    <a:pt x="14177" y="5821"/>
                  </a:moveTo>
                  <a:lnTo>
                    <a:pt x="16876" y="5821"/>
                  </a:lnTo>
                  <a:cubicBezTo>
                    <a:pt x="17102" y="5821"/>
                    <a:pt x="17311" y="5958"/>
                    <a:pt x="17440" y="6184"/>
                  </a:cubicBezTo>
                  <a:lnTo>
                    <a:pt x="20132" y="11175"/>
                  </a:lnTo>
                  <a:cubicBezTo>
                    <a:pt x="20206" y="11307"/>
                    <a:pt x="20250" y="11475"/>
                    <a:pt x="20250" y="11634"/>
                  </a:cubicBezTo>
                  <a:cubicBezTo>
                    <a:pt x="20250" y="11634"/>
                    <a:pt x="20250" y="16617"/>
                    <a:pt x="20250" y="16617"/>
                  </a:cubicBezTo>
                  <a:cubicBezTo>
                    <a:pt x="20250" y="17074"/>
                    <a:pt x="19946" y="17448"/>
                    <a:pt x="19576" y="17448"/>
                  </a:cubicBezTo>
                  <a:lnTo>
                    <a:pt x="18803" y="17448"/>
                  </a:lnTo>
                  <a:cubicBezTo>
                    <a:pt x="18498" y="16016"/>
                    <a:pt x="17455" y="14956"/>
                    <a:pt x="16202" y="14956"/>
                  </a:cubicBezTo>
                  <a:cubicBezTo>
                    <a:pt x="14942" y="14956"/>
                    <a:pt x="13897" y="16016"/>
                    <a:pt x="13594" y="17448"/>
                  </a:cubicBezTo>
                  <a:lnTo>
                    <a:pt x="10030" y="17448"/>
                  </a:lnTo>
                  <a:cubicBezTo>
                    <a:pt x="9729" y="16016"/>
                    <a:pt x="8678" y="14956"/>
                    <a:pt x="7423" y="14956"/>
                  </a:cubicBezTo>
                  <a:cubicBezTo>
                    <a:pt x="6166" y="14956"/>
                    <a:pt x="5125" y="16016"/>
                    <a:pt x="4822" y="17448"/>
                  </a:cubicBezTo>
                  <a:lnTo>
                    <a:pt x="4049" y="17448"/>
                  </a:lnTo>
                  <a:cubicBezTo>
                    <a:pt x="3676" y="17448"/>
                    <a:pt x="3374" y="17074"/>
                    <a:pt x="3374" y="16617"/>
                  </a:cubicBezTo>
                  <a:lnTo>
                    <a:pt x="3374" y="14134"/>
                  </a:lnTo>
                  <a:lnTo>
                    <a:pt x="12146" y="14134"/>
                  </a:lnTo>
                  <a:cubicBezTo>
                    <a:pt x="13265" y="14134"/>
                    <a:pt x="14177" y="13008"/>
                    <a:pt x="14177" y="11634"/>
                  </a:cubicBezTo>
                  <a:lnTo>
                    <a:pt x="14177" y="5821"/>
                  </a:lnTo>
                  <a:close/>
                  <a:moveTo>
                    <a:pt x="15553" y="6450"/>
                  </a:moveTo>
                  <a:cubicBezTo>
                    <a:pt x="15182" y="6450"/>
                    <a:pt x="14885" y="6824"/>
                    <a:pt x="14885" y="7281"/>
                  </a:cubicBezTo>
                  <a:lnTo>
                    <a:pt x="14885" y="12263"/>
                  </a:lnTo>
                  <a:cubicBezTo>
                    <a:pt x="14885" y="12721"/>
                    <a:pt x="15182" y="13102"/>
                    <a:pt x="15553" y="13102"/>
                  </a:cubicBezTo>
                  <a:lnTo>
                    <a:pt x="18259" y="13102"/>
                  </a:lnTo>
                  <a:cubicBezTo>
                    <a:pt x="18629" y="13102"/>
                    <a:pt x="18934" y="12721"/>
                    <a:pt x="18934" y="12263"/>
                  </a:cubicBezTo>
                  <a:lnTo>
                    <a:pt x="18934" y="11022"/>
                  </a:lnTo>
                  <a:cubicBezTo>
                    <a:pt x="18934" y="10857"/>
                    <a:pt x="18888" y="10694"/>
                    <a:pt x="18816" y="10554"/>
                  </a:cubicBezTo>
                  <a:cubicBezTo>
                    <a:pt x="18816" y="10554"/>
                    <a:pt x="16798" y="6829"/>
                    <a:pt x="16798" y="6829"/>
                  </a:cubicBezTo>
                  <a:cubicBezTo>
                    <a:pt x="16673" y="6592"/>
                    <a:pt x="16460" y="6450"/>
                    <a:pt x="16234" y="6450"/>
                  </a:cubicBezTo>
                  <a:lnTo>
                    <a:pt x="15553" y="6450"/>
                  </a:lnTo>
                  <a:close/>
                  <a:moveTo>
                    <a:pt x="15553" y="7281"/>
                  </a:moveTo>
                  <a:lnTo>
                    <a:pt x="16234" y="7281"/>
                  </a:lnTo>
                  <a:lnTo>
                    <a:pt x="18259" y="11022"/>
                  </a:lnTo>
                  <a:cubicBezTo>
                    <a:pt x="18259" y="11022"/>
                    <a:pt x="18259" y="12263"/>
                    <a:pt x="18259" y="12263"/>
                  </a:cubicBezTo>
                  <a:lnTo>
                    <a:pt x="15553" y="12263"/>
                  </a:lnTo>
                  <a:lnTo>
                    <a:pt x="15553" y="7281"/>
                  </a:lnTo>
                  <a:close/>
                  <a:moveTo>
                    <a:pt x="7423" y="16617"/>
                  </a:moveTo>
                  <a:cubicBezTo>
                    <a:pt x="8167" y="16617"/>
                    <a:pt x="8772" y="17365"/>
                    <a:pt x="8772" y="18278"/>
                  </a:cubicBezTo>
                  <a:cubicBezTo>
                    <a:pt x="8772" y="19191"/>
                    <a:pt x="8167" y="19939"/>
                    <a:pt x="7423" y="19939"/>
                  </a:cubicBezTo>
                  <a:cubicBezTo>
                    <a:pt x="6677" y="19939"/>
                    <a:pt x="6073" y="19191"/>
                    <a:pt x="6073" y="18278"/>
                  </a:cubicBezTo>
                  <a:cubicBezTo>
                    <a:pt x="6073" y="17365"/>
                    <a:pt x="6677" y="16617"/>
                    <a:pt x="7423" y="16617"/>
                  </a:cubicBezTo>
                  <a:close/>
                  <a:moveTo>
                    <a:pt x="16202" y="16617"/>
                  </a:moveTo>
                  <a:cubicBezTo>
                    <a:pt x="16943" y="16617"/>
                    <a:pt x="17551" y="17365"/>
                    <a:pt x="17551" y="18278"/>
                  </a:cubicBezTo>
                  <a:cubicBezTo>
                    <a:pt x="17551" y="19191"/>
                    <a:pt x="16943" y="19939"/>
                    <a:pt x="16202" y="19939"/>
                  </a:cubicBezTo>
                  <a:cubicBezTo>
                    <a:pt x="15454" y="19939"/>
                    <a:pt x="14852" y="19191"/>
                    <a:pt x="14852" y="18278"/>
                  </a:cubicBezTo>
                  <a:cubicBezTo>
                    <a:pt x="14852" y="17365"/>
                    <a:pt x="15454" y="16617"/>
                    <a:pt x="16202" y="1661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0"/>
            <p:cNvSpPr/>
            <p:nvPr/>
          </p:nvSpPr>
          <p:spPr>
            <a:xfrm>
              <a:off x="3496080" y="4099313"/>
              <a:ext cx="244749" cy="310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03" y="6729"/>
                  </a:moveTo>
                  <a:cubicBezTo>
                    <a:pt x="17891" y="6790"/>
                    <a:pt x="17842" y="6883"/>
                    <a:pt x="17842" y="6994"/>
                  </a:cubicBezTo>
                  <a:cubicBezTo>
                    <a:pt x="17842" y="7080"/>
                    <a:pt x="17901" y="7139"/>
                    <a:pt x="18015" y="7191"/>
                  </a:cubicBezTo>
                  <a:cubicBezTo>
                    <a:pt x="18122" y="7230"/>
                    <a:pt x="18344" y="7284"/>
                    <a:pt x="18697" y="7352"/>
                  </a:cubicBezTo>
                  <a:cubicBezTo>
                    <a:pt x="19207" y="7434"/>
                    <a:pt x="19552" y="7540"/>
                    <a:pt x="19715" y="7661"/>
                  </a:cubicBezTo>
                  <a:cubicBezTo>
                    <a:pt x="19899" y="7775"/>
                    <a:pt x="19976" y="7963"/>
                    <a:pt x="19976" y="8220"/>
                  </a:cubicBezTo>
                  <a:cubicBezTo>
                    <a:pt x="19976" y="8479"/>
                    <a:pt x="19851" y="8684"/>
                    <a:pt x="19591" y="8842"/>
                  </a:cubicBezTo>
                  <a:cubicBezTo>
                    <a:pt x="19332" y="8993"/>
                    <a:pt x="18985" y="9069"/>
                    <a:pt x="18546" y="9069"/>
                  </a:cubicBezTo>
                  <a:cubicBezTo>
                    <a:pt x="18091" y="9069"/>
                    <a:pt x="17748" y="8987"/>
                    <a:pt x="17505" y="8826"/>
                  </a:cubicBezTo>
                  <a:cubicBezTo>
                    <a:pt x="17256" y="8660"/>
                    <a:pt x="17122" y="8433"/>
                    <a:pt x="17105" y="8130"/>
                  </a:cubicBezTo>
                  <a:lnTo>
                    <a:pt x="17814" y="8130"/>
                  </a:lnTo>
                  <a:cubicBezTo>
                    <a:pt x="17814" y="8283"/>
                    <a:pt x="17879" y="8395"/>
                    <a:pt x="18015" y="8471"/>
                  </a:cubicBezTo>
                  <a:cubicBezTo>
                    <a:pt x="18132" y="8553"/>
                    <a:pt x="18312" y="8592"/>
                    <a:pt x="18546" y="8592"/>
                  </a:cubicBezTo>
                  <a:cubicBezTo>
                    <a:pt x="18773" y="8592"/>
                    <a:pt x="18957" y="8562"/>
                    <a:pt x="19091" y="8501"/>
                  </a:cubicBezTo>
                  <a:cubicBezTo>
                    <a:pt x="19217" y="8442"/>
                    <a:pt x="19283" y="8356"/>
                    <a:pt x="19283" y="8253"/>
                  </a:cubicBezTo>
                  <a:cubicBezTo>
                    <a:pt x="19283" y="8152"/>
                    <a:pt x="19234" y="8078"/>
                    <a:pt x="19148" y="8024"/>
                  </a:cubicBezTo>
                  <a:cubicBezTo>
                    <a:pt x="19054" y="7973"/>
                    <a:pt x="18860" y="7926"/>
                    <a:pt x="18555" y="7874"/>
                  </a:cubicBezTo>
                  <a:cubicBezTo>
                    <a:pt x="18003" y="7775"/>
                    <a:pt x="17623" y="7669"/>
                    <a:pt x="17440" y="7554"/>
                  </a:cubicBezTo>
                  <a:cubicBezTo>
                    <a:pt x="17256" y="7442"/>
                    <a:pt x="17161" y="7268"/>
                    <a:pt x="17161" y="7024"/>
                  </a:cubicBezTo>
                  <a:cubicBezTo>
                    <a:pt x="17161" y="6759"/>
                    <a:pt x="17278" y="6550"/>
                    <a:pt x="17527" y="6388"/>
                  </a:cubicBezTo>
                  <a:cubicBezTo>
                    <a:pt x="17776" y="6230"/>
                    <a:pt x="18103" y="6154"/>
                    <a:pt x="18524" y="6154"/>
                  </a:cubicBezTo>
                  <a:cubicBezTo>
                    <a:pt x="18919" y="6154"/>
                    <a:pt x="19234" y="6230"/>
                    <a:pt x="19487" y="6397"/>
                  </a:cubicBezTo>
                  <a:cubicBezTo>
                    <a:pt x="19737" y="6563"/>
                    <a:pt x="19868" y="6785"/>
                    <a:pt x="19899" y="7063"/>
                  </a:cubicBezTo>
                  <a:lnTo>
                    <a:pt x="19179" y="7063"/>
                  </a:lnTo>
                  <a:cubicBezTo>
                    <a:pt x="19169" y="6926"/>
                    <a:pt x="19091" y="6820"/>
                    <a:pt x="18967" y="6747"/>
                  </a:cubicBezTo>
                  <a:cubicBezTo>
                    <a:pt x="18832" y="6670"/>
                    <a:pt x="18648" y="6631"/>
                    <a:pt x="18437" y="6631"/>
                  </a:cubicBezTo>
                  <a:cubicBezTo>
                    <a:pt x="18257" y="6631"/>
                    <a:pt x="18103" y="6661"/>
                    <a:pt x="18003" y="6729"/>
                  </a:cubicBezTo>
                  <a:cubicBezTo>
                    <a:pt x="18003" y="6729"/>
                    <a:pt x="18003" y="6729"/>
                    <a:pt x="18003" y="6729"/>
                  </a:cubicBezTo>
                  <a:close/>
                  <a:moveTo>
                    <a:pt x="15761" y="7344"/>
                  </a:moveTo>
                  <a:cubicBezTo>
                    <a:pt x="15665" y="7405"/>
                    <a:pt x="15528" y="7434"/>
                    <a:pt x="15338" y="7434"/>
                  </a:cubicBezTo>
                  <a:lnTo>
                    <a:pt x="14490" y="7434"/>
                  </a:lnTo>
                  <a:lnTo>
                    <a:pt x="14490" y="6707"/>
                  </a:lnTo>
                  <a:lnTo>
                    <a:pt x="15366" y="6707"/>
                  </a:lnTo>
                  <a:cubicBezTo>
                    <a:pt x="15549" y="6707"/>
                    <a:pt x="15675" y="6738"/>
                    <a:pt x="15768" y="6798"/>
                  </a:cubicBezTo>
                  <a:cubicBezTo>
                    <a:pt x="15865" y="6857"/>
                    <a:pt x="15902" y="6950"/>
                    <a:pt x="15902" y="7070"/>
                  </a:cubicBezTo>
                  <a:cubicBezTo>
                    <a:pt x="15902" y="7191"/>
                    <a:pt x="15855" y="7284"/>
                    <a:pt x="15761" y="7344"/>
                  </a:cubicBezTo>
                  <a:cubicBezTo>
                    <a:pt x="15761" y="7344"/>
                    <a:pt x="15761" y="7344"/>
                    <a:pt x="15761" y="7344"/>
                  </a:cubicBezTo>
                  <a:close/>
                  <a:moveTo>
                    <a:pt x="16633" y="6994"/>
                  </a:moveTo>
                  <a:cubicBezTo>
                    <a:pt x="16633" y="6769"/>
                    <a:pt x="16526" y="6579"/>
                    <a:pt x="16326" y="6435"/>
                  </a:cubicBezTo>
                  <a:cubicBezTo>
                    <a:pt x="16124" y="6299"/>
                    <a:pt x="15855" y="6230"/>
                    <a:pt x="15518" y="6230"/>
                  </a:cubicBezTo>
                  <a:lnTo>
                    <a:pt x="13751" y="6230"/>
                  </a:lnTo>
                  <a:lnTo>
                    <a:pt x="13751" y="8993"/>
                  </a:lnTo>
                  <a:lnTo>
                    <a:pt x="14490" y="8993"/>
                  </a:lnTo>
                  <a:lnTo>
                    <a:pt x="14490" y="7904"/>
                  </a:lnTo>
                  <a:lnTo>
                    <a:pt x="15210" y="7904"/>
                  </a:lnTo>
                  <a:cubicBezTo>
                    <a:pt x="15432" y="7904"/>
                    <a:pt x="15577" y="7926"/>
                    <a:pt x="15665" y="7980"/>
                  </a:cubicBezTo>
                  <a:cubicBezTo>
                    <a:pt x="15761" y="8032"/>
                    <a:pt x="15800" y="8122"/>
                    <a:pt x="15800" y="8245"/>
                  </a:cubicBezTo>
                  <a:lnTo>
                    <a:pt x="15806" y="8494"/>
                  </a:lnTo>
                  <a:cubicBezTo>
                    <a:pt x="15806" y="8609"/>
                    <a:pt x="15815" y="8706"/>
                    <a:pt x="15837" y="8805"/>
                  </a:cubicBezTo>
                  <a:cubicBezTo>
                    <a:pt x="15855" y="8895"/>
                    <a:pt x="15865" y="8963"/>
                    <a:pt x="15886" y="8987"/>
                  </a:cubicBezTo>
                  <a:lnTo>
                    <a:pt x="16692" y="8987"/>
                  </a:lnTo>
                  <a:lnTo>
                    <a:pt x="16692" y="8919"/>
                  </a:lnTo>
                  <a:cubicBezTo>
                    <a:pt x="16633" y="8895"/>
                    <a:pt x="16585" y="8864"/>
                    <a:pt x="16575" y="8826"/>
                  </a:cubicBezTo>
                  <a:cubicBezTo>
                    <a:pt x="16547" y="8788"/>
                    <a:pt x="16538" y="8720"/>
                    <a:pt x="16526" y="8638"/>
                  </a:cubicBezTo>
                  <a:lnTo>
                    <a:pt x="16519" y="8184"/>
                  </a:lnTo>
                  <a:cubicBezTo>
                    <a:pt x="16508" y="7963"/>
                    <a:pt x="16401" y="7805"/>
                    <a:pt x="16202" y="7707"/>
                  </a:cubicBezTo>
                  <a:cubicBezTo>
                    <a:pt x="16174" y="7691"/>
                    <a:pt x="16135" y="7685"/>
                    <a:pt x="16086" y="7661"/>
                  </a:cubicBezTo>
                  <a:cubicBezTo>
                    <a:pt x="16163" y="7639"/>
                    <a:pt x="16230" y="7609"/>
                    <a:pt x="16298" y="7579"/>
                  </a:cubicBezTo>
                  <a:cubicBezTo>
                    <a:pt x="16519" y="7456"/>
                    <a:pt x="16633" y="7260"/>
                    <a:pt x="16633" y="6994"/>
                  </a:cubicBezTo>
                  <a:cubicBezTo>
                    <a:pt x="16633" y="6994"/>
                    <a:pt x="16633" y="6994"/>
                    <a:pt x="16633" y="6994"/>
                  </a:cubicBezTo>
                  <a:close/>
                  <a:moveTo>
                    <a:pt x="12311" y="8993"/>
                  </a:moveTo>
                  <a:lnTo>
                    <a:pt x="12311" y="7737"/>
                  </a:lnTo>
                  <a:lnTo>
                    <a:pt x="10936" y="7737"/>
                  </a:lnTo>
                  <a:lnTo>
                    <a:pt x="10936" y="8993"/>
                  </a:lnTo>
                  <a:lnTo>
                    <a:pt x="10200" y="8993"/>
                  </a:lnTo>
                  <a:lnTo>
                    <a:pt x="10200" y="6230"/>
                  </a:lnTo>
                  <a:lnTo>
                    <a:pt x="10936" y="6230"/>
                  </a:lnTo>
                  <a:lnTo>
                    <a:pt x="10936" y="7268"/>
                  </a:lnTo>
                  <a:lnTo>
                    <a:pt x="12311" y="7268"/>
                  </a:lnTo>
                  <a:lnTo>
                    <a:pt x="12311" y="6230"/>
                  </a:lnTo>
                  <a:lnTo>
                    <a:pt x="13033" y="6230"/>
                  </a:lnTo>
                  <a:lnTo>
                    <a:pt x="13033" y="8993"/>
                  </a:lnTo>
                  <a:cubicBezTo>
                    <a:pt x="13033" y="8993"/>
                    <a:pt x="12311" y="8993"/>
                    <a:pt x="12311" y="8993"/>
                  </a:cubicBezTo>
                  <a:close/>
                  <a:moveTo>
                    <a:pt x="16086" y="3348"/>
                  </a:moveTo>
                  <a:lnTo>
                    <a:pt x="16135" y="3271"/>
                  </a:lnTo>
                  <a:lnTo>
                    <a:pt x="17787" y="1111"/>
                  </a:lnTo>
                  <a:lnTo>
                    <a:pt x="17787" y="3348"/>
                  </a:lnTo>
                  <a:cubicBezTo>
                    <a:pt x="17787" y="3348"/>
                    <a:pt x="16086" y="3348"/>
                    <a:pt x="16086" y="3348"/>
                  </a:cubicBezTo>
                  <a:close/>
                  <a:moveTo>
                    <a:pt x="17787" y="5367"/>
                  </a:moveTo>
                  <a:lnTo>
                    <a:pt x="19104" y="5367"/>
                  </a:lnTo>
                  <a:lnTo>
                    <a:pt x="19104" y="4180"/>
                  </a:lnTo>
                  <a:lnTo>
                    <a:pt x="19868" y="4180"/>
                  </a:lnTo>
                  <a:lnTo>
                    <a:pt x="19868" y="3348"/>
                  </a:lnTo>
                  <a:lnTo>
                    <a:pt x="19104" y="3348"/>
                  </a:lnTo>
                  <a:lnTo>
                    <a:pt x="19104" y="0"/>
                  </a:lnTo>
                  <a:lnTo>
                    <a:pt x="17613" y="0"/>
                  </a:lnTo>
                  <a:lnTo>
                    <a:pt x="15106" y="3271"/>
                  </a:lnTo>
                  <a:lnTo>
                    <a:pt x="15106" y="4180"/>
                  </a:lnTo>
                  <a:lnTo>
                    <a:pt x="17787" y="4180"/>
                  </a:lnTo>
                  <a:cubicBezTo>
                    <a:pt x="17787" y="4180"/>
                    <a:pt x="17787" y="5367"/>
                    <a:pt x="17787" y="5367"/>
                  </a:cubicBezTo>
                  <a:close/>
                  <a:moveTo>
                    <a:pt x="14415" y="5367"/>
                  </a:moveTo>
                  <a:lnTo>
                    <a:pt x="9776" y="5367"/>
                  </a:lnTo>
                  <a:lnTo>
                    <a:pt x="9776" y="5360"/>
                  </a:lnTo>
                  <a:cubicBezTo>
                    <a:pt x="9776" y="4876"/>
                    <a:pt x="9929" y="4451"/>
                    <a:pt x="10247" y="4095"/>
                  </a:cubicBezTo>
                  <a:cubicBezTo>
                    <a:pt x="10563" y="3746"/>
                    <a:pt x="11159" y="3340"/>
                    <a:pt x="12024" y="2853"/>
                  </a:cubicBezTo>
                  <a:cubicBezTo>
                    <a:pt x="12410" y="2643"/>
                    <a:pt x="12676" y="2443"/>
                    <a:pt x="12841" y="2271"/>
                  </a:cubicBezTo>
                  <a:cubicBezTo>
                    <a:pt x="13003" y="2089"/>
                    <a:pt x="13081" y="1892"/>
                    <a:pt x="13081" y="1674"/>
                  </a:cubicBezTo>
                  <a:cubicBezTo>
                    <a:pt x="13081" y="1440"/>
                    <a:pt x="12995" y="1243"/>
                    <a:pt x="12820" y="1106"/>
                  </a:cubicBezTo>
                  <a:cubicBezTo>
                    <a:pt x="12648" y="954"/>
                    <a:pt x="12416" y="885"/>
                    <a:pt x="12121" y="885"/>
                  </a:cubicBezTo>
                  <a:cubicBezTo>
                    <a:pt x="11824" y="885"/>
                    <a:pt x="11581" y="976"/>
                    <a:pt x="11419" y="1158"/>
                  </a:cubicBezTo>
                  <a:cubicBezTo>
                    <a:pt x="11235" y="1342"/>
                    <a:pt x="11159" y="1590"/>
                    <a:pt x="11169" y="1892"/>
                  </a:cubicBezTo>
                  <a:lnTo>
                    <a:pt x="9863" y="1892"/>
                  </a:lnTo>
                  <a:cubicBezTo>
                    <a:pt x="9842" y="1317"/>
                    <a:pt x="10038" y="855"/>
                    <a:pt x="10449" y="514"/>
                  </a:cubicBezTo>
                  <a:cubicBezTo>
                    <a:pt x="10851" y="175"/>
                    <a:pt x="11419" y="0"/>
                    <a:pt x="12139" y="0"/>
                  </a:cubicBezTo>
                  <a:cubicBezTo>
                    <a:pt x="12801" y="0"/>
                    <a:pt x="13348" y="159"/>
                    <a:pt x="13779" y="470"/>
                  </a:cubicBezTo>
                  <a:cubicBezTo>
                    <a:pt x="14194" y="786"/>
                    <a:pt x="14415" y="1188"/>
                    <a:pt x="14415" y="1679"/>
                  </a:cubicBezTo>
                  <a:cubicBezTo>
                    <a:pt x="14415" y="2089"/>
                    <a:pt x="14290" y="2430"/>
                    <a:pt x="14051" y="2695"/>
                  </a:cubicBezTo>
                  <a:cubicBezTo>
                    <a:pt x="13810" y="2960"/>
                    <a:pt x="13358" y="3263"/>
                    <a:pt x="12697" y="3595"/>
                  </a:cubicBezTo>
                  <a:cubicBezTo>
                    <a:pt x="12080" y="3907"/>
                    <a:pt x="11668" y="4180"/>
                    <a:pt x="11438" y="4429"/>
                  </a:cubicBezTo>
                  <a:lnTo>
                    <a:pt x="11438" y="4437"/>
                  </a:lnTo>
                  <a:lnTo>
                    <a:pt x="14415" y="4437"/>
                  </a:lnTo>
                  <a:cubicBezTo>
                    <a:pt x="14415" y="4437"/>
                    <a:pt x="14415" y="5367"/>
                    <a:pt x="14415" y="5367"/>
                  </a:cubicBezTo>
                  <a:close/>
                  <a:moveTo>
                    <a:pt x="11045" y="20298"/>
                  </a:moveTo>
                  <a:cubicBezTo>
                    <a:pt x="11045" y="21008"/>
                    <a:pt x="10314" y="21600"/>
                    <a:pt x="9403" y="21600"/>
                  </a:cubicBezTo>
                  <a:cubicBezTo>
                    <a:pt x="8489" y="21600"/>
                    <a:pt x="7750" y="21008"/>
                    <a:pt x="7750" y="20298"/>
                  </a:cubicBezTo>
                  <a:cubicBezTo>
                    <a:pt x="7750" y="19577"/>
                    <a:pt x="8489" y="18995"/>
                    <a:pt x="9403" y="18995"/>
                  </a:cubicBezTo>
                  <a:cubicBezTo>
                    <a:pt x="10314" y="18995"/>
                    <a:pt x="11045" y="19577"/>
                    <a:pt x="11045" y="20298"/>
                  </a:cubicBezTo>
                  <a:cubicBezTo>
                    <a:pt x="11045" y="20298"/>
                    <a:pt x="11045" y="20298"/>
                    <a:pt x="11045" y="20298"/>
                  </a:cubicBezTo>
                  <a:close/>
                  <a:moveTo>
                    <a:pt x="5175" y="20298"/>
                  </a:moveTo>
                  <a:cubicBezTo>
                    <a:pt x="5175" y="21008"/>
                    <a:pt x="4448" y="21600"/>
                    <a:pt x="3541" y="21600"/>
                  </a:cubicBezTo>
                  <a:cubicBezTo>
                    <a:pt x="2625" y="21600"/>
                    <a:pt x="1882" y="21008"/>
                    <a:pt x="1882" y="20298"/>
                  </a:cubicBezTo>
                  <a:cubicBezTo>
                    <a:pt x="1882" y="19577"/>
                    <a:pt x="2625" y="18995"/>
                    <a:pt x="3541" y="18995"/>
                  </a:cubicBezTo>
                  <a:cubicBezTo>
                    <a:pt x="4448" y="18995"/>
                    <a:pt x="5175" y="19577"/>
                    <a:pt x="5175" y="20298"/>
                  </a:cubicBezTo>
                  <a:cubicBezTo>
                    <a:pt x="5175" y="20298"/>
                    <a:pt x="5175" y="20298"/>
                    <a:pt x="5175" y="20298"/>
                  </a:cubicBezTo>
                  <a:close/>
                  <a:moveTo>
                    <a:pt x="21600" y="12006"/>
                  </a:moveTo>
                  <a:cubicBezTo>
                    <a:pt x="21600" y="12259"/>
                    <a:pt x="21339" y="12460"/>
                    <a:pt x="21021" y="12460"/>
                  </a:cubicBezTo>
                  <a:lnTo>
                    <a:pt x="16990" y="12460"/>
                  </a:lnTo>
                  <a:lnTo>
                    <a:pt x="13714" y="18359"/>
                  </a:lnTo>
                  <a:cubicBezTo>
                    <a:pt x="13627" y="18526"/>
                    <a:pt x="13417" y="18624"/>
                    <a:pt x="13184" y="18624"/>
                  </a:cubicBezTo>
                  <a:lnTo>
                    <a:pt x="847" y="18624"/>
                  </a:lnTo>
                  <a:cubicBezTo>
                    <a:pt x="523" y="18624"/>
                    <a:pt x="264" y="18428"/>
                    <a:pt x="264" y="18177"/>
                  </a:cubicBezTo>
                  <a:cubicBezTo>
                    <a:pt x="264" y="17928"/>
                    <a:pt x="523" y="17723"/>
                    <a:pt x="847" y="17723"/>
                  </a:cubicBezTo>
                  <a:lnTo>
                    <a:pt x="12810" y="17723"/>
                  </a:lnTo>
                  <a:lnTo>
                    <a:pt x="16086" y="11824"/>
                  </a:lnTo>
                  <a:cubicBezTo>
                    <a:pt x="16174" y="11657"/>
                    <a:pt x="16384" y="11554"/>
                    <a:pt x="16613" y="11554"/>
                  </a:cubicBezTo>
                  <a:lnTo>
                    <a:pt x="21021" y="11554"/>
                  </a:lnTo>
                  <a:cubicBezTo>
                    <a:pt x="21339" y="11554"/>
                    <a:pt x="21600" y="11758"/>
                    <a:pt x="21600" y="12006"/>
                  </a:cubicBezTo>
                  <a:cubicBezTo>
                    <a:pt x="21600" y="12006"/>
                    <a:pt x="21600" y="12006"/>
                    <a:pt x="21600" y="12006"/>
                  </a:cubicBezTo>
                  <a:close/>
                  <a:moveTo>
                    <a:pt x="3650" y="4466"/>
                  </a:moveTo>
                  <a:cubicBezTo>
                    <a:pt x="5034" y="4466"/>
                    <a:pt x="6147" y="5345"/>
                    <a:pt x="6147" y="6435"/>
                  </a:cubicBezTo>
                  <a:lnTo>
                    <a:pt x="6147" y="9675"/>
                  </a:lnTo>
                  <a:lnTo>
                    <a:pt x="1158" y="9675"/>
                  </a:lnTo>
                  <a:lnTo>
                    <a:pt x="1158" y="6435"/>
                  </a:lnTo>
                  <a:cubicBezTo>
                    <a:pt x="1158" y="5345"/>
                    <a:pt x="2273" y="4466"/>
                    <a:pt x="3650" y="4466"/>
                  </a:cubicBezTo>
                  <a:cubicBezTo>
                    <a:pt x="3650" y="4466"/>
                    <a:pt x="3650" y="4466"/>
                    <a:pt x="3650" y="4466"/>
                  </a:cubicBezTo>
                  <a:close/>
                  <a:moveTo>
                    <a:pt x="10936" y="11113"/>
                  </a:moveTo>
                  <a:lnTo>
                    <a:pt x="5982" y="15080"/>
                  </a:lnTo>
                  <a:cubicBezTo>
                    <a:pt x="4963" y="13984"/>
                    <a:pt x="5059" y="12430"/>
                    <a:pt x="6310" y="11431"/>
                  </a:cubicBezTo>
                  <a:cubicBezTo>
                    <a:pt x="6992" y="10888"/>
                    <a:pt x="7903" y="10585"/>
                    <a:pt x="8872" y="10585"/>
                  </a:cubicBezTo>
                  <a:cubicBezTo>
                    <a:pt x="9620" y="10590"/>
                    <a:pt x="10341" y="10772"/>
                    <a:pt x="10936" y="11113"/>
                  </a:cubicBezTo>
                  <a:cubicBezTo>
                    <a:pt x="10936" y="11113"/>
                    <a:pt x="10936" y="11113"/>
                    <a:pt x="10936" y="11113"/>
                  </a:cubicBezTo>
                  <a:close/>
                  <a:moveTo>
                    <a:pt x="11438" y="15405"/>
                  </a:moveTo>
                  <a:cubicBezTo>
                    <a:pt x="10228" y="16366"/>
                    <a:pt x="8201" y="16481"/>
                    <a:pt x="6809" y="15716"/>
                  </a:cubicBezTo>
                  <a:lnTo>
                    <a:pt x="11765" y="11750"/>
                  </a:lnTo>
                  <a:cubicBezTo>
                    <a:pt x="12784" y="12856"/>
                    <a:pt x="12685" y="14398"/>
                    <a:pt x="11438" y="15405"/>
                  </a:cubicBezTo>
                  <a:cubicBezTo>
                    <a:pt x="11438" y="15405"/>
                    <a:pt x="11438" y="15405"/>
                    <a:pt x="11438" y="15405"/>
                  </a:cubicBezTo>
                  <a:close/>
                  <a:moveTo>
                    <a:pt x="1158" y="14082"/>
                  </a:moveTo>
                  <a:lnTo>
                    <a:pt x="1158" y="10585"/>
                  </a:lnTo>
                  <a:lnTo>
                    <a:pt x="5811" y="10585"/>
                  </a:lnTo>
                  <a:cubicBezTo>
                    <a:pt x="5704" y="10652"/>
                    <a:pt x="5590" y="10720"/>
                    <a:pt x="5493" y="10794"/>
                  </a:cubicBezTo>
                  <a:cubicBezTo>
                    <a:pt x="3821" y="12135"/>
                    <a:pt x="3713" y="14218"/>
                    <a:pt x="5109" y="15670"/>
                  </a:cubicBezTo>
                  <a:cubicBezTo>
                    <a:pt x="4686" y="15913"/>
                    <a:pt x="4187" y="16050"/>
                    <a:pt x="3650" y="16050"/>
                  </a:cubicBezTo>
                  <a:cubicBezTo>
                    <a:pt x="2273" y="16050"/>
                    <a:pt x="1158" y="15170"/>
                    <a:pt x="1158" y="14082"/>
                  </a:cubicBezTo>
                  <a:cubicBezTo>
                    <a:pt x="1158" y="14082"/>
                    <a:pt x="1158" y="14082"/>
                    <a:pt x="1158" y="14082"/>
                  </a:cubicBezTo>
                  <a:close/>
                  <a:moveTo>
                    <a:pt x="3650" y="16958"/>
                  </a:moveTo>
                  <a:cubicBezTo>
                    <a:pt x="4485" y="16958"/>
                    <a:pt x="5271" y="16732"/>
                    <a:pt x="5916" y="16323"/>
                  </a:cubicBezTo>
                  <a:cubicBezTo>
                    <a:pt x="6761" y="16852"/>
                    <a:pt x="7778" y="17155"/>
                    <a:pt x="8872" y="17155"/>
                  </a:cubicBezTo>
                  <a:cubicBezTo>
                    <a:pt x="10151" y="17155"/>
                    <a:pt x="11360" y="16761"/>
                    <a:pt x="12252" y="16041"/>
                  </a:cubicBezTo>
                  <a:cubicBezTo>
                    <a:pt x="14088" y="14573"/>
                    <a:pt x="14067" y="12195"/>
                    <a:pt x="12204" y="10750"/>
                  </a:cubicBezTo>
                  <a:cubicBezTo>
                    <a:pt x="11304" y="10059"/>
                    <a:pt x="10123" y="9675"/>
                    <a:pt x="8872" y="9675"/>
                  </a:cubicBezTo>
                  <a:cubicBezTo>
                    <a:pt x="8326" y="9675"/>
                    <a:pt x="7799" y="9764"/>
                    <a:pt x="7297" y="9902"/>
                  </a:cubicBezTo>
                  <a:lnTo>
                    <a:pt x="7297" y="6435"/>
                  </a:lnTo>
                  <a:cubicBezTo>
                    <a:pt x="7297" y="4846"/>
                    <a:pt x="5667" y="3557"/>
                    <a:pt x="3650" y="3557"/>
                  </a:cubicBezTo>
                  <a:cubicBezTo>
                    <a:pt x="1639" y="3557"/>
                    <a:pt x="0" y="4846"/>
                    <a:pt x="0" y="6435"/>
                  </a:cubicBezTo>
                  <a:lnTo>
                    <a:pt x="0" y="14082"/>
                  </a:lnTo>
                  <a:cubicBezTo>
                    <a:pt x="0" y="15670"/>
                    <a:pt x="1639" y="16958"/>
                    <a:pt x="3650" y="16958"/>
                  </a:cubicBezTo>
                  <a:cubicBezTo>
                    <a:pt x="3650" y="16958"/>
                    <a:pt x="3650" y="16958"/>
                    <a:pt x="3650" y="169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1"/>
            <p:cNvSpPr/>
            <p:nvPr/>
          </p:nvSpPr>
          <p:spPr>
            <a:xfrm>
              <a:off x="2413568" y="3411427"/>
              <a:ext cx="439967" cy="439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rgbClr val="C8001C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27209" y="3427208"/>
            <a:ext cx="437362" cy="437362"/>
            <a:chOff x="6132004" y="1552154"/>
            <a:chExt cx="959568" cy="959568"/>
          </a:xfrm>
          <a:solidFill>
            <a:srgbClr val="C8001C"/>
          </a:solidFill>
        </p:grpSpPr>
        <p:sp>
          <p:nvSpPr>
            <p:cNvPr id="13" name="椭圆 12"/>
            <p:cNvSpPr/>
            <p:nvPr/>
          </p:nvSpPr>
          <p:spPr bwMode="auto">
            <a:xfrm>
              <a:off x="6132004" y="1552154"/>
              <a:ext cx="959568" cy="959568"/>
            </a:xfrm>
            <a:prstGeom prst="ellipse">
              <a:avLst/>
            </a:prstGeom>
            <a:grpFill/>
            <a:ln w="9525">
              <a:solidFill>
                <a:srgbClr val="C8001C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6200476" y="1620626"/>
              <a:ext cx="822624" cy="822624"/>
            </a:xfrm>
            <a:prstGeom prst="ellipse">
              <a:avLst/>
            </a:prstGeom>
            <a:grpFill/>
            <a:ln w="19050">
              <a:solidFill>
                <a:srgbClr val="C8001C"/>
              </a:solidFill>
              <a:round/>
            </a:ln>
          </p:spPr>
          <p:txBody>
            <a:bodyPr vert="horz" wrap="none" lIns="72576" tIns="36288" rIns="72576" bIns="36288" anchor="ctr" anchorCtr="1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27209" y="2001080"/>
            <a:ext cx="437362" cy="437362"/>
            <a:chOff x="6132004" y="1552154"/>
            <a:chExt cx="959568" cy="959568"/>
          </a:xfrm>
          <a:solidFill>
            <a:srgbClr val="C8001C"/>
          </a:solidFill>
        </p:grpSpPr>
        <p:sp>
          <p:nvSpPr>
            <p:cNvPr id="11" name="椭圆 10"/>
            <p:cNvSpPr/>
            <p:nvPr/>
          </p:nvSpPr>
          <p:spPr bwMode="auto">
            <a:xfrm>
              <a:off x="6132004" y="1552154"/>
              <a:ext cx="959568" cy="959568"/>
            </a:xfrm>
            <a:prstGeom prst="ellipse">
              <a:avLst/>
            </a:prstGeom>
            <a:grpFill/>
            <a:ln w="12700" cap="flat" cmpd="sng" algn="ctr">
              <a:solidFill>
                <a:srgbClr val="C8001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 bwMode="auto">
            <a:xfrm>
              <a:off x="6200476" y="1620626"/>
              <a:ext cx="822624" cy="822624"/>
            </a:xfrm>
            <a:prstGeom prst="ellipse">
              <a:avLst/>
            </a:prstGeom>
            <a:grpFill/>
            <a:ln w="19050">
              <a:solidFill>
                <a:srgbClr val="C8001C"/>
              </a:solidFill>
              <a:round/>
            </a:ln>
          </p:spPr>
          <p:txBody>
            <a:bodyPr vert="horz" wrap="none" lIns="72576" tIns="36288" rIns="72576" bIns="36288" anchor="ctr" anchorCtr="1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27209" y="4941316"/>
            <a:ext cx="437362" cy="437362"/>
            <a:chOff x="6132004" y="1552154"/>
            <a:chExt cx="959568" cy="959568"/>
          </a:xfrm>
          <a:solidFill>
            <a:srgbClr val="C8001C"/>
          </a:solidFill>
        </p:grpSpPr>
        <p:sp>
          <p:nvSpPr>
            <p:cNvPr id="9" name="椭圆 8"/>
            <p:cNvSpPr/>
            <p:nvPr/>
          </p:nvSpPr>
          <p:spPr bwMode="auto">
            <a:xfrm>
              <a:off x="6132004" y="1552154"/>
              <a:ext cx="959568" cy="959568"/>
            </a:xfrm>
            <a:prstGeom prst="ellipse">
              <a:avLst/>
            </a:prstGeom>
            <a:grpFill/>
            <a:ln w="12700" cap="flat" cmpd="sng" algn="ctr">
              <a:solidFill>
                <a:srgbClr val="C8001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6200476" y="1620626"/>
              <a:ext cx="822624" cy="822624"/>
            </a:xfrm>
            <a:prstGeom prst="ellipse">
              <a:avLst/>
            </a:prstGeom>
            <a:grpFill/>
            <a:ln w="19050">
              <a:solidFill>
                <a:srgbClr val="C8001C"/>
              </a:solidFill>
              <a:round/>
            </a:ln>
          </p:spPr>
          <p:txBody>
            <a:bodyPr vert="horz" wrap="none" lIns="72576" tIns="36288" rIns="72576" bIns="36288" anchor="ctr" anchorCtr="1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</a:p>
          </p:txBody>
        </p:sp>
      </p:grpSp>
      <p:sp>
        <p:nvSpPr>
          <p:cNvPr id="30" name="Text Placeholder 2"/>
          <p:cNvSpPr txBox="1"/>
          <p:nvPr/>
        </p:nvSpPr>
        <p:spPr>
          <a:xfrm>
            <a:off x="6842861" y="2313210"/>
            <a:ext cx="394832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6743152" y="1913100"/>
            <a:ext cx="2387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6842861" y="3827318"/>
            <a:ext cx="394832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6743152" y="3427208"/>
            <a:ext cx="2387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842861" y="5341426"/>
            <a:ext cx="394832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6743152" y="4941316"/>
            <a:ext cx="2387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90" y="616067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3" name="矩形 2"/>
          <p:cNvSpPr/>
          <p:nvPr/>
        </p:nvSpPr>
        <p:spPr>
          <a:xfrm>
            <a:off x="472966" y="483476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网Chenying0907出品 15"/>
          <p:cNvSpPr/>
          <p:nvPr/>
        </p:nvSpPr>
        <p:spPr>
          <a:xfrm rot="9205952">
            <a:off x="5074330" y="3319386"/>
            <a:ext cx="1783518" cy="198284"/>
          </a:xfrm>
          <a:prstGeom prst="rect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0" cap="none" spc="0" normalizeH="0" baseline="0" noProof="0" smtClean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7" name="淘宝网Chenying0907出品 16"/>
          <p:cNvSpPr/>
          <p:nvPr/>
        </p:nvSpPr>
        <p:spPr>
          <a:xfrm rot="2256138">
            <a:off x="4854505" y="4266199"/>
            <a:ext cx="2015919" cy="185722"/>
          </a:xfrm>
          <a:prstGeom prst="rect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0" cap="none" spc="0" normalizeH="0" baseline="0" noProof="0" smtClean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8" name="淘宝网Chenying0907出品 17"/>
          <p:cNvSpPr/>
          <p:nvPr/>
        </p:nvSpPr>
        <p:spPr>
          <a:xfrm rot="2256138">
            <a:off x="4854505" y="2256859"/>
            <a:ext cx="2015919" cy="185722"/>
          </a:xfrm>
          <a:prstGeom prst="rect">
            <a:avLst/>
          </a:prstGeom>
          <a:solidFill>
            <a:srgbClr val="C8001C"/>
          </a:solidFill>
          <a:ln w="25400" cap="flat" cmpd="sng" algn="ctr">
            <a:noFill/>
            <a:prstDash val="solid"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0" cap="none" spc="0" normalizeH="0" baseline="0" noProof="0" smtClean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39" name="淘宝网Chenying0907出品 18"/>
          <p:cNvGrpSpPr/>
          <p:nvPr/>
        </p:nvGrpSpPr>
        <p:grpSpPr>
          <a:xfrm>
            <a:off x="4818539" y="1460538"/>
            <a:ext cx="610688" cy="610687"/>
            <a:chOff x="4609713" y="938201"/>
            <a:chExt cx="769410" cy="769410"/>
          </a:xfrm>
        </p:grpSpPr>
        <p:grpSp>
          <p:nvGrpSpPr>
            <p:cNvPr id="75" name="淘宝网Chenying0907出品 19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77" name="圆角淘宝网Chenying0907出品 21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solidFill>
                <a:srgbClr val="C8001C"/>
              </a:solidFill>
              <a:ln w="1270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8100000" scaled="0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8" name="圆角淘宝网Chenying0907出品 22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rgbClr val="4F81BD">
                      <a:lumMod val="5000"/>
                      <a:lumOff val="95000"/>
                    </a:srgbClr>
                  </a:gs>
                  <a:gs pos="0">
                    <a:srgbClr val="EEEEEE"/>
                  </a:gs>
                </a:gsLst>
                <a:lin ang="8100000" scaled="0"/>
              </a:gra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6" name="淘宝网Chenying0907出品 23"/>
            <p:cNvSpPr txBox="1"/>
            <p:nvPr/>
          </p:nvSpPr>
          <p:spPr>
            <a:xfrm>
              <a:off x="4708491" y="1129019"/>
              <a:ext cx="578742" cy="387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Aharoni" panose="02010803020104030203" pitchFamily="2" charset="-79"/>
                </a:rPr>
                <a:t>01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Aharoni" panose="02010803020104030203" pitchFamily="2" charset="-79"/>
              </a:endParaRPr>
            </a:p>
          </p:txBody>
        </p:sp>
      </p:grpSp>
      <p:grpSp>
        <p:nvGrpSpPr>
          <p:cNvPr id="40" name="淘宝网Chenying0907出品 23"/>
          <p:cNvGrpSpPr/>
          <p:nvPr/>
        </p:nvGrpSpPr>
        <p:grpSpPr>
          <a:xfrm>
            <a:off x="6413394" y="2593353"/>
            <a:ext cx="639781" cy="610688"/>
            <a:chOff x="6619070" y="2365442"/>
            <a:chExt cx="806063" cy="769410"/>
          </a:xfrm>
        </p:grpSpPr>
        <p:grpSp>
          <p:nvGrpSpPr>
            <p:cNvPr id="71" name="淘宝网Chenying0907出品 24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73" name="圆角淘宝网Chenying0907出品 26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solidFill>
                <a:srgbClr val="C8001C"/>
              </a:solidFill>
              <a:ln w="1270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8100000" scaled="0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4" name="圆角淘宝网Chenying0907出品 27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rgbClr val="4F81BD">
                      <a:lumMod val="5000"/>
                      <a:lumOff val="95000"/>
                    </a:srgbClr>
                  </a:gs>
                  <a:gs pos="0">
                    <a:srgbClr val="EEEEEE"/>
                  </a:gs>
                </a:gsLst>
                <a:lin ang="8100000" scaled="0"/>
              </a:gra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2" name="淘宝网Chenying0907出品 24"/>
            <p:cNvSpPr txBox="1"/>
            <p:nvPr/>
          </p:nvSpPr>
          <p:spPr>
            <a:xfrm>
              <a:off x="6738944" y="2564231"/>
              <a:ext cx="686189" cy="387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Aharoni" panose="02010803020104030203" pitchFamily="2" charset="-79"/>
                </a:rPr>
                <a:t>02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Aharoni" panose="02010803020104030203" pitchFamily="2" charset="-79"/>
              </a:endParaRPr>
            </a:p>
          </p:txBody>
        </p:sp>
      </p:grpSp>
      <p:grpSp>
        <p:nvGrpSpPr>
          <p:cNvPr id="41" name="淘宝网Chenying0907出品 28"/>
          <p:cNvGrpSpPr/>
          <p:nvPr/>
        </p:nvGrpSpPr>
        <p:grpSpPr>
          <a:xfrm>
            <a:off x="4818539" y="3597521"/>
            <a:ext cx="610688" cy="610688"/>
            <a:chOff x="4609713" y="3630601"/>
            <a:chExt cx="769410" cy="769410"/>
          </a:xfrm>
        </p:grpSpPr>
        <p:grpSp>
          <p:nvGrpSpPr>
            <p:cNvPr id="67" name="淘宝网Chenying0907出品 29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69" name="圆角淘宝网Chenying0907出品 31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solidFill>
                <a:srgbClr val="C8001C"/>
              </a:solidFill>
              <a:ln w="1270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8100000" scaled="0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0" name="圆角淘宝网Chenying0907出品 32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rgbClr val="4F81BD">
                      <a:lumMod val="5000"/>
                      <a:lumOff val="95000"/>
                    </a:srgbClr>
                  </a:gs>
                  <a:gs pos="0">
                    <a:srgbClr val="EEEEEE"/>
                  </a:gs>
                </a:gsLst>
                <a:lin ang="8100000" scaled="0"/>
              </a:gra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8" name="淘宝网Chenying0907出品 25"/>
            <p:cNvSpPr txBox="1"/>
            <p:nvPr/>
          </p:nvSpPr>
          <p:spPr>
            <a:xfrm>
              <a:off x="4688057" y="3821420"/>
              <a:ext cx="691066" cy="387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Aharoni" panose="02010803020104030203" pitchFamily="2" charset="-79"/>
                </a:rPr>
                <a:t>03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Aharoni" panose="02010803020104030203" pitchFamily="2" charset="-79"/>
              </a:endParaRPr>
            </a:p>
          </p:txBody>
        </p:sp>
      </p:grpSp>
      <p:grpSp>
        <p:nvGrpSpPr>
          <p:cNvPr id="42" name="淘宝网Chenying0907出品 33"/>
          <p:cNvGrpSpPr/>
          <p:nvPr/>
        </p:nvGrpSpPr>
        <p:grpSpPr>
          <a:xfrm>
            <a:off x="6411740" y="4595452"/>
            <a:ext cx="629977" cy="610688"/>
            <a:chOff x="6616997" y="4887901"/>
            <a:chExt cx="793712" cy="769410"/>
          </a:xfrm>
        </p:grpSpPr>
        <p:grpSp>
          <p:nvGrpSpPr>
            <p:cNvPr id="63" name="淘宝网Chenying0907出品 34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65" name="圆角淘宝网Chenying0907出品 36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solidFill>
                <a:srgbClr val="C8001C"/>
              </a:solidFill>
              <a:ln w="1270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8100000" scaled="0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6" name="圆角淘宝网Chenying0907出品 37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rgbClr val="4F81BD">
                      <a:lumMod val="5000"/>
                      <a:lumOff val="95000"/>
                    </a:srgbClr>
                  </a:gs>
                  <a:gs pos="0">
                    <a:srgbClr val="EEEEEE"/>
                  </a:gs>
                </a:gsLst>
                <a:lin ang="8100000" scaled="0"/>
              </a:gra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4" name="淘宝网Chenying0907出品 26"/>
            <p:cNvSpPr txBox="1"/>
            <p:nvPr/>
          </p:nvSpPr>
          <p:spPr>
            <a:xfrm>
              <a:off x="6718569" y="5089046"/>
              <a:ext cx="692140" cy="387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001C"/>
                  </a:solidFill>
                  <a:effectLst/>
                  <a:uLnTx/>
                  <a:uFillTx/>
                  <a:latin typeface="+mj-ea"/>
                  <a:ea typeface="+mj-ea"/>
                  <a:cs typeface="Aharoni" panose="02010803020104030203" pitchFamily="2" charset="-79"/>
                </a:rPr>
                <a:t>04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Aharoni" panose="02010803020104030203" pitchFamily="2" charset="-79"/>
              </a:endParaRPr>
            </a:p>
          </p:txBody>
        </p:sp>
      </p:grpSp>
      <p:grpSp>
        <p:nvGrpSpPr>
          <p:cNvPr id="43" name="淘宝网Chenying0907出品 38"/>
          <p:cNvGrpSpPr/>
          <p:nvPr/>
        </p:nvGrpSpPr>
        <p:grpSpPr>
          <a:xfrm>
            <a:off x="2630070" y="2244785"/>
            <a:ext cx="3163530" cy="974385"/>
            <a:chOff x="1852445" y="1926278"/>
            <a:chExt cx="3985755" cy="1227635"/>
          </a:xfrm>
        </p:grpSpPr>
        <p:sp>
          <p:nvSpPr>
            <p:cNvPr id="61" name="淘宝网Chenying0907出品 39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rgbClr val="C8001C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2" name="淘宝网Chenying0907出品 40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C8001C"/>
            </a:solidFill>
            <a:ln w="19050" cap="flat" cmpd="sng" algn="ctr">
              <a:solidFill>
                <a:srgbClr val="C8001C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4" name="淘宝网Chenying0907出品 41"/>
          <p:cNvGrpSpPr/>
          <p:nvPr/>
        </p:nvGrpSpPr>
        <p:grpSpPr>
          <a:xfrm>
            <a:off x="2630070" y="4247078"/>
            <a:ext cx="3163530" cy="974385"/>
            <a:chOff x="1852445" y="4448982"/>
            <a:chExt cx="3985755" cy="1227635"/>
          </a:xfrm>
        </p:grpSpPr>
        <p:sp>
          <p:nvSpPr>
            <p:cNvPr id="59" name="淘宝网Chenying0907出品 42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rgbClr val="C8001C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0" name="淘宝网Chenying0907出品 43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C8001C"/>
            </a:solidFill>
            <a:ln w="19050" cap="flat" cmpd="sng" algn="ctr">
              <a:solidFill>
                <a:srgbClr val="C8001C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5" name="淘宝网Chenying0907出品 44"/>
          <p:cNvGrpSpPr/>
          <p:nvPr/>
        </p:nvGrpSpPr>
        <p:grpSpPr>
          <a:xfrm>
            <a:off x="6115624" y="3630702"/>
            <a:ext cx="3370311" cy="1007254"/>
            <a:chOff x="6243920" y="3672406"/>
            <a:chExt cx="4246280" cy="1269047"/>
          </a:xfrm>
        </p:grpSpPr>
        <p:sp>
          <p:nvSpPr>
            <p:cNvPr id="57" name="淘宝网Chenying0907出品 45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 cap="flat" cmpd="sng" algn="ctr">
              <a:solidFill>
                <a:srgbClr val="C8001C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淘宝网Chenying0907出品 46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C8001C"/>
            </a:solidFill>
            <a:ln w="19050" cap="flat" cmpd="sng" algn="ctr">
              <a:solidFill>
                <a:srgbClr val="C8001C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6" name="淘宝网Chenying0907出品 47"/>
          <p:cNvGrpSpPr/>
          <p:nvPr/>
        </p:nvGrpSpPr>
        <p:grpSpPr>
          <a:xfrm>
            <a:off x="6115624" y="1593585"/>
            <a:ext cx="3370311" cy="1007254"/>
            <a:chOff x="6243920" y="1105827"/>
            <a:chExt cx="4246280" cy="1269047"/>
          </a:xfrm>
        </p:grpSpPr>
        <p:sp>
          <p:nvSpPr>
            <p:cNvPr id="55" name="淘宝网Chenying0907出品 48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 cap="flat" cmpd="sng" algn="ctr">
              <a:solidFill>
                <a:srgbClr val="C8001C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淘宝网Chenying0907出品 49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C8001C"/>
            </a:solidFill>
            <a:ln w="19050" cap="flat" cmpd="sng" algn="ctr">
              <a:solidFill>
                <a:srgbClr val="C8001C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9" name="Text Placeholder 2"/>
          <p:cNvSpPr txBox="1"/>
          <p:nvPr/>
        </p:nvSpPr>
        <p:spPr>
          <a:xfrm>
            <a:off x="7296219" y="1611992"/>
            <a:ext cx="394832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80" name="文本框 36"/>
          <p:cNvSpPr txBox="1"/>
          <p:nvPr/>
        </p:nvSpPr>
        <p:spPr>
          <a:xfrm>
            <a:off x="7196510" y="1211882"/>
            <a:ext cx="2387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81" name="Text Placeholder 2"/>
          <p:cNvSpPr txBox="1"/>
          <p:nvPr/>
        </p:nvSpPr>
        <p:spPr>
          <a:xfrm>
            <a:off x="7296219" y="3488988"/>
            <a:ext cx="394832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82" name="文本框 36"/>
          <p:cNvSpPr txBox="1"/>
          <p:nvPr/>
        </p:nvSpPr>
        <p:spPr>
          <a:xfrm>
            <a:off x="7196510" y="3088878"/>
            <a:ext cx="2387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83" name="Text Placeholder 2"/>
          <p:cNvSpPr txBox="1"/>
          <p:nvPr/>
        </p:nvSpPr>
        <p:spPr>
          <a:xfrm>
            <a:off x="1071551" y="2763730"/>
            <a:ext cx="394832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84" name="文本框 36"/>
          <p:cNvSpPr txBox="1"/>
          <p:nvPr/>
        </p:nvSpPr>
        <p:spPr>
          <a:xfrm>
            <a:off x="971842" y="2363620"/>
            <a:ext cx="2387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1071551" y="4840339"/>
            <a:ext cx="394832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86" name="文本框 36"/>
          <p:cNvSpPr txBox="1"/>
          <p:nvPr/>
        </p:nvSpPr>
        <p:spPr>
          <a:xfrm>
            <a:off x="971842" y="4440229"/>
            <a:ext cx="2387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企业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rskbjc1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4592</Words>
  <Application>Microsoft Office PowerPoint</Application>
  <PresentationFormat>宽屏</PresentationFormat>
  <Paragraphs>232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Aharoni</vt:lpstr>
      <vt:lpstr>宋体</vt:lpstr>
      <vt:lpstr>Microsoft YaHei</vt:lpstr>
      <vt:lpstr>Microsoft YaHei</vt:lpstr>
      <vt:lpstr>Agency FB</vt:lpstr>
      <vt:lpstr>Arial</vt:lpstr>
      <vt:lpstr>Calibri</vt:lpstr>
      <vt:lpstr>Impact</vt:lpstr>
      <vt:lpstr>Wingdings</vt:lpstr>
      <vt:lpstr>专注企业PPT排版设计，定制QQ:418157732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 ww.5 1ppt moban.com 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 P Pt模板 网</cp:keywords>
  <dc:description>51PP T 模 板网</dc:description>
  <cp:lastModifiedBy>YANGs</cp:lastModifiedBy>
  <cp:revision>18</cp:revision>
  <dcterms:created xsi:type="dcterms:W3CDTF">2019-01-10T02:57:00Z</dcterms:created>
  <dcterms:modified xsi:type="dcterms:W3CDTF">2020-06-09T13:17:59Z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