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7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  <p:sldMasterId id="2147483684" r:id="rId2"/>
    <p:sldMasterId id="2147483648" r:id="rId3"/>
  </p:sldMasterIdLst>
  <p:notesMasterIdLst>
    <p:notesMasterId r:id="rId14"/>
  </p:notesMasterIdLst>
  <p:sldIdLst>
    <p:sldId id="834" r:id="rId4"/>
    <p:sldId id="771" r:id="rId5"/>
    <p:sldId id="779" r:id="rId6"/>
    <p:sldId id="826" r:id="rId7"/>
    <p:sldId id="814" r:id="rId8"/>
    <p:sldId id="823" r:id="rId9"/>
    <p:sldId id="824" r:id="rId10"/>
    <p:sldId id="825" r:id="rId11"/>
    <p:sldId id="828" r:id="rId12"/>
    <p:sldId id="83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3F8FA0F7-1936-4282-AEE3-160A0B72899C}">
          <p14:sldIdLst>
            <p14:sldId id="834"/>
          </p14:sldIdLst>
        </p14:section>
        <p14:section name="内容页" id="{1920C02E-FFBF-4BEC-861A-5FCB4B9EFB5F}">
          <p14:sldIdLst>
            <p14:sldId id="771"/>
            <p14:sldId id="779"/>
            <p14:sldId id="826"/>
            <p14:sldId id="814"/>
            <p14:sldId id="823"/>
            <p14:sldId id="824"/>
            <p14:sldId id="825"/>
          </p14:sldIdLst>
        </p14:section>
        <p14:section name="推广页" id="{987AC2D2-1368-43FD-B17C-4E23461FBAF5}">
          <p14:sldIdLst>
            <p14:sldId id="828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3" pos="384" userDrawn="1">
          <p15:clr>
            <a:srgbClr val="A4A3A4"/>
          </p15:clr>
        </p15:guide>
        <p15:guide id="7" orient="horz" pos="3602" userDrawn="1">
          <p15:clr>
            <a:srgbClr val="A4A3A4"/>
          </p15:clr>
        </p15:guide>
        <p15:guide id="9" pos="7175" userDrawn="1">
          <p15:clr>
            <a:srgbClr val="A4A3A4"/>
          </p15:clr>
        </p15:guide>
        <p15:guide id="11" pos="4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0053"/>
    <a:srgbClr val="FDD900"/>
    <a:srgbClr val="554BAB"/>
    <a:srgbClr val="4972FE"/>
    <a:srgbClr val="FFF000"/>
    <a:srgbClr val="FA7BD6"/>
    <a:srgbClr val="F79AAD"/>
    <a:srgbClr val="0091D2"/>
    <a:srgbClr val="E6E6E6"/>
    <a:srgbClr val="FFC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6059" autoAdjust="0"/>
  </p:normalViewPr>
  <p:slideViewPr>
    <p:cSldViewPr snapToGrid="0" showGuides="1">
      <p:cViewPr varScale="1">
        <p:scale>
          <a:sx n="107" d="100"/>
          <a:sy n="107" d="100"/>
        </p:scale>
        <p:origin x="90" y="204"/>
      </p:cViewPr>
      <p:guideLst>
        <p:guide pos="384"/>
        <p:guide orient="horz" pos="3602"/>
        <p:guide pos="7175"/>
        <p:guide pos="4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93D84-45E7-4F61-A7F6-30B81584A0FD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1F174-2F08-43C9-800A-587D42642B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94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62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396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48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68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3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74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89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188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79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82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第六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BFC2C9E-AC18-4EDF-AB45-D7EB112BF6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60000" grainSize="10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" t="6628" r="4" b="710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平行四边形 31">
            <a:extLst>
              <a:ext uri="{FF2B5EF4-FFF2-40B4-BE49-F238E27FC236}">
                <a16:creationId xmlns="" xmlns:a16="http://schemas.microsoft.com/office/drawing/2014/main" id="{937F45D4-D6EB-4716-8B53-BFDC8C39D9C7}"/>
              </a:ext>
            </a:extLst>
          </p:cNvPr>
          <p:cNvSpPr/>
          <p:nvPr userDrawn="1"/>
        </p:nvSpPr>
        <p:spPr>
          <a:xfrm>
            <a:off x="10359892" y="-1"/>
            <a:ext cx="1313029" cy="2347914"/>
          </a:xfrm>
          <a:prstGeom prst="parallelogram">
            <a:avLst>
              <a:gd name="adj" fmla="val 74226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988F0C04-5554-4F80-B456-00C59DADC5EF}"/>
              </a:ext>
            </a:extLst>
          </p:cNvPr>
          <p:cNvSpPr/>
          <p:nvPr/>
        </p:nvSpPr>
        <p:spPr>
          <a:xfrm>
            <a:off x="10294179" y="-1"/>
            <a:ext cx="1897821" cy="3729299"/>
          </a:xfrm>
          <a:prstGeom prst="parallelogram">
            <a:avLst>
              <a:gd name="adj" fmla="val 76023"/>
            </a:avLst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6857ACD2-547E-4615-8341-F4F5969E7ECC}"/>
              </a:ext>
            </a:extLst>
          </p:cNvPr>
          <p:cNvSpPr/>
          <p:nvPr/>
        </p:nvSpPr>
        <p:spPr>
          <a:xfrm>
            <a:off x="10337978" y="-1"/>
            <a:ext cx="1579152" cy="2950290"/>
          </a:xfrm>
          <a:prstGeom prst="parallelogram">
            <a:avLst>
              <a:gd name="adj" fmla="val 74226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E759DA1-AD04-49EC-864A-CFB43C9BED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trans="78000" grainSize="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196" y="360928"/>
            <a:ext cx="11217611" cy="5998984"/>
          </a:xfrm>
          <a:custGeom>
            <a:avLst/>
            <a:gdLst>
              <a:gd name="connsiteX0" fmla="*/ 172743 w 11217611"/>
              <a:gd name="connsiteY0" fmla="*/ 0 h 5998984"/>
              <a:gd name="connsiteX1" fmla="*/ 3540756 w 11217611"/>
              <a:gd name="connsiteY1" fmla="*/ 0 h 5998984"/>
              <a:gd name="connsiteX2" fmla="*/ 3540293 w 11217611"/>
              <a:gd name="connsiteY2" fmla="*/ 2292 h 5998984"/>
              <a:gd name="connsiteX3" fmla="*/ 3672055 w 11217611"/>
              <a:gd name="connsiteY3" fmla="*/ 134054 h 5998984"/>
              <a:gd name="connsiteX4" fmla="*/ 3803817 w 11217611"/>
              <a:gd name="connsiteY4" fmla="*/ 2292 h 5998984"/>
              <a:gd name="connsiteX5" fmla="*/ 3803355 w 11217611"/>
              <a:gd name="connsiteY5" fmla="*/ 0 h 5998984"/>
              <a:gd name="connsiteX6" fmla="*/ 11217611 w 11217611"/>
              <a:gd name="connsiteY6" fmla="*/ 0 h 5998984"/>
              <a:gd name="connsiteX7" fmla="*/ 11217611 w 11217611"/>
              <a:gd name="connsiteY7" fmla="*/ 5998984 h 5998984"/>
              <a:gd name="connsiteX8" fmla="*/ 3803354 w 11217611"/>
              <a:gd name="connsiteY8" fmla="*/ 5998984 h 5998984"/>
              <a:gd name="connsiteX9" fmla="*/ 3803817 w 11217611"/>
              <a:gd name="connsiteY9" fmla="*/ 5996691 h 5998984"/>
              <a:gd name="connsiteX10" fmla="*/ 3672056 w 11217611"/>
              <a:gd name="connsiteY10" fmla="*/ 5864929 h 5998984"/>
              <a:gd name="connsiteX11" fmla="*/ 3540293 w 11217611"/>
              <a:gd name="connsiteY11" fmla="*/ 5996691 h 5998984"/>
              <a:gd name="connsiteX12" fmla="*/ 3540756 w 11217611"/>
              <a:gd name="connsiteY12" fmla="*/ 5998984 h 5998984"/>
              <a:gd name="connsiteX13" fmla="*/ 172743 w 11217611"/>
              <a:gd name="connsiteY13" fmla="*/ 5998984 h 5998984"/>
              <a:gd name="connsiteX14" fmla="*/ 173205 w 11217611"/>
              <a:gd name="connsiteY14" fmla="*/ 5996691 h 5998984"/>
              <a:gd name="connsiteX15" fmla="*/ 1755 w 11217611"/>
              <a:gd name="connsiteY15" fmla="*/ 5825241 h 5998984"/>
              <a:gd name="connsiteX16" fmla="*/ 0 w 11217611"/>
              <a:gd name="connsiteY16" fmla="*/ 5825596 h 5998984"/>
              <a:gd name="connsiteX17" fmla="*/ 0 w 11217611"/>
              <a:gd name="connsiteY17" fmla="*/ 173388 h 5998984"/>
              <a:gd name="connsiteX18" fmla="*/ 1756 w 11217611"/>
              <a:gd name="connsiteY18" fmla="*/ 173742 h 5998984"/>
              <a:gd name="connsiteX19" fmla="*/ 173206 w 11217611"/>
              <a:gd name="connsiteY19" fmla="*/ 2292 h 5998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217611" h="5998984">
                <a:moveTo>
                  <a:pt x="172743" y="0"/>
                </a:moveTo>
                <a:lnTo>
                  <a:pt x="3540756" y="0"/>
                </a:lnTo>
                <a:lnTo>
                  <a:pt x="3540293" y="2292"/>
                </a:lnTo>
                <a:cubicBezTo>
                  <a:pt x="3540293" y="75062"/>
                  <a:pt x="3599285" y="134054"/>
                  <a:pt x="3672055" y="134054"/>
                </a:cubicBezTo>
                <a:cubicBezTo>
                  <a:pt x="3744825" y="134054"/>
                  <a:pt x="3803817" y="75062"/>
                  <a:pt x="3803817" y="2292"/>
                </a:cubicBezTo>
                <a:lnTo>
                  <a:pt x="3803355" y="0"/>
                </a:lnTo>
                <a:lnTo>
                  <a:pt x="11217611" y="0"/>
                </a:lnTo>
                <a:lnTo>
                  <a:pt x="11217611" y="5998984"/>
                </a:lnTo>
                <a:lnTo>
                  <a:pt x="3803354" y="5998984"/>
                </a:lnTo>
                <a:lnTo>
                  <a:pt x="3803817" y="5996691"/>
                </a:lnTo>
                <a:cubicBezTo>
                  <a:pt x="3803817" y="5923921"/>
                  <a:pt x="3744825" y="5864929"/>
                  <a:pt x="3672056" y="5864929"/>
                </a:cubicBezTo>
                <a:cubicBezTo>
                  <a:pt x="3599285" y="5864929"/>
                  <a:pt x="3540293" y="5923921"/>
                  <a:pt x="3540293" y="5996691"/>
                </a:cubicBezTo>
                <a:lnTo>
                  <a:pt x="3540756" y="5998984"/>
                </a:lnTo>
                <a:lnTo>
                  <a:pt x="172743" y="5998984"/>
                </a:lnTo>
                <a:lnTo>
                  <a:pt x="173205" y="5996691"/>
                </a:lnTo>
                <a:cubicBezTo>
                  <a:pt x="173205" y="5902002"/>
                  <a:pt x="96444" y="5825241"/>
                  <a:pt x="1755" y="5825241"/>
                </a:cubicBezTo>
                <a:lnTo>
                  <a:pt x="0" y="5825596"/>
                </a:lnTo>
                <a:lnTo>
                  <a:pt x="0" y="173388"/>
                </a:lnTo>
                <a:lnTo>
                  <a:pt x="1756" y="173742"/>
                </a:lnTo>
                <a:cubicBezTo>
                  <a:pt x="96445" y="173742"/>
                  <a:pt x="173206" y="96981"/>
                  <a:pt x="173206" y="2292"/>
                </a:cubicBezTo>
                <a:close/>
              </a:path>
            </a:pathLst>
          </a:custGeom>
          <a:effectLst>
            <a:outerShdw blurRad="304800" dist="88900" dir="2700000" algn="tl" rotWithShape="0">
              <a:srgbClr val="390528">
                <a:alpha val="4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445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82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14B5642D-4281-4B8E-B00B-C7F56726CF21}"/>
              </a:ext>
            </a:extLst>
          </p:cNvPr>
          <p:cNvSpPr>
            <a:spLocks noChangeAspect="1"/>
          </p:cNvSpPr>
          <p:nvPr userDrawn="1"/>
        </p:nvSpPr>
        <p:spPr>
          <a:xfrm flipV="1">
            <a:off x="-7879569" y="-6554249"/>
            <a:ext cx="21878656" cy="21827708"/>
          </a:xfrm>
          <a:custGeom>
            <a:avLst/>
            <a:gdLst>
              <a:gd name="connsiteX0" fmla="*/ 6820945 w 13767745"/>
              <a:gd name="connsiteY0" fmla="*/ 6878937 h 13735683"/>
              <a:gd name="connsiteX1" fmla="*/ 0 w 13767745"/>
              <a:gd name="connsiteY1" fmla="*/ 7377787 h 13735683"/>
              <a:gd name="connsiteX2" fmla="*/ 240737 w 13767745"/>
              <a:gd name="connsiteY2" fmla="*/ 8743073 h 13735683"/>
              <a:gd name="connsiteX3" fmla="*/ 6828535 w 13767745"/>
              <a:gd name="connsiteY3" fmla="*/ 6899791 h 13735683"/>
              <a:gd name="connsiteX4" fmla="*/ 589559 w 13767745"/>
              <a:gd name="connsiteY4" fmla="*/ 9701456 h 13735683"/>
              <a:gd name="connsiteX5" fmla="*/ 1282734 w 13767745"/>
              <a:gd name="connsiteY5" fmla="*/ 10902069 h 13735683"/>
              <a:gd name="connsiteX6" fmla="*/ 6820946 w 13767745"/>
              <a:gd name="connsiteY6" fmla="*/ 6856746 h 13735683"/>
              <a:gd name="connsiteX7" fmla="*/ 240738 w 13767745"/>
              <a:gd name="connsiteY7" fmla="*/ 4992610 h 13735683"/>
              <a:gd name="connsiteX8" fmla="*/ 1 w 13767745"/>
              <a:gd name="connsiteY8" fmla="*/ 6357896 h 13735683"/>
              <a:gd name="connsiteX9" fmla="*/ 6842800 w 13767745"/>
              <a:gd name="connsiteY9" fmla="*/ 6916790 h 13735683"/>
              <a:gd name="connsiteX10" fmla="*/ 1938308 w 13767745"/>
              <a:gd name="connsiteY10" fmla="*/ 11683350 h 13735683"/>
              <a:gd name="connsiteX11" fmla="*/ 3000312 w 13767745"/>
              <a:gd name="connsiteY11" fmla="*/ 12574477 h 13735683"/>
              <a:gd name="connsiteX12" fmla="*/ 6828536 w 13767745"/>
              <a:gd name="connsiteY12" fmla="*/ 6835893 h 13735683"/>
              <a:gd name="connsiteX13" fmla="*/ 1282735 w 13767745"/>
              <a:gd name="connsiteY13" fmla="*/ 2833615 h 13735683"/>
              <a:gd name="connsiteX14" fmla="*/ 589561 w 13767745"/>
              <a:gd name="connsiteY14" fmla="*/ 4034227 h 13735683"/>
              <a:gd name="connsiteX15" fmla="*/ 6862019 w 13767745"/>
              <a:gd name="connsiteY15" fmla="*/ 6927887 h 13735683"/>
              <a:gd name="connsiteX16" fmla="*/ 3883562 w 13767745"/>
              <a:gd name="connsiteY16" fmla="*/ 13084423 h 13735683"/>
              <a:gd name="connsiteX17" fmla="*/ 5186303 w 13767745"/>
              <a:gd name="connsiteY17" fmla="*/ 13558581 h 13735683"/>
              <a:gd name="connsiteX18" fmla="*/ 6842800 w 13767745"/>
              <a:gd name="connsiteY18" fmla="*/ 6818893 h 13735683"/>
              <a:gd name="connsiteX19" fmla="*/ 3000312 w 13767745"/>
              <a:gd name="connsiteY19" fmla="*/ 1161206 h 13735683"/>
              <a:gd name="connsiteX20" fmla="*/ 1938307 w 13767745"/>
              <a:gd name="connsiteY20" fmla="*/ 2052333 h 13735683"/>
              <a:gd name="connsiteX21" fmla="*/ 6883873 w 13767745"/>
              <a:gd name="connsiteY21" fmla="*/ 6931739 h 13735683"/>
              <a:gd name="connsiteX22" fmla="*/ 6190699 w 13767745"/>
              <a:gd name="connsiteY22" fmla="*/ 13735683 h 13735683"/>
              <a:gd name="connsiteX23" fmla="*/ 7577047 w 13767745"/>
              <a:gd name="connsiteY23" fmla="*/ 13735683 h 13735683"/>
              <a:gd name="connsiteX24" fmla="*/ 9884182 w 13767745"/>
              <a:gd name="connsiteY24" fmla="*/ 13084423 h 13735683"/>
              <a:gd name="connsiteX25" fmla="*/ 6905727 w 13767745"/>
              <a:gd name="connsiteY25" fmla="*/ 6927886 h 13735683"/>
              <a:gd name="connsiteX26" fmla="*/ 8581443 w 13767745"/>
              <a:gd name="connsiteY26" fmla="*/ 13558581 h 13735683"/>
              <a:gd name="connsiteX27" fmla="*/ 5186302 w 13767745"/>
              <a:gd name="connsiteY27" fmla="*/ 177102 h 13735683"/>
              <a:gd name="connsiteX28" fmla="*/ 3883562 w 13767745"/>
              <a:gd name="connsiteY28" fmla="*/ 651261 h 13735683"/>
              <a:gd name="connsiteX29" fmla="*/ 6862018 w 13767745"/>
              <a:gd name="connsiteY29" fmla="*/ 6807797 h 13735683"/>
              <a:gd name="connsiteX30" fmla="*/ 7577046 w 13767745"/>
              <a:gd name="connsiteY30" fmla="*/ 1 h 13735683"/>
              <a:gd name="connsiteX31" fmla="*/ 6190698 w 13767745"/>
              <a:gd name="connsiteY31" fmla="*/ 0 h 13735683"/>
              <a:gd name="connsiteX32" fmla="*/ 6883872 w 13767745"/>
              <a:gd name="connsiteY32" fmla="*/ 6803944 h 13735683"/>
              <a:gd name="connsiteX33" fmla="*/ 11829437 w 13767745"/>
              <a:gd name="connsiteY33" fmla="*/ 11683351 h 13735683"/>
              <a:gd name="connsiteX34" fmla="*/ 6924944 w 13767745"/>
              <a:gd name="connsiteY34" fmla="*/ 6916790 h 13735683"/>
              <a:gd name="connsiteX35" fmla="*/ 10767432 w 13767745"/>
              <a:gd name="connsiteY35" fmla="*/ 12574477 h 13735683"/>
              <a:gd name="connsiteX36" fmla="*/ 9884183 w 13767745"/>
              <a:gd name="connsiteY36" fmla="*/ 651261 h 13735683"/>
              <a:gd name="connsiteX37" fmla="*/ 8581442 w 13767745"/>
              <a:gd name="connsiteY37" fmla="*/ 177102 h 13735683"/>
              <a:gd name="connsiteX38" fmla="*/ 6905726 w 13767745"/>
              <a:gd name="connsiteY38" fmla="*/ 6807798 h 13735683"/>
              <a:gd name="connsiteX39" fmla="*/ 13178185 w 13767745"/>
              <a:gd name="connsiteY39" fmla="*/ 9701457 h 13735683"/>
              <a:gd name="connsiteX40" fmla="*/ 6939209 w 13767745"/>
              <a:gd name="connsiteY40" fmla="*/ 6899792 h 13735683"/>
              <a:gd name="connsiteX41" fmla="*/ 12485011 w 13767745"/>
              <a:gd name="connsiteY41" fmla="*/ 10902069 h 13735683"/>
              <a:gd name="connsiteX42" fmla="*/ 11829438 w 13767745"/>
              <a:gd name="connsiteY42" fmla="*/ 2052333 h 13735683"/>
              <a:gd name="connsiteX43" fmla="*/ 10767435 w 13767745"/>
              <a:gd name="connsiteY43" fmla="*/ 1161206 h 13735683"/>
              <a:gd name="connsiteX44" fmla="*/ 6924945 w 13767745"/>
              <a:gd name="connsiteY44" fmla="*/ 6818893 h 13735683"/>
              <a:gd name="connsiteX45" fmla="*/ 13767745 w 13767745"/>
              <a:gd name="connsiteY45" fmla="*/ 7377787 h 13735683"/>
              <a:gd name="connsiteX46" fmla="*/ 6946800 w 13767745"/>
              <a:gd name="connsiteY46" fmla="*/ 6878937 h 13735683"/>
              <a:gd name="connsiteX47" fmla="*/ 13527009 w 13767745"/>
              <a:gd name="connsiteY47" fmla="*/ 8743073 h 13735683"/>
              <a:gd name="connsiteX48" fmla="*/ 13178186 w 13767745"/>
              <a:gd name="connsiteY48" fmla="*/ 4034227 h 13735683"/>
              <a:gd name="connsiteX49" fmla="*/ 12485011 w 13767745"/>
              <a:gd name="connsiteY49" fmla="*/ 2833614 h 13735683"/>
              <a:gd name="connsiteX50" fmla="*/ 6939210 w 13767745"/>
              <a:gd name="connsiteY50" fmla="*/ 6835892 h 13735683"/>
              <a:gd name="connsiteX51" fmla="*/ 13527009 w 13767745"/>
              <a:gd name="connsiteY51" fmla="*/ 4992609 h 13735683"/>
              <a:gd name="connsiteX52" fmla="*/ 6946800 w 13767745"/>
              <a:gd name="connsiteY52" fmla="*/ 6856746 h 13735683"/>
              <a:gd name="connsiteX53" fmla="*/ 13767745 w 13767745"/>
              <a:gd name="connsiteY53" fmla="*/ 6357896 h 1373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67745" h="13735683">
                <a:moveTo>
                  <a:pt x="6820945" y="6878937"/>
                </a:moveTo>
                <a:lnTo>
                  <a:pt x="0" y="7377787"/>
                </a:lnTo>
                <a:lnTo>
                  <a:pt x="240737" y="8743073"/>
                </a:lnTo>
                <a:close/>
                <a:moveTo>
                  <a:pt x="6828535" y="6899791"/>
                </a:moveTo>
                <a:lnTo>
                  <a:pt x="589559" y="9701456"/>
                </a:lnTo>
                <a:lnTo>
                  <a:pt x="1282734" y="10902069"/>
                </a:lnTo>
                <a:close/>
                <a:moveTo>
                  <a:pt x="6820946" y="6856746"/>
                </a:moveTo>
                <a:lnTo>
                  <a:pt x="240738" y="4992610"/>
                </a:lnTo>
                <a:lnTo>
                  <a:pt x="1" y="6357896"/>
                </a:lnTo>
                <a:close/>
                <a:moveTo>
                  <a:pt x="6842800" y="6916790"/>
                </a:moveTo>
                <a:lnTo>
                  <a:pt x="1938308" y="11683350"/>
                </a:lnTo>
                <a:lnTo>
                  <a:pt x="3000312" y="12574477"/>
                </a:lnTo>
                <a:close/>
                <a:moveTo>
                  <a:pt x="6828536" y="6835893"/>
                </a:moveTo>
                <a:lnTo>
                  <a:pt x="1282735" y="2833615"/>
                </a:lnTo>
                <a:lnTo>
                  <a:pt x="589561" y="4034227"/>
                </a:lnTo>
                <a:close/>
                <a:moveTo>
                  <a:pt x="6862019" y="6927887"/>
                </a:moveTo>
                <a:lnTo>
                  <a:pt x="3883562" y="13084423"/>
                </a:lnTo>
                <a:lnTo>
                  <a:pt x="5186303" y="13558581"/>
                </a:lnTo>
                <a:close/>
                <a:moveTo>
                  <a:pt x="6842800" y="6818893"/>
                </a:moveTo>
                <a:lnTo>
                  <a:pt x="3000312" y="1161206"/>
                </a:lnTo>
                <a:lnTo>
                  <a:pt x="1938307" y="2052333"/>
                </a:lnTo>
                <a:close/>
                <a:moveTo>
                  <a:pt x="6883873" y="6931739"/>
                </a:moveTo>
                <a:lnTo>
                  <a:pt x="6190699" y="13735683"/>
                </a:lnTo>
                <a:lnTo>
                  <a:pt x="7577047" y="13735683"/>
                </a:lnTo>
                <a:close/>
                <a:moveTo>
                  <a:pt x="9884182" y="13084423"/>
                </a:moveTo>
                <a:lnTo>
                  <a:pt x="6905727" y="6927886"/>
                </a:lnTo>
                <a:lnTo>
                  <a:pt x="8581443" y="13558581"/>
                </a:lnTo>
                <a:close/>
                <a:moveTo>
                  <a:pt x="5186302" y="177102"/>
                </a:moveTo>
                <a:lnTo>
                  <a:pt x="3883562" y="651261"/>
                </a:lnTo>
                <a:lnTo>
                  <a:pt x="6862018" y="6807797"/>
                </a:lnTo>
                <a:close/>
                <a:moveTo>
                  <a:pt x="7577046" y="1"/>
                </a:moveTo>
                <a:lnTo>
                  <a:pt x="6190698" y="0"/>
                </a:lnTo>
                <a:lnTo>
                  <a:pt x="6883872" y="6803944"/>
                </a:lnTo>
                <a:close/>
                <a:moveTo>
                  <a:pt x="11829437" y="11683351"/>
                </a:moveTo>
                <a:lnTo>
                  <a:pt x="6924944" y="6916790"/>
                </a:lnTo>
                <a:lnTo>
                  <a:pt x="10767432" y="12574477"/>
                </a:lnTo>
                <a:close/>
                <a:moveTo>
                  <a:pt x="9884183" y="651261"/>
                </a:moveTo>
                <a:lnTo>
                  <a:pt x="8581442" y="177102"/>
                </a:lnTo>
                <a:lnTo>
                  <a:pt x="6905726" y="6807798"/>
                </a:lnTo>
                <a:close/>
                <a:moveTo>
                  <a:pt x="13178185" y="9701457"/>
                </a:moveTo>
                <a:lnTo>
                  <a:pt x="6939209" y="6899792"/>
                </a:lnTo>
                <a:lnTo>
                  <a:pt x="12485011" y="10902069"/>
                </a:lnTo>
                <a:close/>
                <a:moveTo>
                  <a:pt x="11829438" y="2052333"/>
                </a:moveTo>
                <a:lnTo>
                  <a:pt x="10767435" y="1161206"/>
                </a:lnTo>
                <a:lnTo>
                  <a:pt x="6924945" y="6818893"/>
                </a:lnTo>
                <a:close/>
                <a:moveTo>
                  <a:pt x="13767745" y="7377787"/>
                </a:moveTo>
                <a:lnTo>
                  <a:pt x="6946800" y="6878937"/>
                </a:lnTo>
                <a:lnTo>
                  <a:pt x="13527009" y="8743073"/>
                </a:lnTo>
                <a:close/>
                <a:moveTo>
                  <a:pt x="13178186" y="4034227"/>
                </a:moveTo>
                <a:lnTo>
                  <a:pt x="12485011" y="2833614"/>
                </a:lnTo>
                <a:lnTo>
                  <a:pt x="6939210" y="6835892"/>
                </a:lnTo>
                <a:close/>
                <a:moveTo>
                  <a:pt x="13527009" y="4992609"/>
                </a:moveTo>
                <a:lnTo>
                  <a:pt x="6946800" y="6856746"/>
                </a:lnTo>
                <a:lnTo>
                  <a:pt x="13767745" y="6357896"/>
                </a:lnTo>
                <a:close/>
              </a:path>
            </a:pathLst>
          </a:custGeom>
          <a:solidFill>
            <a:schemeClr val="bg1">
              <a:lumMod val="7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衬底柔和光圆">
            <a:extLst>
              <a:ext uri="{FF2B5EF4-FFF2-40B4-BE49-F238E27FC236}">
                <a16:creationId xmlns="" xmlns:a16="http://schemas.microsoft.com/office/drawing/2014/main" id="{B84410AE-E7A6-4C3C-BF1C-8AC38A73DB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70950" y="-888541"/>
            <a:ext cx="11889170" cy="1188917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B60388E-954A-43A1-86F3-FD96A51A8EAD}"/>
              </a:ext>
            </a:extLst>
          </p:cNvPr>
          <p:cNvGrpSpPr/>
          <p:nvPr userDrawn="1"/>
        </p:nvGrpSpPr>
        <p:grpSpPr>
          <a:xfrm>
            <a:off x="330199" y="357190"/>
            <a:ext cx="11531601" cy="6473597"/>
            <a:chOff x="330199" y="384404"/>
            <a:chExt cx="11531601" cy="6473597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31A42083-34EC-44E3-9252-20E8CD75B818}"/>
                </a:ext>
              </a:extLst>
            </p:cNvPr>
            <p:cNvGrpSpPr/>
            <p:nvPr/>
          </p:nvGrpSpPr>
          <p:grpSpPr>
            <a:xfrm>
              <a:off x="330200" y="384404"/>
              <a:ext cx="11531600" cy="6473597"/>
              <a:chOff x="330200" y="384404"/>
              <a:chExt cx="11531600" cy="6473597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="" xmlns:a16="http://schemas.microsoft.com/office/drawing/2014/main" id="{6766677A-14CE-4C33-B6CF-DB9455267C04}"/>
                  </a:ext>
                </a:extLst>
              </p:cNvPr>
              <p:cNvSpPr/>
              <p:nvPr/>
            </p:nvSpPr>
            <p:spPr>
              <a:xfrm rot="16200000" flipH="1">
                <a:off x="-2836746" y="3551350"/>
                <a:ext cx="6473596" cy="139703"/>
              </a:xfrm>
              <a:prstGeom prst="parallelogram">
                <a:avLst>
                  <a:gd name="adj" fmla="val 92545"/>
                </a:avLst>
              </a:prstGeom>
              <a:solidFill>
                <a:schemeClr val="bg2"/>
              </a:solidFill>
              <a:ln w="15875" cap="flat" cmpd="sng" algn="ctr">
                <a:solidFill>
                  <a:srgbClr val="151B59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="" xmlns:a16="http://schemas.microsoft.com/office/drawing/2014/main" id="{8BCCE92C-90DD-4A0F-AB17-F1B59115764D}"/>
                  </a:ext>
                </a:extLst>
              </p:cNvPr>
              <p:cNvSpPr/>
              <p:nvPr/>
            </p:nvSpPr>
            <p:spPr>
              <a:xfrm rot="5400000">
                <a:off x="8555151" y="3551351"/>
                <a:ext cx="6473596" cy="139703"/>
              </a:xfrm>
              <a:prstGeom prst="parallelogram">
                <a:avLst>
                  <a:gd name="adj" fmla="val 92545"/>
                </a:avLst>
              </a:prstGeom>
              <a:solidFill>
                <a:schemeClr val="bg2"/>
              </a:solidFill>
              <a:ln w="15875" cap="flat" cmpd="sng" algn="ctr">
                <a:solidFill>
                  <a:srgbClr val="151B59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梯形 5">
              <a:extLst>
                <a:ext uri="{FF2B5EF4-FFF2-40B4-BE49-F238E27FC236}">
                  <a16:creationId xmlns="" xmlns:a16="http://schemas.microsoft.com/office/drawing/2014/main" id="{B85A8AF4-E669-4B37-B777-81296BAAB98D}"/>
                </a:ext>
              </a:extLst>
            </p:cNvPr>
            <p:cNvSpPr/>
            <p:nvPr/>
          </p:nvSpPr>
          <p:spPr>
            <a:xfrm>
              <a:off x="330199" y="6734629"/>
              <a:ext cx="11531601" cy="123371"/>
            </a:xfrm>
            <a:prstGeom prst="trapezoid">
              <a:avLst>
                <a:gd name="adj" fmla="val 107997"/>
              </a:avLst>
            </a:prstGeom>
            <a:solidFill>
              <a:schemeClr val="bg2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524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天 绿绿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B945413-E38D-463C-A40F-5759B41354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7A74"/>
              </a:gs>
              <a:gs pos="100000">
                <a:srgbClr val="055C5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粗粗的波纹线条">
            <a:extLst>
              <a:ext uri="{FF2B5EF4-FFF2-40B4-BE49-F238E27FC236}">
                <a16:creationId xmlns="" xmlns:a16="http://schemas.microsoft.com/office/drawing/2014/main" id="{18D92C35-E131-41CA-A2BB-972C1D173D55}"/>
              </a:ext>
            </a:extLst>
          </p:cNvPr>
          <p:cNvGrpSpPr/>
          <p:nvPr userDrawn="1"/>
        </p:nvGrpSpPr>
        <p:grpSpPr>
          <a:xfrm rot="21372325">
            <a:off x="-3786519" y="4824238"/>
            <a:ext cx="19765041" cy="2938175"/>
            <a:chOff x="-5015650" y="4286250"/>
            <a:chExt cx="17230612" cy="5472516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7488989C-A9B5-4081-86A6-55DB123C28B7}"/>
                </a:ext>
              </a:extLst>
            </p:cNvPr>
            <p:cNvSpPr/>
            <p:nvPr/>
          </p:nvSpPr>
          <p:spPr>
            <a:xfrm>
              <a:off x="-3457462" y="4286250"/>
              <a:ext cx="14114236" cy="1018142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6A8FE110-FA4B-4F86-9BA4-CCFDA49A8A1D}"/>
                </a:ext>
              </a:extLst>
            </p:cNvPr>
            <p:cNvSpPr/>
            <p:nvPr/>
          </p:nvSpPr>
          <p:spPr>
            <a:xfrm>
              <a:off x="-3544028" y="4545064"/>
              <a:ext cx="14287368" cy="1006794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15436C0F-6009-4AD0-ADF3-D7F669CB8215}"/>
                </a:ext>
              </a:extLst>
            </p:cNvPr>
            <p:cNvSpPr/>
            <p:nvPr/>
          </p:nvSpPr>
          <p:spPr>
            <a:xfrm>
              <a:off x="-3630594" y="4803877"/>
              <a:ext cx="14460500" cy="995445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0C71D3AF-88DF-4317-9600-FE87E3A4A52E}"/>
                </a:ext>
              </a:extLst>
            </p:cNvPr>
            <p:cNvSpPr/>
            <p:nvPr/>
          </p:nvSpPr>
          <p:spPr>
            <a:xfrm>
              <a:off x="-3717160" y="5062691"/>
              <a:ext cx="14633632" cy="984097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F87660AD-A61C-49B6-99BF-67389EB8099E}"/>
                </a:ext>
              </a:extLst>
            </p:cNvPr>
            <p:cNvSpPr/>
            <p:nvPr/>
          </p:nvSpPr>
          <p:spPr>
            <a:xfrm>
              <a:off x="-3803726" y="5321505"/>
              <a:ext cx="14806764" cy="972748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93DB6A96-512B-4F6B-97C9-EBFDAE22514D}"/>
                </a:ext>
              </a:extLst>
            </p:cNvPr>
            <p:cNvSpPr/>
            <p:nvPr/>
          </p:nvSpPr>
          <p:spPr>
            <a:xfrm>
              <a:off x="-3890292" y="5580318"/>
              <a:ext cx="14979896" cy="961400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C297BB49-506F-4B2E-BB76-35E938A5A05D}"/>
                </a:ext>
              </a:extLst>
            </p:cNvPr>
            <p:cNvSpPr/>
            <p:nvPr/>
          </p:nvSpPr>
          <p:spPr>
            <a:xfrm>
              <a:off x="-3976858" y="5839132"/>
              <a:ext cx="15153029" cy="950052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AC9C322-6C94-4EB3-BF06-5FBD85DF255E}"/>
                </a:ext>
              </a:extLst>
            </p:cNvPr>
            <p:cNvSpPr/>
            <p:nvPr/>
          </p:nvSpPr>
          <p:spPr>
            <a:xfrm>
              <a:off x="-4063424" y="6097945"/>
              <a:ext cx="15326161" cy="938703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A87EC9C-99DD-4035-AB76-79F9548205CE}"/>
                </a:ext>
              </a:extLst>
            </p:cNvPr>
            <p:cNvSpPr/>
            <p:nvPr/>
          </p:nvSpPr>
          <p:spPr>
            <a:xfrm>
              <a:off x="-4149990" y="6356759"/>
              <a:ext cx="15499293" cy="927355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69A88E79-CE32-44DB-969D-418C81DF0368}"/>
                </a:ext>
              </a:extLst>
            </p:cNvPr>
            <p:cNvSpPr/>
            <p:nvPr/>
          </p:nvSpPr>
          <p:spPr>
            <a:xfrm>
              <a:off x="-4236556" y="6615573"/>
              <a:ext cx="15672423" cy="916006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06F4D40E-050A-4EF3-A817-9E61DE5AFF34}"/>
                </a:ext>
              </a:extLst>
            </p:cNvPr>
            <p:cNvSpPr/>
            <p:nvPr/>
          </p:nvSpPr>
          <p:spPr>
            <a:xfrm>
              <a:off x="-4323122" y="6874386"/>
              <a:ext cx="15845555" cy="904658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2196F6D3-871B-4CB9-B935-84764761657A}"/>
                </a:ext>
              </a:extLst>
            </p:cNvPr>
            <p:cNvSpPr/>
            <p:nvPr/>
          </p:nvSpPr>
          <p:spPr>
            <a:xfrm>
              <a:off x="-4409688" y="7133199"/>
              <a:ext cx="16018687" cy="893310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C39B8F77-355B-4E0E-A8E3-7FF9EBEE41AD}"/>
                </a:ext>
              </a:extLst>
            </p:cNvPr>
            <p:cNvSpPr/>
            <p:nvPr/>
          </p:nvSpPr>
          <p:spPr>
            <a:xfrm>
              <a:off x="-4496254" y="7392013"/>
              <a:ext cx="16191819" cy="881961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A8BEB687-4E34-4C61-9212-1BE9548565DD}"/>
                </a:ext>
              </a:extLst>
            </p:cNvPr>
            <p:cNvSpPr/>
            <p:nvPr/>
          </p:nvSpPr>
          <p:spPr>
            <a:xfrm>
              <a:off x="-4582820" y="7650827"/>
              <a:ext cx="16364951" cy="870613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7514BA4A-523C-4C89-AA9E-7119E13B8E77}"/>
                </a:ext>
              </a:extLst>
            </p:cNvPr>
            <p:cNvSpPr/>
            <p:nvPr/>
          </p:nvSpPr>
          <p:spPr>
            <a:xfrm>
              <a:off x="-4669386" y="7909640"/>
              <a:ext cx="16538084" cy="859265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850936AA-0055-458A-9555-04BD1FC56439}"/>
                </a:ext>
              </a:extLst>
            </p:cNvPr>
            <p:cNvSpPr/>
            <p:nvPr/>
          </p:nvSpPr>
          <p:spPr>
            <a:xfrm>
              <a:off x="-4755952" y="8168454"/>
              <a:ext cx="16711216" cy="847916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CE43BBC8-9BBE-4337-8466-E695BF42751C}"/>
                </a:ext>
              </a:extLst>
            </p:cNvPr>
            <p:cNvSpPr/>
            <p:nvPr/>
          </p:nvSpPr>
          <p:spPr>
            <a:xfrm>
              <a:off x="-4842518" y="8427268"/>
              <a:ext cx="16884348" cy="836568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53B97AD7-D496-4485-9148-3D61E94BCE40}"/>
                </a:ext>
              </a:extLst>
            </p:cNvPr>
            <p:cNvSpPr/>
            <p:nvPr/>
          </p:nvSpPr>
          <p:spPr>
            <a:xfrm>
              <a:off x="-4929084" y="8686081"/>
              <a:ext cx="17057480" cy="825219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 cap="flat" cmpd="sng" algn="ctr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AD568744-1F40-421C-B295-AA2538EED899}"/>
                </a:ext>
              </a:extLst>
            </p:cNvPr>
            <p:cNvSpPr/>
            <p:nvPr/>
          </p:nvSpPr>
          <p:spPr>
            <a:xfrm>
              <a:off x="-5015650" y="8944895"/>
              <a:ext cx="17230612" cy="813871"/>
            </a:xfrm>
            <a:custGeom>
              <a:avLst/>
              <a:gdLst>
                <a:gd name="connsiteX0" fmla="*/ 0 w 16904788"/>
                <a:gd name="connsiteY0" fmla="*/ 595087 h 2075686"/>
                <a:gd name="connsiteX1" fmla="*/ 2656115 w 16904788"/>
                <a:gd name="connsiteY1" fmla="*/ 1973945 h 2075686"/>
                <a:gd name="connsiteX2" fmla="*/ 4920343 w 16904788"/>
                <a:gd name="connsiteY2" fmla="*/ 435430 h 2075686"/>
                <a:gd name="connsiteX3" fmla="*/ 7518400 w 16904788"/>
                <a:gd name="connsiteY3" fmla="*/ 2017487 h 2075686"/>
                <a:gd name="connsiteX4" fmla="*/ 10174515 w 16904788"/>
                <a:gd name="connsiteY4" fmla="*/ 116116 h 2075686"/>
                <a:gd name="connsiteX5" fmla="*/ 12380686 w 16904788"/>
                <a:gd name="connsiteY5" fmla="*/ 2075545 h 2075686"/>
                <a:gd name="connsiteX6" fmla="*/ 14601372 w 16904788"/>
                <a:gd name="connsiteY6" fmla="*/ 2 h 2075686"/>
                <a:gd name="connsiteX7" fmla="*/ 16662400 w 16904788"/>
                <a:gd name="connsiteY7" fmla="*/ 2061030 h 2075686"/>
                <a:gd name="connsiteX8" fmla="*/ 16865600 w 16904788"/>
                <a:gd name="connsiteY8" fmla="*/ 711202 h 2075686"/>
                <a:gd name="connsiteX0" fmla="*/ 0 w 18237200"/>
                <a:gd name="connsiteY0" fmla="*/ 595087 h 2075686"/>
                <a:gd name="connsiteX1" fmla="*/ 2656115 w 18237200"/>
                <a:gd name="connsiteY1" fmla="*/ 1973945 h 2075686"/>
                <a:gd name="connsiteX2" fmla="*/ 4920343 w 18237200"/>
                <a:gd name="connsiteY2" fmla="*/ 435430 h 2075686"/>
                <a:gd name="connsiteX3" fmla="*/ 7518400 w 18237200"/>
                <a:gd name="connsiteY3" fmla="*/ 2017487 h 2075686"/>
                <a:gd name="connsiteX4" fmla="*/ 10174515 w 18237200"/>
                <a:gd name="connsiteY4" fmla="*/ 116116 h 2075686"/>
                <a:gd name="connsiteX5" fmla="*/ 12380686 w 18237200"/>
                <a:gd name="connsiteY5" fmla="*/ 2075545 h 2075686"/>
                <a:gd name="connsiteX6" fmla="*/ 14601372 w 18237200"/>
                <a:gd name="connsiteY6" fmla="*/ 2 h 2075686"/>
                <a:gd name="connsiteX7" fmla="*/ 16662400 w 18237200"/>
                <a:gd name="connsiteY7" fmla="*/ 2061030 h 2075686"/>
                <a:gd name="connsiteX8" fmla="*/ 18237200 w 18237200"/>
                <a:gd name="connsiteY8" fmla="*/ 25402 h 2075686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  <a:gd name="connsiteX0" fmla="*/ 0 w 18237200"/>
                <a:gd name="connsiteY0" fmla="*/ 595090 h 2104234"/>
                <a:gd name="connsiteX1" fmla="*/ 2656115 w 18237200"/>
                <a:gd name="connsiteY1" fmla="*/ 1973948 h 2104234"/>
                <a:gd name="connsiteX2" fmla="*/ 4920343 w 18237200"/>
                <a:gd name="connsiteY2" fmla="*/ 435433 h 2104234"/>
                <a:gd name="connsiteX3" fmla="*/ 7518400 w 18237200"/>
                <a:gd name="connsiteY3" fmla="*/ 2017490 h 2104234"/>
                <a:gd name="connsiteX4" fmla="*/ 10174515 w 18237200"/>
                <a:gd name="connsiteY4" fmla="*/ 116119 h 2104234"/>
                <a:gd name="connsiteX5" fmla="*/ 12380686 w 18237200"/>
                <a:gd name="connsiteY5" fmla="*/ 2075548 h 2104234"/>
                <a:gd name="connsiteX6" fmla="*/ 14601372 w 18237200"/>
                <a:gd name="connsiteY6" fmla="*/ 5 h 2104234"/>
                <a:gd name="connsiteX7" fmla="*/ 16795750 w 18237200"/>
                <a:gd name="connsiteY7" fmla="*/ 2099133 h 2104234"/>
                <a:gd name="connsiteX8" fmla="*/ 18237200 w 18237200"/>
                <a:gd name="connsiteY8" fmla="*/ 25405 h 210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37200" h="2104234">
                  <a:moveTo>
                    <a:pt x="0" y="595090"/>
                  </a:moveTo>
                  <a:cubicBezTo>
                    <a:pt x="918029" y="1297823"/>
                    <a:pt x="1836058" y="2000557"/>
                    <a:pt x="2656115" y="1973948"/>
                  </a:cubicBezTo>
                  <a:cubicBezTo>
                    <a:pt x="3476172" y="1947339"/>
                    <a:pt x="4109962" y="428176"/>
                    <a:pt x="4920343" y="435433"/>
                  </a:cubicBezTo>
                  <a:cubicBezTo>
                    <a:pt x="5730724" y="442690"/>
                    <a:pt x="6642705" y="2070709"/>
                    <a:pt x="7518400" y="2017490"/>
                  </a:cubicBezTo>
                  <a:cubicBezTo>
                    <a:pt x="8394095" y="1964271"/>
                    <a:pt x="9364134" y="106443"/>
                    <a:pt x="10174515" y="116119"/>
                  </a:cubicBezTo>
                  <a:cubicBezTo>
                    <a:pt x="10984896" y="125795"/>
                    <a:pt x="11642877" y="2094900"/>
                    <a:pt x="12380686" y="2075548"/>
                  </a:cubicBezTo>
                  <a:cubicBezTo>
                    <a:pt x="13118496" y="2056196"/>
                    <a:pt x="13865528" y="-3926"/>
                    <a:pt x="14601372" y="5"/>
                  </a:cubicBezTo>
                  <a:cubicBezTo>
                    <a:pt x="15337216" y="3936"/>
                    <a:pt x="16418379" y="1980600"/>
                    <a:pt x="16795750" y="2099133"/>
                  </a:cubicBezTo>
                  <a:cubicBezTo>
                    <a:pt x="17173121" y="2217666"/>
                    <a:pt x="18234781" y="233443"/>
                    <a:pt x="18237200" y="25405"/>
                  </a:cubicBezTo>
                </a:path>
              </a:pathLst>
            </a:custGeom>
            <a:noFill/>
            <a:ln w="31750">
              <a:gradFill>
                <a:gsLst>
                  <a:gs pos="56000">
                    <a:srgbClr val="037F76">
                      <a:alpha val="35000"/>
                    </a:srgbClr>
                  </a:gs>
                  <a:gs pos="0">
                    <a:srgbClr val="037F76">
                      <a:alpha val="80000"/>
                    </a:srgbClr>
                  </a:gs>
                  <a:gs pos="100000">
                    <a:srgbClr val="037F76">
                      <a:alpha val="8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直角三角形 23">
            <a:extLst>
              <a:ext uri="{FF2B5EF4-FFF2-40B4-BE49-F238E27FC236}">
                <a16:creationId xmlns="" xmlns:a16="http://schemas.microsoft.com/office/drawing/2014/main" id="{6D554040-18B5-4787-A1EF-9C537C1339B8}"/>
              </a:ext>
            </a:extLst>
          </p:cNvPr>
          <p:cNvSpPr/>
          <p:nvPr userDrawn="1"/>
        </p:nvSpPr>
        <p:spPr>
          <a:xfrm flipH="1" flipV="1">
            <a:off x="10800287" y="-257179"/>
            <a:ext cx="1648888" cy="1648888"/>
          </a:xfrm>
          <a:prstGeom prst="rtTriangle">
            <a:avLst/>
          </a:prstGeom>
          <a:solidFill>
            <a:srgbClr val="015A54"/>
          </a:solidFill>
          <a:ln w="50800">
            <a:solidFill>
              <a:srgbClr val="037F76"/>
            </a:solidFill>
          </a:ln>
          <a:effectLst>
            <a:innerShdw blurRad="1143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1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7DE2E7D-AA16-405B-82F1-998DF06B59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7241" y="0"/>
            <a:ext cx="12786482" cy="6858000"/>
          </a:xfrm>
          <a:custGeom>
            <a:avLst/>
            <a:gdLst>
              <a:gd name="connsiteX0" fmla="*/ 0 w 11379200"/>
              <a:gd name="connsiteY0" fmla="*/ 0 h 6103207"/>
              <a:gd name="connsiteX1" fmla="*/ 11379200 w 11379200"/>
              <a:gd name="connsiteY1" fmla="*/ 0 h 6103207"/>
              <a:gd name="connsiteX2" fmla="*/ 11379200 w 11379200"/>
              <a:gd name="connsiteY2" fmla="*/ 6103207 h 6103207"/>
              <a:gd name="connsiteX3" fmla="*/ 0 w 11379200"/>
              <a:gd name="connsiteY3" fmla="*/ 6103207 h 6103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79200" h="6103207">
                <a:moveTo>
                  <a:pt x="0" y="0"/>
                </a:moveTo>
                <a:lnTo>
                  <a:pt x="11379200" y="0"/>
                </a:lnTo>
                <a:lnTo>
                  <a:pt x="11379200" y="6103207"/>
                </a:lnTo>
                <a:lnTo>
                  <a:pt x="0" y="6103207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626F7D6-4FB8-4A60-B57F-C42BD6BB6B3B}"/>
              </a:ext>
            </a:extLst>
          </p:cNvPr>
          <p:cNvSpPr/>
          <p:nvPr userDrawn="1"/>
        </p:nvSpPr>
        <p:spPr>
          <a:xfrm>
            <a:off x="-1493075" y="0"/>
            <a:ext cx="5186469" cy="6858000"/>
          </a:xfrm>
          <a:prstGeom prst="rect">
            <a:avLst/>
          </a:prstGeom>
          <a:gradFill>
            <a:gsLst>
              <a:gs pos="0">
                <a:srgbClr val="554BAB">
                  <a:alpha val="94000"/>
                </a:srgbClr>
              </a:gs>
              <a:gs pos="100000">
                <a:srgbClr val="554BAB">
                  <a:alpha val="2700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84E2F49-0A3B-47A5-91FE-81BB9EF4A9B7}"/>
              </a:ext>
            </a:extLst>
          </p:cNvPr>
          <p:cNvSpPr/>
          <p:nvPr userDrawn="1"/>
        </p:nvSpPr>
        <p:spPr>
          <a:xfrm flipH="1">
            <a:off x="8498606" y="0"/>
            <a:ext cx="5186469" cy="6858000"/>
          </a:xfrm>
          <a:prstGeom prst="rect">
            <a:avLst/>
          </a:prstGeom>
          <a:gradFill>
            <a:gsLst>
              <a:gs pos="0">
                <a:srgbClr val="554BAB">
                  <a:alpha val="94000"/>
                </a:srgbClr>
              </a:gs>
              <a:gs pos="100000">
                <a:srgbClr val="554BAB">
                  <a:alpha val="2700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D41F15B7-FCEF-43DD-A3CA-6C7065CEA494}"/>
              </a:ext>
            </a:extLst>
          </p:cNvPr>
          <p:cNvSpPr/>
          <p:nvPr userDrawn="1"/>
        </p:nvSpPr>
        <p:spPr>
          <a:xfrm>
            <a:off x="205546" y="329010"/>
            <a:ext cx="11638668" cy="6342220"/>
          </a:xfrm>
          <a:prstGeom prst="roundRect">
            <a:avLst>
              <a:gd name="adj" fmla="val 3498"/>
            </a:avLst>
          </a:prstGeom>
          <a:pattFill prst="wdUpDiag">
            <a:fgClr>
              <a:srgbClr val="00A6B4"/>
            </a:fgClr>
            <a:bgClr>
              <a:srgbClr val="00C4EE"/>
            </a:bgClr>
          </a:patt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64AF6180-E8E0-4CCD-A61F-ACD674588FB2}"/>
              </a:ext>
            </a:extLst>
          </p:cNvPr>
          <p:cNvSpPr/>
          <p:nvPr userDrawn="1"/>
        </p:nvSpPr>
        <p:spPr>
          <a:xfrm>
            <a:off x="347786" y="186770"/>
            <a:ext cx="11638668" cy="6342220"/>
          </a:xfrm>
          <a:prstGeom prst="roundRect">
            <a:avLst>
              <a:gd name="adj" fmla="val 3498"/>
            </a:avLst>
          </a:prstGeom>
          <a:solidFill>
            <a:srgbClr val="4972FE"/>
          </a:solid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C6714B11-A670-4103-A3E5-57EFA9D24A00}"/>
              </a:ext>
            </a:extLst>
          </p:cNvPr>
          <p:cNvSpPr/>
          <p:nvPr userDrawn="1"/>
        </p:nvSpPr>
        <p:spPr>
          <a:xfrm>
            <a:off x="704166" y="503631"/>
            <a:ext cx="10925908" cy="5708499"/>
          </a:xfrm>
          <a:prstGeom prst="roundRect">
            <a:avLst>
              <a:gd name="adj" fmla="val 1776"/>
            </a:avLst>
          </a:prstGeom>
          <a:solidFill>
            <a:srgbClr val="2A0053"/>
          </a:solidFill>
          <a:ln w="3175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80D4B941-E22F-4D1D-A705-BE9EEDF3798F}"/>
              </a:ext>
            </a:extLst>
          </p:cNvPr>
          <p:cNvSpPr/>
          <p:nvPr userDrawn="1"/>
        </p:nvSpPr>
        <p:spPr>
          <a:xfrm>
            <a:off x="739648" y="543259"/>
            <a:ext cx="10854944" cy="5629243"/>
          </a:xfrm>
          <a:prstGeom prst="roundRect">
            <a:avLst>
              <a:gd name="adj" fmla="val 1420"/>
            </a:avLst>
          </a:prstGeom>
          <a:solidFill>
            <a:srgbClr val="FDD80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7F10F49-44E0-4481-A82E-04FB20C286A7}"/>
              </a:ext>
            </a:extLst>
          </p:cNvPr>
          <p:cNvGrpSpPr/>
          <p:nvPr userDrawn="1"/>
        </p:nvGrpSpPr>
        <p:grpSpPr>
          <a:xfrm>
            <a:off x="466465" y="281071"/>
            <a:ext cx="11401311" cy="6147375"/>
            <a:chOff x="466465" y="281071"/>
            <a:chExt cx="11401311" cy="6147375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F07792AF-C1F7-4FB8-AA6E-168EC286BD14}"/>
                </a:ext>
              </a:extLst>
            </p:cNvPr>
            <p:cNvSpPr/>
            <p:nvPr/>
          </p:nvSpPr>
          <p:spPr>
            <a:xfrm>
              <a:off x="1168251" y="281071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BD9B65F3-45DE-4B07-B08D-658E1615C835}"/>
                </a:ext>
              </a:extLst>
            </p:cNvPr>
            <p:cNvSpPr/>
            <p:nvPr/>
          </p:nvSpPr>
          <p:spPr>
            <a:xfrm>
              <a:off x="1548113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100B487-DCB7-4233-BA2F-51BFEC668283}"/>
                </a:ext>
              </a:extLst>
            </p:cNvPr>
            <p:cNvSpPr/>
            <p:nvPr/>
          </p:nvSpPr>
          <p:spPr>
            <a:xfrm>
              <a:off x="1927975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078A7AD0-D741-4449-94DD-49AE8B4485C0}"/>
                </a:ext>
              </a:extLst>
            </p:cNvPr>
            <p:cNvSpPr/>
            <p:nvPr/>
          </p:nvSpPr>
          <p:spPr>
            <a:xfrm>
              <a:off x="2307837" y="281071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F7238F9-41EB-4F0E-AF2E-689E7707A698}"/>
                </a:ext>
              </a:extLst>
            </p:cNvPr>
            <p:cNvSpPr/>
            <p:nvPr/>
          </p:nvSpPr>
          <p:spPr>
            <a:xfrm>
              <a:off x="2687699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922B032-E0FA-429A-BA1C-B1924B54BBF1}"/>
                </a:ext>
              </a:extLst>
            </p:cNvPr>
            <p:cNvSpPr/>
            <p:nvPr/>
          </p:nvSpPr>
          <p:spPr>
            <a:xfrm>
              <a:off x="3447423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B3070689-8416-48B4-AA00-E66C402F0D8B}"/>
                </a:ext>
              </a:extLst>
            </p:cNvPr>
            <p:cNvSpPr/>
            <p:nvPr/>
          </p:nvSpPr>
          <p:spPr>
            <a:xfrm>
              <a:off x="3827285" y="281071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45FFF934-CF31-4A9D-8497-52BFAC0A5B38}"/>
                </a:ext>
              </a:extLst>
            </p:cNvPr>
            <p:cNvSpPr/>
            <p:nvPr/>
          </p:nvSpPr>
          <p:spPr>
            <a:xfrm>
              <a:off x="4207147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D9304CD3-1AD8-4C18-952C-C085ACD297FF}"/>
                </a:ext>
              </a:extLst>
            </p:cNvPr>
            <p:cNvSpPr/>
            <p:nvPr/>
          </p:nvSpPr>
          <p:spPr>
            <a:xfrm>
              <a:off x="4587009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076B60B-6ED7-459E-91E1-7C77582BFAD6}"/>
                </a:ext>
              </a:extLst>
            </p:cNvPr>
            <p:cNvSpPr/>
            <p:nvPr/>
          </p:nvSpPr>
          <p:spPr>
            <a:xfrm>
              <a:off x="4966871" y="281071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FE4592EB-D9DE-4DA6-AA50-FBEDDB1C96A0}"/>
                </a:ext>
              </a:extLst>
            </p:cNvPr>
            <p:cNvSpPr/>
            <p:nvPr/>
          </p:nvSpPr>
          <p:spPr>
            <a:xfrm>
              <a:off x="5346733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EA878E28-3D87-48EE-91F2-7C5E3D33A3DF}"/>
                </a:ext>
              </a:extLst>
            </p:cNvPr>
            <p:cNvSpPr/>
            <p:nvPr/>
          </p:nvSpPr>
          <p:spPr>
            <a:xfrm>
              <a:off x="5726595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9751635F-3168-4ABF-ACD2-B85ABA3ED970}"/>
                </a:ext>
              </a:extLst>
            </p:cNvPr>
            <p:cNvSpPr/>
            <p:nvPr/>
          </p:nvSpPr>
          <p:spPr>
            <a:xfrm>
              <a:off x="6106457" y="281071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740AAEA2-7F1F-432E-8289-691D176DA501}"/>
                </a:ext>
              </a:extLst>
            </p:cNvPr>
            <p:cNvSpPr/>
            <p:nvPr/>
          </p:nvSpPr>
          <p:spPr>
            <a:xfrm>
              <a:off x="6486319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46017C1-5FBD-4534-81AE-7A644603F8D9}"/>
                </a:ext>
              </a:extLst>
            </p:cNvPr>
            <p:cNvSpPr/>
            <p:nvPr/>
          </p:nvSpPr>
          <p:spPr>
            <a:xfrm>
              <a:off x="6866181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BFD34592-4E32-41EF-B930-C784E5A75930}"/>
                </a:ext>
              </a:extLst>
            </p:cNvPr>
            <p:cNvSpPr/>
            <p:nvPr/>
          </p:nvSpPr>
          <p:spPr>
            <a:xfrm>
              <a:off x="7246043" y="281071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35901493-01FE-4A5C-ADAC-40D87C5D4CDD}"/>
                </a:ext>
              </a:extLst>
            </p:cNvPr>
            <p:cNvSpPr/>
            <p:nvPr/>
          </p:nvSpPr>
          <p:spPr>
            <a:xfrm>
              <a:off x="7625905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13A12BD-D0DF-4F76-9041-2E8746719517}"/>
                </a:ext>
              </a:extLst>
            </p:cNvPr>
            <p:cNvSpPr/>
            <p:nvPr/>
          </p:nvSpPr>
          <p:spPr>
            <a:xfrm>
              <a:off x="8005767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E1BCB948-466F-4F1C-9F23-B01049DEC3D4}"/>
                </a:ext>
              </a:extLst>
            </p:cNvPr>
            <p:cNvSpPr/>
            <p:nvPr/>
          </p:nvSpPr>
          <p:spPr>
            <a:xfrm>
              <a:off x="8385629" y="281071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D5D0674F-3453-4749-B5D2-D452524AF6B9}"/>
                </a:ext>
              </a:extLst>
            </p:cNvPr>
            <p:cNvSpPr/>
            <p:nvPr/>
          </p:nvSpPr>
          <p:spPr>
            <a:xfrm>
              <a:off x="9145353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755D1437-D39F-489F-BA49-BDF33B22F56C}"/>
                </a:ext>
              </a:extLst>
            </p:cNvPr>
            <p:cNvSpPr/>
            <p:nvPr/>
          </p:nvSpPr>
          <p:spPr>
            <a:xfrm>
              <a:off x="9525215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9E3D978B-E51A-4408-BA5A-F383D8B69851}"/>
                </a:ext>
              </a:extLst>
            </p:cNvPr>
            <p:cNvSpPr/>
            <p:nvPr/>
          </p:nvSpPr>
          <p:spPr>
            <a:xfrm>
              <a:off x="9905077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4DF82DD7-8D5B-4721-B4BC-92AD59EFEF28}"/>
                </a:ext>
              </a:extLst>
            </p:cNvPr>
            <p:cNvSpPr/>
            <p:nvPr/>
          </p:nvSpPr>
          <p:spPr>
            <a:xfrm>
              <a:off x="10284939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938AD497-E611-4096-A02E-2D64815DFC27}"/>
                </a:ext>
              </a:extLst>
            </p:cNvPr>
            <p:cNvSpPr/>
            <p:nvPr/>
          </p:nvSpPr>
          <p:spPr>
            <a:xfrm>
              <a:off x="10664801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CACA825D-C69D-4F0F-B319-FF63CEF3384E}"/>
                </a:ext>
              </a:extLst>
            </p:cNvPr>
            <p:cNvSpPr/>
            <p:nvPr/>
          </p:nvSpPr>
          <p:spPr>
            <a:xfrm>
              <a:off x="11044663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2CE79D05-9824-4C85-9907-FBC78AEB72A0}"/>
                </a:ext>
              </a:extLst>
            </p:cNvPr>
            <p:cNvSpPr/>
            <p:nvPr/>
          </p:nvSpPr>
          <p:spPr>
            <a:xfrm>
              <a:off x="11424519" y="281071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3F6F77CA-BC40-457B-9D42-1E8EF1CA9577}"/>
                </a:ext>
              </a:extLst>
            </p:cNvPr>
            <p:cNvSpPr/>
            <p:nvPr/>
          </p:nvSpPr>
          <p:spPr>
            <a:xfrm>
              <a:off x="788389" y="281071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14CE26B-D1FD-4841-B265-AC8A902DB8EF}"/>
                </a:ext>
              </a:extLst>
            </p:cNvPr>
            <p:cNvSpPr/>
            <p:nvPr/>
          </p:nvSpPr>
          <p:spPr>
            <a:xfrm>
              <a:off x="3067561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BCB2D2C-986F-4E61-916D-D775BE038F60}"/>
                </a:ext>
              </a:extLst>
            </p:cNvPr>
            <p:cNvSpPr/>
            <p:nvPr/>
          </p:nvSpPr>
          <p:spPr>
            <a:xfrm>
              <a:off x="8765491" y="281071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93A2311D-0261-463D-9582-6711A4F8E383}"/>
                </a:ext>
              </a:extLst>
            </p:cNvPr>
            <p:cNvSpPr/>
            <p:nvPr/>
          </p:nvSpPr>
          <p:spPr>
            <a:xfrm>
              <a:off x="1168251" y="6307114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56E3EE8C-FA8F-40A5-8EBD-A5F271DBB82E}"/>
                </a:ext>
              </a:extLst>
            </p:cNvPr>
            <p:cNvSpPr/>
            <p:nvPr/>
          </p:nvSpPr>
          <p:spPr>
            <a:xfrm>
              <a:off x="1548113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A1F2EDD0-AC16-4806-882F-26DDBDABEDB5}"/>
                </a:ext>
              </a:extLst>
            </p:cNvPr>
            <p:cNvSpPr/>
            <p:nvPr/>
          </p:nvSpPr>
          <p:spPr>
            <a:xfrm>
              <a:off x="1927975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0850C93D-D20C-4AD1-A6DA-FE0CC32B3D5D}"/>
                </a:ext>
              </a:extLst>
            </p:cNvPr>
            <p:cNvSpPr/>
            <p:nvPr/>
          </p:nvSpPr>
          <p:spPr>
            <a:xfrm>
              <a:off x="2307837" y="6307114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E670505D-5E37-4D4E-9A61-AEC38D8FB542}"/>
                </a:ext>
              </a:extLst>
            </p:cNvPr>
            <p:cNvSpPr/>
            <p:nvPr/>
          </p:nvSpPr>
          <p:spPr>
            <a:xfrm>
              <a:off x="2687699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62CAD15-46E3-40E1-8C5C-2679FDC5E1A4}"/>
                </a:ext>
              </a:extLst>
            </p:cNvPr>
            <p:cNvSpPr/>
            <p:nvPr/>
          </p:nvSpPr>
          <p:spPr>
            <a:xfrm>
              <a:off x="3447423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5BB0BE2A-E991-40F8-AF1D-0C087E0F8024}"/>
                </a:ext>
              </a:extLst>
            </p:cNvPr>
            <p:cNvSpPr/>
            <p:nvPr/>
          </p:nvSpPr>
          <p:spPr>
            <a:xfrm>
              <a:off x="3827285" y="6307114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B6373A8-3148-4F4F-B275-ACC4C9BC0C1E}"/>
                </a:ext>
              </a:extLst>
            </p:cNvPr>
            <p:cNvSpPr/>
            <p:nvPr/>
          </p:nvSpPr>
          <p:spPr>
            <a:xfrm>
              <a:off x="4207147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F6C2072D-81BD-4CBA-A70A-C82B73DF0A0F}"/>
                </a:ext>
              </a:extLst>
            </p:cNvPr>
            <p:cNvSpPr/>
            <p:nvPr/>
          </p:nvSpPr>
          <p:spPr>
            <a:xfrm>
              <a:off x="4587009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17602458-259F-4DF5-9159-A487A7A6E756}"/>
                </a:ext>
              </a:extLst>
            </p:cNvPr>
            <p:cNvSpPr/>
            <p:nvPr/>
          </p:nvSpPr>
          <p:spPr>
            <a:xfrm>
              <a:off x="4966871" y="6307114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7796126B-8042-4AC6-8A72-A9E710C64300}"/>
                </a:ext>
              </a:extLst>
            </p:cNvPr>
            <p:cNvSpPr/>
            <p:nvPr/>
          </p:nvSpPr>
          <p:spPr>
            <a:xfrm>
              <a:off x="5346733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81E2DC84-1ECE-4644-91BA-B6138C8B95B9}"/>
                </a:ext>
              </a:extLst>
            </p:cNvPr>
            <p:cNvSpPr/>
            <p:nvPr/>
          </p:nvSpPr>
          <p:spPr>
            <a:xfrm>
              <a:off x="5726595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0135A01F-2D53-4D58-8AA1-809F267EFFF3}"/>
                </a:ext>
              </a:extLst>
            </p:cNvPr>
            <p:cNvSpPr/>
            <p:nvPr/>
          </p:nvSpPr>
          <p:spPr>
            <a:xfrm>
              <a:off x="6106457" y="6307114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92119597-7FCA-4E06-8694-0F5BC308EA78}"/>
                </a:ext>
              </a:extLst>
            </p:cNvPr>
            <p:cNvSpPr/>
            <p:nvPr/>
          </p:nvSpPr>
          <p:spPr>
            <a:xfrm>
              <a:off x="6486319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B5400F62-00AC-42F9-8B43-6658153DFE23}"/>
                </a:ext>
              </a:extLst>
            </p:cNvPr>
            <p:cNvSpPr/>
            <p:nvPr/>
          </p:nvSpPr>
          <p:spPr>
            <a:xfrm>
              <a:off x="6866181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D95138FC-8BA1-4508-ABD5-113DF80BE057}"/>
                </a:ext>
              </a:extLst>
            </p:cNvPr>
            <p:cNvSpPr/>
            <p:nvPr/>
          </p:nvSpPr>
          <p:spPr>
            <a:xfrm>
              <a:off x="7246043" y="6307114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C2944975-DA0E-4246-8136-C74A2822B447}"/>
                </a:ext>
              </a:extLst>
            </p:cNvPr>
            <p:cNvSpPr/>
            <p:nvPr/>
          </p:nvSpPr>
          <p:spPr>
            <a:xfrm>
              <a:off x="7625905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49CF3E91-A762-4649-9E9D-0FADABB179E8}"/>
                </a:ext>
              </a:extLst>
            </p:cNvPr>
            <p:cNvSpPr/>
            <p:nvPr/>
          </p:nvSpPr>
          <p:spPr>
            <a:xfrm>
              <a:off x="8005767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3D438113-DFCC-422C-87B8-4C213F5DB076}"/>
                </a:ext>
              </a:extLst>
            </p:cNvPr>
            <p:cNvSpPr/>
            <p:nvPr/>
          </p:nvSpPr>
          <p:spPr>
            <a:xfrm>
              <a:off x="8385629" y="6307114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F4832C4C-F0E1-418C-A987-40E10275C915}"/>
                </a:ext>
              </a:extLst>
            </p:cNvPr>
            <p:cNvSpPr/>
            <p:nvPr/>
          </p:nvSpPr>
          <p:spPr>
            <a:xfrm>
              <a:off x="9145353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7D06BFF2-6FBE-485E-86DA-BCDAE73E7AA2}"/>
                </a:ext>
              </a:extLst>
            </p:cNvPr>
            <p:cNvSpPr/>
            <p:nvPr/>
          </p:nvSpPr>
          <p:spPr>
            <a:xfrm>
              <a:off x="9525215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AA9A38EB-B667-4685-B1C4-738F57084EE0}"/>
                </a:ext>
              </a:extLst>
            </p:cNvPr>
            <p:cNvSpPr/>
            <p:nvPr/>
          </p:nvSpPr>
          <p:spPr>
            <a:xfrm>
              <a:off x="9905077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0E6D281F-DF4C-449F-8391-D2928DB815EC}"/>
                </a:ext>
              </a:extLst>
            </p:cNvPr>
            <p:cNvSpPr/>
            <p:nvPr/>
          </p:nvSpPr>
          <p:spPr>
            <a:xfrm>
              <a:off x="10284939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D7491C24-9E42-400A-8FF2-7976D04807FF}"/>
                </a:ext>
              </a:extLst>
            </p:cNvPr>
            <p:cNvSpPr/>
            <p:nvPr/>
          </p:nvSpPr>
          <p:spPr>
            <a:xfrm>
              <a:off x="10664801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ACCABA6B-333E-4DB3-A0C6-5C16CCCC617E}"/>
                </a:ext>
              </a:extLst>
            </p:cNvPr>
            <p:cNvSpPr/>
            <p:nvPr/>
          </p:nvSpPr>
          <p:spPr>
            <a:xfrm>
              <a:off x="11044663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1DF3AB33-2669-4385-9DCF-97F452CBD4CA}"/>
                </a:ext>
              </a:extLst>
            </p:cNvPr>
            <p:cNvSpPr/>
            <p:nvPr/>
          </p:nvSpPr>
          <p:spPr>
            <a:xfrm>
              <a:off x="11424519" y="6307114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D8D4CC7C-45CF-43F9-8810-DD28613B0A0E}"/>
                </a:ext>
              </a:extLst>
            </p:cNvPr>
            <p:cNvSpPr/>
            <p:nvPr/>
          </p:nvSpPr>
          <p:spPr>
            <a:xfrm>
              <a:off x="788389" y="63071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23F52310-F73F-4169-B1EB-43041975AAFA}"/>
                </a:ext>
              </a:extLst>
            </p:cNvPr>
            <p:cNvSpPr/>
            <p:nvPr/>
          </p:nvSpPr>
          <p:spPr>
            <a:xfrm>
              <a:off x="3067561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04795756-1271-4D3D-A296-A6CCAF8F7AE5}"/>
                </a:ext>
              </a:extLst>
            </p:cNvPr>
            <p:cNvSpPr/>
            <p:nvPr/>
          </p:nvSpPr>
          <p:spPr>
            <a:xfrm>
              <a:off x="8765491" y="6307114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DBD3ABE2-E133-4F32-8B59-19BF659BEDAD}"/>
                </a:ext>
              </a:extLst>
            </p:cNvPr>
            <p:cNvSpPr/>
            <p:nvPr/>
          </p:nvSpPr>
          <p:spPr>
            <a:xfrm rot="5400000">
              <a:off x="466465" y="76975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2073626A-0C53-4DB9-9D48-67C0EA603589}"/>
                </a:ext>
              </a:extLst>
            </p:cNvPr>
            <p:cNvSpPr/>
            <p:nvPr/>
          </p:nvSpPr>
          <p:spPr>
            <a:xfrm rot="5400000">
              <a:off x="466465" y="115859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5ACDEDC1-4638-4930-8188-59201336CF45}"/>
                </a:ext>
              </a:extLst>
            </p:cNvPr>
            <p:cNvSpPr/>
            <p:nvPr/>
          </p:nvSpPr>
          <p:spPr>
            <a:xfrm rot="5400000">
              <a:off x="466465" y="154743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5D8FAC9C-D046-4315-9A15-C6B5C9D1520C}"/>
                </a:ext>
              </a:extLst>
            </p:cNvPr>
            <p:cNvSpPr/>
            <p:nvPr/>
          </p:nvSpPr>
          <p:spPr>
            <a:xfrm rot="5400000">
              <a:off x="466465" y="1936275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2DA16ABF-EECB-41D4-BB7F-A9CD77366D3C}"/>
                </a:ext>
              </a:extLst>
            </p:cNvPr>
            <p:cNvSpPr/>
            <p:nvPr/>
          </p:nvSpPr>
          <p:spPr>
            <a:xfrm rot="5400000">
              <a:off x="466465" y="271395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8DF146EF-9BB6-48BE-AA35-CE5E6B53B2DC}"/>
                </a:ext>
              </a:extLst>
            </p:cNvPr>
            <p:cNvSpPr/>
            <p:nvPr/>
          </p:nvSpPr>
          <p:spPr>
            <a:xfrm rot="5400000">
              <a:off x="466465" y="310279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1E3AB9B5-DFFB-4261-863F-3FC1DA4FFB14}"/>
                </a:ext>
              </a:extLst>
            </p:cNvPr>
            <p:cNvSpPr/>
            <p:nvPr/>
          </p:nvSpPr>
          <p:spPr>
            <a:xfrm rot="5400000">
              <a:off x="466465" y="349163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8DD26FBB-7E59-456F-822E-5191B8F94D7B}"/>
                </a:ext>
              </a:extLst>
            </p:cNvPr>
            <p:cNvSpPr/>
            <p:nvPr/>
          </p:nvSpPr>
          <p:spPr>
            <a:xfrm rot="5400000">
              <a:off x="466465" y="388047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8C2CD146-DCC3-47B8-A927-D115DB8A7495}"/>
                </a:ext>
              </a:extLst>
            </p:cNvPr>
            <p:cNvSpPr/>
            <p:nvPr/>
          </p:nvSpPr>
          <p:spPr>
            <a:xfrm rot="5400000">
              <a:off x="466465" y="4269315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A43BD74C-8C54-4B74-8352-667A50C24CC4}"/>
                </a:ext>
              </a:extLst>
            </p:cNvPr>
            <p:cNvSpPr/>
            <p:nvPr/>
          </p:nvSpPr>
          <p:spPr>
            <a:xfrm rot="5400000">
              <a:off x="466465" y="4658155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25A5D422-7A70-4900-BD30-BDFD55AD612E}"/>
                </a:ext>
              </a:extLst>
            </p:cNvPr>
            <p:cNvSpPr/>
            <p:nvPr/>
          </p:nvSpPr>
          <p:spPr>
            <a:xfrm rot="5400000">
              <a:off x="466465" y="504699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AC515C90-2906-4785-92FD-212F7D582451}"/>
                </a:ext>
              </a:extLst>
            </p:cNvPr>
            <p:cNvSpPr/>
            <p:nvPr/>
          </p:nvSpPr>
          <p:spPr>
            <a:xfrm rot="5400000">
              <a:off x="466465" y="543583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C14D15FD-AB12-4CA4-BA33-7729598595CC}"/>
                </a:ext>
              </a:extLst>
            </p:cNvPr>
            <p:cNvSpPr/>
            <p:nvPr/>
          </p:nvSpPr>
          <p:spPr>
            <a:xfrm rot="5400000">
              <a:off x="466465" y="582467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F9E4F7AA-33A1-4BC8-A542-36EB195E4679}"/>
                </a:ext>
              </a:extLst>
            </p:cNvPr>
            <p:cNvSpPr/>
            <p:nvPr/>
          </p:nvSpPr>
          <p:spPr>
            <a:xfrm rot="5400000">
              <a:off x="466465" y="62135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5A988540-3CB7-47A3-B4B8-EDE0CB78276F}"/>
                </a:ext>
              </a:extLst>
            </p:cNvPr>
            <p:cNvSpPr/>
            <p:nvPr/>
          </p:nvSpPr>
          <p:spPr>
            <a:xfrm rot="5400000">
              <a:off x="466465" y="38091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884EB652-B58B-4510-84AC-787E8AEF2AB0}"/>
                </a:ext>
              </a:extLst>
            </p:cNvPr>
            <p:cNvSpPr/>
            <p:nvPr/>
          </p:nvSpPr>
          <p:spPr>
            <a:xfrm rot="5400000">
              <a:off x="466465" y="2325115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D39C3DD6-BD04-4A2D-955B-5B90ED59BED9}"/>
                </a:ext>
              </a:extLst>
            </p:cNvPr>
            <p:cNvSpPr/>
            <p:nvPr/>
          </p:nvSpPr>
          <p:spPr>
            <a:xfrm rot="5400000">
              <a:off x="11746444" y="76975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E3D2A66D-8D2E-4EAD-B988-DE848BFCE041}"/>
                </a:ext>
              </a:extLst>
            </p:cNvPr>
            <p:cNvSpPr/>
            <p:nvPr/>
          </p:nvSpPr>
          <p:spPr>
            <a:xfrm rot="5400000">
              <a:off x="11746444" y="115859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941793CF-D5A0-4930-AF89-91B18985D639}"/>
                </a:ext>
              </a:extLst>
            </p:cNvPr>
            <p:cNvSpPr/>
            <p:nvPr/>
          </p:nvSpPr>
          <p:spPr>
            <a:xfrm rot="5400000">
              <a:off x="11746444" y="154743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99B7C47A-9FD5-4BBD-A650-4AF08AAA0EF7}"/>
                </a:ext>
              </a:extLst>
            </p:cNvPr>
            <p:cNvSpPr/>
            <p:nvPr/>
          </p:nvSpPr>
          <p:spPr>
            <a:xfrm rot="5400000">
              <a:off x="11746444" y="1936275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0CB9C6E4-CA13-4761-8F30-3DE69580ABEB}"/>
                </a:ext>
              </a:extLst>
            </p:cNvPr>
            <p:cNvSpPr/>
            <p:nvPr/>
          </p:nvSpPr>
          <p:spPr>
            <a:xfrm rot="5400000">
              <a:off x="11746444" y="271395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1A07A29E-BACD-4246-B39A-A4E4C7842F3D}"/>
                </a:ext>
              </a:extLst>
            </p:cNvPr>
            <p:cNvSpPr/>
            <p:nvPr/>
          </p:nvSpPr>
          <p:spPr>
            <a:xfrm rot="5400000">
              <a:off x="11746444" y="310279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F3264C05-630F-4D70-8861-D2365676E5EF}"/>
                </a:ext>
              </a:extLst>
            </p:cNvPr>
            <p:cNvSpPr/>
            <p:nvPr/>
          </p:nvSpPr>
          <p:spPr>
            <a:xfrm rot="5400000">
              <a:off x="11746444" y="349163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89823BD1-4A84-4595-AC6B-E0C57CE422C7}"/>
                </a:ext>
              </a:extLst>
            </p:cNvPr>
            <p:cNvSpPr/>
            <p:nvPr/>
          </p:nvSpPr>
          <p:spPr>
            <a:xfrm rot="5400000">
              <a:off x="11746444" y="388047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A618B093-FCD5-47CF-9029-7E26CC36B14B}"/>
                </a:ext>
              </a:extLst>
            </p:cNvPr>
            <p:cNvSpPr/>
            <p:nvPr/>
          </p:nvSpPr>
          <p:spPr>
            <a:xfrm rot="5400000">
              <a:off x="11746444" y="4269315"/>
              <a:ext cx="121332" cy="121332"/>
            </a:xfrm>
            <a:prstGeom prst="ellipse">
              <a:avLst/>
            </a:prstGeom>
            <a:solidFill>
              <a:srgbClr val="FED6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A7C4AFAF-549F-4C53-917F-40BB97A3C169}"/>
                </a:ext>
              </a:extLst>
            </p:cNvPr>
            <p:cNvSpPr/>
            <p:nvPr/>
          </p:nvSpPr>
          <p:spPr>
            <a:xfrm rot="5400000">
              <a:off x="11746444" y="4658155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="" xmlns:a16="http://schemas.microsoft.com/office/drawing/2014/main" id="{48C0FCC1-0903-472C-892F-C0FAF5B78550}"/>
                </a:ext>
              </a:extLst>
            </p:cNvPr>
            <p:cNvSpPr/>
            <p:nvPr/>
          </p:nvSpPr>
          <p:spPr>
            <a:xfrm rot="5400000">
              <a:off x="11746444" y="504699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0910CFFE-8A1F-4E7A-ACF4-F718C4C87C32}"/>
                </a:ext>
              </a:extLst>
            </p:cNvPr>
            <p:cNvSpPr/>
            <p:nvPr/>
          </p:nvSpPr>
          <p:spPr>
            <a:xfrm rot="5400000">
              <a:off x="11746444" y="5435835"/>
              <a:ext cx="121332" cy="121332"/>
            </a:xfrm>
            <a:prstGeom prst="ellipse">
              <a:avLst/>
            </a:prstGeom>
            <a:solidFill>
              <a:srgbClr val="FDD900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7349CC98-73D4-4407-8C57-B0F9EA81960A}"/>
                </a:ext>
              </a:extLst>
            </p:cNvPr>
            <p:cNvSpPr/>
            <p:nvPr/>
          </p:nvSpPr>
          <p:spPr>
            <a:xfrm rot="5400000">
              <a:off x="11746444" y="5824675"/>
              <a:ext cx="121332" cy="121332"/>
            </a:xfrm>
            <a:prstGeom prst="ellipse">
              <a:avLst/>
            </a:prstGeom>
            <a:solidFill>
              <a:srgbClr val="FE9E6A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8A2819B0-C9E0-4A50-AD20-85F5631D4CC9}"/>
                </a:ext>
              </a:extLst>
            </p:cNvPr>
            <p:cNvSpPr/>
            <p:nvPr/>
          </p:nvSpPr>
          <p:spPr>
            <a:xfrm rot="5400000">
              <a:off x="11746444" y="6213514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45E0901E-5577-4A0F-BB08-2B55A496BF80}"/>
                </a:ext>
              </a:extLst>
            </p:cNvPr>
            <p:cNvSpPr/>
            <p:nvPr/>
          </p:nvSpPr>
          <p:spPr>
            <a:xfrm rot="5400000">
              <a:off x="11746444" y="380915"/>
              <a:ext cx="121332" cy="121332"/>
            </a:xfrm>
            <a:prstGeom prst="ellipse">
              <a:avLst/>
            </a:prstGeom>
            <a:solidFill>
              <a:srgbClr val="FDD803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95579C03-DC31-47A5-9400-DE94EED41A2D}"/>
                </a:ext>
              </a:extLst>
            </p:cNvPr>
            <p:cNvSpPr/>
            <p:nvPr/>
          </p:nvSpPr>
          <p:spPr>
            <a:xfrm rot="5400000">
              <a:off x="11746444" y="2325115"/>
              <a:ext cx="121332" cy="121332"/>
            </a:xfrm>
            <a:prstGeom prst="ellipse">
              <a:avLst/>
            </a:prstGeom>
            <a:solidFill>
              <a:srgbClr val="FED90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任意多边形: 形状 100">
            <a:extLst>
              <a:ext uri="{FF2B5EF4-FFF2-40B4-BE49-F238E27FC236}">
                <a16:creationId xmlns="" xmlns:a16="http://schemas.microsoft.com/office/drawing/2014/main" id="{A6807018-136C-4630-8738-9D87F4B69EC5}"/>
              </a:ext>
            </a:extLst>
          </p:cNvPr>
          <p:cNvSpPr/>
          <p:nvPr userDrawn="1"/>
        </p:nvSpPr>
        <p:spPr>
          <a:xfrm>
            <a:off x="739648" y="543259"/>
            <a:ext cx="10854944" cy="153132"/>
          </a:xfrm>
          <a:custGeom>
            <a:avLst/>
            <a:gdLst>
              <a:gd name="connsiteX0" fmla="*/ 79935 w 10854944"/>
              <a:gd name="connsiteY0" fmla="*/ 0 h 153132"/>
              <a:gd name="connsiteX1" fmla="*/ 10775009 w 10854944"/>
              <a:gd name="connsiteY1" fmla="*/ 0 h 153132"/>
              <a:gd name="connsiteX2" fmla="*/ 10854944 w 10854944"/>
              <a:gd name="connsiteY2" fmla="*/ 79935 h 153132"/>
              <a:gd name="connsiteX3" fmla="*/ 10854944 w 10854944"/>
              <a:gd name="connsiteY3" fmla="*/ 153132 h 153132"/>
              <a:gd name="connsiteX4" fmla="*/ 0 w 10854944"/>
              <a:gd name="connsiteY4" fmla="*/ 153132 h 153132"/>
              <a:gd name="connsiteX5" fmla="*/ 0 w 10854944"/>
              <a:gd name="connsiteY5" fmla="*/ 79935 h 153132"/>
              <a:gd name="connsiteX6" fmla="*/ 79935 w 10854944"/>
              <a:gd name="connsiteY6" fmla="*/ 0 h 15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4944" h="153132">
                <a:moveTo>
                  <a:pt x="79935" y="0"/>
                </a:moveTo>
                <a:lnTo>
                  <a:pt x="10775009" y="0"/>
                </a:lnTo>
                <a:cubicBezTo>
                  <a:pt x="10819156" y="0"/>
                  <a:pt x="10854944" y="35788"/>
                  <a:pt x="10854944" y="79935"/>
                </a:cubicBezTo>
                <a:lnTo>
                  <a:pt x="10854944" y="153132"/>
                </a:lnTo>
                <a:lnTo>
                  <a:pt x="0" y="153132"/>
                </a:lnTo>
                <a:lnTo>
                  <a:pt x="0" y="79935"/>
                </a:lnTo>
                <a:cubicBezTo>
                  <a:pt x="0" y="35788"/>
                  <a:pt x="35788" y="0"/>
                  <a:pt x="79935" y="0"/>
                </a:cubicBezTo>
                <a:close/>
              </a:path>
            </a:pathLst>
          </a:custGeom>
          <a:solidFill>
            <a:srgbClr val="E08D01">
              <a:alpha val="78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" name="图片 101">
            <a:extLst>
              <a:ext uri="{FF2B5EF4-FFF2-40B4-BE49-F238E27FC236}">
                <a16:creationId xmlns="" xmlns:a16="http://schemas.microsoft.com/office/drawing/2014/main" id="{C744A5FA-32AD-47A5-ADB4-F920924495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5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120" y="569348"/>
            <a:ext cx="10668000" cy="5577064"/>
          </a:xfrm>
          <a:custGeom>
            <a:avLst/>
            <a:gdLst>
              <a:gd name="connsiteX0" fmla="*/ 0 w 10811514"/>
              <a:gd name="connsiteY0" fmla="*/ 0 h 5652090"/>
              <a:gd name="connsiteX1" fmla="*/ 10811514 w 10811514"/>
              <a:gd name="connsiteY1" fmla="*/ 0 h 5652090"/>
              <a:gd name="connsiteX2" fmla="*/ 10811514 w 10811514"/>
              <a:gd name="connsiteY2" fmla="*/ 5652090 h 5652090"/>
              <a:gd name="connsiteX3" fmla="*/ 0 w 10811514"/>
              <a:gd name="connsiteY3" fmla="*/ 5652090 h 565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1514" h="5652090">
                <a:moveTo>
                  <a:pt x="0" y="0"/>
                </a:moveTo>
                <a:lnTo>
                  <a:pt x="10811514" y="0"/>
                </a:lnTo>
                <a:lnTo>
                  <a:pt x="10811514" y="5652090"/>
                </a:lnTo>
                <a:lnTo>
                  <a:pt x="0" y="56520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2894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DDBEA8-3D36-4F30-8B77-97AA5C96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CF7DDC5-0AD9-4EF8-8869-A3D683153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F6E53AA-E91E-426B-B407-8A421545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D02D35-F679-43D8-8D3E-2CF6FD19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0CB05BE-A11F-4A78-8039-06E1E3648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9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2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ags" Target="../tags/tag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06A9F32-56EC-415B-8FC7-729E2F4C4F60}"/>
              </a:ext>
            </a:extLst>
          </p:cNvPr>
          <p:cNvGrpSpPr/>
          <p:nvPr userDrawn="1"/>
        </p:nvGrpSpPr>
        <p:grpSpPr>
          <a:xfrm>
            <a:off x="-26924000" y="-40513000"/>
            <a:ext cx="66040000" cy="87884000"/>
            <a:chOff x="-41148000" y="-54356000"/>
            <a:chExt cx="66040000" cy="87884000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71840F5A-65DC-4B62-9A7F-6A6FDB405716}"/>
                </a:ext>
              </a:extLst>
            </p:cNvPr>
            <p:cNvSpPr/>
            <p:nvPr userDrawn="1"/>
          </p:nvSpPr>
          <p:spPr>
            <a:xfrm>
              <a:off x="-41148000" y="-54356000"/>
              <a:ext cx="3860800" cy="3860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31D47313-A9A0-4DF4-BFDE-F70B251A471E}"/>
                </a:ext>
              </a:extLst>
            </p:cNvPr>
            <p:cNvSpPr/>
            <p:nvPr userDrawn="1"/>
          </p:nvSpPr>
          <p:spPr>
            <a:xfrm>
              <a:off x="21031200" y="29667200"/>
              <a:ext cx="3860800" cy="3860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90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280" userDrawn="1">
          <p15:clr>
            <a:srgbClr val="F26B43"/>
          </p15:clr>
        </p15:guide>
        <p15:guide id="6" orient="horz" pos="34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0C55377-BA21-46A3-BD38-5EE24DF72263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6053AA6-8ACB-4FDA-97A8-80BEA918E0AC}"/>
              </a:ext>
            </a:extLst>
          </p:cNvPr>
          <p:cNvSpPr/>
          <p:nvPr userDrawn="1">
            <p:custDataLst>
              <p:tags r:id="rId7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D6121C0-3F60-47E6-A6C2-4B8B6FDED2B6}"/>
              </a:ext>
            </a:extLst>
          </p:cNvPr>
          <p:cNvGrpSpPr/>
          <p:nvPr userDrawn="1"/>
        </p:nvGrpSpPr>
        <p:grpSpPr>
          <a:xfrm>
            <a:off x="-26924000" y="-40513000"/>
            <a:ext cx="66040000" cy="87884000"/>
            <a:chOff x="-41148000" y="-54356000"/>
            <a:chExt cx="66040000" cy="87884000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D3A541A4-B7BC-4C3A-A133-7B601BA5DC49}"/>
                </a:ext>
              </a:extLst>
            </p:cNvPr>
            <p:cNvSpPr/>
            <p:nvPr userDrawn="1"/>
          </p:nvSpPr>
          <p:spPr>
            <a:xfrm>
              <a:off x="-41148000" y="-54356000"/>
              <a:ext cx="3860800" cy="3860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CC070376-A578-4FF6-9CC3-170D91DAB40E}"/>
                </a:ext>
              </a:extLst>
            </p:cNvPr>
            <p:cNvSpPr/>
            <p:nvPr userDrawn="1"/>
          </p:nvSpPr>
          <p:spPr>
            <a:xfrm>
              <a:off x="21031200" y="29667200"/>
              <a:ext cx="3860800" cy="3860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90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3" r:id="rId2"/>
    <p:sldLayoutId id="2147483674" r:id="rId3"/>
    <p:sldLayoutId id="214748367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280" userDrawn="1">
          <p15:clr>
            <a:srgbClr val="F26B43"/>
          </p15:clr>
        </p15:guide>
        <p15:guide id="6" orient="horz" pos="34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6E5FCF6-54C9-4A0B-AA81-6396DA938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0713388-EEE7-4628-9F29-24B4217B8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26AEF5-C487-4747-88E1-1188F58874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DBCCE-4024-4935-B506-0CB9986FBDB1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C29716-29DB-4E36-A4BF-290245A98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518251A-6DF6-4B3D-A467-EAC8540BF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5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13" Type="http://schemas.openxmlformats.org/officeDocument/2006/relationships/image" Target="../media/image15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microsoft.com/office/2007/relationships/hdphoto" Target="../media/hdphoto5.wdp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4.png"/><Relationship Id="rId5" Type="http://schemas.openxmlformats.org/officeDocument/2006/relationships/tags" Target="../tags/tag12.xml"/><Relationship Id="rId10" Type="http://schemas.openxmlformats.org/officeDocument/2006/relationships/image" Target="../media/image13.png"/><Relationship Id="rId4" Type="http://schemas.openxmlformats.org/officeDocument/2006/relationships/tags" Target="../tags/tag11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image" Target="../media/image17.png"/><Relationship Id="rId3" Type="http://schemas.openxmlformats.org/officeDocument/2006/relationships/tags" Target="../tags/tag17.xml"/><Relationship Id="rId21" Type="http://schemas.microsoft.com/office/2007/relationships/hdphoto" Target="../media/hdphoto7.wdp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image" Target="../media/image16.jpeg"/><Relationship Id="rId2" Type="http://schemas.openxmlformats.org/officeDocument/2006/relationships/tags" Target="../tags/tag16.xml"/><Relationship Id="rId16" Type="http://schemas.openxmlformats.org/officeDocument/2006/relationships/notesSlide" Target="../notesSlides/notesSlide5.xml"/><Relationship Id="rId20" Type="http://schemas.openxmlformats.org/officeDocument/2006/relationships/image" Target="../media/image18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image" Target="../media/image11.png"/><Relationship Id="rId5" Type="http://schemas.openxmlformats.org/officeDocument/2006/relationships/tags" Target="../tags/tag19.xml"/><Relationship Id="rId15" Type="http://schemas.openxmlformats.org/officeDocument/2006/relationships/slideLayout" Target="../slideLayouts/slideLayout5.xml"/><Relationship Id="rId23" Type="http://schemas.openxmlformats.org/officeDocument/2006/relationships/image" Target="../media/image20.png"/><Relationship Id="rId10" Type="http://schemas.openxmlformats.org/officeDocument/2006/relationships/tags" Target="../tags/tag24.xml"/><Relationship Id="rId19" Type="http://schemas.microsoft.com/office/2007/relationships/hdphoto" Target="../media/hdphoto6.wdp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26" Type="http://schemas.openxmlformats.org/officeDocument/2006/relationships/tags" Target="../tags/tag54.xml"/><Relationship Id="rId39" Type="http://schemas.openxmlformats.org/officeDocument/2006/relationships/image" Target="../media/image22.png"/><Relationship Id="rId21" Type="http://schemas.openxmlformats.org/officeDocument/2006/relationships/tags" Target="../tags/tag49.xml"/><Relationship Id="rId34" Type="http://schemas.openxmlformats.org/officeDocument/2006/relationships/tags" Target="../tags/tag62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tags" Target="../tags/tag53.xml"/><Relationship Id="rId33" Type="http://schemas.openxmlformats.org/officeDocument/2006/relationships/tags" Target="../tags/tag61.xml"/><Relationship Id="rId38" Type="http://schemas.openxmlformats.org/officeDocument/2006/relationships/image" Target="../media/image21.svg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tags" Target="../tags/tag48.xml"/><Relationship Id="rId29" Type="http://schemas.openxmlformats.org/officeDocument/2006/relationships/tags" Target="../tags/tag57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tags" Target="../tags/tag52.xml"/><Relationship Id="rId32" Type="http://schemas.openxmlformats.org/officeDocument/2006/relationships/tags" Target="../tags/tag60.xml"/><Relationship Id="rId37" Type="http://schemas.openxmlformats.org/officeDocument/2006/relationships/image" Target="../media/image21.png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tags" Target="../tags/tag51.xml"/><Relationship Id="rId28" Type="http://schemas.openxmlformats.org/officeDocument/2006/relationships/tags" Target="../tags/tag56.xml"/><Relationship Id="rId36" Type="http://schemas.openxmlformats.org/officeDocument/2006/relationships/notesSlide" Target="../notesSlides/notesSlide6.xml"/><Relationship Id="rId10" Type="http://schemas.openxmlformats.org/officeDocument/2006/relationships/tags" Target="../tags/tag38.xml"/><Relationship Id="rId19" Type="http://schemas.openxmlformats.org/officeDocument/2006/relationships/tags" Target="../tags/tag47.xml"/><Relationship Id="rId31" Type="http://schemas.openxmlformats.org/officeDocument/2006/relationships/tags" Target="../tags/tag59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tags" Target="../tags/tag50.xml"/><Relationship Id="rId27" Type="http://schemas.openxmlformats.org/officeDocument/2006/relationships/tags" Target="../tags/tag55.xml"/><Relationship Id="rId30" Type="http://schemas.openxmlformats.org/officeDocument/2006/relationships/tags" Target="../tags/tag58.xml"/><Relationship Id="rId35" Type="http://schemas.openxmlformats.org/officeDocument/2006/relationships/slideLayout" Target="../slideLayouts/slideLayout6.xml"/><Relationship Id="rId8" Type="http://schemas.openxmlformats.org/officeDocument/2006/relationships/tags" Target="../tags/tag36.xml"/><Relationship Id="rId3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notesSlide" Target="../notesSlides/notesSlide7.xml"/><Relationship Id="rId18" Type="http://schemas.microsoft.com/office/2007/relationships/hdphoto" Target="../media/hdphoto9.wdp"/><Relationship Id="rId3" Type="http://schemas.openxmlformats.org/officeDocument/2006/relationships/tags" Target="../tags/tag65.xml"/><Relationship Id="rId21" Type="http://schemas.openxmlformats.org/officeDocument/2006/relationships/image" Target="../media/image27.png"/><Relationship Id="rId7" Type="http://schemas.openxmlformats.org/officeDocument/2006/relationships/tags" Target="../tags/tag69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25.png"/><Relationship Id="rId2" Type="http://schemas.openxmlformats.org/officeDocument/2006/relationships/tags" Target="../tags/tag64.xml"/><Relationship Id="rId16" Type="http://schemas.microsoft.com/office/2007/relationships/hdphoto" Target="../media/hdphoto8.wdp"/><Relationship Id="rId20" Type="http://schemas.microsoft.com/office/2007/relationships/hdphoto" Target="../media/hdphoto10.wdp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image" Target="../media/image24.png"/><Relationship Id="rId10" Type="http://schemas.openxmlformats.org/officeDocument/2006/relationships/tags" Target="../tags/tag72.xml"/><Relationship Id="rId19" Type="http://schemas.openxmlformats.org/officeDocument/2006/relationships/image" Target="../media/image26.png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image" Target="../media/image23.jpeg"/><Relationship Id="rId2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image" Target="../media/image11.pn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image" Target="../media/image29.png"/><Relationship Id="rId2" Type="http://schemas.openxmlformats.org/officeDocument/2006/relationships/tags" Target="../tags/tag75.xml"/><Relationship Id="rId16" Type="http://schemas.openxmlformats.org/officeDocument/2006/relationships/image" Target="../media/image27.pn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9CA70A12-7CE2-4E04-91D4-34EC3936DC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D6DA95D-A640-419A-8DD5-435D44A87471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96223AD1-D6C5-4A8D-AADD-A9EA5352F823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7DB09FBB-C692-480B-8204-6E1FB5EE452E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D0FC1684-D9AE-44EA-AD23-00451C27E62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B4542568-6F85-4AE7-9FA2-BD5597D99BFA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EECC843D-5408-421B-8FB5-B974115B99B4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7590265-E7C0-4EEA-AD71-32758F1DDE67}"/>
              </a:ext>
            </a:extLst>
          </p:cNvPr>
          <p:cNvSpPr txBox="1"/>
          <p:nvPr/>
        </p:nvSpPr>
        <p:spPr>
          <a:xfrm>
            <a:off x="1320404" y="1935516"/>
            <a:ext cx="9551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r>
              <a:rPr lang="en-US" altLang="zh-CN" sz="115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1500" b="1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7C5DE31-2EAA-43ED-B173-31D72BAF32FB}"/>
              </a:ext>
            </a:extLst>
          </p:cNvPr>
          <p:cNvGrpSpPr/>
          <p:nvPr/>
        </p:nvGrpSpPr>
        <p:grpSpPr>
          <a:xfrm>
            <a:off x="5476485" y="485630"/>
            <a:ext cx="1239030" cy="345518"/>
            <a:chOff x="2503611" y="2699362"/>
            <a:chExt cx="6906577" cy="1925978"/>
          </a:xfrm>
          <a:solidFill>
            <a:schemeClr val="bg1"/>
          </a:solidFill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66BBC4A-3834-4E4A-8992-0CED5B38E7E5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adikal" pitchFamily="50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7498A056-0730-4824-8DB8-E54CB73DCD18}"/>
                </a:ext>
              </a:extLst>
            </p:cNvPr>
            <p:cNvGrpSpPr/>
            <p:nvPr/>
          </p:nvGrpSpPr>
          <p:grpSpPr>
            <a:xfrm>
              <a:off x="2503611" y="2699362"/>
              <a:ext cx="6906577" cy="1925978"/>
              <a:chOff x="2772760" y="2502276"/>
              <a:chExt cx="6646480" cy="1853447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298CCAA3-769E-4DC7-B74D-86E038CAAAE3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ACFCDB59-C253-4636-8860-46B287B7C5C8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48CD6325-CAA2-41A3-BAB9-5C9EDEA6D8C5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3A455AD1-B290-4E47-8D8D-89B2B1D47C0C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07093364-0AEE-4EB7-9298-D001A393AD9A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C537B667-204B-4DF8-BF26-80AF445C6201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ADC50DA7-F997-4362-A66E-68955B0CB10D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D7E7BFD-8088-411D-88C5-D5662FC05E2A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695062E6-A370-4FAD-8B70-5EB092778EC7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ADD4AC82-AAE1-43F2-B3B7-F8CE740A4BFF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68F16A28-A85D-4D3A-BBA9-22C7E8A93047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7DAF028F-B26C-4DFB-9DEB-CDB546D22FFD}"/>
              </a:ext>
            </a:extLst>
          </p:cNvPr>
          <p:cNvSpPr/>
          <p:nvPr/>
        </p:nvSpPr>
        <p:spPr>
          <a:xfrm>
            <a:off x="5359020" y="4485440"/>
            <a:ext cx="1473961" cy="369332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84F76A6-470D-4841-9E1F-AFC882DA95B3}"/>
              </a:ext>
            </a:extLst>
          </p:cNvPr>
          <p:cNvSpPr txBox="1"/>
          <p:nvPr/>
        </p:nvSpPr>
        <p:spPr>
          <a:xfrm>
            <a:off x="4543930" y="895658"/>
            <a:ext cx="3104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7</a:t>
            </a:r>
            <a:r>
              <a:rPr lang="zh-CN" altLang="en-US" sz="1200" dirty="0">
                <a:solidFill>
                  <a:schemeClr val="bg1"/>
                </a:solidFill>
              </a:rPr>
              <a:t>天死磕一页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，不断挑战昨天的自己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50338FD-7A56-4C96-9EF4-E2765A5C43AC}"/>
              </a:ext>
            </a:extLst>
          </p:cNvPr>
          <p:cNvSpPr txBox="1"/>
          <p:nvPr/>
        </p:nvSpPr>
        <p:spPr>
          <a:xfrm>
            <a:off x="5599711" y="450082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小余同学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84BC492-317D-4617-AEEB-F28B6DD5640E}"/>
              </a:ext>
            </a:extLst>
          </p:cNvPr>
          <p:cNvGrpSpPr/>
          <p:nvPr/>
        </p:nvGrpSpPr>
        <p:grpSpPr>
          <a:xfrm>
            <a:off x="5481058" y="6190312"/>
            <a:ext cx="1229884" cy="235888"/>
            <a:chOff x="5225815" y="6094631"/>
            <a:chExt cx="1746486" cy="334970"/>
          </a:xfrm>
          <a:solidFill>
            <a:schemeClr val="bg1">
              <a:lumMod val="95000"/>
            </a:schemeClr>
          </a:solidFill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55E6E8A-8191-42FE-A308-18E826E80194}"/>
                </a:ext>
              </a:extLst>
            </p:cNvPr>
            <p:cNvSpPr txBox="1"/>
            <p:nvPr/>
          </p:nvSpPr>
          <p:spPr>
            <a:xfrm>
              <a:off x="5225815" y="6094631"/>
              <a:ext cx="1746486" cy="163071"/>
            </a:xfrm>
            <a:custGeom>
              <a:avLst/>
              <a:gdLst/>
              <a:ahLst/>
              <a:cxnLst/>
              <a:rect l="l" t="t" r="r" b="b"/>
              <a:pathLst>
                <a:path w="1870109" h="174613">
                  <a:moveTo>
                    <a:pt x="879095" y="126100"/>
                  </a:moveTo>
                  <a:lnTo>
                    <a:pt x="904103" y="126100"/>
                  </a:lnTo>
                  <a:lnTo>
                    <a:pt x="889787" y="173994"/>
                  </a:lnTo>
                  <a:lnTo>
                    <a:pt x="868933" y="173994"/>
                  </a:lnTo>
                  <a:close/>
                  <a:moveTo>
                    <a:pt x="155172" y="119119"/>
                  </a:moveTo>
                  <a:cubicBezTo>
                    <a:pt x="162595" y="128780"/>
                    <a:pt x="169958" y="139797"/>
                    <a:pt x="177263" y="152168"/>
                  </a:cubicBezTo>
                  <a:lnTo>
                    <a:pt x="159060" y="162949"/>
                  </a:lnTo>
                  <a:cubicBezTo>
                    <a:pt x="153404" y="152109"/>
                    <a:pt x="146571" y="140739"/>
                    <a:pt x="138559" y="128839"/>
                  </a:cubicBezTo>
                  <a:close/>
                  <a:moveTo>
                    <a:pt x="19794" y="96497"/>
                  </a:moveTo>
                  <a:cubicBezTo>
                    <a:pt x="28631" y="100503"/>
                    <a:pt x="35877" y="103331"/>
                    <a:pt x="41532" y="104980"/>
                  </a:cubicBezTo>
                  <a:lnTo>
                    <a:pt x="25626" y="171609"/>
                  </a:lnTo>
                  <a:cubicBezTo>
                    <a:pt x="17850" y="168663"/>
                    <a:pt x="10074" y="166248"/>
                    <a:pt x="2297" y="164362"/>
                  </a:cubicBezTo>
                  <a:cubicBezTo>
                    <a:pt x="8306" y="146336"/>
                    <a:pt x="14138" y="123714"/>
                    <a:pt x="19794" y="96497"/>
                  </a:cubicBezTo>
                  <a:close/>
                  <a:moveTo>
                    <a:pt x="104626" y="86600"/>
                  </a:moveTo>
                  <a:lnTo>
                    <a:pt x="104626" y="97911"/>
                  </a:lnTo>
                  <a:lnTo>
                    <a:pt x="144921" y="97911"/>
                  </a:lnTo>
                  <a:lnTo>
                    <a:pt x="144921" y="86600"/>
                  </a:lnTo>
                  <a:close/>
                  <a:moveTo>
                    <a:pt x="104626" y="59206"/>
                  </a:moveTo>
                  <a:lnTo>
                    <a:pt x="104626" y="70340"/>
                  </a:lnTo>
                  <a:lnTo>
                    <a:pt x="144921" y="70340"/>
                  </a:lnTo>
                  <a:lnTo>
                    <a:pt x="144921" y="59206"/>
                  </a:lnTo>
                  <a:close/>
                  <a:moveTo>
                    <a:pt x="14492" y="45951"/>
                  </a:moveTo>
                  <a:cubicBezTo>
                    <a:pt x="23446" y="52431"/>
                    <a:pt x="32754" y="59854"/>
                    <a:pt x="42416" y="68220"/>
                  </a:cubicBezTo>
                  <a:lnTo>
                    <a:pt x="26510" y="87307"/>
                  </a:lnTo>
                  <a:cubicBezTo>
                    <a:pt x="17909" y="78941"/>
                    <a:pt x="9072" y="70753"/>
                    <a:pt x="0" y="62741"/>
                  </a:cubicBezTo>
                  <a:close/>
                  <a:moveTo>
                    <a:pt x="1661931" y="35347"/>
                  </a:moveTo>
                  <a:lnTo>
                    <a:pt x="1661931" y="79530"/>
                  </a:lnTo>
                  <a:lnTo>
                    <a:pt x="1674567" y="79530"/>
                  </a:lnTo>
                  <a:cubicBezTo>
                    <a:pt x="1691710" y="79530"/>
                    <a:pt x="1700282" y="72078"/>
                    <a:pt x="1700282" y="57174"/>
                  </a:cubicBezTo>
                  <a:cubicBezTo>
                    <a:pt x="1700282" y="42623"/>
                    <a:pt x="1691799" y="35347"/>
                    <a:pt x="1674832" y="35347"/>
                  </a:cubicBezTo>
                  <a:close/>
                  <a:moveTo>
                    <a:pt x="1519056" y="35347"/>
                  </a:moveTo>
                  <a:lnTo>
                    <a:pt x="1519056" y="79530"/>
                  </a:lnTo>
                  <a:lnTo>
                    <a:pt x="1531692" y="79530"/>
                  </a:lnTo>
                  <a:cubicBezTo>
                    <a:pt x="1548835" y="79530"/>
                    <a:pt x="1557407" y="72078"/>
                    <a:pt x="1557407" y="57174"/>
                  </a:cubicBezTo>
                  <a:cubicBezTo>
                    <a:pt x="1557407" y="42623"/>
                    <a:pt x="1548924" y="35347"/>
                    <a:pt x="1531957" y="35347"/>
                  </a:cubicBezTo>
                  <a:close/>
                  <a:moveTo>
                    <a:pt x="604656" y="35347"/>
                  </a:moveTo>
                  <a:lnTo>
                    <a:pt x="604656" y="79530"/>
                  </a:lnTo>
                  <a:lnTo>
                    <a:pt x="617292" y="79530"/>
                  </a:lnTo>
                  <a:cubicBezTo>
                    <a:pt x="634435" y="79530"/>
                    <a:pt x="643007" y="72078"/>
                    <a:pt x="643007" y="57174"/>
                  </a:cubicBezTo>
                  <a:cubicBezTo>
                    <a:pt x="643007" y="42623"/>
                    <a:pt x="634524" y="35347"/>
                    <a:pt x="617557" y="35347"/>
                  </a:cubicBezTo>
                  <a:close/>
                  <a:moveTo>
                    <a:pt x="461781" y="35347"/>
                  </a:moveTo>
                  <a:lnTo>
                    <a:pt x="461781" y="79530"/>
                  </a:lnTo>
                  <a:lnTo>
                    <a:pt x="474417" y="79530"/>
                  </a:lnTo>
                  <a:cubicBezTo>
                    <a:pt x="491560" y="79530"/>
                    <a:pt x="500132" y="72078"/>
                    <a:pt x="500132" y="57174"/>
                  </a:cubicBezTo>
                  <a:cubicBezTo>
                    <a:pt x="500132" y="42623"/>
                    <a:pt x="491649" y="35347"/>
                    <a:pt x="474682" y="35347"/>
                  </a:cubicBezTo>
                  <a:close/>
                  <a:moveTo>
                    <a:pt x="1762832" y="12725"/>
                  </a:moveTo>
                  <a:lnTo>
                    <a:pt x="1870109" y="12725"/>
                  </a:lnTo>
                  <a:lnTo>
                    <a:pt x="1870109" y="36584"/>
                  </a:lnTo>
                  <a:lnTo>
                    <a:pt x="1831051" y="36584"/>
                  </a:lnTo>
                  <a:lnTo>
                    <a:pt x="1831051" y="149605"/>
                  </a:lnTo>
                  <a:lnTo>
                    <a:pt x="1801801" y="149605"/>
                  </a:lnTo>
                  <a:lnTo>
                    <a:pt x="1801801" y="36584"/>
                  </a:lnTo>
                  <a:lnTo>
                    <a:pt x="1762832" y="36584"/>
                  </a:lnTo>
                  <a:close/>
                  <a:moveTo>
                    <a:pt x="1632770" y="12725"/>
                  </a:moveTo>
                  <a:lnTo>
                    <a:pt x="1679869" y="12725"/>
                  </a:lnTo>
                  <a:cubicBezTo>
                    <a:pt x="1713920" y="12725"/>
                    <a:pt x="1730945" y="27158"/>
                    <a:pt x="1730945" y="56025"/>
                  </a:cubicBezTo>
                  <a:cubicBezTo>
                    <a:pt x="1730945" y="70046"/>
                    <a:pt x="1725805" y="81283"/>
                    <a:pt x="1715525" y="89737"/>
                  </a:cubicBezTo>
                  <a:cubicBezTo>
                    <a:pt x="1705245" y="98191"/>
                    <a:pt x="1692388" y="102241"/>
                    <a:pt x="1676953" y="101887"/>
                  </a:cubicBezTo>
                  <a:lnTo>
                    <a:pt x="1661931" y="101887"/>
                  </a:lnTo>
                  <a:lnTo>
                    <a:pt x="1661931" y="149605"/>
                  </a:lnTo>
                  <a:lnTo>
                    <a:pt x="1632770" y="149605"/>
                  </a:lnTo>
                  <a:close/>
                  <a:moveTo>
                    <a:pt x="1489895" y="12725"/>
                  </a:moveTo>
                  <a:lnTo>
                    <a:pt x="1536994" y="12725"/>
                  </a:lnTo>
                  <a:cubicBezTo>
                    <a:pt x="1571045" y="12725"/>
                    <a:pt x="1588070" y="27158"/>
                    <a:pt x="1588070" y="56025"/>
                  </a:cubicBezTo>
                  <a:cubicBezTo>
                    <a:pt x="1588070" y="70046"/>
                    <a:pt x="1582930" y="81283"/>
                    <a:pt x="1572650" y="89737"/>
                  </a:cubicBezTo>
                  <a:cubicBezTo>
                    <a:pt x="1562370" y="98191"/>
                    <a:pt x="1549513" y="102241"/>
                    <a:pt x="1534078" y="101887"/>
                  </a:cubicBezTo>
                  <a:lnTo>
                    <a:pt x="1519056" y="101887"/>
                  </a:lnTo>
                  <a:lnTo>
                    <a:pt x="1519056" y="149605"/>
                  </a:lnTo>
                  <a:lnTo>
                    <a:pt x="1489895" y="149605"/>
                  </a:lnTo>
                  <a:close/>
                  <a:moveTo>
                    <a:pt x="705557" y="12725"/>
                  </a:moveTo>
                  <a:lnTo>
                    <a:pt x="812834" y="12725"/>
                  </a:lnTo>
                  <a:lnTo>
                    <a:pt x="812834" y="36584"/>
                  </a:lnTo>
                  <a:lnTo>
                    <a:pt x="773776" y="36584"/>
                  </a:lnTo>
                  <a:lnTo>
                    <a:pt x="773776" y="149605"/>
                  </a:lnTo>
                  <a:lnTo>
                    <a:pt x="744526" y="149605"/>
                  </a:lnTo>
                  <a:lnTo>
                    <a:pt x="744526" y="36584"/>
                  </a:lnTo>
                  <a:lnTo>
                    <a:pt x="705557" y="36584"/>
                  </a:lnTo>
                  <a:close/>
                  <a:moveTo>
                    <a:pt x="575495" y="12725"/>
                  </a:moveTo>
                  <a:lnTo>
                    <a:pt x="622594" y="12725"/>
                  </a:lnTo>
                  <a:cubicBezTo>
                    <a:pt x="656645" y="12725"/>
                    <a:pt x="673670" y="27158"/>
                    <a:pt x="673670" y="56025"/>
                  </a:cubicBezTo>
                  <a:cubicBezTo>
                    <a:pt x="673670" y="70046"/>
                    <a:pt x="668530" y="81283"/>
                    <a:pt x="658250" y="89737"/>
                  </a:cubicBezTo>
                  <a:cubicBezTo>
                    <a:pt x="647970" y="98191"/>
                    <a:pt x="635113" y="102241"/>
                    <a:pt x="619678" y="101887"/>
                  </a:cubicBezTo>
                  <a:lnTo>
                    <a:pt x="604656" y="101887"/>
                  </a:lnTo>
                  <a:lnTo>
                    <a:pt x="604656" y="149605"/>
                  </a:lnTo>
                  <a:lnTo>
                    <a:pt x="575495" y="149605"/>
                  </a:lnTo>
                  <a:close/>
                  <a:moveTo>
                    <a:pt x="432620" y="12725"/>
                  </a:moveTo>
                  <a:lnTo>
                    <a:pt x="479719" y="12725"/>
                  </a:lnTo>
                  <a:cubicBezTo>
                    <a:pt x="513770" y="12725"/>
                    <a:pt x="530795" y="27158"/>
                    <a:pt x="530795" y="56025"/>
                  </a:cubicBezTo>
                  <a:cubicBezTo>
                    <a:pt x="530795" y="70046"/>
                    <a:pt x="525655" y="81283"/>
                    <a:pt x="515375" y="89737"/>
                  </a:cubicBezTo>
                  <a:cubicBezTo>
                    <a:pt x="505095" y="98191"/>
                    <a:pt x="492238" y="102241"/>
                    <a:pt x="476803" y="101887"/>
                  </a:cubicBezTo>
                  <a:lnTo>
                    <a:pt x="461781" y="101887"/>
                  </a:lnTo>
                  <a:lnTo>
                    <a:pt x="461781" y="149605"/>
                  </a:lnTo>
                  <a:lnTo>
                    <a:pt x="432620" y="149605"/>
                  </a:lnTo>
                  <a:close/>
                  <a:moveTo>
                    <a:pt x="1064874" y="10251"/>
                  </a:moveTo>
                  <a:lnTo>
                    <a:pt x="1227116" y="10251"/>
                  </a:lnTo>
                  <a:lnTo>
                    <a:pt x="1227116" y="34287"/>
                  </a:lnTo>
                  <a:lnTo>
                    <a:pt x="1164287" y="34287"/>
                  </a:lnTo>
                  <a:cubicBezTo>
                    <a:pt x="1160399" y="44125"/>
                    <a:pt x="1155774" y="53610"/>
                    <a:pt x="1150413" y="62741"/>
                  </a:cubicBezTo>
                  <a:lnTo>
                    <a:pt x="1158896" y="62741"/>
                  </a:lnTo>
                  <a:lnTo>
                    <a:pt x="1158896" y="83419"/>
                  </a:lnTo>
                  <a:lnTo>
                    <a:pt x="1176570" y="66806"/>
                  </a:lnTo>
                  <a:cubicBezTo>
                    <a:pt x="1192476" y="80944"/>
                    <a:pt x="1211681" y="98382"/>
                    <a:pt x="1234185" y="119119"/>
                  </a:cubicBezTo>
                  <a:lnTo>
                    <a:pt x="1213507" y="139443"/>
                  </a:lnTo>
                  <a:cubicBezTo>
                    <a:pt x="1198485" y="122005"/>
                    <a:pt x="1180281" y="103566"/>
                    <a:pt x="1158896" y="84126"/>
                  </a:cubicBezTo>
                  <a:lnTo>
                    <a:pt x="1158896" y="173729"/>
                  </a:lnTo>
                  <a:lnTo>
                    <a:pt x="1132210" y="173729"/>
                  </a:lnTo>
                  <a:lnTo>
                    <a:pt x="1132210" y="89074"/>
                  </a:lnTo>
                  <a:cubicBezTo>
                    <a:pt x="1117011" y="107985"/>
                    <a:pt x="1098100" y="125304"/>
                    <a:pt x="1075478" y="141034"/>
                  </a:cubicBezTo>
                  <a:cubicBezTo>
                    <a:pt x="1071708" y="135614"/>
                    <a:pt x="1065699" y="127838"/>
                    <a:pt x="1057451" y="117705"/>
                  </a:cubicBezTo>
                  <a:cubicBezTo>
                    <a:pt x="1094801" y="93375"/>
                    <a:pt x="1120486" y="65569"/>
                    <a:pt x="1134507" y="34287"/>
                  </a:cubicBezTo>
                  <a:lnTo>
                    <a:pt x="1064874" y="34287"/>
                  </a:lnTo>
                  <a:close/>
                  <a:moveTo>
                    <a:pt x="224926" y="9191"/>
                  </a:moveTo>
                  <a:lnTo>
                    <a:pt x="371261" y="9191"/>
                  </a:lnTo>
                  <a:lnTo>
                    <a:pt x="371261" y="34287"/>
                  </a:lnTo>
                  <a:lnTo>
                    <a:pt x="313292" y="34287"/>
                  </a:lnTo>
                  <a:lnTo>
                    <a:pt x="313292" y="69280"/>
                  </a:lnTo>
                  <a:lnTo>
                    <a:pt x="383809" y="69280"/>
                  </a:lnTo>
                  <a:lnTo>
                    <a:pt x="383809" y="94376"/>
                  </a:lnTo>
                  <a:lnTo>
                    <a:pt x="313292" y="94376"/>
                  </a:lnTo>
                  <a:lnTo>
                    <a:pt x="313292" y="133081"/>
                  </a:lnTo>
                  <a:cubicBezTo>
                    <a:pt x="313292" y="144922"/>
                    <a:pt x="310892" y="153803"/>
                    <a:pt x="306090" y="159723"/>
                  </a:cubicBezTo>
                  <a:cubicBezTo>
                    <a:pt x="301289" y="165644"/>
                    <a:pt x="294308" y="168707"/>
                    <a:pt x="285147" y="168913"/>
                  </a:cubicBezTo>
                  <a:cubicBezTo>
                    <a:pt x="275987" y="169120"/>
                    <a:pt x="263571" y="169252"/>
                    <a:pt x="247901" y="169311"/>
                  </a:cubicBezTo>
                  <a:cubicBezTo>
                    <a:pt x="246251" y="160474"/>
                    <a:pt x="244131" y="151520"/>
                    <a:pt x="241538" y="142448"/>
                  </a:cubicBezTo>
                  <a:cubicBezTo>
                    <a:pt x="251671" y="143508"/>
                    <a:pt x="261745" y="144038"/>
                    <a:pt x="271760" y="144038"/>
                  </a:cubicBezTo>
                  <a:cubicBezTo>
                    <a:pt x="281539" y="144038"/>
                    <a:pt x="286429" y="139149"/>
                    <a:pt x="286429" y="129369"/>
                  </a:cubicBezTo>
                  <a:lnTo>
                    <a:pt x="286429" y="94376"/>
                  </a:lnTo>
                  <a:lnTo>
                    <a:pt x="211847" y="94376"/>
                  </a:lnTo>
                  <a:lnTo>
                    <a:pt x="211847" y="69280"/>
                  </a:lnTo>
                  <a:lnTo>
                    <a:pt x="286429" y="69280"/>
                  </a:lnTo>
                  <a:lnTo>
                    <a:pt x="286429" y="34287"/>
                  </a:lnTo>
                  <a:lnTo>
                    <a:pt x="224926" y="34287"/>
                  </a:lnTo>
                  <a:close/>
                  <a:moveTo>
                    <a:pt x="50546" y="6186"/>
                  </a:moveTo>
                  <a:lnTo>
                    <a:pt x="174436" y="6186"/>
                  </a:lnTo>
                  <a:lnTo>
                    <a:pt x="174436" y="25980"/>
                  </a:lnTo>
                  <a:lnTo>
                    <a:pt x="130871" y="25980"/>
                  </a:lnTo>
                  <a:cubicBezTo>
                    <a:pt x="129457" y="29456"/>
                    <a:pt x="127101" y="34522"/>
                    <a:pt x="123802" y="41179"/>
                  </a:cubicBezTo>
                  <a:lnTo>
                    <a:pt x="166836" y="41179"/>
                  </a:lnTo>
                  <a:lnTo>
                    <a:pt x="166836" y="115938"/>
                  </a:lnTo>
                  <a:lnTo>
                    <a:pt x="136968" y="115938"/>
                  </a:lnTo>
                  <a:lnTo>
                    <a:pt x="136968" y="149340"/>
                  </a:lnTo>
                  <a:cubicBezTo>
                    <a:pt x="136968" y="156056"/>
                    <a:pt x="135569" y="161299"/>
                    <a:pt x="132771" y="165069"/>
                  </a:cubicBezTo>
                  <a:cubicBezTo>
                    <a:pt x="129972" y="168840"/>
                    <a:pt x="125701" y="171137"/>
                    <a:pt x="119958" y="171962"/>
                  </a:cubicBezTo>
                  <a:cubicBezTo>
                    <a:pt x="114214" y="172787"/>
                    <a:pt x="106688" y="173081"/>
                    <a:pt x="97380" y="172846"/>
                  </a:cubicBezTo>
                  <a:cubicBezTo>
                    <a:pt x="96378" y="166424"/>
                    <a:pt x="94935" y="159532"/>
                    <a:pt x="93050" y="152168"/>
                  </a:cubicBezTo>
                  <a:cubicBezTo>
                    <a:pt x="89633" y="156763"/>
                    <a:pt x="86010" y="161476"/>
                    <a:pt x="82181" y="166307"/>
                  </a:cubicBezTo>
                  <a:lnTo>
                    <a:pt x="65745" y="153052"/>
                  </a:lnTo>
                  <a:cubicBezTo>
                    <a:pt x="74346" y="143979"/>
                    <a:pt x="82593" y="132904"/>
                    <a:pt x="90487" y="119826"/>
                  </a:cubicBezTo>
                  <a:lnTo>
                    <a:pt x="107807" y="130430"/>
                  </a:lnTo>
                  <a:cubicBezTo>
                    <a:pt x="103919" y="136733"/>
                    <a:pt x="99471" y="143331"/>
                    <a:pt x="94464" y="150224"/>
                  </a:cubicBezTo>
                  <a:cubicBezTo>
                    <a:pt x="97527" y="150695"/>
                    <a:pt x="101504" y="150990"/>
                    <a:pt x="106393" y="151107"/>
                  </a:cubicBezTo>
                  <a:cubicBezTo>
                    <a:pt x="111577" y="150401"/>
                    <a:pt x="114228" y="147985"/>
                    <a:pt x="114346" y="143861"/>
                  </a:cubicBezTo>
                  <a:lnTo>
                    <a:pt x="114346" y="115938"/>
                  </a:lnTo>
                  <a:lnTo>
                    <a:pt x="83064" y="115938"/>
                  </a:lnTo>
                  <a:lnTo>
                    <a:pt x="83064" y="41179"/>
                  </a:lnTo>
                  <a:lnTo>
                    <a:pt x="102063" y="41179"/>
                  </a:lnTo>
                  <a:cubicBezTo>
                    <a:pt x="104184" y="36290"/>
                    <a:pt x="106040" y="31223"/>
                    <a:pt x="107630" y="25980"/>
                  </a:cubicBezTo>
                  <a:lnTo>
                    <a:pt x="73167" y="25980"/>
                  </a:lnTo>
                  <a:lnTo>
                    <a:pt x="73167" y="79177"/>
                  </a:lnTo>
                  <a:cubicBezTo>
                    <a:pt x="73167" y="123478"/>
                    <a:pt x="66628" y="155290"/>
                    <a:pt x="53550" y="174613"/>
                  </a:cubicBezTo>
                  <a:cubicBezTo>
                    <a:pt x="46009" y="167072"/>
                    <a:pt x="39352" y="161417"/>
                    <a:pt x="33579" y="157647"/>
                  </a:cubicBezTo>
                  <a:cubicBezTo>
                    <a:pt x="45008" y="140680"/>
                    <a:pt x="50663" y="113463"/>
                    <a:pt x="50546" y="75996"/>
                  </a:cubicBezTo>
                  <a:close/>
                  <a:moveTo>
                    <a:pt x="18027" y="354"/>
                  </a:moveTo>
                  <a:cubicBezTo>
                    <a:pt x="31341" y="9897"/>
                    <a:pt x="41002" y="17144"/>
                    <a:pt x="47011" y="22092"/>
                  </a:cubicBezTo>
                  <a:lnTo>
                    <a:pt x="30575" y="39942"/>
                  </a:lnTo>
                  <a:cubicBezTo>
                    <a:pt x="22209" y="31812"/>
                    <a:pt x="13137" y="23742"/>
                    <a:pt x="3358" y="15730"/>
                  </a:cubicBezTo>
                  <a:close/>
                  <a:moveTo>
                    <a:pt x="1353424" y="0"/>
                  </a:moveTo>
                  <a:lnTo>
                    <a:pt x="1380288" y="0"/>
                  </a:lnTo>
                  <a:lnTo>
                    <a:pt x="1380288" y="53727"/>
                  </a:lnTo>
                  <a:lnTo>
                    <a:pt x="1431364" y="53727"/>
                  </a:lnTo>
                  <a:lnTo>
                    <a:pt x="1431364" y="77233"/>
                  </a:lnTo>
                  <a:lnTo>
                    <a:pt x="1380288" y="77233"/>
                  </a:lnTo>
                  <a:lnTo>
                    <a:pt x="1380288" y="139797"/>
                  </a:lnTo>
                  <a:lnTo>
                    <a:pt x="1441261" y="139797"/>
                  </a:lnTo>
                  <a:lnTo>
                    <a:pt x="1441261" y="163832"/>
                  </a:lnTo>
                  <a:lnTo>
                    <a:pt x="1268769" y="163832"/>
                  </a:lnTo>
                  <a:lnTo>
                    <a:pt x="1268769" y="139797"/>
                  </a:lnTo>
                  <a:lnTo>
                    <a:pt x="1294395" y="139797"/>
                  </a:lnTo>
                  <a:lnTo>
                    <a:pt x="1294395" y="33226"/>
                  </a:lnTo>
                  <a:lnTo>
                    <a:pt x="1320552" y="33226"/>
                  </a:lnTo>
                  <a:lnTo>
                    <a:pt x="1320552" y="139797"/>
                  </a:lnTo>
                  <a:lnTo>
                    <a:pt x="1353424" y="1397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825EE33-52D4-419A-BF37-CF70ACF700FF}"/>
                </a:ext>
              </a:extLst>
            </p:cNvPr>
            <p:cNvSpPr txBox="1"/>
            <p:nvPr/>
          </p:nvSpPr>
          <p:spPr>
            <a:xfrm>
              <a:off x="5236534" y="6332186"/>
              <a:ext cx="1725047" cy="97415"/>
            </a:xfrm>
            <a:custGeom>
              <a:avLst/>
              <a:gdLst/>
              <a:ahLst/>
              <a:cxnLst/>
              <a:rect l="l" t="t" r="r" b="b"/>
              <a:pathLst>
                <a:path w="1847152" h="104310">
                  <a:moveTo>
                    <a:pt x="1403700" y="10483"/>
                  </a:moveTo>
                  <a:cubicBezTo>
                    <a:pt x="1402919" y="13609"/>
                    <a:pt x="1402159" y="16127"/>
                    <a:pt x="1401421" y="18036"/>
                  </a:cubicBezTo>
                  <a:lnTo>
                    <a:pt x="1384427" y="64787"/>
                  </a:lnTo>
                  <a:lnTo>
                    <a:pt x="1423364" y="64787"/>
                  </a:lnTo>
                  <a:lnTo>
                    <a:pt x="1406304" y="18167"/>
                  </a:lnTo>
                  <a:cubicBezTo>
                    <a:pt x="1405784" y="16778"/>
                    <a:pt x="1405371" y="15389"/>
                    <a:pt x="1405067" y="14000"/>
                  </a:cubicBezTo>
                  <a:cubicBezTo>
                    <a:pt x="1404720" y="12827"/>
                    <a:pt x="1404373" y="11655"/>
                    <a:pt x="1404026" y="10483"/>
                  </a:cubicBezTo>
                  <a:close/>
                  <a:moveTo>
                    <a:pt x="1721467" y="8139"/>
                  </a:moveTo>
                  <a:lnTo>
                    <a:pt x="1721467" y="55737"/>
                  </a:lnTo>
                  <a:lnTo>
                    <a:pt x="1735791" y="55737"/>
                  </a:lnTo>
                  <a:cubicBezTo>
                    <a:pt x="1744864" y="55737"/>
                    <a:pt x="1751776" y="53566"/>
                    <a:pt x="1756530" y="49225"/>
                  </a:cubicBezTo>
                  <a:cubicBezTo>
                    <a:pt x="1761283" y="44884"/>
                    <a:pt x="1763659" y="38742"/>
                    <a:pt x="1763659" y="30798"/>
                  </a:cubicBezTo>
                  <a:cubicBezTo>
                    <a:pt x="1763659" y="15692"/>
                    <a:pt x="1754956" y="8139"/>
                    <a:pt x="1737549" y="8139"/>
                  </a:cubicBezTo>
                  <a:close/>
                  <a:moveTo>
                    <a:pt x="1645267" y="8139"/>
                  </a:moveTo>
                  <a:lnTo>
                    <a:pt x="1645267" y="55737"/>
                  </a:lnTo>
                  <a:lnTo>
                    <a:pt x="1659591" y="55737"/>
                  </a:lnTo>
                  <a:cubicBezTo>
                    <a:pt x="1668664" y="55737"/>
                    <a:pt x="1675576" y="53566"/>
                    <a:pt x="1680330" y="49225"/>
                  </a:cubicBezTo>
                  <a:cubicBezTo>
                    <a:pt x="1685083" y="44884"/>
                    <a:pt x="1687459" y="38742"/>
                    <a:pt x="1687459" y="30798"/>
                  </a:cubicBezTo>
                  <a:cubicBezTo>
                    <a:pt x="1687459" y="15692"/>
                    <a:pt x="1678756" y="8139"/>
                    <a:pt x="1661349" y="8139"/>
                  </a:cubicBezTo>
                  <a:close/>
                  <a:moveTo>
                    <a:pt x="988042" y="8139"/>
                  </a:moveTo>
                  <a:lnTo>
                    <a:pt x="988042" y="51309"/>
                  </a:lnTo>
                  <a:lnTo>
                    <a:pt x="1005361" y="51309"/>
                  </a:lnTo>
                  <a:cubicBezTo>
                    <a:pt x="1013088" y="51309"/>
                    <a:pt x="1019209" y="49290"/>
                    <a:pt x="1023723" y="45253"/>
                  </a:cubicBezTo>
                  <a:cubicBezTo>
                    <a:pt x="1028238" y="41216"/>
                    <a:pt x="1030495" y="35682"/>
                    <a:pt x="1030495" y="28650"/>
                  </a:cubicBezTo>
                  <a:cubicBezTo>
                    <a:pt x="1030495" y="22225"/>
                    <a:pt x="1028455" y="17201"/>
                    <a:pt x="1024374" y="13576"/>
                  </a:cubicBezTo>
                  <a:cubicBezTo>
                    <a:pt x="1020294" y="9952"/>
                    <a:pt x="1014455" y="8139"/>
                    <a:pt x="1006859" y="8139"/>
                  </a:cubicBezTo>
                  <a:close/>
                  <a:moveTo>
                    <a:pt x="530842" y="8139"/>
                  </a:moveTo>
                  <a:lnTo>
                    <a:pt x="530842" y="55737"/>
                  </a:lnTo>
                  <a:lnTo>
                    <a:pt x="545166" y="55737"/>
                  </a:lnTo>
                  <a:cubicBezTo>
                    <a:pt x="554239" y="55737"/>
                    <a:pt x="561151" y="53566"/>
                    <a:pt x="565905" y="49225"/>
                  </a:cubicBezTo>
                  <a:cubicBezTo>
                    <a:pt x="570658" y="44884"/>
                    <a:pt x="573034" y="38742"/>
                    <a:pt x="573034" y="30798"/>
                  </a:cubicBezTo>
                  <a:cubicBezTo>
                    <a:pt x="573034" y="15692"/>
                    <a:pt x="564331" y="8139"/>
                    <a:pt x="546924" y="8139"/>
                  </a:cubicBezTo>
                  <a:close/>
                  <a:moveTo>
                    <a:pt x="454642" y="8139"/>
                  </a:moveTo>
                  <a:lnTo>
                    <a:pt x="454642" y="55737"/>
                  </a:lnTo>
                  <a:lnTo>
                    <a:pt x="468966" y="55737"/>
                  </a:lnTo>
                  <a:cubicBezTo>
                    <a:pt x="478039" y="55737"/>
                    <a:pt x="484951" y="53566"/>
                    <a:pt x="489705" y="49225"/>
                  </a:cubicBezTo>
                  <a:cubicBezTo>
                    <a:pt x="494458" y="44884"/>
                    <a:pt x="496834" y="38742"/>
                    <a:pt x="496834" y="30798"/>
                  </a:cubicBezTo>
                  <a:cubicBezTo>
                    <a:pt x="496834" y="15692"/>
                    <a:pt x="488131" y="8139"/>
                    <a:pt x="470724" y="8139"/>
                  </a:cubicBezTo>
                  <a:close/>
                  <a:moveTo>
                    <a:pt x="73642" y="8139"/>
                  </a:moveTo>
                  <a:lnTo>
                    <a:pt x="73642" y="51309"/>
                  </a:lnTo>
                  <a:lnTo>
                    <a:pt x="90961" y="51309"/>
                  </a:lnTo>
                  <a:cubicBezTo>
                    <a:pt x="98688" y="51309"/>
                    <a:pt x="104809" y="49290"/>
                    <a:pt x="109323" y="45253"/>
                  </a:cubicBezTo>
                  <a:cubicBezTo>
                    <a:pt x="113838" y="41216"/>
                    <a:pt x="116095" y="35682"/>
                    <a:pt x="116095" y="28650"/>
                  </a:cubicBezTo>
                  <a:cubicBezTo>
                    <a:pt x="116095" y="22225"/>
                    <a:pt x="114055" y="17201"/>
                    <a:pt x="109974" y="13576"/>
                  </a:cubicBezTo>
                  <a:cubicBezTo>
                    <a:pt x="105894" y="9952"/>
                    <a:pt x="100055" y="8139"/>
                    <a:pt x="92459" y="8139"/>
                  </a:cubicBezTo>
                  <a:close/>
                  <a:moveTo>
                    <a:pt x="908967" y="6381"/>
                  </a:moveTo>
                  <a:cubicBezTo>
                    <a:pt x="897247" y="6381"/>
                    <a:pt x="887600" y="10625"/>
                    <a:pt x="880025" y="19111"/>
                  </a:cubicBezTo>
                  <a:cubicBezTo>
                    <a:pt x="872450" y="27597"/>
                    <a:pt x="868663" y="38699"/>
                    <a:pt x="868663" y="52416"/>
                  </a:cubicBezTo>
                  <a:cubicBezTo>
                    <a:pt x="868663" y="66306"/>
                    <a:pt x="872244" y="77365"/>
                    <a:pt x="879406" y="85590"/>
                  </a:cubicBezTo>
                  <a:cubicBezTo>
                    <a:pt x="886569" y="93816"/>
                    <a:pt x="896140" y="97929"/>
                    <a:pt x="908121" y="97929"/>
                  </a:cubicBezTo>
                  <a:cubicBezTo>
                    <a:pt x="920579" y="97929"/>
                    <a:pt x="930444" y="93860"/>
                    <a:pt x="937714" y="85721"/>
                  </a:cubicBezTo>
                  <a:cubicBezTo>
                    <a:pt x="944985" y="77582"/>
                    <a:pt x="948621" y="66241"/>
                    <a:pt x="948621" y="51700"/>
                  </a:cubicBezTo>
                  <a:cubicBezTo>
                    <a:pt x="948621" y="37462"/>
                    <a:pt x="945072" y="26349"/>
                    <a:pt x="937975" y="18362"/>
                  </a:cubicBezTo>
                  <a:cubicBezTo>
                    <a:pt x="930878" y="10375"/>
                    <a:pt x="921208" y="6381"/>
                    <a:pt x="908967" y="6381"/>
                  </a:cubicBezTo>
                  <a:close/>
                  <a:moveTo>
                    <a:pt x="185067" y="6381"/>
                  </a:moveTo>
                  <a:cubicBezTo>
                    <a:pt x="173347" y="6381"/>
                    <a:pt x="163700" y="10625"/>
                    <a:pt x="156125" y="19111"/>
                  </a:cubicBezTo>
                  <a:cubicBezTo>
                    <a:pt x="148550" y="27597"/>
                    <a:pt x="144763" y="38699"/>
                    <a:pt x="144763" y="52416"/>
                  </a:cubicBezTo>
                  <a:cubicBezTo>
                    <a:pt x="144763" y="66306"/>
                    <a:pt x="148344" y="77365"/>
                    <a:pt x="155506" y="85590"/>
                  </a:cubicBezTo>
                  <a:cubicBezTo>
                    <a:pt x="162669" y="93816"/>
                    <a:pt x="172240" y="97929"/>
                    <a:pt x="184221" y="97929"/>
                  </a:cubicBezTo>
                  <a:cubicBezTo>
                    <a:pt x="196679" y="97929"/>
                    <a:pt x="206544" y="93860"/>
                    <a:pt x="213814" y="85721"/>
                  </a:cubicBezTo>
                  <a:cubicBezTo>
                    <a:pt x="221085" y="77582"/>
                    <a:pt x="224721" y="66241"/>
                    <a:pt x="224721" y="51700"/>
                  </a:cubicBezTo>
                  <a:cubicBezTo>
                    <a:pt x="224721" y="37462"/>
                    <a:pt x="221172" y="26349"/>
                    <a:pt x="214075" y="18362"/>
                  </a:cubicBezTo>
                  <a:cubicBezTo>
                    <a:pt x="206978" y="10375"/>
                    <a:pt x="197308" y="6381"/>
                    <a:pt x="185067" y="6381"/>
                  </a:cubicBezTo>
                  <a:close/>
                  <a:moveTo>
                    <a:pt x="1782040" y="1693"/>
                  </a:moveTo>
                  <a:lnTo>
                    <a:pt x="1847152" y="1693"/>
                  </a:lnTo>
                  <a:lnTo>
                    <a:pt x="1847152" y="8139"/>
                  </a:lnTo>
                  <a:lnTo>
                    <a:pt x="1818047" y="8139"/>
                  </a:lnTo>
                  <a:lnTo>
                    <a:pt x="1818047" y="102552"/>
                  </a:lnTo>
                  <a:lnTo>
                    <a:pt x="1811145" y="102552"/>
                  </a:lnTo>
                  <a:lnTo>
                    <a:pt x="1811145" y="8139"/>
                  </a:lnTo>
                  <a:lnTo>
                    <a:pt x="1782040" y="8139"/>
                  </a:lnTo>
                  <a:close/>
                  <a:moveTo>
                    <a:pt x="1714500" y="1693"/>
                  </a:moveTo>
                  <a:lnTo>
                    <a:pt x="1738786" y="1693"/>
                  </a:lnTo>
                  <a:cubicBezTo>
                    <a:pt x="1749161" y="1693"/>
                    <a:pt x="1757094" y="4102"/>
                    <a:pt x="1762585" y="8921"/>
                  </a:cubicBezTo>
                  <a:cubicBezTo>
                    <a:pt x="1768076" y="13739"/>
                    <a:pt x="1770822" y="20749"/>
                    <a:pt x="1770822" y="29952"/>
                  </a:cubicBezTo>
                  <a:cubicBezTo>
                    <a:pt x="1770822" y="39328"/>
                    <a:pt x="1767761" y="47033"/>
                    <a:pt x="1761641" y="53067"/>
                  </a:cubicBezTo>
                  <a:cubicBezTo>
                    <a:pt x="1755520" y="59101"/>
                    <a:pt x="1746947" y="62118"/>
                    <a:pt x="1735922" y="62118"/>
                  </a:cubicBezTo>
                  <a:lnTo>
                    <a:pt x="1721467" y="62118"/>
                  </a:lnTo>
                  <a:lnTo>
                    <a:pt x="1721467" y="102552"/>
                  </a:lnTo>
                  <a:lnTo>
                    <a:pt x="1714500" y="102552"/>
                  </a:lnTo>
                  <a:close/>
                  <a:moveTo>
                    <a:pt x="1638300" y="1693"/>
                  </a:moveTo>
                  <a:lnTo>
                    <a:pt x="1662586" y="1693"/>
                  </a:lnTo>
                  <a:cubicBezTo>
                    <a:pt x="1672961" y="1693"/>
                    <a:pt x="1680894" y="4102"/>
                    <a:pt x="1686385" y="8921"/>
                  </a:cubicBezTo>
                  <a:cubicBezTo>
                    <a:pt x="1691876" y="13739"/>
                    <a:pt x="1694622" y="20749"/>
                    <a:pt x="1694622" y="29952"/>
                  </a:cubicBezTo>
                  <a:cubicBezTo>
                    <a:pt x="1694622" y="39328"/>
                    <a:pt x="1691561" y="47033"/>
                    <a:pt x="1685441" y="53067"/>
                  </a:cubicBezTo>
                  <a:cubicBezTo>
                    <a:pt x="1679320" y="59101"/>
                    <a:pt x="1670747" y="62118"/>
                    <a:pt x="1659722" y="62118"/>
                  </a:cubicBezTo>
                  <a:lnTo>
                    <a:pt x="1645267" y="62118"/>
                  </a:lnTo>
                  <a:lnTo>
                    <a:pt x="1645267" y="102552"/>
                  </a:lnTo>
                  <a:lnTo>
                    <a:pt x="1638300" y="102552"/>
                  </a:lnTo>
                  <a:close/>
                  <a:moveTo>
                    <a:pt x="1466850" y="1693"/>
                  </a:moveTo>
                  <a:lnTo>
                    <a:pt x="1472189" y="1693"/>
                  </a:lnTo>
                  <a:lnTo>
                    <a:pt x="1531832" y="82498"/>
                  </a:lnTo>
                  <a:cubicBezTo>
                    <a:pt x="1533134" y="84277"/>
                    <a:pt x="1534566" y="86448"/>
                    <a:pt x="1536129" y="89009"/>
                  </a:cubicBezTo>
                  <a:lnTo>
                    <a:pt x="1536455" y="89009"/>
                  </a:lnTo>
                  <a:cubicBezTo>
                    <a:pt x="1536238" y="85710"/>
                    <a:pt x="1536129" y="82888"/>
                    <a:pt x="1536129" y="80544"/>
                  </a:cubicBezTo>
                  <a:lnTo>
                    <a:pt x="1536129" y="1693"/>
                  </a:lnTo>
                  <a:lnTo>
                    <a:pt x="1543031" y="1693"/>
                  </a:lnTo>
                  <a:lnTo>
                    <a:pt x="1543031" y="102552"/>
                  </a:lnTo>
                  <a:lnTo>
                    <a:pt x="1538148" y="102552"/>
                  </a:lnTo>
                  <a:lnTo>
                    <a:pt x="1478114" y="21032"/>
                  </a:lnTo>
                  <a:cubicBezTo>
                    <a:pt x="1476855" y="19382"/>
                    <a:pt x="1475770" y="17754"/>
                    <a:pt x="1474858" y="16148"/>
                  </a:cubicBezTo>
                  <a:lnTo>
                    <a:pt x="1473947" y="14716"/>
                  </a:lnTo>
                  <a:lnTo>
                    <a:pt x="1473621" y="14716"/>
                  </a:lnTo>
                  <a:cubicBezTo>
                    <a:pt x="1473751" y="15931"/>
                    <a:pt x="1473817" y="17407"/>
                    <a:pt x="1473817" y="19143"/>
                  </a:cubicBezTo>
                  <a:lnTo>
                    <a:pt x="1473817" y="102552"/>
                  </a:lnTo>
                  <a:lnTo>
                    <a:pt x="1466850" y="102552"/>
                  </a:lnTo>
                  <a:close/>
                  <a:moveTo>
                    <a:pt x="1400835" y="1693"/>
                  </a:moveTo>
                  <a:lnTo>
                    <a:pt x="1407476" y="1693"/>
                  </a:lnTo>
                  <a:lnTo>
                    <a:pt x="1445046" y="102552"/>
                  </a:lnTo>
                  <a:lnTo>
                    <a:pt x="1437233" y="102552"/>
                  </a:lnTo>
                  <a:lnTo>
                    <a:pt x="1425708" y="71168"/>
                  </a:lnTo>
                  <a:lnTo>
                    <a:pt x="1382018" y="71168"/>
                  </a:lnTo>
                  <a:lnTo>
                    <a:pt x="1370428" y="102552"/>
                  </a:lnTo>
                  <a:lnTo>
                    <a:pt x="1362809" y="102552"/>
                  </a:lnTo>
                  <a:close/>
                  <a:moveTo>
                    <a:pt x="1276350" y="1693"/>
                  </a:moveTo>
                  <a:lnTo>
                    <a:pt x="1283317" y="1693"/>
                  </a:lnTo>
                  <a:lnTo>
                    <a:pt x="1283317" y="47858"/>
                  </a:lnTo>
                  <a:lnTo>
                    <a:pt x="1341006" y="47858"/>
                  </a:lnTo>
                  <a:lnTo>
                    <a:pt x="1341006" y="1693"/>
                  </a:lnTo>
                  <a:lnTo>
                    <a:pt x="1347908" y="1693"/>
                  </a:lnTo>
                  <a:lnTo>
                    <a:pt x="1347908" y="102552"/>
                  </a:lnTo>
                  <a:lnTo>
                    <a:pt x="1341006" y="102552"/>
                  </a:lnTo>
                  <a:lnTo>
                    <a:pt x="1341006" y="54174"/>
                  </a:lnTo>
                  <a:lnTo>
                    <a:pt x="1283317" y="54174"/>
                  </a:lnTo>
                  <a:lnTo>
                    <a:pt x="1283317" y="102552"/>
                  </a:lnTo>
                  <a:lnTo>
                    <a:pt x="1276350" y="102552"/>
                  </a:lnTo>
                  <a:close/>
                  <a:moveTo>
                    <a:pt x="1191490" y="1693"/>
                  </a:moveTo>
                  <a:lnTo>
                    <a:pt x="1256602" y="1693"/>
                  </a:lnTo>
                  <a:lnTo>
                    <a:pt x="1256602" y="8139"/>
                  </a:lnTo>
                  <a:lnTo>
                    <a:pt x="1227497" y="8139"/>
                  </a:lnTo>
                  <a:lnTo>
                    <a:pt x="1227497" y="102552"/>
                  </a:lnTo>
                  <a:lnTo>
                    <a:pt x="1220595" y="102552"/>
                  </a:lnTo>
                  <a:lnTo>
                    <a:pt x="1220595" y="8139"/>
                  </a:lnTo>
                  <a:lnTo>
                    <a:pt x="1191490" y="8139"/>
                  </a:lnTo>
                  <a:close/>
                  <a:moveTo>
                    <a:pt x="1057275" y="1693"/>
                  </a:moveTo>
                  <a:lnTo>
                    <a:pt x="1104351" y="1693"/>
                  </a:lnTo>
                  <a:lnTo>
                    <a:pt x="1104351" y="8139"/>
                  </a:lnTo>
                  <a:lnTo>
                    <a:pt x="1064242" y="8139"/>
                  </a:lnTo>
                  <a:lnTo>
                    <a:pt x="1064242" y="48574"/>
                  </a:lnTo>
                  <a:lnTo>
                    <a:pt x="1101486" y="48574"/>
                  </a:lnTo>
                  <a:lnTo>
                    <a:pt x="1101486" y="54890"/>
                  </a:lnTo>
                  <a:lnTo>
                    <a:pt x="1064242" y="54890"/>
                  </a:lnTo>
                  <a:lnTo>
                    <a:pt x="1064242" y="96236"/>
                  </a:lnTo>
                  <a:lnTo>
                    <a:pt x="1106695" y="96236"/>
                  </a:lnTo>
                  <a:lnTo>
                    <a:pt x="1106695" y="102552"/>
                  </a:lnTo>
                  <a:lnTo>
                    <a:pt x="1057275" y="102552"/>
                  </a:lnTo>
                  <a:close/>
                  <a:moveTo>
                    <a:pt x="981075" y="1693"/>
                  </a:moveTo>
                  <a:lnTo>
                    <a:pt x="1009073" y="1693"/>
                  </a:lnTo>
                  <a:cubicBezTo>
                    <a:pt x="1017972" y="1693"/>
                    <a:pt x="1024960" y="4102"/>
                    <a:pt x="1030039" y="8921"/>
                  </a:cubicBezTo>
                  <a:cubicBezTo>
                    <a:pt x="1035118" y="13739"/>
                    <a:pt x="1037657" y="20077"/>
                    <a:pt x="1037657" y="27934"/>
                  </a:cubicBezTo>
                  <a:cubicBezTo>
                    <a:pt x="1037657" y="35226"/>
                    <a:pt x="1035574" y="41303"/>
                    <a:pt x="1031406" y="46165"/>
                  </a:cubicBezTo>
                  <a:cubicBezTo>
                    <a:pt x="1027239" y="51027"/>
                    <a:pt x="1021401" y="54174"/>
                    <a:pt x="1013891" y="55606"/>
                  </a:cubicBezTo>
                  <a:lnTo>
                    <a:pt x="1013891" y="55867"/>
                  </a:lnTo>
                  <a:cubicBezTo>
                    <a:pt x="1017885" y="57473"/>
                    <a:pt x="1021770" y="62313"/>
                    <a:pt x="1025546" y="70387"/>
                  </a:cubicBezTo>
                  <a:lnTo>
                    <a:pt x="1040522" y="102552"/>
                  </a:lnTo>
                  <a:lnTo>
                    <a:pt x="1032643" y="102552"/>
                  </a:lnTo>
                  <a:lnTo>
                    <a:pt x="1019230" y="72991"/>
                  </a:lnTo>
                  <a:cubicBezTo>
                    <a:pt x="1016452" y="66914"/>
                    <a:pt x="1013685" y="62834"/>
                    <a:pt x="1010929" y="60750"/>
                  </a:cubicBezTo>
                  <a:cubicBezTo>
                    <a:pt x="1008172" y="58667"/>
                    <a:pt x="1004710" y="57625"/>
                    <a:pt x="1000543" y="57625"/>
                  </a:cubicBezTo>
                  <a:lnTo>
                    <a:pt x="988042" y="57625"/>
                  </a:lnTo>
                  <a:lnTo>
                    <a:pt x="988042" y="102552"/>
                  </a:lnTo>
                  <a:lnTo>
                    <a:pt x="981075" y="102552"/>
                  </a:lnTo>
                  <a:close/>
                  <a:moveTo>
                    <a:pt x="742950" y="1693"/>
                  </a:moveTo>
                  <a:lnTo>
                    <a:pt x="749396" y="1693"/>
                  </a:lnTo>
                  <a:lnTo>
                    <a:pt x="787031" y="82953"/>
                  </a:lnTo>
                  <a:cubicBezTo>
                    <a:pt x="787248" y="83388"/>
                    <a:pt x="787508" y="84017"/>
                    <a:pt x="787812" y="84842"/>
                  </a:cubicBezTo>
                  <a:cubicBezTo>
                    <a:pt x="788072" y="85623"/>
                    <a:pt x="788376" y="86426"/>
                    <a:pt x="788724" y="87251"/>
                  </a:cubicBezTo>
                  <a:cubicBezTo>
                    <a:pt x="789201" y="88466"/>
                    <a:pt x="789679" y="89812"/>
                    <a:pt x="790156" y="91288"/>
                  </a:cubicBezTo>
                  <a:lnTo>
                    <a:pt x="790612" y="91288"/>
                  </a:lnTo>
                  <a:lnTo>
                    <a:pt x="791393" y="89074"/>
                  </a:lnTo>
                  <a:cubicBezTo>
                    <a:pt x="791437" y="88857"/>
                    <a:pt x="792240" y="86621"/>
                    <a:pt x="793802" y="82367"/>
                  </a:cubicBezTo>
                  <a:lnTo>
                    <a:pt x="830851" y="1693"/>
                  </a:lnTo>
                  <a:lnTo>
                    <a:pt x="837037" y="1693"/>
                  </a:lnTo>
                  <a:lnTo>
                    <a:pt x="837037" y="102552"/>
                  </a:lnTo>
                  <a:lnTo>
                    <a:pt x="830330" y="102552"/>
                  </a:lnTo>
                  <a:lnTo>
                    <a:pt x="830330" y="30994"/>
                  </a:lnTo>
                  <a:cubicBezTo>
                    <a:pt x="830330" y="29257"/>
                    <a:pt x="830591" y="24309"/>
                    <a:pt x="831112" y="16148"/>
                  </a:cubicBezTo>
                  <a:lnTo>
                    <a:pt x="830851" y="16148"/>
                  </a:lnTo>
                  <a:cubicBezTo>
                    <a:pt x="829375" y="19925"/>
                    <a:pt x="828160" y="22855"/>
                    <a:pt x="827205" y="24938"/>
                  </a:cubicBezTo>
                  <a:lnTo>
                    <a:pt x="791328" y="102552"/>
                  </a:lnTo>
                  <a:lnTo>
                    <a:pt x="789049" y="102552"/>
                  </a:lnTo>
                  <a:lnTo>
                    <a:pt x="753042" y="25329"/>
                  </a:lnTo>
                  <a:cubicBezTo>
                    <a:pt x="751870" y="22855"/>
                    <a:pt x="750763" y="19686"/>
                    <a:pt x="749721" y="15823"/>
                  </a:cubicBezTo>
                  <a:lnTo>
                    <a:pt x="749396" y="15823"/>
                  </a:lnTo>
                  <a:cubicBezTo>
                    <a:pt x="749743" y="20337"/>
                    <a:pt x="749917" y="24830"/>
                    <a:pt x="749917" y="29301"/>
                  </a:cubicBezTo>
                  <a:lnTo>
                    <a:pt x="749917" y="102552"/>
                  </a:lnTo>
                  <a:lnTo>
                    <a:pt x="742950" y="102552"/>
                  </a:lnTo>
                  <a:close/>
                  <a:moveTo>
                    <a:pt x="591415" y="1693"/>
                  </a:moveTo>
                  <a:lnTo>
                    <a:pt x="656527" y="1693"/>
                  </a:lnTo>
                  <a:lnTo>
                    <a:pt x="656527" y="8139"/>
                  </a:lnTo>
                  <a:lnTo>
                    <a:pt x="627422" y="8139"/>
                  </a:lnTo>
                  <a:lnTo>
                    <a:pt x="627422" y="102552"/>
                  </a:lnTo>
                  <a:lnTo>
                    <a:pt x="620520" y="102552"/>
                  </a:lnTo>
                  <a:lnTo>
                    <a:pt x="620520" y="8139"/>
                  </a:lnTo>
                  <a:lnTo>
                    <a:pt x="591415" y="8139"/>
                  </a:lnTo>
                  <a:close/>
                  <a:moveTo>
                    <a:pt x="523875" y="1693"/>
                  </a:moveTo>
                  <a:lnTo>
                    <a:pt x="548161" y="1693"/>
                  </a:lnTo>
                  <a:cubicBezTo>
                    <a:pt x="558536" y="1693"/>
                    <a:pt x="566469" y="4102"/>
                    <a:pt x="571960" y="8921"/>
                  </a:cubicBezTo>
                  <a:cubicBezTo>
                    <a:pt x="577451" y="13739"/>
                    <a:pt x="580197" y="20749"/>
                    <a:pt x="580197" y="29952"/>
                  </a:cubicBezTo>
                  <a:cubicBezTo>
                    <a:pt x="580197" y="39328"/>
                    <a:pt x="577136" y="47033"/>
                    <a:pt x="571016" y="53067"/>
                  </a:cubicBezTo>
                  <a:cubicBezTo>
                    <a:pt x="564895" y="59101"/>
                    <a:pt x="556322" y="62118"/>
                    <a:pt x="545297" y="62118"/>
                  </a:cubicBezTo>
                  <a:lnTo>
                    <a:pt x="530842" y="62118"/>
                  </a:lnTo>
                  <a:lnTo>
                    <a:pt x="530842" y="102552"/>
                  </a:lnTo>
                  <a:lnTo>
                    <a:pt x="523875" y="102552"/>
                  </a:lnTo>
                  <a:close/>
                  <a:moveTo>
                    <a:pt x="447675" y="1693"/>
                  </a:moveTo>
                  <a:lnTo>
                    <a:pt x="471961" y="1693"/>
                  </a:lnTo>
                  <a:cubicBezTo>
                    <a:pt x="482336" y="1693"/>
                    <a:pt x="490269" y="4102"/>
                    <a:pt x="495760" y="8921"/>
                  </a:cubicBezTo>
                  <a:cubicBezTo>
                    <a:pt x="501251" y="13739"/>
                    <a:pt x="503997" y="20749"/>
                    <a:pt x="503997" y="29952"/>
                  </a:cubicBezTo>
                  <a:cubicBezTo>
                    <a:pt x="503997" y="39328"/>
                    <a:pt x="500936" y="47033"/>
                    <a:pt x="494816" y="53067"/>
                  </a:cubicBezTo>
                  <a:cubicBezTo>
                    <a:pt x="488695" y="59101"/>
                    <a:pt x="480122" y="62118"/>
                    <a:pt x="469097" y="62118"/>
                  </a:cubicBezTo>
                  <a:lnTo>
                    <a:pt x="454642" y="62118"/>
                  </a:lnTo>
                  <a:lnTo>
                    <a:pt x="454642" y="102552"/>
                  </a:lnTo>
                  <a:lnTo>
                    <a:pt x="447675" y="102552"/>
                  </a:lnTo>
                  <a:close/>
                  <a:moveTo>
                    <a:pt x="257175" y="1693"/>
                  </a:moveTo>
                  <a:lnTo>
                    <a:pt x="263621" y="1693"/>
                  </a:lnTo>
                  <a:lnTo>
                    <a:pt x="301256" y="82953"/>
                  </a:lnTo>
                  <a:cubicBezTo>
                    <a:pt x="301473" y="83388"/>
                    <a:pt x="301733" y="84017"/>
                    <a:pt x="302037" y="84842"/>
                  </a:cubicBezTo>
                  <a:cubicBezTo>
                    <a:pt x="302297" y="85623"/>
                    <a:pt x="302601" y="86426"/>
                    <a:pt x="302949" y="87251"/>
                  </a:cubicBezTo>
                  <a:cubicBezTo>
                    <a:pt x="303426" y="88466"/>
                    <a:pt x="303903" y="89812"/>
                    <a:pt x="304381" y="91288"/>
                  </a:cubicBezTo>
                  <a:lnTo>
                    <a:pt x="304837" y="91288"/>
                  </a:lnTo>
                  <a:lnTo>
                    <a:pt x="305618" y="89074"/>
                  </a:lnTo>
                  <a:cubicBezTo>
                    <a:pt x="305662" y="88857"/>
                    <a:pt x="306465" y="86621"/>
                    <a:pt x="308027" y="82367"/>
                  </a:cubicBezTo>
                  <a:lnTo>
                    <a:pt x="345076" y="1693"/>
                  </a:lnTo>
                  <a:lnTo>
                    <a:pt x="351262" y="1693"/>
                  </a:lnTo>
                  <a:lnTo>
                    <a:pt x="351262" y="102552"/>
                  </a:lnTo>
                  <a:lnTo>
                    <a:pt x="344555" y="102552"/>
                  </a:lnTo>
                  <a:lnTo>
                    <a:pt x="344555" y="30994"/>
                  </a:lnTo>
                  <a:cubicBezTo>
                    <a:pt x="344555" y="29257"/>
                    <a:pt x="344816" y="24309"/>
                    <a:pt x="345337" y="16148"/>
                  </a:cubicBezTo>
                  <a:lnTo>
                    <a:pt x="345076" y="16148"/>
                  </a:lnTo>
                  <a:cubicBezTo>
                    <a:pt x="343600" y="19925"/>
                    <a:pt x="342385" y="22855"/>
                    <a:pt x="341430" y="24938"/>
                  </a:cubicBezTo>
                  <a:lnTo>
                    <a:pt x="305553" y="102552"/>
                  </a:lnTo>
                  <a:lnTo>
                    <a:pt x="303274" y="102552"/>
                  </a:lnTo>
                  <a:lnTo>
                    <a:pt x="267267" y="25329"/>
                  </a:lnTo>
                  <a:cubicBezTo>
                    <a:pt x="266095" y="22855"/>
                    <a:pt x="264988" y="19686"/>
                    <a:pt x="263946" y="15823"/>
                  </a:cubicBezTo>
                  <a:lnTo>
                    <a:pt x="263621" y="15823"/>
                  </a:lnTo>
                  <a:cubicBezTo>
                    <a:pt x="263968" y="20337"/>
                    <a:pt x="264142" y="24830"/>
                    <a:pt x="264142" y="29301"/>
                  </a:cubicBezTo>
                  <a:lnTo>
                    <a:pt x="264142" y="102552"/>
                  </a:lnTo>
                  <a:lnTo>
                    <a:pt x="257175" y="102552"/>
                  </a:lnTo>
                  <a:close/>
                  <a:moveTo>
                    <a:pt x="66675" y="1693"/>
                  </a:moveTo>
                  <a:lnTo>
                    <a:pt x="94673" y="1693"/>
                  </a:lnTo>
                  <a:cubicBezTo>
                    <a:pt x="103572" y="1693"/>
                    <a:pt x="110560" y="4102"/>
                    <a:pt x="115639" y="8921"/>
                  </a:cubicBezTo>
                  <a:cubicBezTo>
                    <a:pt x="120718" y="13739"/>
                    <a:pt x="123257" y="20077"/>
                    <a:pt x="123257" y="27934"/>
                  </a:cubicBezTo>
                  <a:cubicBezTo>
                    <a:pt x="123257" y="35226"/>
                    <a:pt x="121174" y="41303"/>
                    <a:pt x="117006" y="46165"/>
                  </a:cubicBezTo>
                  <a:cubicBezTo>
                    <a:pt x="112839" y="51027"/>
                    <a:pt x="107001" y="54174"/>
                    <a:pt x="99491" y="55606"/>
                  </a:cubicBezTo>
                  <a:lnTo>
                    <a:pt x="99491" y="55867"/>
                  </a:lnTo>
                  <a:cubicBezTo>
                    <a:pt x="103485" y="57473"/>
                    <a:pt x="107370" y="62313"/>
                    <a:pt x="111146" y="70387"/>
                  </a:cubicBezTo>
                  <a:lnTo>
                    <a:pt x="126122" y="102552"/>
                  </a:lnTo>
                  <a:lnTo>
                    <a:pt x="118244" y="102552"/>
                  </a:lnTo>
                  <a:lnTo>
                    <a:pt x="104830" y="72991"/>
                  </a:lnTo>
                  <a:cubicBezTo>
                    <a:pt x="102052" y="66914"/>
                    <a:pt x="99285" y="62834"/>
                    <a:pt x="96529" y="60750"/>
                  </a:cubicBezTo>
                  <a:cubicBezTo>
                    <a:pt x="93772" y="58667"/>
                    <a:pt x="90310" y="57625"/>
                    <a:pt x="86143" y="57625"/>
                  </a:cubicBezTo>
                  <a:lnTo>
                    <a:pt x="73642" y="57625"/>
                  </a:lnTo>
                  <a:lnTo>
                    <a:pt x="73642" y="102552"/>
                  </a:lnTo>
                  <a:lnTo>
                    <a:pt x="66675" y="102552"/>
                  </a:lnTo>
                  <a:close/>
                  <a:moveTo>
                    <a:pt x="0" y="1693"/>
                  </a:moveTo>
                  <a:lnTo>
                    <a:pt x="47076" y="1693"/>
                  </a:lnTo>
                  <a:lnTo>
                    <a:pt x="47076" y="8139"/>
                  </a:lnTo>
                  <a:lnTo>
                    <a:pt x="6967" y="8139"/>
                  </a:lnTo>
                  <a:lnTo>
                    <a:pt x="6967" y="49225"/>
                  </a:lnTo>
                  <a:lnTo>
                    <a:pt x="44211" y="49225"/>
                  </a:lnTo>
                  <a:lnTo>
                    <a:pt x="44211" y="55606"/>
                  </a:lnTo>
                  <a:lnTo>
                    <a:pt x="6967" y="55606"/>
                  </a:lnTo>
                  <a:lnTo>
                    <a:pt x="6967" y="102552"/>
                  </a:lnTo>
                  <a:lnTo>
                    <a:pt x="0" y="102552"/>
                  </a:lnTo>
                  <a:close/>
                  <a:moveTo>
                    <a:pt x="910139" y="0"/>
                  </a:moveTo>
                  <a:cubicBezTo>
                    <a:pt x="923726" y="0"/>
                    <a:pt x="934730" y="4656"/>
                    <a:pt x="943151" y="13967"/>
                  </a:cubicBezTo>
                  <a:cubicBezTo>
                    <a:pt x="951572" y="23278"/>
                    <a:pt x="955783" y="35487"/>
                    <a:pt x="955783" y="50593"/>
                  </a:cubicBezTo>
                  <a:cubicBezTo>
                    <a:pt x="955783" y="67261"/>
                    <a:pt x="951475" y="80382"/>
                    <a:pt x="942858" y="89953"/>
                  </a:cubicBezTo>
                  <a:cubicBezTo>
                    <a:pt x="934242" y="99525"/>
                    <a:pt x="922706" y="104310"/>
                    <a:pt x="908251" y="104310"/>
                  </a:cubicBezTo>
                  <a:cubicBezTo>
                    <a:pt x="894013" y="104310"/>
                    <a:pt x="882662" y="99579"/>
                    <a:pt x="874197" y="90116"/>
                  </a:cubicBezTo>
                  <a:cubicBezTo>
                    <a:pt x="865733" y="80653"/>
                    <a:pt x="861500" y="68347"/>
                    <a:pt x="861500" y="53197"/>
                  </a:cubicBezTo>
                  <a:cubicBezTo>
                    <a:pt x="861500" y="37093"/>
                    <a:pt x="865841" y="24200"/>
                    <a:pt x="874523" y="14520"/>
                  </a:cubicBezTo>
                  <a:cubicBezTo>
                    <a:pt x="883205" y="4840"/>
                    <a:pt x="895077" y="0"/>
                    <a:pt x="910139" y="0"/>
                  </a:cubicBezTo>
                  <a:close/>
                  <a:moveTo>
                    <a:pt x="186239" y="0"/>
                  </a:moveTo>
                  <a:cubicBezTo>
                    <a:pt x="199826" y="0"/>
                    <a:pt x="210830" y="4656"/>
                    <a:pt x="219251" y="13967"/>
                  </a:cubicBezTo>
                  <a:cubicBezTo>
                    <a:pt x="227673" y="23278"/>
                    <a:pt x="231883" y="35487"/>
                    <a:pt x="231883" y="50593"/>
                  </a:cubicBezTo>
                  <a:cubicBezTo>
                    <a:pt x="231883" y="67261"/>
                    <a:pt x="227575" y="80382"/>
                    <a:pt x="218958" y="89953"/>
                  </a:cubicBezTo>
                  <a:cubicBezTo>
                    <a:pt x="210342" y="99525"/>
                    <a:pt x="198806" y="104310"/>
                    <a:pt x="184351" y="104310"/>
                  </a:cubicBezTo>
                  <a:cubicBezTo>
                    <a:pt x="170113" y="104310"/>
                    <a:pt x="158762" y="99579"/>
                    <a:pt x="150297" y="90116"/>
                  </a:cubicBezTo>
                  <a:cubicBezTo>
                    <a:pt x="141833" y="80653"/>
                    <a:pt x="137600" y="68347"/>
                    <a:pt x="137600" y="53197"/>
                  </a:cubicBezTo>
                  <a:cubicBezTo>
                    <a:pt x="137600" y="37093"/>
                    <a:pt x="141941" y="24200"/>
                    <a:pt x="150623" y="14520"/>
                  </a:cubicBezTo>
                  <a:cubicBezTo>
                    <a:pt x="159305" y="4840"/>
                    <a:pt x="171177" y="0"/>
                    <a:pt x="18623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D85D325-27F3-4372-8D55-B90A0584B5B9}"/>
              </a:ext>
            </a:extLst>
          </p:cNvPr>
          <p:cNvGrpSpPr/>
          <p:nvPr/>
        </p:nvGrpSpPr>
        <p:grpSpPr>
          <a:xfrm>
            <a:off x="5203776" y="4485440"/>
            <a:ext cx="1784448" cy="369332"/>
            <a:chOff x="5222421" y="4749800"/>
            <a:chExt cx="1784448" cy="369332"/>
          </a:xfrm>
        </p:grpSpPr>
        <p:sp>
          <p:nvSpPr>
            <p:cNvPr id="36" name="矩形: 圆角 35">
              <a:extLst>
                <a:ext uri="{FF2B5EF4-FFF2-40B4-BE49-F238E27FC236}">
                  <a16:creationId xmlns="" xmlns:a16="http://schemas.microsoft.com/office/drawing/2014/main" id="{11C5A1CA-1373-4EA6-BD75-2B8542B99475}"/>
                </a:ext>
              </a:extLst>
            </p:cNvPr>
            <p:cNvSpPr/>
            <p:nvPr/>
          </p:nvSpPr>
          <p:spPr>
            <a:xfrm>
              <a:off x="5222421" y="4749800"/>
              <a:ext cx="1473961" cy="369332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gradFill>
                <a:gsLst>
                  <a:gs pos="0">
                    <a:schemeClr val="bg1"/>
                  </a:gs>
                  <a:gs pos="10000">
                    <a:schemeClr val="bg1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="" xmlns:a16="http://schemas.microsoft.com/office/drawing/2014/main" id="{83438C03-79C1-4EC2-9279-412232633CC6}"/>
                </a:ext>
              </a:extLst>
            </p:cNvPr>
            <p:cNvSpPr/>
            <p:nvPr/>
          </p:nvSpPr>
          <p:spPr>
            <a:xfrm>
              <a:off x="5532908" y="4749800"/>
              <a:ext cx="1473961" cy="369332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gradFill>
                <a:gsLst>
                  <a:gs pos="0">
                    <a:schemeClr val="bg1"/>
                  </a:gs>
                  <a:gs pos="10000">
                    <a:schemeClr val="bg1">
                      <a:alpha val="0"/>
                    </a:scheme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E2A18E99-15CD-485D-901F-CCC7C20B4FD4}"/>
              </a:ext>
            </a:extLst>
          </p:cNvPr>
          <p:cNvGrpSpPr/>
          <p:nvPr/>
        </p:nvGrpSpPr>
        <p:grpSpPr>
          <a:xfrm>
            <a:off x="3360420" y="4670106"/>
            <a:ext cx="5471160" cy="0"/>
            <a:chOff x="3375660" y="4934466"/>
            <a:chExt cx="5471160" cy="0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0930E3BB-6A3A-4175-9E81-DDA5BB7B37AC}"/>
                </a:ext>
              </a:extLst>
            </p:cNvPr>
            <p:cNvCxnSpPr/>
            <p:nvPr/>
          </p:nvCxnSpPr>
          <p:spPr>
            <a:xfrm>
              <a:off x="3375660" y="4934466"/>
              <a:ext cx="1661160" cy="0"/>
            </a:xfrm>
            <a:prstGeom prst="line">
              <a:avLst/>
            </a:prstGeom>
            <a:ln w="952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C821BDA-CBAF-4261-8F2D-36F0C42C23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85660" y="4934466"/>
              <a:ext cx="1661160" cy="0"/>
            </a:xfrm>
            <a:prstGeom prst="line">
              <a:avLst/>
            </a:prstGeom>
            <a:ln w="952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PA_图片 480">
            <a:extLst>
              <a:ext uri="{FF2B5EF4-FFF2-40B4-BE49-F238E27FC236}">
                <a16:creationId xmlns="" xmlns:a16="http://schemas.microsoft.com/office/drawing/2014/main" id="{E9B18BFD-2B57-4837-82C5-BCA380DB7D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157" y="4379321"/>
            <a:ext cx="1153957" cy="206340"/>
          </a:xfrm>
          <a:prstGeom prst="rect">
            <a:avLst/>
          </a:prstGeom>
        </p:spPr>
      </p:pic>
      <p:pic>
        <p:nvPicPr>
          <p:cNvPr id="50" name="PA_图片 480">
            <a:extLst>
              <a:ext uri="{FF2B5EF4-FFF2-40B4-BE49-F238E27FC236}">
                <a16:creationId xmlns="" xmlns:a16="http://schemas.microsoft.com/office/drawing/2014/main" id="{9943113B-BE74-4BD9-8226-ED38C3C28E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210" y="4762501"/>
            <a:ext cx="696596" cy="1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9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小余同学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42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rgbClr val="0070C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DA854B27-1C05-472D-B45C-0A588C705EBC}"/>
              </a:ext>
            </a:extLst>
          </p:cNvPr>
          <p:cNvSpPr/>
          <p:nvPr/>
        </p:nvSpPr>
        <p:spPr>
          <a:xfrm>
            <a:off x="6668234" y="0"/>
            <a:ext cx="5523766" cy="6858000"/>
          </a:xfrm>
          <a:custGeom>
            <a:avLst/>
            <a:gdLst>
              <a:gd name="connsiteX0" fmla="*/ 1575077 w 5523766"/>
              <a:gd name="connsiteY0" fmla="*/ 0 h 6858000"/>
              <a:gd name="connsiteX1" fmla="*/ 5523766 w 5523766"/>
              <a:gd name="connsiteY1" fmla="*/ 0 h 6858000"/>
              <a:gd name="connsiteX2" fmla="*/ 5523766 w 5523766"/>
              <a:gd name="connsiteY2" fmla="*/ 6774905 h 6858000"/>
              <a:gd name="connsiteX3" fmla="*/ 5504682 w 5523766"/>
              <a:gd name="connsiteY3" fmla="*/ 6858000 h 6858000"/>
              <a:gd name="connsiteX4" fmla="*/ 0 w 552376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3766" h="6858000">
                <a:moveTo>
                  <a:pt x="1575077" y="0"/>
                </a:moveTo>
                <a:lnTo>
                  <a:pt x="5523766" y="0"/>
                </a:lnTo>
                <a:lnTo>
                  <a:pt x="5523766" y="6774905"/>
                </a:lnTo>
                <a:lnTo>
                  <a:pt x="550468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65CBE64F-05CE-4087-80CB-CF087BBE949C}"/>
              </a:ext>
            </a:extLst>
          </p:cNvPr>
          <p:cNvSpPr/>
          <p:nvPr/>
        </p:nvSpPr>
        <p:spPr>
          <a:xfrm>
            <a:off x="0" y="0"/>
            <a:ext cx="8300814" cy="6858000"/>
          </a:xfrm>
          <a:custGeom>
            <a:avLst/>
            <a:gdLst>
              <a:gd name="connsiteX0" fmla="*/ 0 w 8244029"/>
              <a:gd name="connsiteY0" fmla="*/ 0 h 6858000"/>
              <a:gd name="connsiteX1" fmla="*/ 8244029 w 8244029"/>
              <a:gd name="connsiteY1" fmla="*/ 0 h 6858000"/>
              <a:gd name="connsiteX2" fmla="*/ 6649476 w 8244029"/>
              <a:gd name="connsiteY2" fmla="*/ 6858000 h 6858000"/>
              <a:gd name="connsiteX3" fmla="*/ 0 w 82440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029" h="6858000">
                <a:moveTo>
                  <a:pt x="0" y="0"/>
                </a:moveTo>
                <a:lnTo>
                  <a:pt x="8244029" y="0"/>
                </a:lnTo>
                <a:lnTo>
                  <a:pt x="664947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63500" algn="l" rotWithShape="0">
              <a:srgbClr val="0070C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97B9042A-C1BF-4741-8380-8BE156340E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55" r="22163" b="1555"/>
          <a:stretch>
            <a:fillRect/>
          </a:stretch>
        </p:blipFill>
        <p:spPr>
          <a:xfrm>
            <a:off x="6644692" y="0"/>
            <a:ext cx="5547308" cy="6858000"/>
          </a:xfrm>
          <a:custGeom>
            <a:avLst/>
            <a:gdLst>
              <a:gd name="connsiteX0" fmla="*/ 0 w 5547308"/>
              <a:gd name="connsiteY0" fmla="*/ 0 h 6858000"/>
              <a:gd name="connsiteX1" fmla="*/ 5547308 w 5547308"/>
              <a:gd name="connsiteY1" fmla="*/ 0 h 6858000"/>
              <a:gd name="connsiteX2" fmla="*/ 5547308 w 5547308"/>
              <a:gd name="connsiteY2" fmla="*/ 6858000 h 6858000"/>
              <a:gd name="connsiteX3" fmla="*/ 0 w 55473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7308" h="6858000">
                <a:moveTo>
                  <a:pt x="0" y="0"/>
                </a:moveTo>
                <a:lnTo>
                  <a:pt x="5547308" y="0"/>
                </a:lnTo>
                <a:lnTo>
                  <a:pt x="55473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955D87E5-A491-40D9-9DBD-1449CFC31271}"/>
              </a:ext>
            </a:extLst>
          </p:cNvPr>
          <p:cNvSpPr/>
          <p:nvPr/>
        </p:nvSpPr>
        <p:spPr>
          <a:xfrm>
            <a:off x="-217003" y="6263640"/>
            <a:ext cx="5025223" cy="436378"/>
          </a:xfrm>
          <a:prstGeom prst="parallelogram">
            <a:avLst>
              <a:gd name="adj" fmla="val 34869"/>
            </a:avLst>
          </a:pr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F268EC5-9BE2-433E-846B-9D1D658661EB}"/>
              </a:ext>
            </a:extLst>
          </p:cNvPr>
          <p:cNvSpPr txBox="1"/>
          <p:nvPr/>
        </p:nvSpPr>
        <p:spPr>
          <a:xfrm>
            <a:off x="8345086" y="5988521"/>
            <a:ext cx="1914307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000" b="0" i="0" u="non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原价：</a:t>
            </a:r>
            <a:r>
              <a:rPr kumimoji="0" lang="en-US" altLang="zh-CN" sz="2000" b="0" i="0" u="non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5599 </a:t>
            </a:r>
            <a:r>
              <a:rPr kumimoji="0" lang="zh-CN" altLang="en-US" sz="2000" i="0" u="non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元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36C595A-C10B-4832-A45A-DC7386FA9561}"/>
              </a:ext>
            </a:extLst>
          </p:cNvPr>
          <p:cNvSpPr txBox="1"/>
          <p:nvPr/>
        </p:nvSpPr>
        <p:spPr>
          <a:xfrm>
            <a:off x="7381680" y="5398549"/>
            <a:ext cx="3841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E3360"/>
                </a:solidFill>
                <a:uLnTx/>
                <a:uFillTx/>
                <a:latin typeface="+mj-ea"/>
                <a:ea typeface="+mj-ea"/>
                <a:cs typeface="+mn-cs"/>
              </a:rPr>
              <a:t>直播间福利价：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E3360"/>
                </a:solidFill>
                <a:uLnTx/>
                <a:uFillTx/>
                <a:latin typeface="+mj-ea"/>
                <a:ea typeface="+mj-ea"/>
                <a:cs typeface="+mn-cs"/>
              </a:rPr>
              <a:t>4???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E3360"/>
                </a:solidFill>
                <a:uLnTx/>
                <a:uFillTx/>
                <a:latin typeface="+mj-ea"/>
                <a:ea typeface="+mj-ea"/>
              </a:rPr>
              <a:t> 元</a:t>
            </a:r>
            <a:endParaRPr lang="zh-CN" altLang="en-US" sz="2800" dirty="0">
              <a:solidFill>
                <a:srgbClr val="FE3360"/>
              </a:solidFill>
              <a:latin typeface="+mj-ea"/>
              <a:ea typeface="+mj-ea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1C3B701D-9BF7-49D1-BA2A-352E08F11D0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1334" y="382179"/>
            <a:ext cx="2710712" cy="477456"/>
          </a:xfrm>
          <a:prstGeom prst="rect">
            <a:avLst/>
          </a:prstGeom>
        </p:spPr>
      </p:pic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CFE8C377-EFDB-4BE6-88B0-AD146187117D}"/>
              </a:ext>
            </a:extLst>
          </p:cNvPr>
          <p:cNvCxnSpPr>
            <a:cxnSpLocks/>
          </p:cNvCxnSpPr>
          <p:nvPr/>
        </p:nvCxnSpPr>
        <p:spPr>
          <a:xfrm>
            <a:off x="8371169" y="6188576"/>
            <a:ext cx="18621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3615441-2F61-4E9E-8283-B84AB2612053}"/>
              </a:ext>
            </a:extLst>
          </p:cNvPr>
          <p:cNvSpPr txBox="1"/>
          <p:nvPr/>
        </p:nvSpPr>
        <p:spPr>
          <a:xfrm>
            <a:off x="1316731" y="3742957"/>
            <a:ext cx="1771767" cy="371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12000:1 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高对比度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B0EF637-BBEA-492C-94DF-E20F1E69A3C2}"/>
              </a:ext>
            </a:extLst>
          </p:cNvPr>
          <p:cNvSpPr txBox="1"/>
          <p:nvPr/>
        </p:nvSpPr>
        <p:spPr>
          <a:xfrm>
            <a:off x="1316731" y="341055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文字成像清晰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4EFB0C40-A152-4C5E-810E-42D458A11CF7}"/>
              </a:ext>
            </a:extLst>
          </p:cNvPr>
          <p:cNvSpPr/>
          <p:nvPr/>
        </p:nvSpPr>
        <p:spPr>
          <a:xfrm>
            <a:off x="481835" y="3409775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6" name="图形 10">
            <a:extLst>
              <a:ext uri="{FF2B5EF4-FFF2-40B4-BE49-F238E27FC236}">
                <a16:creationId xmlns="" xmlns:a16="http://schemas.microsoft.com/office/drawing/2014/main" id="{3AA7A217-CC8B-4B41-87F9-8CA49DBDD0AD}"/>
              </a:ext>
            </a:extLst>
          </p:cNvPr>
          <p:cNvSpPr/>
          <p:nvPr/>
        </p:nvSpPr>
        <p:spPr>
          <a:xfrm>
            <a:off x="648693" y="3576632"/>
            <a:ext cx="371956" cy="371955"/>
          </a:xfrm>
          <a:custGeom>
            <a:avLst/>
            <a:gdLst>
              <a:gd name="connsiteX0" fmla="*/ 552976 w 1105951"/>
              <a:gd name="connsiteY0" fmla="*/ 0 h 1105951"/>
              <a:gd name="connsiteX1" fmla="*/ 0 w 1105951"/>
              <a:gd name="connsiteY1" fmla="*/ 552976 h 1105951"/>
              <a:gd name="connsiteX2" fmla="*/ 552976 w 1105951"/>
              <a:gd name="connsiteY2" fmla="*/ 1105951 h 1105951"/>
              <a:gd name="connsiteX3" fmla="*/ 1105951 w 1105951"/>
              <a:gd name="connsiteY3" fmla="*/ 552976 h 1105951"/>
              <a:gd name="connsiteX4" fmla="*/ 552976 w 1105951"/>
              <a:gd name="connsiteY4" fmla="*/ 0 h 1105951"/>
              <a:gd name="connsiteX5" fmla="*/ 1015931 w 1105951"/>
              <a:gd name="connsiteY5" fmla="*/ 357427 h 1105951"/>
              <a:gd name="connsiteX6" fmla="*/ 1036736 w 1105951"/>
              <a:gd name="connsiteY6" fmla="*/ 416728 h 1105951"/>
              <a:gd name="connsiteX7" fmla="*/ 578834 w 1105951"/>
              <a:gd name="connsiteY7" fmla="*/ 874629 h 1105951"/>
              <a:gd name="connsiteX8" fmla="*/ 578834 w 1105951"/>
              <a:gd name="connsiteY8" fmla="*/ 783985 h 1105951"/>
              <a:gd name="connsiteX9" fmla="*/ 1012725 w 1105951"/>
              <a:gd name="connsiteY9" fmla="*/ 350093 h 1105951"/>
              <a:gd name="connsiteX10" fmla="*/ 1015931 w 1105951"/>
              <a:gd name="connsiteY10" fmla="*/ 357427 h 1105951"/>
              <a:gd name="connsiteX11" fmla="*/ 1054483 w 1105951"/>
              <a:gd name="connsiteY11" fmla="*/ 522429 h 1105951"/>
              <a:gd name="connsiteX12" fmla="*/ 578834 w 1105951"/>
              <a:gd name="connsiteY12" fmla="*/ 998076 h 1105951"/>
              <a:gd name="connsiteX13" fmla="*/ 578834 w 1105951"/>
              <a:gd name="connsiteY13" fmla="*/ 910380 h 1105951"/>
              <a:gd name="connsiteX14" fmla="*/ 1043873 w 1105951"/>
              <a:gd name="connsiteY14" fmla="*/ 445343 h 1105951"/>
              <a:gd name="connsiteX15" fmla="*/ 1054483 w 1105951"/>
              <a:gd name="connsiteY15" fmla="*/ 522429 h 1105951"/>
              <a:gd name="connsiteX16" fmla="*/ 578834 w 1105951"/>
              <a:gd name="connsiteY16" fmla="*/ 748233 h 1105951"/>
              <a:gd name="connsiteX17" fmla="*/ 578834 w 1105951"/>
              <a:gd name="connsiteY17" fmla="*/ 655060 h 1105951"/>
              <a:gd name="connsiteX18" fmla="*/ 966447 w 1105951"/>
              <a:gd name="connsiteY18" fmla="*/ 267447 h 1105951"/>
              <a:gd name="connsiteX19" fmla="*/ 1001244 w 1105951"/>
              <a:gd name="connsiteY19" fmla="*/ 325824 h 1105951"/>
              <a:gd name="connsiteX20" fmla="*/ 578834 w 1105951"/>
              <a:gd name="connsiteY20" fmla="*/ 748233 h 1105951"/>
              <a:gd name="connsiteX21" fmla="*/ 578834 w 1105951"/>
              <a:gd name="connsiteY21" fmla="*/ 403114 h 1105951"/>
              <a:gd name="connsiteX22" fmla="*/ 840831 w 1105951"/>
              <a:gd name="connsiteY22" fmla="*/ 141116 h 1105951"/>
              <a:gd name="connsiteX23" fmla="*/ 892696 w 1105951"/>
              <a:gd name="connsiteY23" fmla="*/ 182844 h 1105951"/>
              <a:gd name="connsiteX24" fmla="*/ 578834 w 1105951"/>
              <a:gd name="connsiteY24" fmla="*/ 496705 h 1105951"/>
              <a:gd name="connsiteX25" fmla="*/ 578834 w 1105951"/>
              <a:gd name="connsiteY25" fmla="*/ 403114 h 1105951"/>
              <a:gd name="connsiteX26" fmla="*/ 578834 w 1105951"/>
              <a:gd name="connsiteY26" fmla="*/ 367360 h 1105951"/>
              <a:gd name="connsiteX27" fmla="*/ 578834 w 1105951"/>
              <a:gd name="connsiteY27" fmla="*/ 285985 h 1105951"/>
              <a:gd name="connsiteX28" fmla="*/ 766665 w 1105951"/>
              <a:gd name="connsiteY28" fmla="*/ 98152 h 1105951"/>
              <a:gd name="connsiteX29" fmla="*/ 819323 w 1105951"/>
              <a:gd name="connsiteY29" fmla="*/ 126871 h 1105951"/>
              <a:gd name="connsiteX30" fmla="*/ 578834 w 1105951"/>
              <a:gd name="connsiteY30" fmla="*/ 367360 h 1105951"/>
              <a:gd name="connsiteX31" fmla="*/ 578834 w 1105951"/>
              <a:gd name="connsiteY31" fmla="*/ 250234 h 1105951"/>
              <a:gd name="connsiteX32" fmla="*/ 578834 w 1105951"/>
              <a:gd name="connsiteY32" fmla="*/ 160433 h 1105951"/>
              <a:gd name="connsiteX33" fmla="*/ 674055 w 1105951"/>
              <a:gd name="connsiteY33" fmla="*/ 65214 h 1105951"/>
              <a:gd name="connsiteX34" fmla="*/ 741821 w 1105951"/>
              <a:gd name="connsiteY34" fmla="*/ 87248 h 1105951"/>
              <a:gd name="connsiteX35" fmla="*/ 578834 w 1105951"/>
              <a:gd name="connsiteY35" fmla="*/ 250234 h 1105951"/>
              <a:gd name="connsiteX36" fmla="*/ 578834 w 1105951"/>
              <a:gd name="connsiteY36" fmla="*/ 124681 h 1105951"/>
              <a:gd name="connsiteX37" fmla="*/ 578834 w 1105951"/>
              <a:gd name="connsiteY37" fmla="*/ 51208 h 1105951"/>
              <a:gd name="connsiteX38" fmla="*/ 644644 w 1105951"/>
              <a:gd name="connsiteY38" fmla="*/ 58871 h 1105951"/>
              <a:gd name="connsiteX39" fmla="*/ 578834 w 1105951"/>
              <a:gd name="connsiteY39" fmla="*/ 124681 h 1105951"/>
              <a:gd name="connsiteX40" fmla="*/ 578834 w 1105951"/>
              <a:gd name="connsiteY40" fmla="*/ 1033828 h 1105951"/>
              <a:gd name="connsiteX41" fmla="*/ 1055367 w 1105951"/>
              <a:gd name="connsiteY41" fmla="*/ 557296 h 1105951"/>
              <a:gd name="connsiteX42" fmla="*/ 1043366 w 1105951"/>
              <a:gd name="connsiteY42" fmla="*/ 662890 h 1105951"/>
              <a:gd name="connsiteX43" fmla="*/ 662890 w 1105951"/>
              <a:gd name="connsiteY43" fmla="*/ 1043366 h 1105951"/>
              <a:gd name="connsiteX44" fmla="*/ 578834 w 1105951"/>
              <a:gd name="connsiteY44" fmla="*/ 1054743 h 1105951"/>
              <a:gd name="connsiteX45" fmla="*/ 578834 w 1105951"/>
              <a:gd name="connsiteY45" fmla="*/ 1033828 h 1105951"/>
              <a:gd name="connsiteX46" fmla="*/ 951353 w 1105951"/>
              <a:gd name="connsiteY46" fmla="*/ 246790 h 1105951"/>
              <a:gd name="connsiteX47" fmla="*/ 578834 w 1105951"/>
              <a:gd name="connsiteY47" fmla="*/ 619309 h 1105951"/>
              <a:gd name="connsiteX48" fmla="*/ 578834 w 1105951"/>
              <a:gd name="connsiteY48" fmla="*/ 532457 h 1105951"/>
              <a:gd name="connsiteX49" fmla="*/ 910877 w 1105951"/>
              <a:gd name="connsiteY49" fmla="*/ 200413 h 1105951"/>
              <a:gd name="connsiteX50" fmla="*/ 951353 w 1105951"/>
              <a:gd name="connsiteY50" fmla="*/ 246790 h 1105951"/>
              <a:gd name="connsiteX51" fmla="*/ 197713 w 1105951"/>
              <a:gd name="connsiteY51" fmla="*/ 908238 h 1105951"/>
              <a:gd name="connsiteX52" fmla="*/ 90021 w 1105951"/>
              <a:gd name="connsiteY52" fmla="*/ 748523 h 1105951"/>
              <a:gd name="connsiteX53" fmla="*/ 50558 w 1105951"/>
              <a:gd name="connsiteY53" fmla="*/ 552974 h 1105951"/>
              <a:gd name="connsiteX54" fmla="*/ 90021 w 1105951"/>
              <a:gd name="connsiteY54" fmla="*/ 357426 h 1105951"/>
              <a:gd name="connsiteX55" fmla="*/ 197713 w 1105951"/>
              <a:gd name="connsiteY55" fmla="*/ 197711 h 1105951"/>
              <a:gd name="connsiteX56" fmla="*/ 357428 w 1105951"/>
              <a:gd name="connsiteY56" fmla="*/ 90018 h 1105951"/>
              <a:gd name="connsiteX57" fmla="*/ 528276 w 1105951"/>
              <a:gd name="connsiteY57" fmla="*/ 51150 h 1105951"/>
              <a:gd name="connsiteX58" fmla="*/ 528276 w 1105951"/>
              <a:gd name="connsiteY58" fmla="*/ 1054796 h 1105951"/>
              <a:gd name="connsiteX59" fmla="*/ 357428 w 1105951"/>
              <a:gd name="connsiteY59" fmla="*/ 1015928 h 1105951"/>
              <a:gd name="connsiteX60" fmla="*/ 197713 w 1105951"/>
              <a:gd name="connsiteY60" fmla="*/ 908238 h 1105951"/>
              <a:gd name="connsiteX61" fmla="*/ 908238 w 1105951"/>
              <a:gd name="connsiteY61" fmla="*/ 908238 h 1105951"/>
              <a:gd name="connsiteX62" fmla="*/ 748523 w 1105951"/>
              <a:gd name="connsiteY62" fmla="*/ 1015931 h 1105951"/>
              <a:gd name="connsiteX63" fmla="*/ 712418 w 1105951"/>
              <a:gd name="connsiteY63" fmla="*/ 1029588 h 1105951"/>
              <a:gd name="connsiteX64" fmla="*/ 1029587 w 1105951"/>
              <a:gd name="connsiteY64" fmla="*/ 712419 h 1105951"/>
              <a:gd name="connsiteX65" fmla="*/ 1015929 w 1105951"/>
              <a:gd name="connsiteY65" fmla="*/ 748524 h 1105951"/>
              <a:gd name="connsiteX66" fmla="*/ 908238 w 1105951"/>
              <a:gd name="connsiteY66" fmla="*/ 908238 h 1105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05951" h="1105951">
                <a:moveTo>
                  <a:pt x="552976" y="0"/>
                </a:moveTo>
                <a:cubicBezTo>
                  <a:pt x="247576" y="0"/>
                  <a:pt x="0" y="247576"/>
                  <a:pt x="0" y="552976"/>
                </a:cubicBezTo>
                <a:cubicBezTo>
                  <a:pt x="0" y="858376"/>
                  <a:pt x="247576" y="1105951"/>
                  <a:pt x="552976" y="1105951"/>
                </a:cubicBezTo>
                <a:cubicBezTo>
                  <a:pt x="858376" y="1105951"/>
                  <a:pt x="1105951" y="858374"/>
                  <a:pt x="1105951" y="552976"/>
                </a:cubicBezTo>
                <a:cubicBezTo>
                  <a:pt x="1105951" y="247577"/>
                  <a:pt x="858376" y="0"/>
                  <a:pt x="552976" y="0"/>
                </a:cubicBezTo>
                <a:close/>
                <a:moveTo>
                  <a:pt x="1015931" y="357427"/>
                </a:moveTo>
                <a:cubicBezTo>
                  <a:pt x="1024138" y="376832"/>
                  <a:pt x="1031076" y="396617"/>
                  <a:pt x="1036736" y="416728"/>
                </a:cubicBezTo>
                <a:lnTo>
                  <a:pt x="578834" y="874629"/>
                </a:lnTo>
                <a:lnTo>
                  <a:pt x="578834" y="783985"/>
                </a:lnTo>
                <a:lnTo>
                  <a:pt x="1012725" y="350093"/>
                </a:lnTo>
                <a:cubicBezTo>
                  <a:pt x="1013802" y="352533"/>
                  <a:pt x="1014891" y="354968"/>
                  <a:pt x="1015931" y="357427"/>
                </a:cubicBezTo>
                <a:close/>
                <a:moveTo>
                  <a:pt x="1054483" y="522429"/>
                </a:moveTo>
                <a:lnTo>
                  <a:pt x="578834" y="998076"/>
                </a:lnTo>
                <a:lnTo>
                  <a:pt x="578834" y="910380"/>
                </a:lnTo>
                <a:lnTo>
                  <a:pt x="1043873" y="445343"/>
                </a:lnTo>
                <a:cubicBezTo>
                  <a:pt x="1049385" y="470616"/>
                  <a:pt x="1052931" y="496346"/>
                  <a:pt x="1054483" y="522429"/>
                </a:cubicBezTo>
                <a:close/>
                <a:moveTo>
                  <a:pt x="578834" y="748233"/>
                </a:moveTo>
                <a:lnTo>
                  <a:pt x="578834" y="655060"/>
                </a:lnTo>
                <a:lnTo>
                  <a:pt x="966447" y="267447"/>
                </a:lnTo>
                <a:cubicBezTo>
                  <a:pt x="979344" y="286080"/>
                  <a:pt x="990968" y="305552"/>
                  <a:pt x="1001244" y="325824"/>
                </a:cubicBezTo>
                <a:lnTo>
                  <a:pt x="578834" y="748233"/>
                </a:lnTo>
                <a:close/>
                <a:moveTo>
                  <a:pt x="578834" y="403114"/>
                </a:moveTo>
                <a:lnTo>
                  <a:pt x="840831" y="141116"/>
                </a:lnTo>
                <a:cubicBezTo>
                  <a:pt x="858955" y="153814"/>
                  <a:pt x="876263" y="167735"/>
                  <a:pt x="892696" y="182844"/>
                </a:cubicBezTo>
                <a:lnTo>
                  <a:pt x="578834" y="496705"/>
                </a:lnTo>
                <a:lnTo>
                  <a:pt x="578834" y="403114"/>
                </a:lnTo>
                <a:close/>
                <a:moveTo>
                  <a:pt x="578834" y="367360"/>
                </a:moveTo>
                <a:lnTo>
                  <a:pt x="578834" y="285985"/>
                </a:lnTo>
                <a:lnTo>
                  <a:pt x="766665" y="98152"/>
                </a:lnTo>
                <a:cubicBezTo>
                  <a:pt x="784835" y="106693"/>
                  <a:pt x="802400" y="116277"/>
                  <a:pt x="819323" y="126871"/>
                </a:cubicBezTo>
                <a:lnTo>
                  <a:pt x="578834" y="367360"/>
                </a:lnTo>
                <a:close/>
                <a:moveTo>
                  <a:pt x="578834" y="250234"/>
                </a:moveTo>
                <a:lnTo>
                  <a:pt x="578834" y="160433"/>
                </a:lnTo>
                <a:lnTo>
                  <a:pt x="674055" y="65214"/>
                </a:lnTo>
                <a:cubicBezTo>
                  <a:pt x="697072" y="70912"/>
                  <a:pt x="719688" y="78260"/>
                  <a:pt x="741821" y="87248"/>
                </a:cubicBezTo>
                <a:lnTo>
                  <a:pt x="578834" y="250234"/>
                </a:lnTo>
                <a:close/>
                <a:moveTo>
                  <a:pt x="578834" y="124681"/>
                </a:moveTo>
                <a:lnTo>
                  <a:pt x="578834" y="51208"/>
                </a:lnTo>
                <a:cubicBezTo>
                  <a:pt x="601042" y="52323"/>
                  <a:pt x="623000" y="54886"/>
                  <a:pt x="644644" y="58871"/>
                </a:cubicBezTo>
                <a:lnTo>
                  <a:pt x="578834" y="124681"/>
                </a:lnTo>
                <a:close/>
                <a:moveTo>
                  <a:pt x="578834" y="1033828"/>
                </a:moveTo>
                <a:lnTo>
                  <a:pt x="1055367" y="557296"/>
                </a:lnTo>
                <a:cubicBezTo>
                  <a:pt x="1055068" y="593172"/>
                  <a:pt x="1051049" y="628460"/>
                  <a:pt x="1043366" y="662890"/>
                </a:cubicBezTo>
                <a:lnTo>
                  <a:pt x="662890" y="1043366"/>
                </a:lnTo>
                <a:cubicBezTo>
                  <a:pt x="635373" y="1049507"/>
                  <a:pt x="607310" y="1053313"/>
                  <a:pt x="578834" y="1054743"/>
                </a:cubicBezTo>
                <a:lnTo>
                  <a:pt x="578834" y="1033828"/>
                </a:lnTo>
                <a:close/>
                <a:moveTo>
                  <a:pt x="951353" y="246790"/>
                </a:moveTo>
                <a:lnTo>
                  <a:pt x="578834" y="619309"/>
                </a:lnTo>
                <a:lnTo>
                  <a:pt x="578834" y="532457"/>
                </a:lnTo>
                <a:lnTo>
                  <a:pt x="910877" y="200413"/>
                </a:lnTo>
                <a:cubicBezTo>
                  <a:pt x="925379" y="215130"/>
                  <a:pt x="938879" y="230606"/>
                  <a:pt x="951353" y="246790"/>
                </a:cubicBezTo>
                <a:close/>
                <a:moveTo>
                  <a:pt x="197713" y="908238"/>
                </a:moveTo>
                <a:cubicBezTo>
                  <a:pt x="151556" y="862081"/>
                  <a:pt x="115322" y="808345"/>
                  <a:pt x="90021" y="748523"/>
                </a:cubicBezTo>
                <a:cubicBezTo>
                  <a:pt x="63835" y="686615"/>
                  <a:pt x="50558" y="620823"/>
                  <a:pt x="50558" y="552974"/>
                </a:cubicBezTo>
                <a:cubicBezTo>
                  <a:pt x="50558" y="485126"/>
                  <a:pt x="63835" y="419335"/>
                  <a:pt x="90021" y="357426"/>
                </a:cubicBezTo>
                <a:cubicBezTo>
                  <a:pt x="115322" y="297604"/>
                  <a:pt x="151556" y="243869"/>
                  <a:pt x="197713" y="197711"/>
                </a:cubicBezTo>
                <a:cubicBezTo>
                  <a:pt x="243870" y="151554"/>
                  <a:pt x="297606" y="115321"/>
                  <a:pt x="357428" y="90018"/>
                </a:cubicBezTo>
                <a:cubicBezTo>
                  <a:pt x="411796" y="67022"/>
                  <a:pt x="469157" y="53986"/>
                  <a:pt x="528276" y="51150"/>
                </a:cubicBezTo>
                <a:lnTo>
                  <a:pt x="528276" y="1054796"/>
                </a:lnTo>
                <a:cubicBezTo>
                  <a:pt x="469156" y="1051960"/>
                  <a:pt x="411794" y="1038923"/>
                  <a:pt x="357428" y="1015928"/>
                </a:cubicBezTo>
                <a:cubicBezTo>
                  <a:pt x="297606" y="990629"/>
                  <a:pt x="243870" y="954396"/>
                  <a:pt x="197713" y="908238"/>
                </a:cubicBezTo>
                <a:close/>
                <a:moveTo>
                  <a:pt x="908238" y="908238"/>
                </a:moveTo>
                <a:cubicBezTo>
                  <a:pt x="862081" y="954396"/>
                  <a:pt x="808345" y="990628"/>
                  <a:pt x="748523" y="1015931"/>
                </a:cubicBezTo>
                <a:cubicBezTo>
                  <a:pt x="736627" y="1020963"/>
                  <a:pt x="724587" y="1025513"/>
                  <a:pt x="712418" y="1029588"/>
                </a:cubicBezTo>
                <a:lnTo>
                  <a:pt x="1029587" y="712419"/>
                </a:lnTo>
                <a:cubicBezTo>
                  <a:pt x="1025512" y="724588"/>
                  <a:pt x="1020961" y="736628"/>
                  <a:pt x="1015929" y="748524"/>
                </a:cubicBezTo>
                <a:cubicBezTo>
                  <a:pt x="990629" y="808345"/>
                  <a:pt x="954396" y="862081"/>
                  <a:pt x="908238" y="908238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2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C8C7044-E133-48A6-9D64-9FE0E901DED9}"/>
              </a:ext>
            </a:extLst>
          </p:cNvPr>
          <p:cNvSpPr txBox="1"/>
          <p:nvPr/>
        </p:nvSpPr>
        <p:spPr>
          <a:xfrm>
            <a:off x="4177628" y="3742957"/>
            <a:ext cx="2441694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自带海量内存，任性下载</a:t>
            </a:r>
            <a:endParaRPr lang="zh-CN" altLang="en-US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FC1186F-B964-40B1-ABEB-35D850651B38}"/>
              </a:ext>
            </a:extLst>
          </p:cNvPr>
          <p:cNvSpPr txBox="1"/>
          <p:nvPr/>
        </p:nvSpPr>
        <p:spPr>
          <a:xfrm>
            <a:off x="4177628" y="341055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搭载安卓系统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6BB935AE-70E9-4EEB-8A19-7215C98DC7DB}"/>
              </a:ext>
            </a:extLst>
          </p:cNvPr>
          <p:cNvSpPr/>
          <p:nvPr/>
        </p:nvSpPr>
        <p:spPr>
          <a:xfrm>
            <a:off x="3335274" y="3409775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9" name="图形 8">
            <a:extLst>
              <a:ext uri="{FF2B5EF4-FFF2-40B4-BE49-F238E27FC236}">
                <a16:creationId xmlns="" xmlns:a16="http://schemas.microsoft.com/office/drawing/2014/main" id="{1336823C-42D8-4796-AEB3-F9F611E51B7C}"/>
              </a:ext>
            </a:extLst>
          </p:cNvPr>
          <p:cNvSpPr/>
          <p:nvPr/>
        </p:nvSpPr>
        <p:spPr>
          <a:xfrm>
            <a:off x="3559077" y="3569071"/>
            <a:ext cx="258068" cy="387080"/>
          </a:xfrm>
          <a:custGeom>
            <a:avLst/>
            <a:gdLst>
              <a:gd name="connsiteX0" fmla="*/ 764075 w 843253"/>
              <a:gd name="connsiteY0" fmla="*/ 368947 h 1264816"/>
              <a:gd name="connsiteX1" fmla="*/ 737767 w 843253"/>
              <a:gd name="connsiteY1" fmla="*/ 374386 h 1264816"/>
              <a:gd name="connsiteX2" fmla="*/ 737767 w 843253"/>
              <a:gd name="connsiteY2" fmla="*/ 368947 h 1264816"/>
              <a:gd name="connsiteX3" fmla="*/ 735111 w 843253"/>
              <a:gd name="connsiteY3" fmla="*/ 368947 h 1264816"/>
              <a:gd name="connsiteX4" fmla="*/ 592820 w 843253"/>
              <a:gd name="connsiteY4" fmla="*/ 168095 h 1264816"/>
              <a:gd name="connsiteX5" fmla="*/ 674905 w 843253"/>
              <a:gd name="connsiteY5" fmla="*/ 43510 h 1264816"/>
              <a:gd name="connsiteX6" fmla="*/ 677562 w 843253"/>
              <a:gd name="connsiteY6" fmla="*/ 27194 h 1264816"/>
              <a:gd name="connsiteX7" fmla="*/ 651127 w 843253"/>
              <a:gd name="connsiteY7" fmla="*/ 0 h 1264816"/>
              <a:gd name="connsiteX8" fmla="*/ 630004 w 843253"/>
              <a:gd name="connsiteY8" fmla="*/ 13534 h 1264816"/>
              <a:gd name="connsiteX9" fmla="*/ 542732 w 843253"/>
              <a:gd name="connsiteY9" fmla="*/ 146212 h 1264816"/>
              <a:gd name="connsiteX10" fmla="*/ 421563 w 843253"/>
              <a:gd name="connsiteY10" fmla="*/ 124458 h 1264816"/>
              <a:gd name="connsiteX11" fmla="*/ 300394 w 843253"/>
              <a:gd name="connsiteY11" fmla="*/ 146212 h 1264816"/>
              <a:gd name="connsiteX12" fmla="*/ 205533 w 843253"/>
              <a:gd name="connsiteY12" fmla="*/ 13534 h 1264816"/>
              <a:gd name="connsiteX13" fmla="*/ 184410 w 843253"/>
              <a:gd name="connsiteY13" fmla="*/ 0 h 1264816"/>
              <a:gd name="connsiteX14" fmla="*/ 158102 w 843253"/>
              <a:gd name="connsiteY14" fmla="*/ 27194 h 1264816"/>
              <a:gd name="connsiteX15" fmla="*/ 163414 w 843253"/>
              <a:gd name="connsiteY15" fmla="*/ 40727 h 1264816"/>
              <a:gd name="connsiteX16" fmla="*/ 252963 w 843253"/>
              <a:gd name="connsiteY16" fmla="*/ 165312 h 1264816"/>
              <a:gd name="connsiteX17" fmla="*/ 110671 w 843253"/>
              <a:gd name="connsiteY17" fmla="*/ 366164 h 1264816"/>
              <a:gd name="connsiteX18" fmla="*/ 105359 w 843253"/>
              <a:gd name="connsiteY18" fmla="*/ 366164 h 1264816"/>
              <a:gd name="connsiteX19" fmla="*/ 105359 w 843253"/>
              <a:gd name="connsiteY19" fmla="*/ 371603 h 1264816"/>
              <a:gd name="connsiteX20" fmla="*/ 79051 w 843253"/>
              <a:gd name="connsiteY20" fmla="*/ 366164 h 1264816"/>
              <a:gd name="connsiteX21" fmla="*/ 0 w 843253"/>
              <a:gd name="connsiteY21" fmla="*/ 447619 h 1264816"/>
              <a:gd name="connsiteX22" fmla="*/ 0 w 843253"/>
              <a:gd name="connsiteY22" fmla="*/ 827696 h 1264816"/>
              <a:gd name="connsiteX23" fmla="*/ 79051 w 843253"/>
              <a:gd name="connsiteY23" fmla="*/ 909150 h 1264816"/>
              <a:gd name="connsiteX24" fmla="*/ 105359 w 843253"/>
              <a:gd name="connsiteY24" fmla="*/ 903711 h 1264816"/>
              <a:gd name="connsiteX25" fmla="*/ 105359 w 843253"/>
              <a:gd name="connsiteY25" fmla="*/ 993260 h 1264816"/>
              <a:gd name="connsiteX26" fmla="*/ 158102 w 843253"/>
              <a:gd name="connsiteY26" fmla="*/ 1047521 h 1264816"/>
              <a:gd name="connsiteX27" fmla="*/ 210845 w 843253"/>
              <a:gd name="connsiteY27" fmla="*/ 1047521 h 1264816"/>
              <a:gd name="connsiteX28" fmla="*/ 210845 w 843253"/>
              <a:gd name="connsiteY28" fmla="*/ 1183235 h 1264816"/>
              <a:gd name="connsiteX29" fmla="*/ 289896 w 843253"/>
              <a:gd name="connsiteY29" fmla="*/ 1264693 h 1264816"/>
              <a:gd name="connsiteX30" fmla="*/ 368947 w 843253"/>
              <a:gd name="connsiteY30" fmla="*/ 1183235 h 1264816"/>
              <a:gd name="connsiteX31" fmla="*/ 368947 w 843253"/>
              <a:gd name="connsiteY31" fmla="*/ 1047647 h 1264816"/>
              <a:gd name="connsiteX32" fmla="*/ 474306 w 843253"/>
              <a:gd name="connsiteY32" fmla="*/ 1047647 h 1264816"/>
              <a:gd name="connsiteX33" fmla="*/ 474306 w 843253"/>
              <a:gd name="connsiteY33" fmla="*/ 1183361 h 1264816"/>
              <a:gd name="connsiteX34" fmla="*/ 553357 w 843253"/>
              <a:gd name="connsiteY34" fmla="*/ 1264816 h 1264816"/>
              <a:gd name="connsiteX35" fmla="*/ 632408 w 843253"/>
              <a:gd name="connsiteY35" fmla="*/ 1183361 h 1264816"/>
              <a:gd name="connsiteX36" fmla="*/ 632408 w 843253"/>
              <a:gd name="connsiteY36" fmla="*/ 1047647 h 1264816"/>
              <a:gd name="connsiteX37" fmla="*/ 685151 w 843253"/>
              <a:gd name="connsiteY37" fmla="*/ 1047647 h 1264816"/>
              <a:gd name="connsiteX38" fmla="*/ 737893 w 843253"/>
              <a:gd name="connsiteY38" fmla="*/ 993387 h 1264816"/>
              <a:gd name="connsiteX39" fmla="*/ 737893 w 843253"/>
              <a:gd name="connsiteY39" fmla="*/ 906494 h 1264816"/>
              <a:gd name="connsiteX40" fmla="*/ 764202 w 843253"/>
              <a:gd name="connsiteY40" fmla="*/ 911932 h 1264816"/>
              <a:gd name="connsiteX41" fmla="*/ 843253 w 843253"/>
              <a:gd name="connsiteY41" fmla="*/ 830478 h 1264816"/>
              <a:gd name="connsiteX42" fmla="*/ 843253 w 843253"/>
              <a:gd name="connsiteY42" fmla="*/ 450400 h 1264816"/>
              <a:gd name="connsiteX43" fmla="*/ 764075 w 843253"/>
              <a:gd name="connsiteY43" fmla="*/ 368947 h 1264816"/>
              <a:gd name="connsiteX44" fmla="*/ 105359 w 843253"/>
              <a:gd name="connsiteY44" fmla="*/ 830478 h 1264816"/>
              <a:gd name="connsiteX45" fmla="*/ 79051 w 843253"/>
              <a:gd name="connsiteY45" fmla="*/ 857671 h 1264816"/>
              <a:gd name="connsiteX46" fmla="*/ 52743 w 843253"/>
              <a:gd name="connsiteY46" fmla="*/ 830478 h 1264816"/>
              <a:gd name="connsiteX47" fmla="*/ 52743 w 843253"/>
              <a:gd name="connsiteY47" fmla="*/ 450400 h 1264816"/>
              <a:gd name="connsiteX48" fmla="*/ 79051 w 843253"/>
              <a:gd name="connsiteY48" fmla="*/ 423207 h 1264816"/>
              <a:gd name="connsiteX49" fmla="*/ 105359 w 843253"/>
              <a:gd name="connsiteY49" fmla="*/ 450400 h 1264816"/>
              <a:gd name="connsiteX50" fmla="*/ 105359 w 843253"/>
              <a:gd name="connsiteY50" fmla="*/ 830478 h 1264816"/>
              <a:gd name="connsiteX51" fmla="*/ 421563 w 843253"/>
              <a:gd name="connsiteY51" fmla="*/ 178845 h 1264816"/>
              <a:gd name="connsiteX52" fmla="*/ 682368 w 843253"/>
              <a:gd name="connsiteY52" fmla="*/ 368947 h 1264816"/>
              <a:gd name="connsiteX53" fmla="*/ 160758 w 843253"/>
              <a:gd name="connsiteY53" fmla="*/ 368947 h 1264816"/>
              <a:gd name="connsiteX54" fmla="*/ 421563 w 843253"/>
              <a:gd name="connsiteY54" fmla="*/ 178845 h 1264816"/>
              <a:gd name="connsiteX55" fmla="*/ 316204 w 843253"/>
              <a:gd name="connsiteY55" fmla="*/ 1183361 h 1264816"/>
              <a:gd name="connsiteX56" fmla="*/ 289896 w 843253"/>
              <a:gd name="connsiteY56" fmla="*/ 1210555 h 1264816"/>
              <a:gd name="connsiteX57" fmla="*/ 263587 w 843253"/>
              <a:gd name="connsiteY57" fmla="*/ 1183361 h 1264816"/>
              <a:gd name="connsiteX58" fmla="*/ 263587 w 843253"/>
              <a:gd name="connsiteY58" fmla="*/ 1047647 h 1264816"/>
              <a:gd name="connsiteX59" fmla="*/ 316330 w 843253"/>
              <a:gd name="connsiteY59" fmla="*/ 1047647 h 1264816"/>
              <a:gd name="connsiteX60" fmla="*/ 316330 w 843253"/>
              <a:gd name="connsiteY60" fmla="*/ 1183361 h 1264816"/>
              <a:gd name="connsiteX61" fmla="*/ 316204 w 843253"/>
              <a:gd name="connsiteY61" fmla="*/ 1183361 h 1264816"/>
              <a:gd name="connsiteX62" fmla="*/ 579665 w 843253"/>
              <a:gd name="connsiteY62" fmla="*/ 1183361 h 1264816"/>
              <a:gd name="connsiteX63" fmla="*/ 553357 w 843253"/>
              <a:gd name="connsiteY63" fmla="*/ 1210555 h 1264816"/>
              <a:gd name="connsiteX64" fmla="*/ 527049 w 843253"/>
              <a:gd name="connsiteY64" fmla="*/ 1183361 h 1264816"/>
              <a:gd name="connsiteX65" fmla="*/ 527049 w 843253"/>
              <a:gd name="connsiteY65" fmla="*/ 1047647 h 1264816"/>
              <a:gd name="connsiteX66" fmla="*/ 579665 w 843253"/>
              <a:gd name="connsiteY66" fmla="*/ 1047647 h 1264816"/>
              <a:gd name="connsiteX67" fmla="*/ 579665 w 843253"/>
              <a:gd name="connsiteY67" fmla="*/ 1183361 h 1264816"/>
              <a:gd name="connsiteX68" fmla="*/ 685024 w 843253"/>
              <a:gd name="connsiteY68" fmla="*/ 993387 h 1264816"/>
              <a:gd name="connsiteX69" fmla="*/ 158102 w 843253"/>
              <a:gd name="connsiteY69" fmla="*/ 993387 h 1264816"/>
              <a:gd name="connsiteX70" fmla="*/ 158102 w 843253"/>
              <a:gd name="connsiteY70" fmla="*/ 423207 h 1264816"/>
              <a:gd name="connsiteX71" fmla="*/ 685024 w 843253"/>
              <a:gd name="connsiteY71" fmla="*/ 423207 h 1264816"/>
              <a:gd name="connsiteX72" fmla="*/ 685024 w 843253"/>
              <a:gd name="connsiteY72" fmla="*/ 993387 h 1264816"/>
              <a:gd name="connsiteX73" fmla="*/ 790383 w 843253"/>
              <a:gd name="connsiteY73" fmla="*/ 830478 h 1264816"/>
              <a:gd name="connsiteX74" fmla="*/ 764075 w 843253"/>
              <a:gd name="connsiteY74" fmla="*/ 857671 h 1264816"/>
              <a:gd name="connsiteX75" fmla="*/ 737767 w 843253"/>
              <a:gd name="connsiteY75" fmla="*/ 830478 h 1264816"/>
              <a:gd name="connsiteX76" fmla="*/ 737767 w 843253"/>
              <a:gd name="connsiteY76" fmla="*/ 450400 h 1264816"/>
              <a:gd name="connsiteX77" fmla="*/ 764075 w 843253"/>
              <a:gd name="connsiteY77" fmla="*/ 423207 h 1264816"/>
              <a:gd name="connsiteX78" fmla="*/ 790383 w 843253"/>
              <a:gd name="connsiteY78" fmla="*/ 450400 h 1264816"/>
              <a:gd name="connsiteX79" fmla="*/ 790383 w 843253"/>
              <a:gd name="connsiteY79" fmla="*/ 830478 h 1264816"/>
              <a:gd name="connsiteX80" fmla="*/ 500614 w 843253"/>
              <a:gd name="connsiteY80" fmla="*/ 260299 h 1264816"/>
              <a:gd name="connsiteX81" fmla="*/ 474306 w 843253"/>
              <a:gd name="connsiteY81" fmla="*/ 287492 h 1264816"/>
              <a:gd name="connsiteX82" fmla="*/ 500614 w 843253"/>
              <a:gd name="connsiteY82" fmla="*/ 314686 h 1264816"/>
              <a:gd name="connsiteX83" fmla="*/ 526922 w 843253"/>
              <a:gd name="connsiteY83" fmla="*/ 287492 h 1264816"/>
              <a:gd name="connsiteX84" fmla="*/ 500614 w 843253"/>
              <a:gd name="connsiteY84" fmla="*/ 260299 h 1264816"/>
              <a:gd name="connsiteX85" fmla="*/ 342512 w 843253"/>
              <a:gd name="connsiteY85" fmla="*/ 260299 h 1264816"/>
              <a:gd name="connsiteX86" fmla="*/ 316204 w 843253"/>
              <a:gd name="connsiteY86" fmla="*/ 287492 h 1264816"/>
              <a:gd name="connsiteX87" fmla="*/ 342512 w 843253"/>
              <a:gd name="connsiteY87" fmla="*/ 314686 h 1264816"/>
              <a:gd name="connsiteX88" fmla="*/ 368820 w 843253"/>
              <a:gd name="connsiteY88" fmla="*/ 287492 h 1264816"/>
              <a:gd name="connsiteX89" fmla="*/ 342512 w 843253"/>
              <a:gd name="connsiteY89" fmla="*/ 260299 h 1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43253" h="1264816">
                <a:moveTo>
                  <a:pt x="764075" y="368947"/>
                </a:moveTo>
                <a:cubicBezTo>
                  <a:pt x="753577" y="368947"/>
                  <a:pt x="745609" y="371603"/>
                  <a:pt x="737767" y="374386"/>
                </a:cubicBezTo>
                <a:lnTo>
                  <a:pt x="737767" y="368947"/>
                </a:lnTo>
                <a:lnTo>
                  <a:pt x="735111" y="368947"/>
                </a:lnTo>
                <a:cubicBezTo>
                  <a:pt x="724612" y="284837"/>
                  <a:pt x="669214" y="211477"/>
                  <a:pt x="592820" y="168095"/>
                </a:cubicBezTo>
                <a:lnTo>
                  <a:pt x="674905" y="43510"/>
                </a:lnTo>
                <a:cubicBezTo>
                  <a:pt x="674905" y="38071"/>
                  <a:pt x="677562" y="32632"/>
                  <a:pt x="677562" y="27194"/>
                </a:cubicBezTo>
                <a:cubicBezTo>
                  <a:pt x="677562" y="10877"/>
                  <a:pt x="666937" y="0"/>
                  <a:pt x="651127" y="0"/>
                </a:cubicBezTo>
                <a:cubicBezTo>
                  <a:pt x="643285" y="0"/>
                  <a:pt x="635317" y="5439"/>
                  <a:pt x="630004" y="13534"/>
                </a:cubicBezTo>
                <a:lnTo>
                  <a:pt x="542732" y="146212"/>
                </a:lnTo>
                <a:cubicBezTo>
                  <a:pt x="505799" y="132680"/>
                  <a:pt x="463681" y="124458"/>
                  <a:pt x="421563" y="124458"/>
                </a:cubicBezTo>
                <a:cubicBezTo>
                  <a:pt x="379445" y="124458"/>
                  <a:pt x="337199" y="132552"/>
                  <a:pt x="300394" y="146212"/>
                </a:cubicBezTo>
                <a:lnTo>
                  <a:pt x="205533" y="13534"/>
                </a:lnTo>
                <a:cubicBezTo>
                  <a:pt x="200220" y="5439"/>
                  <a:pt x="192378" y="0"/>
                  <a:pt x="184410" y="0"/>
                </a:cubicBezTo>
                <a:cubicBezTo>
                  <a:pt x="168600" y="0"/>
                  <a:pt x="158102" y="10877"/>
                  <a:pt x="158102" y="27194"/>
                </a:cubicBezTo>
                <a:cubicBezTo>
                  <a:pt x="158102" y="32632"/>
                  <a:pt x="160758" y="38071"/>
                  <a:pt x="163414" y="40727"/>
                </a:cubicBezTo>
                <a:lnTo>
                  <a:pt x="252963" y="165312"/>
                </a:lnTo>
                <a:cubicBezTo>
                  <a:pt x="173912" y="208695"/>
                  <a:pt x="118513" y="282054"/>
                  <a:pt x="110671" y="366164"/>
                </a:cubicBezTo>
                <a:lnTo>
                  <a:pt x="105359" y="366164"/>
                </a:lnTo>
                <a:lnTo>
                  <a:pt x="105359" y="371603"/>
                </a:lnTo>
                <a:cubicBezTo>
                  <a:pt x="97517" y="368947"/>
                  <a:pt x="89549" y="366164"/>
                  <a:pt x="79051" y="366164"/>
                </a:cubicBezTo>
                <a:cubicBezTo>
                  <a:pt x="34276" y="366164"/>
                  <a:pt x="0" y="401453"/>
                  <a:pt x="0" y="447619"/>
                </a:cubicBezTo>
                <a:lnTo>
                  <a:pt x="0" y="827696"/>
                </a:lnTo>
                <a:cubicBezTo>
                  <a:pt x="0" y="873862"/>
                  <a:pt x="34276" y="909150"/>
                  <a:pt x="79051" y="909150"/>
                </a:cubicBezTo>
                <a:cubicBezTo>
                  <a:pt x="89549" y="909150"/>
                  <a:pt x="97517" y="906494"/>
                  <a:pt x="105359" y="903711"/>
                </a:cubicBezTo>
                <a:lnTo>
                  <a:pt x="105359" y="993260"/>
                </a:lnTo>
                <a:cubicBezTo>
                  <a:pt x="105359" y="1023110"/>
                  <a:pt x="129137" y="1047521"/>
                  <a:pt x="158102" y="1047521"/>
                </a:cubicBezTo>
                <a:lnTo>
                  <a:pt x="210845" y="1047521"/>
                </a:lnTo>
                <a:lnTo>
                  <a:pt x="210845" y="1183235"/>
                </a:lnTo>
                <a:cubicBezTo>
                  <a:pt x="210845" y="1229401"/>
                  <a:pt x="245121" y="1264693"/>
                  <a:pt x="289896" y="1264693"/>
                </a:cubicBezTo>
                <a:cubicBezTo>
                  <a:pt x="334670" y="1264693"/>
                  <a:pt x="368947" y="1229401"/>
                  <a:pt x="368947" y="1183235"/>
                </a:cubicBezTo>
                <a:lnTo>
                  <a:pt x="368947" y="1047647"/>
                </a:lnTo>
                <a:lnTo>
                  <a:pt x="474306" y="1047647"/>
                </a:lnTo>
                <a:lnTo>
                  <a:pt x="474306" y="1183361"/>
                </a:lnTo>
                <a:cubicBezTo>
                  <a:pt x="474306" y="1229527"/>
                  <a:pt x="508582" y="1264816"/>
                  <a:pt x="553357" y="1264816"/>
                </a:cubicBezTo>
                <a:cubicBezTo>
                  <a:pt x="598131" y="1264816"/>
                  <a:pt x="632408" y="1229527"/>
                  <a:pt x="632408" y="1183361"/>
                </a:cubicBezTo>
                <a:lnTo>
                  <a:pt x="632408" y="1047647"/>
                </a:lnTo>
                <a:lnTo>
                  <a:pt x="685151" y="1047647"/>
                </a:lnTo>
                <a:cubicBezTo>
                  <a:pt x="714115" y="1047647"/>
                  <a:pt x="737893" y="1023236"/>
                  <a:pt x="737893" y="993387"/>
                </a:cubicBezTo>
                <a:lnTo>
                  <a:pt x="737893" y="906494"/>
                </a:lnTo>
                <a:cubicBezTo>
                  <a:pt x="745735" y="909150"/>
                  <a:pt x="753703" y="911932"/>
                  <a:pt x="764202" y="911932"/>
                </a:cubicBezTo>
                <a:cubicBezTo>
                  <a:pt x="808976" y="911932"/>
                  <a:pt x="843253" y="876644"/>
                  <a:pt x="843253" y="830478"/>
                </a:cubicBezTo>
                <a:lnTo>
                  <a:pt x="843253" y="450400"/>
                </a:lnTo>
                <a:cubicBezTo>
                  <a:pt x="843126" y="404235"/>
                  <a:pt x="808850" y="368947"/>
                  <a:pt x="764075" y="368947"/>
                </a:cubicBezTo>
                <a:close/>
                <a:moveTo>
                  <a:pt x="105359" y="830478"/>
                </a:moveTo>
                <a:cubicBezTo>
                  <a:pt x="105359" y="846794"/>
                  <a:pt x="94861" y="857671"/>
                  <a:pt x="79051" y="857671"/>
                </a:cubicBezTo>
                <a:cubicBezTo>
                  <a:pt x="63241" y="857671"/>
                  <a:pt x="52743" y="846794"/>
                  <a:pt x="52743" y="830478"/>
                </a:cubicBezTo>
                <a:lnTo>
                  <a:pt x="52743" y="450400"/>
                </a:lnTo>
                <a:cubicBezTo>
                  <a:pt x="52743" y="434085"/>
                  <a:pt x="63241" y="423207"/>
                  <a:pt x="79051" y="423207"/>
                </a:cubicBezTo>
                <a:cubicBezTo>
                  <a:pt x="94861" y="423207"/>
                  <a:pt x="105359" y="434085"/>
                  <a:pt x="105359" y="450400"/>
                </a:cubicBezTo>
                <a:lnTo>
                  <a:pt x="105359" y="830478"/>
                </a:lnTo>
                <a:close/>
                <a:moveTo>
                  <a:pt x="421563" y="178845"/>
                </a:moveTo>
                <a:cubicBezTo>
                  <a:pt x="555887" y="178845"/>
                  <a:pt x="666558" y="262956"/>
                  <a:pt x="682368" y="368947"/>
                </a:cubicBezTo>
                <a:lnTo>
                  <a:pt x="160758" y="368947"/>
                </a:lnTo>
                <a:cubicBezTo>
                  <a:pt x="176568" y="263082"/>
                  <a:pt x="287239" y="178845"/>
                  <a:pt x="421563" y="178845"/>
                </a:cubicBezTo>
                <a:close/>
                <a:moveTo>
                  <a:pt x="316204" y="1183361"/>
                </a:moveTo>
                <a:cubicBezTo>
                  <a:pt x="316204" y="1199678"/>
                  <a:pt x="305706" y="1210555"/>
                  <a:pt x="289896" y="1210555"/>
                </a:cubicBezTo>
                <a:cubicBezTo>
                  <a:pt x="274086" y="1210555"/>
                  <a:pt x="263587" y="1199678"/>
                  <a:pt x="263587" y="1183361"/>
                </a:cubicBezTo>
                <a:lnTo>
                  <a:pt x="263587" y="1047647"/>
                </a:lnTo>
                <a:lnTo>
                  <a:pt x="316330" y="1047647"/>
                </a:lnTo>
                <a:lnTo>
                  <a:pt x="316330" y="1183361"/>
                </a:lnTo>
                <a:lnTo>
                  <a:pt x="316204" y="1183361"/>
                </a:lnTo>
                <a:close/>
                <a:moveTo>
                  <a:pt x="579665" y="1183361"/>
                </a:moveTo>
                <a:cubicBezTo>
                  <a:pt x="579665" y="1199678"/>
                  <a:pt x="569167" y="1210555"/>
                  <a:pt x="553357" y="1210555"/>
                </a:cubicBezTo>
                <a:cubicBezTo>
                  <a:pt x="537547" y="1210555"/>
                  <a:pt x="527049" y="1199678"/>
                  <a:pt x="527049" y="1183361"/>
                </a:cubicBezTo>
                <a:lnTo>
                  <a:pt x="527049" y="1047647"/>
                </a:lnTo>
                <a:lnTo>
                  <a:pt x="579665" y="1047647"/>
                </a:lnTo>
                <a:lnTo>
                  <a:pt x="579665" y="1183361"/>
                </a:lnTo>
                <a:close/>
                <a:moveTo>
                  <a:pt x="685024" y="993387"/>
                </a:moveTo>
                <a:lnTo>
                  <a:pt x="158102" y="993387"/>
                </a:lnTo>
                <a:lnTo>
                  <a:pt x="158102" y="423207"/>
                </a:lnTo>
                <a:lnTo>
                  <a:pt x="685024" y="423207"/>
                </a:lnTo>
                <a:lnTo>
                  <a:pt x="685024" y="993387"/>
                </a:lnTo>
                <a:close/>
                <a:moveTo>
                  <a:pt x="790383" y="830478"/>
                </a:moveTo>
                <a:cubicBezTo>
                  <a:pt x="790383" y="846794"/>
                  <a:pt x="779885" y="857671"/>
                  <a:pt x="764075" y="857671"/>
                </a:cubicBezTo>
                <a:cubicBezTo>
                  <a:pt x="748265" y="857671"/>
                  <a:pt x="737767" y="846794"/>
                  <a:pt x="737767" y="830478"/>
                </a:cubicBezTo>
                <a:lnTo>
                  <a:pt x="737767" y="450400"/>
                </a:lnTo>
                <a:cubicBezTo>
                  <a:pt x="737767" y="434085"/>
                  <a:pt x="748265" y="423207"/>
                  <a:pt x="764075" y="423207"/>
                </a:cubicBezTo>
                <a:cubicBezTo>
                  <a:pt x="779885" y="423207"/>
                  <a:pt x="790383" y="434085"/>
                  <a:pt x="790383" y="450400"/>
                </a:cubicBezTo>
                <a:lnTo>
                  <a:pt x="790383" y="830478"/>
                </a:lnTo>
                <a:close/>
                <a:moveTo>
                  <a:pt x="500614" y="260299"/>
                </a:moveTo>
                <a:cubicBezTo>
                  <a:pt x="484804" y="260299"/>
                  <a:pt x="474306" y="271177"/>
                  <a:pt x="474306" y="287492"/>
                </a:cubicBezTo>
                <a:cubicBezTo>
                  <a:pt x="474306" y="303809"/>
                  <a:pt x="484804" y="314686"/>
                  <a:pt x="500614" y="314686"/>
                </a:cubicBezTo>
                <a:cubicBezTo>
                  <a:pt x="516424" y="314686"/>
                  <a:pt x="526922" y="303809"/>
                  <a:pt x="526922" y="287492"/>
                </a:cubicBezTo>
                <a:cubicBezTo>
                  <a:pt x="526922" y="271177"/>
                  <a:pt x="516424" y="260299"/>
                  <a:pt x="500614" y="260299"/>
                </a:cubicBezTo>
                <a:close/>
                <a:moveTo>
                  <a:pt x="342512" y="260299"/>
                </a:moveTo>
                <a:cubicBezTo>
                  <a:pt x="326702" y="260299"/>
                  <a:pt x="316204" y="271177"/>
                  <a:pt x="316204" y="287492"/>
                </a:cubicBezTo>
                <a:cubicBezTo>
                  <a:pt x="316204" y="303809"/>
                  <a:pt x="326702" y="314686"/>
                  <a:pt x="342512" y="314686"/>
                </a:cubicBezTo>
                <a:cubicBezTo>
                  <a:pt x="358322" y="314686"/>
                  <a:pt x="368820" y="303809"/>
                  <a:pt x="368820" y="287492"/>
                </a:cubicBezTo>
                <a:cubicBezTo>
                  <a:pt x="368820" y="271177"/>
                  <a:pt x="358322" y="260299"/>
                  <a:pt x="342512" y="260299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2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B33F452-6180-4D80-B762-F4AFB067FC46}"/>
              </a:ext>
            </a:extLst>
          </p:cNvPr>
          <p:cNvSpPr txBox="1"/>
          <p:nvPr/>
        </p:nvSpPr>
        <p:spPr>
          <a:xfrm>
            <a:off x="1316731" y="5167701"/>
            <a:ext cx="1547218" cy="668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自带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WiFi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热点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兼容主流系统</a:t>
            </a:r>
            <a:endParaRPr lang="zh-CN" altLang="en-US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90DAE0D-F09D-4B14-9E58-9CD50A2E5030}"/>
              </a:ext>
            </a:extLst>
          </p:cNvPr>
          <p:cNvSpPr txBox="1"/>
          <p:nvPr/>
        </p:nvSpPr>
        <p:spPr>
          <a:xfrm>
            <a:off x="1316731" y="483536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无线投屏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2AA382F4-F391-4403-8006-A2A9380A9FC1}"/>
              </a:ext>
            </a:extLst>
          </p:cNvPr>
          <p:cNvSpPr/>
          <p:nvPr/>
        </p:nvSpPr>
        <p:spPr>
          <a:xfrm>
            <a:off x="481835" y="4834551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4" name="图形 6">
            <a:extLst>
              <a:ext uri="{FF2B5EF4-FFF2-40B4-BE49-F238E27FC236}">
                <a16:creationId xmlns="" xmlns:a16="http://schemas.microsoft.com/office/drawing/2014/main" id="{106E2981-905D-4D23-9AF6-8319BF17B8E9}"/>
              </a:ext>
            </a:extLst>
          </p:cNvPr>
          <p:cNvSpPr/>
          <p:nvPr/>
        </p:nvSpPr>
        <p:spPr>
          <a:xfrm>
            <a:off x="612066" y="5023926"/>
            <a:ext cx="445210" cy="326920"/>
          </a:xfrm>
          <a:custGeom>
            <a:avLst/>
            <a:gdLst>
              <a:gd name="connsiteX0" fmla="*/ 773421 w 1550216"/>
              <a:gd name="connsiteY0" fmla="*/ 969693 h 1138334"/>
              <a:gd name="connsiteX1" fmla="*/ 689079 w 1550216"/>
              <a:gd name="connsiteY1" fmla="*/ 1054028 h 1138334"/>
              <a:gd name="connsiteX2" fmla="*/ 773450 w 1550216"/>
              <a:gd name="connsiteY2" fmla="*/ 1138335 h 1138334"/>
              <a:gd name="connsiteX3" fmla="*/ 857792 w 1550216"/>
              <a:gd name="connsiteY3" fmla="*/ 1054013 h 1138334"/>
              <a:gd name="connsiteX4" fmla="*/ 773435 w 1550216"/>
              <a:gd name="connsiteY4" fmla="*/ 969693 h 1138334"/>
              <a:gd name="connsiteX5" fmla="*/ 773421 w 1550216"/>
              <a:gd name="connsiteY5" fmla="*/ 969693 h 1138334"/>
              <a:gd name="connsiteX6" fmla="*/ 1080001 w 1550216"/>
              <a:gd name="connsiteY6" fmla="*/ 792267 h 1138334"/>
              <a:gd name="connsiteX7" fmla="*/ 1082882 w 1550216"/>
              <a:gd name="connsiteY7" fmla="*/ 789386 h 1138334"/>
              <a:gd name="connsiteX8" fmla="*/ 773421 w 1550216"/>
              <a:gd name="connsiteY8" fmla="*/ 660514 h 1138334"/>
              <a:gd name="connsiteX9" fmla="*/ 470568 w 1550216"/>
              <a:gd name="connsiteY9" fmla="*/ 782992 h 1138334"/>
              <a:gd name="connsiteX10" fmla="*/ 472761 w 1550216"/>
              <a:gd name="connsiteY10" fmla="*/ 785184 h 1138334"/>
              <a:gd name="connsiteX11" fmla="*/ 464073 w 1550216"/>
              <a:gd name="connsiteY11" fmla="*/ 808090 h 1138334"/>
              <a:gd name="connsiteX12" fmla="*/ 499221 w 1550216"/>
              <a:gd name="connsiteY12" fmla="*/ 843225 h 1138334"/>
              <a:gd name="connsiteX13" fmla="*/ 522138 w 1550216"/>
              <a:gd name="connsiteY13" fmla="*/ 834539 h 1138334"/>
              <a:gd name="connsiteX14" fmla="*/ 523165 w 1550216"/>
              <a:gd name="connsiteY14" fmla="*/ 835566 h 1138334"/>
              <a:gd name="connsiteX15" fmla="*/ 773421 w 1550216"/>
              <a:gd name="connsiteY15" fmla="*/ 730782 h 1138334"/>
              <a:gd name="connsiteX16" fmla="*/ 1029879 w 1550216"/>
              <a:gd name="connsiteY16" fmla="*/ 842339 h 1138334"/>
              <a:gd name="connsiteX17" fmla="*/ 1031805 w 1550216"/>
              <a:gd name="connsiteY17" fmla="*/ 840414 h 1138334"/>
              <a:gd name="connsiteX18" fmla="*/ 1061695 w 1550216"/>
              <a:gd name="connsiteY18" fmla="*/ 857264 h 1138334"/>
              <a:gd name="connsiteX19" fmla="*/ 1109836 w 1550216"/>
              <a:gd name="connsiteY19" fmla="*/ 845460 h 1138334"/>
              <a:gd name="connsiteX20" fmla="*/ 1098028 w 1550216"/>
              <a:gd name="connsiteY20" fmla="*/ 797339 h 1138334"/>
              <a:gd name="connsiteX21" fmla="*/ 1080001 w 1550216"/>
              <a:gd name="connsiteY21" fmla="*/ 792267 h 1138334"/>
              <a:gd name="connsiteX22" fmla="*/ 1331462 w 1550216"/>
              <a:gd name="connsiteY22" fmla="*/ 540947 h 1138334"/>
              <a:gd name="connsiteX23" fmla="*/ 773421 w 1550216"/>
              <a:gd name="connsiteY23" fmla="*/ 309177 h 1138334"/>
              <a:gd name="connsiteX24" fmla="*/ 221969 w 1550216"/>
              <a:gd name="connsiteY24" fmla="*/ 534553 h 1138334"/>
              <a:gd name="connsiteX25" fmla="*/ 227101 w 1550216"/>
              <a:gd name="connsiteY25" fmla="*/ 539669 h 1138334"/>
              <a:gd name="connsiteX26" fmla="*/ 210933 w 1550216"/>
              <a:gd name="connsiteY26" fmla="*/ 569167 h 1138334"/>
              <a:gd name="connsiteX27" fmla="*/ 228437 w 1550216"/>
              <a:gd name="connsiteY27" fmla="*/ 615586 h 1138334"/>
              <a:gd name="connsiteX28" fmla="*/ 274875 w 1550216"/>
              <a:gd name="connsiteY28" fmla="*/ 598090 h 1138334"/>
              <a:gd name="connsiteX29" fmla="*/ 277997 w 1550216"/>
              <a:gd name="connsiteY29" fmla="*/ 583726 h 1138334"/>
              <a:gd name="connsiteX30" fmla="*/ 773421 w 1550216"/>
              <a:gd name="connsiteY30" fmla="*/ 379445 h 1138334"/>
              <a:gd name="connsiteX31" fmla="*/ 1269208 w 1550216"/>
              <a:gd name="connsiteY31" fmla="*/ 584416 h 1138334"/>
              <a:gd name="connsiteX32" fmla="*/ 1300743 w 1550216"/>
              <a:gd name="connsiteY32" fmla="*/ 604301 h 1138334"/>
              <a:gd name="connsiteX33" fmla="*/ 1335911 w 1550216"/>
              <a:gd name="connsiteY33" fmla="*/ 569181 h 1138334"/>
              <a:gd name="connsiteX34" fmla="*/ 1335911 w 1550216"/>
              <a:gd name="connsiteY34" fmla="*/ 569167 h 1138334"/>
              <a:gd name="connsiteX35" fmla="*/ 1326729 w 1550216"/>
              <a:gd name="connsiteY35" fmla="*/ 545684 h 1138334"/>
              <a:gd name="connsiteX36" fmla="*/ 1331462 w 1550216"/>
              <a:gd name="connsiteY36" fmla="*/ 540947 h 1138334"/>
              <a:gd name="connsiteX37" fmla="*/ 1550216 w 1550216"/>
              <a:gd name="connsiteY37" fmla="*/ 322332 h 1138334"/>
              <a:gd name="connsiteX38" fmla="*/ 773421 w 1550216"/>
              <a:gd name="connsiteY38" fmla="*/ 0 h 1138334"/>
              <a:gd name="connsiteX39" fmla="*/ 22860 w 1550216"/>
              <a:gd name="connsiteY39" fmla="*/ 297457 h 1138334"/>
              <a:gd name="connsiteX40" fmla="*/ 0 w 1550216"/>
              <a:gd name="connsiteY40" fmla="*/ 330258 h 1138334"/>
              <a:gd name="connsiteX41" fmla="*/ 35148 w 1550216"/>
              <a:gd name="connsiteY41" fmla="*/ 365391 h 1138334"/>
              <a:gd name="connsiteX42" fmla="*/ 49545 w 1550216"/>
              <a:gd name="connsiteY42" fmla="*/ 362243 h 1138334"/>
              <a:gd name="connsiteX43" fmla="*/ 55746 w 1550216"/>
              <a:gd name="connsiteY43" fmla="*/ 368441 h 1138334"/>
              <a:gd name="connsiteX44" fmla="*/ 773421 w 1550216"/>
              <a:gd name="connsiteY44" fmla="*/ 70268 h 1138334"/>
              <a:gd name="connsiteX45" fmla="*/ 1479053 w 1550216"/>
              <a:gd name="connsiteY45" fmla="*/ 357183 h 1138334"/>
              <a:gd name="connsiteX46" fmla="*/ 1524600 w 1550216"/>
              <a:gd name="connsiteY46" fmla="*/ 376972 h 1138334"/>
              <a:gd name="connsiteX47" fmla="*/ 1546843 w 1550216"/>
              <a:gd name="connsiteY47" fmla="*/ 344310 h 1138334"/>
              <a:gd name="connsiteX48" fmla="*/ 1543309 w 1550216"/>
              <a:gd name="connsiteY48" fmla="*/ 329232 h 1138334"/>
              <a:gd name="connsiteX49" fmla="*/ 1550216 w 1550216"/>
              <a:gd name="connsiteY49" fmla="*/ 322332 h 113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550216" h="1138334">
                <a:moveTo>
                  <a:pt x="773421" y="969693"/>
                </a:moveTo>
                <a:cubicBezTo>
                  <a:pt x="726832" y="969700"/>
                  <a:pt x="689071" y="1007458"/>
                  <a:pt x="689079" y="1054028"/>
                </a:cubicBezTo>
                <a:cubicBezTo>
                  <a:pt x="689087" y="1100596"/>
                  <a:pt x="726861" y="1138342"/>
                  <a:pt x="773450" y="1138335"/>
                </a:cubicBezTo>
                <a:cubicBezTo>
                  <a:pt x="820033" y="1138327"/>
                  <a:pt x="857792" y="1100577"/>
                  <a:pt x="857792" y="1054013"/>
                </a:cubicBezTo>
                <a:cubicBezTo>
                  <a:pt x="857792" y="1007445"/>
                  <a:pt x="820024" y="969693"/>
                  <a:pt x="773435" y="969693"/>
                </a:cubicBezTo>
                <a:cubicBezTo>
                  <a:pt x="773430" y="969693"/>
                  <a:pt x="773426" y="969693"/>
                  <a:pt x="773421" y="969693"/>
                </a:cubicBezTo>
                <a:close/>
                <a:moveTo>
                  <a:pt x="1080001" y="792267"/>
                </a:moveTo>
                <a:lnTo>
                  <a:pt x="1082882" y="789386"/>
                </a:lnTo>
                <a:cubicBezTo>
                  <a:pt x="1003897" y="709815"/>
                  <a:pt x="894430" y="660514"/>
                  <a:pt x="773421" y="660514"/>
                </a:cubicBezTo>
                <a:cubicBezTo>
                  <a:pt x="655716" y="660514"/>
                  <a:pt x="548991" y="707215"/>
                  <a:pt x="470568" y="782992"/>
                </a:cubicBezTo>
                <a:lnTo>
                  <a:pt x="472761" y="785184"/>
                </a:lnTo>
                <a:cubicBezTo>
                  <a:pt x="467187" y="791517"/>
                  <a:pt x="464100" y="799655"/>
                  <a:pt x="464073" y="808090"/>
                </a:cubicBezTo>
                <a:cubicBezTo>
                  <a:pt x="464073" y="827495"/>
                  <a:pt x="479809" y="843225"/>
                  <a:pt x="499221" y="843225"/>
                </a:cubicBezTo>
                <a:cubicBezTo>
                  <a:pt x="507659" y="843198"/>
                  <a:pt x="515802" y="840111"/>
                  <a:pt x="522138" y="834539"/>
                </a:cubicBezTo>
                <a:lnTo>
                  <a:pt x="523165" y="835566"/>
                </a:lnTo>
                <a:cubicBezTo>
                  <a:pt x="586895" y="770919"/>
                  <a:pt x="675441" y="730782"/>
                  <a:pt x="773421" y="730782"/>
                </a:cubicBezTo>
                <a:cubicBezTo>
                  <a:pt x="874705" y="730782"/>
                  <a:pt x="965725" y="773843"/>
                  <a:pt x="1029879" y="842339"/>
                </a:cubicBezTo>
                <a:lnTo>
                  <a:pt x="1031805" y="840414"/>
                </a:lnTo>
                <a:cubicBezTo>
                  <a:pt x="1038144" y="850859"/>
                  <a:pt x="1049473" y="857245"/>
                  <a:pt x="1061695" y="857264"/>
                </a:cubicBezTo>
                <a:cubicBezTo>
                  <a:pt x="1078250" y="867293"/>
                  <a:pt x="1099804" y="862008"/>
                  <a:pt x="1109836" y="845460"/>
                </a:cubicBezTo>
                <a:cubicBezTo>
                  <a:pt x="1119869" y="828913"/>
                  <a:pt x="1114583" y="807368"/>
                  <a:pt x="1098028" y="797339"/>
                </a:cubicBezTo>
                <a:cubicBezTo>
                  <a:pt x="1092590" y="794045"/>
                  <a:pt x="1086358" y="792292"/>
                  <a:pt x="1080001" y="792267"/>
                </a:cubicBezTo>
                <a:close/>
                <a:moveTo>
                  <a:pt x="1331462" y="540947"/>
                </a:moveTo>
                <a:cubicBezTo>
                  <a:pt x="1188864" y="397798"/>
                  <a:pt x="991510" y="309177"/>
                  <a:pt x="773421" y="309177"/>
                </a:cubicBezTo>
                <a:cubicBezTo>
                  <a:pt x="558636" y="309177"/>
                  <a:pt x="364040" y="395213"/>
                  <a:pt x="221969" y="534553"/>
                </a:cubicBezTo>
                <a:lnTo>
                  <a:pt x="227101" y="539669"/>
                </a:lnTo>
                <a:cubicBezTo>
                  <a:pt x="217038" y="546108"/>
                  <a:pt x="210944" y="557223"/>
                  <a:pt x="210933" y="569167"/>
                </a:cubicBezTo>
                <a:cubicBezTo>
                  <a:pt x="202943" y="586817"/>
                  <a:pt x="210780" y="607600"/>
                  <a:pt x="228437" y="615586"/>
                </a:cubicBezTo>
                <a:cubicBezTo>
                  <a:pt x="246094" y="623573"/>
                  <a:pt x="266885" y="615739"/>
                  <a:pt x="274875" y="598090"/>
                </a:cubicBezTo>
                <a:cubicBezTo>
                  <a:pt x="276919" y="593577"/>
                  <a:pt x="277983" y="588681"/>
                  <a:pt x="277997" y="583726"/>
                </a:cubicBezTo>
                <a:cubicBezTo>
                  <a:pt x="405107" y="457526"/>
                  <a:pt x="580104" y="379445"/>
                  <a:pt x="773421" y="379445"/>
                </a:cubicBezTo>
                <a:cubicBezTo>
                  <a:pt x="967019" y="379445"/>
                  <a:pt x="1142068" y="457906"/>
                  <a:pt x="1269208" y="584416"/>
                </a:cubicBezTo>
                <a:cubicBezTo>
                  <a:pt x="1275028" y="596546"/>
                  <a:pt x="1287286" y="604275"/>
                  <a:pt x="1300743" y="604301"/>
                </a:cubicBezTo>
                <a:cubicBezTo>
                  <a:pt x="1320156" y="604309"/>
                  <a:pt x="1335898" y="588585"/>
                  <a:pt x="1335911" y="569181"/>
                </a:cubicBezTo>
                <a:cubicBezTo>
                  <a:pt x="1335911" y="569176"/>
                  <a:pt x="1335911" y="569172"/>
                  <a:pt x="1335911" y="569167"/>
                </a:cubicBezTo>
                <a:cubicBezTo>
                  <a:pt x="1335911" y="560102"/>
                  <a:pt x="1332377" y="551910"/>
                  <a:pt x="1326729" y="545684"/>
                </a:cubicBezTo>
                <a:lnTo>
                  <a:pt x="1331462" y="540947"/>
                </a:lnTo>
                <a:close/>
                <a:moveTo>
                  <a:pt x="1550216" y="322332"/>
                </a:moveTo>
                <a:cubicBezTo>
                  <a:pt x="1351629" y="123236"/>
                  <a:pt x="1076935" y="0"/>
                  <a:pt x="773421" y="0"/>
                </a:cubicBezTo>
                <a:cubicBezTo>
                  <a:pt x="482912" y="0"/>
                  <a:pt x="219101" y="113201"/>
                  <a:pt x="22860" y="297457"/>
                </a:cubicBezTo>
                <a:cubicBezTo>
                  <a:pt x="9135" y="302546"/>
                  <a:pt x="20" y="315625"/>
                  <a:pt x="0" y="330258"/>
                </a:cubicBezTo>
                <a:cubicBezTo>
                  <a:pt x="0" y="349661"/>
                  <a:pt x="15736" y="365391"/>
                  <a:pt x="35148" y="365391"/>
                </a:cubicBezTo>
                <a:cubicBezTo>
                  <a:pt x="40295" y="365391"/>
                  <a:pt x="45145" y="364225"/>
                  <a:pt x="49545" y="362243"/>
                </a:cubicBezTo>
                <a:lnTo>
                  <a:pt x="55746" y="368441"/>
                </a:lnTo>
                <a:cubicBezTo>
                  <a:pt x="239122" y="184298"/>
                  <a:pt x="492936" y="70268"/>
                  <a:pt x="773421" y="70268"/>
                </a:cubicBezTo>
                <a:cubicBezTo>
                  <a:pt x="1047988" y="70268"/>
                  <a:pt x="1296665" y="179842"/>
                  <a:pt x="1479053" y="357183"/>
                </a:cubicBezTo>
                <a:cubicBezTo>
                  <a:pt x="1486158" y="375222"/>
                  <a:pt x="1506559" y="384081"/>
                  <a:pt x="1524600" y="376972"/>
                </a:cubicBezTo>
                <a:cubicBezTo>
                  <a:pt x="1538020" y="371684"/>
                  <a:pt x="1546843" y="358731"/>
                  <a:pt x="1546843" y="344310"/>
                </a:cubicBezTo>
                <a:cubicBezTo>
                  <a:pt x="1546843" y="338887"/>
                  <a:pt x="1545508" y="333813"/>
                  <a:pt x="1543309" y="329232"/>
                </a:cubicBezTo>
                <a:lnTo>
                  <a:pt x="1550216" y="322332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3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4F15A5B7-A5FF-421D-A696-D2A9768E23FB}"/>
              </a:ext>
            </a:extLst>
          </p:cNvPr>
          <p:cNvSpPr txBox="1"/>
          <p:nvPr/>
        </p:nvSpPr>
        <p:spPr>
          <a:xfrm>
            <a:off x="4177628" y="5167701"/>
            <a:ext cx="1927131" cy="668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1.3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倍大变焦</a:t>
            </a:r>
            <a:endParaRPr lang="en-US" altLang="zh-CN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60-180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吋清晰投影</a:t>
            </a:r>
            <a:endParaRPr lang="zh-CN" altLang="en-US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F9215B0-5CA1-4458-B03D-41ABEE3D70CE}"/>
              </a:ext>
            </a:extLst>
          </p:cNvPr>
          <p:cNvSpPr txBox="1"/>
          <p:nvPr/>
        </p:nvSpPr>
        <p:spPr>
          <a:xfrm>
            <a:off x="4177628" y="483536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巨屏投影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="" xmlns:a16="http://schemas.microsoft.com/office/drawing/2014/main" id="{308A4EF6-A68F-417C-8763-D68E78B62D64}"/>
              </a:ext>
            </a:extLst>
          </p:cNvPr>
          <p:cNvSpPr/>
          <p:nvPr/>
        </p:nvSpPr>
        <p:spPr>
          <a:xfrm>
            <a:off x="3335274" y="4834551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3200E062-F44A-4EFB-9D2A-76E249F4B63E}"/>
              </a:ext>
            </a:extLst>
          </p:cNvPr>
          <p:cNvGrpSpPr/>
          <p:nvPr/>
        </p:nvGrpSpPr>
        <p:grpSpPr>
          <a:xfrm>
            <a:off x="3484505" y="5005600"/>
            <a:ext cx="407210" cy="363570"/>
            <a:chOff x="9830375" y="572381"/>
            <a:chExt cx="523300" cy="467220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effectLst/>
        </p:grpSpPr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9621A1FA-E41D-4964-A1E3-E3C011D07150}"/>
                </a:ext>
              </a:extLst>
            </p:cNvPr>
            <p:cNvSpPr/>
            <p:nvPr/>
          </p:nvSpPr>
          <p:spPr>
            <a:xfrm>
              <a:off x="9957826" y="707929"/>
              <a:ext cx="395849" cy="282791"/>
            </a:xfrm>
            <a:custGeom>
              <a:avLst/>
              <a:gdLst>
                <a:gd name="connsiteX0" fmla="*/ 0 w 1257300"/>
                <a:gd name="connsiteY0" fmla="*/ 898208 h 898207"/>
                <a:gd name="connsiteX1" fmla="*/ 1014413 w 1257300"/>
                <a:gd name="connsiteY1" fmla="*/ 898208 h 898207"/>
                <a:gd name="connsiteX2" fmla="*/ 1257300 w 1257300"/>
                <a:gd name="connsiteY2" fmla="*/ 655320 h 898207"/>
                <a:gd name="connsiteX3" fmla="*/ 1257300 w 1257300"/>
                <a:gd name="connsiteY3" fmla="*/ 242888 h 898207"/>
                <a:gd name="connsiteX4" fmla="*/ 1014413 w 1257300"/>
                <a:gd name="connsiteY4" fmla="*/ 0 h 898207"/>
                <a:gd name="connsiteX5" fmla="*/ 713423 w 1257300"/>
                <a:gd name="connsiteY5" fmla="*/ 0 h 898207"/>
                <a:gd name="connsiteX6" fmla="*/ 713423 w 1257300"/>
                <a:gd name="connsiteY6" fmla="*/ 75248 h 898207"/>
                <a:gd name="connsiteX7" fmla="*/ 1014413 w 1257300"/>
                <a:gd name="connsiteY7" fmla="*/ 75248 h 898207"/>
                <a:gd name="connsiteX8" fmla="*/ 1183005 w 1257300"/>
                <a:gd name="connsiteY8" fmla="*/ 243840 h 898207"/>
                <a:gd name="connsiteX9" fmla="*/ 1183005 w 1257300"/>
                <a:gd name="connsiteY9" fmla="*/ 655320 h 898207"/>
                <a:gd name="connsiteX10" fmla="*/ 1014413 w 1257300"/>
                <a:gd name="connsiteY10" fmla="*/ 823913 h 898207"/>
                <a:gd name="connsiteX11" fmla="*/ 0 w 1257300"/>
                <a:gd name="connsiteY11" fmla="*/ 823913 h 898207"/>
                <a:gd name="connsiteX12" fmla="*/ 0 w 1257300"/>
                <a:gd name="connsiteY12" fmla="*/ 898208 h 8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57300" h="898207">
                  <a:moveTo>
                    <a:pt x="0" y="898208"/>
                  </a:moveTo>
                  <a:lnTo>
                    <a:pt x="1014413" y="898208"/>
                  </a:lnTo>
                  <a:cubicBezTo>
                    <a:pt x="1148715" y="898208"/>
                    <a:pt x="1257300" y="789623"/>
                    <a:pt x="1257300" y="655320"/>
                  </a:cubicBezTo>
                  <a:lnTo>
                    <a:pt x="1257300" y="242888"/>
                  </a:lnTo>
                  <a:cubicBezTo>
                    <a:pt x="1257300" y="108585"/>
                    <a:pt x="1148715" y="0"/>
                    <a:pt x="1014413" y="0"/>
                  </a:cubicBezTo>
                  <a:lnTo>
                    <a:pt x="713423" y="0"/>
                  </a:lnTo>
                  <a:lnTo>
                    <a:pt x="713423" y="75248"/>
                  </a:lnTo>
                  <a:lnTo>
                    <a:pt x="1014413" y="75248"/>
                  </a:lnTo>
                  <a:cubicBezTo>
                    <a:pt x="1106805" y="75248"/>
                    <a:pt x="1182053" y="150495"/>
                    <a:pt x="1183005" y="243840"/>
                  </a:cubicBezTo>
                  <a:lnTo>
                    <a:pt x="1183005" y="655320"/>
                  </a:lnTo>
                  <a:cubicBezTo>
                    <a:pt x="1183005" y="747712"/>
                    <a:pt x="1107758" y="822960"/>
                    <a:pt x="1014413" y="823913"/>
                  </a:cubicBezTo>
                  <a:lnTo>
                    <a:pt x="0" y="823913"/>
                  </a:lnTo>
                  <a:lnTo>
                    <a:pt x="0" y="89820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718CE559-A009-4B50-84BE-22B8A5D9B48F}"/>
                </a:ext>
              </a:extLst>
            </p:cNvPr>
            <p:cNvSpPr/>
            <p:nvPr/>
          </p:nvSpPr>
          <p:spPr>
            <a:xfrm>
              <a:off x="9830375" y="707629"/>
              <a:ext cx="162538" cy="282491"/>
            </a:xfrm>
            <a:custGeom>
              <a:avLst/>
              <a:gdLst>
                <a:gd name="connsiteX0" fmla="*/ 516255 w 516255"/>
                <a:gd name="connsiteY0" fmla="*/ 897255 h 897254"/>
                <a:gd name="connsiteX1" fmla="*/ 516255 w 516255"/>
                <a:gd name="connsiteY1" fmla="*/ 822008 h 897254"/>
                <a:gd name="connsiteX2" fmla="*/ 243840 w 516255"/>
                <a:gd name="connsiteY2" fmla="*/ 823912 h 897254"/>
                <a:gd name="connsiteX3" fmla="*/ 74295 w 516255"/>
                <a:gd name="connsiteY3" fmla="*/ 656272 h 897254"/>
                <a:gd name="connsiteX4" fmla="*/ 74295 w 516255"/>
                <a:gd name="connsiteY4" fmla="*/ 243840 h 897254"/>
                <a:gd name="connsiteX5" fmla="*/ 242887 w 516255"/>
                <a:gd name="connsiteY5" fmla="*/ 75248 h 897254"/>
                <a:gd name="connsiteX6" fmla="*/ 248603 w 516255"/>
                <a:gd name="connsiteY6" fmla="*/ 75248 h 897254"/>
                <a:gd name="connsiteX7" fmla="*/ 248603 w 516255"/>
                <a:gd name="connsiteY7" fmla="*/ 0 h 897254"/>
                <a:gd name="connsiteX8" fmla="*/ 242887 w 516255"/>
                <a:gd name="connsiteY8" fmla="*/ 0 h 897254"/>
                <a:gd name="connsiteX9" fmla="*/ 0 w 516255"/>
                <a:gd name="connsiteY9" fmla="*/ 242888 h 897254"/>
                <a:gd name="connsiteX10" fmla="*/ 0 w 516255"/>
                <a:gd name="connsiteY10" fmla="*/ 654368 h 897254"/>
                <a:gd name="connsiteX11" fmla="*/ 242887 w 516255"/>
                <a:gd name="connsiteY11" fmla="*/ 897255 h 897254"/>
                <a:gd name="connsiteX12" fmla="*/ 516255 w 516255"/>
                <a:gd name="connsiteY12" fmla="*/ 897255 h 89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6255" h="897254">
                  <a:moveTo>
                    <a:pt x="516255" y="897255"/>
                  </a:moveTo>
                  <a:lnTo>
                    <a:pt x="516255" y="822008"/>
                  </a:lnTo>
                  <a:lnTo>
                    <a:pt x="243840" y="823912"/>
                  </a:lnTo>
                  <a:cubicBezTo>
                    <a:pt x="150495" y="823912"/>
                    <a:pt x="75248" y="748665"/>
                    <a:pt x="74295" y="656272"/>
                  </a:cubicBezTo>
                  <a:lnTo>
                    <a:pt x="74295" y="243840"/>
                  </a:lnTo>
                  <a:cubicBezTo>
                    <a:pt x="74295" y="151447"/>
                    <a:pt x="149542" y="76200"/>
                    <a:pt x="242887" y="75248"/>
                  </a:cubicBezTo>
                  <a:lnTo>
                    <a:pt x="248603" y="75248"/>
                  </a:lnTo>
                  <a:lnTo>
                    <a:pt x="248603" y="0"/>
                  </a:lnTo>
                  <a:lnTo>
                    <a:pt x="242887" y="0"/>
                  </a:lnTo>
                  <a:cubicBezTo>
                    <a:pt x="108585" y="0"/>
                    <a:pt x="0" y="108585"/>
                    <a:pt x="0" y="242888"/>
                  </a:cubicBezTo>
                  <a:lnTo>
                    <a:pt x="0" y="654368"/>
                  </a:lnTo>
                  <a:cubicBezTo>
                    <a:pt x="0" y="788670"/>
                    <a:pt x="108585" y="897255"/>
                    <a:pt x="242887" y="897255"/>
                  </a:cubicBezTo>
                  <a:lnTo>
                    <a:pt x="516255" y="89725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945F6450-487F-4179-9D67-566088B60412}"/>
                </a:ext>
              </a:extLst>
            </p:cNvPr>
            <p:cNvSpPr/>
            <p:nvPr/>
          </p:nvSpPr>
          <p:spPr>
            <a:xfrm>
              <a:off x="9878356" y="572381"/>
              <a:ext cx="331073" cy="331072"/>
            </a:xfrm>
            <a:custGeom>
              <a:avLst/>
              <a:gdLst>
                <a:gd name="connsiteX0" fmla="*/ 0 w 1051559"/>
                <a:gd name="connsiteY0" fmla="*/ 525780 h 1051560"/>
                <a:gd name="connsiteX1" fmla="*/ 525780 w 1051559"/>
                <a:gd name="connsiteY1" fmla="*/ 0 h 1051560"/>
                <a:gd name="connsiteX2" fmla="*/ 1051560 w 1051559"/>
                <a:gd name="connsiteY2" fmla="*/ 525780 h 1051560"/>
                <a:gd name="connsiteX3" fmla="*/ 525780 w 1051559"/>
                <a:gd name="connsiteY3" fmla="*/ 1051560 h 1051560"/>
                <a:gd name="connsiteX4" fmla="*/ 0 w 1051559"/>
                <a:gd name="connsiteY4" fmla="*/ 525780 h 1051560"/>
                <a:gd name="connsiteX5" fmla="*/ 94298 w 1051559"/>
                <a:gd name="connsiteY5" fmla="*/ 525780 h 1051560"/>
                <a:gd name="connsiteX6" fmla="*/ 525780 w 1051559"/>
                <a:gd name="connsiteY6" fmla="*/ 957262 h 1051560"/>
                <a:gd name="connsiteX7" fmla="*/ 957263 w 1051559"/>
                <a:gd name="connsiteY7" fmla="*/ 525780 h 1051560"/>
                <a:gd name="connsiteX8" fmla="*/ 525780 w 1051559"/>
                <a:gd name="connsiteY8" fmla="*/ 94297 h 1051560"/>
                <a:gd name="connsiteX9" fmla="*/ 94298 w 1051559"/>
                <a:gd name="connsiteY9" fmla="*/ 525780 h 105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559" h="1051560">
                  <a:moveTo>
                    <a:pt x="0" y="525780"/>
                  </a:moveTo>
                  <a:cubicBezTo>
                    <a:pt x="0" y="235268"/>
                    <a:pt x="235268" y="0"/>
                    <a:pt x="525780" y="0"/>
                  </a:cubicBezTo>
                  <a:cubicBezTo>
                    <a:pt x="816293" y="0"/>
                    <a:pt x="1051560" y="235268"/>
                    <a:pt x="1051560" y="525780"/>
                  </a:cubicBezTo>
                  <a:cubicBezTo>
                    <a:pt x="1051560" y="816292"/>
                    <a:pt x="816293" y="1051560"/>
                    <a:pt x="525780" y="1051560"/>
                  </a:cubicBezTo>
                  <a:cubicBezTo>
                    <a:pt x="235268" y="1050608"/>
                    <a:pt x="0" y="815340"/>
                    <a:pt x="0" y="525780"/>
                  </a:cubicBezTo>
                  <a:close/>
                  <a:moveTo>
                    <a:pt x="94298" y="525780"/>
                  </a:moveTo>
                  <a:cubicBezTo>
                    <a:pt x="94298" y="763905"/>
                    <a:pt x="287655" y="957262"/>
                    <a:pt x="525780" y="957262"/>
                  </a:cubicBezTo>
                  <a:cubicBezTo>
                    <a:pt x="763905" y="957262"/>
                    <a:pt x="957263" y="763905"/>
                    <a:pt x="957263" y="525780"/>
                  </a:cubicBezTo>
                  <a:cubicBezTo>
                    <a:pt x="957263" y="287655"/>
                    <a:pt x="763905" y="94297"/>
                    <a:pt x="525780" y="94297"/>
                  </a:cubicBezTo>
                  <a:cubicBezTo>
                    <a:pt x="287655" y="94297"/>
                    <a:pt x="94298" y="287655"/>
                    <a:pt x="94298" y="52578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137DAE8E-2425-4B38-9A47-E05D6A92CA77}"/>
                </a:ext>
              </a:extLst>
            </p:cNvPr>
            <p:cNvSpPr/>
            <p:nvPr/>
          </p:nvSpPr>
          <p:spPr>
            <a:xfrm>
              <a:off x="9945231" y="649751"/>
              <a:ext cx="356863" cy="389850"/>
            </a:xfrm>
            <a:custGeom>
              <a:avLst/>
              <a:gdLst>
                <a:gd name="connsiteX0" fmla="*/ 33338 w 1133474"/>
                <a:gd name="connsiteY0" fmla="*/ 280035 h 1238250"/>
                <a:gd name="connsiteX1" fmla="*/ 313373 w 1133474"/>
                <a:gd name="connsiteY1" fmla="*/ 0 h 1238250"/>
                <a:gd name="connsiteX2" fmla="*/ 593407 w 1133474"/>
                <a:gd name="connsiteY2" fmla="*/ 280035 h 1238250"/>
                <a:gd name="connsiteX3" fmla="*/ 313373 w 1133474"/>
                <a:gd name="connsiteY3" fmla="*/ 560070 h 1238250"/>
                <a:gd name="connsiteX4" fmla="*/ 33338 w 1133474"/>
                <a:gd name="connsiteY4" fmla="*/ 280035 h 1238250"/>
                <a:gd name="connsiteX5" fmla="*/ 108585 w 1133474"/>
                <a:gd name="connsiteY5" fmla="*/ 280035 h 1238250"/>
                <a:gd name="connsiteX6" fmla="*/ 313373 w 1133474"/>
                <a:gd name="connsiteY6" fmla="*/ 484822 h 1238250"/>
                <a:gd name="connsiteX7" fmla="*/ 518160 w 1133474"/>
                <a:gd name="connsiteY7" fmla="*/ 280035 h 1238250"/>
                <a:gd name="connsiteX8" fmla="*/ 313373 w 1133474"/>
                <a:gd name="connsiteY8" fmla="*/ 75248 h 1238250"/>
                <a:gd name="connsiteX9" fmla="*/ 108585 w 1133474"/>
                <a:gd name="connsiteY9" fmla="*/ 280035 h 1238250"/>
                <a:gd name="connsiteX10" fmla="*/ 885825 w 1133474"/>
                <a:gd name="connsiteY10" fmla="*/ 1238250 h 1238250"/>
                <a:gd name="connsiteX11" fmla="*/ 932498 w 1133474"/>
                <a:gd name="connsiteY11" fmla="*/ 1191578 h 1238250"/>
                <a:gd name="connsiteX12" fmla="*/ 932498 w 1133474"/>
                <a:gd name="connsiteY12" fmla="*/ 1081088 h 1238250"/>
                <a:gd name="connsiteX13" fmla="*/ 885825 w 1133474"/>
                <a:gd name="connsiteY13" fmla="*/ 1034415 h 1238250"/>
                <a:gd name="connsiteX14" fmla="*/ 839153 w 1133474"/>
                <a:gd name="connsiteY14" fmla="*/ 1081088 h 1238250"/>
                <a:gd name="connsiteX15" fmla="*/ 839153 w 1133474"/>
                <a:gd name="connsiteY15" fmla="*/ 1191578 h 1238250"/>
                <a:gd name="connsiteX16" fmla="*/ 885825 w 1133474"/>
                <a:gd name="connsiteY16" fmla="*/ 1238250 h 1238250"/>
                <a:gd name="connsiteX17" fmla="*/ 731520 w 1133474"/>
                <a:gd name="connsiteY17" fmla="*/ 681038 h 1238250"/>
                <a:gd name="connsiteX18" fmla="*/ 778193 w 1133474"/>
                <a:gd name="connsiteY18" fmla="*/ 727710 h 1238250"/>
                <a:gd name="connsiteX19" fmla="*/ 1085850 w 1133474"/>
                <a:gd name="connsiteY19" fmla="*/ 727710 h 1238250"/>
                <a:gd name="connsiteX20" fmla="*/ 1132523 w 1133474"/>
                <a:gd name="connsiteY20" fmla="*/ 680085 h 1238250"/>
                <a:gd name="connsiteX21" fmla="*/ 1085850 w 1133474"/>
                <a:gd name="connsiteY21" fmla="*/ 633413 h 1238250"/>
                <a:gd name="connsiteX22" fmla="*/ 778193 w 1133474"/>
                <a:gd name="connsiteY22" fmla="*/ 633413 h 1238250"/>
                <a:gd name="connsiteX23" fmla="*/ 731520 w 1133474"/>
                <a:gd name="connsiteY23" fmla="*/ 681038 h 1238250"/>
                <a:gd name="connsiteX24" fmla="*/ 633413 w 1133474"/>
                <a:gd name="connsiteY24" fmla="*/ 828675 h 1238250"/>
                <a:gd name="connsiteX25" fmla="*/ 680085 w 1133474"/>
                <a:gd name="connsiteY25" fmla="*/ 875348 h 1238250"/>
                <a:gd name="connsiteX26" fmla="*/ 1086803 w 1133474"/>
                <a:gd name="connsiteY26" fmla="*/ 875348 h 1238250"/>
                <a:gd name="connsiteX27" fmla="*/ 1133475 w 1133474"/>
                <a:gd name="connsiteY27" fmla="*/ 827723 h 1238250"/>
                <a:gd name="connsiteX28" fmla="*/ 1086803 w 1133474"/>
                <a:gd name="connsiteY28" fmla="*/ 781050 h 1238250"/>
                <a:gd name="connsiteX29" fmla="*/ 680085 w 1133474"/>
                <a:gd name="connsiteY29" fmla="*/ 781050 h 1238250"/>
                <a:gd name="connsiteX30" fmla="*/ 633413 w 1133474"/>
                <a:gd name="connsiteY30" fmla="*/ 828675 h 1238250"/>
                <a:gd name="connsiteX31" fmla="*/ 46673 w 1133474"/>
                <a:gd name="connsiteY31" fmla="*/ 1238250 h 1238250"/>
                <a:gd name="connsiteX32" fmla="*/ 93345 w 1133474"/>
                <a:gd name="connsiteY32" fmla="*/ 1191578 h 1238250"/>
                <a:gd name="connsiteX33" fmla="*/ 93345 w 1133474"/>
                <a:gd name="connsiteY33" fmla="*/ 1081088 h 1238250"/>
                <a:gd name="connsiteX34" fmla="*/ 46673 w 1133474"/>
                <a:gd name="connsiteY34" fmla="*/ 1034415 h 1238250"/>
                <a:gd name="connsiteX35" fmla="*/ 0 w 1133474"/>
                <a:gd name="connsiteY35" fmla="*/ 1081088 h 1238250"/>
                <a:gd name="connsiteX36" fmla="*/ 0 w 1133474"/>
                <a:gd name="connsiteY36" fmla="*/ 1191578 h 1238250"/>
                <a:gd name="connsiteX37" fmla="*/ 46673 w 1133474"/>
                <a:gd name="connsiteY37" fmla="*/ 123825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4" h="1238250">
                  <a:moveTo>
                    <a:pt x="33338" y="280035"/>
                  </a:moveTo>
                  <a:cubicBezTo>
                    <a:pt x="33338" y="125730"/>
                    <a:pt x="158115" y="0"/>
                    <a:pt x="313373" y="0"/>
                  </a:cubicBezTo>
                  <a:cubicBezTo>
                    <a:pt x="467678" y="0"/>
                    <a:pt x="593407" y="124778"/>
                    <a:pt x="593407" y="280035"/>
                  </a:cubicBezTo>
                  <a:cubicBezTo>
                    <a:pt x="593407" y="434340"/>
                    <a:pt x="468630" y="560070"/>
                    <a:pt x="313373" y="560070"/>
                  </a:cubicBezTo>
                  <a:cubicBezTo>
                    <a:pt x="159068" y="559118"/>
                    <a:pt x="33338" y="434340"/>
                    <a:pt x="33338" y="280035"/>
                  </a:cubicBezTo>
                  <a:close/>
                  <a:moveTo>
                    <a:pt x="108585" y="280035"/>
                  </a:moveTo>
                  <a:cubicBezTo>
                    <a:pt x="108585" y="393383"/>
                    <a:pt x="200025" y="484822"/>
                    <a:pt x="313373" y="484822"/>
                  </a:cubicBezTo>
                  <a:cubicBezTo>
                    <a:pt x="426720" y="484822"/>
                    <a:pt x="518160" y="393383"/>
                    <a:pt x="518160" y="280035"/>
                  </a:cubicBezTo>
                  <a:cubicBezTo>
                    <a:pt x="518160" y="166687"/>
                    <a:pt x="426720" y="75248"/>
                    <a:pt x="313373" y="75248"/>
                  </a:cubicBezTo>
                  <a:cubicBezTo>
                    <a:pt x="200025" y="75248"/>
                    <a:pt x="108585" y="166687"/>
                    <a:pt x="108585" y="280035"/>
                  </a:cubicBezTo>
                  <a:close/>
                  <a:moveTo>
                    <a:pt x="885825" y="1238250"/>
                  </a:moveTo>
                  <a:cubicBezTo>
                    <a:pt x="911543" y="1238250"/>
                    <a:pt x="932498" y="1217295"/>
                    <a:pt x="932498" y="1191578"/>
                  </a:cubicBezTo>
                  <a:lnTo>
                    <a:pt x="932498" y="1081088"/>
                  </a:lnTo>
                  <a:cubicBezTo>
                    <a:pt x="932498" y="1055370"/>
                    <a:pt x="911543" y="1034415"/>
                    <a:pt x="885825" y="1034415"/>
                  </a:cubicBezTo>
                  <a:cubicBezTo>
                    <a:pt x="860108" y="1034415"/>
                    <a:pt x="839153" y="1055370"/>
                    <a:pt x="839153" y="1081088"/>
                  </a:cubicBezTo>
                  <a:lnTo>
                    <a:pt x="839153" y="1191578"/>
                  </a:lnTo>
                  <a:cubicBezTo>
                    <a:pt x="838200" y="1217295"/>
                    <a:pt x="859155" y="1238250"/>
                    <a:pt x="885825" y="1238250"/>
                  </a:cubicBezTo>
                  <a:close/>
                  <a:moveTo>
                    <a:pt x="731520" y="681038"/>
                  </a:moveTo>
                  <a:cubicBezTo>
                    <a:pt x="731520" y="706755"/>
                    <a:pt x="752475" y="727710"/>
                    <a:pt x="778193" y="727710"/>
                  </a:cubicBezTo>
                  <a:lnTo>
                    <a:pt x="1085850" y="727710"/>
                  </a:lnTo>
                  <a:cubicBezTo>
                    <a:pt x="1111568" y="727710"/>
                    <a:pt x="1132523" y="706755"/>
                    <a:pt x="1132523" y="680085"/>
                  </a:cubicBezTo>
                  <a:cubicBezTo>
                    <a:pt x="1132523" y="654368"/>
                    <a:pt x="1111568" y="633413"/>
                    <a:pt x="1085850" y="633413"/>
                  </a:cubicBezTo>
                  <a:lnTo>
                    <a:pt x="778193" y="633413"/>
                  </a:lnTo>
                  <a:cubicBezTo>
                    <a:pt x="752475" y="633413"/>
                    <a:pt x="731520" y="654368"/>
                    <a:pt x="731520" y="681038"/>
                  </a:cubicBezTo>
                  <a:close/>
                  <a:moveTo>
                    <a:pt x="633413" y="828675"/>
                  </a:moveTo>
                  <a:cubicBezTo>
                    <a:pt x="633413" y="854393"/>
                    <a:pt x="654368" y="875348"/>
                    <a:pt x="680085" y="875348"/>
                  </a:cubicBezTo>
                  <a:lnTo>
                    <a:pt x="1086803" y="875348"/>
                  </a:lnTo>
                  <a:cubicBezTo>
                    <a:pt x="1112520" y="875348"/>
                    <a:pt x="1133475" y="854393"/>
                    <a:pt x="1133475" y="827723"/>
                  </a:cubicBezTo>
                  <a:cubicBezTo>
                    <a:pt x="1133475" y="802005"/>
                    <a:pt x="1112520" y="781050"/>
                    <a:pt x="1086803" y="781050"/>
                  </a:cubicBezTo>
                  <a:lnTo>
                    <a:pt x="680085" y="781050"/>
                  </a:lnTo>
                  <a:cubicBezTo>
                    <a:pt x="654368" y="782002"/>
                    <a:pt x="633413" y="802958"/>
                    <a:pt x="633413" y="828675"/>
                  </a:cubicBezTo>
                  <a:close/>
                  <a:moveTo>
                    <a:pt x="46673" y="1238250"/>
                  </a:moveTo>
                  <a:cubicBezTo>
                    <a:pt x="72390" y="1238250"/>
                    <a:pt x="93345" y="1217295"/>
                    <a:pt x="93345" y="1191578"/>
                  </a:cubicBezTo>
                  <a:lnTo>
                    <a:pt x="93345" y="1081088"/>
                  </a:lnTo>
                  <a:cubicBezTo>
                    <a:pt x="93345" y="1055370"/>
                    <a:pt x="72390" y="1034415"/>
                    <a:pt x="46673" y="1034415"/>
                  </a:cubicBezTo>
                  <a:cubicBezTo>
                    <a:pt x="20955" y="1034415"/>
                    <a:pt x="0" y="1055370"/>
                    <a:pt x="0" y="1081088"/>
                  </a:cubicBezTo>
                  <a:lnTo>
                    <a:pt x="0" y="1191578"/>
                  </a:lnTo>
                  <a:cubicBezTo>
                    <a:pt x="0" y="1217295"/>
                    <a:pt x="20955" y="1238250"/>
                    <a:pt x="46673" y="123825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9474B1A-5717-4663-B0D6-9E49CB7EF7F6}"/>
              </a:ext>
            </a:extLst>
          </p:cNvPr>
          <p:cNvSpPr txBox="1"/>
          <p:nvPr/>
        </p:nvSpPr>
        <p:spPr>
          <a:xfrm>
            <a:off x="1316731" y="2304772"/>
            <a:ext cx="1771639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4000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流明高亮度</a:t>
            </a:r>
            <a:endParaRPr lang="zh-CN" altLang="en-US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750345CA-1F13-4AD9-8A61-D1C2DC305E5A}"/>
              </a:ext>
            </a:extLst>
          </p:cNvPr>
          <p:cNvSpPr txBox="1"/>
          <p:nvPr/>
        </p:nvSpPr>
        <p:spPr>
          <a:xfrm>
            <a:off x="1316731" y="196382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白天随意投影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9C2A982A-EDE8-43FD-8255-B372AEB79C6B}"/>
              </a:ext>
            </a:extLst>
          </p:cNvPr>
          <p:cNvSpPr/>
          <p:nvPr/>
        </p:nvSpPr>
        <p:spPr>
          <a:xfrm>
            <a:off x="481835" y="1968213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6" name="图形 2">
            <a:extLst>
              <a:ext uri="{FF2B5EF4-FFF2-40B4-BE49-F238E27FC236}">
                <a16:creationId xmlns="" xmlns:a16="http://schemas.microsoft.com/office/drawing/2014/main" id="{023BA72A-A589-4A8A-ADFD-8325E58EFC9B}"/>
              </a:ext>
            </a:extLst>
          </p:cNvPr>
          <p:cNvSpPr/>
          <p:nvPr/>
        </p:nvSpPr>
        <p:spPr>
          <a:xfrm>
            <a:off x="640641" y="2127019"/>
            <a:ext cx="388060" cy="388058"/>
          </a:xfrm>
          <a:custGeom>
            <a:avLst/>
            <a:gdLst>
              <a:gd name="connsiteX0" fmla="*/ 579707 w 1159414"/>
              <a:gd name="connsiteY0" fmla="*/ 948612 h 1159414"/>
              <a:gd name="connsiteX1" fmla="*/ 948612 w 1159414"/>
              <a:gd name="connsiteY1" fmla="*/ 579707 h 1159414"/>
              <a:gd name="connsiteX2" fmla="*/ 579707 w 1159414"/>
              <a:gd name="connsiteY2" fmla="*/ 210802 h 1159414"/>
              <a:gd name="connsiteX3" fmla="*/ 210802 w 1159414"/>
              <a:gd name="connsiteY3" fmla="*/ 579707 h 1159414"/>
              <a:gd name="connsiteX4" fmla="*/ 579707 w 1159414"/>
              <a:gd name="connsiteY4" fmla="*/ 948612 h 1159414"/>
              <a:gd name="connsiteX5" fmla="*/ 579707 w 1159414"/>
              <a:gd name="connsiteY5" fmla="*/ 1001312 h 1159414"/>
              <a:gd name="connsiteX6" fmla="*/ 158102 w 1159414"/>
              <a:gd name="connsiteY6" fmla="*/ 579707 h 1159414"/>
              <a:gd name="connsiteX7" fmla="*/ 579707 w 1159414"/>
              <a:gd name="connsiteY7" fmla="*/ 158102 h 1159414"/>
              <a:gd name="connsiteX8" fmla="*/ 1001312 w 1159414"/>
              <a:gd name="connsiteY8" fmla="*/ 579707 h 1159414"/>
              <a:gd name="connsiteX9" fmla="*/ 579707 w 1159414"/>
              <a:gd name="connsiteY9" fmla="*/ 1001312 h 1159414"/>
              <a:gd name="connsiteX10" fmla="*/ 26350 w 1159414"/>
              <a:gd name="connsiteY10" fmla="*/ 606057 h 1159414"/>
              <a:gd name="connsiteX11" fmla="*/ 0 w 1159414"/>
              <a:gd name="connsiteY11" fmla="*/ 579707 h 1159414"/>
              <a:gd name="connsiteX12" fmla="*/ 26350 w 1159414"/>
              <a:gd name="connsiteY12" fmla="*/ 553357 h 1159414"/>
              <a:gd name="connsiteX13" fmla="*/ 79051 w 1159414"/>
              <a:gd name="connsiteY13" fmla="*/ 553357 h 1159414"/>
              <a:gd name="connsiteX14" fmla="*/ 105401 w 1159414"/>
              <a:gd name="connsiteY14" fmla="*/ 579707 h 1159414"/>
              <a:gd name="connsiteX15" fmla="*/ 79051 w 1159414"/>
              <a:gd name="connsiteY15" fmla="*/ 606057 h 1159414"/>
              <a:gd name="connsiteX16" fmla="*/ 26350 w 1159414"/>
              <a:gd name="connsiteY16" fmla="*/ 606057 h 1159414"/>
              <a:gd name="connsiteX17" fmla="*/ 553357 w 1159414"/>
              <a:gd name="connsiteY17" fmla="*/ 26350 h 1159414"/>
              <a:gd name="connsiteX18" fmla="*/ 579707 w 1159414"/>
              <a:gd name="connsiteY18" fmla="*/ 0 h 1159414"/>
              <a:gd name="connsiteX19" fmla="*/ 606057 w 1159414"/>
              <a:gd name="connsiteY19" fmla="*/ 26350 h 1159414"/>
              <a:gd name="connsiteX20" fmla="*/ 606057 w 1159414"/>
              <a:gd name="connsiteY20" fmla="*/ 79051 h 1159414"/>
              <a:gd name="connsiteX21" fmla="*/ 579707 w 1159414"/>
              <a:gd name="connsiteY21" fmla="*/ 105401 h 1159414"/>
              <a:gd name="connsiteX22" fmla="*/ 553357 w 1159414"/>
              <a:gd name="connsiteY22" fmla="*/ 79051 h 1159414"/>
              <a:gd name="connsiteX23" fmla="*/ 553357 w 1159414"/>
              <a:gd name="connsiteY23" fmla="*/ 26350 h 1159414"/>
              <a:gd name="connsiteX24" fmla="*/ 553357 w 1159414"/>
              <a:gd name="connsiteY24" fmla="*/ 1080363 h 1159414"/>
              <a:gd name="connsiteX25" fmla="*/ 579707 w 1159414"/>
              <a:gd name="connsiteY25" fmla="*/ 1054013 h 1159414"/>
              <a:gd name="connsiteX26" fmla="*/ 606057 w 1159414"/>
              <a:gd name="connsiteY26" fmla="*/ 1080363 h 1159414"/>
              <a:gd name="connsiteX27" fmla="*/ 606057 w 1159414"/>
              <a:gd name="connsiteY27" fmla="*/ 1133064 h 1159414"/>
              <a:gd name="connsiteX28" fmla="*/ 579707 w 1159414"/>
              <a:gd name="connsiteY28" fmla="*/ 1159414 h 1159414"/>
              <a:gd name="connsiteX29" fmla="*/ 553357 w 1159414"/>
              <a:gd name="connsiteY29" fmla="*/ 1133064 h 1159414"/>
              <a:gd name="connsiteX30" fmla="*/ 553357 w 1159414"/>
              <a:gd name="connsiteY30" fmla="*/ 1080363 h 1159414"/>
              <a:gd name="connsiteX31" fmla="*/ 1080363 w 1159414"/>
              <a:gd name="connsiteY31" fmla="*/ 606057 h 1159414"/>
              <a:gd name="connsiteX32" fmla="*/ 1054013 w 1159414"/>
              <a:gd name="connsiteY32" fmla="*/ 579707 h 1159414"/>
              <a:gd name="connsiteX33" fmla="*/ 1080363 w 1159414"/>
              <a:gd name="connsiteY33" fmla="*/ 553357 h 1159414"/>
              <a:gd name="connsiteX34" fmla="*/ 1133064 w 1159414"/>
              <a:gd name="connsiteY34" fmla="*/ 553357 h 1159414"/>
              <a:gd name="connsiteX35" fmla="*/ 1159414 w 1159414"/>
              <a:gd name="connsiteY35" fmla="*/ 579707 h 1159414"/>
              <a:gd name="connsiteX36" fmla="*/ 1133064 w 1159414"/>
              <a:gd name="connsiteY36" fmla="*/ 606057 h 1159414"/>
              <a:gd name="connsiteX37" fmla="*/ 1080363 w 1159414"/>
              <a:gd name="connsiteY37" fmla="*/ 606057 h 1159414"/>
              <a:gd name="connsiteX38" fmla="*/ 169802 w 1159414"/>
              <a:gd name="connsiteY38" fmla="*/ 207061 h 1159414"/>
              <a:gd name="connsiteX39" fmla="*/ 170449 w 1159414"/>
              <a:gd name="connsiteY39" fmla="*/ 169802 h 1159414"/>
              <a:gd name="connsiteX40" fmla="*/ 207061 w 1159414"/>
              <a:gd name="connsiteY40" fmla="*/ 169802 h 1159414"/>
              <a:gd name="connsiteX41" fmla="*/ 244320 w 1159414"/>
              <a:gd name="connsiteY41" fmla="*/ 207061 h 1159414"/>
              <a:gd name="connsiteX42" fmla="*/ 244968 w 1159414"/>
              <a:gd name="connsiteY42" fmla="*/ 244320 h 1159414"/>
              <a:gd name="connsiteX43" fmla="*/ 207708 w 1159414"/>
              <a:gd name="connsiteY43" fmla="*/ 244968 h 1159414"/>
              <a:gd name="connsiteX44" fmla="*/ 207061 w 1159414"/>
              <a:gd name="connsiteY44" fmla="*/ 244320 h 1159414"/>
              <a:gd name="connsiteX45" fmla="*/ 169802 w 1159414"/>
              <a:gd name="connsiteY45" fmla="*/ 207061 h 1159414"/>
              <a:gd name="connsiteX46" fmla="*/ 952354 w 1159414"/>
              <a:gd name="connsiteY46" fmla="*/ 169802 h 1159414"/>
              <a:gd name="connsiteX47" fmla="*/ 989613 w 1159414"/>
              <a:gd name="connsiteY47" fmla="*/ 170449 h 1159414"/>
              <a:gd name="connsiteX48" fmla="*/ 989613 w 1159414"/>
              <a:gd name="connsiteY48" fmla="*/ 207061 h 1159414"/>
              <a:gd name="connsiteX49" fmla="*/ 952354 w 1159414"/>
              <a:gd name="connsiteY49" fmla="*/ 244320 h 1159414"/>
              <a:gd name="connsiteX50" fmla="*/ 915095 w 1159414"/>
              <a:gd name="connsiteY50" fmla="*/ 244968 h 1159414"/>
              <a:gd name="connsiteX51" fmla="*/ 914446 w 1159414"/>
              <a:gd name="connsiteY51" fmla="*/ 207708 h 1159414"/>
              <a:gd name="connsiteX52" fmla="*/ 915095 w 1159414"/>
              <a:gd name="connsiteY52" fmla="*/ 207061 h 1159414"/>
              <a:gd name="connsiteX53" fmla="*/ 952354 w 1159414"/>
              <a:gd name="connsiteY53" fmla="*/ 169802 h 1159414"/>
              <a:gd name="connsiteX54" fmla="*/ 207061 w 1159414"/>
              <a:gd name="connsiteY54" fmla="*/ 915095 h 1159414"/>
              <a:gd name="connsiteX55" fmla="*/ 244320 w 1159414"/>
              <a:gd name="connsiteY55" fmla="*/ 914446 h 1159414"/>
              <a:gd name="connsiteX56" fmla="*/ 244968 w 1159414"/>
              <a:gd name="connsiteY56" fmla="*/ 951707 h 1159414"/>
              <a:gd name="connsiteX57" fmla="*/ 244320 w 1159414"/>
              <a:gd name="connsiteY57" fmla="*/ 952354 h 1159414"/>
              <a:gd name="connsiteX58" fmla="*/ 207061 w 1159414"/>
              <a:gd name="connsiteY58" fmla="*/ 989613 h 1159414"/>
              <a:gd name="connsiteX59" fmla="*/ 169802 w 1159414"/>
              <a:gd name="connsiteY59" fmla="*/ 990261 h 1159414"/>
              <a:gd name="connsiteX60" fmla="*/ 169153 w 1159414"/>
              <a:gd name="connsiteY60" fmla="*/ 953001 h 1159414"/>
              <a:gd name="connsiteX61" fmla="*/ 169802 w 1159414"/>
              <a:gd name="connsiteY61" fmla="*/ 952354 h 1159414"/>
              <a:gd name="connsiteX62" fmla="*/ 207061 w 1159414"/>
              <a:gd name="connsiteY62" fmla="*/ 915095 h 1159414"/>
              <a:gd name="connsiteX63" fmla="*/ 915095 w 1159414"/>
              <a:gd name="connsiteY63" fmla="*/ 952354 h 1159414"/>
              <a:gd name="connsiteX64" fmla="*/ 914446 w 1159414"/>
              <a:gd name="connsiteY64" fmla="*/ 915095 h 1159414"/>
              <a:gd name="connsiteX65" fmla="*/ 951707 w 1159414"/>
              <a:gd name="connsiteY65" fmla="*/ 914446 h 1159414"/>
              <a:gd name="connsiteX66" fmla="*/ 952354 w 1159414"/>
              <a:gd name="connsiteY66" fmla="*/ 915095 h 1159414"/>
              <a:gd name="connsiteX67" fmla="*/ 989613 w 1159414"/>
              <a:gd name="connsiteY67" fmla="*/ 952354 h 1159414"/>
              <a:gd name="connsiteX68" fmla="*/ 988965 w 1159414"/>
              <a:gd name="connsiteY68" fmla="*/ 989613 h 1159414"/>
              <a:gd name="connsiteX69" fmla="*/ 952354 w 1159414"/>
              <a:gd name="connsiteY69" fmla="*/ 989613 h 1159414"/>
              <a:gd name="connsiteX70" fmla="*/ 915095 w 1159414"/>
              <a:gd name="connsiteY70" fmla="*/ 952354 h 115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59414" h="1159414">
                <a:moveTo>
                  <a:pt x="579707" y="948612"/>
                </a:moveTo>
                <a:cubicBezTo>
                  <a:pt x="783448" y="948612"/>
                  <a:pt x="948612" y="783448"/>
                  <a:pt x="948612" y="579707"/>
                </a:cubicBezTo>
                <a:cubicBezTo>
                  <a:pt x="948612" y="375967"/>
                  <a:pt x="783448" y="210802"/>
                  <a:pt x="579707" y="210802"/>
                </a:cubicBezTo>
                <a:cubicBezTo>
                  <a:pt x="375967" y="210802"/>
                  <a:pt x="210802" y="375967"/>
                  <a:pt x="210802" y="579707"/>
                </a:cubicBezTo>
                <a:cubicBezTo>
                  <a:pt x="210802" y="783448"/>
                  <a:pt x="375967" y="948612"/>
                  <a:pt x="579707" y="948612"/>
                </a:cubicBezTo>
                <a:close/>
                <a:moveTo>
                  <a:pt x="579707" y="1001312"/>
                </a:moveTo>
                <a:cubicBezTo>
                  <a:pt x="346849" y="1001312"/>
                  <a:pt x="158102" y="812566"/>
                  <a:pt x="158102" y="579707"/>
                </a:cubicBezTo>
                <a:cubicBezTo>
                  <a:pt x="158102" y="346849"/>
                  <a:pt x="346849" y="158102"/>
                  <a:pt x="579707" y="158102"/>
                </a:cubicBezTo>
                <a:cubicBezTo>
                  <a:pt x="812566" y="158102"/>
                  <a:pt x="1001312" y="346849"/>
                  <a:pt x="1001312" y="579707"/>
                </a:cubicBezTo>
                <a:cubicBezTo>
                  <a:pt x="1001312" y="812566"/>
                  <a:pt x="812566" y="1001312"/>
                  <a:pt x="579707" y="1001312"/>
                </a:cubicBezTo>
                <a:close/>
                <a:moveTo>
                  <a:pt x="26350" y="606057"/>
                </a:moveTo>
                <a:cubicBezTo>
                  <a:pt x="11797" y="606057"/>
                  <a:pt x="0" y="594260"/>
                  <a:pt x="0" y="579707"/>
                </a:cubicBezTo>
                <a:cubicBezTo>
                  <a:pt x="0" y="565155"/>
                  <a:pt x="11797" y="553357"/>
                  <a:pt x="26350" y="553357"/>
                </a:cubicBezTo>
                <a:lnTo>
                  <a:pt x="79051" y="553357"/>
                </a:lnTo>
                <a:cubicBezTo>
                  <a:pt x="93604" y="553357"/>
                  <a:pt x="105401" y="565155"/>
                  <a:pt x="105401" y="579707"/>
                </a:cubicBezTo>
                <a:cubicBezTo>
                  <a:pt x="105401" y="594260"/>
                  <a:pt x="93604" y="606057"/>
                  <a:pt x="79051" y="606057"/>
                </a:cubicBezTo>
                <a:lnTo>
                  <a:pt x="26350" y="606057"/>
                </a:lnTo>
                <a:close/>
                <a:moveTo>
                  <a:pt x="553357" y="26350"/>
                </a:moveTo>
                <a:cubicBezTo>
                  <a:pt x="553357" y="11797"/>
                  <a:pt x="565155" y="0"/>
                  <a:pt x="579707" y="0"/>
                </a:cubicBezTo>
                <a:cubicBezTo>
                  <a:pt x="594260" y="0"/>
                  <a:pt x="606057" y="11797"/>
                  <a:pt x="606057" y="26350"/>
                </a:cubicBezTo>
                <a:lnTo>
                  <a:pt x="606057" y="79051"/>
                </a:lnTo>
                <a:cubicBezTo>
                  <a:pt x="606057" y="93604"/>
                  <a:pt x="594260" y="105401"/>
                  <a:pt x="579707" y="105401"/>
                </a:cubicBezTo>
                <a:cubicBezTo>
                  <a:pt x="565155" y="105401"/>
                  <a:pt x="553357" y="93604"/>
                  <a:pt x="553357" y="79051"/>
                </a:cubicBezTo>
                <a:lnTo>
                  <a:pt x="553357" y="26350"/>
                </a:lnTo>
                <a:close/>
                <a:moveTo>
                  <a:pt x="553357" y="1080363"/>
                </a:moveTo>
                <a:cubicBezTo>
                  <a:pt x="553357" y="1065811"/>
                  <a:pt x="565155" y="1054013"/>
                  <a:pt x="579707" y="1054013"/>
                </a:cubicBezTo>
                <a:cubicBezTo>
                  <a:pt x="594260" y="1054013"/>
                  <a:pt x="606057" y="1065811"/>
                  <a:pt x="606057" y="1080363"/>
                </a:cubicBezTo>
                <a:lnTo>
                  <a:pt x="606057" y="1133064"/>
                </a:lnTo>
                <a:cubicBezTo>
                  <a:pt x="606057" y="1147617"/>
                  <a:pt x="594260" y="1159414"/>
                  <a:pt x="579707" y="1159414"/>
                </a:cubicBezTo>
                <a:cubicBezTo>
                  <a:pt x="565155" y="1159414"/>
                  <a:pt x="553357" y="1147617"/>
                  <a:pt x="553357" y="1133064"/>
                </a:cubicBezTo>
                <a:lnTo>
                  <a:pt x="553357" y="1080363"/>
                </a:lnTo>
                <a:close/>
                <a:moveTo>
                  <a:pt x="1080363" y="606057"/>
                </a:moveTo>
                <a:cubicBezTo>
                  <a:pt x="1065811" y="606057"/>
                  <a:pt x="1054013" y="594260"/>
                  <a:pt x="1054013" y="579707"/>
                </a:cubicBezTo>
                <a:cubicBezTo>
                  <a:pt x="1054013" y="565155"/>
                  <a:pt x="1065811" y="553357"/>
                  <a:pt x="1080363" y="553357"/>
                </a:cubicBezTo>
                <a:lnTo>
                  <a:pt x="1133064" y="553357"/>
                </a:lnTo>
                <a:cubicBezTo>
                  <a:pt x="1147617" y="553357"/>
                  <a:pt x="1159414" y="565155"/>
                  <a:pt x="1159414" y="579707"/>
                </a:cubicBezTo>
                <a:cubicBezTo>
                  <a:pt x="1159414" y="594260"/>
                  <a:pt x="1147617" y="606057"/>
                  <a:pt x="1133064" y="606057"/>
                </a:cubicBezTo>
                <a:lnTo>
                  <a:pt x="1080363" y="606057"/>
                </a:lnTo>
                <a:close/>
                <a:moveTo>
                  <a:pt x="169802" y="207061"/>
                </a:moveTo>
                <a:cubicBezTo>
                  <a:pt x="159692" y="196593"/>
                  <a:pt x="159981" y="179912"/>
                  <a:pt x="170449" y="169802"/>
                </a:cubicBezTo>
                <a:cubicBezTo>
                  <a:pt x="180660" y="159939"/>
                  <a:pt x="196850" y="159939"/>
                  <a:pt x="207061" y="169802"/>
                </a:cubicBezTo>
                <a:lnTo>
                  <a:pt x="244320" y="207061"/>
                </a:lnTo>
                <a:cubicBezTo>
                  <a:pt x="254788" y="217171"/>
                  <a:pt x="255078" y="233853"/>
                  <a:pt x="244968" y="244320"/>
                </a:cubicBezTo>
                <a:cubicBezTo>
                  <a:pt x="234857" y="254788"/>
                  <a:pt x="218176" y="255078"/>
                  <a:pt x="207708" y="244968"/>
                </a:cubicBezTo>
                <a:cubicBezTo>
                  <a:pt x="207489" y="244756"/>
                  <a:pt x="207273" y="244540"/>
                  <a:pt x="207061" y="244320"/>
                </a:cubicBezTo>
                <a:lnTo>
                  <a:pt x="169802" y="207061"/>
                </a:lnTo>
                <a:close/>
                <a:moveTo>
                  <a:pt x="952354" y="169802"/>
                </a:moveTo>
                <a:cubicBezTo>
                  <a:pt x="962822" y="159692"/>
                  <a:pt x="979503" y="159981"/>
                  <a:pt x="989613" y="170449"/>
                </a:cubicBezTo>
                <a:cubicBezTo>
                  <a:pt x="999476" y="180660"/>
                  <a:pt x="999476" y="196850"/>
                  <a:pt x="989613" y="207061"/>
                </a:cubicBezTo>
                <a:lnTo>
                  <a:pt x="952354" y="244320"/>
                </a:lnTo>
                <a:cubicBezTo>
                  <a:pt x="942244" y="254788"/>
                  <a:pt x="925562" y="255078"/>
                  <a:pt x="915095" y="244968"/>
                </a:cubicBezTo>
                <a:cubicBezTo>
                  <a:pt x="904627" y="234857"/>
                  <a:pt x="904336" y="218176"/>
                  <a:pt x="914446" y="207708"/>
                </a:cubicBezTo>
                <a:cubicBezTo>
                  <a:pt x="914659" y="207489"/>
                  <a:pt x="914875" y="207273"/>
                  <a:pt x="915095" y="207061"/>
                </a:cubicBezTo>
                <a:lnTo>
                  <a:pt x="952354" y="169802"/>
                </a:lnTo>
                <a:close/>
                <a:moveTo>
                  <a:pt x="207061" y="915095"/>
                </a:moveTo>
                <a:cubicBezTo>
                  <a:pt x="217171" y="904627"/>
                  <a:pt x="233853" y="904336"/>
                  <a:pt x="244320" y="914446"/>
                </a:cubicBezTo>
                <a:cubicBezTo>
                  <a:pt x="254788" y="924556"/>
                  <a:pt x="255078" y="941238"/>
                  <a:pt x="244968" y="951707"/>
                </a:cubicBezTo>
                <a:cubicBezTo>
                  <a:pt x="244756" y="951925"/>
                  <a:pt x="244540" y="952141"/>
                  <a:pt x="244320" y="952354"/>
                </a:cubicBezTo>
                <a:lnTo>
                  <a:pt x="207061" y="989613"/>
                </a:lnTo>
                <a:cubicBezTo>
                  <a:pt x="196951" y="1000081"/>
                  <a:pt x="180269" y="1000371"/>
                  <a:pt x="169802" y="990261"/>
                </a:cubicBezTo>
                <a:cubicBezTo>
                  <a:pt x="159334" y="980151"/>
                  <a:pt x="159044" y="963469"/>
                  <a:pt x="169153" y="953001"/>
                </a:cubicBezTo>
                <a:cubicBezTo>
                  <a:pt x="169366" y="952781"/>
                  <a:pt x="169582" y="952566"/>
                  <a:pt x="169802" y="952354"/>
                </a:cubicBezTo>
                <a:lnTo>
                  <a:pt x="207061" y="915095"/>
                </a:lnTo>
                <a:close/>
                <a:moveTo>
                  <a:pt x="915095" y="952354"/>
                </a:moveTo>
                <a:cubicBezTo>
                  <a:pt x="904627" y="942244"/>
                  <a:pt x="904336" y="925562"/>
                  <a:pt x="914446" y="915095"/>
                </a:cubicBezTo>
                <a:cubicBezTo>
                  <a:pt x="924556" y="904627"/>
                  <a:pt x="941238" y="904336"/>
                  <a:pt x="951707" y="914446"/>
                </a:cubicBezTo>
                <a:cubicBezTo>
                  <a:pt x="951925" y="914659"/>
                  <a:pt x="952141" y="914875"/>
                  <a:pt x="952354" y="915095"/>
                </a:cubicBezTo>
                <a:lnTo>
                  <a:pt x="989613" y="952354"/>
                </a:lnTo>
                <a:cubicBezTo>
                  <a:pt x="999723" y="962822"/>
                  <a:pt x="999434" y="979503"/>
                  <a:pt x="988965" y="989613"/>
                </a:cubicBezTo>
                <a:cubicBezTo>
                  <a:pt x="978754" y="999476"/>
                  <a:pt x="962565" y="999476"/>
                  <a:pt x="952354" y="989613"/>
                </a:cubicBezTo>
                <a:lnTo>
                  <a:pt x="915095" y="952354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2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7D56C793-C7F0-4C3B-8694-181FD7B4C1EA}"/>
              </a:ext>
            </a:extLst>
          </p:cNvPr>
          <p:cNvSpPr txBox="1"/>
          <p:nvPr/>
        </p:nvSpPr>
        <p:spPr>
          <a:xfrm>
            <a:off x="4177628" y="2304772"/>
            <a:ext cx="2852063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50800" dir="2700000" algn="tl">
                    <a:srgbClr val="000000">
                      <a:alpha val="39000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文档、图片、视频播放不卡顿</a:t>
            </a:r>
            <a:endParaRPr lang="zh-CN" altLang="en-US" sz="1600" dirty="0">
              <a:solidFill>
                <a:schemeClr val="bg1"/>
              </a:solidFill>
              <a:effectLst>
                <a:outerShdw blurRad="127000" dist="50800" dir="2700000" algn="tl">
                  <a:srgbClr val="000000">
                    <a:alpha val="39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6184D66E-12E3-4B7D-A088-0E0CD3BC9A96}"/>
              </a:ext>
            </a:extLst>
          </p:cNvPr>
          <p:cNvSpPr txBox="1"/>
          <p:nvPr/>
        </p:nvSpPr>
        <p:spPr>
          <a:xfrm>
            <a:off x="4177628" y="1963824"/>
            <a:ext cx="1124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U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盘直读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960EB34C-FA2D-457C-B950-DB19DFA89593}"/>
              </a:ext>
            </a:extLst>
          </p:cNvPr>
          <p:cNvSpPr/>
          <p:nvPr/>
        </p:nvSpPr>
        <p:spPr>
          <a:xfrm>
            <a:off x="3335274" y="1968213"/>
            <a:ext cx="705672" cy="705670"/>
          </a:xfrm>
          <a:prstGeom prst="roundRect">
            <a:avLst>
              <a:gd name="adj" fmla="val 2720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60F0CA2-2B2A-40E7-8458-7D0437B380E9}"/>
              </a:ext>
            </a:extLst>
          </p:cNvPr>
          <p:cNvGrpSpPr>
            <a:grpSpLocks/>
          </p:cNvGrpSpPr>
          <p:nvPr/>
        </p:nvGrpSpPr>
        <p:grpSpPr>
          <a:xfrm>
            <a:off x="3559217" y="2140130"/>
            <a:ext cx="257784" cy="360040"/>
            <a:chOff x="7877857" y="4679961"/>
            <a:chExt cx="1232652" cy="1721607"/>
          </a:xfr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effectLst/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1A3F7BB6-FF99-4F15-8C27-9EDEB1596F71}"/>
                </a:ext>
              </a:extLst>
            </p:cNvPr>
            <p:cNvSpPr/>
            <p:nvPr/>
          </p:nvSpPr>
          <p:spPr>
            <a:xfrm>
              <a:off x="7877857" y="4679961"/>
              <a:ext cx="1232652" cy="1721607"/>
            </a:xfrm>
            <a:custGeom>
              <a:avLst/>
              <a:gdLst>
                <a:gd name="connsiteX0" fmla="*/ 1073150 w 1232652"/>
                <a:gd name="connsiteY0" fmla="*/ 489111 h 1721607"/>
                <a:gd name="connsiteX1" fmla="*/ 984548 w 1232652"/>
                <a:gd name="connsiteY1" fmla="*/ 489111 h 1721607"/>
                <a:gd name="connsiteX2" fmla="*/ 984548 w 1232652"/>
                <a:gd name="connsiteY2" fmla="*/ 0 h 1721607"/>
                <a:gd name="connsiteX3" fmla="*/ 248102 w 1232652"/>
                <a:gd name="connsiteY3" fmla="*/ 0 h 1721607"/>
                <a:gd name="connsiteX4" fmla="*/ 248102 w 1232652"/>
                <a:gd name="connsiteY4" fmla="*/ 489111 h 1721607"/>
                <a:gd name="connsiteX5" fmla="*/ 159493 w 1232652"/>
                <a:gd name="connsiteY5" fmla="*/ 489111 h 1721607"/>
                <a:gd name="connsiteX6" fmla="*/ 0 w 1232652"/>
                <a:gd name="connsiteY6" fmla="*/ 648604 h 1721607"/>
                <a:gd name="connsiteX7" fmla="*/ 0 w 1232652"/>
                <a:gd name="connsiteY7" fmla="*/ 1562114 h 1721607"/>
                <a:gd name="connsiteX8" fmla="*/ 159493 w 1232652"/>
                <a:gd name="connsiteY8" fmla="*/ 1721608 h 1721607"/>
                <a:gd name="connsiteX9" fmla="*/ 1073150 w 1232652"/>
                <a:gd name="connsiteY9" fmla="*/ 1721608 h 1721607"/>
                <a:gd name="connsiteX10" fmla="*/ 1232653 w 1232652"/>
                <a:gd name="connsiteY10" fmla="*/ 1562114 h 1721607"/>
                <a:gd name="connsiteX11" fmla="*/ 1232653 w 1232652"/>
                <a:gd name="connsiteY11" fmla="*/ 648604 h 1721607"/>
                <a:gd name="connsiteX12" fmla="*/ 1073150 w 1232652"/>
                <a:gd name="connsiteY12" fmla="*/ 489111 h 1721607"/>
                <a:gd name="connsiteX13" fmla="*/ 1073150 w 1232652"/>
                <a:gd name="connsiteY13" fmla="*/ 489111 h 1721607"/>
                <a:gd name="connsiteX14" fmla="*/ 331932 w 1232652"/>
                <a:gd name="connsiteY14" fmla="*/ 84186 h 1721607"/>
                <a:gd name="connsiteX15" fmla="*/ 897178 w 1232652"/>
                <a:gd name="connsiteY15" fmla="*/ 84186 h 1721607"/>
                <a:gd name="connsiteX16" fmla="*/ 897178 w 1232652"/>
                <a:gd name="connsiteY16" fmla="*/ 487750 h 1721607"/>
                <a:gd name="connsiteX17" fmla="*/ 331932 w 1232652"/>
                <a:gd name="connsiteY17" fmla="*/ 487750 h 1721607"/>
                <a:gd name="connsiteX18" fmla="*/ 331932 w 1232652"/>
                <a:gd name="connsiteY18" fmla="*/ 84186 h 1721607"/>
                <a:gd name="connsiteX19" fmla="*/ 331932 w 1232652"/>
                <a:gd name="connsiteY19" fmla="*/ 84186 h 1721607"/>
                <a:gd name="connsiteX20" fmla="*/ 1152140 w 1232652"/>
                <a:gd name="connsiteY20" fmla="*/ 1565852 h 1721607"/>
                <a:gd name="connsiteX21" fmla="*/ 1073172 w 1232652"/>
                <a:gd name="connsiteY21" fmla="*/ 1644794 h 1721607"/>
                <a:gd name="connsiteX22" fmla="*/ 156862 w 1232652"/>
                <a:gd name="connsiteY22" fmla="*/ 1644794 h 1721607"/>
                <a:gd name="connsiteX23" fmla="*/ 77915 w 1232652"/>
                <a:gd name="connsiteY23" fmla="*/ 1565852 h 1721607"/>
                <a:gd name="connsiteX24" fmla="*/ 77915 w 1232652"/>
                <a:gd name="connsiteY24" fmla="*/ 650800 h 1721607"/>
                <a:gd name="connsiteX25" fmla="*/ 156862 w 1232652"/>
                <a:gd name="connsiteY25" fmla="*/ 571830 h 1721607"/>
                <a:gd name="connsiteX26" fmla="*/ 1073172 w 1232652"/>
                <a:gd name="connsiteY26" fmla="*/ 571830 h 1721607"/>
                <a:gd name="connsiteX27" fmla="*/ 1152140 w 1232652"/>
                <a:gd name="connsiteY27" fmla="*/ 650800 h 1721607"/>
                <a:gd name="connsiteX28" fmla="*/ 1152140 w 1232652"/>
                <a:gd name="connsiteY28" fmla="*/ 1565852 h 1721607"/>
                <a:gd name="connsiteX29" fmla="*/ 1152140 w 1232652"/>
                <a:gd name="connsiteY29" fmla="*/ 1565852 h 172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32652" h="1721607">
                  <a:moveTo>
                    <a:pt x="1073150" y="489111"/>
                  </a:moveTo>
                  <a:lnTo>
                    <a:pt x="984548" y="489111"/>
                  </a:lnTo>
                  <a:lnTo>
                    <a:pt x="984548" y="0"/>
                  </a:lnTo>
                  <a:lnTo>
                    <a:pt x="248102" y="0"/>
                  </a:lnTo>
                  <a:lnTo>
                    <a:pt x="248102" y="489111"/>
                  </a:lnTo>
                  <a:lnTo>
                    <a:pt x="159493" y="489111"/>
                  </a:lnTo>
                  <a:cubicBezTo>
                    <a:pt x="71409" y="489111"/>
                    <a:pt x="0" y="560520"/>
                    <a:pt x="0" y="648604"/>
                  </a:cubicBezTo>
                  <a:lnTo>
                    <a:pt x="0" y="1562114"/>
                  </a:lnTo>
                  <a:cubicBezTo>
                    <a:pt x="0" y="1650197"/>
                    <a:pt x="71409" y="1721608"/>
                    <a:pt x="159493" y="1721608"/>
                  </a:cubicBezTo>
                  <a:lnTo>
                    <a:pt x="1073150" y="1721608"/>
                  </a:lnTo>
                  <a:cubicBezTo>
                    <a:pt x="1161244" y="1721608"/>
                    <a:pt x="1232653" y="1650199"/>
                    <a:pt x="1232653" y="1562114"/>
                  </a:cubicBezTo>
                  <a:lnTo>
                    <a:pt x="1232653" y="648604"/>
                  </a:lnTo>
                  <a:cubicBezTo>
                    <a:pt x="1232653" y="560520"/>
                    <a:pt x="1161244" y="489111"/>
                    <a:pt x="1073150" y="489111"/>
                  </a:cubicBezTo>
                  <a:lnTo>
                    <a:pt x="1073150" y="489111"/>
                  </a:lnTo>
                  <a:close/>
                  <a:moveTo>
                    <a:pt x="331932" y="84186"/>
                  </a:moveTo>
                  <a:lnTo>
                    <a:pt x="897178" y="84186"/>
                  </a:lnTo>
                  <a:lnTo>
                    <a:pt x="897178" y="487750"/>
                  </a:lnTo>
                  <a:lnTo>
                    <a:pt x="331932" y="487750"/>
                  </a:lnTo>
                  <a:lnTo>
                    <a:pt x="331932" y="84186"/>
                  </a:lnTo>
                  <a:lnTo>
                    <a:pt x="331932" y="84186"/>
                  </a:lnTo>
                  <a:close/>
                  <a:moveTo>
                    <a:pt x="1152140" y="1565852"/>
                  </a:moveTo>
                  <a:cubicBezTo>
                    <a:pt x="1152140" y="1609383"/>
                    <a:pt x="1116722" y="1644794"/>
                    <a:pt x="1073172" y="1644794"/>
                  </a:cubicBezTo>
                  <a:lnTo>
                    <a:pt x="156862" y="1644794"/>
                  </a:lnTo>
                  <a:cubicBezTo>
                    <a:pt x="113333" y="1644794"/>
                    <a:pt x="77915" y="1609381"/>
                    <a:pt x="77915" y="1565852"/>
                  </a:cubicBezTo>
                  <a:lnTo>
                    <a:pt x="77915" y="650800"/>
                  </a:lnTo>
                  <a:cubicBezTo>
                    <a:pt x="77915" y="607269"/>
                    <a:pt x="113333" y="571830"/>
                    <a:pt x="156862" y="571830"/>
                  </a:cubicBezTo>
                  <a:lnTo>
                    <a:pt x="1073172" y="571830"/>
                  </a:lnTo>
                  <a:cubicBezTo>
                    <a:pt x="1116722" y="571830"/>
                    <a:pt x="1152140" y="607269"/>
                    <a:pt x="1152140" y="650800"/>
                  </a:cubicBezTo>
                  <a:lnTo>
                    <a:pt x="1152140" y="1565852"/>
                  </a:lnTo>
                  <a:lnTo>
                    <a:pt x="1152140" y="156585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3CCEDED3-1124-4AD0-BA3C-DCF222405779}"/>
                </a:ext>
              </a:extLst>
            </p:cNvPr>
            <p:cNvSpPr/>
            <p:nvPr/>
          </p:nvSpPr>
          <p:spPr>
            <a:xfrm>
              <a:off x="8373265" y="4924333"/>
              <a:ext cx="245143" cy="80748"/>
            </a:xfrm>
            <a:custGeom>
              <a:avLst/>
              <a:gdLst>
                <a:gd name="connsiteX0" fmla="*/ 0 w 245143"/>
                <a:gd name="connsiteY0" fmla="*/ 0 h 80748"/>
                <a:gd name="connsiteX1" fmla="*/ 245144 w 245143"/>
                <a:gd name="connsiteY1" fmla="*/ 0 h 80748"/>
                <a:gd name="connsiteX2" fmla="*/ 245144 w 245143"/>
                <a:gd name="connsiteY2" fmla="*/ 80748 h 80748"/>
                <a:gd name="connsiteX3" fmla="*/ 0 w 245143"/>
                <a:gd name="connsiteY3" fmla="*/ 80748 h 80748"/>
                <a:gd name="connsiteX4" fmla="*/ 0 w 245143"/>
                <a:gd name="connsiteY4" fmla="*/ 0 h 80748"/>
                <a:gd name="connsiteX5" fmla="*/ 0 w 245143"/>
                <a:gd name="connsiteY5" fmla="*/ 0 h 8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143" h="80748">
                  <a:moveTo>
                    <a:pt x="0" y="0"/>
                  </a:moveTo>
                  <a:lnTo>
                    <a:pt x="245144" y="0"/>
                  </a:lnTo>
                  <a:lnTo>
                    <a:pt x="245144" y="80748"/>
                  </a:lnTo>
                  <a:lnTo>
                    <a:pt x="0" y="8074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0F76121F-960F-4BF9-A4B2-1A2274DA9908}"/>
                </a:ext>
              </a:extLst>
            </p:cNvPr>
            <p:cNvSpPr/>
            <p:nvPr/>
          </p:nvSpPr>
          <p:spPr>
            <a:xfrm>
              <a:off x="8780935" y="5419958"/>
              <a:ext cx="81460" cy="710242"/>
            </a:xfrm>
            <a:custGeom>
              <a:avLst/>
              <a:gdLst>
                <a:gd name="connsiteX0" fmla="*/ 40731 w 81460"/>
                <a:gd name="connsiteY0" fmla="*/ 0 h 710242"/>
                <a:gd name="connsiteX1" fmla="*/ 0 w 81460"/>
                <a:gd name="connsiteY1" fmla="*/ 40731 h 710242"/>
                <a:gd name="connsiteX2" fmla="*/ 0 w 81460"/>
                <a:gd name="connsiteY2" fmla="*/ 669511 h 710242"/>
                <a:gd name="connsiteX3" fmla="*/ 40731 w 81460"/>
                <a:gd name="connsiteY3" fmla="*/ 710243 h 710242"/>
                <a:gd name="connsiteX4" fmla="*/ 81460 w 81460"/>
                <a:gd name="connsiteY4" fmla="*/ 669511 h 710242"/>
                <a:gd name="connsiteX5" fmla="*/ 81460 w 81460"/>
                <a:gd name="connsiteY5" fmla="*/ 40731 h 710242"/>
                <a:gd name="connsiteX6" fmla="*/ 40731 w 81460"/>
                <a:gd name="connsiteY6" fmla="*/ 0 h 710242"/>
                <a:gd name="connsiteX7" fmla="*/ 40731 w 81460"/>
                <a:gd name="connsiteY7" fmla="*/ 0 h 7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460" h="710242">
                  <a:moveTo>
                    <a:pt x="40731" y="0"/>
                  </a:moveTo>
                  <a:cubicBezTo>
                    <a:pt x="18237" y="0"/>
                    <a:pt x="0" y="18237"/>
                    <a:pt x="0" y="40731"/>
                  </a:cubicBezTo>
                  <a:lnTo>
                    <a:pt x="0" y="669511"/>
                  </a:lnTo>
                  <a:cubicBezTo>
                    <a:pt x="0" y="692011"/>
                    <a:pt x="18237" y="710243"/>
                    <a:pt x="40731" y="710243"/>
                  </a:cubicBezTo>
                  <a:cubicBezTo>
                    <a:pt x="63226" y="710243"/>
                    <a:pt x="81460" y="692006"/>
                    <a:pt x="81460" y="669511"/>
                  </a:cubicBezTo>
                  <a:lnTo>
                    <a:pt x="81460" y="40731"/>
                  </a:lnTo>
                  <a:cubicBezTo>
                    <a:pt x="81468" y="18237"/>
                    <a:pt x="63231" y="0"/>
                    <a:pt x="40731" y="0"/>
                  </a:cubicBezTo>
                  <a:lnTo>
                    <a:pt x="40731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A9C2C408-386F-4DA6-A8D6-F475D6CEA078}"/>
              </a:ext>
            </a:extLst>
          </p:cNvPr>
          <p:cNvCxnSpPr/>
          <p:nvPr/>
        </p:nvCxnSpPr>
        <p:spPr>
          <a:xfrm>
            <a:off x="504031" y="1134573"/>
            <a:ext cx="46990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FD8A09BE-A0C5-4290-8B1C-6C62866DC95B}"/>
              </a:ext>
            </a:extLst>
          </p:cNvPr>
          <p:cNvCxnSpPr>
            <a:cxnSpLocks/>
          </p:cNvCxnSpPr>
          <p:nvPr/>
        </p:nvCxnSpPr>
        <p:spPr>
          <a:xfrm>
            <a:off x="504031" y="1291735"/>
            <a:ext cx="284163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平行四边形 80">
            <a:extLst>
              <a:ext uri="{FF2B5EF4-FFF2-40B4-BE49-F238E27FC236}">
                <a16:creationId xmlns="" xmlns:a16="http://schemas.microsoft.com/office/drawing/2014/main" id="{E574DD75-AF3A-4793-9E12-A3DDD88D4572}"/>
              </a:ext>
            </a:extLst>
          </p:cNvPr>
          <p:cNvSpPr/>
          <p:nvPr/>
        </p:nvSpPr>
        <p:spPr>
          <a:xfrm>
            <a:off x="-173224" y="6543674"/>
            <a:ext cx="4064940" cy="314325"/>
          </a:xfrm>
          <a:prstGeom prst="parallelogram">
            <a:avLst>
              <a:gd name="adj" fmla="val 34869"/>
            </a:avLst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401822C-A884-4336-9DBB-6E1EB237B63F}"/>
              </a:ext>
            </a:extLst>
          </p:cNvPr>
          <p:cNvSpPr txBox="1"/>
          <p:nvPr/>
        </p:nvSpPr>
        <p:spPr>
          <a:xfrm>
            <a:off x="482600" y="444500"/>
            <a:ext cx="44098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00B0F0">
                        <a:lumMod val="50000"/>
                        <a:lumOff val="5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65100" dist="63500" dir="2700000" algn="tl">
                    <a:srgbClr val="000000">
                      <a:alpha val="27000"/>
                    </a:srgbClr>
                  </a:outerShdw>
                </a:effectLst>
                <a:latin typeface="+mj-ea"/>
                <a:ea typeface="+mj-ea"/>
              </a:rPr>
              <a:t>明基智能投影机 </a:t>
            </a:r>
            <a:r>
              <a:rPr lang="en-US" altLang="zh-CN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00B0F0">
                        <a:lumMod val="50000"/>
                        <a:lumOff val="5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65100" dist="63500" dir="2700000" algn="tl">
                    <a:srgbClr val="000000">
                      <a:alpha val="27000"/>
                    </a:srgbClr>
                  </a:outerShdw>
                </a:effectLst>
                <a:latin typeface="+mj-ea"/>
                <a:ea typeface="+mj-ea"/>
              </a:rPr>
              <a:t>E540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E50657A-DFF4-4C6F-B34B-0BF9D94825D6}"/>
              </a:ext>
            </a:extLst>
          </p:cNvPr>
          <p:cNvSpPr txBox="1"/>
          <p:nvPr/>
        </p:nvSpPr>
        <p:spPr>
          <a:xfrm rot="20469565">
            <a:off x="9333426" y="1211341"/>
            <a:ext cx="173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买它！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BF0F3A27-91EA-4687-932A-60CA082B5ABA}"/>
              </a:ext>
            </a:extLst>
          </p:cNvPr>
          <p:cNvSpPr/>
          <p:nvPr/>
        </p:nvSpPr>
        <p:spPr>
          <a:xfrm rot="21152654">
            <a:off x="9818444" y="1767403"/>
            <a:ext cx="784992" cy="413966"/>
          </a:xfrm>
          <a:custGeom>
            <a:avLst/>
            <a:gdLst>
              <a:gd name="connsiteX0" fmla="*/ 0 w 1119188"/>
              <a:gd name="connsiteY0" fmla="*/ 294480 h 590204"/>
              <a:gd name="connsiteX1" fmla="*/ 900113 w 1119188"/>
              <a:gd name="connsiteY1" fmla="*/ 8730 h 590204"/>
              <a:gd name="connsiteX2" fmla="*/ 47625 w 1119188"/>
              <a:gd name="connsiteY2" fmla="*/ 589755 h 590204"/>
              <a:gd name="connsiteX3" fmla="*/ 1119188 w 1119188"/>
              <a:gd name="connsiteY3" fmla="*/ 84930 h 59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88" h="590204">
                <a:moveTo>
                  <a:pt x="0" y="294480"/>
                </a:moveTo>
                <a:cubicBezTo>
                  <a:pt x="446088" y="126999"/>
                  <a:pt x="892176" y="-40482"/>
                  <a:pt x="900113" y="8730"/>
                </a:cubicBezTo>
                <a:cubicBezTo>
                  <a:pt x="908050" y="57942"/>
                  <a:pt x="11113" y="577055"/>
                  <a:pt x="47625" y="589755"/>
                </a:cubicBezTo>
                <a:cubicBezTo>
                  <a:pt x="84138" y="602455"/>
                  <a:pt x="601663" y="343692"/>
                  <a:pt x="1119188" y="84930"/>
                </a:cubicBezTo>
              </a:path>
            </a:pathLst>
          </a:custGeom>
          <a:noFill/>
          <a:ln w="6350">
            <a:gradFill flip="none" rotWithShape="1">
              <a:gsLst>
                <a:gs pos="61000">
                  <a:srgbClr val="000000"/>
                </a:gs>
                <a:gs pos="31000">
                  <a:schemeClr val="tx1"/>
                </a:gs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9AE74D1-9056-49B0-B1F8-16CB92864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342" y="1776019"/>
            <a:ext cx="6248942" cy="410296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50F671E1-9471-4BE9-953B-0A2E4D048A5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4000"/>
          </a:blip>
          <a:stretch>
            <a:fillRect/>
          </a:stretch>
        </p:blipFill>
        <p:spPr>
          <a:xfrm rot="20940292" flipH="1">
            <a:off x="-9140006" y="-13292478"/>
            <a:ext cx="18153892" cy="1795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6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59AC9AD7-2CD5-4A63-BB67-E9F3DF374BE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55" r="22163" b="1555"/>
          <a:stretch>
            <a:fillRect/>
          </a:stretch>
        </p:blipFill>
        <p:spPr>
          <a:xfrm>
            <a:off x="6644692" y="0"/>
            <a:ext cx="5547308" cy="6858000"/>
          </a:xfrm>
          <a:custGeom>
            <a:avLst/>
            <a:gdLst>
              <a:gd name="connsiteX0" fmla="*/ 0 w 5547308"/>
              <a:gd name="connsiteY0" fmla="*/ 0 h 6858000"/>
              <a:gd name="connsiteX1" fmla="*/ 5547308 w 5547308"/>
              <a:gd name="connsiteY1" fmla="*/ 0 h 6858000"/>
              <a:gd name="connsiteX2" fmla="*/ 5547308 w 5547308"/>
              <a:gd name="connsiteY2" fmla="*/ 6858000 h 6858000"/>
              <a:gd name="connsiteX3" fmla="*/ 0 w 55473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7308" h="6858000">
                <a:moveTo>
                  <a:pt x="0" y="0"/>
                </a:moveTo>
                <a:lnTo>
                  <a:pt x="5547308" y="0"/>
                </a:lnTo>
                <a:lnTo>
                  <a:pt x="55473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4EDA53CE-BE96-4DD0-95C7-99221B6DFB24}"/>
              </a:ext>
            </a:extLst>
          </p:cNvPr>
          <p:cNvSpPr/>
          <p:nvPr/>
        </p:nvSpPr>
        <p:spPr>
          <a:xfrm>
            <a:off x="0" y="0"/>
            <a:ext cx="8300814" cy="6858000"/>
          </a:xfrm>
          <a:custGeom>
            <a:avLst/>
            <a:gdLst>
              <a:gd name="connsiteX0" fmla="*/ 0 w 8244029"/>
              <a:gd name="connsiteY0" fmla="*/ 0 h 6858000"/>
              <a:gd name="connsiteX1" fmla="*/ 8244029 w 8244029"/>
              <a:gd name="connsiteY1" fmla="*/ 0 h 6858000"/>
              <a:gd name="connsiteX2" fmla="*/ 6649476 w 8244029"/>
              <a:gd name="connsiteY2" fmla="*/ 6858000 h 6858000"/>
              <a:gd name="connsiteX3" fmla="*/ 0 w 82440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029" h="6858000">
                <a:moveTo>
                  <a:pt x="0" y="0"/>
                </a:moveTo>
                <a:lnTo>
                  <a:pt x="8244029" y="0"/>
                </a:lnTo>
                <a:lnTo>
                  <a:pt x="664947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79400" dist="63500" algn="l" rotWithShape="0">
              <a:srgbClr val="0070C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BAA85424-7783-42BA-9A85-B51CCE0A4063}"/>
              </a:ext>
            </a:extLst>
          </p:cNvPr>
          <p:cNvSpPr/>
          <p:nvPr/>
        </p:nvSpPr>
        <p:spPr>
          <a:xfrm>
            <a:off x="-217003" y="6263640"/>
            <a:ext cx="5025223" cy="436378"/>
          </a:xfrm>
          <a:prstGeom prst="parallelogram">
            <a:avLst>
              <a:gd name="adj" fmla="val 34869"/>
            </a:avLst>
          </a:prstGeom>
          <a:gradFill>
            <a:gsLst>
              <a:gs pos="0">
                <a:schemeClr val="bg1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PA-椭圆底座1">
            <a:extLst>
              <a:ext uri="{FF2B5EF4-FFF2-40B4-BE49-F238E27FC236}">
                <a16:creationId xmlns="" xmlns:a16="http://schemas.microsoft.com/office/drawing/2014/main" id="{121DBD49-D1D4-4547-887A-356DBD2B16D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5827" y="4489737"/>
            <a:ext cx="4997848" cy="1389240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10000"/>
                </a:schemeClr>
              </a:gs>
              <a:gs pos="100000">
                <a:schemeClr val="bg1">
                  <a:alpha val="6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02A4609D-9B5A-4E63-8173-2BB110C9940F}"/>
              </a:ext>
            </a:extLst>
          </p:cNvPr>
          <p:cNvCxnSpPr/>
          <p:nvPr/>
        </p:nvCxnSpPr>
        <p:spPr>
          <a:xfrm>
            <a:off x="504031" y="1163743"/>
            <a:ext cx="46990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-椭圆底座2">
            <a:extLst>
              <a:ext uri="{FF2B5EF4-FFF2-40B4-BE49-F238E27FC236}">
                <a16:creationId xmlns="" xmlns:a16="http://schemas.microsoft.com/office/drawing/2014/main" id="{7442B9B5-6EEB-4E2A-9509-82A10BB6DA4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0767" y="4229935"/>
            <a:ext cx="5327969" cy="1481004"/>
          </a:xfrm>
          <a:prstGeom prst="ellipse">
            <a:avLst/>
          </a:prstGeom>
          <a:gradFill flip="none" rotWithShape="1">
            <a:gsLst>
              <a:gs pos="24000">
                <a:schemeClr val="bg1">
                  <a:alpha val="10000"/>
                </a:schemeClr>
              </a:gs>
              <a:gs pos="100000">
                <a:schemeClr val="bg1">
                  <a:alpha val="6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213960D2-2E5F-4651-A919-06AA0930105E}"/>
              </a:ext>
            </a:extLst>
          </p:cNvPr>
          <p:cNvCxnSpPr>
            <a:cxnSpLocks/>
          </p:cNvCxnSpPr>
          <p:nvPr/>
        </p:nvCxnSpPr>
        <p:spPr>
          <a:xfrm>
            <a:off x="504031" y="1320905"/>
            <a:ext cx="284163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平行四边形 72">
            <a:extLst>
              <a:ext uri="{FF2B5EF4-FFF2-40B4-BE49-F238E27FC236}">
                <a16:creationId xmlns="" xmlns:a16="http://schemas.microsoft.com/office/drawing/2014/main" id="{B58B15D7-2D8D-499A-B97D-6F8A5E5D48BA}"/>
              </a:ext>
            </a:extLst>
          </p:cNvPr>
          <p:cNvSpPr/>
          <p:nvPr/>
        </p:nvSpPr>
        <p:spPr>
          <a:xfrm>
            <a:off x="-173224" y="6543674"/>
            <a:ext cx="4064940" cy="314325"/>
          </a:xfrm>
          <a:prstGeom prst="parallelogram">
            <a:avLst>
              <a:gd name="adj" fmla="val 34869"/>
            </a:avLst>
          </a:prstGeom>
          <a:gradFill>
            <a:gsLst>
              <a:gs pos="0">
                <a:schemeClr val="bg1">
                  <a:alpha val="2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6D6CC567-3C09-40AD-90EB-94260BBAF4AF}"/>
              </a:ext>
            </a:extLst>
          </p:cNvPr>
          <p:cNvSpPr txBox="1"/>
          <p:nvPr/>
        </p:nvSpPr>
        <p:spPr>
          <a:xfrm>
            <a:off x="482600" y="444500"/>
            <a:ext cx="44098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00B0F0">
                        <a:lumMod val="50000"/>
                        <a:lumOff val="5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65100" dist="63500" dir="2700000" algn="tl">
                    <a:srgbClr val="000000">
                      <a:alpha val="27000"/>
                    </a:srgbClr>
                  </a:outerShdw>
                </a:effectLst>
                <a:latin typeface="+mj-ea"/>
                <a:ea typeface="+mj-ea"/>
              </a:rPr>
              <a:t>明基智能投影机 </a:t>
            </a:r>
            <a:r>
              <a:rPr lang="en-US" altLang="zh-CN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00B0F0">
                        <a:lumMod val="50000"/>
                        <a:lumOff val="5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65100" dist="63500" dir="2700000" algn="tl">
                    <a:srgbClr val="000000">
                      <a:alpha val="27000"/>
                    </a:srgbClr>
                  </a:outerShdw>
                </a:effectLst>
                <a:latin typeface="+mj-ea"/>
                <a:ea typeface="+mj-ea"/>
              </a:rPr>
              <a:t>E540</a:t>
            </a:r>
          </a:p>
        </p:txBody>
      </p:sp>
      <p:sp>
        <p:nvSpPr>
          <p:cNvPr id="46" name="矩形 1">
            <a:extLst>
              <a:ext uri="{FF2B5EF4-FFF2-40B4-BE49-F238E27FC236}">
                <a16:creationId xmlns="" xmlns:a16="http://schemas.microsoft.com/office/drawing/2014/main" id="{38025279-F523-4579-9325-89963B382E81}"/>
              </a:ext>
            </a:extLst>
          </p:cNvPr>
          <p:cNvSpPr/>
          <p:nvPr/>
        </p:nvSpPr>
        <p:spPr>
          <a:xfrm>
            <a:off x="5421567" y="476405"/>
            <a:ext cx="3028950" cy="3683000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101600" dir="2700000" algn="tl" rotWithShape="0">
              <a:schemeClr val="accent5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矩形 4">
            <a:extLst>
              <a:ext uri="{FF2B5EF4-FFF2-40B4-BE49-F238E27FC236}">
                <a16:creationId xmlns="" xmlns:a16="http://schemas.microsoft.com/office/drawing/2014/main" id="{46B8C794-18D6-4002-98B9-71B28A609F44}"/>
              </a:ext>
            </a:extLst>
          </p:cNvPr>
          <p:cNvSpPr/>
          <p:nvPr/>
        </p:nvSpPr>
        <p:spPr>
          <a:xfrm>
            <a:off x="8661291" y="476405"/>
            <a:ext cx="3028950" cy="3683000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101600" dir="2700000" algn="tl" rotWithShape="0">
              <a:schemeClr val="accent5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0E2AD03-3C18-4790-B47B-AD6DCF18D790}"/>
              </a:ext>
            </a:extLst>
          </p:cNvPr>
          <p:cNvSpPr txBox="1"/>
          <p:nvPr/>
        </p:nvSpPr>
        <p:spPr>
          <a:xfrm>
            <a:off x="5728019" y="913647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白天直投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99CBC3-313E-43E1-86EC-2BAC2C0DCB18}"/>
              </a:ext>
            </a:extLst>
          </p:cNvPr>
          <p:cNvSpPr txBox="1"/>
          <p:nvPr/>
        </p:nvSpPr>
        <p:spPr>
          <a:xfrm>
            <a:off x="8967743" y="913647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无线投屏</a:t>
            </a:r>
          </a:p>
        </p:txBody>
      </p:sp>
      <p:sp>
        <p:nvSpPr>
          <p:cNvPr id="47" name="矩形 18">
            <a:extLst>
              <a:ext uri="{FF2B5EF4-FFF2-40B4-BE49-F238E27FC236}">
                <a16:creationId xmlns="" xmlns:a16="http://schemas.microsoft.com/office/drawing/2014/main" id="{02BA4502-9B5E-4AEE-8AFF-7CFB955C6223}"/>
              </a:ext>
            </a:extLst>
          </p:cNvPr>
          <p:cNvSpPr/>
          <p:nvPr/>
        </p:nvSpPr>
        <p:spPr>
          <a:xfrm>
            <a:off x="5421567" y="4481813"/>
            <a:ext cx="6268674" cy="1899782"/>
          </a:xfrm>
          <a:custGeom>
            <a:avLst/>
            <a:gdLst>
              <a:gd name="connsiteX0" fmla="*/ 180000 w 6268674"/>
              <a:gd name="connsiteY0" fmla="*/ 0 h 1899782"/>
              <a:gd name="connsiteX1" fmla="*/ 6088674 w 6268674"/>
              <a:gd name="connsiteY1" fmla="*/ 0 h 1899782"/>
              <a:gd name="connsiteX2" fmla="*/ 6268674 w 6268674"/>
              <a:gd name="connsiteY2" fmla="*/ 180000 h 1899782"/>
              <a:gd name="connsiteX3" fmla="*/ 6268674 w 6268674"/>
              <a:gd name="connsiteY3" fmla="*/ 1719782 h 1899782"/>
              <a:gd name="connsiteX4" fmla="*/ 6088674 w 6268674"/>
              <a:gd name="connsiteY4" fmla="*/ 1899782 h 1899782"/>
              <a:gd name="connsiteX5" fmla="*/ 180000 w 6268674"/>
              <a:gd name="connsiteY5" fmla="*/ 1899782 h 1899782"/>
              <a:gd name="connsiteX6" fmla="*/ 0 w 6268674"/>
              <a:gd name="connsiteY6" fmla="*/ 1719782 h 1899782"/>
              <a:gd name="connsiteX7" fmla="*/ 0 w 6268674"/>
              <a:gd name="connsiteY7" fmla="*/ 180000 h 1899782"/>
              <a:gd name="connsiteX8" fmla="*/ 180000 w 6268674"/>
              <a:gd name="connsiteY8" fmla="*/ 0 h 1899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68674" h="1899782">
                <a:moveTo>
                  <a:pt x="180000" y="0"/>
                </a:moveTo>
                <a:lnTo>
                  <a:pt x="6088674" y="0"/>
                </a:lnTo>
                <a:cubicBezTo>
                  <a:pt x="6188034" y="0"/>
                  <a:pt x="6268674" y="80640"/>
                  <a:pt x="6268674" y="180000"/>
                </a:cubicBezTo>
                <a:lnTo>
                  <a:pt x="6268674" y="1719782"/>
                </a:lnTo>
                <a:cubicBezTo>
                  <a:pt x="6268674" y="1819142"/>
                  <a:pt x="6188034" y="1899782"/>
                  <a:pt x="6088674" y="1899782"/>
                </a:cubicBezTo>
                <a:lnTo>
                  <a:pt x="180000" y="1899782"/>
                </a:lnTo>
                <a:cubicBezTo>
                  <a:pt x="80640" y="1899782"/>
                  <a:pt x="0" y="1819142"/>
                  <a:pt x="0" y="171978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88900" dir="2700000" algn="tl" rotWithShape="0">
              <a:schemeClr val="accent5">
                <a:lumMod val="50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矩形 33">
            <a:extLst>
              <a:ext uri="{FF2B5EF4-FFF2-40B4-BE49-F238E27FC236}">
                <a16:creationId xmlns="" xmlns:a16="http://schemas.microsoft.com/office/drawing/2014/main" id="{403D21BC-3AB9-459B-A66F-818438E2E05D}"/>
              </a:ext>
            </a:extLst>
          </p:cNvPr>
          <p:cNvSpPr/>
          <p:nvPr/>
        </p:nvSpPr>
        <p:spPr>
          <a:xfrm>
            <a:off x="5520925" y="580549"/>
            <a:ext cx="2830233" cy="3474712"/>
          </a:xfrm>
          <a:custGeom>
            <a:avLst/>
            <a:gdLst>
              <a:gd name="connsiteX0" fmla="*/ 180000 w 2830233"/>
              <a:gd name="connsiteY0" fmla="*/ 0 h 3474712"/>
              <a:gd name="connsiteX1" fmla="*/ 2650233 w 2830233"/>
              <a:gd name="connsiteY1" fmla="*/ 0 h 3474712"/>
              <a:gd name="connsiteX2" fmla="*/ 2830233 w 2830233"/>
              <a:gd name="connsiteY2" fmla="*/ 180000 h 3474712"/>
              <a:gd name="connsiteX3" fmla="*/ 2830233 w 2830233"/>
              <a:gd name="connsiteY3" fmla="*/ 3294712 h 3474712"/>
              <a:gd name="connsiteX4" fmla="*/ 2650233 w 2830233"/>
              <a:gd name="connsiteY4" fmla="*/ 3474712 h 3474712"/>
              <a:gd name="connsiteX5" fmla="*/ 180000 w 2830233"/>
              <a:gd name="connsiteY5" fmla="*/ 3474712 h 3474712"/>
              <a:gd name="connsiteX6" fmla="*/ 0 w 2830233"/>
              <a:gd name="connsiteY6" fmla="*/ 3294712 h 3474712"/>
              <a:gd name="connsiteX7" fmla="*/ 0 w 2830233"/>
              <a:gd name="connsiteY7" fmla="*/ 180000 h 3474712"/>
              <a:gd name="connsiteX8" fmla="*/ 180000 w 2830233"/>
              <a:gd name="connsiteY8" fmla="*/ 0 h 34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0233" h="3474712">
                <a:moveTo>
                  <a:pt x="180000" y="0"/>
                </a:moveTo>
                <a:lnTo>
                  <a:pt x="2650233" y="0"/>
                </a:lnTo>
                <a:cubicBezTo>
                  <a:pt x="2749593" y="0"/>
                  <a:pt x="2830233" y="80640"/>
                  <a:pt x="2830233" y="180000"/>
                </a:cubicBezTo>
                <a:lnTo>
                  <a:pt x="2830233" y="3294712"/>
                </a:lnTo>
                <a:cubicBezTo>
                  <a:pt x="2830233" y="3394072"/>
                  <a:pt x="2749593" y="3474712"/>
                  <a:pt x="2650233" y="3474712"/>
                </a:cubicBezTo>
                <a:lnTo>
                  <a:pt x="180000" y="3474712"/>
                </a:lnTo>
                <a:cubicBezTo>
                  <a:pt x="80640" y="3474712"/>
                  <a:pt x="0" y="3394072"/>
                  <a:pt x="0" y="329471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noFill/>
          <a:ln w="9525"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矩形 35">
            <a:extLst>
              <a:ext uri="{FF2B5EF4-FFF2-40B4-BE49-F238E27FC236}">
                <a16:creationId xmlns="" xmlns:a16="http://schemas.microsoft.com/office/drawing/2014/main" id="{C92A319A-4944-44BA-B5DC-1763EF16DE2D}"/>
              </a:ext>
            </a:extLst>
          </p:cNvPr>
          <p:cNvSpPr/>
          <p:nvPr/>
        </p:nvSpPr>
        <p:spPr>
          <a:xfrm>
            <a:off x="5552550" y="4597417"/>
            <a:ext cx="6006708" cy="1668574"/>
          </a:xfrm>
          <a:custGeom>
            <a:avLst/>
            <a:gdLst>
              <a:gd name="connsiteX0" fmla="*/ 180000 w 6006708"/>
              <a:gd name="connsiteY0" fmla="*/ 0 h 1668574"/>
              <a:gd name="connsiteX1" fmla="*/ 5826708 w 6006708"/>
              <a:gd name="connsiteY1" fmla="*/ 0 h 1668574"/>
              <a:gd name="connsiteX2" fmla="*/ 6006708 w 6006708"/>
              <a:gd name="connsiteY2" fmla="*/ 180000 h 1668574"/>
              <a:gd name="connsiteX3" fmla="*/ 6006708 w 6006708"/>
              <a:gd name="connsiteY3" fmla="*/ 1488574 h 1668574"/>
              <a:gd name="connsiteX4" fmla="*/ 5826708 w 6006708"/>
              <a:gd name="connsiteY4" fmla="*/ 1668574 h 1668574"/>
              <a:gd name="connsiteX5" fmla="*/ 180000 w 6006708"/>
              <a:gd name="connsiteY5" fmla="*/ 1668574 h 1668574"/>
              <a:gd name="connsiteX6" fmla="*/ 0 w 6006708"/>
              <a:gd name="connsiteY6" fmla="*/ 1488574 h 1668574"/>
              <a:gd name="connsiteX7" fmla="*/ 0 w 6006708"/>
              <a:gd name="connsiteY7" fmla="*/ 180000 h 1668574"/>
              <a:gd name="connsiteX8" fmla="*/ 180000 w 6006708"/>
              <a:gd name="connsiteY8" fmla="*/ 0 h 166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6708" h="1668574">
                <a:moveTo>
                  <a:pt x="180000" y="0"/>
                </a:moveTo>
                <a:lnTo>
                  <a:pt x="5826708" y="0"/>
                </a:lnTo>
                <a:cubicBezTo>
                  <a:pt x="5926068" y="0"/>
                  <a:pt x="6006708" y="80640"/>
                  <a:pt x="6006708" y="180000"/>
                </a:cubicBezTo>
                <a:lnTo>
                  <a:pt x="6006708" y="1488574"/>
                </a:lnTo>
                <a:cubicBezTo>
                  <a:pt x="6006708" y="1587934"/>
                  <a:pt x="5926068" y="1668574"/>
                  <a:pt x="5826708" y="1668574"/>
                </a:cubicBezTo>
                <a:lnTo>
                  <a:pt x="180000" y="1668574"/>
                </a:lnTo>
                <a:cubicBezTo>
                  <a:pt x="80640" y="1668574"/>
                  <a:pt x="0" y="1587934"/>
                  <a:pt x="0" y="1488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noFill/>
          <a:ln w="9525"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C1CB5D2A-0463-49FA-B108-FDB89EF0676E}"/>
              </a:ext>
            </a:extLst>
          </p:cNvPr>
          <p:cNvSpPr txBox="1"/>
          <p:nvPr/>
        </p:nvSpPr>
        <p:spPr>
          <a:xfrm rot="20469565">
            <a:off x="2043068" y="1478040"/>
            <a:ext cx="173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买它！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46B9C299-22B3-4151-BE1E-8BE3031EFF96}"/>
              </a:ext>
            </a:extLst>
          </p:cNvPr>
          <p:cNvSpPr/>
          <p:nvPr/>
        </p:nvSpPr>
        <p:spPr>
          <a:xfrm rot="21152654">
            <a:off x="2528086" y="2034102"/>
            <a:ext cx="784992" cy="413966"/>
          </a:xfrm>
          <a:custGeom>
            <a:avLst/>
            <a:gdLst>
              <a:gd name="connsiteX0" fmla="*/ 0 w 1119188"/>
              <a:gd name="connsiteY0" fmla="*/ 294480 h 590204"/>
              <a:gd name="connsiteX1" fmla="*/ 900113 w 1119188"/>
              <a:gd name="connsiteY1" fmla="*/ 8730 h 590204"/>
              <a:gd name="connsiteX2" fmla="*/ 47625 w 1119188"/>
              <a:gd name="connsiteY2" fmla="*/ 589755 h 590204"/>
              <a:gd name="connsiteX3" fmla="*/ 1119188 w 1119188"/>
              <a:gd name="connsiteY3" fmla="*/ 84930 h 59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88" h="590204">
                <a:moveTo>
                  <a:pt x="0" y="294480"/>
                </a:moveTo>
                <a:cubicBezTo>
                  <a:pt x="446088" y="126999"/>
                  <a:pt x="892176" y="-40482"/>
                  <a:pt x="900113" y="8730"/>
                </a:cubicBezTo>
                <a:cubicBezTo>
                  <a:pt x="908050" y="57942"/>
                  <a:pt x="11113" y="577055"/>
                  <a:pt x="47625" y="589755"/>
                </a:cubicBezTo>
                <a:cubicBezTo>
                  <a:pt x="84138" y="602455"/>
                  <a:pt x="601663" y="343692"/>
                  <a:pt x="1119188" y="84930"/>
                </a:cubicBezTo>
              </a:path>
            </a:pathLst>
          </a:custGeom>
          <a:noFill/>
          <a:ln w="6350">
            <a:gradFill flip="none" rotWithShape="1">
              <a:gsLst>
                <a:gs pos="61000">
                  <a:schemeClr val="bg1"/>
                </a:gs>
                <a:gs pos="3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8D4D366-D79A-4EA3-8895-FF2A68734B82}"/>
              </a:ext>
            </a:extLst>
          </p:cNvPr>
          <p:cNvSpPr txBox="1"/>
          <p:nvPr/>
        </p:nvSpPr>
        <p:spPr>
          <a:xfrm>
            <a:off x="6080679" y="2013749"/>
            <a:ext cx="1710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流明高亮度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41777D5-716B-4B45-9CDC-8265A97567B7}"/>
              </a:ext>
            </a:extLst>
          </p:cNvPr>
          <p:cNvSpPr txBox="1"/>
          <p:nvPr/>
        </p:nvSpPr>
        <p:spPr>
          <a:xfrm>
            <a:off x="9365288" y="201374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全设备无线投屏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1AEE4E21-9831-4B3A-AF50-2AC2FAF3E5A1}"/>
              </a:ext>
            </a:extLst>
          </p:cNvPr>
          <p:cNvSpPr>
            <a:spLocks/>
          </p:cNvSpPr>
          <p:nvPr/>
        </p:nvSpPr>
        <p:spPr>
          <a:xfrm>
            <a:off x="5985685" y="1958820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5752C0C1-0E9C-48CC-A53F-0A911EA754CB}"/>
              </a:ext>
            </a:extLst>
          </p:cNvPr>
          <p:cNvSpPr>
            <a:spLocks/>
          </p:cNvSpPr>
          <p:nvPr/>
        </p:nvSpPr>
        <p:spPr>
          <a:xfrm>
            <a:off x="9225409" y="1958820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654FCD2-C92A-4C98-BC1D-504B6BFB7F59}"/>
              </a:ext>
            </a:extLst>
          </p:cNvPr>
          <p:cNvSpPr txBox="1"/>
          <p:nvPr/>
        </p:nvSpPr>
        <p:spPr>
          <a:xfrm>
            <a:off x="6043009" y="2678491"/>
            <a:ext cx="1786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12000:1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高对比度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00E3204-7C74-4742-ABAE-426DF3007B1B}"/>
              </a:ext>
            </a:extLst>
          </p:cNvPr>
          <p:cNvSpPr txBox="1"/>
          <p:nvPr/>
        </p:nvSpPr>
        <p:spPr>
          <a:xfrm>
            <a:off x="9365288" y="26784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主流系统全兼容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AB91DA6F-4FD4-4961-BD3D-09E810C960BE}"/>
              </a:ext>
            </a:extLst>
          </p:cNvPr>
          <p:cNvSpPr>
            <a:spLocks/>
          </p:cNvSpPr>
          <p:nvPr/>
        </p:nvSpPr>
        <p:spPr>
          <a:xfrm>
            <a:off x="5985685" y="2623562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E38FC71A-850D-4600-AFC7-C99E0940409C}"/>
              </a:ext>
            </a:extLst>
          </p:cNvPr>
          <p:cNvSpPr>
            <a:spLocks/>
          </p:cNvSpPr>
          <p:nvPr/>
        </p:nvSpPr>
        <p:spPr>
          <a:xfrm>
            <a:off x="9225409" y="2623562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8213C4A-DD87-4C60-80EC-E5CEAED67ABF}"/>
              </a:ext>
            </a:extLst>
          </p:cNvPr>
          <p:cNvSpPr txBox="1"/>
          <p:nvPr/>
        </p:nvSpPr>
        <p:spPr>
          <a:xfrm>
            <a:off x="9289946" y="3343233"/>
            <a:ext cx="1771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盘文件即插即投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6EFCB64-0A4C-4C65-A23E-399B4A8BC072}"/>
              </a:ext>
            </a:extLst>
          </p:cNvPr>
          <p:cNvSpPr txBox="1"/>
          <p:nvPr/>
        </p:nvSpPr>
        <p:spPr>
          <a:xfrm>
            <a:off x="6228156" y="334323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支持巨屏投影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C4B29227-E740-4D89-8637-DECFEABC1AA1}"/>
              </a:ext>
            </a:extLst>
          </p:cNvPr>
          <p:cNvSpPr>
            <a:spLocks/>
          </p:cNvSpPr>
          <p:nvPr/>
        </p:nvSpPr>
        <p:spPr>
          <a:xfrm>
            <a:off x="9225409" y="3288304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FD2AF904-E1B8-4A01-8D9E-C6E9B615089D}"/>
              </a:ext>
            </a:extLst>
          </p:cNvPr>
          <p:cNvSpPr>
            <a:spLocks/>
          </p:cNvSpPr>
          <p:nvPr/>
        </p:nvSpPr>
        <p:spPr>
          <a:xfrm>
            <a:off x="5985685" y="3288304"/>
            <a:ext cx="1900715" cy="448413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E06310BF-6BB6-4771-8AA0-80DDD77B14D0}"/>
              </a:ext>
            </a:extLst>
          </p:cNvPr>
          <p:cNvGrpSpPr/>
          <p:nvPr/>
        </p:nvGrpSpPr>
        <p:grpSpPr>
          <a:xfrm>
            <a:off x="5685076" y="4822208"/>
            <a:ext cx="5822360" cy="1203752"/>
            <a:chOff x="5685076" y="4816454"/>
            <a:chExt cx="5822360" cy="1203752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B1483347-A9DE-46E8-8F5A-17642ACF812E}"/>
                </a:ext>
              </a:extLst>
            </p:cNvPr>
            <p:cNvSpPr txBox="1"/>
            <p:nvPr/>
          </p:nvSpPr>
          <p:spPr>
            <a:xfrm>
              <a:off x="5718672" y="4816454"/>
              <a:ext cx="5788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3360"/>
                      </a:gs>
                      <a:gs pos="100000">
                        <a:srgbClr val="FF0915"/>
                      </a:gs>
                    </a:gsLst>
                    <a:lin ang="2700000" scaled="1"/>
                  </a:gradFill>
                  <a:uLnTx/>
                  <a:uFillTx/>
                  <a:latin typeface="+mj-ea"/>
                  <a:ea typeface="+mj-ea"/>
                  <a:cs typeface="+mn-cs"/>
                </a:rPr>
                <a:t>直播间惊爆福利价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3360"/>
                      </a:gs>
                      <a:gs pos="100000">
                        <a:srgbClr val="FF0915"/>
                      </a:gs>
                    </a:gsLst>
                    <a:lin ang="2700000" scaled="1"/>
                  </a:gradFill>
                  <a:uLnTx/>
                  <a:uFillTx/>
                  <a:latin typeface="+mj-ea"/>
                  <a:ea typeface="+mj-ea"/>
                  <a:cs typeface="+mn-cs"/>
                </a:rPr>
                <a:t>: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3360"/>
                      </a:gs>
                      <a:gs pos="100000">
                        <a:srgbClr val="FF0915"/>
                      </a:gs>
                    </a:gsLst>
                    <a:lin ang="2700000" scaled="1"/>
                  </a:gradFill>
                  <a:uLnTx/>
                  <a:uFillTx/>
                  <a:latin typeface="+mj-ea"/>
                  <a:ea typeface="+mj-ea"/>
                  <a:cs typeface="+mn-cs"/>
                </a:rPr>
                <a:t>￥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3360"/>
                      </a:gs>
                      <a:gs pos="100000">
                        <a:srgbClr val="FF0915"/>
                      </a:gs>
                    </a:gsLst>
                    <a:lin ang="2700000" scaled="1"/>
                  </a:gradFill>
                  <a:uLnTx/>
                  <a:uFillTx/>
                  <a:latin typeface="+mj-ea"/>
                  <a:ea typeface="+mj-ea"/>
                  <a:cs typeface="+mn-cs"/>
                </a:rPr>
                <a:t>4???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3360"/>
                      </a:gs>
                      <a:gs pos="100000">
                        <a:srgbClr val="FF0915"/>
                      </a:gs>
                    </a:gsLst>
                    <a:lin ang="2700000" scaled="1"/>
                  </a:gradFill>
                  <a:uLnTx/>
                  <a:uFillTx/>
                  <a:latin typeface="+mj-ea"/>
                  <a:ea typeface="+mj-ea"/>
                </a:rPr>
                <a:t> </a:t>
              </a:r>
              <a:endParaRPr lang="zh-CN" altLang="en-US" sz="3600" dirty="0">
                <a:gradFill>
                  <a:gsLst>
                    <a:gs pos="0">
                      <a:srgbClr val="FE3360"/>
                    </a:gs>
                    <a:gs pos="100000">
                      <a:srgbClr val="FF091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D60096DA-C9F9-4B74-AD13-A27024293493}"/>
                </a:ext>
              </a:extLst>
            </p:cNvPr>
            <p:cNvGrpSpPr/>
            <p:nvPr/>
          </p:nvGrpSpPr>
          <p:grpSpPr>
            <a:xfrm>
              <a:off x="5685076" y="5558541"/>
              <a:ext cx="2336167" cy="461665"/>
              <a:chOff x="1111753" y="5502750"/>
              <a:chExt cx="2336167" cy="46166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060FC880-520E-47B2-B293-2B5BA68403D3}"/>
                  </a:ext>
                </a:extLst>
              </p:cNvPr>
              <p:cNvSpPr txBox="1"/>
              <p:nvPr/>
            </p:nvSpPr>
            <p:spPr>
              <a:xfrm>
                <a:off x="1150496" y="5502750"/>
                <a:ext cx="22974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0" lang="zh-CN" altLang="en-US" sz="2400" b="0" i="0" u="non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原价 </a:t>
                </a:r>
                <a:r>
                  <a:rPr kumimoji="0" lang="en-US" altLang="zh-CN" sz="2400" b="0" i="0" u="non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: </a:t>
                </a:r>
                <a:r>
                  <a:rPr kumimoji="0" lang="zh-CN" altLang="en-US" sz="2400" b="0" i="0" u="non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￥ </a:t>
                </a:r>
                <a:r>
                  <a:rPr kumimoji="0" lang="en-US" altLang="zh-CN" sz="2400" b="0" i="0" u="non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5599 </a:t>
                </a:r>
                <a:endPara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4BB1053F-C837-4F4B-A588-DFFFC85D4808}"/>
                  </a:ext>
                </a:extLst>
              </p:cNvPr>
              <p:cNvCxnSpPr>
                <a:cxnSpLocks/>
                <a:endCxn id="21" idx="3"/>
              </p:cNvCxnSpPr>
              <p:nvPr/>
            </p:nvCxnSpPr>
            <p:spPr>
              <a:xfrm>
                <a:off x="1111753" y="5733582"/>
                <a:ext cx="2336167" cy="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箭头: V 形 85">
              <a:extLst>
                <a:ext uri="{FF2B5EF4-FFF2-40B4-BE49-F238E27FC236}">
                  <a16:creationId xmlns="" xmlns:a16="http://schemas.microsoft.com/office/drawing/2014/main" id="{D3E8655B-D5FE-428B-8937-4E007391A82A}"/>
                </a:ext>
              </a:extLst>
            </p:cNvPr>
            <p:cNvSpPr/>
            <p:nvPr/>
          </p:nvSpPr>
          <p:spPr>
            <a:xfrm>
              <a:off x="8283902" y="5706380"/>
              <a:ext cx="165988" cy="165986"/>
            </a:xfrm>
            <a:prstGeom prst="chevron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箭头: V 形 86">
              <a:extLst>
                <a:ext uri="{FF2B5EF4-FFF2-40B4-BE49-F238E27FC236}">
                  <a16:creationId xmlns="" xmlns:a16="http://schemas.microsoft.com/office/drawing/2014/main" id="{A7908F34-F917-4AAD-ABD4-152F597A1AFB}"/>
                </a:ext>
              </a:extLst>
            </p:cNvPr>
            <p:cNvSpPr/>
            <p:nvPr/>
          </p:nvSpPr>
          <p:spPr>
            <a:xfrm>
              <a:off x="8544625" y="5706380"/>
              <a:ext cx="165988" cy="165986"/>
            </a:xfrm>
            <a:prstGeom prst="chevron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箭头: V 形 87">
              <a:extLst>
                <a:ext uri="{FF2B5EF4-FFF2-40B4-BE49-F238E27FC236}">
                  <a16:creationId xmlns="" xmlns:a16="http://schemas.microsoft.com/office/drawing/2014/main" id="{AA891168-51AB-43F2-B8FD-76CC6935533D}"/>
                </a:ext>
              </a:extLst>
            </p:cNvPr>
            <p:cNvSpPr/>
            <p:nvPr/>
          </p:nvSpPr>
          <p:spPr>
            <a:xfrm>
              <a:off x="8414263" y="5706380"/>
              <a:ext cx="165988" cy="165986"/>
            </a:xfrm>
            <a:prstGeom prst="chevron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39EEC4A9-AE66-41EE-976C-E0C490B0E471}"/>
                </a:ext>
              </a:extLst>
            </p:cNvPr>
            <p:cNvSpPr/>
            <p:nvPr/>
          </p:nvSpPr>
          <p:spPr>
            <a:xfrm>
              <a:off x="8796507" y="5671089"/>
              <a:ext cx="1185452" cy="228208"/>
            </a:xfrm>
            <a:custGeom>
              <a:avLst/>
              <a:gdLst>
                <a:gd name="connsiteX0" fmla="*/ 2395895 w 6811328"/>
                <a:gd name="connsiteY0" fmla="*/ 953214 h 1311235"/>
                <a:gd name="connsiteX1" fmla="*/ 2395895 w 6811328"/>
                <a:gd name="connsiteY1" fmla="*/ 1191458 h 1311235"/>
                <a:gd name="connsiteX2" fmla="*/ 2640806 w 6811328"/>
                <a:gd name="connsiteY2" fmla="*/ 1191458 h 1311235"/>
                <a:gd name="connsiteX3" fmla="*/ 2640687 w 6811328"/>
                <a:gd name="connsiteY3" fmla="*/ 1188958 h 1311235"/>
                <a:gd name="connsiteX4" fmla="*/ 2640687 w 6811328"/>
                <a:gd name="connsiteY4" fmla="*/ 953214 h 1311235"/>
                <a:gd name="connsiteX5" fmla="*/ 2029659 w 6811328"/>
                <a:gd name="connsiteY5" fmla="*/ 953214 h 1311235"/>
                <a:gd name="connsiteX6" fmla="*/ 2029659 w 6811328"/>
                <a:gd name="connsiteY6" fmla="*/ 1045726 h 1311235"/>
                <a:gd name="connsiteX7" fmla="*/ 2200990 w 6811328"/>
                <a:gd name="connsiteY7" fmla="*/ 1191578 h 1311235"/>
                <a:gd name="connsiteX8" fmla="*/ 2274808 w 6811328"/>
                <a:gd name="connsiteY8" fmla="*/ 1191578 h 1311235"/>
                <a:gd name="connsiteX9" fmla="*/ 2274927 w 6811328"/>
                <a:gd name="connsiteY9" fmla="*/ 1191578 h 1311235"/>
                <a:gd name="connsiteX10" fmla="*/ 2274927 w 6811328"/>
                <a:gd name="connsiteY10" fmla="*/ 953214 h 1311235"/>
                <a:gd name="connsiteX11" fmla="*/ 5396746 w 6811328"/>
                <a:gd name="connsiteY11" fmla="*/ 645795 h 1311235"/>
                <a:gd name="connsiteX12" fmla="*/ 5335548 w 6811328"/>
                <a:gd name="connsiteY12" fmla="*/ 689491 h 1311235"/>
                <a:gd name="connsiteX13" fmla="*/ 5216129 w 6811328"/>
                <a:gd name="connsiteY13" fmla="*/ 972264 h 1311235"/>
                <a:gd name="connsiteX14" fmla="*/ 5529858 w 6811328"/>
                <a:gd name="connsiteY14" fmla="*/ 875348 h 1311235"/>
                <a:gd name="connsiteX15" fmla="*/ 5457944 w 6811328"/>
                <a:gd name="connsiteY15" fmla="*/ 689491 h 1311235"/>
                <a:gd name="connsiteX16" fmla="*/ 5396746 w 6811328"/>
                <a:gd name="connsiteY16" fmla="*/ 645795 h 1311235"/>
                <a:gd name="connsiteX17" fmla="*/ 2395895 w 6811328"/>
                <a:gd name="connsiteY17" fmla="*/ 605433 h 1311235"/>
                <a:gd name="connsiteX18" fmla="*/ 2395895 w 6811328"/>
                <a:gd name="connsiteY18" fmla="*/ 835462 h 1311235"/>
                <a:gd name="connsiteX19" fmla="*/ 2640687 w 6811328"/>
                <a:gd name="connsiteY19" fmla="*/ 835462 h 1311235"/>
                <a:gd name="connsiteX20" fmla="*/ 2640687 w 6811328"/>
                <a:gd name="connsiteY20" fmla="*/ 753189 h 1311235"/>
                <a:gd name="connsiteX21" fmla="*/ 2485549 w 6811328"/>
                <a:gd name="connsiteY21" fmla="*/ 605433 h 1311235"/>
                <a:gd name="connsiteX22" fmla="*/ 2029063 w 6811328"/>
                <a:gd name="connsiteY22" fmla="*/ 605433 h 1311235"/>
                <a:gd name="connsiteX23" fmla="*/ 2029420 w 6811328"/>
                <a:gd name="connsiteY23" fmla="*/ 835581 h 1311235"/>
                <a:gd name="connsiteX24" fmla="*/ 2274689 w 6811328"/>
                <a:gd name="connsiteY24" fmla="*/ 835581 h 1311235"/>
                <a:gd name="connsiteX25" fmla="*/ 2274689 w 6811328"/>
                <a:gd name="connsiteY25" fmla="*/ 605433 h 1311235"/>
                <a:gd name="connsiteX26" fmla="*/ 6416278 w 6811328"/>
                <a:gd name="connsiteY26" fmla="*/ 484227 h 1311235"/>
                <a:gd name="connsiteX27" fmla="*/ 6557962 w 6811328"/>
                <a:gd name="connsiteY27" fmla="*/ 484227 h 1311235"/>
                <a:gd name="connsiteX28" fmla="*/ 6557962 w 6811328"/>
                <a:gd name="connsiteY28" fmla="*/ 1031319 h 1311235"/>
                <a:gd name="connsiteX29" fmla="*/ 6706314 w 6811328"/>
                <a:gd name="connsiteY29" fmla="*/ 1172170 h 1311235"/>
                <a:gd name="connsiteX30" fmla="*/ 6811328 w 6811328"/>
                <a:gd name="connsiteY30" fmla="*/ 1171932 h 1311235"/>
                <a:gd name="connsiteX31" fmla="*/ 6811328 w 6811328"/>
                <a:gd name="connsiteY31" fmla="*/ 1308378 h 1311235"/>
                <a:gd name="connsiteX32" fmla="*/ 6638926 w 6811328"/>
                <a:gd name="connsiteY32" fmla="*/ 1308378 h 1311235"/>
                <a:gd name="connsiteX33" fmla="*/ 6416278 w 6811328"/>
                <a:gd name="connsiteY33" fmla="*/ 1095256 h 1311235"/>
                <a:gd name="connsiteX34" fmla="*/ 5928002 w 6811328"/>
                <a:gd name="connsiteY34" fmla="*/ 484227 h 1311235"/>
                <a:gd name="connsiteX35" fmla="*/ 6069806 w 6811328"/>
                <a:gd name="connsiteY35" fmla="*/ 484227 h 1311235"/>
                <a:gd name="connsiteX36" fmla="*/ 6069806 w 6811328"/>
                <a:gd name="connsiteY36" fmla="*/ 1031319 h 1311235"/>
                <a:gd name="connsiteX37" fmla="*/ 6218158 w 6811328"/>
                <a:gd name="connsiteY37" fmla="*/ 1172170 h 1311235"/>
                <a:gd name="connsiteX38" fmla="*/ 6323172 w 6811328"/>
                <a:gd name="connsiteY38" fmla="*/ 1171932 h 1311235"/>
                <a:gd name="connsiteX39" fmla="*/ 6323172 w 6811328"/>
                <a:gd name="connsiteY39" fmla="*/ 1308378 h 1311235"/>
                <a:gd name="connsiteX40" fmla="*/ 6150770 w 6811328"/>
                <a:gd name="connsiteY40" fmla="*/ 1308378 h 1311235"/>
                <a:gd name="connsiteX41" fmla="*/ 5928002 w 6811328"/>
                <a:gd name="connsiteY41" fmla="*/ 1095256 h 1311235"/>
                <a:gd name="connsiteX42" fmla="*/ 5396627 w 6811328"/>
                <a:gd name="connsiteY42" fmla="*/ 483989 h 1311235"/>
                <a:gd name="connsiteX43" fmla="*/ 5576769 w 6811328"/>
                <a:gd name="connsiteY43" fmla="*/ 620554 h 1311235"/>
                <a:gd name="connsiteX44" fmla="*/ 5858470 w 6811328"/>
                <a:gd name="connsiteY44" fmla="*/ 1308616 h 1311235"/>
                <a:gd name="connsiteX45" fmla="*/ 5700594 w 6811328"/>
                <a:gd name="connsiteY45" fmla="*/ 1308616 h 1311235"/>
                <a:gd name="connsiteX46" fmla="*/ 5577007 w 6811328"/>
                <a:gd name="connsiteY46" fmla="*/ 997387 h 1311235"/>
                <a:gd name="connsiteX47" fmla="*/ 5080397 w 6811328"/>
                <a:gd name="connsiteY47" fmla="*/ 1308616 h 1311235"/>
                <a:gd name="connsiteX48" fmla="*/ 4934665 w 6811328"/>
                <a:gd name="connsiteY48" fmla="*/ 1308616 h 1311235"/>
                <a:gd name="connsiteX49" fmla="*/ 5216486 w 6811328"/>
                <a:gd name="connsiteY49" fmla="*/ 620554 h 1311235"/>
                <a:gd name="connsiteX50" fmla="*/ 5396627 w 6811328"/>
                <a:gd name="connsiteY50" fmla="*/ 483989 h 1311235"/>
                <a:gd name="connsiteX51" fmla="*/ 4102423 w 6811328"/>
                <a:gd name="connsiteY51" fmla="*/ 482694 h 1311235"/>
                <a:gd name="connsiteX52" fmla="*/ 4168140 w 6811328"/>
                <a:gd name="connsiteY52" fmla="*/ 510421 h 1311235"/>
                <a:gd name="connsiteX53" fmla="*/ 4419362 w 6811328"/>
                <a:gd name="connsiteY53" fmla="*/ 600194 h 1311235"/>
                <a:gd name="connsiteX54" fmla="*/ 4430435 w 6811328"/>
                <a:gd name="connsiteY54" fmla="*/ 600194 h 1311235"/>
                <a:gd name="connsiteX55" fmla="*/ 4681538 w 6811328"/>
                <a:gd name="connsiteY55" fmla="*/ 510421 h 1311235"/>
                <a:gd name="connsiteX56" fmla="*/ 4781669 w 6811328"/>
                <a:gd name="connsiteY56" fmla="*/ 488037 h 1311235"/>
                <a:gd name="connsiteX57" fmla="*/ 4832747 w 6811328"/>
                <a:gd name="connsiteY57" fmla="*/ 579358 h 1311235"/>
                <a:gd name="connsiteX58" fmla="*/ 4832628 w 6811328"/>
                <a:gd name="connsiteY58" fmla="*/ 1308021 h 1311235"/>
                <a:gd name="connsiteX59" fmla="*/ 4690943 w 6811328"/>
                <a:gd name="connsiteY59" fmla="*/ 1308021 h 1311235"/>
                <a:gd name="connsiteX60" fmla="*/ 4690943 w 6811328"/>
                <a:gd name="connsiteY60" fmla="*/ 688062 h 1311235"/>
                <a:gd name="connsiteX61" fmla="*/ 4428649 w 6811328"/>
                <a:gd name="connsiteY61" fmla="*/ 746760 h 1311235"/>
                <a:gd name="connsiteX62" fmla="*/ 4420791 w 6811328"/>
                <a:gd name="connsiteY62" fmla="*/ 746760 h 1311235"/>
                <a:gd name="connsiteX63" fmla="*/ 4158496 w 6811328"/>
                <a:gd name="connsiteY63" fmla="*/ 688062 h 1311235"/>
                <a:gd name="connsiteX64" fmla="*/ 4158496 w 6811328"/>
                <a:gd name="connsiteY64" fmla="*/ 1308140 h 1311235"/>
                <a:gd name="connsiteX65" fmla="*/ 4016812 w 6811328"/>
                <a:gd name="connsiteY65" fmla="*/ 1308140 h 1311235"/>
                <a:gd name="connsiteX66" fmla="*/ 4016693 w 6811328"/>
                <a:gd name="connsiteY66" fmla="*/ 579477 h 1311235"/>
                <a:gd name="connsiteX67" fmla="*/ 4068009 w 6811328"/>
                <a:gd name="connsiteY67" fmla="*/ 488037 h 1311235"/>
                <a:gd name="connsiteX68" fmla="*/ 4102423 w 6811328"/>
                <a:gd name="connsiteY68" fmla="*/ 482694 h 1311235"/>
                <a:gd name="connsiteX69" fmla="*/ 3084076 w 6811328"/>
                <a:gd name="connsiteY69" fmla="*/ 482560 h 1311235"/>
                <a:gd name="connsiteX70" fmla="*/ 3912870 w 6811328"/>
                <a:gd name="connsiteY70" fmla="*/ 482560 h 1311235"/>
                <a:gd name="connsiteX71" fmla="*/ 3912870 w 6811328"/>
                <a:gd name="connsiteY71" fmla="*/ 612458 h 1311235"/>
                <a:gd name="connsiteX72" fmla="*/ 3569851 w 6811328"/>
                <a:gd name="connsiteY72" fmla="*/ 612458 h 1311235"/>
                <a:gd name="connsiteX73" fmla="*/ 3569851 w 6811328"/>
                <a:gd name="connsiteY73" fmla="*/ 1308854 h 1311235"/>
                <a:gd name="connsiteX74" fmla="*/ 3426976 w 6811328"/>
                <a:gd name="connsiteY74" fmla="*/ 1308854 h 1311235"/>
                <a:gd name="connsiteX75" fmla="*/ 3426976 w 6811328"/>
                <a:gd name="connsiteY75" fmla="*/ 612458 h 1311235"/>
                <a:gd name="connsiteX76" fmla="*/ 3084076 w 6811328"/>
                <a:gd name="connsiteY76" fmla="*/ 612458 h 1311235"/>
                <a:gd name="connsiteX77" fmla="*/ 1903452 w 6811328"/>
                <a:gd name="connsiteY77" fmla="*/ 482560 h 1311235"/>
                <a:gd name="connsiteX78" fmla="*/ 2548295 w 6811328"/>
                <a:gd name="connsiteY78" fmla="*/ 482560 h 1311235"/>
                <a:gd name="connsiteX79" fmla="*/ 2767251 w 6811328"/>
                <a:gd name="connsiteY79" fmla="*/ 695920 h 1311235"/>
                <a:gd name="connsiteX80" fmla="*/ 2767251 w 6811328"/>
                <a:gd name="connsiteY80" fmla="*/ 1308735 h 1311235"/>
                <a:gd name="connsiteX81" fmla="*/ 2127528 w 6811328"/>
                <a:gd name="connsiteY81" fmla="*/ 1308735 h 1311235"/>
                <a:gd name="connsiteX82" fmla="*/ 2127528 w 6811328"/>
                <a:gd name="connsiteY82" fmla="*/ 1308854 h 1311235"/>
                <a:gd name="connsiteX83" fmla="*/ 1903452 w 6811328"/>
                <a:gd name="connsiteY83" fmla="*/ 1085374 h 1311235"/>
                <a:gd name="connsiteX84" fmla="*/ 58341 w 6811328"/>
                <a:gd name="connsiteY84" fmla="*/ 833 h 1311235"/>
                <a:gd name="connsiteX85" fmla="*/ 1204555 w 6811328"/>
                <a:gd name="connsiteY85" fmla="*/ 833 h 1311235"/>
                <a:gd name="connsiteX86" fmla="*/ 1204555 w 6811328"/>
                <a:gd name="connsiteY86" fmla="*/ 128349 h 1311235"/>
                <a:gd name="connsiteX87" fmla="*/ 684967 w 6811328"/>
                <a:gd name="connsiteY87" fmla="*/ 128349 h 1311235"/>
                <a:gd name="connsiteX88" fmla="*/ 684967 w 6811328"/>
                <a:gd name="connsiteY88" fmla="*/ 459343 h 1311235"/>
                <a:gd name="connsiteX89" fmla="*/ 1262896 w 6811328"/>
                <a:gd name="connsiteY89" fmla="*/ 459343 h 1311235"/>
                <a:gd name="connsiteX90" fmla="*/ 1262896 w 6811328"/>
                <a:gd name="connsiteY90" fmla="*/ 586383 h 1311235"/>
                <a:gd name="connsiteX91" fmla="*/ 695920 w 6811328"/>
                <a:gd name="connsiteY91" fmla="*/ 586383 h 1311235"/>
                <a:gd name="connsiteX92" fmla="*/ 1261943 w 6811328"/>
                <a:gd name="connsiteY92" fmla="*/ 1179671 h 1311235"/>
                <a:gd name="connsiteX93" fmla="*/ 1261943 w 6811328"/>
                <a:gd name="connsiteY93" fmla="*/ 1310521 h 1311235"/>
                <a:gd name="connsiteX94" fmla="*/ 617458 w 6811328"/>
                <a:gd name="connsiteY94" fmla="*/ 779264 h 1311235"/>
                <a:gd name="connsiteX95" fmla="*/ 0 w 6811328"/>
                <a:gd name="connsiteY95" fmla="*/ 1310521 h 1311235"/>
                <a:gd name="connsiteX96" fmla="*/ 0 w 6811328"/>
                <a:gd name="connsiteY96" fmla="*/ 1181576 h 1311235"/>
                <a:gd name="connsiteX97" fmla="*/ 538639 w 6811328"/>
                <a:gd name="connsiteY97" fmla="*/ 586264 h 1311235"/>
                <a:gd name="connsiteX98" fmla="*/ 0 w 6811328"/>
                <a:gd name="connsiteY98" fmla="*/ 586264 h 1311235"/>
                <a:gd name="connsiteX99" fmla="*/ 0 w 6811328"/>
                <a:gd name="connsiteY99" fmla="*/ 459343 h 1311235"/>
                <a:gd name="connsiteX100" fmla="*/ 553879 w 6811328"/>
                <a:gd name="connsiteY100" fmla="*/ 459343 h 1311235"/>
                <a:gd name="connsiteX101" fmla="*/ 553879 w 6811328"/>
                <a:gd name="connsiteY101" fmla="*/ 128349 h 1311235"/>
                <a:gd name="connsiteX102" fmla="*/ 58341 w 6811328"/>
                <a:gd name="connsiteY102" fmla="*/ 128349 h 1311235"/>
                <a:gd name="connsiteX103" fmla="*/ 2038826 w 6811328"/>
                <a:gd name="connsiteY103" fmla="*/ 0 h 1311235"/>
                <a:gd name="connsiteX104" fmla="*/ 2165747 w 6811328"/>
                <a:gd name="connsiteY104" fmla="*/ 0 h 1311235"/>
                <a:gd name="connsiteX105" fmla="*/ 2165747 w 6811328"/>
                <a:gd name="connsiteY105" fmla="*/ 142637 h 1311235"/>
                <a:gd name="connsiteX106" fmla="*/ 2506742 w 6811328"/>
                <a:gd name="connsiteY106" fmla="*/ 142637 h 1311235"/>
                <a:gd name="connsiteX107" fmla="*/ 2506742 w 6811328"/>
                <a:gd name="connsiteY107" fmla="*/ 0 h 1311235"/>
                <a:gd name="connsiteX108" fmla="*/ 2633663 w 6811328"/>
                <a:gd name="connsiteY108" fmla="*/ 0 h 1311235"/>
                <a:gd name="connsiteX109" fmla="*/ 2633663 w 6811328"/>
                <a:gd name="connsiteY109" fmla="*/ 142637 h 1311235"/>
                <a:gd name="connsiteX110" fmla="*/ 2768560 w 6811328"/>
                <a:gd name="connsiteY110" fmla="*/ 142637 h 1311235"/>
                <a:gd name="connsiteX111" fmla="*/ 2768560 w 6811328"/>
                <a:gd name="connsiteY111" fmla="*/ 270391 h 1311235"/>
                <a:gd name="connsiteX112" fmla="*/ 2633663 w 6811328"/>
                <a:gd name="connsiteY112" fmla="*/ 270391 h 1311235"/>
                <a:gd name="connsiteX113" fmla="*/ 2633663 w 6811328"/>
                <a:gd name="connsiteY113" fmla="*/ 388501 h 1311235"/>
                <a:gd name="connsiteX114" fmla="*/ 2506742 w 6811328"/>
                <a:gd name="connsiteY114" fmla="*/ 388501 h 1311235"/>
                <a:gd name="connsiteX115" fmla="*/ 2506742 w 6811328"/>
                <a:gd name="connsiteY115" fmla="*/ 270391 h 1311235"/>
                <a:gd name="connsiteX116" fmla="*/ 2165747 w 6811328"/>
                <a:gd name="connsiteY116" fmla="*/ 270391 h 1311235"/>
                <a:gd name="connsiteX117" fmla="*/ 2165747 w 6811328"/>
                <a:gd name="connsiteY117" fmla="*/ 388501 h 1311235"/>
                <a:gd name="connsiteX118" fmla="*/ 2038826 w 6811328"/>
                <a:gd name="connsiteY118" fmla="*/ 388501 h 1311235"/>
                <a:gd name="connsiteX119" fmla="*/ 2038826 w 6811328"/>
                <a:gd name="connsiteY119" fmla="*/ 270391 h 1311235"/>
                <a:gd name="connsiteX120" fmla="*/ 1903571 w 6811328"/>
                <a:gd name="connsiteY120" fmla="*/ 270391 h 1311235"/>
                <a:gd name="connsiteX121" fmla="*/ 1903571 w 6811328"/>
                <a:gd name="connsiteY121" fmla="*/ 142637 h 1311235"/>
                <a:gd name="connsiteX122" fmla="*/ 2038826 w 6811328"/>
                <a:gd name="connsiteY122" fmla="*/ 142637 h 1311235"/>
                <a:gd name="connsiteX123" fmla="*/ 1456373 w 6811328"/>
                <a:gd name="connsiteY123" fmla="*/ 0 h 1311235"/>
                <a:gd name="connsiteX124" fmla="*/ 1818918 w 6811328"/>
                <a:gd name="connsiteY124" fmla="*/ 328255 h 1311235"/>
                <a:gd name="connsiteX125" fmla="*/ 1818918 w 6811328"/>
                <a:gd name="connsiteY125" fmla="*/ 856178 h 1311235"/>
                <a:gd name="connsiteX126" fmla="*/ 1456492 w 6811328"/>
                <a:gd name="connsiteY126" fmla="*/ 1311235 h 1311235"/>
                <a:gd name="connsiteX127" fmla="*/ 1456492 w 6811328"/>
                <a:gd name="connsiteY127" fmla="*/ 1180386 h 1311235"/>
                <a:gd name="connsiteX128" fmla="*/ 1688068 w 6811328"/>
                <a:gd name="connsiteY128" fmla="*/ 868799 h 1311235"/>
                <a:gd name="connsiteX129" fmla="*/ 1688068 w 6811328"/>
                <a:gd name="connsiteY129" fmla="*/ 790099 h 1311235"/>
                <a:gd name="connsiteX130" fmla="*/ 1456492 w 6811328"/>
                <a:gd name="connsiteY130" fmla="*/ 923806 h 1311235"/>
                <a:gd name="connsiteX131" fmla="*/ 1456492 w 6811328"/>
                <a:gd name="connsiteY131" fmla="*/ 790694 h 1311235"/>
                <a:gd name="connsiteX132" fmla="*/ 1687382 w 6811328"/>
                <a:gd name="connsiteY132" fmla="*/ 656514 h 1311235"/>
                <a:gd name="connsiteX133" fmla="*/ 1687711 w 6811328"/>
                <a:gd name="connsiteY133" fmla="*/ 678656 h 1311235"/>
                <a:gd name="connsiteX134" fmla="*/ 1687592 w 6811328"/>
                <a:gd name="connsiteY134" fmla="*/ 656392 h 1311235"/>
                <a:gd name="connsiteX135" fmla="*/ 1687382 w 6811328"/>
                <a:gd name="connsiteY135" fmla="*/ 656514 h 1311235"/>
                <a:gd name="connsiteX136" fmla="*/ 1687354 w 6811328"/>
                <a:gd name="connsiteY136" fmla="*/ 654606 h 1311235"/>
                <a:gd name="connsiteX137" fmla="*/ 1687354 w 6811328"/>
                <a:gd name="connsiteY137" fmla="*/ 440293 h 1311235"/>
                <a:gd name="connsiteX138" fmla="*/ 1456253 w 6811328"/>
                <a:gd name="connsiteY138" fmla="*/ 573643 h 1311235"/>
                <a:gd name="connsiteX139" fmla="*/ 1456253 w 6811328"/>
                <a:gd name="connsiteY139" fmla="*/ 440650 h 1311235"/>
                <a:gd name="connsiteX140" fmla="*/ 1685568 w 6811328"/>
                <a:gd name="connsiteY140" fmla="*/ 307419 h 1311235"/>
                <a:gd name="connsiteX141" fmla="*/ 1683068 w 6811328"/>
                <a:gd name="connsiteY141" fmla="*/ 293608 h 1311235"/>
                <a:gd name="connsiteX142" fmla="*/ 1456373 w 6811328"/>
                <a:gd name="connsiteY142" fmla="*/ 128230 h 13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6811328" h="1311235">
                  <a:moveTo>
                    <a:pt x="2395895" y="953214"/>
                  </a:moveTo>
                  <a:lnTo>
                    <a:pt x="2395895" y="1191458"/>
                  </a:lnTo>
                  <a:lnTo>
                    <a:pt x="2640806" y="1191458"/>
                  </a:lnTo>
                  <a:cubicBezTo>
                    <a:pt x="2640806" y="1190625"/>
                    <a:pt x="2640687" y="1189911"/>
                    <a:pt x="2640687" y="1188958"/>
                  </a:cubicBezTo>
                  <a:lnTo>
                    <a:pt x="2640687" y="953214"/>
                  </a:lnTo>
                  <a:close/>
                  <a:moveTo>
                    <a:pt x="2029659" y="953214"/>
                  </a:moveTo>
                  <a:cubicBezTo>
                    <a:pt x="2029659" y="1007388"/>
                    <a:pt x="2029659" y="1045726"/>
                    <a:pt x="2029659" y="1045726"/>
                  </a:cubicBezTo>
                  <a:cubicBezTo>
                    <a:pt x="2029659" y="1178838"/>
                    <a:pt x="2085499" y="1191578"/>
                    <a:pt x="2200990" y="1191578"/>
                  </a:cubicBezTo>
                  <a:lnTo>
                    <a:pt x="2274808" y="1191578"/>
                  </a:lnTo>
                  <a:lnTo>
                    <a:pt x="2274927" y="1191578"/>
                  </a:lnTo>
                  <a:lnTo>
                    <a:pt x="2274927" y="953214"/>
                  </a:lnTo>
                  <a:close/>
                  <a:moveTo>
                    <a:pt x="5396746" y="645795"/>
                  </a:moveTo>
                  <a:cubicBezTo>
                    <a:pt x="5351860" y="645795"/>
                    <a:pt x="5335548" y="689491"/>
                    <a:pt x="5335548" y="689491"/>
                  </a:cubicBezTo>
                  <a:lnTo>
                    <a:pt x="5216129" y="972264"/>
                  </a:lnTo>
                  <a:cubicBezTo>
                    <a:pt x="5332214" y="887611"/>
                    <a:pt x="5496640" y="877372"/>
                    <a:pt x="5529858" y="875348"/>
                  </a:cubicBezTo>
                  <a:lnTo>
                    <a:pt x="5457944" y="689491"/>
                  </a:lnTo>
                  <a:cubicBezTo>
                    <a:pt x="5457944" y="689491"/>
                    <a:pt x="5443061" y="645795"/>
                    <a:pt x="5396746" y="645795"/>
                  </a:cubicBezTo>
                  <a:close/>
                  <a:moveTo>
                    <a:pt x="2395895" y="605433"/>
                  </a:moveTo>
                  <a:lnTo>
                    <a:pt x="2395895" y="835462"/>
                  </a:lnTo>
                  <a:lnTo>
                    <a:pt x="2640687" y="835462"/>
                  </a:lnTo>
                  <a:lnTo>
                    <a:pt x="2640687" y="753189"/>
                  </a:lnTo>
                  <a:cubicBezTo>
                    <a:pt x="2640687" y="605790"/>
                    <a:pt x="2600206" y="605433"/>
                    <a:pt x="2485549" y="605433"/>
                  </a:cubicBezTo>
                  <a:close/>
                  <a:moveTo>
                    <a:pt x="2029063" y="605433"/>
                  </a:moveTo>
                  <a:cubicBezTo>
                    <a:pt x="2029182" y="606862"/>
                    <a:pt x="2029301" y="723067"/>
                    <a:pt x="2029420" y="835581"/>
                  </a:cubicBezTo>
                  <a:lnTo>
                    <a:pt x="2274689" y="835581"/>
                  </a:lnTo>
                  <a:lnTo>
                    <a:pt x="2274689" y="605433"/>
                  </a:lnTo>
                  <a:close/>
                  <a:moveTo>
                    <a:pt x="6416278" y="484227"/>
                  </a:moveTo>
                  <a:lnTo>
                    <a:pt x="6557962" y="484227"/>
                  </a:lnTo>
                  <a:lnTo>
                    <a:pt x="6557962" y="1031319"/>
                  </a:lnTo>
                  <a:cubicBezTo>
                    <a:pt x="6557962" y="1155264"/>
                    <a:pt x="6611184" y="1172289"/>
                    <a:pt x="6706314" y="1172170"/>
                  </a:cubicBezTo>
                  <a:cubicBezTo>
                    <a:pt x="6779538" y="1172170"/>
                    <a:pt x="6811328" y="1171932"/>
                    <a:pt x="6811328" y="1171932"/>
                  </a:cubicBezTo>
                  <a:lnTo>
                    <a:pt x="6811328" y="1308378"/>
                  </a:lnTo>
                  <a:lnTo>
                    <a:pt x="6638926" y="1308378"/>
                  </a:lnTo>
                  <a:cubicBezTo>
                    <a:pt x="6504622" y="1308378"/>
                    <a:pt x="6416278" y="1219319"/>
                    <a:pt x="6416278" y="1095256"/>
                  </a:cubicBezTo>
                  <a:close/>
                  <a:moveTo>
                    <a:pt x="5928002" y="484227"/>
                  </a:moveTo>
                  <a:lnTo>
                    <a:pt x="6069806" y="484227"/>
                  </a:lnTo>
                  <a:lnTo>
                    <a:pt x="6069806" y="1031319"/>
                  </a:lnTo>
                  <a:cubicBezTo>
                    <a:pt x="6069806" y="1155264"/>
                    <a:pt x="6123146" y="1172289"/>
                    <a:pt x="6218158" y="1172170"/>
                  </a:cubicBezTo>
                  <a:cubicBezTo>
                    <a:pt x="6291262" y="1172170"/>
                    <a:pt x="6323172" y="1171932"/>
                    <a:pt x="6323172" y="1171932"/>
                  </a:cubicBezTo>
                  <a:lnTo>
                    <a:pt x="6323172" y="1308378"/>
                  </a:lnTo>
                  <a:lnTo>
                    <a:pt x="6150770" y="1308378"/>
                  </a:lnTo>
                  <a:cubicBezTo>
                    <a:pt x="6016466" y="1308378"/>
                    <a:pt x="5928002" y="1219319"/>
                    <a:pt x="5928002" y="1095256"/>
                  </a:cubicBezTo>
                  <a:close/>
                  <a:moveTo>
                    <a:pt x="5396627" y="483989"/>
                  </a:moveTo>
                  <a:cubicBezTo>
                    <a:pt x="5529620" y="483989"/>
                    <a:pt x="5576769" y="620673"/>
                    <a:pt x="5576769" y="620554"/>
                  </a:cubicBezTo>
                  <a:lnTo>
                    <a:pt x="5858470" y="1308616"/>
                  </a:lnTo>
                  <a:lnTo>
                    <a:pt x="5700594" y="1308616"/>
                  </a:lnTo>
                  <a:lnTo>
                    <a:pt x="5577007" y="997387"/>
                  </a:lnTo>
                  <a:cubicBezTo>
                    <a:pt x="5549503" y="997387"/>
                    <a:pt x="5225772" y="995720"/>
                    <a:pt x="5080397" y="1308616"/>
                  </a:cubicBezTo>
                  <a:lnTo>
                    <a:pt x="4934665" y="1308616"/>
                  </a:lnTo>
                  <a:lnTo>
                    <a:pt x="5216486" y="620554"/>
                  </a:lnTo>
                  <a:cubicBezTo>
                    <a:pt x="5216486" y="620554"/>
                    <a:pt x="5263992" y="483989"/>
                    <a:pt x="5396627" y="483989"/>
                  </a:cubicBezTo>
                  <a:close/>
                  <a:moveTo>
                    <a:pt x="4102423" y="482694"/>
                  </a:moveTo>
                  <a:cubicBezTo>
                    <a:pt x="4135212" y="484770"/>
                    <a:pt x="4161622" y="505331"/>
                    <a:pt x="4168140" y="510421"/>
                  </a:cubicBezTo>
                  <a:cubicBezTo>
                    <a:pt x="4230172" y="558046"/>
                    <a:pt x="4297323" y="600194"/>
                    <a:pt x="4419362" y="600194"/>
                  </a:cubicBezTo>
                  <a:lnTo>
                    <a:pt x="4430435" y="600194"/>
                  </a:lnTo>
                  <a:cubicBezTo>
                    <a:pt x="4552236" y="600194"/>
                    <a:pt x="4619506" y="558046"/>
                    <a:pt x="4681538" y="510421"/>
                  </a:cubicBezTo>
                  <a:cubicBezTo>
                    <a:pt x="4690229" y="503634"/>
                    <a:pt x="4734401" y="469344"/>
                    <a:pt x="4781669" y="488037"/>
                  </a:cubicBezTo>
                  <a:cubicBezTo>
                    <a:pt x="4825842" y="505301"/>
                    <a:pt x="4832985" y="546616"/>
                    <a:pt x="4832747" y="579358"/>
                  </a:cubicBezTo>
                  <a:cubicBezTo>
                    <a:pt x="4832747" y="642461"/>
                    <a:pt x="4832747" y="1006316"/>
                    <a:pt x="4832628" y="1308021"/>
                  </a:cubicBezTo>
                  <a:lnTo>
                    <a:pt x="4690943" y="1308021"/>
                  </a:lnTo>
                  <a:lnTo>
                    <a:pt x="4690943" y="688062"/>
                  </a:lnTo>
                  <a:cubicBezTo>
                    <a:pt x="4644152" y="713184"/>
                    <a:pt x="4540568" y="746760"/>
                    <a:pt x="4428649" y="746760"/>
                  </a:cubicBezTo>
                  <a:lnTo>
                    <a:pt x="4420791" y="746760"/>
                  </a:lnTo>
                  <a:cubicBezTo>
                    <a:pt x="4303038" y="746760"/>
                    <a:pt x="4205407" y="713184"/>
                    <a:pt x="4158496" y="688062"/>
                  </a:cubicBezTo>
                  <a:lnTo>
                    <a:pt x="4158496" y="1308140"/>
                  </a:lnTo>
                  <a:lnTo>
                    <a:pt x="4016812" y="1308140"/>
                  </a:lnTo>
                  <a:cubicBezTo>
                    <a:pt x="4016812" y="1006435"/>
                    <a:pt x="4016693" y="642580"/>
                    <a:pt x="4016693" y="579477"/>
                  </a:cubicBezTo>
                  <a:cubicBezTo>
                    <a:pt x="4016693" y="546616"/>
                    <a:pt x="4023717" y="505420"/>
                    <a:pt x="4068009" y="488037"/>
                  </a:cubicBezTo>
                  <a:cubicBezTo>
                    <a:pt x="4079856" y="483364"/>
                    <a:pt x="4091494" y="482002"/>
                    <a:pt x="4102423" y="482694"/>
                  </a:cubicBezTo>
                  <a:close/>
                  <a:moveTo>
                    <a:pt x="3084076" y="482560"/>
                  </a:moveTo>
                  <a:lnTo>
                    <a:pt x="3912870" y="482560"/>
                  </a:lnTo>
                  <a:lnTo>
                    <a:pt x="3912870" y="612458"/>
                  </a:lnTo>
                  <a:lnTo>
                    <a:pt x="3569851" y="612458"/>
                  </a:lnTo>
                  <a:lnTo>
                    <a:pt x="3569851" y="1308854"/>
                  </a:lnTo>
                  <a:lnTo>
                    <a:pt x="3426976" y="1308854"/>
                  </a:lnTo>
                  <a:lnTo>
                    <a:pt x="3426976" y="612458"/>
                  </a:lnTo>
                  <a:lnTo>
                    <a:pt x="3084076" y="612458"/>
                  </a:lnTo>
                  <a:close/>
                  <a:moveTo>
                    <a:pt x="1903452" y="482560"/>
                  </a:moveTo>
                  <a:lnTo>
                    <a:pt x="2548295" y="482560"/>
                  </a:lnTo>
                  <a:cubicBezTo>
                    <a:pt x="2704862" y="482560"/>
                    <a:pt x="2767251" y="562332"/>
                    <a:pt x="2767251" y="695920"/>
                  </a:cubicBezTo>
                  <a:lnTo>
                    <a:pt x="2767251" y="1308735"/>
                  </a:lnTo>
                  <a:lnTo>
                    <a:pt x="2127528" y="1308735"/>
                  </a:lnTo>
                  <a:lnTo>
                    <a:pt x="2127528" y="1308854"/>
                  </a:lnTo>
                  <a:cubicBezTo>
                    <a:pt x="1974533" y="1308854"/>
                    <a:pt x="1903452" y="1222772"/>
                    <a:pt x="1903452" y="1085374"/>
                  </a:cubicBezTo>
                  <a:close/>
                  <a:moveTo>
                    <a:pt x="58341" y="833"/>
                  </a:moveTo>
                  <a:lnTo>
                    <a:pt x="1204555" y="833"/>
                  </a:lnTo>
                  <a:lnTo>
                    <a:pt x="1204555" y="128349"/>
                  </a:lnTo>
                  <a:lnTo>
                    <a:pt x="684967" y="128349"/>
                  </a:lnTo>
                  <a:lnTo>
                    <a:pt x="684967" y="459343"/>
                  </a:lnTo>
                  <a:lnTo>
                    <a:pt x="1262896" y="459343"/>
                  </a:lnTo>
                  <a:lnTo>
                    <a:pt x="1262896" y="586383"/>
                  </a:lnTo>
                  <a:lnTo>
                    <a:pt x="695920" y="586383"/>
                  </a:lnTo>
                  <a:cubicBezTo>
                    <a:pt x="710684" y="641271"/>
                    <a:pt x="831294" y="1032986"/>
                    <a:pt x="1261943" y="1179671"/>
                  </a:cubicBezTo>
                  <a:lnTo>
                    <a:pt x="1261943" y="1310521"/>
                  </a:lnTo>
                  <a:cubicBezTo>
                    <a:pt x="1024414" y="1262420"/>
                    <a:pt x="751046" y="1070134"/>
                    <a:pt x="617458" y="779264"/>
                  </a:cubicBezTo>
                  <a:cubicBezTo>
                    <a:pt x="499586" y="1037868"/>
                    <a:pt x="259794" y="1258014"/>
                    <a:pt x="0" y="1310521"/>
                  </a:cubicBezTo>
                  <a:lnTo>
                    <a:pt x="0" y="1181576"/>
                  </a:lnTo>
                  <a:cubicBezTo>
                    <a:pt x="423743" y="1037273"/>
                    <a:pt x="524470" y="654963"/>
                    <a:pt x="538639" y="586264"/>
                  </a:cubicBezTo>
                  <a:lnTo>
                    <a:pt x="0" y="586264"/>
                  </a:lnTo>
                  <a:lnTo>
                    <a:pt x="0" y="459343"/>
                  </a:lnTo>
                  <a:lnTo>
                    <a:pt x="553879" y="459343"/>
                  </a:lnTo>
                  <a:lnTo>
                    <a:pt x="553879" y="128349"/>
                  </a:lnTo>
                  <a:lnTo>
                    <a:pt x="58341" y="128349"/>
                  </a:lnTo>
                  <a:close/>
                  <a:moveTo>
                    <a:pt x="2038826" y="0"/>
                  </a:moveTo>
                  <a:lnTo>
                    <a:pt x="2165747" y="0"/>
                  </a:lnTo>
                  <a:lnTo>
                    <a:pt x="2165747" y="142637"/>
                  </a:lnTo>
                  <a:lnTo>
                    <a:pt x="2506742" y="142637"/>
                  </a:lnTo>
                  <a:lnTo>
                    <a:pt x="2506742" y="0"/>
                  </a:lnTo>
                  <a:lnTo>
                    <a:pt x="2633663" y="0"/>
                  </a:lnTo>
                  <a:lnTo>
                    <a:pt x="2633663" y="142637"/>
                  </a:lnTo>
                  <a:lnTo>
                    <a:pt x="2768560" y="142637"/>
                  </a:lnTo>
                  <a:lnTo>
                    <a:pt x="2768560" y="270391"/>
                  </a:lnTo>
                  <a:lnTo>
                    <a:pt x="2633663" y="270391"/>
                  </a:lnTo>
                  <a:lnTo>
                    <a:pt x="2633663" y="388501"/>
                  </a:lnTo>
                  <a:lnTo>
                    <a:pt x="2506742" y="388501"/>
                  </a:lnTo>
                  <a:lnTo>
                    <a:pt x="2506742" y="270391"/>
                  </a:lnTo>
                  <a:lnTo>
                    <a:pt x="2165747" y="270391"/>
                  </a:lnTo>
                  <a:lnTo>
                    <a:pt x="2165747" y="388501"/>
                  </a:lnTo>
                  <a:lnTo>
                    <a:pt x="2038826" y="388501"/>
                  </a:lnTo>
                  <a:lnTo>
                    <a:pt x="2038826" y="270391"/>
                  </a:lnTo>
                  <a:lnTo>
                    <a:pt x="1903571" y="270391"/>
                  </a:lnTo>
                  <a:lnTo>
                    <a:pt x="1903571" y="142637"/>
                  </a:lnTo>
                  <a:lnTo>
                    <a:pt x="2038826" y="142637"/>
                  </a:lnTo>
                  <a:close/>
                  <a:moveTo>
                    <a:pt x="1456373" y="0"/>
                  </a:moveTo>
                  <a:cubicBezTo>
                    <a:pt x="1680924" y="3691"/>
                    <a:pt x="1808202" y="117038"/>
                    <a:pt x="1818918" y="328255"/>
                  </a:cubicBezTo>
                  <a:lnTo>
                    <a:pt x="1818918" y="856178"/>
                  </a:lnTo>
                  <a:cubicBezTo>
                    <a:pt x="1818918" y="1267778"/>
                    <a:pt x="1552694" y="1308616"/>
                    <a:pt x="1456492" y="1311235"/>
                  </a:cubicBezTo>
                  <a:lnTo>
                    <a:pt x="1456492" y="1180386"/>
                  </a:lnTo>
                  <a:cubicBezTo>
                    <a:pt x="1456492" y="1180386"/>
                    <a:pt x="1688068" y="1162764"/>
                    <a:pt x="1688068" y="868799"/>
                  </a:cubicBezTo>
                  <a:lnTo>
                    <a:pt x="1688068" y="790099"/>
                  </a:lnTo>
                  <a:cubicBezTo>
                    <a:pt x="1624846" y="822960"/>
                    <a:pt x="1456492" y="923806"/>
                    <a:pt x="1456492" y="923806"/>
                  </a:cubicBezTo>
                  <a:lnTo>
                    <a:pt x="1456492" y="790694"/>
                  </a:lnTo>
                  <a:lnTo>
                    <a:pt x="1687382" y="656514"/>
                  </a:lnTo>
                  <a:lnTo>
                    <a:pt x="1687711" y="678656"/>
                  </a:lnTo>
                  <a:lnTo>
                    <a:pt x="1687592" y="656392"/>
                  </a:lnTo>
                  <a:lnTo>
                    <a:pt x="1687382" y="656514"/>
                  </a:lnTo>
                  <a:lnTo>
                    <a:pt x="1687354" y="654606"/>
                  </a:lnTo>
                  <a:lnTo>
                    <a:pt x="1687354" y="440293"/>
                  </a:lnTo>
                  <a:cubicBezTo>
                    <a:pt x="1623774" y="473392"/>
                    <a:pt x="1456253" y="573643"/>
                    <a:pt x="1456253" y="573643"/>
                  </a:cubicBezTo>
                  <a:lnTo>
                    <a:pt x="1456253" y="440650"/>
                  </a:lnTo>
                  <a:lnTo>
                    <a:pt x="1685568" y="307419"/>
                  </a:lnTo>
                  <a:lnTo>
                    <a:pt x="1683068" y="293608"/>
                  </a:lnTo>
                  <a:cubicBezTo>
                    <a:pt x="1664137" y="189428"/>
                    <a:pt x="1583769" y="131088"/>
                    <a:pt x="1456373" y="128230"/>
                  </a:cubicBezTo>
                  <a:close/>
                </a:path>
              </a:pathLst>
            </a:custGeom>
            <a:solidFill>
              <a:srgbClr val="FF0036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946C937F-F044-400B-9BE1-927B4D4A48AD}"/>
                </a:ext>
              </a:extLst>
            </p:cNvPr>
            <p:cNvSpPr/>
            <p:nvPr/>
          </p:nvSpPr>
          <p:spPr>
            <a:xfrm>
              <a:off x="10071885" y="5647267"/>
              <a:ext cx="1202457" cy="2842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E3360"/>
                </a:gs>
                <a:gs pos="100000">
                  <a:srgbClr val="FF091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38100" dir="2700000" algn="tl" rotWithShape="0">
                <a:srgbClr val="FF212C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BA541B0-FCDD-49C7-84D2-102E3997F265}"/>
                </a:ext>
              </a:extLst>
            </p:cNvPr>
            <p:cNvSpPr txBox="1"/>
            <p:nvPr/>
          </p:nvSpPr>
          <p:spPr>
            <a:xfrm>
              <a:off x="10163869" y="5635485"/>
              <a:ext cx="1066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明基旗舰店</a:t>
              </a:r>
            </a:p>
          </p:txBody>
        </p:sp>
      </p:grpSp>
      <p:sp>
        <p:nvSpPr>
          <p:cNvPr id="37" name="矩形 44">
            <a:extLst>
              <a:ext uri="{FF2B5EF4-FFF2-40B4-BE49-F238E27FC236}">
                <a16:creationId xmlns="" xmlns:a16="http://schemas.microsoft.com/office/drawing/2014/main" id="{B9EC264B-5DD0-4A18-9615-9116F68D4D0B}"/>
              </a:ext>
            </a:extLst>
          </p:cNvPr>
          <p:cNvSpPr/>
          <p:nvPr/>
        </p:nvSpPr>
        <p:spPr>
          <a:xfrm>
            <a:off x="8760649" y="580549"/>
            <a:ext cx="2830233" cy="3474712"/>
          </a:xfrm>
          <a:custGeom>
            <a:avLst/>
            <a:gdLst>
              <a:gd name="connsiteX0" fmla="*/ 180000 w 2830233"/>
              <a:gd name="connsiteY0" fmla="*/ 0 h 3474712"/>
              <a:gd name="connsiteX1" fmla="*/ 2650233 w 2830233"/>
              <a:gd name="connsiteY1" fmla="*/ 0 h 3474712"/>
              <a:gd name="connsiteX2" fmla="*/ 2830233 w 2830233"/>
              <a:gd name="connsiteY2" fmla="*/ 180000 h 3474712"/>
              <a:gd name="connsiteX3" fmla="*/ 2830233 w 2830233"/>
              <a:gd name="connsiteY3" fmla="*/ 3294712 h 3474712"/>
              <a:gd name="connsiteX4" fmla="*/ 2650233 w 2830233"/>
              <a:gd name="connsiteY4" fmla="*/ 3474712 h 3474712"/>
              <a:gd name="connsiteX5" fmla="*/ 180000 w 2830233"/>
              <a:gd name="connsiteY5" fmla="*/ 3474712 h 3474712"/>
              <a:gd name="connsiteX6" fmla="*/ 0 w 2830233"/>
              <a:gd name="connsiteY6" fmla="*/ 3294712 h 3474712"/>
              <a:gd name="connsiteX7" fmla="*/ 0 w 2830233"/>
              <a:gd name="connsiteY7" fmla="*/ 180000 h 3474712"/>
              <a:gd name="connsiteX8" fmla="*/ 180000 w 2830233"/>
              <a:gd name="connsiteY8" fmla="*/ 0 h 34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0233" h="3474712">
                <a:moveTo>
                  <a:pt x="180000" y="0"/>
                </a:moveTo>
                <a:lnTo>
                  <a:pt x="2650233" y="0"/>
                </a:lnTo>
                <a:cubicBezTo>
                  <a:pt x="2749593" y="0"/>
                  <a:pt x="2830233" y="80640"/>
                  <a:pt x="2830233" y="180000"/>
                </a:cubicBezTo>
                <a:lnTo>
                  <a:pt x="2830233" y="3294712"/>
                </a:lnTo>
                <a:cubicBezTo>
                  <a:pt x="2830233" y="3394072"/>
                  <a:pt x="2749593" y="3474712"/>
                  <a:pt x="2650233" y="3474712"/>
                </a:cubicBezTo>
                <a:lnTo>
                  <a:pt x="180000" y="3474712"/>
                </a:lnTo>
                <a:cubicBezTo>
                  <a:pt x="80640" y="3474712"/>
                  <a:pt x="0" y="3394072"/>
                  <a:pt x="0" y="329471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noFill/>
          <a:ln w="9525"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4FF1FE1-B9E0-484D-9F91-E8A1F9E9E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75584" y="1876140"/>
            <a:ext cx="6663506" cy="702929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755DE85E-8BD3-402C-949D-9C5A173C6FC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4000"/>
          </a:blip>
          <a:stretch>
            <a:fillRect/>
          </a:stretch>
        </p:blipFill>
        <p:spPr>
          <a:xfrm rot="20940292" flipH="1">
            <a:off x="-9140006" y="-13292478"/>
            <a:ext cx="18153892" cy="1795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>
            <a:extLst>
              <a:ext uri="{FF2B5EF4-FFF2-40B4-BE49-F238E27FC236}">
                <a16:creationId xmlns="" xmlns:a16="http://schemas.microsoft.com/office/drawing/2014/main" id="{F40BA82D-81CF-4374-9C5B-1CB7123ED4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51" y="3178739"/>
            <a:ext cx="5047447" cy="3113446"/>
          </a:xfrm>
          <a:prstGeom prst="rect">
            <a:avLst/>
          </a:prstGeom>
          <a:effectLst/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1C11784-B022-4D27-B19C-4187C2638D12}"/>
              </a:ext>
            </a:extLst>
          </p:cNvPr>
          <p:cNvSpPr/>
          <p:nvPr/>
        </p:nvSpPr>
        <p:spPr>
          <a:xfrm>
            <a:off x="0" y="0"/>
            <a:ext cx="12192000" cy="991518"/>
          </a:xfrm>
          <a:prstGeom prst="rect">
            <a:avLst/>
          </a:prstGeom>
          <a:pattFill prst="pct80">
            <a:fgClr>
              <a:srgbClr val="E8586F"/>
            </a:fgClr>
            <a:bgClr>
              <a:srgbClr val="151B59"/>
            </a:bgClr>
          </a:pattFill>
          <a:ln w="38100" cap="flat" cmpd="sng" algn="ctr">
            <a:solidFill>
              <a:srgbClr val="151B5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7D4054E-AEDC-48A7-9E85-411EE1100BAC}"/>
              </a:ext>
            </a:extLst>
          </p:cNvPr>
          <p:cNvSpPr/>
          <p:nvPr/>
        </p:nvSpPr>
        <p:spPr>
          <a:xfrm>
            <a:off x="19051" y="125692"/>
            <a:ext cx="12053888" cy="846375"/>
          </a:xfrm>
          <a:prstGeom prst="rect">
            <a:avLst/>
          </a:prstGeom>
          <a:solidFill>
            <a:srgbClr val="E2253A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2A6D2318-E928-4F1A-975E-4B4E9355270B}"/>
              </a:ext>
            </a:extLst>
          </p:cNvPr>
          <p:cNvGrpSpPr/>
          <p:nvPr/>
        </p:nvGrpSpPr>
        <p:grpSpPr>
          <a:xfrm>
            <a:off x="459581" y="286281"/>
            <a:ext cx="4409862" cy="553998"/>
            <a:chOff x="457200" y="298036"/>
            <a:chExt cx="4409862" cy="553998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0EDF040E-5514-47F3-95B7-1799A464C754}"/>
                </a:ext>
              </a:extLst>
            </p:cNvPr>
            <p:cNvSpPr txBox="1"/>
            <p:nvPr/>
          </p:nvSpPr>
          <p:spPr>
            <a:xfrm>
              <a:off x="457200" y="298036"/>
              <a:ext cx="4409862" cy="55399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00" dirty="0">
                  <a:ln w="60325">
                    <a:solidFill>
                      <a:schemeClr val="bg1"/>
                    </a:solidFill>
                  </a:ln>
                  <a:solidFill>
                    <a:srgbClr val="151B59"/>
                  </a:solidFill>
                  <a:latin typeface="+mj-ea"/>
                  <a:ea typeface="+mj-ea"/>
                </a:rPr>
                <a:t>明基智能投影机 </a:t>
              </a:r>
              <a:r>
                <a:rPr lang="en-US" altLang="zh-CN" sz="3600" dirty="0">
                  <a:ln w="60325">
                    <a:solidFill>
                      <a:schemeClr val="bg1"/>
                    </a:solidFill>
                  </a:ln>
                  <a:solidFill>
                    <a:srgbClr val="151B59"/>
                  </a:solidFill>
                  <a:latin typeface="+mj-ea"/>
                  <a:ea typeface="+mj-ea"/>
                </a:rPr>
                <a:t>E540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52758896-4D2D-4FDB-B6B0-703AFD01B208}"/>
                </a:ext>
              </a:extLst>
            </p:cNvPr>
            <p:cNvSpPr txBox="1"/>
            <p:nvPr/>
          </p:nvSpPr>
          <p:spPr>
            <a:xfrm>
              <a:off x="457200" y="298036"/>
              <a:ext cx="4409862" cy="55399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00" dirty="0">
                  <a:ln w="50800">
                    <a:noFill/>
                  </a:ln>
                  <a:solidFill>
                    <a:srgbClr val="151B59"/>
                  </a:solidFill>
                  <a:latin typeface="+mj-ea"/>
                  <a:ea typeface="+mj-ea"/>
                </a:rPr>
                <a:t>明基智能投影机 </a:t>
              </a:r>
              <a:r>
                <a:rPr lang="en-US" altLang="zh-CN" sz="3600" dirty="0">
                  <a:ln w="50800">
                    <a:noFill/>
                  </a:ln>
                  <a:solidFill>
                    <a:srgbClr val="151B59"/>
                  </a:solidFill>
                  <a:latin typeface="+mj-ea"/>
                  <a:ea typeface="+mj-ea"/>
                </a:rPr>
                <a:t>E540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A9032A6-3473-4519-AC28-8BB27057A4C2}"/>
              </a:ext>
            </a:extLst>
          </p:cNvPr>
          <p:cNvGrpSpPr/>
          <p:nvPr/>
        </p:nvGrpSpPr>
        <p:grpSpPr>
          <a:xfrm>
            <a:off x="8630268" y="403163"/>
            <a:ext cx="3066432" cy="291434"/>
            <a:chOff x="8718719" y="406773"/>
            <a:chExt cx="2990440" cy="284213"/>
          </a:xfrm>
        </p:grpSpPr>
        <p:sp>
          <p:nvSpPr>
            <p:cNvPr id="42" name="PA-燕尾形 41">
              <a:extLst>
                <a:ext uri="{FF2B5EF4-FFF2-40B4-BE49-F238E27FC236}">
                  <a16:creationId xmlns="" xmlns:a16="http://schemas.microsoft.com/office/drawing/2014/main" id="{B4F01201-A7DA-449A-9330-FA7D347960A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718719" y="465886"/>
              <a:ext cx="165988" cy="165986"/>
            </a:xfrm>
            <a:prstGeom prst="chevron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PA-燕尾形 55">
              <a:extLst>
                <a:ext uri="{FF2B5EF4-FFF2-40B4-BE49-F238E27FC236}">
                  <a16:creationId xmlns="" xmlns:a16="http://schemas.microsoft.com/office/drawing/2014/main" id="{C8705E27-E8A2-4DED-BA93-315F25B394C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979442" y="465886"/>
              <a:ext cx="165988" cy="165986"/>
            </a:xfrm>
            <a:prstGeom prst="chevron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PA-燕尾形 57">
              <a:extLst>
                <a:ext uri="{FF2B5EF4-FFF2-40B4-BE49-F238E27FC236}">
                  <a16:creationId xmlns="" xmlns:a16="http://schemas.microsoft.com/office/drawing/2014/main" id="{D6CEFC27-2253-4F8A-AA04-F605AD9F6D6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849080" y="465886"/>
              <a:ext cx="165988" cy="165986"/>
            </a:xfrm>
            <a:prstGeom prst="chevron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PA-任意多边形 58">
              <a:extLst>
                <a:ext uri="{FF2B5EF4-FFF2-40B4-BE49-F238E27FC236}">
                  <a16:creationId xmlns="" xmlns:a16="http://schemas.microsoft.com/office/drawing/2014/main" id="{B36AFAEF-25B9-4FF0-8EE4-2695CA6187F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231324" y="430595"/>
              <a:ext cx="1185452" cy="228208"/>
            </a:xfrm>
            <a:custGeom>
              <a:avLst/>
              <a:gdLst>
                <a:gd name="connsiteX0" fmla="*/ 2395895 w 6811328"/>
                <a:gd name="connsiteY0" fmla="*/ 953214 h 1311235"/>
                <a:gd name="connsiteX1" fmla="*/ 2395895 w 6811328"/>
                <a:gd name="connsiteY1" fmla="*/ 1191458 h 1311235"/>
                <a:gd name="connsiteX2" fmla="*/ 2640806 w 6811328"/>
                <a:gd name="connsiteY2" fmla="*/ 1191458 h 1311235"/>
                <a:gd name="connsiteX3" fmla="*/ 2640687 w 6811328"/>
                <a:gd name="connsiteY3" fmla="*/ 1188958 h 1311235"/>
                <a:gd name="connsiteX4" fmla="*/ 2640687 w 6811328"/>
                <a:gd name="connsiteY4" fmla="*/ 953214 h 1311235"/>
                <a:gd name="connsiteX5" fmla="*/ 2029659 w 6811328"/>
                <a:gd name="connsiteY5" fmla="*/ 953214 h 1311235"/>
                <a:gd name="connsiteX6" fmla="*/ 2029659 w 6811328"/>
                <a:gd name="connsiteY6" fmla="*/ 1045726 h 1311235"/>
                <a:gd name="connsiteX7" fmla="*/ 2200990 w 6811328"/>
                <a:gd name="connsiteY7" fmla="*/ 1191578 h 1311235"/>
                <a:gd name="connsiteX8" fmla="*/ 2274808 w 6811328"/>
                <a:gd name="connsiteY8" fmla="*/ 1191578 h 1311235"/>
                <a:gd name="connsiteX9" fmla="*/ 2274927 w 6811328"/>
                <a:gd name="connsiteY9" fmla="*/ 1191578 h 1311235"/>
                <a:gd name="connsiteX10" fmla="*/ 2274927 w 6811328"/>
                <a:gd name="connsiteY10" fmla="*/ 953214 h 1311235"/>
                <a:gd name="connsiteX11" fmla="*/ 5396746 w 6811328"/>
                <a:gd name="connsiteY11" fmla="*/ 645795 h 1311235"/>
                <a:gd name="connsiteX12" fmla="*/ 5335548 w 6811328"/>
                <a:gd name="connsiteY12" fmla="*/ 689491 h 1311235"/>
                <a:gd name="connsiteX13" fmla="*/ 5216129 w 6811328"/>
                <a:gd name="connsiteY13" fmla="*/ 972264 h 1311235"/>
                <a:gd name="connsiteX14" fmla="*/ 5529858 w 6811328"/>
                <a:gd name="connsiteY14" fmla="*/ 875348 h 1311235"/>
                <a:gd name="connsiteX15" fmla="*/ 5457944 w 6811328"/>
                <a:gd name="connsiteY15" fmla="*/ 689491 h 1311235"/>
                <a:gd name="connsiteX16" fmla="*/ 5396746 w 6811328"/>
                <a:gd name="connsiteY16" fmla="*/ 645795 h 1311235"/>
                <a:gd name="connsiteX17" fmla="*/ 2395895 w 6811328"/>
                <a:gd name="connsiteY17" fmla="*/ 605433 h 1311235"/>
                <a:gd name="connsiteX18" fmla="*/ 2395895 w 6811328"/>
                <a:gd name="connsiteY18" fmla="*/ 835462 h 1311235"/>
                <a:gd name="connsiteX19" fmla="*/ 2640687 w 6811328"/>
                <a:gd name="connsiteY19" fmla="*/ 835462 h 1311235"/>
                <a:gd name="connsiteX20" fmla="*/ 2640687 w 6811328"/>
                <a:gd name="connsiteY20" fmla="*/ 753189 h 1311235"/>
                <a:gd name="connsiteX21" fmla="*/ 2485549 w 6811328"/>
                <a:gd name="connsiteY21" fmla="*/ 605433 h 1311235"/>
                <a:gd name="connsiteX22" fmla="*/ 2029063 w 6811328"/>
                <a:gd name="connsiteY22" fmla="*/ 605433 h 1311235"/>
                <a:gd name="connsiteX23" fmla="*/ 2029420 w 6811328"/>
                <a:gd name="connsiteY23" fmla="*/ 835581 h 1311235"/>
                <a:gd name="connsiteX24" fmla="*/ 2274689 w 6811328"/>
                <a:gd name="connsiteY24" fmla="*/ 835581 h 1311235"/>
                <a:gd name="connsiteX25" fmla="*/ 2274689 w 6811328"/>
                <a:gd name="connsiteY25" fmla="*/ 605433 h 1311235"/>
                <a:gd name="connsiteX26" fmla="*/ 6416278 w 6811328"/>
                <a:gd name="connsiteY26" fmla="*/ 484227 h 1311235"/>
                <a:gd name="connsiteX27" fmla="*/ 6557962 w 6811328"/>
                <a:gd name="connsiteY27" fmla="*/ 484227 h 1311235"/>
                <a:gd name="connsiteX28" fmla="*/ 6557962 w 6811328"/>
                <a:gd name="connsiteY28" fmla="*/ 1031319 h 1311235"/>
                <a:gd name="connsiteX29" fmla="*/ 6706314 w 6811328"/>
                <a:gd name="connsiteY29" fmla="*/ 1172170 h 1311235"/>
                <a:gd name="connsiteX30" fmla="*/ 6811328 w 6811328"/>
                <a:gd name="connsiteY30" fmla="*/ 1171932 h 1311235"/>
                <a:gd name="connsiteX31" fmla="*/ 6811328 w 6811328"/>
                <a:gd name="connsiteY31" fmla="*/ 1308378 h 1311235"/>
                <a:gd name="connsiteX32" fmla="*/ 6638926 w 6811328"/>
                <a:gd name="connsiteY32" fmla="*/ 1308378 h 1311235"/>
                <a:gd name="connsiteX33" fmla="*/ 6416278 w 6811328"/>
                <a:gd name="connsiteY33" fmla="*/ 1095256 h 1311235"/>
                <a:gd name="connsiteX34" fmla="*/ 5928002 w 6811328"/>
                <a:gd name="connsiteY34" fmla="*/ 484227 h 1311235"/>
                <a:gd name="connsiteX35" fmla="*/ 6069806 w 6811328"/>
                <a:gd name="connsiteY35" fmla="*/ 484227 h 1311235"/>
                <a:gd name="connsiteX36" fmla="*/ 6069806 w 6811328"/>
                <a:gd name="connsiteY36" fmla="*/ 1031319 h 1311235"/>
                <a:gd name="connsiteX37" fmla="*/ 6218158 w 6811328"/>
                <a:gd name="connsiteY37" fmla="*/ 1172170 h 1311235"/>
                <a:gd name="connsiteX38" fmla="*/ 6323172 w 6811328"/>
                <a:gd name="connsiteY38" fmla="*/ 1171932 h 1311235"/>
                <a:gd name="connsiteX39" fmla="*/ 6323172 w 6811328"/>
                <a:gd name="connsiteY39" fmla="*/ 1308378 h 1311235"/>
                <a:gd name="connsiteX40" fmla="*/ 6150770 w 6811328"/>
                <a:gd name="connsiteY40" fmla="*/ 1308378 h 1311235"/>
                <a:gd name="connsiteX41" fmla="*/ 5928002 w 6811328"/>
                <a:gd name="connsiteY41" fmla="*/ 1095256 h 1311235"/>
                <a:gd name="connsiteX42" fmla="*/ 5396627 w 6811328"/>
                <a:gd name="connsiteY42" fmla="*/ 483989 h 1311235"/>
                <a:gd name="connsiteX43" fmla="*/ 5576769 w 6811328"/>
                <a:gd name="connsiteY43" fmla="*/ 620554 h 1311235"/>
                <a:gd name="connsiteX44" fmla="*/ 5858470 w 6811328"/>
                <a:gd name="connsiteY44" fmla="*/ 1308616 h 1311235"/>
                <a:gd name="connsiteX45" fmla="*/ 5700594 w 6811328"/>
                <a:gd name="connsiteY45" fmla="*/ 1308616 h 1311235"/>
                <a:gd name="connsiteX46" fmla="*/ 5577007 w 6811328"/>
                <a:gd name="connsiteY46" fmla="*/ 997387 h 1311235"/>
                <a:gd name="connsiteX47" fmla="*/ 5080397 w 6811328"/>
                <a:gd name="connsiteY47" fmla="*/ 1308616 h 1311235"/>
                <a:gd name="connsiteX48" fmla="*/ 4934665 w 6811328"/>
                <a:gd name="connsiteY48" fmla="*/ 1308616 h 1311235"/>
                <a:gd name="connsiteX49" fmla="*/ 5216486 w 6811328"/>
                <a:gd name="connsiteY49" fmla="*/ 620554 h 1311235"/>
                <a:gd name="connsiteX50" fmla="*/ 5396627 w 6811328"/>
                <a:gd name="connsiteY50" fmla="*/ 483989 h 1311235"/>
                <a:gd name="connsiteX51" fmla="*/ 4102423 w 6811328"/>
                <a:gd name="connsiteY51" fmla="*/ 482694 h 1311235"/>
                <a:gd name="connsiteX52" fmla="*/ 4168140 w 6811328"/>
                <a:gd name="connsiteY52" fmla="*/ 510421 h 1311235"/>
                <a:gd name="connsiteX53" fmla="*/ 4419362 w 6811328"/>
                <a:gd name="connsiteY53" fmla="*/ 600194 h 1311235"/>
                <a:gd name="connsiteX54" fmla="*/ 4430435 w 6811328"/>
                <a:gd name="connsiteY54" fmla="*/ 600194 h 1311235"/>
                <a:gd name="connsiteX55" fmla="*/ 4681538 w 6811328"/>
                <a:gd name="connsiteY55" fmla="*/ 510421 h 1311235"/>
                <a:gd name="connsiteX56" fmla="*/ 4781669 w 6811328"/>
                <a:gd name="connsiteY56" fmla="*/ 488037 h 1311235"/>
                <a:gd name="connsiteX57" fmla="*/ 4832747 w 6811328"/>
                <a:gd name="connsiteY57" fmla="*/ 579358 h 1311235"/>
                <a:gd name="connsiteX58" fmla="*/ 4832628 w 6811328"/>
                <a:gd name="connsiteY58" fmla="*/ 1308021 h 1311235"/>
                <a:gd name="connsiteX59" fmla="*/ 4690943 w 6811328"/>
                <a:gd name="connsiteY59" fmla="*/ 1308021 h 1311235"/>
                <a:gd name="connsiteX60" fmla="*/ 4690943 w 6811328"/>
                <a:gd name="connsiteY60" fmla="*/ 688062 h 1311235"/>
                <a:gd name="connsiteX61" fmla="*/ 4428649 w 6811328"/>
                <a:gd name="connsiteY61" fmla="*/ 746760 h 1311235"/>
                <a:gd name="connsiteX62" fmla="*/ 4420791 w 6811328"/>
                <a:gd name="connsiteY62" fmla="*/ 746760 h 1311235"/>
                <a:gd name="connsiteX63" fmla="*/ 4158496 w 6811328"/>
                <a:gd name="connsiteY63" fmla="*/ 688062 h 1311235"/>
                <a:gd name="connsiteX64" fmla="*/ 4158496 w 6811328"/>
                <a:gd name="connsiteY64" fmla="*/ 1308140 h 1311235"/>
                <a:gd name="connsiteX65" fmla="*/ 4016812 w 6811328"/>
                <a:gd name="connsiteY65" fmla="*/ 1308140 h 1311235"/>
                <a:gd name="connsiteX66" fmla="*/ 4016693 w 6811328"/>
                <a:gd name="connsiteY66" fmla="*/ 579477 h 1311235"/>
                <a:gd name="connsiteX67" fmla="*/ 4068009 w 6811328"/>
                <a:gd name="connsiteY67" fmla="*/ 488037 h 1311235"/>
                <a:gd name="connsiteX68" fmla="*/ 4102423 w 6811328"/>
                <a:gd name="connsiteY68" fmla="*/ 482694 h 1311235"/>
                <a:gd name="connsiteX69" fmla="*/ 3084076 w 6811328"/>
                <a:gd name="connsiteY69" fmla="*/ 482560 h 1311235"/>
                <a:gd name="connsiteX70" fmla="*/ 3912870 w 6811328"/>
                <a:gd name="connsiteY70" fmla="*/ 482560 h 1311235"/>
                <a:gd name="connsiteX71" fmla="*/ 3912870 w 6811328"/>
                <a:gd name="connsiteY71" fmla="*/ 612458 h 1311235"/>
                <a:gd name="connsiteX72" fmla="*/ 3569851 w 6811328"/>
                <a:gd name="connsiteY72" fmla="*/ 612458 h 1311235"/>
                <a:gd name="connsiteX73" fmla="*/ 3569851 w 6811328"/>
                <a:gd name="connsiteY73" fmla="*/ 1308854 h 1311235"/>
                <a:gd name="connsiteX74" fmla="*/ 3426976 w 6811328"/>
                <a:gd name="connsiteY74" fmla="*/ 1308854 h 1311235"/>
                <a:gd name="connsiteX75" fmla="*/ 3426976 w 6811328"/>
                <a:gd name="connsiteY75" fmla="*/ 612458 h 1311235"/>
                <a:gd name="connsiteX76" fmla="*/ 3084076 w 6811328"/>
                <a:gd name="connsiteY76" fmla="*/ 612458 h 1311235"/>
                <a:gd name="connsiteX77" fmla="*/ 1903452 w 6811328"/>
                <a:gd name="connsiteY77" fmla="*/ 482560 h 1311235"/>
                <a:gd name="connsiteX78" fmla="*/ 2548295 w 6811328"/>
                <a:gd name="connsiteY78" fmla="*/ 482560 h 1311235"/>
                <a:gd name="connsiteX79" fmla="*/ 2767251 w 6811328"/>
                <a:gd name="connsiteY79" fmla="*/ 695920 h 1311235"/>
                <a:gd name="connsiteX80" fmla="*/ 2767251 w 6811328"/>
                <a:gd name="connsiteY80" fmla="*/ 1308735 h 1311235"/>
                <a:gd name="connsiteX81" fmla="*/ 2127528 w 6811328"/>
                <a:gd name="connsiteY81" fmla="*/ 1308735 h 1311235"/>
                <a:gd name="connsiteX82" fmla="*/ 2127528 w 6811328"/>
                <a:gd name="connsiteY82" fmla="*/ 1308854 h 1311235"/>
                <a:gd name="connsiteX83" fmla="*/ 1903452 w 6811328"/>
                <a:gd name="connsiteY83" fmla="*/ 1085374 h 1311235"/>
                <a:gd name="connsiteX84" fmla="*/ 58341 w 6811328"/>
                <a:gd name="connsiteY84" fmla="*/ 833 h 1311235"/>
                <a:gd name="connsiteX85" fmla="*/ 1204555 w 6811328"/>
                <a:gd name="connsiteY85" fmla="*/ 833 h 1311235"/>
                <a:gd name="connsiteX86" fmla="*/ 1204555 w 6811328"/>
                <a:gd name="connsiteY86" fmla="*/ 128349 h 1311235"/>
                <a:gd name="connsiteX87" fmla="*/ 684967 w 6811328"/>
                <a:gd name="connsiteY87" fmla="*/ 128349 h 1311235"/>
                <a:gd name="connsiteX88" fmla="*/ 684967 w 6811328"/>
                <a:gd name="connsiteY88" fmla="*/ 459343 h 1311235"/>
                <a:gd name="connsiteX89" fmla="*/ 1262896 w 6811328"/>
                <a:gd name="connsiteY89" fmla="*/ 459343 h 1311235"/>
                <a:gd name="connsiteX90" fmla="*/ 1262896 w 6811328"/>
                <a:gd name="connsiteY90" fmla="*/ 586383 h 1311235"/>
                <a:gd name="connsiteX91" fmla="*/ 695920 w 6811328"/>
                <a:gd name="connsiteY91" fmla="*/ 586383 h 1311235"/>
                <a:gd name="connsiteX92" fmla="*/ 1261943 w 6811328"/>
                <a:gd name="connsiteY92" fmla="*/ 1179671 h 1311235"/>
                <a:gd name="connsiteX93" fmla="*/ 1261943 w 6811328"/>
                <a:gd name="connsiteY93" fmla="*/ 1310521 h 1311235"/>
                <a:gd name="connsiteX94" fmla="*/ 617458 w 6811328"/>
                <a:gd name="connsiteY94" fmla="*/ 779264 h 1311235"/>
                <a:gd name="connsiteX95" fmla="*/ 0 w 6811328"/>
                <a:gd name="connsiteY95" fmla="*/ 1310521 h 1311235"/>
                <a:gd name="connsiteX96" fmla="*/ 0 w 6811328"/>
                <a:gd name="connsiteY96" fmla="*/ 1181576 h 1311235"/>
                <a:gd name="connsiteX97" fmla="*/ 538639 w 6811328"/>
                <a:gd name="connsiteY97" fmla="*/ 586264 h 1311235"/>
                <a:gd name="connsiteX98" fmla="*/ 0 w 6811328"/>
                <a:gd name="connsiteY98" fmla="*/ 586264 h 1311235"/>
                <a:gd name="connsiteX99" fmla="*/ 0 w 6811328"/>
                <a:gd name="connsiteY99" fmla="*/ 459343 h 1311235"/>
                <a:gd name="connsiteX100" fmla="*/ 553879 w 6811328"/>
                <a:gd name="connsiteY100" fmla="*/ 459343 h 1311235"/>
                <a:gd name="connsiteX101" fmla="*/ 553879 w 6811328"/>
                <a:gd name="connsiteY101" fmla="*/ 128349 h 1311235"/>
                <a:gd name="connsiteX102" fmla="*/ 58341 w 6811328"/>
                <a:gd name="connsiteY102" fmla="*/ 128349 h 1311235"/>
                <a:gd name="connsiteX103" fmla="*/ 2038826 w 6811328"/>
                <a:gd name="connsiteY103" fmla="*/ 0 h 1311235"/>
                <a:gd name="connsiteX104" fmla="*/ 2165747 w 6811328"/>
                <a:gd name="connsiteY104" fmla="*/ 0 h 1311235"/>
                <a:gd name="connsiteX105" fmla="*/ 2165747 w 6811328"/>
                <a:gd name="connsiteY105" fmla="*/ 142637 h 1311235"/>
                <a:gd name="connsiteX106" fmla="*/ 2506742 w 6811328"/>
                <a:gd name="connsiteY106" fmla="*/ 142637 h 1311235"/>
                <a:gd name="connsiteX107" fmla="*/ 2506742 w 6811328"/>
                <a:gd name="connsiteY107" fmla="*/ 0 h 1311235"/>
                <a:gd name="connsiteX108" fmla="*/ 2633663 w 6811328"/>
                <a:gd name="connsiteY108" fmla="*/ 0 h 1311235"/>
                <a:gd name="connsiteX109" fmla="*/ 2633663 w 6811328"/>
                <a:gd name="connsiteY109" fmla="*/ 142637 h 1311235"/>
                <a:gd name="connsiteX110" fmla="*/ 2768560 w 6811328"/>
                <a:gd name="connsiteY110" fmla="*/ 142637 h 1311235"/>
                <a:gd name="connsiteX111" fmla="*/ 2768560 w 6811328"/>
                <a:gd name="connsiteY111" fmla="*/ 270391 h 1311235"/>
                <a:gd name="connsiteX112" fmla="*/ 2633663 w 6811328"/>
                <a:gd name="connsiteY112" fmla="*/ 270391 h 1311235"/>
                <a:gd name="connsiteX113" fmla="*/ 2633663 w 6811328"/>
                <a:gd name="connsiteY113" fmla="*/ 388501 h 1311235"/>
                <a:gd name="connsiteX114" fmla="*/ 2506742 w 6811328"/>
                <a:gd name="connsiteY114" fmla="*/ 388501 h 1311235"/>
                <a:gd name="connsiteX115" fmla="*/ 2506742 w 6811328"/>
                <a:gd name="connsiteY115" fmla="*/ 270391 h 1311235"/>
                <a:gd name="connsiteX116" fmla="*/ 2165747 w 6811328"/>
                <a:gd name="connsiteY116" fmla="*/ 270391 h 1311235"/>
                <a:gd name="connsiteX117" fmla="*/ 2165747 w 6811328"/>
                <a:gd name="connsiteY117" fmla="*/ 388501 h 1311235"/>
                <a:gd name="connsiteX118" fmla="*/ 2038826 w 6811328"/>
                <a:gd name="connsiteY118" fmla="*/ 388501 h 1311235"/>
                <a:gd name="connsiteX119" fmla="*/ 2038826 w 6811328"/>
                <a:gd name="connsiteY119" fmla="*/ 270391 h 1311235"/>
                <a:gd name="connsiteX120" fmla="*/ 1903571 w 6811328"/>
                <a:gd name="connsiteY120" fmla="*/ 270391 h 1311235"/>
                <a:gd name="connsiteX121" fmla="*/ 1903571 w 6811328"/>
                <a:gd name="connsiteY121" fmla="*/ 142637 h 1311235"/>
                <a:gd name="connsiteX122" fmla="*/ 2038826 w 6811328"/>
                <a:gd name="connsiteY122" fmla="*/ 142637 h 1311235"/>
                <a:gd name="connsiteX123" fmla="*/ 1456373 w 6811328"/>
                <a:gd name="connsiteY123" fmla="*/ 0 h 1311235"/>
                <a:gd name="connsiteX124" fmla="*/ 1818918 w 6811328"/>
                <a:gd name="connsiteY124" fmla="*/ 328255 h 1311235"/>
                <a:gd name="connsiteX125" fmla="*/ 1818918 w 6811328"/>
                <a:gd name="connsiteY125" fmla="*/ 856178 h 1311235"/>
                <a:gd name="connsiteX126" fmla="*/ 1456492 w 6811328"/>
                <a:gd name="connsiteY126" fmla="*/ 1311235 h 1311235"/>
                <a:gd name="connsiteX127" fmla="*/ 1456492 w 6811328"/>
                <a:gd name="connsiteY127" fmla="*/ 1180386 h 1311235"/>
                <a:gd name="connsiteX128" fmla="*/ 1688068 w 6811328"/>
                <a:gd name="connsiteY128" fmla="*/ 868799 h 1311235"/>
                <a:gd name="connsiteX129" fmla="*/ 1688068 w 6811328"/>
                <a:gd name="connsiteY129" fmla="*/ 790099 h 1311235"/>
                <a:gd name="connsiteX130" fmla="*/ 1456492 w 6811328"/>
                <a:gd name="connsiteY130" fmla="*/ 923806 h 1311235"/>
                <a:gd name="connsiteX131" fmla="*/ 1456492 w 6811328"/>
                <a:gd name="connsiteY131" fmla="*/ 790694 h 1311235"/>
                <a:gd name="connsiteX132" fmla="*/ 1687382 w 6811328"/>
                <a:gd name="connsiteY132" fmla="*/ 656514 h 1311235"/>
                <a:gd name="connsiteX133" fmla="*/ 1687711 w 6811328"/>
                <a:gd name="connsiteY133" fmla="*/ 678656 h 1311235"/>
                <a:gd name="connsiteX134" fmla="*/ 1687592 w 6811328"/>
                <a:gd name="connsiteY134" fmla="*/ 656392 h 1311235"/>
                <a:gd name="connsiteX135" fmla="*/ 1687382 w 6811328"/>
                <a:gd name="connsiteY135" fmla="*/ 656514 h 1311235"/>
                <a:gd name="connsiteX136" fmla="*/ 1687354 w 6811328"/>
                <a:gd name="connsiteY136" fmla="*/ 654606 h 1311235"/>
                <a:gd name="connsiteX137" fmla="*/ 1687354 w 6811328"/>
                <a:gd name="connsiteY137" fmla="*/ 440293 h 1311235"/>
                <a:gd name="connsiteX138" fmla="*/ 1456253 w 6811328"/>
                <a:gd name="connsiteY138" fmla="*/ 573643 h 1311235"/>
                <a:gd name="connsiteX139" fmla="*/ 1456253 w 6811328"/>
                <a:gd name="connsiteY139" fmla="*/ 440650 h 1311235"/>
                <a:gd name="connsiteX140" fmla="*/ 1685568 w 6811328"/>
                <a:gd name="connsiteY140" fmla="*/ 307419 h 1311235"/>
                <a:gd name="connsiteX141" fmla="*/ 1683068 w 6811328"/>
                <a:gd name="connsiteY141" fmla="*/ 293608 h 1311235"/>
                <a:gd name="connsiteX142" fmla="*/ 1456373 w 6811328"/>
                <a:gd name="connsiteY142" fmla="*/ 128230 h 13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6811328" h="1311235">
                  <a:moveTo>
                    <a:pt x="2395895" y="953214"/>
                  </a:moveTo>
                  <a:lnTo>
                    <a:pt x="2395895" y="1191458"/>
                  </a:lnTo>
                  <a:lnTo>
                    <a:pt x="2640806" y="1191458"/>
                  </a:lnTo>
                  <a:cubicBezTo>
                    <a:pt x="2640806" y="1190625"/>
                    <a:pt x="2640687" y="1189911"/>
                    <a:pt x="2640687" y="1188958"/>
                  </a:cubicBezTo>
                  <a:lnTo>
                    <a:pt x="2640687" y="953214"/>
                  </a:lnTo>
                  <a:close/>
                  <a:moveTo>
                    <a:pt x="2029659" y="953214"/>
                  </a:moveTo>
                  <a:cubicBezTo>
                    <a:pt x="2029659" y="1007388"/>
                    <a:pt x="2029659" y="1045726"/>
                    <a:pt x="2029659" y="1045726"/>
                  </a:cubicBezTo>
                  <a:cubicBezTo>
                    <a:pt x="2029659" y="1178838"/>
                    <a:pt x="2085499" y="1191578"/>
                    <a:pt x="2200990" y="1191578"/>
                  </a:cubicBezTo>
                  <a:lnTo>
                    <a:pt x="2274808" y="1191578"/>
                  </a:lnTo>
                  <a:lnTo>
                    <a:pt x="2274927" y="1191578"/>
                  </a:lnTo>
                  <a:lnTo>
                    <a:pt x="2274927" y="953214"/>
                  </a:lnTo>
                  <a:close/>
                  <a:moveTo>
                    <a:pt x="5396746" y="645795"/>
                  </a:moveTo>
                  <a:cubicBezTo>
                    <a:pt x="5351860" y="645795"/>
                    <a:pt x="5335548" y="689491"/>
                    <a:pt x="5335548" y="689491"/>
                  </a:cubicBezTo>
                  <a:lnTo>
                    <a:pt x="5216129" y="972264"/>
                  </a:lnTo>
                  <a:cubicBezTo>
                    <a:pt x="5332214" y="887611"/>
                    <a:pt x="5496640" y="877372"/>
                    <a:pt x="5529858" y="875348"/>
                  </a:cubicBezTo>
                  <a:lnTo>
                    <a:pt x="5457944" y="689491"/>
                  </a:lnTo>
                  <a:cubicBezTo>
                    <a:pt x="5457944" y="689491"/>
                    <a:pt x="5443061" y="645795"/>
                    <a:pt x="5396746" y="645795"/>
                  </a:cubicBezTo>
                  <a:close/>
                  <a:moveTo>
                    <a:pt x="2395895" y="605433"/>
                  </a:moveTo>
                  <a:lnTo>
                    <a:pt x="2395895" y="835462"/>
                  </a:lnTo>
                  <a:lnTo>
                    <a:pt x="2640687" y="835462"/>
                  </a:lnTo>
                  <a:lnTo>
                    <a:pt x="2640687" y="753189"/>
                  </a:lnTo>
                  <a:cubicBezTo>
                    <a:pt x="2640687" y="605790"/>
                    <a:pt x="2600206" y="605433"/>
                    <a:pt x="2485549" y="605433"/>
                  </a:cubicBezTo>
                  <a:close/>
                  <a:moveTo>
                    <a:pt x="2029063" y="605433"/>
                  </a:moveTo>
                  <a:cubicBezTo>
                    <a:pt x="2029182" y="606862"/>
                    <a:pt x="2029301" y="723067"/>
                    <a:pt x="2029420" y="835581"/>
                  </a:cubicBezTo>
                  <a:lnTo>
                    <a:pt x="2274689" y="835581"/>
                  </a:lnTo>
                  <a:lnTo>
                    <a:pt x="2274689" y="605433"/>
                  </a:lnTo>
                  <a:close/>
                  <a:moveTo>
                    <a:pt x="6416278" y="484227"/>
                  </a:moveTo>
                  <a:lnTo>
                    <a:pt x="6557962" y="484227"/>
                  </a:lnTo>
                  <a:lnTo>
                    <a:pt x="6557962" y="1031319"/>
                  </a:lnTo>
                  <a:cubicBezTo>
                    <a:pt x="6557962" y="1155264"/>
                    <a:pt x="6611184" y="1172289"/>
                    <a:pt x="6706314" y="1172170"/>
                  </a:cubicBezTo>
                  <a:cubicBezTo>
                    <a:pt x="6779538" y="1172170"/>
                    <a:pt x="6811328" y="1171932"/>
                    <a:pt x="6811328" y="1171932"/>
                  </a:cubicBezTo>
                  <a:lnTo>
                    <a:pt x="6811328" y="1308378"/>
                  </a:lnTo>
                  <a:lnTo>
                    <a:pt x="6638926" y="1308378"/>
                  </a:lnTo>
                  <a:cubicBezTo>
                    <a:pt x="6504622" y="1308378"/>
                    <a:pt x="6416278" y="1219319"/>
                    <a:pt x="6416278" y="1095256"/>
                  </a:cubicBezTo>
                  <a:close/>
                  <a:moveTo>
                    <a:pt x="5928002" y="484227"/>
                  </a:moveTo>
                  <a:lnTo>
                    <a:pt x="6069806" y="484227"/>
                  </a:lnTo>
                  <a:lnTo>
                    <a:pt x="6069806" y="1031319"/>
                  </a:lnTo>
                  <a:cubicBezTo>
                    <a:pt x="6069806" y="1155264"/>
                    <a:pt x="6123146" y="1172289"/>
                    <a:pt x="6218158" y="1172170"/>
                  </a:cubicBezTo>
                  <a:cubicBezTo>
                    <a:pt x="6291262" y="1172170"/>
                    <a:pt x="6323172" y="1171932"/>
                    <a:pt x="6323172" y="1171932"/>
                  </a:cubicBezTo>
                  <a:lnTo>
                    <a:pt x="6323172" y="1308378"/>
                  </a:lnTo>
                  <a:lnTo>
                    <a:pt x="6150770" y="1308378"/>
                  </a:lnTo>
                  <a:cubicBezTo>
                    <a:pt x="6016466" y="1308378"/>
                    <a:pt x="5928002" y="1219319"/>
                    <a:pt x="5928002" y="1095256"/>
                  </a:cubicBezTo>
                  <a:close/>
                  <a:moveTo>
                    <a:pt x="5396627" y="483989"/>
                  </a:moveTo>
                  <a:cubicBezTo>
                    <a:pt x="5529620" y="483989"/>
                    <a:pt x="5576769" y="620673"/>
                    <a:pt x="5576769" y="620554"/>
                  </a:cubicBezTo>
                  <a:lnTo>
                    <a:pt x="5858470" y="1308616"/>
                  </a:lnTo>
                  <a:lnTo>
                    <a:pt x="5700594" y="1308616"/>
                  </a:lnTo>
                  <a:lnTo>
                    <a:pt x="5577007" y="997387"/>
                  </a:lnTo>
                  <a:cubicBezTo>
                    <a:pt x="5549503" y="997387"/>
                    <a:pt x="5225772" y="995720"/>
                    <a:pt x="5080397" y="1308616"/>
                  </a:cubicBezTo>
                  <a:lnTo>
                    <a:pt x="4934665" y="1308616"/>
                  </a:lnTo>
                  <a:lnTo>
                    <a:pt x="5216486" y="620554"/>
                  </a:lnTo>
                  <a:cubicBezTo>
                    <a:pt x="5216486" y="620554"/>
                    <a:pt x="5263992" y="483989"/>
                    <a:pt x="5396627" y="483989"/>
                  </a:cubicBezTo>
                  <a:close/>
                  <a:moveTo>
                    <a:pt x="4102423" y="482694"/>
                  </a:moveTo>
                  <a:cubicBezTo>
                    <a:pt x="4135212" y="484770"/>
                    <a:pt x="4161622" y="505331"/>
                    <a:pt x="4168140" y="510421"/>
                  </a:cubicBezTo>
                  <a:cubicBezTo>
                    <a:pt x="4230172" y="558046"/>
                    <a:pt x="4297323" y="600194"/>
                    <a:pt x="4419362" y="600194"/>
                  </a:cubicBezTo>
                  <a:lnTo>
                    <a:pt x="4430435" y="600194"/>
                  </a:lnTo>
                  <a:cubicBezTo>
                    <a:pt x="4552236" y="600194"/>
                    <a:pt x="4619506" y="558046"/>
                    <a:pt x="4681538" y="510421"/>
                  </a:cubicBezTo>
                  <a:cubicBezTo>
                    <a:pt x="4690229" y="503634"/>
                    <a:pt x="4734401" y="469344"/>
                    <a:pt x="4781669" y="488037"/>
                  </a:cubicBezTo>
                  <a:cubicBezTo>
                    <a:pt x="4825842" y="505301"/>
                    <a:pt x="4832985" y="546616"/>
                    <a:pt x="4832747" y="579358"/>
                  </a:cubicBezTo>
                  <a:cubicBezTo>
                    <a:pt x="4832747" y="642461"/>
                    <a:pt x="4832747" y="1006316"/>
                    <a:pt x="4832628" y="1308021"/>
                  </a:cubicBezTo>
                  <a:lnTo>
                    <a:pt x="4690943" y="1308021"/>
                  </a:lnTo>
                  <a:lnTo>
                    <a:pt x="4690943" y="688062"/>
                  </a:lnTo>
                  <a:cubicBezTo>
                    <a:pt x="4644152" y="713184"/>
                    <a:pt x="4540568" y="746760"/>
                    <a:pt x="4428649" y="746760"/>
                  </a:cubicBezTo>
                  <a:lnTo>
                    <a:pt x="4420791" y="746760"/>
                  </a:lnTo>
                  <a:cubicBezTo>
                    <a:pt x="4303038" y="746760"/>
                    <a:pt x="4205407" y="713184"/>
                    <a:pt x="4158496" y="688062"/>
                  </a:cubicBezTo>
                  <a:lnTo>
                    <a:pt x="4158496" y="1308140"/>
                  </a:lnTo>
                  <a:lnTo>
                    <a:pt x="4016812" y="1308140"/>
                  </a:lnTo>
                  <a:cubicBezTo>
                    <a:pt x="4016812" y="1006435"/>
                    <a:pt x="4016693" y="642580"/>
                    <a:pt x="4016693" y="579477"/>
                  </a:cubicBezTo>
                  <a:cubicBezTo>
                    <a:pt x="4016693" y="546616"/>
                    <a:pt x="4023717" y="505420"/>
                    <a:pt x="4068009" y="488037"/>
                  </a:cubicBezTo>
                  <a:cubicBezTo>
                    <a:pt x="4079856" y="483364"/>
                    <a:pt x="4091494" y="482002"/>
                    <a:pt x="4102423" y="482694"/>
                  </a:cubicBezTo>
                  <a:close/>
                  <a:moveTo>
                    <a:pt x="3084076" y="482560"/>
                  </a:moveTo>
                  <a:lnTo>
                    <a:pt x="3912870" y="482560"/>
                  </a:lnTo>
                  <a:lnTo>
                    <a:pt x="3912870" y="612458"/>
                  </a:lnTo>
                  <a:lnTo>
                    <a:pt x="3569851" y="612458"/>
                  </a:lnTo>
                  <a:lnTo>
                    <a:pt x="3569851" y="1308854"/>
                  </a:lnTo>
                  <a:lnTo>
                    <a:pt x="3426976" y="1308854"/>
                  </a:lnTo>
                  <a:lnTo>
                    <a:pt x="3426976" y="612458"/>
                  </a:lnTo>
                  <a:lnTo>
                    <a:pt x="3084076" y="612458"/>
                  </a:lnTo>
                  <a:close/>
                  <a:moveTo>
                    <a:pt x="1903452" y="482560"/>
                  </a:moveTo>
                  <a:lnTo>
                    <a:pt x="2548295" y="482560"/>
                  </a:lnTo>
                  <a:cubicBezTo>
                    <a:pt x="2704862" y="482560"/>
                    <a:pt x="2767251" y="562332"/>
                    <a:pt x="2767251" y="695920"/>
                  </a:cubicBezTo>
                  <a:lnTo>
                    <a:pt x="2767251" y="1308735"/>
                  </a:lnTo>
                  <a:lnTo>
                    <a:pt x="2127528" y="1308735"/>
                  </a:lnTo>
                  <a:lnTo>
                    <a:pt x="2127528" y="1308854"/>
                  </a:lnTo>
                  <a:cubicBezTo>
                    <a:pt x="1974533" y="1308854"/>
                    <a:pt x="1903452" y="1222772"/>
                    <a:pt x="1903452" y="1085374"/>
                  </a:cubicBezTo>
                  <a:close/>
                  <a:moveTo>
                    <a:pt x="58341" y="833"/>
                  </a:moveTo>
                  <a:lnTo>
                    <a:pt x="1204555" y="833"/>
                  </a:lnTo>
                  <a:lnTo>
                    <a:pt x="1204555" y="128349"/>
                  </a:lnTo>
                  <a:lnTo>
                    <a:pt x="684967" y="128349"/>
                  </a:lnTo>
                  <a:lnTo>
                    <a:pt x="684967" y="459343"/>
                  </a:lnTo>
                  <a:lnTo>
                    <a:pt x="1262896" y="459343"/>
                  </a:lnTo>
                  <a:lnTo>
                    <a:pt x="1262896" y="586383"/>
                  </a:lnTo>
                  <a:lnTo>
                    <a:pt x="695920" y="586383"/>
                  </a:lnTo>
                  <a:cubicBezTo>
                    <a:pt x="710684" y="641271"/>
                    <a:pt x="831294" y="1032986"/>
                    <a:pt x="1261943" y="1179671"/>
                  </a:cubicBezTo>
                  <a:lnTo>
                    <a:pt x="1261943" y="1310521"/>
                  </a:lnTo>
                  <a:cubicBezTo>
                    <a:pt x="1024414" y="1262420"/>
                    <a:pt x="751046" y="1070134"/>
                    <a:pt x="617458" y="779264"/>
                  </a:cubicBezTo>
                  <a:cubicBezTo>
                    <a:pt x="499586" y="1037868"/>
                    <a:pt x="259794" y="1258014"/>
                    <a:pt x="0" y="1310521"/>
                  </a:cubicBezTo>
                  <a:lnTo>
                    <a:pt x="0" y="1181576"/>
                  </a:lnTo>
                  <a:cubicBezTo>
                    <a:pt x="423743" y="1037273"/>
                    <a:pt x="524470" y="654963"/>
                    <a:pt x="538639" y="586264"/>
                  </a:cubicBezTo>
                  <a:lnTo>
                    <a:pt x="0" y="586264"/>
                  </a:lnTo>
                  <a:lnTo>
                    <a:pt x="0" y="459343"/>
                  </a:lnTo>
                  <a:lnTo>
                    <a:pt x="553879" y="459343"/>
                  </a:lnTo>
                  <a:lnTo>
                    <a:pt x="553879" y="128349"/>
                  </a:lnTo>
                  <a:lnTo>
                    <a:pt x="58341" y="128349"/>
                  </a:lnTo>
                  <a:close/>
                  <a:moveTo>
                    <a:pt x="2038826" y="0"/>
                  </a:moveTo>
                  <a:lnTo>
                    <a:pt x="2165747" y="0"/>
                  </a:lnTo>
                  <a:lnTo>
                    <a:pt x="2165747" y="142637"/>
                  </a:lnTo>
                  <a:lnTo>
                    <a:pt x="2506742" y="142637"/>
                  </a:lnTo>
                  <a:lnTo>
                    <a:pt x="2506742" y="0"/>
                  </a:lnTo>
                  <a:lnTo>
                    <a:pt x="2633663" y="0"/>
                  </a:lnTo>
                  <a:lnTo>
                    <a:pt x="2633663" y="142637"/>
                  </a:lnTo>
                  <a:lnTo>
                    <a:pt x="2768560" y="142637"/>
                  </a:lnTo>
                  <a:lnTo>
                    <a:pt x="2768560" y="270391"/>
                  </a:lnTo>
                  <a:lnTo>
                    <a:pt x="2633663" y="270391"/>
                  </a:lnTo>
                  <a:lnTo>
                    <a:pt x="2633663" y="388501"/>
                  </a:lnTo>
                  <a:lnTo>
                    <a:pt x="2506742" y="388501"/>
                  </a:lnTo>
                  <a:lnTo>
                    <a:pt x="2506742" y="270391"/>
                  </a:lnTo>
                  <a:lnTo>
                    <a:pt x="2165747" y="270391"/>
                  </a:lnTo>
                  <a:lnTo>
                    <a:pt x="2165747" y="388501"/>
                  </a:lnTo>
                  <a:lnTo>
                    <a:pt x="2038826" y="388501"/>
                  </a:lnTo>
                  <a:lnTo>
                    <a:pt x="2038826" y="270391"/>
                  </a:lnTo>
                  <a:lnTo>
                    <a:pt x="1903571" y="270391"/>
                  </a:lnTo>
                  <a:lnTo>
                    <a:pt x="1903571" y="142637"/>
                  </a:lnTo>
                  <a:lnTo>
                    <a:pt x="2038826" y="142637"/>
                  </a:lnTo>
                  <a:close/>
                  <a:moveTo>
                    <a:pt x="1456373" y="0"/>
                  </a:moveTo>
                  <a:cubicBezTo>
                    <a:pt x="1680924" y="3691"/>
                    <a:pt x="1808202" y="117038"/>
                    <a:pt x="1818918" y="328255"/>
                  </a:cubicBezTo>
                  <a:lnTo>
                    <a:pt x="1818918" y="856178"/>
                  </a:lnTo>
                  <a:cubicBezTo>
                    <a:pt x="1818918" y="1267778"/>
                    <a:pt x="1552694" y="1308616"/>
                    <a:pt x="1456492" y="1311235"/>
                  </a:cubicBezTo>
                  <a:lnTo>
                    <a:pt x="1456492" y="1180386"/>
                  </a:lnTo>
                  <a:cubicBezTo>
                    <a:pt x="1456492" y="1180386"/>
                    <a:pt x="1688068" y="1162764"/>
                    <a:pt x="1688068" y="868799"/>
                  </a:cubicBezTo>
                  <a:lnTo>
                    <a:pt x="1688068" y="790099"/>
                  </a:lnTo>
                  <a:cubicBezTo>
                    <a:pt x="1624846" y="822960"/>
                    <a:pt x="1456492" y="923806"/>
                    <a:pt x="1456492" y="923806"/>
                  </a:cubicBezTo>
                  <a:lnTo>
                    <a:pt x="1456492" y="790694"/>
                  </a:lnTo>
                  <a:lnTo>
                    <a:pt x="1687382" y="656514"/>
                  </a:lnTo>
                  <a:lnTo>
                    <a:pt x="1687711" y="678656"/>
                  </a:lnTo>
                  <a:lnTo>
                    <a:pt x="1687592" y="656392"/>
                  </a:lnTo>
                  <a:lnTo>
                    <a:pt x="1687382" y="656514"/>
                  </a:lnTo>
                  <a:lnTo>
                    <a:pt x="1687354" y="654606"/>
                  </a:lnTo>
                  <a:lnTo>
                    <a:pt x="1687354" y="440293"/>
                  </a:lnTo>
                  <a:cubicBezTo>
                    <a:pt x="1623774" y="473392"/>
                    <a:pt x="1456253" y="573643"/>
                    <a:pt x="1456253" y="573643"/>
                  </a:cubicBezTo>
                  <a:lnTo>
                    <a:pt x="1456253" y="440650"/>
                  </a:lnTo>
                  <a:lnTo>
                    <a:pt x="1685568" y="307419"/>
                  </a:lnTo>
                  <a:lnTo>
                    <a:pt x="1683068" y="293608"/>
                  </a:lnTo>
                  <a:cubicBezTo>
                    <a:pt x="1664137" y="189428"/>
                    <a:pt x="1583769" y="131088"/>
                    <a:pt x="1456373" y="12823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PA-圆角矩形 59">
              <a:extLst>
                <a:ext uri="{FF2B5EF4-FFF2-40B4-BE49-F238E27FC236}">
                  <a16:creationId xmlns="" xmlns:a16="http://schemas.microsoft.com/office/drawing/2014/main" id="{9B9F3593-07EC-4133-848E-4AD5EB56606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506702" y="406773"/>
              <a:ext cx="1202457" cy="284213"/>
            </a:xfrm>
            <a:prstGeom prst="roundRect">
              <a:avLst>
                <a:gd name="adj" fmla="val 50000"/>
              </a:avLst>
            </a:prstGeom>
            <a:solidFill>
              <a:srgbClr val="151B59"/>
            </a:solidFill>
            <a:ln>
              <a:noFill/>
            </a:ln>
            <a:effectLst>
              <a:outerShdw blurRad="101600" dist="38100" dir="2700000" algn="tl" rotWithShape="0">
                <a:srgbClr val="FF212C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PA-文本框 108">
              <a:extLst>
                <a:ext uri="{FF2B5EF4-FFF2-40B4-BE49-F238E27FC236}">
                  <a16:creationId xmlns="" xmlns:a16="http://schemas.microsoft.com/office/drawing/2014/main" id="{C39717FD-731D-433C-904F-1545822240F9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672685" y="465269"/>
              <a:ext cx="870490" cy="167221"/>
            </a:xfrm>
            <a:custGeom>
              <a:avLst/>
              <a:gdLst/>
              <a:ahLst/>
              <a:cxnLst/>
              <a:rect l="l" t="t" r="r" b="b"/>
              <a:pathLst>
                <a:path w="870490" h="167221">
                  <a:moveTo>
                    <a:pt x="473973" y="132474"/>
                  </a:moveTo>
                  <a:cubicBezTo>
                    <a:pt x="477438" y="134068"/>
                    <a:pt x="481709" y="136289"/>
                    <a:pt x="486789" y="139137"/>
                  </a:cubicBezTo>
                  <a:cubicBezTo>
                    <a:pt x="491869" y="141984"/>
                    <a:pt x="496878" y="144942"/>
                    <a:pt x="501817" y="148011"/>
                  </a:cubicBezTo>
                  <a:cubicBezTo>
                    <a:pt x="506756" y="151080"/>
                    <a:pt x="510746" y="153743"/>
                    <a:pt x="513788" y="156001"/>
                  </a:cubicBezTo>
                  <a:lnTo>
                    <a:pt x="507997" y="166678"/>
                  </a:lnTo>
                  <a:cubicBezTo>
                    <a:pt x="504956" y="164120"/>
                    <a:pt x="500983" y="161213"/>
                    <a:pt x="496079" y="157958"/>
                  </a:cubicBezTo>
                  <a:cubicBezTo>
                    <a:pt x="491175" y="154703"/>
                    <a:pt x="486210" y="151608"/>
                    <a:pt x="481186" y="148675"/>
                  </a:cubicBezTo>
                  <a:cubicBezTo>
                    <a:pt x="476161" y="145741"/>
                    <a:pt x="471947" y="143478"/>
                    <a:pt x="468544" y="141885"/>
                  </a:cubicBezTo>
                  <a:close/>
                  <a:moveTo>
                    <a:pt x="447732" y="132112"/>
                  </a:moveTo>
                  <a:lnTo>
                    <a:pt x="454066" y="142066"/>
                  </a:lnTo>
                  <a:cubicBezTo>
                    <a:pt x="450926" y="144537"/>
                    <a:pt x="446971" y="147256"/>
                    <a:pt x="442202" y="150223"/>
                  </a:cubicBezTo>
                  <a:cubicBezTo>
                    <a:pt x="437433" y="153190"/>
                    <a:pt x="432594" y="156057"/>
                    <a:pt x="427684" y="158823"/>
                  </a:cubicBezTo>
                  <a:cubicBezTo>
                    <a:pt x="422774" y="161589"/>
                    <a:pt x="418538" y="163906"/>
                    <a:pt x="414976" y="165773"/>
                  </a:cubicBezTo>
                  <a:lnTo>
                    <a:pt x="408279" y="154553"/>
                  </a:lnTo>
                  <a:cubicBezTo>
                    <a:pt x="411733" y="153100"/>
                    <a:pt x="415946" y="151080"/>
                    <a:pt x="420921" y="148494"/>
                  </a:cubicBezTo>
                  <a:cubicBezTo>
                    <a:pt x="425895" y="145908"/>
                    <a:pt x="430820" y="143150"/>
                    <a:pt x="435694" y="140222"/>
                  </a:cubicBezTo>
                  <a:cubicBezTo>
                    <a:pt x="440568" y="137294"/>
                    <a:pt x="444581" y="134591"/>
                    <a:pt x="447732" y="132112"/>
                  </a:cubicBezTo>
                  <a:close/>
                  <a:moveTo>
                    <a:pt x="776564" y="108404"/>
                  </a:moveTo>
                  <a:lnTo>
                    <a:pt x="776564" y="141704"/>
                  </a:lnTo>
                  <a:lnTo>
                    <a:pt x="843886" y="141704"/>
                  </a:lnTo>
                  <a:lnTo>
                    <a:pt x="843886" y="108404"/>
                  </a:lnTo>
                  <a:close/>
                  <a:moveTo>
                    <a:pt x="441760" y="105147"/>
                  </a:moveTo>
                  <a:lnTo>
                    <a:pt x="441760" y="118539"/>
                  </a:lnTo>
                  <a:lnTo>
                    <a:pt x="480127" y="118539"/>
                  </a:lnTo>
                  <a:lnTo>
                    <a:pt x="480127" y="105147"/>
                  </a:lnTo>
                  <a:close/>
                  <a:moveTo>
                    <a:pt x="244316" y="104242"/>
                  </a:moveTo>
                  <a:lnTo>
                    <a:pt x="257527" y="104604"/>
                  </a:lnTo>
                  <a:lnTo>
                    <a:pt x="257527" y="120892"/>
                  </a:lnTo>
                  <a:lnTo>
                    <a:pt x="291732" y="120892"/>
                  </a:lnTo>
                  <a:lnTo>
                    <a:pt x="291732" y="131750"/>
                  </a:lnTo>
                  <a:lnTo>
                    <a:pt x="257527" y="131750"/>
                  </a:lnTo>
                  <a:lnTo>
                    <a:pt x="257527" y="148943"/>
                  </a:lnTo>
                  <a:lnTo>
                    <a:pt x="323221" y="148943"/>
                  </a:lnTo>
                  <a:lnTo>
                    <a:pt x="323221" y="160163"/>
                  </a:lnTo>
                  <a:lnTo>
                    <a:pt x="178079" y="160163"/>
                  </a:lnTo>
                  <a:lnTo>
                    <a:pt x="178079" y="148943"/>
                  </a:lnTo>
                  <a:lnTo>
                    <a:pt x="244316" y="148943"/>
                  </a:lnTo>
                  <a:lnTo>
                    <a:pt x="244316" y="131750"/>
                  </a:lnTo>
                  <a:lnTo>
                    <a:pt x="209207" y="131750"/>
                  </a:lnTo>
                  <a:lnTo>
                    <a:pt x="209207" y="120892"/>
                  </a:lnTo>
                  <a:lnTo>
                    <a:pt x="244316" y="120892"/>
                  </a:lnTo>
                  <a:close/>
                  <a:moveTo>
                    <a:pt x="569890" y="97546"/>
                  </a:moveTo>
                  <a:cubicBezTo>
                    <a:pt x="571919" y="100717"/>
                    <a:pt x="574151" y="104781"/>
                    <a:pt x="576586" y="109739"/>
                  </a:cubicBezTo>
                  <a:cubicBezTo>
                    <a:pt x="579022" y="114697"/>
                    <a:pt x="580892" y="118897"/>
                    <a:pt x="582197" y="122339"/>
                  </a:cubicBezTo>
                  <a:lnTo>
                    <a:pt x="573148" y="127588"/>
                  </a:lnTo>
                  <a:cubicBezTo>
                    <a:pt x="571937" y="123614"/>
                    <a:pt x="570150" y="119074"/>
                    <a:pt x="567786" y="113969"/>
                  </a:cubicBezTo>
                  <a:cubicBezTo>
                    <a:pt x="565422" y="108864"/>
                    <a:pt x="563228" y="104777"/>
                    <a:pt x="561203" y="101708"/>
                  </a:cubicBezTo>
                  <a:close/>
                  <a:moveTo>
                    <a:pt x="12125" y="81801"/>
                  </a:moveTo>
                  <a:lnTo>
                    <a:pt x="12125" y="123063"/>
                  </a:lnTo>
                  <a:lnTo>
                    <a:pt x="41081" y="123063"/>
                  </a:lnTo>
                  <a:lnTo>
                    <a:pt x="41081" y="81801"/>
                  </a:lnTo>
                  <a:close/>
                  <a:moveTo>
                    <a:pt x="441760" y="81077"/>
                  </a:moveTo>
                  <a:lnTo>
                    <a:pt x="441760" y="94831"/>
                  </a:lnTo>
                  <a:lnTo>
                    <a:pt x="480127" y="94831"/>
                  </a:lnTo>
                  <a:lnTo>
                    <a:pt x="480127" y="81077"/>
                  </a:lnTo>
                  <a:close/>
                  <a:moveTo>
                    <a:pt x="216808" y="73476"/>
                  </a:moveTo>
                  <a:lnTo>
                    <a:pt x="216808" y="85783"/>
                  </a:lnTo>
                  <a:lnTo>
                    <a:pt x="284674" y="85783"/>
                  </a:lnTo>
                  <a:lnTo>
                    <a:pt x="284674" y="73476"/>
                  </a:lnTo>
                  <a:close/>
                  <a:moveTo>
                    <a:pt x="84877" y="67323"/>
                  </a:moveTo>
                  <a:lnTo>
                    <a:pt x="84877" y="77820"/>
                  </a:lnTo>
                  <a:cubicBezTo>
                    <a:pt x="84877" y="84847"/>
                    <a:pt x="84696" y="91242"/>
                    <a:pt x="84334" y="97003"/>
                  </a:cubicBezTo>
                  <a:lnTo>
                    <a:pt x="125235" y="97003"/>
                  </a:lnTo>
                  <a:lnTo>
                    <a:pt x="125235" y="67323"/>
                  </a:lnTo>
                  <a:close/>
                  <a:moveTo>
                    <a:pt x="441760" y="57550"/>
                  </a:moveTo>
                  <a:lnTo>
                    <a:pt x="441760" y="70943"/>
                  </a:lnTo>
                  <a:lnTo>
                    <a:pt x="480127" y="70943"/>
                  </a:lnTo>
                  <a:lnTo>
                    <a:pt x="480127" y="57550"/>
                  </a:lnTo>
                  <a:close/>
                  <a:moveTo>
                    <a:pt x="216808" y="51216"/>
                  </a:moveTo>
                  <a:lnTo>
                    <a:pt x="216808" y="63161"/>
                  </a:lnTo>
                  <a:lnTo>
                    <a:pt x="284674" y="63161"/>
                  </a:lnTo>
                  <a:lnTo>
                    <a:pt x="284674" y="51216"/>
                  </a:lnTo>
                  <a:close/>
                  <a:moveTo>
                    <a:pt x="569890" y="40539"/>
                  </a:moveTo>
                  <a:cubicBezTo>
                    <a:pt x="571839" y="43446"/>
                    <a:pt x="574049" y="47314"/>
                    <a:pt x="576518" y="52144"/>
                  </a:cubicBezTo>
                  <a:cubicBezTo>
                    <a:pt x="578988" y="56974"/>
                    <a:pt x="580881" y="61068"/>
                    <a:pt x="582197" y="64427"/>
                  </a:cubicBezTo>
                  <a:lnTo>
                    <a:pt x="573510" y="69676"/>
                  </a:lnTo>
                  <a:cubicBezTo>
                    <a:pt x="572209" y="65819"/>
                    <a:pt x="570377" y="61407"/>
                    <a:pt x="568013" y="56442"/>
                  </a:cubicBezTo>
                  <a:cubicBezTo>
                    <a:pt x="565649" y="51476"/>
                    <a:pt x="563499" y="47382"/>
                    <a:pt x="561565" y="44158"/>
                  </a:cubicBezTo>
                  <a:close/>
                  <a:moveTo>
                    <a:pt x="798281" y="38367"/>
                  </a:moveTo>
                  <a:lnTo>
                    <a:pt x="812216" y="38910"/>
                  </a:lnTo>
                  <a:lnTo>
                    <a:pt x="812216" y="57731"/>
                  </a:lnTo>
                  <a:lnTo>
                    <a:pt x="870490" y="57731"/>
                  </a:lnTo>
                  <a:lnTo>
                    <a:pt x="870490" y="70400"/>
                  </a:lnTo>
                  <a:lnTo>
                    <a:pt x="812216" y="70400"/>
                  </a:lnTo>
                  <a:lnTo>
                    <a:pt x="812216" y="95374"/>
                  </a:lnTo>
                  <a:lnTo>
                    <a:pt x="857821" y="95374"/>
                  </a:lnTo>
                  <a:lnTo>
                    <a:pt x="857821" y="165050"/>
                  </a:lnTo>
                  <a:lnTo>
                    <a:pt x="843886" y="165050"/>
                  </a:lnTo>
                  <a:lnTo>
                    <a:pt x="843886" y="154372"/>
                  </a:lnTo>
                  <a:lnTo>
                    <a:pt x="776564" y="154372"/>
                  </a:lnTo>
                  <a:lnTo>
                    <a:pt x="776564" y="165050"/>
                  </a:lnTo>
                  <a:lnTo>
                    <a:pt x="762809" y="165050"/>
                  </a:lnTo>
                  <a:lnTo>
                    <a:pt x="762809" y="95374"/>
                  </a:lnTo>
                  <a:lnTo>
                    <a:pt x="798281" y="95374"/>
                  </a:lnTo>
                  <a:close/>
                  <a:moveTo>
                    <a:pt x="429273" y="34929"/>
                  </a:moveTo>
                  <a:lnTo>
                    <a:pt x="441760" y="35290"/>
                  </a:lnTo>
                  <a:lnTo>
                    <a:pt x="441760" y="47054"/>
                  </a:lnTo>
                  <a:lnTo>
                    <a:pt x="480127" y="47054"/>
                  </a:lnTo>
                  <a:lnTo>
                    <a:pt x="480127" y="34929"/>
                  </a:lnTo>
                  <a:lnTo>
                    <a:pt x="492614" y="35290"/>
                  </a:lnTo>
                  <a:lnTo>
                    <a:pt x="492614" y="47054"/>
                  </a:lnTo>
                  <a:lnTo>
                    <a:pt x="507816" y="47054"/>
                  </a:lnTo>
                  <a:lnTo>
                    <a:pt x="507816" y="57550"/>
                  </a:lnTo>
                  <a:lnTo>
                    <a:pt x="492614" y="57550"/>
                  </a:lnTo>
                  <a:lnTo>
                    <a:pt x="492614" y="118539"/>
                  </a:lnTo>
                  <a:lnTo>
                    <a:pt x="513064" y="118539"/>
                  </a:lnTo>
                  <a:lnTo>
                    <a:pt x="513064" y="129578"/>
                  </a:lnTo>
                  <a:lnTo>
                    <a:pt x="412623" y="129578"/>
                  </a:lnTo>
                  <a:lnTo>
                    <a:pt x="412623" y="118539"/>
                  </a:lnTo>
                  <a:lnTo>
                    <a:pt x="429273" y="118539"/>
                  </a:lnTo>
                  <a:lnTo>
                    <a:pt x="429273" y="57550"/>
                  </a:lnTo>
                  <a:lnTo>
                    <a:pt x="415157" y="57550"/>
                  </a:lnTo>
                  <a:lnTo>
                    <a:pt x="415157" y="47054"/>
                  </a:lnTo>
                  <a:lnTo>
                    <a:pt x="429273" y="47054"/>
                  </a:lnTo>
                  <a:close/>
                  <a:moveTo>
                    <a:pt x="638661" y="34748"/>
                  </a:moveTo>
                  <a:lnTo>
                    <a:pt x="651148" y="35109"/>
                  </a:lnTo>
                  <a:cubicBezTo>
                    <a:pt x="651145" y="37221"/>
                    <a:pt x="651111" y="40800"/>
                    <a:pt x="651047" y="45847"/>
                  </a:cubicBezTo>
                  <a:cubicBezTo>
                    <a:pt x="650984" y="50895"/>
                    <a:pt x="650910" y="55962"/>
                    <a:pt x="650826" y="61049"/>
                  </a:cubicBezTo>
                  <a:cubicBezTo>
                    <a:pt x="650742" y="66137"/>
                    <a:pt x="650669" y="69796"/>
                    <a:pt x="650605" y="72028"/>
                  </a:cubicBezTo>
                  <a:cubicBezTo>
                    <a:pt x="650454" y="81801"/>
                    <a:pt x="649670" y="90669"/>
                    <a:pt x="648252" y="98632"/>
                  </a:cubicBezTo>
                  <a:lnTo>
                    <a:pt x="656034" y="99175"/>
                  </a:lnTo>
                  <a:lnTo>
                    <a:pt x="656034" y="136636"/>
                  </a:lnTo>
                  <a:cubicBezTo>
                    <a:pt x="655974" y="140806"/>
                    <a:pt x="656592" y="143732"/>
                    <a:pt x="657889" y="145414"/>
                  </a:cubicBezTo>
                  <a:cubicBezTo>
                    <a:pt x="659186" y="147095"/>
                    <a:pt x="661524" y="148030"/>
                    <a:pt x="664902" y="148219"/>
                  </a:cubicBezTo>
                  <a:cubicBezTo>
                    <a:pt x="665890" y="148309"/>
                    <a:pt x="666855" y="148355"/>
                    <a:pt x="667798" y="148355"/>
                  </a:cubicBezTo>
                  <a:cubicBezTo>
                    <a:pt x="668740" y="148355"/>
                    <a:pt x="669705" y="148309"/>
                    <a:pt x="670693" y="148219"/>
                  </a:cubicBezTo>
                  <a:cubicBezTo>
                    <a:pt x="673883" y="147993"/>
                    <a:pt x="676190" y="147224"/>
                    <a:pt x="677615" y="145911"/>
                  </a:cubicBezTo>
                  <a:cubicBezTo>
                    <a:pt x="679041" y="144599"/>
                    <a:pt x="679991" y="142473"/>
                    <a:pt x="680466" y="139532"/>
                  </a:cubicBezTo>
                  <a:cubicBezTo>
                    <a:pt x="681001" y="136357"/>
                    <a:pt x="681378" y="133160"/>
                    <a:pt x="681597" y="129940"/>
                  </a:cubicBezTo>
                  <a:cubicBezTo>
                    <a:pt x="681816" y="126721"/>
                    <a:pt x="681921" y="123523"/>
                    <a:pt x="681914" y="120349"/>
                  </a:cubicBezTo>
                  <a:lnTo>
                    <a:pt x="692772" y="124511"/>
                  </a:lnTo>
                  <a:cubicBezTo>
                    <a:pt x="692614" y="128504"/>
                    <a:pt x="692388" y="132508"/>
                    <a:pt x="692093" y="136523"/>
                  </a:cubicBezTo>
                  <a:cubicBezTo>
                    <a:pt x="691799" y="140539"/>
                    <a:pt x="691302" y="144498"/>
                    <a:pt x="690601" y="148400"/>
                  </a:cubicBezTo>
                  <a:cubicBezTo>
                    <a:pt x="689982" y="152238"/>
                    <a:pt x="688369" y="155058"/>
                    <a:pt x="685759" y="156860"/>
                  </a:cubicBezTo>
                  <a:cubicBezTo>
                    <a:pt x="683150" y="158663"/>
                    <a:pt x="678913" y="159764"/>
                    <a:pt x="673046" y="160163"/>
                  </a:cubicBezTo>
                  <a:cubicBezTo>
                    <a:pt x="670867" y="160344"/>
                    <a:pt x="668665" y="160435"/>
                    <a:pt x="666440" y="160435"/>
                  </a:cubicBezTo>
                  <a:cubicBezTo>
                    <a:pt x="664216" y="160435"/>
                    <a:pt x="662014" y="160344"/>
                    <a:pt x="659835" y="160163"/>
                  </a:cubicBezTo>
                  <a:cubicBezTo>
                    <a:pt x="654364" y="159828"/>
                    <a:pt x="650420" y="158282"/>
                    <a:pt x="648003" y="155526"/>
                  </a:cubicBezTo>
                  <a:cubicBezTo>
                    <a:pt x="645587" y="152770"/>
                    <a:pt x="644403" y="148102"/>
                    <a:pt x="644452" y="141523"/>
                  </a:cubicBezTo>
                  <a:lnTo>
                    <a:pt x="644452" y="113834"/>
                  </a:lnTo>
                  <a:cubicBezTo>
                    <a:pt x="641093" y="123961"/>
                    <a:pt x="635957" y="133251"/>
                    <a:pt x="629046" y="141704"/>
                  </a:cubicBezTo>
                  <a:cubicBezTo>
                    <a:pt x="622135" y="150157"/>
                    <a:pt x="612973" y="158361"/>
                    <a:pt x="601561" y="166316"/>
                  </a:cubicBezTo>
                  <a:lnTo>
                    <a:pt x="593598" y="156001"/>
                  </a:lnTo>
                  <a:cubicBezTo>
                    <a:pt x="605699" y="147911"/>
                    <a:pt x="614937" y="139921"/>
                    <a:pt x="621314" y="132032"/>
                  </a:cubicBezTo>
                  <a:cubicBezTo>
                    <a:pt x="627690" y="124143"/>
                    <a:pt x="632076" y="115308"/>
                    <a:pt x="634471" y="105529"/>
                  </a:cubicBezTo>
                  <a:cubicBezTo>
                    <a:pt x="636867" y="95750"/>
                    <a:pt x="638142" y="83979"/>
                    <a:pt x="638299" y="70219"/>
                  </a:cubicBezTo>
                  <a:cubicBezTo>
                    <a:pt x="638360" y="68068"/>
                    <a:pt x="638418" y="64587"/>
                    <a:pt x="638473" y="59776"/>
                  </a:cubicBezTo>
                  <a:cubicBezTo>
                    <a:pt x="638528" y="54964"/>
                    <a:pt x="638572" y="50143"/>
                    <a:pt x="638607" y="45311"/>
                  </a:cubicBezTo>
                  <a:cubicBezTo>
                    <a:pt x="638642" y="40480"/>
                    <a:pt x="638659" y="36958"/>
                    <a:pt x="638661" y="34748"/>
                  </a:cubicBezTo>
                  <a:close/>
                  <a:moveTo>
                    <a:pt x="558127" y="32033"/>
                  </a:moveTo>
                  <a:lnTo>
                    <a:pt x="558127" y="77820"/>
                  </a:lnTo>
                  <a:lnTo>
                    <a:pt x="584368" y="77820"/>
                  </a:lnTo>
                  <a:lnTo>
                    <a:pt x="584368" y="32033"/>
                  </a:lnTo>
                  <a:close/>
                  <a:moveTo>
                    <a:pt x="12125" y="28775"/>
                  </a:moveTo>
                  <a:lnTo>
                    <a:pt x="12125" y="68771"/>
                  </a:lnTo>
                  <a:lnTo>
                    <a:pt x="41081" y="68771"/>
                  </a:lnTo>
                  <a:lnTo>
                    <a:pt x="41081" y="28775"/>
                  </a:lnTo>
                  <a:close/>
                  <a:moveTo>
                    <a:pt x="216808" y="28413"/>
                  </a:moveTo>
                  <a:lnTo>
                    <a:pt x="216808" y="40720"/>
                  </a:lnTo>
                  <a:lnTo>
                    <a:pt x="284674" y="40720"/>
                  </a:lnTo>
                  <a:lnTo>
                    <a:pt x="284674" y="28413"/>
                  </a:lnTo>
                  <a:close/>
                  <a:moveTo>
                    <a:pt x="84877" y="24975"/>
                  </a:moveTo>
                  <a:lnTo>
                    <a:pt x="84877" y="54836"/>
                  </a:lnTo>
                  <a:lnTo>
                    <a:pt x="125235" y="54836"/>
                  </a:lnTo>
                  <a:lnTo>
                    <a:pt x="125235" y="24975"/>
                  </a:lnTo>
                  <a:close/>
                  <a:moveTo>
                    <a:pt x="0" y="15564"/>
                  </a:moveTo>
                  <a:lnTo>
                    <a:pt x="52845" y="15564"/>
                  </a:lnTo>
                  <a:lnTo>
                    <a:pt x="52845" y="136094"/>
                  </a:lnTo>
                  <a:lnTo>
                    <a:pt x="0" y="136094"/>
                  </a:lnTo>
                  <a:close/>
                  <a:moveTo>
                    <a:pt x="71847" y="11945"/>
                  </a:moveTo>
                  <a:lnTo>
                    <a:pt x="138084" y="11945"/>
                  </a:lnTo>
                  <a:lnTo>
                    <a:pt x="138084" y="140980"/>
                  </a:lnTo>
                  <a:cubicBezTo>
                    <a:pt x="138253" y="148898"/>
                    <a:pt x="136557" y="154327"/>
                    <a:pt x="132994" y="157268"/>
                  </a:cubicBezTo>
                  <a:cubicBezTo>
                    <a:pt x="129431" y="160208"/>
                    <a:pt x="122984" y="162018"/>
                    <a:pt x="113652" y="162697"/>
                  </a:cubicBezTo>
                  <a:lnTo>
                    <a:pt x="104422" y="163602"/>
                  </a:lnTo>
                  <a:lnTo>
                    <a:pt x="99898" y="150210"/>
                  </a:lnTo>
                  <a:lnTo>
                    <a:pt x="111661" y="149305"/>
                  </a:lnTo>
                  <a:cubicBezTo>
                    <a:pt x="117294" y="148992"/>
                    <a:pt x="121004" y="148079"/>
                    <a:pt x="122791" y="146567"/>
                  </a:cubicBezTo>
                  <a:cubicBezTo>
                    <a:pt x="124579" y="145056"/>
                    <a:pt x="125393" y="142107"/>
                    <a:pt x="125235" y="137722"/>
                  </a:cubicBezTo>
                  <a:lnTo>
                    <a:pt x="125235" y="109852"/>
                  </a:lnTo>
                  <a:lnTo>
                    <a:pt x="82886" y="109852"/>
                  </a:lnTo>
                  <a:cubicBezTo>
                    <a:pt x="81171" y="121676"/>
                    <a:pt x="77725" y="131916"/>
                    <a:pt x="72548" y="140573"/>
                  </a:cubicBezTo>
                  <a:cubicBezTo>
                    <a:pt x="67372" y="149229"/>
                    <a:pt x="59899" y="158112"/>
                    <a:pt x="50130" y="167221"/>
                  </a:cubicBezTo>
                  <a:lnTo>
                    <a:pt x="39814" y="159077"/>
                  </a:lnTo>
                  <a:cubicBezTo>
                    <a:pt x="46906" y="152609"/>
                    <a:pt x="52596" y="146645"/>
                    <a:pt x="56883" y="141186"/>
                  </a:cubicBezTo>
                  <a:cubicBezTo>
                    <a:pt x="61169" y="135727"/>
                    <a:pt x="64393" y="129950"/>
                    <a:pt x="66553" y="123855"/>
                  </a:cubicBezTo>
                  <a:cubicBezTo>
                    <a:pt x="68714" y="117760"/>
                    <a:pt x="70150" y="110524"/>
                    <a:pt x="70863" y="102147"/>
                  </a:cubicBezTo>
                  <a:cubicBezTo>
                    <a:pt x="71575" y="93769"/>
                    <a:pt x="71904" y="83428"/>
                    <a:pt x="71847" y="71124"/>
                  </a:cubicBezTo>
                  <a:close/>
                  <a:moveTo>
                    <a:pt x="610971" y="11040"/>
                  </a:moveTo>
                  <a:lnTo>
                    <a:pt x="679923" y="11040"/>
                  </a:lnTo>
                  <a:lnTo>
                    <a:pt x="679923" y="111843"/>
                  </a:lnTo>
                  <a:lnTo>
                    <a:pt x="667798" y="111843"/>
                  </a:lnTo>
                  <a:lnTo>
                    <a:pt x="667798" y="22622"/>
                  </a:lnTo>
                  <a:lnTo>
                    <a:pt x="623459" y="22622"/>
                  </a:lnTo>
                  <a:lnTo>
                    <a:pt x="623459" y="112205"/>
                  </a:lnTo>
                  <a:lnTo>
                    <a:pt x="610971" y="112205"/>
                  </a:lnTo>
                  <a:close/>
                  <a:moveTo>
                    <a:pt x="203778" y="3620"/>
                  </a:moveTo>
                  <a:lnTo>
                    <a:pt x="216808" y="3982"/>
                  </a:lnTo>
                  <a:lnTo>
                    <a:pt x="216808" y="17736"/>
                  </a:lnTo>
                  <a:lnTo>
                    <a:pt x="284674" y="17736"/>
                  </a:lnTo>
                  <a:lnTo>
                    <a:pt x="284674" y="3620"/>
                  </a:lnTo>
                  <a:lnTo>
                    <a:pt x="297704" y="3982"/>
                  </a:lnTo>
                  <a:lnTo>
                    <a:pt x="297704" y="17736"/>
                  </a:lnTo>
                  <a:lnTo>
                    <a:pt x="323945" y="17736"/>
                  </a:lnTo>
                  <a:lnTo>
                    <a:pt x="323945" y="28413"/>
                  </a:lnTo>
                  <a:lnTo>
                    <a:pt x="297704" y="28413"/>
                  </a:lnTo>
                  <a:lnTo>
                    <a:pt x="297704" y="85783"/>
                  </a:lnTo>
                  <a:lnTo>
                    <a:pt x="329736" y="85783"/>
                  </a:lnTo>
                  <a:lnTo>
                    <a:pt x="329736" y="96641"/>
                  </a:lnTo>
                  <a:lnTo>
                    <a:pt x="286483" y="96641"/>
                  </a:lnTo>
                  <a:cubicBezTo>
                    <a:pt x="292501" y="103605"/>
                    <a:pt x="299513" y="109584"/>
                    <a:pt x="307522" y="114580"/>
                  </a:cubicBezTo>
                  <a:cubicBezTo>
                    <a:pt x="315530" y="119576"/>
                    <a:pt x="324805" y="124153"/>
                    <a:pt x="335347" y="128312"/>
                  </a:cubicBezTo>
                  <a:lnTo>
                    <a:pt x="328108" y="139170"/>
                  </a:lnTo>
                  <a:cubicBezTo>
                    <a:pt x="315462" y="133541"/>
                    <a:pt x="304603" y="127426"/>
                    <a:pt x="295532" y="120824"/>
                  </a:cubicBezTo>
                  <a:cubicBezTo>
                    <a:pt x="286461" y="114222"/>
                    <a:pt x="278498" y="106161"/>
                    <a:pt x="271643" y="96641"/>
                  </a:cubicBezTo>
                  <a:lnTo>
                    <a:pt x="229657" y="96641"/>
                  </a:lnTo>
                  <a:cubicBezTo>
                    <a:pt x="224183" y="104857"/>
                    <a:pt x="216537" y="112767"/>
                    <a:pt x="206719" y="120371"/>
                  </a:cubicBezTo>
                  <a:cubicBezTo>
                    <a:pt x="196901" y="127976"/>
                    <a:pt x="185725" y="134846"/>
                    <a:pt x="173193" y="140980"/>
                  </a:cubicBezTo>
                  <a:lnTo>
                    <a:pt x="165773" y="129217"/>
                  </a:lnTo>
                  <a:cubicBezTo>
                    <a:pt x="176100" y="124670"/>
                    <a:pt x="185533" y="119647"/>
                    <a:pt x="194073" y="114150"/>
                  </a:cubicBezTo>
                  <a:cubicBezTo>
                    <a:pt x="202613" y="108653"/>
                    <a:pt x="209648" y="102817"/>
                    <a:pt x="215179" y="96641"/>
                  </a:cubicBezTo>
                  <a:lnTo>
                    <a:pt x="172107" y="96641"/>
                  </a:lnTo>
                  <a:lnTo>
                    <a:pt x="172107" y="85783"/>
                  </a:lnTo>
                  <a:lnTo>
                    <a:pt x="203778" y="85783"/>
                  </a:lnTo>
                  <a:lnTo>
                    <a:pt x="203778" y="28413"/>
                  </a:lnTo>
                  <a:lnTo>
                    <a:pt x="177717" y="28413"/>
                  </a:lnTo>
                  <a:lnTo>
                    <a:pt x="177717" y="17736"/>
                  </a:lnTo>
                  <a:lnTo>
                    <a:pt x="203778" y="17736"/>
                  </a:lnTo>
                  <a:close/>
                  <a:moveTo>
                    <a:pt x="567357" y="1629"/>
                  </a:moveTo>
                  <a:lnTo>
                    <a:pt x="580387" y="3077"/>
                  </a:lnTo>
                  <a:cubicBezTo>
                    <a:pt x="579814" y="5354"/>
                    <a:pt x="579014" y="8129"/>
                    <a:pt x="577989" y="11402"/>
                  </a:cubicBezTo>
                  <a:cubicBezTo>
                    <a:pt x="576963" y="14674"/>
                    <a:pt x="575893" y="17811"/>
                    <a:pt x="574777" y="20812"/>
                  </a:cubicBezTo>
                  <a:lnTo>
                    <a:pt x="595951" y="20812"/>
                  </a:lnTo>
                  <a:lnTo>
                    <a:pt x="595951" y="144056"/>
                  </a:lnTo>
                  <a:cubicBezTo>
                    <a:pt x="596071" y="150681"/>
                    <a:pt x="594654" y="155303"/>
                    <a:pt x="591698" y="157924"/>
                  </a:cubicBezTo>
                  <a:cubicBezTo>
                    <a:pt x="588742" y="160544"/>
                    <a:pt x="583524" y="162135"/>
                    <a:pt x="576043" y="162697"/>
                  </a:cubicBezTo>
                  <a:lnTo>
                    <a:pt x="568442" y="163421"/>
                  </a:lnTo>
                  <a:lnTo>
                    <a:pt x="564280" y="151295"/>
                  </a:lnTo>
                  <a:lnTo>
                    <a:pt x="573872" y="150391"/>
                  </a:lnTo>
                  <a:cubicBezTo>
                    <a:pt x="578268" y="150014"/>
                    <a:pt x="581148" y="149139"/>
                    <a:pt x="582513" y="147766"/>
                  </a:cubicBezTo>
                  <a:cubicBezTo>
                    <a:pt x="583878" y="146394"/>
                    <a:pt x="584496" y="144072"/>
                    <a:pt x="584368" y="140799"/>
                  </a:cubicBezTo>
                  <a:lnTo>
                    <a:pt x="584368" y="89402"/>
                  </a:lnTo>
                  <a:lnTo>
                    <a:pt x="558127" y="89402"/>
                  </a:lnTo>
                  <a:cubicBezTo>
                    <a:pt x="557887" y="103593"/>
                    <a:pt x="557140" y="115126"/>
                    <a:pt x="555888" y="124002"/>
                  </a:cubicBezTo>
                  <a:cubicBezTo>
                    <a:pt x="554636" y="132877"/>
                    <a:pt x="552871" y="140456"/>
                    <a:pt x="550593" y="146738"/>
                  </a:cubicBezTo>
                  <a:cubicBezTo>
                    <a:pt x="548315" y="153019"/>
                    <a:pt x="545518" y="159364"/>
                    <a:pt x="542201" y="165773"/>
                  </a:cubicBezTo>
                  <a:lnTo>
                    <a:pt x="530438" y="159982"/>
                  </a:lnTo>
                  <a:cubicBezTo>
                    <a:pt x="533245" y="155471"/>
                    <a:pt x="535835" y="150297"/>
                    <a:pt x="538206" y="144459"/>
                  </a:cubicBezTo>
                  <a:cubicBezTo>
                    <a:pt x="540578" y="138621"/>
                    <a:pt x="542537" y="131314"/>
                    <a:pt x="544085" y="122541"/>
                  </a:cubicBezTo>
                  <a:cubicBezTo>
                    <a:pt x="545632" y="113767"/>
                    <a:pt x="546572" y="102720"/>
                    <a:pt x="546906" y="89402"/>
                  </a:cubicBezTo>
                  <a:lnTo>
                    <a:pt x="531342" y="89402"/>
                  </a:lnTo>
                  <a:lnTo>
                    <a:pt x="531342" y="77820"/>
                  </a:lnTo>
                  <a:lnTo>
                    <a:pt x="546906" y="77820"/>
                  </a:lnTo>
                  <a:lnTo>
                    <a:pt x="546906" y="20812"/>
                  </a:lnTo>
                  <a:lnTo>
                    <a:pt x="562108" y="20812"/>
                  </a:lnTo>
                  <a:cubicBezTo>
                    <a:pt x="563220" y="17694"/>
                    <a:pt x="564254" y="14339"/>
                    <a:pt x="565207" y="10746"/>
                  </a:cubicBezTo>
                  <a:cubicBezTo>
                    <a:pt x="566161" y="7153"/>
                    <a:pt x="566878" y="4114"/>
                    <a:pt x="567357" y="1629"/>
                  </a:cubicBezTo>
                  <a:close/>
                  <a:moveTo>
                    <a:pt x="807148" y="1448"/>
                  </a:moveTo>
                  <a:cubicBezTo>
                    <a:pt x="808095" y="3646"/>
                    <a:pt x="809188" y="6489"/>
                    <a:pt x="810429" y="9977"/>
                  </a:cubicBezTo>
                  <a:cubicBezTo>
                    <a:pt x="811669" y="13464"/>
                    <a:pt x="812808" y="16895"/>
                    <a:pt x="813845" y="20270"/>
                  </a:cubicBezTo>
                  <a:lnTo>
                    <a:pt x="868318" y="20270"/>
                  </a:lnTo>
                  <a:lnTo>
                    <a:pt x="868318" y="33119"/>
                  </a:lnTo>
                  <a:lnTo>
                    <a:pt x="747970" y="33119"/>
                  </a:lnTo>
                  <a:lnTo>
                    <a:pt x="747970" y="73295"/>
                  </a:lnTo>
                  <a:cubicBezTo>
                    <a:pt x="748007" y="88213"/>
                    <a:pt x="747328" y="100786"/>
                    <a:pt x="745932" y="111012"/>
                  </a:cubicBezTo>
                  <a:cubicBezTo>
                    <a:pt x="744536" y="121238"/>
                    <a:pt x="742194" y="130459"/>
                    <a:pt x="738907" y="138674"/>
                  </a:cubicBezTo>
                  <a:cubicBezTo>
                    <a:pt x="735621" y="146889"/>
                    <a:pt x="731161" y="155440"/>
                    <a:pt x="725529" y="164326"/>
                  </a:cubicBezTo>
                  <a:lnTo>
                    <a:pt x="711775" y="158534"/>
                  </a:lnTo>
                  <a:cubicBezTo>
                    <a:pt x="717464" y="149981"/>
                    <a:pt x="721950" y="141812"/>
                    <a:pt x="725234" y="134029"/>
                  </a:cubicBezTo>
                  <a:cubicBezTo>
                    <a:pt x="728517" y="126246"/>
                    <a:pt x="730845" y="117689"/>
                    <a:pt x="732218" y="108357"/>
                  </a:cubicBezTo>
                  <a:cubicBezTo>
                    <a:pt x="733591" y="99026"/>
                    <a:pt x="734257" y="87761"/>
                    <a:pt x="734215" y="74562"/>
                  </a:cubicBezTo>
                  <a:lnTo>
                    <a:pt x="734215" y="20270"/>
                  </a:lnTo>
                  <a:lnTo>
                    <a:pt x="798823" y="20270"/>
                  </a:lnTo>
                  <a:cubicBezTo>
                    <a:pt x="797896" y="17136"/>
                    <a:pt x="796946" y="14128"/>
                    <a:pt x="795973" y="11243"/>
                  </a:cubicBezTo>
                  <a:cubicBezTo>
                    <a:pt x="795000" y="8359"/>
                    <a:pt x="794141" y="5939"/>
                    <a:pt x="793394" y="3982"/>
                  </a:cubicBezTo>
                  <a:close/>
                  <a:moveTo>
                    <a:pt x="435064" y="0"/>
                  </a:moveTo>
                  <a:lnTo>
                    <a:pt x="446646" y="3982"/>
                  </a:lnTo>
                  <a:cubicBezTo>
                    <a:pt x="445568" y="6331"/>
                    <a:pt x="444512" y="8555"/>
                    <a:pt x="443479" y="10655"/>
                  </a:cubicBezTo>
                  <a:cubicBezTo>
                    <a:pt x="442446" y="12755"/>
                    <a:pt x="441390" y="14754"/>
                    <a:pt x="440312" y="16650"/>
                  </a:cubicBezTo>
                  <a:lnTo>
                    <a:pt x="510349" y="16650"/>
                  </a:lnTo>
                  <a:lnTo>
                    <a:pt x="510349" y="28051"/>
                  </a:lnTo>
                  <a:lnTo>
                    <a:pt x="433435" y="28051"/>
                  </a:lnTo>
                  <a:cubicBezTo>
                    <a:pt x="431814" y="30566"/>
                    <a:pt x="430034" y="33092"/>
                    <a:pt x="428096" y="35630"/>
                  </a:cubicBezTo>
                  <a:cubicBezTo>
                    <a:pt x="426158" y="38167"/>
                    <a:pt x="424017" y="40829"/>
                    <a:pt x="421672" y="43615"/>
                  </a:cubicBezTo>
                  <a:lnTo>
                    <a:pt x="412261" y="36738"/>
                  </a:lnTo>
                  <a:lnTo>
                    <a:pt x="412261" y="40358"/>
                  </a:lnTo>
                  <a:lnTo>
                    <a:pt x="379685" y="40358"/>
                  </a:lnTo>
                  <a:lnTo>
                    <a:pt x="379504" y="64789"/>
                  </a:lnTo>
                  <a:lnTo>
                    <a:pt x="408822" y="64789"/>
                  </a:lnTo>
                  <a:cubicBezTo>
                    <a:pt x="408783" y="65930"/>
                    <a:pt x="408703" y="69034"/>
                    <a:pt x="408581" y="74102"/>
                  </a:cubicBezTo>
                  <a:cubicBezTo>
                    <a:pt x="408459" y="79169"/>
                    <a:pt x="408314" y="85218"/>
                    <a:pt x="408148" y="92248"/>
                  </a:cubicBezTo>
                  <a:cubicBezTo>
                    <a:pt x="407981" y="99279"/>
                    <a:pt x="407811" y="106309"/>
                    <a:pt x="407637" y="113340"/>
                  </a:cubicBezTo>
                  <a:cubicBezTo>
                    <a:pt x="407463" y="120370"/>
                    <a:pt x="407304" y="126419"/>
                    <a:pt x="407160" y="131487"/>
                  </a:cubicBezTo>
                  <a:cubicBezTo>
                    <a:pt x="407017" y="136554"/>
                    <a:pt x="406907" y="139658"/>
                    <a:pt x="406832" y="140799"/>
                  </a:cubicBezTo>
                  <a:cubicBezTo>
                    <a:pt x="406715" y="147020"/>
                    <a:pt x="405184" y="151454"/>
                    <a:pt x="402239" y="154101"/>
                  </a:cubicBezTo>
                  <a:cubicBezTo>
                    <a:pt x="399295" y="156747"/>
                    <a:pt x="394552" y="158286"/>
                    <a:pt x="388010" y="158715"/>
                  </a:cubicBezTo>
                  <a:lnTo>
                    <a:pt x="381314" y="159258"/>
                  </a:lnTo>
                  <a:lnTo>
                    <a:pt x="377152" y="146952"/>
                  </a:lnTo>
                  <a:lnTo>
                    <a:pt x="385115" y="146590"/>
                  </a:lnTo>
                  <a:cubicBezTo>
                    <a:pt x="389085" y="146311"/>
                    <a:pt x="391777" y="145421"/>
                    <a:pt x="393191" y="143921"/>
                  </a:cubicBezTo>
                  <a:cubicBezTo>
                    <a:pt x="394605" y="142420"/>
                    <a:pt x="395351" y="139811"/>
                    <a:pt x="395430" y="136094"/>
                  </a:cubicBezTo>
                  <a:cubicBezTo>
                    <a:pt x="395570" y="134470"/>
                    <a:pt x="395731" y="130863"/>
                    <a:pt x="395914" y="125272"/>
                  </a:cubicBezTo>
                  <a:cubicBezTo>
                    <a:pt x="396096" y="119681"/>
                    <a:pt x="396274" y="113433"/>
                    <a:pt x="396448" y="106527"/>
                  </a:cubicBezTo>
                  <a:cubicBezTo>
                    <a:pt x="396622" y="99621"/>
                    <a:pt x="396766" y="93384"/>
                    <a:pt x="396881" y="87816"/>
                  </a:cubicBezTo>
                  <a:cubicBezTo>
                    <a:pt x="396995" y="82247"/>
                    <a:pt x="397055" y="78674"/>
                    <a:pt x="397059" y="77096"/>
                  </a:cubicBezTo>
                  <a:lnTo>
                    <a:pt x="379143" y="77096"/>
                  </a:lnTo>
                  <a:cubicBezTo>
                    <a:pt x="378844" y="91660"/>
                    <a:pt x="377892" y="103854"/>
                    <a:pt x="376287" y="113679"/>
                  </a:cubicBezTo>
                  <a:cubicBezTo>
                    <a:pt x="374682" y="123505"/>
                    <a:pt x="372403" y="132254"/>
                    <a:pt x="369450" y="139928"/>
                  </a:cubicBezTo>
                  <a:cubicBezTo>
                    <a:pt x="366498" y="147601"/>
                    <a:pt x="362851" y="155493"/>
                    <a:pt x="358511" y="163602"/>
                  </a:cubicBezTo>
                  <a:lnTo>
                    <a:pt x="346929" y="158896"/>
                  </a:lnTo>
                  <a:cubicBezTo>
                    <a:pt x="351149" y="151451"/>
                    <a:pt x="354733" y="143941"/>
                    <a:pt x="357680" y="136368"/>
                  </a:cubicBezTo>
                  <a:cubicBezTo>
                    <a:pt x="360627" y="128795"/>
                    <a:pt x="362951" y="119865"/>
                    <a:pt x="364651" y="109577"/>
                  </a:cubicBezTo>
                  <a:cubicBezTo>
                    <a:pt x="366351" y="99290"/>
                    <a:pt x="367442" y="86351"/>
                    <a:pt x="367922" y="70762"/>
                  </a:cubicBezTo>
                  <a:cubicBezTo>
                    <a:pt x="367982" y="69418"/>
                    <a:pt x="368043" y="66938"/>
                    <a:pt x="368103" y="63321"/>
                  </a:cubicBezTo>
                  <a:cubicBezTo>
                    <a:pt x="368163" y="59705"/>
                    <a:pt x="368224" y="55778"/>
                    <a:pt x="368284" y="51538"/>
                  </a:cubicBezTo>
                  <a:cubicBezTo>
                    <a:pt x="368344" y="47298"/>
                    <a:pt x="368405" y="43572"/>
                    <a:pt x="368465" y="40358"/>
                  </a:cubicBezTo>
                  <a:lnTo>
                    <a:pt x="354168" y="40358"/>
                  </a:lnTo>
                  <a:lnTo>
                    <a:pt x="354168" y="28051"/>
                  </a:lnTo>
                  <a:lnTo>
                    <a:pt x="380952" y="28051"/>
                  </a:lnTo>
                  <a:cubicBezTo>
                    <a:pt x="379716" y="23644"/>
                    <a:pt x="378388" y="19248"/>
                    <a:pt x="376971" y="14863"/>
                  </a:cubicBezTo>
                  <a:cubicBezTo>
                    <a:pt x="375553" y="10478"/>
                    <a:pt x="374407" y="7032"/>
                    <a:pt x="373532" y="4525"/>
                  </a:cubicBezTo>
                  <a:lnTo>
                    <a:pt x="385477" y="1810"/>
                  </a:lnTo>
                  <a:cubicBezTo>
                    <a:pt x="386547" y="4679"/>
                    <a:pt x="387890" y="8668"/>
                    <a:pt x="389503" y="13777"/>
                  </a:cubicBezTo>
                  <a:cubicBezTo>
                    <a:pt x="391117" y="18886"/>
                    <a:pt x="392550" y="23644"/>
                    <a:pt x="393801" y="28051"/>
                  </a:cubicBezTo>
                  <a:lnTo>
                    <a:pt x="412261" y="28051"/>
                  </a:lnTo>
                  <a:lnTo>
                    <a:pt x="412261" y="36376"/>
                  </a:lnTo>
                  <a:cubicBezTo>
                    <a:pt x="417419" y="30517"/>
                    <a:pt x="421898" y="24590"/>
                    <a:pt x="425698" y="18596"/>
                  </a:cubicBezTo>
                  <a:cubicBezTo>
                    <a:pt x="429499" y="12601"/>
                    <a:pt x="432621" y="6402"/>
                    <a:pt x="4350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DEEF1EF-148E-4715-A187-47F6BE60ECC2}"/>
              </a:ext>
            </a:extLst>
          </p:cNvPr>
          <p:cNvGrpSpPr/>
          <p:nvPr/>
        </p:nvGrpSpPr>
        <p:grpSpPr>
          <a:xfrm>
            <a:off x="701475" y="3117707"/>
            <a:ext cx="4540251" cy="2868214"/>
            <a:chOff x="666750" y="2987488"/>
            <a:chExt cx="4540251" cy="2868214"/>
          </a:xfrm>
        </p:grpSpPr>
        <p:sp>
          <p:nvSpPr>
            <p:cNvPr id="21" name="描边的录音机">
              <a:extLst>
                <a:ext uri="{FF2B5EF4-FFF2-40B4-BE49-F238E27FC236}">
                  <a16:creationId xmlns="" xmlns:a16="http://schemas.microsoft.com/office/drawing/2014/main" id="{368194D1-1CF6-47A0-B876-12A8AD55FE53}"/>
                </a:ext>
              </a:extLst>
            </p:cNvPr>
            <p:cNvSpPr/>
            <p:nvPr/>
          </p:nvSpPr>
          <p:spPr>
            <a:xfrm>
              <a:off x="686042" y="2992016"/>
              <a:ext cx="4509396" cy="2863686"/>
            </a:xfrm>
            <a:custGeom>
              <a:avLst/>
              <a:gdLst/>
              <a:ahLst/>
              <a:cxnLst/>
              <a:rect l="0" t="0" r="0" b="0"/>
              <a:pathLst>
                <a:path w="4509396" h="2863686">
                  <a:moveTo>
                    <a:pt x="833785" y="26142"/>
                  </a:moveTo>
                  <a:cubicBezTo>
                    <a:pt x="817383" y="42545"/>
                    <a:pt x="813828" y="80684"/>
                    <a:pt x="813828" y="240270"/>
                  </a:cubicBezTo>
                  <a:cubicBezTo>
                    <a:pt x="813828" y="347063"/>
                    <a:pt x="810355" y="459775"/>
                    <a:pt x="806111" y="490741"/>
                  </a:cubicBezTo>
                  <a:lnTo>
                    <a:pt x="798394" y="547042"/>
                  </a:lnTo>
                  <a:lnTo>
                    <a:pt x="675936" y="556312"/>
                  </a:lnTo>
                  <a:cubicBezTo>
                    <a:pt x="569890" y="564339"/>
                    <a:pt x="545412" y="570764"/>
                    <a:pt x="493295" y="604248"/>
                  </a:cubicBezTo>
                  <a:cubicBezTo>
                    <a:pt x="391778" y="669470"/>
                    <a:pt x="336224" y="731603"/>
                    <a:pt x="273844" y="849683"/>
                  </a:cubicBezTo>
                  <a:cubicBezTo>
                    <a:pt x="240940" y="911970"/>
                    <a:pt x="174667" y="1034043"/>
                    <a:pt x="126573" y="1120956"/>
                  </a:cubicBezTo>
                  <a:cubicBezTo>
                    <a:pt x="78478" y="1207869"/>
                    <a:pt x="39128" y="1281774"/>
                    <a:pt x="39128" y="1285188"/>
                  </a:cubicBezTo>
                  <a:cubicBezTo>
                    <a:pt x="39128" y="1288603"/>
                    <a:pt x="29622" y="1311428"/>
                    <a:pt x="18004" y="1335911"/>
                  </a:cubicBezTo>
                  <a:cubicBezTo>
                    <a:pt x="5257" y="1362774"/>
                    <a:pt x="0" y="1393752"/>
                    <a:pt x="4746" y="1414031"/>
                  </a:cubicBezTo>
                  <a:cubicBezTo>
                    <a:pt x="17248" y="1467445"/>
                    <a:pt x="48717" y="1733594"/>
                    <a:pt x="70285" y="1968335"/>
                  </a:cubicBezTo>
                  <a:cubicBezTo>
                    <a:pt x="81196" y="2087080"/>
                    <a:pt x="92936" y="2214422"/>
                    <a:pt x="96375" y="2251318"/>
                  </a:cubicBezTo>
                  <a:cubicBezTo>
                    <a:pt x="104182" y="2335077"/>
                    <a:pt x="128279" y="2394021"/>
                    <a:pt x="167840" y="2426128"/>
                  </a:cubicBezTo>
                  <a:cubicBezTo>
                    <a:pt x="184652" y="2439772"/>
                    <a:pt x="208161" y="2476890"/>
                    <a:pt x="220084" y="2508612"/>
                  </a:cubicBezTo>
                  <a:cubicBezTo>
                    <a:pt x="277040" y="2660156"/>
                    <a:pt x="372131" y="2678973"/>
                    <a:pt x="1156728" y="2693960"/>
                  </a:cubicBezTo>
                  <a:lnTo>
                    <a:pt x="1607578" y="2702573"/>
                  </a:lnTo>
                  <a:lnTo>
                    <a:pt x="1630523" y="2732329"/>
                  </a:lnTo>
                  <a:cubicBezTo>
                    <a:pt x="1660239" y="2770865"/>
                    <a:pt x="1731647" y="2773215"/>
                    <a:pt x="1762925" y="2736685"/>
                  </a:cubicBezTo>
                  <a:cubicBezTo>
                    <a:pt x="1782054" y="2714343"/>
                    <a:pt x="1800389" y="2711285"/>
                    <a:pt x="1915201" y="2711285"/>
                  </a:cubicBezTo>
                  <a:lnTo>
                    <a:pt x="2045728" y="2711285"/>
                  </a:lnTo>
                  <a:lnTo>
                    <a:pt x="2045728" y="2749385"/>
                  </a:lnTo>
                  <a:cubicBezTo>
                    <a:pt x="2045728" y="2824563"/>
                    <a:pt x="2114893" y="2863685"/>
                    <a:pt x="2247804" y="2863685"/>
                  </a:cubicBezTo>
                  <a:cubicBezTo>
                    <a:pt x="2376629" y="2863685"/>
                    <a:pt x="2439428" y="2824419"/>
                    <a:pt x="2439428" y="2743870"/>
                  </a:cubicBezTo>
                  <a:cubicBezTo>
                    <a:pt x="2439428" y="2712074"/>
                    <a:pt x="2441526" y="2711285"/>
                    <a:pt x="2526073" y="2711285"/>
                  </a:cubicBezTo>
                  <a:cubicBezTo>
                    <a:pt x="2592254" y="2711285"/>
                    <a:pt x="2627497" y="2718585"/>
                    <a:pt x="2675298" y="2742192"/>
                  </a:cubicBezTo>
                  <a:cubicBezTo>
                    <a:pt x="2709717" y="2759191"/>
                    <a:pt x="2783598" y="2788738"/>
                    <a:pt x="2839478" y="2807851"/>
                  </a:cubicBezTo>
                  <a:cubicBezTo>
                    <a:pt x="2928873" y="2838428"/>
                    <a:pt x="2960911" y="2842712"/>
                    <a:pt x="3106178" y="2843509"/>
                  </a:cubicBezTo>
                  <a:cubicBezTo>
                    <a:pt x="3281286" y="2844471"/>
                    <a:pt x="3401450" y="2820674"/>
                    <a:pt x="3531628" y="2759256"/>
                  </a:cubicBezTo>
                  <a:cubicBezTo>
                    <a:pt x="3649602" y="2703595"/>
                    <a:pt x="3662740" y="2698585"/>
                    <a:pt x="3690732" y="2698585"/>
                  </a:cubicBezTo>
                  <a:cubicBezTo>
                    <a:pt x="3706505" y="2698585"/>
                    <a:pt x="3722688" y="2707125"/>
                    <a:pt x="3726693" y="2717562"/>
                  </a:cubicBezTo>
                  <a:cubicBezTo>
                    <a:pt x="3739115" y="2749934"/>
                    <a:pt x="3801116" y="2774415"/>
                    <a:pt x="3887577" y="2781088"/>
                  </a:cubicBezTo>
                  <a:cubicBezTo>
                    <a:pt x="3983537" y="2788493"/>
                    <a:pt x="4020121" y="2771187"/>
                    <a:pt x="4033063" y="2712266"/>
                  </a:cubicBezTo>
                  <a:cubicBezTo>
                    <a:pt x="4040290" y="2679360"/>
                    <a:pt x="4051017" y="2672200"/>
                    <a:pt x="4128215" y="2648752"/>
                  </a:cubicBezTo>
                  <a:cubicBezTo>
                    <a:pt x="4223062" y="2619943"/>
                    <a:pt x="4272235" y="2576576"/>
                    <a:pt x="4287173" y="2508563"/>
                  </a:cubicBezTo>
                  <a:cubicBezTo>
                    <a:pt x="4291791" y="2487536"/>
                    <a:pt x="4311573" y="2458936"/>
                    <a:pt x="4331133" y="2445008"/>
                  </a:cubicBezTo>
                  <a:cubicBezTo>
                    <a:pt x="4351719" y="2430350"/>
                    <a:pt x="4372252" y="2399522"/>
                    <a:pt x="4379889" y="2371810"/>
                  </a:cubicBezTo>
                  <a:cubicBezTo>
                    <a:pt x="4387144" y="2345479"/>
                    <a:pt x="4416430" y="2106765"/>
                    <a:pt x="4444968" y="1841335"/>
                  </a:cubicBezTo>
                  <a:cubicBezTo>
                    <a:pt x="4473506" y="1575905"/>
                    <a:pt x="4499706" y="1351985"/>
                    <a:pt x="4503192" y="1343735"/>
                  </a:cubicBezTo>
                  <a:cubicBezTo>
                    <a:pt x="4509395" y="1329050"/>
                    <a:pt x="4295657" y="1001517"/>
                    <a:pt x="4181473" y="850735"/>
                  </a:cubicBezTo>
                  <a:cubicBezTo>
                    <a:pt x="4019846" y="637303"/>
                    <a:pt x="3984772" y="610960"/>
                    <a:pt x="3799462" y="563816"/>
                  </a:cubicBezTo>
                  <a:cubicBezTo>
                    <a:pt x="3638016" y="522743"/>
                    <a:pt x="2986509" y="509248"/>
                    <a:pt x="1871103" y="523871"/>
                  </a:cubicBezTo>
                  <a:lnTo>
                    <a:pt x="928128" y="536234"/>
                  </a:lnTo>
                  <a:lnTo>
                    <a:pt x="928128" y="296610"/>
                  </a:lnTo>
                  <a:cubicBezTo>
                    <a:pt x="928128" y="73918"/>
                    <a:pt x="926333" y="55190"/>
                    <a:pt x="902728" y="31585"/>
                  </a:cubicBezTo>
                  <a:cubicBezTo>
                    <a:pt x="872104" y="961"/>
                    <a:pt x="859928" y="0"/>
                    <a:pt x="833785" y="26142"/>
                  </a:cubicBezTo>
                  <a:close/>
                </a:path>
              </a:pathLst>
            </a:custGeom>
            <a:solidFill>
              <a:srgbClr val="151B59"/>
            </a:solidFill>
            <a:ln w="127000">
              <a:solidFill>
                <a:srgbClr val="151B59"/>
              </a:solidFill>
            </a:ln>
            <a:effectLst>
              <a:outerShdw blurRad="152400" dist="127000" dir="5400000" algn="tl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投影仪啊啊啊" descr="图片包含 投影仪, 电子, 游戏机&#10;&#10;描述已自动生成">
              <a:extLst>
                <a:ext uri="{FF2B5EF4-FFF2-40B4-BE49-F238E27FC236}">
                  <a16:creationId xmlns="" xmlns:a16="http://schemas.microsoft.com/office/drawing/2014/main" id="{E8576535-8622-4813-BD7B-17E696156E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750" y="2987488"/>
              <a:ext cx="4540251" cy="2860952"/>
            </a:xfrm>
            <a:prstGeom prst="rect">
              <a:avLst/>
            </a:prstGeom>
            <a:effectLst/>
          </p:spPr>
        </p:pic>
        <p:pic>
          <p:nvPicPr>
            <p:cNvPr id="92" name="投影仪啊啊啊" descr="图片包含 投影仪, 电子, 游戏机&#10;&#10;描述已自动生成">
              <a:extLst>
                <a:ext uri="{FF2B5EF4-FFF2-40B4-BE49-F238E27FC236}">
                  <a16:creationId xmlns="" xmlns:a16="http://schemas.microsoft.com/office/drawing/2014/main" id="{7A807E0A-F957-4239-96DA-834DADFF55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750" y="2987488"/>
              <a:ext cx="4540251" cy="2860952"/>
            </a:xfrm>
            <a:prstGeom prst="rect">
              <a:avLst/>
            </a:prstGeom>
            <a:effectLst/>
          </p:spPr>
        </p:pic>
      </p:grp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6E387892-4DDA-483A-8337-0E3CFDA77921}"/>
              </a:ext>
            </a:extLst>
          </p:cNvPr>
          <p:cNvSpPr txBox="1"/>
          <p:nvPr/>
        </p:nvSpPr>
        <p:spPr>
          <a:xfrm>
            <a:off x="2663371" y="1184777"/>
            <a:ext cx="616458" cy="2229611"/>
          </a:xfrm>
          <a:custGeom>
            <a:avLst/>
            <a:gdLst/>
            <a:ahLst/>
            <a:cxnLst/>
            <a:rect l="l" t="t" r="r" b="b"/>
            <a:pathLst>
              <a:path w="616458" h="2229611">
                <a:moveTo>
                  <a:pt x="499110" y="1548384"/>
                </a:moveTo>
                <a:lnTo>
                  <a:pt x="575310" y="1548384"/>
                </a:lnTo>
                <a:lnTo>
                  <a:pt x="584454" y="1682496"/>
                </a:lnTo>
                <a:lnTo>
                  <a:pt x="528828" y="1682496"/>
                </a:lnTo>
                <a:close/>
                <a:moveTo>
                  <a:pt x="371856" y="1524000"/>
                </a:moveTo>
                <a:lnTo>
                  <a:pt x="453390" y="1524000"/>
                </a:lnTo>
                <a:lnTo>
                  <a:pt x="463296" y="1715261"/>
                </a:lnTo>
                <a:lnTo>
                  <a:pt x="614934" y="1715261"/>
                </a:lnTo>
                <a:lnTo>
                  <a:pt x="607314" y="1786127"/>
                </a:lnTo>
                <a:lnTo>
                  <a:pt x="467106" y="1786127"/>
                </a:lnTo>
                <a:lnTo>
                  <a:pt x="471678" y="1866900"/>
                </a:lnTo>
                <a:lnTo>
                  <a:pt x="503682" y="1819656"/>
                </a:lnTo>
                <a:lnTo>
                  <a:pt x="601980" y="1819656"/>
                </a:lnTo>
                <a:lnTo>
                  <a:pt x="477774" y="1988058"/>
                </a:lnTo>
                <a:lnTo>
                  <a:pt x="486918" y="2156459"/>
                </a:lnTo>
                <a:lnTo>
                  <a:pt x="572262" y="2156459"/>
                </a:lnTo>
                <a:lnTo>
                  <a:pt x="537210" y="2229611"/>
                </a:lnTo>
                <a:lnTo>
                  <a:pt x="409956" y="2229611"/>
                </a:lnTo>
                <a:lnTo>
                  <a:pt x="402336" y="2090927"/>
                </a:lnTo>
                <a:lnTo>
                  <a:pt x="300228" y="2229611"/>
                </a:lnTo>
                <a:lnTo>
                  <a:pt x="222504" y="2229611"/>
                </a:lnTo>
                <a:lnTo>
                  <a:pt x="396240" y="1976627"/>
                </a:lnTo>
                <a:lnTo>
                  <a:pt x="386334" y="1786127"/>
                </a:lnTo>
                <a:lnTo>
                  <a:pt x="211074" y="1786127"/>
                </a:lnTo>
                <a:lnTo>
                  <a:pt x="198120" y="1902714"/>
                </a:lnTo>
                <a:lnTo>
                  <a:pt x="303276" y="1879854"/>
                </a:lnTo>
                <a:lnTo>
                  <a:pt x="295656" y="1953006"/>
                </a:lnTo>
                <a:lnTo>
                  <a:pt x="190500" y="1974342"/>
                </a:lnTo>
                <a:lnTo>
                  <a:pt x="163830" y="2228850"/>
                </a:lnTo>
                <a:lnTo>
                  <a:pt x="45720" y="2228850"/>
                </a:lnTo>
                <a:lnTo>
                  <a:pt x="27432" y="2157984"/>
                </a:lnTo>
                <a:lnTo>
                  <a:pt x="95250" y="2157984"/>
                </a:lnTo>
                <a:lnTo>
                  <a:pt x="112776" y="1992630"/>
                </a:lnTo>
                <a:lnTo>
                  <a:pt x="9144" y="2014727"/>
                </a:lnTo>
                <a:lnTo>
                  <a:pt x="16764" y="1942338"/>
                </a:lnTo>
                <a:lnTo>
                  <a:pt x="119634" y="1920240"/>
                </a:lnTo>
                <a:lnTo>
                  <a:pt x="133350" y="1786127"/>
                </a:lnTo>
                <a:lnTo>
                  <a:pt x="36576" y="1786127"/>
                </a:lnTo>
                <a:lnTo>
                  <a:pt x="44196" y="1715261"/>
                </a:lnTo>
                <a:lnTo>
                  <a:pt x="140970" y="1715261"/>
                </a:lnTo>
                <a:lnTo>
                  <a:pt x="150876" y="1619250"/>
                </a:lnTo>
                <a:lnTo>
                  <a:pt x="67056" y="1619250"/>
                </a:lnTo>
                <a:lnTo>
                  <a:pt x="74676" y="1547622"/>
                </a:lnTo>
                <a:lnTo>
                  <a:pt x="236220" y="1547622"/>
                </a:lnTo>
                <a:lnTo>
                  <a:pt x="335280" y="1526285"/>
                </a:lnTo>
                <a:lnTo>
                  <a:pt x="328422" y="1597151"/>
                </a:lnTo>
                <a:lnTo>
                  <a:pt x="228600" y="1618488"/>
                </a:lnTo>
                <a:lnTo>
                  <a:pt x="218694" y="1715261"/>
                </a:lnTo>
                <a:lnTo>
                  <a:pt x="382524" y="1715261"/>
                </a:lnTo>
                <a:close/>
                <a:moveTo>
                  <a:pt x="76962" y="1011936"/>
                </a:moveTo>
                <a:lnTo>
                  <a:pt x="260604" y="1073658"/>
                </a:lnTo>
                <a:lnTo>
                  <a:pt x="252222" y="1149096"/>
                </a:lnTo>
                <a:lnTo>
                  <a:pt x="70104" y="1084326"/>
                </a:lnTo>
                <a:close/>
                <a:moveTo>
                  <a:pt x="360426" y="897636"/>
                </a:moveTo>
                <a:lnTo>
                  <a:pt x="439674" y="897636"/>
                </a:lnTo>
                <a:lnTo>
                  <a:pt x="410718" y="1168146"/>
                </a:lnTo>
                <a:lnTo>
                  <a:pt x="592836" y="1168146"/>
                </a:lnTo>
                <a:lnTo>
                  <a:pt x="585216" y="1240535"/>
                </a:lnTo>
                <a:lnTo>
                  <a:pt x="415290" y="1240535"/>
                </a:lnTo>
                <a:lnTo>
                  <a:pt x="560070" y="1466850"/>
                </a:lnTo>
                <a:lnTo>
                  <a:pt x="504444" y="1466850"/>
                </a:lnTo>
                <a:lnTo>
                  <a:pt x="339852" y="1292351"/>
                </a:lnTo>
                <a:lnTo>
                  <a:pt x="85344" y="1466850"/>
                </a:lnTo>
                <a:lnTo>
                  <a:pt x="0" y="1466850"/>
                </a:lnTo>
                <a:lnTo>
                  <a:pt x="291084" y="1240535"/>
                </a:lnTo>
                <a:lnTo>
                  <a:pt x="13716" y="1240535"/>
                </a:lnTo>
                <a:lnTo>
                  <a:pt x="21336" y="1168146"/>
                </a:lnTo>
                <a:lnTo>
                  <a:pt x="332994" y="1168146"/>
                </a:lnTo>
                <a:close/>
                <a:moveTo>
                  <a:pt x="118872" y="884682"/>
                </a:moveTo>
                <a:lnTo>
                  <a:pt x="303276" y="946404"/>
                </a:lnTo>
                <a:lnTo>
                  <a:pt x="294894" y="1021080"/>
                </a:lnTo>
                <a:lnTo>
                  <a:pt x="111252" y="957072"/>
                </a:lnTo>
                <a:close/>
                <a:moveTo>
                  <a:pt x="78486" y="778764"/>
                </a:moveTo>
                <a:lnTo>
                  <a:pt x="616458" y="778764"/>
                </a:lnTo>
                <a:lnTo>
                  <a:pt x="609600" y="854202"/>
                </a:lnTo>
                <a:lnTo>
                  <a:pt x="569976" y="982218"/>
                </a:lnTo>
                <a:lnTo>
                  <a:pt x="505968" y="982218"/>
                </a:lnTo>
                <a:lnTo>
                  <a:pt x="532638" y="854202"/>
                </a:lnTo>
                <a:lnTo>
                  <a:pt x="70104" y="854202"/>
                </a:lnTo>
                <a:close/>
                <a:moveTo>
                  <a:pt x="430530" y="159258"/>
                </a:moveTo>
                <a:lnTo>
                  <a:pt x="410718" y="340614"/>
                </a:lnTo>
                <a:lnTo>
                  <a:pt x="489966" y="340614"/>
                </a:lnTo>
                <a:lnTo>
                  <a:pt x="509778" y="159258"/>
                </a:lnTo>
                <a:close/>
                <a:moveTo>
                  <a:pt x="62484" y="129540"/>
                </a:moveTo>
                <a:lnTo>
                  <a:pt x="115824" y="129540"/>
                </a:lnTo>
                <a:lnTo>
                  <a:pt x="53340" y="399288"/>
                </a:lnTo>
                <a:lnTo>
                  <a:pt x="14478" y="399288"/>
                </a:lnTo>
                <a:close/>
                <a:moveTo>
                  <a:pt x="371094" y="0"/>
                </a:moveTo>
                <a:lnTo>
                  <a:pt x="446532" y="0"/>
                </a:lnTo>
                <a:lnTo>
                  <a:pt x="437388" y="87630"/>
                </a:lnTo>
                <a:lnTo>
                  <a:pt x="589788" y="87630"/>
                </a:lnTo>
                <a:lnTo>
                  <a:pt x="563118" y="340614"/>
                </a:lnTo>
                <a:lnTo>
                  <a:pt x="603504" y="340614"/>
                </a:lnTo>
                <a:lnTo>
                  <a:pt x="595884" y="413004"/>
                </a:lnTo>
                <a:lnTo>
                  <a:pt x="415290" y="413004"/>
                </a:lnTo>
                <a:lnTo>
                  <a:pt x="564642" y="704850"/>
                </a:lnTo>
                <a:lnTo>
                  <a:pt x="499110" y="704850"/>
                </a:lnTo>
                <a:lnTo>
                  <a:pt x="358140" y="490728"/>
                </a:lnTo>
                <a:lnTo>
                  <a:pt x="219456" y="704850"/>
                </a:lnTo>
                <a:lnTo>
                  <a:pt x="153924" y="704850"/>
                </a:lnTo>
                <a:lnTo>
                  <a:pt x="316992" y="413004"/>
                </a:lnTo>
                <a:lnTo>
                  <a:pt x="196596" y="413004"/>
                </a:lnTo>
                <a:lnTo>
                  <a:pt x="204216" y="340614"/>
                </a:lnTo>
                <a:lnTo>
                  <a:pt x="335280" y="340614"/>
                </a:lnTo>
                <a:lnTo>
                  <a:pt x="353568" y="159258"/>
                </a:lnTo>
                <a:lnTo>
                  <a:pt x="259842" y="159258"/>
                </a:lnTo>
                <a:lnTo>
                  <a:pt x="266700" y="87630"/>
                </a:lnTo>
                <a:lnTo>
                  <a:pt x="361950" y="87630"/>
                </a:lnTo>
                <a:close/>
                <a:moveTo>
                  <a:pt x="134874" y="0"/>
                </a:moveTo>
                <a:lnTo>
                  <a:pt x="204978" y="0"/>
                </a:lnTo>
                <a:lnTo>
                  <a:pt x="191262" y="129540"/>
                </a:lnTo>
                <a:lnTo>
                  <a:pt x="243078" y="129540"/>
                </a:lnTo>
                <a:lnTo>
                  <a:pt x="246126" y="308610"/>
                </a:lnTo>
                <a:lnTo>
                  <a:pt x="208788" y="308610"/>
                </a:lnTo>
                <a:lnTo>
                  <a:pt x="191262" y="136398"/>
                </a:lnTo>
                <a:lnTo>
                  <a:pt x="131826" y="704850"/>
                </a:lnTo>
                <a:lnTo>
                  <a:pt x="61722" y="704850"/>
                </a:lnTo>
                <a:close/>
              </a:path>
            </a:pathLst>
          </a:custGeom>
          <a:solidFill>
            <a:srgbClr val="0A0D2C"/>
          </a:solidFill>
          <a:ln>
            <a:noFill/>
          </a:ln>
          <a:effectLst/>
          <a:scene3d>
            <a:camera prst="perspectiveRelaxedModerately" fov="7200000"/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 dirty="0">
              <a:solidFill>
                <a:srgbClr val="151B5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E8301A40-C29B-4065-AC5D-2E27671CA669}"/>
              </a:ext>
            </a:extLst>
          </p:cNvPr>
          <p:cNvSpPr/>
          <p:nvPr/>
        </p:nvSpPr>
        <p:spPr>
          <a:xfrm flipV="1">
            <a:off x="2067384" y="1817461"/>
            <a:ext cx="268196" cy="1428750"/>
          </a:xfrm>
          <a:custGeom>
            <a:avLst/>
            <a:gdLst>
              <a:gd name="connsiteX0" fmla="*/ 444500 w 444500"/>
              <a:gd name="connsiteY0" fmla="*/ 0 h 1860550"/>
              <a:gd name="connsiteX1" fmla="*/ 260350 w 444500"/>
              <a:gd name="connsiteY1" fmla="*/ 1860550 h 1860550"/>
              <a:gd name="connsiteX2" fmla="*/ 0 w 444500"/>
              <a:gd name="connsiteY2" fmla="*/ 1708150 h 1860550"/>
              <a:gd name="connsiteX3" fmla="*/ 444500 w 444500"/>
              <a:gd name="connsiteY3" fmla="*/ 0 h 1860550"/>
              <a:gd name="connsiteX0" fmla="*/ 349250 w 349250"/>
              <a:gd name="connsiteY0" fmla="*/ 0 h 1860550"/>
              <a:gd name="connsiteX1" fmla="*/ 165100 w 349250"/>
              <a:gd name="connsiteY1" fmla="*/ 1860550 h 1860550"/>
              <a:gd name="connsiteX2" fmla="*/ 0 w 349250"/>
              <a:gd name="connsiteY2" fmla="*/ 1638300 h 1860550"/>
              <a:gd name="connsiteX3" fmla="*/ 349250 w 349250"/>
              <a:gd name="connsiteY3" fmla="*/ 0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250" h="1860550">
                <a:moveTo>
                  <a:pt x="349250" y="0"/>
                </a:moveTo>
                <a:lnTo>
                  <a:pt x="165100" y="1860550"/>
                </a:lnTo>
                <a:lnTo>
                  <a:pt x="0" y="1638300"/>
                </a:lnTo>
                <a:lnTo>
                  <a:pt x="34925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A9546E4A-8174-4F13-AA8D-6CF329370ACD}"/>
              </a:ext>
            </a:extLst>
          </p:cNvPr>
          <p:cNvSpPr/>
          <p:nvPr/>
        </p:nvSpPr>
        <p:spPr>
          <a:xfrm flipH="1" flipV="1">
            <a:off x="3607620" y="1817461"/>
            <a:ext cx="268196" cy="1428750"/>
          </a:xfrm>
          <a:custGeom>
            <a:avLst/>
            <a:gdLst>
              <a:gd name="connsiteX0" fmla="*/ 444500 w 444500"/>
              <a:gd name="connsiteY0" fmla="*/ 0 h 1860550"/>
              <a:gd name="connsiteX1" fmla="*/ 260350 w 444500"/>
              <a:gd name="connsiteY1" fmla="*/ 1860550 h 1860550"/>
              <a:gd name="connsiteX2" fmla="*/ 0 w 444500"/>
              <a:gd name="connsiteY2" fmla="*/ 1708150 h 1860550"/>
              <a:gd name="connsiteX3" fmla="*/ 444500 w 444500"/>
              <a:gd name="connsiteY3" fmla="*/ 0 h 1860550"/>
              <a:gd name="connsiteX0" fmla="*/ 349250 w 349250"/>
              <a:gd name="connsiteY0" fmla="*/ 0 h 1860550"/>
              <a:gd name="connsiteX1" fmla="*/ 165100 w 349250"/>
              <a:gd name="connsiteY1" fmla="*/ 1860550 h 1860550"/>
              <a:gd name="connsiteX2" fmla="*/ 0 w 349250"/>
              <a:gd name="connsiteY2" fmla="*/ 1638300 h 1860550"/>
              <a:gd name="connsiteX3" fmla="*/ 349250 w 349250"/>
              <a:gd name="connsiteY3" fmla="*/ 0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250" h="1860550">
                <a:moveTo>
                  <a:pt x="349250" y="0"/>
                </a:moveTo>
                <a:lnTo>
                  <a:pt x="165100" y="1860550"/>
                </a:lnTo>
                <a:lnTo>
                  <a:pt x="0" y="1638300"/>
                </a:lnTo>
                <a:lnTo>
                  <a:pt x="34925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777025ED-102E-4934-8961-C9FEE16C4DC7}"/>
              </a:ext>
            </a:extLst>
          </p:cNvPr>
          <p:cNvSpPr/>
          <p:nvPr/>
        </p:nvSpPr>
        <p:spPr>
          <a:xfrm rot="755355" flipH="1" flipV="1">
            <a:off x="3809224" y="2303851"/>
            <a:ext cx="176894" cy="942359"/>
          </a:xfrm>
          <a:custGeom>
            <a:avLst/>
            <a:gdLst>
              <a:gd name="connsiteX0" fmla="*/ 444500 w 444500"/>
              <a:gd name="connsiteY0" fmla="*/ 0 h 1860550"/>
              <a:gd name="connsiteX1" fmla="*/ 260350 w 444500"/>
              <a:gd name="connsiteY1" fmla="*/ 1860550 h 1860550"/>
              <a:gd name="connsiteX2" fmla="*/ 0 w 444500"/>
              <a:gd name="connsiteY2" fmla="*/ 1708150 h 1860550"/>
              <a:gd name="connsiteX3" fmla="*/ 444500 w 444500"/>
              <a:gd name="connsiteY3" fmla="*/ 0 h 1860550"/>
              <a:gd name="connsiteX0" fmla="*/ 349250 w 349250"/>
              <a:gd name="connsiteY0" fmla="*/ 0 h 1860550"/>
              <a:gd name="connsiteX1" fmla="*/ 165100 w 349250"/>
              <a:gd name="connsiteY1" fmla="*/ 1860550 h 1860550"/>
              <a:gd name="connsiteX2" fmla="*/ 0 w 349250"/>
              <a:gd name="connsiteY2" fmla="*/ 1638300 h 1860550"/>
              <a:gd name="connsiteX3" fmla="*/ 349250 w 349250"/>
              <a:gd name="connsiteY3" fmla="*/ 0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250" h="1860550">
                <a:moveTo>
                  <a:pt x="349250" y="0"/>
                </a:moveTo>
                <a:lnTo>
                  <a:pt x="165100" y="1860550"/>
                </a:lnTo>
                <a:lnTo>
                  <a:pt x="0" y="1638300"/>
                </a:lnTo>
                <a:lnTo>
                  <a:pt x="34925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="" xmlns:a16="http://schemas.microsoft.com/office/drawing/2014/main" id="{BDAB469E-5F8B-4F77-B8D6-8D1178F98CD8}"/>
              </a:ext>
            </a:extLst>
          </p:cNvPr>
          <p:cNvSpPr/>
          <p:nvPr/>
        </p:nvSpPr>
        <p:spPr>
          <a:xfrm rot="20844645" flipV="1">
            <a:off x="1992593" y="2418724"/>
            <a:ext cx="176894" cy="942359"/>
          </a:xfrm>
          <a:custGeom>
            <a:avLst/>
            <a:gdLst>
              <a:gd name="connsiteX0" fmla="*/ 444500 w 444500"/>
              <a:gd name="connsiteY0" fmla="*/ 0 h 1860550"/>
              <a:gd name="connsiteX1" fmla="*/ 260350 w 444500"/>
              <a:gd name="connsiteY1" fmla="*/ 1860550 h 1860550"/>
              <a:gd name="connsiteX2" fmla="*/ 0 w 444500"/>
              <a:gd name="connsiteY2" fmla="*/ 1708150 h 1860550"/>
              <a:gd name="connsiteX3" fmla="*/ 444500 w 444500"/>
              <a:gd name="connsiteY3" fmla="*/ 0 h 1860550"/>
              <a:gd name="connsiteX0" fmla="*/ 349250 w 349250"/>
              <a:gd name="connsiteY0" fmla="*/ 0 h 1860550"/>
              <a:gd name="connsiteX1" fmla="*/ 165100 w 349250"/>
              <a:gd name="connsiteY1" fmla="*/ 1860550 h 1860550"/>
              <a:gd name="connsiteX2" fmla="*/ 0 w 349250"/>
              <a:gd name="connsiteY2" fmla="*/ 1638300 h 1860550"/>
              <a:gd name="connsiteX3" fmla="*/ 349250 w 349250"/>
              <a:gd name="connsiteY3" fmla="*/ 0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250" h="1860550">
                <a:moveTo>
                  <a:pt x="349250" y="0"/>
                </a:moveTo>
                <a:lnTo>
                  <a:pt x="165100" y="1860550"/>
                </a:lnTo>
                <a:lnTo>
                  <a:pt x="0" y="1638300"/>
                </a:lnTo>
                <a:lnTo>
                  <a:pt x="34925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3C801FB3-F28C-49FB-9D86-10EFA2700FCD}"/>
              </a:ext>
            </a:extLst>
          </p:cNvPr>
          <p:cNvSpPr/>
          <p:nvPr/>
        </p:nvSpPr>
        <p:spPr>
          <a:xfrm>
            <a:off x="6057112" y="3215834"/>
            <a:ext cx="5456563" cy="1406966"/>
          </a:xfrm>
          <a:prstGeom prst="rect">
            <a:avLst/>
          </a:prstGeom>
          <a:solidFill>
            <a:srgbClr val="E2253A"/>
          </a:solid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9B7E9540-D74C-40A0-AEFC-D12850927A8E}"/>
              </a:ext>
            </a:extLst>
          </p:cNvPr>
          <p:cNvSpPr/>
          <p:nvPr/>
        </p:nvSpPr>
        <p:spPr>
          <a:xfrm>
            <a:off x="5980912" y="3139634"/>
            <a:ext cx="5456563" cy="1406966"/>
          </a:xfrm>
          <a:prstGeom prst="rect">
            <a:avLst/>
          </a:prstGeom>
          <a:pattFill prst="wdUpDiag">
            <a:fgClr>
              <a:srgbClr val="F5F5F5"/>
            </a:fgClr>
            <a:bgClr>
              <a:schemeClr val="bg1"/>
            </a:bgClr>
          </a:patt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FD8FD68C-2818-46E5-B38E-3A782A284E3E}"/>
              </a:ext>
            </a:extLst>
          </p:cNvPr>
          <p:cNvSpPr/>
          <p:nvPr/>
        </p:nvSpPr>
        <p:spPr>
          <a:xfrm>
            <a:off x="6057112" y="1447776"/>
            <a:ext cx="5456563" cy="1406966"/>
          </a:xfrm>
          <a:prstGeom prst="rect">
            <a:avLst/>
          </a:prstGeom>
          <a:solidFill>
            <a:srgbClr val="E2253A"/>
          </a:solid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24BC731-6168-4AF5-A455-53DF62AE40AF}"/>
              </a:ext>
            </a:extLst>
          </p:cNvPr>
          <p:cNvSpPr/>
          <p:nvPr/>
        </p:nvSpPr>
        <p:spPr>
          <a:xfrm>
            <a:off x="5980912" y="1371576"/>
            <a:ext cx="5456563" cy="1406966"/>
          </a:xfrm>
          <a:prstGeom prst="rect">
            <a:avLst/>
          </a:prstGeom>
          <a:pattFill prst="wdUpDiag">
            <a:fgClr>
              <a:srgbClr val="F5F5F5"/>
            </a:fgClr>
            <a:bgClr>
              <a:schemeClr val="bg1"/>
            </a:bgClr>
          </a:patt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22CFEB5-3B54-438D-A9B4-9D8CC3037F19}"/>
              </a:ext>
            </a:extLst>
          </p:cNvPr>
          <p:cNvSpPr/>
          <p:nvPr/>
        </p:nvSpPr>
        <p:spPr>
          <a:xfrm>
            <a:off x="6057112" y="4983892"/>
            <a:ext cx="5456563" cy="1406966"/>
          </a:xfrm>
          <a:prstGeom prst="rect">
            <a:avLst/>
          </a:prstGeom>
          <a:solidFill>
            <a:srgbClr val="E2253A"/>
          </a:solid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A2D4C041-7473-4D3D-9FAF-C28A9C80E997}"/>
              </a:ext>
            </a:extLst>
          </p:cNvPr>
          <p:cNvSpPr/>
          <p:nvPr/>
        </p:nvSpPr>
        <p:spPr>
          <a:xfrm>
            <a:off x="5980912" y="4907692"/>
            <a:ext cx="5456563" cy="1406966"/>
          </a:xfrm>
          <a:prstGeom prst="rect">
            <a:avLst/>
          </a:prstGeom>
          <a:pattFill prst="wdUpDiag">
            <a:fgClr>
              <a:srgbClr val="F5F5F5"/>
            </a:fgClr>
            <a:bgClr>
              <a:schemeClr val="bg1"/>
            </a:bgClr>
          </a:pattFill>
          <a:ln w="38100">
            <a:solidFill>
              <a:srgbClr val="151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E345599-8F77-400E-BB79-D44B77AAD919}"/>
              </a:ext>
            </a:extLst>
          </p:cNvPr>
          <p:cNvSpPr txBox="1"/>
          <p:nvPr/>
        </p:nvSpPr>
        <p:spPr>
          <a:xfrm>
            <a:off x="6178674" y="3343668"/>
            <a:ext cx="4145366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rgbClr val="151B5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自带</a:t>
            </a:r>
            <a:r>
              <a:rPr lang="en-US" altLang="zh-CN" sz="4000" dirty="0" err="1">
                <a:solidFill>
                  <a:srgbClr val="151B5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lang="zh-CN" altLang="en-US" sz="4000" dirty="0">
                <a:solidFill>
                  <a:srgbClr val="151B5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无线投屏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63699B60-7285-4AF2-AF25-F3FFDA5D3A41}"/>
              </a:ext>
            </a:extLst>
          </p:cNvPr>
          <p:cNvSpPr txBox="1"/>
          <p:nvPr/>
        </p:nvSpPr>
        <p:spPr>
          <a:xfrm>
            <a:off x="6215626" y="4081105"/>
            <a:ext cx="143629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全设备无线投屏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C43F796F-9CAB-4494-9675-3D8AB871141A}"/>
              </a:ext>
            </a:extLst>
          </p:cNvPr>
          <p:cNvSpPr txBox="1"/>
          <p:nvPr/>
        </p:nvSpPr>
        <p:spPr>
          <a:xfrm>
            <a:off x="7839856" y="4081105"/>
            <a:ext cx="143629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主流系统全兼容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2F46FF3C-E98B-4A07-9D3A-4910A19FE6F5}"/>
              </a:ext>
            </a:extLst>
          </p:cNvPr>
          <p:cNvSpPr txBox="1"/>
          <p:nvPr/>
        </p:nvSpPr>
        <p:spPr>
          <a:xfrm>
            <a:off x="9464086" y="4081105"/>
            <a:ext cx="177163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盘文件即插即投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="" xmlns:a16="http://schemas.microsoft.com/office/drawing/2014/main" id="{5177D090-7A8E-4F1A-9F5F-2ED4D7927EC5}"/>
              </a:ext>
            </a:extLst>
          </p:cNvPr>
          <p:cNvCxnSpPr>
            <a:cxnSpLocks/>
          </p:cNvCxnSpPr>
          <p:nvPr/>
        </p:nvCxnSpPr>
        <p:spPr>
          <a:xfrm>
            <a:off x="7745887" y="4088269"/>
            <a:ext cx="0" cy="23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="" xmlns:a16="http://schemas.microsoft.com/office/drawing/2014/main" id="{A5B65F57-3AD8-4775-8D3F-E66668CF2D89}"/>
              </a:ext>
            </a:extLst>
          </p:cNvPr>
          <p:cNvCxnSpPr>
            <a:cxnSpLocks/>
          </p:cNvCxnSpPr>
          <p:nvPr/>
        </p:nvCxnSpPr>
        <p:spPr>
          <a:xfrm>
            <a:off x="9370116" y="4088269"/>
            <a:ext cx="0" cy="23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5007E48D-8076-4358-B06D-D3CAF9390891}"/>
              </a:ext>
            </a:extLst>
          </p:cNvPr>
          <p:cNvSpPr/>
          <p:nvPr/>
        </p:nvSpPr>
        <p:spPr>
          <a:xfrm>
            <a:off x="10740128" y="3429670"/>
            <a:ext cx="499584" cy="499584"/>
          </a:xfrm>
          <a:prstGeom prst="rect">
            <a:avLst/>
          </a:prstGeom>
          <a:solidFill>
            <a:srgbClr val="151B59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6CFA3A60-16E7-43EE-8FD5-CE6F4EB167B8}"/>
              </a:ext>
            </a:extLst>
          </p:cNvPr>
          <p:cNvSpPr/>
          <p:nvPr/>
        </p:nvSpPr>
        <p:spPr>
          <a:xfrm>
            <a:off x="10694408" y="3383950"/>
            <a:ext cx="499584" cy="4995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7A318C7C-CC3E-4853-8B90-14D4E891F7D3}"/>
              </a:ext>
            </a:extLst>
          </p:cNvPr>
          <p:cNvGrpSpPr/>
          <p:nvPr/>
        </p:nvGrpSpPr>
        <p:grpSpPr>
          <a:xfrm>
            <a:off x="10763747" y="3472628"/>
            <a:ext cx="360906" cy="322228"/>
            <a:chOff x="9830375" y="572381"/>
            <a:chExt cx="523300" cy="467220"/>
          </a:xfrm>
          <a:solidFill>
            <a:srgbClr val="151B59"/>
          </a:solidFill>
          <a:effectLst/>
        </p:grpSpPr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35935386-204C-4DFF-AEAD-9E4B052A52FC}"/>
                </a:ext>
              </a:extLst>
            </p:cNvPr>
            <p:cNvSpPr/>
            <p:nvPr/>
          </p:nvSpPr>
          <p:spPr>
            <a:xfrm>
              <a:off x="9957826" y="707929"/>
              <a:ext cx="395849" cy="282791"/>
            </a:xfrm>
            <a:custGeom>
              <a:avLst/>
              <a:gdLst>
                <a:gd name="connsiteX0" fmla="*/ 0 w 1257300"/>
                <a:gd name="connsiteY0" fmla="*/ 898208 h 898207"/>
                <a:gd name="connsiteX1" fmla="*/ 1014413 w 1257300"/>
                <a:gd name="connsiteY1" fmla="*/ 898208 h 898207"/>
                <a:gd name="connsiteX2" fmla="*/ 1257300 w 1257300"/>
                <a:gd name="connsiteY2" fmla="*/ 655320 h 898207"/>
                <a:gd name="connsiteX3" fmla="*/ 1257300 w 1257300"/>
                <a:gd name="connsiteY3" fmla="*/ 242888 h 898207"/>
                <a:gd name="connsiteX4" fmla="*/ 1014413 w 1257300"/>
                <a:gd name="connsiteY4" fmla="*/ 0 h 898207"/>
                <a:gd name="connsiteX5" fmla="*/ 713423 w 1257300"/>
                <a:gd name="connsiteY5" fmla="*/ 0 h 898207"/>
                <a:gd name="connsiteX6" fmla="*/ 713423 w 1257300"/>
                <a:gd name="connsiteY6" fmla="*/ 75248 h 898207"/>
                <a:gd name="connsiteX7" fmla="*/ 1014413 w 1257300"/>
                <a:gd name="connsiteY7" fmla="*/ 75248 h 898207"/>
                <a:gd name="connsiteX8" fmla="*/ 1183005 w 1257300"/>
                <a:gd name="connsiteY8" fmla="*/ 243840 h 898207"/>
                <a:gd name="connsiteX9" fmla="*/ 1183005 w 1257300"/>
                <a:gd name="connsiteY9" fmla="*/ 655320 h 898207"/>
                <a:gd name="connsiteX10" fmla="*/ 1014413 w 1257300"/>
                <a:gd name="connsiteY10" fmla="*/ 823913 h 898207"/>
                <a:gd name="connsiteX11" fmla="*/ 0 w 1257300"/>
                <a:gd name="connsiteY11" fmla="*/ 823913 h 898207"/>
                <a:gd name="connsiteX12" fmla="*/ 0 w 1257300"/>
                <a:gd name="connsiteY12" fmla="*/ 898208 h 8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57300" h="898207">
                  <a:moveTo>
                    <a:pt x="0" y="898208"/>
                  </a:moveTo>
                  <a:lnTo>
                    <a:pt x="1014413" y="898208"/>
                  </a:lnTo>
                  <a:cubicBezTo>
                    <a:pt x="1148715" y="898208"/>
                    <a:pt x="1257300" y="789623"/>
                    <a:pt x="1257300" y="655320"/>
                  </a:cubicBezTo>
                  <a:lnTo>
                    <a:pt x="1257300" y="242888"/>
                  </a:lnTo>
                  <a:cubicBezTo>
                    <a:pt x="1257300" y="108585"/>
                    <a:pt x="1148715" y="0"/>
                    <a:pt x="1014413" y="0"/>
                  </a:cubicBezTo>
                  <a:lnTo>
                    <a:pt x="713423" y="0"/>
                  </a:lnTo>
                  <a:lnTo>
                    <a:pt x="713423" y="75248"/>
                  </a:lnTo>
                  <a:lnTo>
                    <a:pt x="1014413" y="75248"/>
                  </a:lnTo>
                  <a:cubicBezTo>
                    <a:pt x="1106805" y="75248"/>
                    <a:pt x="1182053" y="150495"/>
                    <a:pt x="1183005" y="243840"/>
                  </a:cubicBezTo>
                  <a:lnTo>
                    <a:pt x="1183005" y="655320"/>
                  </a:lnTo>
                  <a:cubicBezTo>
                    <a:pt x="1183005" y="747712"/>
                    <a:pt x="1107758" y="822960"/>
                    <a:pt x="1014413" y="823913"/>
                  </a:cubicBezTo>
                  <a:lnTo>
                    <a:pt x="0" y="823913"/>
                  </a:lnTo>
                  <a:lnTo>
                    <a:pt x="0" y="89820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5E5E9987-C4F9-4F10-B993-200DA54D91D6}"/>
                </a:ext>
              </a:extLst>
            </p:cNvPr>
            <p:cNvSpPr/>
            <p:nvPr/>
          </p:nvSpPr>
          <p:spPr>
            <a:xfrm>
              <a:off x="9830375" y="707629"/>
              <a:ext cx="162538" cy="282491"/>
            </a:xfrm>
            <a:custGeom>
              <a:avLst/>
              <a:gdLst>
                <a:gd name="connsiteX0" fmla="*/ 516255 w 516255"/>
                <a:gd name="connsiteY0" fmla="*/ 897255 h 897254"/>
                <a:gd name="connsiteX1" fmla="*/ 516255 w 516255"/>
                <a:gd name="connsiteY1" fmla="*/ 822008 h 897254"/>
                <a:gd name="connsiteX2" fmla="*/ 243840 w 516255"/>
                <a:gd name="connsiteY2" fmla="*/ 823912 h 897254"/>
                <a:gd name="connsiteX3" fmla="*/ 74295 w 516255"/>
                <a:gd name="connsiteY3" fmla="*/ 656272 h 897254"/>
                <a:gd name="connsiteX4" fmla="*/ 74295 w 516255"/>
                <a:gd name="connsiteY4" fmla="*/ 243840 h 897254"/>
                <a:gd name="connsiteX5" fmla="*/ 242887 w 516255"/>
                <a:gd name="connsiteY5" fmla="*/ 75248 h 897254"/>
                <a:gd name="connsiteX6" fmla="*/ 248603 w 516255"/>
                <a:gd name="connsiteY6" fmla="*/ 75248 h 897254"/>
                <a:gd name="connsiteX7" fmla="*/ 248603 w 516255"/>
                <a:gd name="connsiteY7" fmla="*/ 0 h 897254"/>
                <a:gd name="connsiteX8" fmla="*/ 242887 w 516255"/>
                <a:gd name="connsiteY8" fmla="*/ 0 h 897254"/>
                <a:gd name="connsiteX9" fmla="*/ 0 w 516255"/>
                <a:gd name="connsiteY9" fmla="*/ 242888 h 897254"/>
                <a:gd name="connsiteX10" fmla="*/ 0 w 516255"/>
                <a:gd name="connsiteY10" fmla="*/ 654368 h 897254"/>
                <a:gd name="connsiteX11" fmla="*/ 242887 w 516255"/>
                <a:gd name="connsiteY11" fmla="*/ 897255 h 897254"/>
                <a:gd name="connsiteX12" fmla="*/ 516255 w 516255"/>
                <a:gd name="connsiteY12" fmla="*/ 897255 h 89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6255" h="897254">
                  <a:moveTo>
                    <a:pt x="516255" y="897255"/>
                  </a:moveTo>
                  <a:lnTo>
                    <a:pt x="516255" y="822008"/>
                  </a:lnTo>
                  <a:lnTo>
                    <a:pt x="243840" y="823912"/>
                  </a:lnTo>
                  <a:cubicBezTo>
                    <a:pt x="150495" y="823912"/>
                    <a:pt x="75248" y="748665"/>
                    <a:pt x="74295" y="656272"/>
                  </a:cubicBezTo>
                  <a:lnTo>
                    <a:pt x="74295" y="243840"/>
                  </a:lnTo>
                  <a:cubicBezTo>
                    <a:pt x="74295" y="151447"/>
                    <a:pt x="149542" y="76200"/>
                    <a:pt x="242887" y="75248"/>
                  </a:cubicBezTo>
                  <a:lnTo>
                    <a:pt x="248603" y="75248"/>
                  </a:lnTo>
                  <a:lnTo>
                    <a:pt x="248603" y="0"/>
                  </a:lnTo>
                  <a:lnTo>
                    <a:pt x="242887" y="0"/>
                  </a:lnTo>
                  <a:cubicBezTo>
                    <a:pt x="108585" y="0"/>
                    <a:pt x="0" y="108585"/>
                    <a:pt x="0" y="242888"/>
                  </a:cubicBezTo>
                  <a:lnTo>
                    <a:pt x="0" y="654368"/>
                  </a:lnTo>
                  <a:cubicBezTo>
                    <a:pt x="0" y="788670"/>
                    <a:pt x="108585" y="897255"/>
                    <a:pt x="242887" y="897255"/>
                  </a:cubicBezTo>
                  <a:lnTo>
                    <a:pt x="516255" y="89725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0C12A36D-135F-4BCA-AC5F-DD65C2C371DD}"/>
                </a:ext>
              </a:extLst>
            </p:cNvPr>
            <p:cNvSpPr/>
            <p:nvPr/>
          </p:nvSpPr>
          <p:spPr>
            <a:xfrm>
              <a:off x="9878356" y="572381"/>
              <a:ext cx="331073" cy="331072"/>
            </a:xfrm>
            <a:custGeom>
              <a:avLst/>
              <a:gdLst>
                <a:gd name="connsiteX0" fmla="*/ 0 w 1051559"/>
                <a:gd name="connsiteY0" fmla="*/ 525780 h 1051560"/>
                <a:gd name="connsiteX1" fmla="*/ 525780 w 1051559"/>
                <a:gd name="connsiteY1" fmla="*/ 0 h 1051560"/>
                <a:gd name="connsiteX2" fmla="*/ 1051560 w 1051559"/>
                <a:gd name="connsiteY2" fmla="*/ 525780 h 1051560"/>
                <a:gd name="connsiteX3" fmla="*/ 525780 w 1051559"/>
                <a:gd name="connsiteY3" fmla="*/ 1051560 h 1051560"/>
                <a:gd name="connsiteX4" fmla="*/ 0 w 1051559"/>
                <a:gd name="connsiteY4" fmla="*/ 525780 h 1051560"/>
                <a:gd name="connsiteX5" fmla="*/ 94298 w 1051559"/>
                <a:gd name="connsiteY5" fmla="*/ 525780 h 1051560"/>
                <a:gd name="connsiteX6" fmla="*/ 525780 w 1051559"/>
                <a:gd name="connsiteY6" fmla="*/ 957262 h 1051560"/>
                <a:gd name="connsiteX7" fmla="*/ 957263 w 1051559"/>
                <a:gd name="connsiteY7" fmla="*/ 525780 h 1051560"/>
                <a:gd name="connsiteX8" fmla="*/ 525780 w 1051559"/>
                <a:gd name="connsiteY8" fmla="*/ 94297 h 1051560"/>
                <a:gd name="connsiteX9" fmla="*/ 94298 w 1051559"/>
                <a:gd name="connsiteY9" fmla="*/ 525780 h 105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559" h="1051560">
                  <a:moveTo>
                    <a:pt x="0" y="525780"/>
                  </a:moveTo>
                  <a:cubicBezTo>
                    <a:pt x="0" y="235268"/>
                    <a:pt x="235268" y="0"/>
                    <a:pt x="525780" y="0"/>
                  </a:cubicBezTo>
                  <a:cubicBezTo>
                    <a:pt x="816293" y="0"/>
                    <a:pt x="1051560" y="235268"/>
                    <a:pt x="1051560" y="525780"/>
                  </a:cubicBezTo>
                  <a:cubicBezTo>
                    <a:pt x="1051560" y="816292"/>
                    <a:pt x="816293" y="1051560"/>
                    <a:pt x="525780" y="1051560"/>
                  </a:cubicBezTo>
                  <a:cubicBezTo>
                    <a:pt x="235268" y="1050608"/>
                    <a:pt x="0" y="815340"/>
                    <a:pt x="0" y="525780"/>
                  </a:cubicBezTo>
                  <a:close/>
                  <a:moveTo>
                    <a:pt x="94298" y="525780"/>
                  </a:moveTo>
                  <a:cubicBezTo>
                    <a:pt x="94298" y="763905"/>
                    <a:pt x="287655" y="957262"/>
                    <a:pt x="525780" y="957262"/>
                  </a:cubicBezTo>
                  <a:cubicBezTo>
                    <a:pt x="763905" y="957262"/>
                    <a:pt x="957263" y="763905"/>
                    <a:pt x="957263" y="525780"/>
                  </a:cubicBezTo>
                  <a:cubicBezTo>
                    <a:pt x="957263" y="287655"/>
                    <a:pt x="763905" y="94297"/>
                    <a:pt x="525780" y="94297"/>
                  </a:cubicBezTo>
                  <a:cubicBezTo>
                    <a:pt x="287655" y="94297"/>
                    <a:pt x="94298" y="287655"/>
                    <a:pt x="94298" y="52578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57580342-48E5-45A6-ADAB-CCA28BEB606D}"/>
                </a:ext>
              </a:extLst>
            </p:cNvPr>
            <p:cNvSpPr/>
            <p:nvPr/>
          </p:nvSpPr>
          <p:spPr>
            <a:xfrm>
              <a:off x="9945231" y="649751"/>
              <a:ext cx="356863" cy="389850"/>
            </a:xfrm>
            <a:custGeom>
              <a:avLst/>
              <a:gdLst>
                <a:gd name="connsiteX0" fmla="*/ 33338 w 1133474"/>
                <a:gd name="connsiteY0" fmla="*/ 280035 h 1238250"/>
                <a:gd name="connsiteX1" fmla="*/ 313373 w 1133474"/>
                <a:gd name="connsiteY1" fmla="*/ 0 h 1238250"/>
                <a:gd name="connsiteX2" fmla="*/ 593407 w 1133474"/>
                <a:gd name="connsiteY2" fmla="*/ 280035 h 1238250"/>
                <a:gd name="connsiteX3" fmla="*/ 313373 w 1133474"/>
                <a:gd name="connsiteY3" fmla="*/ 560070 h 1238250"/>
                <a:gd name="connsiteX4" fmla="*/ 33338 w 1133474"/>
                <a:gd name="connsiteY4" fmla="*/ 280035 h 1238250"/>
                <a:gd name="connsiteX5" fmla="*/ 108585 w 1133474"/>
                <a:gd name="connsiteY5" fmla="*/ 280035 h 1238250"/>
                <a:gd name="connsiteX6" fmla="*/ 313373 w 1133474"/>
                <a:gd name="connsiteY6" fmla="*/ 484822 h 1238250"/>
                <a:gd name="connsiteX7" fmla="*/ 518160 w 1133474"/>
                <a:gd name="connsiteY7" fmla="*/ 280035 h 1238250"/>
                <a:gd name="connsiteX8" fmla="*/ 313373 w 1133474"/>
                <a:gd name="connsiteY8" fmla="*/ 75248 h 1238250"/>
                <a:gd name="connsiteX9" fmla="*/ 108585 w 1133474"/>
                <a:gd name="connsiteY9" fmla="*/ 280035 h 1238250"/>
                <a:gd name="connsiteX10" fmla="*/ 885825 w 1133474"/>
                <a:gd name="connsiteY10" fmla="*/ 1238250 h 1238250"/>
                <a:gd name="connsiteX11" fmla="*/ 932498 w 1133474"/>
                <a:gd name="connsiteY11" fmla="*/ 1191578 h 1238250"/>
                <a:gd name="connsiteX12" fmla="*/ 932498 w 1133474"/>
                <a:gd name="connsiteY12" fmla="*/ 1081088 h 1238250"/>
                <a:gd name="connsiteX13" fmla="*/ 885825 w 1133474"/>
                <a:gd name="connsiteY13" fmla="*/ 1034415 h 1238250"/>
                <a:gd name="connsiteX14" fmla="*/ 839153 w 1133474"/>
                <a:gd name="connsiteY14" fmla="*/ 1081088 h 1238250"/>
                <a:gd name="connsiteX15" fmla="*/ 839153 w 1133474"/>
                <a:gd name="connsiteY15" fmla="*/ 1191578 h 1238250"/>
                <a:gd name="connsiteX16" fmla="*/ 885825 w 1133474"/>
                <a:gd name="connsiteY16" fmla="*/ 1238250 h 1238250"/>
                <a:gd name="connsiteX17" fmla="*/ 731520 w 1133474"/>
                <a:gd name="connsiteY17" fmla="*/ 681038 h 1238250"/>
                <a:gd name="connsiteX18" fmla="*/ 778193 w 1133474"/>
                <a:gd name="connsiteY18" fmla="*/ 727710 h 1238250"/>
                <a:gd name="connsiteX19" fmla="*/ 1085850 w 1133474"/>
                <a:gd name="connsiteY19" fmla="*/ 727710 h 1238250"/>
                <a:gd name="connsiteX20" fmla="*/ 1132523 w 1133474"/>
                <a:gd name="connsiteY20" fmla="*/ 680085 h 1238250"/>
                <a:gd name="connsiteX21" fmla="*/ 1085850 w 1133474"/>
                <a:gd name="connsiteY21" fmla="*/ 633413 h 1238250"/>
                <a:gd name="connsiteX22" fmla="*/ 778193 w 1133474"/>
                <a:gd name="connsiteY22" fmla="*/ 633413 h 1238250"/>
                <a:gd name="connsiteX23" fmla="*/ 731520 w 1133474"/>
                <a:gd name="connsiteY23" fmla="*/ 681038 h 1238250"/>
                <a:gd name="connsiteX24" fmla="*/ 633413 w 1133474"/>
                <a:gd name="connsiteY24" fmla="*/ 828675 h 1238250"/>
                <a:gd name="connsiteX25" fmla="*/ 680085 w 1133474"/>
                <a:gd name="connsiteY25" fmla="*/ 875348 h 1238250"/>
                <a:gd name="connsiteX26" fmla="*/ 1086803 w 1133474"/>
                <a:gd name="connsiteY26" fmla="*/ 875348 h 1238250"/>
                <a:gd name="connsiteX27" fmla="*/ 1133475 w 1133474"/>
                <a:gd name="connsiteY27" fmla="*/ 827723 h 1238250"/>
                <a:gd name="connsiteX28" fmla="*/ 1086803 w 1133474"/>
                <a:gd name="connsiteY28" fmla="*/ 781050 h 1238250"/>
                <a:gd name="connsiteX29" fmla="*/ 680085 w 1133474"/>
                <a:gd name="connsiteY29" fmla="*/ 781050 h 1238250"/>
                <a:gd name="connsiteX30" fmla="*/ 633413 w 1133474"/>
                <a:gd name="connsiteY30" fmla="*/ 828675 h 1238250"/>
                <a:gd name="connsiteX31" fmla="*/ 46673 w 1133474"/>
                <a:gd name="connsiteY31" fmla="*/ 1238250 h 1238250"/>
                <a:gd name="connsiteX32" fmla="*/ 93345 w 1133474"/>
                <a:gd name="connsiteY32" fmla="*/ 1191578 h 1238250"/>
                <a:gd name="connsiteX33" fmla="*/ 93345 w 1133474"/>
                <a:gd name="connsiteY33" fmla="*/ 1081088 h 1238250"/>
                <a:gd name="connsiteX34" fmla="*/ 46673 w 1133474"/>
                <a:gd name="connsiteY34" fmla="*/ 1034415 h 1238250"/>
                <a:gd name="connsiteX35" fmla="*/ 0 w 1133474"/>
                <a:gd name="connsiteY35" fmla="*/ 1081088 h 1238250"/>
                <a:gd name="connsiteX36" fmla="*/ 0 w 1133474"/>
                <a:gd name="connsiteY36" fmla="*/ 1191578 h 1238250"/>
                <a:gd name="connsiteX37" fmla="*/ 46673 w 1133474"/>
                <a:gd name="connsiteY37" fmla="*/ 123825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4" h="1238250">
                  <a:moveTo>
                    <a:pt x="33338" y="280035"/>
                  </a:moveTo>
                  <a:cubicBezTo>
                    <a:pt x="33338" y="125730"/>
                    <a:pt x="158115" y="0"/>
                    <a:pt x="313373" y="0"/>
                  </a:cubicBezTo>
                  <a:cubicBezTo>
                    <a:pt x="467678" y="0"/>
                    <a:pt x="593407" y="124778"/>
                    <a:pt x="593407" y="280035"/>
                  </a:cubicBezTo>
                  <a:cubicBezTo>
                    <a:pt x="593407" y="434340"/>
                    <a:pt x="468630" y="560070"/>
                    <a:pt x="313373" y="560070"/>
                  </a:cubicBezTo>
                  <a:cubicBezTo>
                    <a:pt x="159068" y="559118"/>
                    <a:pt x="33338" y="434340"/>
                    <a:pt x="33338" y="280035"/>
                  </a:cubicBezTo>
                  <a:close/>
                  <a:moveTo>
                    <a:pt x="108585" y="280035"/>
                  </a:moveTo>
                  <a:cubicBezTo>
                    <a:pt x="108585" y="393383"/>
                    <a:pt x="200025" y="484822"/>
                    <a:pt x="313373" y="484822"/>
                  </a:cubicBezTo>
                  <a:cubicBezTo>
                    <a:pt x="426720" y="484822"/>
                    <a:pt x="518160" y="393383"/>
                    <a:pt x="518160" y="280035"/>
                  </a:cubicBezTo>
                  <a:cubicBezTo>
                    <a:pt x="518160" y="166687"/>
                    <a:pt x="426720" y="75248"/>
                    <a:pt x="313373" y="75248"/>
                  </a:cubicBezTo>
                  <a:cubicBezTo>
                    <a:pt x="200025" y="75248"/>
                    <a:pt x="108585" y="166687"/>
                    <a:pt x="108585" y="280035"/>
                  </a:cubicBezTo>
                  <a:close/>
                  <a:moveTo>
                    <a:pt x="885825" y="1238250"/>
                  </a:moveTo>
                  <a:cubicBezTo>
                    <a:pt x="911543" y="1238250"/>
                    <a:pt x="932498" y="1217295"/>
                    <a:pt x="932498" y="1191578"/>
                  </a:cubicBezTo>
                  <a:lnTo>
                    <a:pt x="932498" y="1081088"/>
                  </a:lnTo>
                  <a:cubicBezTo>
                    <a:pt x="932498" y="1055370"/>
                    <a:pt x="911543" y="1034415"/>
                    <a:pt x="885825" y="1034415"/>
                  </a:cubicBezTo>
                  <a:cubicBezTo>
                    <a:pt x="860108" y="1034415"/>
                    <a:pt x="839153" y="1055370"/>
                    <a:pt x="839153" y="1081088"/>
                  </a:cubicBezTo>
                  <a:lnTo>
                    <a:pt x="839153" y="1191578"/>
                  </a:lnTo>
                  <a:cubicBezTo>
                    <a:pt x="838200" y="1217295"/>
                    <a:pt x="859155" y="1238250"/>
                    <a:pt x="885825" y="1238250"/>
                  </a:cubicBezTo>
                  <a:close/>
                  <a:moveTo>
                    <a:pt x="731520" y="681038"/>
                  </a:moveTo>
                  <a:cubicBezTo>
                    <a:pt x="731520" y="706755"/>
                    <a:pt x="752475" y="727710"/>
                    <a:pt x="778193" y="727710"/>
                  </a:cubicBezTo>
                  <a:lnTo>
                    <a:pt x="1085850" y="727710"/>
                  </a:lnTo>
                  <a:cubicBezTo>
                    <a:pt x="1111568" y="727710"/>
                    <a:pt x="1132523" y="706755"/>
                    <a:pt x="1132523" y="680085"/>
                  </a:cubicBezTo>
                  <a:cubicBezTo>
                    <a:pt x="1132523" y="654368"/>
                    <a:pt x="1111568" y="633413"/>
                    <a:pt x="1085850" y="633413"/>
                  </a:cubicBezTo>
                  <a:lnTo>
                    <a:pt x="778193" y="633413"/>
                  </a:lnTo>
                  <a:cubicBezTo>
                    <a:pt x="752475" y="633413"/>
                    <a:pt x="731520" y="654368"/>
                    <a:pt x="731520" y="681038"/>
                  </a:cubicBezTo>
                  <a:close/>
                  <a:moveTo>
                    <a:pt x="633413" y="828675"/>
                  </a:moveTo>
                  <a:cubicBezTo>
                    <a:pt x="633413" y="854393"/>
                    <a:pt x="654368" y="875348"/>
                    <a:pt x="680085" y="875348"/>
                  </a:cubicBezTo>
                  <a:lnTo>
                    <a:pt x="1086803" y="875348"/>
                  </a:lnTo>
                  <a:cubicBezTo>
                    <a:pt x="1112520" y="875348"/>
                    <a:pt x="1133475" y="854393"/>
                    <a:pt x="1133475" y="827723"/>
                  </a:cubicBezTo>
                  <a:cubicBezTo>
                    <a:pt x="1133475" y="802005"/>
                    <a:pt x="1112520" y="781050"/>
                    <a:pt x="1086803" y="781050"/>
                  </a:cubicBezTo>
                  <a:lnTo>
                    <a:pt x="680085" y="781050"/>
                  </a:lnTo>
                  <a:cubicBezTo>
                    <a:pt x="654368" y="782002"/>
                    <a:pt x="633413" y="802958"/>
                    <a:pt x="633413" y="828675"/>
                  </a:cubicBezTo>
                  <a:close/>
                  <a:moveTo>
                    <a:pt x="46673" y="1238250"/>
                  </a:moveTo>
                  <a:cubicBezTo>
                    <a:pt x="72390" y="1238250"/>
                    <a:pt x="93345" y="1217295"/>
                    <a:pt x="93345" y="1191578"/>
                  </a:cubicBezTo>
                  <a:lnTo>
                    <a:pt x="93345" y="1081088"/>
                  </a:lnTo>
                  <a:cubicBezTo>
                    <a:pt x="93345" y="1055370"/>
                    <a:pt x="72390" y="1034415"/>
                    <a:pt x="46673" y="1034415"/>
                  </a:cubicBezTo>
                  <a:cubicBezTo>
                    <a:pt x="20955" y="1034415"/>
                    <a:pt x="0" y="1055370"/>
                    <a:pt x="0" y="1081088"/>
                  </a:cubicBezTo>
                  <a:lnTo>
                    <a:pt x="0" y="1191578"/>
                  </a:lnTo>
                  <a:cubicBezTo>
                    <a:pt x="0" y="1217295"/>
                    <a:pt x="20955" y="1238250"/>
                    <a:pt x="46673" y="123825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28000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C889AED-ECD3-45E2-B0C3-3E246A39D8A4}"/>
              </a:ext>
            </a:extLst>
          </p:cNvPr>
          <p:cNvSpPr txBox="1"/>
          <p:nvPr/>
        </p:nvSpPr>
        <p:spPr>
          <a:xfrm>
            <a:off x="6178674" y="1573366"/>
            <a:ext cx="406521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rgbClr val="151B5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白天开会不拉窗帘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592819AB-E1E2-42AB-B689-765B813BBC22}"/>
              </a:ext>
            </a:extLst>
          </p:cNvPr>
          <p:cNvSpPr txBox="1"/>
          <p:nvPr/>
        </p:nvSpPr>
        <p:spPr>
          <a:xfrm>
            <a:off x="6216124" y="2315291"/>
            <a:ext cx="152605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流明高亮度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F014F5B4-F42A-4A9E-A262-A36948CF9D07}"/>
              </a:ext>
            </a:extLst>
          </p:cNvPr>
          <p:cNvSpPr txBox="1"/>
          <p:nvPr/>
        </p:nvSpPr>
        <p:spPr>
          <a:xfrm>
            <a:off x="7996511" y="2315291"/>
            <a:ext cx="160140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12000:1 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高对比度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FE17AFF9-844A-4D5A-927B-5C8FFA84A4D5}"/>
              </a:ext>
            </a:extLst>
          </p:cNvPr>
          <p:cNvSpPr txBox="1"/>
          <p:nvPr/>
        </p:nvSpPr>
        <p:spPr>
          <a:xfrm>
            <a:off x="9852239" y="2315291"/>
            <a:ext cx="108202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1.3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倍大变焦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="" xmlns:a16="http://schemas.microsoft.com/office/drawing/2014/main" id="{0120E6B9-1E11-4041-877F-7607C0093B6A}"/>
              </a:ext>
            </a:extLst>
          </p:cNvPr>
          <p:cNvCxnSpPr>
            <a:cxnSpLocks/>
          </p:cNvCxnSpPr>
          <p:nvPr/>
        </p:nvCxnSpPr>
        <p:spPr>
          <a:xfrm>
            <a:off x="7869347" y="2322455"/>
            <a:ext cx="0" cy="23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="" xmlns:a16="http://schemas.microsoft.com/office/drawing/2014/main" id="{18D0A1BC-928A-441F-A732-A94D7C8A2E50}"/>
              </a:ext>
            </a:extLst>
          </p:cNvPr>
          <p:cNvCxnSpPr>
            <a:cxnSpLocks/>
          </p:cNvCxnSpPr>
          <p:nvPr/>
        </p:nvCxnSpPr>
        <p:spPr>
          <a:xfrm>
            <a:off x="9725075" y="2322455"/>
            <a:ext cx="0" cy="23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6D0D6014-0A30-4D85-9B83-5617970264D1}"/>
              </a:ext>
            </a:extLst>
          </p:cNvPr>
          <p:cNvSpPr/>
          <p:nvPr/>
        </p:nvSpPr>
        <p:spPr>
          <a:xfrm>
            <a:off x="10740128" y="1654211"/>
            <a:ext cx="499584" cy="499584"/>
          </a:xfrm>
          <a:prstGeom prst="rect">
            <a:avLst/>
          </a:prstGeom>
          <a:solidFill>
            <a:srgbClr val="151B59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5E9D4A34-82C3-458A-BFEB-561109C2D678}"/>
              </a:ext>
            </a:extLst>
          </p:cNvPr>
          <p:cNvSpPr/>
          <p:nvPr/>
        </p:nvSpPr>
        <p:spPr>
          <a:xfrm>
            <a:off x="10694408" y="1608491"/>
            <a:ext cx="499584" cy="4995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图形 2">
            <a:extLst>
              <a:ext uri="{FF2B5EF4-FFF2-40B4-BE49-F238E27FC236}">
                <a16:creationId xmlns="" xmlns:a16="http://schemas.microsoft.com/office/drawing/2014/main" id="{6ED560CB-080E-44DA-B09B-C345683CA5E8}"/>
              </a:ext>
            </a:extLst>
          </p:cNvPr>
          <p:cNvSpPr>
            <a:spLocks/>
          </p:cNvSpPr>
          <p:nvPr/>
        </p:nvSpPr>
        <p:spPr>
          <a:xfrm>
            <a:off x="10772234" y="1686318"/>
            <a:ext cx="343932" cy="343930"/>
          </a:xfrm>
          <a:custGeom>
            <a:avLst/>
            <a:gdLst>
              <a:gd name="connsiteX0" fmla="*/ 579707 w 1159414"/>
              <a:gd name="connsiteY0" fmla="*/ 948612 h 1159414"/>
              <a:gd name="connsiteX1" fmla="*/ 948612 w 1159414"/>
              <a:gd name="connsiteY1" fmla="*/ 579707 h 1159414"/>
              <a:gd name="connsiteX2" fmla="*/ 579707 w 1159414"/>
              <a:gd name="connsiteY2" fmla="*/ 210802 h 1159414"/>
              <a:gd name="connsiteX3" fmla="*/ 210802 w 1159414"/>
              <a:gd name="connsiteY3" fmla="*/ 579707 h 1159414"/>
              <a:gd name="connsiteX4" fmla="*/ 579707 w 1159414"/>
              <a:gd name="connsiteY4" fmla="*/ 948612 h 1159414"/>
              <a:gd name="connsiteX5" fmla="*/ 579707 w 1159414"/>
              <a:gd name="connsiteY5" fmla="*/ 1001312 h 1159414"/>
              <a:gd name="connsiteX6" fmla="*/ 158102 w 1159414"/>
              <a:gd name="connsiteY6" fmla="*/ 579707 h 1159414"/>
              <a:gd name="connsiteX7" fmla="*/ 579707 w 1159414"/>
              <a:gd name="connsiteY7" fmla="*/ 158102 h 1159414"/>
              <a:gd name="connsiteX8" fmla="*/ 1001312 w 1159414"/>
              <a:gd name="connsiteY8" fmla="*/ 579707 h 1159414"/>
              <a:gd name="connsiteX9" fmla="*/ 579707 w 1159414"/>
              <a:gd name="connsiteY9" fmla="*/ 1001312 h 1159414"/>
              <a:gd name="connsiteX10" fmla="*/ 26350 w 1159414"/>
              <a:gd name="connsiteY10" fmla="*/ 606057 h 1159414"/>
              <a:gd name="connsiteX11" fmla="*/ 0 w 1159414"/>
              <a:gd name="connsiteY11" fmla="*/ 579707 h 1159414"/>
              <a:gd name="connsiteX12" fmla="*/ 26350 w 1159414"/>
              <a:gd name="connsiteY12" fmla="*/ 553357 h 1159414"/>
              <a:gd name="connsiteX13" fmla="*/ 79051 w 1159414"/>
              <a:gd name="connsiteY13" fmla="*/ 553357 h 1159414"/>
              <a:gd name="connsiteX14" fmla="*/ 105401 w 1159414"/>
              <a:gd name="connsiteY14" fmla="*/ 579707 h 1159414"/>
              <a:gd name="connsiteX15" fmla="*/ 79051 w 1159414"/>
              <a:gd name="connsiteY15" fmla="*/ 606057 h 1159414"/>
              <a:gd name="connsiteX16" fmla="*/ 26350 w 1159414"/>
              <a:gd name="connsiteY16" fmla="*/ 606057 h 1159414"/>
              <a:gd name="connsiteX17" fmla="*/ 553357 w 1159414"/>
              <a:gd name="connsiteY17" fmla="*/ 26350 h 1159414"/>
              <a:gd name="connsiteX18" fmla="*/ 579707 w 1159414"/>
              <a:gd name="connsiteY18" fmla="*/ 0 h 1159414"/>
              <a:gd name="connsiteX19" fmla="*/ 606057 w 1159414"/>
              <a:gd name="connsiteY19" fmla="*/ 26350 h 1159414"/>
              <a:gd name="connsiteX20" fmla="*/ 606057 w 1159414"/>
              <a:gd name="connsiteY20" fmla="*/ 79051 h 1159414"/>
              <a:gd name="connsiteX21" fmla="*/ 579707 w 1159414"/>
              <a:gd name="connsiteY21" fmla="*/ 105401 h 1159414"/>
              <a:gd name="connsiteX22" fmla="*/ 553357 w 1159414"/>
              <a:gd name="connsiteY22" fmla="*/ 79051 h 1159414"/>
              <a:gd name="connsiteX23" fmla="*/ 553357 w 1159414"/>
              <a:gd name="connsiteY23" fmla="*/ 26350 h 1159414"/>
              <a:gd name="connsiteX24" fmla="*/ 553357 w 1159414"/>
              <a:gd name="connsiteY24" fmla="*/ 1080363 h 1159414"/>
              <a:gd name="connsiteX25" fmla="*/ 579707 w 1159414"/>
              <a:gd name="connsiteY25" fmla="*/ 1054013 h 1159414"/>
              <a:gd name="connsiteX26" fmla="*/ 606057 w 1159414"/>
              <a:gd name="connsiteY26" fmla="*/ 1080363 h 1159414"/>
              <a:gd name="connsiteX27" fmla="*/ 606057 w 1159414"/>
              <a:gd name="connsiteY27" fmla="*/ 1133064 h 1159414"/>
              <a:gd name="connsiteX28" fmla="*/ 579707 w 1159414"/>
              <a:gd name="connsiteY28" fmla="*/ 1159414 h 1159414"/>
              <a:gd name="connsiteX29" fmla="*/ 553357 w 1159414"/>
              <a:gd name="connsiteY29" fmla="*/ 1133064 h 1159414"/>
              <a:gd name="connsiteX30" fmla="*/ 553357 w 1159414"/>
              <a:gd name="connsiteY30" fmla="*/ 1080363 h 1159414"/>
              <a:gd name="connsiteX31" fmla="*/ 1080363 w 1159414"/>
              <a:gd name="connsiteY31" fmla="*/ 606057 h 1159414"/>
              <a:gd name="connsiteX32" fmla="*/ 1054013 w 1159414"/>
              <a:gd name="connsiteY32" fmla="*/ 579707 h 1159414"/>
              <a:gd name="connsiteX33" fmla="*/ 1080363 w 1159414"/>
              <a:gd name="connsiteY33" fmla="*/ 553357 h 1159414"/>
              <a:gd name="connsiteX34" fmla="*/ 1133064 w 1159414"/>
              <a:gd name="connsiteY34" fmla="*/ 553357 h 1159414"/>
              <a:gd name="connsiteX35" fmla="*/ 1159414 w 1159414"/>
              <a:gd name="connsiteY35" fmla="*/ 579707 h 1159414"/>
              <a:gd name="connsiteX36" fmla="*/ 1133064 w 1159414"/>
              <a:gd name="connsiteY36" fmla="*/ 606057 h 1159414"/>
              <a:gd name="connsiteX37" fmla="*/ 1080363 w 1159414"/>
              <a:gd name="connsiteY37" fmla="*/ 606057 h 1159414"/>
              <a:gd name="connsiteX38" fmla="*/ 169802 w 1159414"/>
              <a:gd name="connsiteY38" fmla="*/ 207061 h 1159414"/>
              <a:gd name="connsiteX39" fmla="*/ 170449 w 1159414"/>
              <a:gd name="connsiteY39" fmla="*/ 169802 h 1159414"/>
              <a:gd name="connsiteX40" fmla="*/ 207061 w 1159414"/>
              <a:gd name="connsiteY40" fmla="*/ 169802 h 1159414"/>
              <a:gd name="connsiteX41" fmla="*/ 244320 w 1159414"/>
              <a:gd name="connsiteY41" fmla="*/ 207061 h 1159414"/>
              <a:gd name="connsiteX42" fmla="*/ 244968 w 1159414"/>
              <a:gd name="connsiteY42" fmla="*/ 244320 h 1159414"/>
              <a:gd name="connsiteX43" fmla="*/ 207708 w 1159414"/>
              <a:gd name="connsiteY43" fmla="*/ 244968 h 1159414"/>
              <a:gd name="connsiteX44" fmla="*/ 207061 w 1159414"/>
              <a:gd name="connsiteY44" fmla="*/ 244320 h 1159414"/>
              <a:gd name="connsiteX45" fmla="*/ 169802 w 1159414"/>
              <a:gd name="connsiteY45" fmla="*/ 207061 h 1159414"/>
              <a:gd name="connsiteX46" fmla="*/ 952354 w 1159414"/>
              <a:gd name="connsiteY46" fmla="*/ 169802 h 1159414"/>
              <a:gd name="connsiteX47" fmla="*/ 989613 w 1159414"/>
              <a:gd name="connsiteY47" fmla="*/ 170449 h 1159414"/>
              <a:gd name="connsiteX48" fmla="*/ 989613 w 1159414"/>
              <a:gd name="connsiteY48" fmla="*/ 207061 h 1159414"/>
              <a:gd name="connsiteX49" fmla="*/ 952354 w 1159414"/>
              <a:gd name="connsiteY49" fmla="*/ 244320 h 1159414"/>
              <a:gd name="connsiteX50" fmla="*/ 915095 w 1159414"/>
              <a:gd name="connsiteY50" fmla="*/ 244968 h 1159414"/>
              <a:gd name="connsiteX51" fmla="*/ 914446 w 1159414"/>
              <a:gd name="connsiteY51" fmla="*/ 207708 h 1159414"/>
              <a:gd name="connsiteX52" fmla="*/ 915095 w 1159414"/>
              <a:gd name="connsiteY52" fmla="*/ 207061 h 1159414"/>
              <a:gd name="connsiteX53" fmla="*/ 952354 w 1159414"/>
              <a:gd name="connsiteY53" fmla="*/ 169802 h 1159414"/>
              <a:gd name="connsiteX54" fmla="*/ 207061 w 1159414"/>
              <a:gd name="connsiteY54" fmla="*/ 915095 h 1159414"/>
              <a:gd name="connsiteX55" fmla="*/ 244320 w 1159414"/>
              <a:gd name="connsiteY55" fmla="*/ 914446 h 1159414"/>
              <a:gd name="connsiteX56" fmla="*/ 244968 w 1159414"/>
              <a:gd name="connsiteY56" fmla="*/ 951707 h 1159414"/>
              <a:gd name="connsiteX57" fmla="*/ 244320 w 1159414"/>
              <a:gd name="connsiteY57" fmla="*/ 952354 h 1159414"/>
              <a:gd name="connsiteX58" fmla="*/ 207061 w 1159414"/>
              <a:gd name="connsiteY58" fmla="*/ 989613 h 1159414"/>
              <a:gd name="connsiteX59" fmla="*/ 169802 w 1159414"/>
              <a:gd name="connsiteY59" fmla="*/ 990261 h 1159414"/>
              <a:gd name="connsiteX60" fmla="*/ 169153 w 1159414"/>
              <a:gd name="connsiteY60" fmla="*/ 953001 h 1159414"/>
              <a:gd name="connsiteX61" fmla="*/ 169802 w 1159414"/>
              <a:gd name="connsiteY61" fmla="*/ 952354 h 1159414"/>
              <a:gd name="connsiteX62" fmla="*/ 207061 w 1159414"/>
              <a:gd name="connsiteY62" fmla="*/ 915095 h 1159414"/>
              <a:gd name="connsiteX63" fmla="*/ 915095 w 1159414"/>
              <a:gd name="connsiteY63" fmla="*/ 952354 h 1159414"/>
              <a:gd name="connsiteX64" fmla="*/ 914446 w 1159414"/>
              <a:gd name="connsiteY64" fmla="*/ 915095 h 1159414"/>
              <a:gd name="connsiteX65" fmla="*/ 951707 w 1159414"/>
              <a:gd name="connsiteY65" fmla="*/ 914446 h 1159414"/>
              <a:gd name="connsiteX66" fmla="*/ 952354 w 1159414"/>
              <a:gd name="connsiteY66" fmla="*/ 915095 h 1159414"/>
              <a:gd name="connsiteX67" fmla="*/ 989613 w 1159414"/>
              <a:gd name="connsiteY67" fmla="*/ 952354 h 1159414"/>
              <a:gd name="connsiteX68" fmla="*/ 988965 w 1159414"/>
              <a:gd name="connsiteY68" fmla="*/ 989613 h 1159414"/>
              <a:gd name="connsiteX69" fmla="*/ 952354 w 1159414"/>
              <a:gd name="connsiteY69" fmla="*/ 989613 h 1159414"/>
              <a:gd name="connsiteX70" fmla="*/ 915095 w 1159414"/>
              <a:gd name="connsiteY70" fmla="*/ 952354 h 115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59414" h="1159414">
                <a:moveTo>
                  <a:pt x="579707" y="948612"/>
                </a:moveTo>
                <a:cubicBezTo>
                  <a:pt x="783448" y="948612"/>
                  <a:pt x="948612" y="783448"/>
                  <a:pt x="948612" y="579707"/>
                </a:cubicBezTo>
                <a:cubicBezTo>
                  <a:pt x="948612" y="375967"/>
                  <a:pt x="783448" y="210802"/>
                  <a:pt x="579707" y="210802"/>
                </a:cubicBezTo>
                <a:cubicBezTo>
                  <a:pt x="375967" y="210802"/>
                  <a:pt x="210802" y="375967"/>
                  <a:pt x="210802" y="579707"/>
                </a:cubicBezTo>
                <a:cubicBezTo>
                  <a:pt x="210802" y="783448"/>
                  <a:pt x="375967" y="948612"/>
                  <a:pt x="579707" y="948612"/>
                </a:cubicBezTo>
                <a:close/>
                <a:moveTo>
                  <a:pt x="579707" y="1001312"/>
                </a:moveTo>
                <a:cubicBezTo>
                  <a:pt x="346849" y="1001312"/>
                  <a:pt x="158102" y="812566"/>
                  <a:pt x="158102" y="579707"/>
                </a:cubicBezTo>
                <a:cubicBezTo>
                  <a:pt x="158102" y="346849"/>
                  <a:pt x="346849" y="158102"/>
                  <a:pt x="579707" y="158102"/>
                </a:cubicBezTo>
                <a:cubicBezTo>
                  <a:pt x="812566" y="158102"/>
                  <a:pt x="1001312" y="346849"/>
                  <a:pt x="1001312" y="579707"/>
                </a:cubicBezTo>
                <a:cubicBezTo>
                  <a:pt x="1001312" y="812566"/>
                  <a:pt x="812566" y="1001312"/>
                  <a:pt x="579707" y="1001312"/>
                </a:cubicBezTo>
                <a:close/>
                <a:moveTo>
                  <a:pt x="26350" y="606057"/>
                </a:moveTo>
                <a:cubicBezTo>
                  <a:pt x="11797" y="606057"/>
                  <a:pt x="0" y="594260"/>
                  <a:pt x="0" y="579707"/>
                </a:cubicBezTo>
                <a:cubicBezTo>
                  <a:pt x="0" y="565155"/>
                  <a:pt x="11797" y="553357"/>
                  <a:pt x="26350" y="553357"/>
                </a:cubicBezTo>
                <a:lnTo>
                  <a:pt x="79051" y="553357"/>
                </a:lnTo>
                <a:cubicBezTo>
                  <a:pt x="93604" y="553357"/>
                  <a:pt x="105401" y="565155"/>
                  <a:pt x="105401" y="579707"/>
                </a:cubicBezTo>
                <a:cubicBezTo>
                  <a:pt x="105401" y="594260"/>
                  <a:pt x="93604" y="606057"/>
                  <a:pt x="79051" y="606057"/>
                </a:cubicBezTo>
                <a:lnTo>
                  <a:pt x="26350" y="606057"/>
                </a:lnTo>
                <a:close/>
                <a:moveTo>
                  <a:pt x="553357" y="26350"/>
                </a:moveTo>
                <a:cubicBezTo>
                  <a:pt x="553357" y="11797"/>
                  <a:pt x="565155" y="0"/>
                  <a:pt x="579707" y="0"/>
                </a:cubicBezTo>
                <a:cubicBezTo>
                  <a:pt x="594260" y="0"/>
                  <a:pt x="606057" y="11797"/>
                  <a:pt x="606057" y="26350"/>
                </a:cubicBezTo>
                <a:lnTo>
                  <a:pt x="606057" y="79051"/>
                </a:lnTo>
                <a:cubicBezTo>
                  <a:pt x="606057" y="93604"/>
                  <a:pt x="594260" y="105401"/>
                  <a:pt x="579707" y="105401"/>
                </a:cubicBezTo>
                <a:cubicBezTo>
                  <a:pt x="565155" y="105401"/>
                  <a:pt x="553357" y="93604"/>
                  <a:pt x="553357" y="79051"/>
                </a:cubicBezTo>
                <a:lnTo>
                  <a:pt x="553357" y="26350"/>
                </a:lnTo>
                <a:close/>
                <a:moveTo>
                  <a:pt x="553357" y="1080363"/>
                </a:moveTo>
                <a:cubicBezTo>
                  <a:pt x="553357" y="1065811"/>
                  <a:pt x="565155" y="1054013"/>
                  <a:pt x="579707" y="1054013"/>
                </a:cubicBezTo>
                <a:cubicBezTo>
                  <a:pt x="594260" y="1054013"/>
                  <a:pt x="606057" y="1065811"/>
                  <a:pt x="606057" y="1080363"/>
                </a:cubicBezTo>
                <a:lnTo>
                  <a:pt x="606057" y="1133064"/>
                </a:lnTo>
                <a:cubicBezTo>
                  <a:pt x="606057" y="1147617"/>
                  <a:pt x="594260" y="1159414"/>
                  <a:pt x="579707" y="1159414"/>
                </a:cubicBezTo>
                <a:cubicBezTo>
                  <a:pt x="565155" y="1159414"/>
                  <a:pt x="553357" y="1147617"/>
                  <a:pt x="553357" y="1133064"/>
                </a:cubicBezTo>
                <a:lnTo>
                  <a:pt x="553357" y="1080363"/>
                </a:lnTo>
                <a:close/>
                <a:moveTo>
                  <a:pt x="1080363" y="606057"/>
                </a:moveTo>
                <a:cubicBezTo>
                  <a:pt x="1065811" y="606057"/>
                  <a:pt x="1054013" y="594260"/>
                  <a:pt x="1054013" y="579707"/>
                </a:cubicBezTo>
                <a:cubicBezTo>
                  <a:pt x="1054013" y="565155"/>
                  <a:pt x="1065811" y="553357"/>
                  <a:pt x="1080363" y="553357"/>
                </a:cubicBezTo>
                <a:lnTo>
                  <a:pt x="1133064" y="553357"/>
                </a:lnTo>
                <a:cubicBezTo>
                  <a:pt x="1147617" y="553357"/>
                  <a:pt x="1159414" y="565155"/>
                  <a:pt x="1159414" y="579707"/>
                </a:cubicBezTo>
                <a:cubicBezTo>
                  <a:pt x="1159414" y="594260"/>
                  <a:pt x="1147617" y="606057"/>
                  <a:pt x="1133064" y="606057"/>
                </a:cubicBezTo>
                <a:lnTo>
                  <a:pt x="1080363" y="606057"/>
                </a:lnTo>
                <a:close/>
                <a:moveTo>
                  <a:pt x="169802" y="207061"/>
                </a:moveTo>
                <a:cubicBezTo>
                  <a:pt x="159692" y="196593"/>
                  <a:pt x="159981" y="179912"/>
                  <a:pt x="170449" y="169802"/>
                </a:cubicBezTo>
                <a:cubicBezTo>
                  <a:pt x="180660" y="159939"/>
                  <a:pt x="196850" y="159939"/>
                  <a:pt x="207061" y="169802"/>
                </a:cubicBezTo>
                <a:lnTo>
                  <a:pt x="244320" y="207061"/>
                </a:lnTo>
                <a:cubicBezTo>
                  <a:pt x="254788" y="217171"/>
                  <a:pt x="255078" y="233853"/>
                  <a:pt x="244968" y="244320"/>
                </a:cubicBezTo>
                <a:cubicBezTo>
                  <a:pt x="234857" y="254788"/>
                  <a:pt x="218176" y="255078"/>
                  <a:pt x="207708" y="244968"/>
                </a:cubicBezTo>
                <a:cubicBezTo>
                  <a:pt x="207489" y="244756"/>
                  <a:pt x="207273" y="244540"/>
                  <a:pt x="207061" y="244320"/>
                </a:cubicBezTo>
                <a:lnTo>
                  <a:pt x="169802" y="207061"/>
                </a:lnTo>
                <a:close/>
                <a:moveTo>
                  <a:pt x="952354" y="169802"/>
                </a:moveTo>
                <a:cubicBezTo>
                  <a:pt x="962822" y="159692"/>
                  <a:pt x="979503" y="159981"/>
                  <a:pt x="989613" y="170449"/>
                </a:cubicBezTo>
                <a:cubicBezTo>
                  <a:pt x="999476" y="180660"/>
                  <a:pt x="999476" y="196850"/>
                  <a:pt x="989613" y="207061"/>
                </a:cubicBezTo>
                <a:lnTo>
                  <a:pt x="952354" y="244320"/>
                </a:lnTo>
                <a:cubicBezTo>
                  <a:pt x="942244" y="254788"/>
                  <a:pt x="925562" y="255078"/>
                  <a:pt x="915095" y="244968"/>
                </a:cubicBezTo>
                <a:cubicBezTo>
                  <a:pt x="904627" y="234857"/>
                  <a:pt x="904336" y="218176"/>
                  <a:pt x="914446" y="207708"/>
                </a:cubicBezTo>
                <a:cubicBezTo>
                  <a:pt x="914659" y="207489"/>
                  <a:pt x="914875" y="207273"/>
                  <a:pt x="915095" y="207061"/>
                </a:cubicBezTo>
                <a:lnTo>
                  <a:pt x="952354" y="169802"/>
                </a:lnTo>
                <a:close/>
                <a:moveTo>
                  <a:pt x="207061" y="915095"/>
                </a:moveTo>
                <a:cubicBezTo>
                  <a:pt x="217171" y="904627"/>
                  <a:pt x="233853" y="904336"/>
                  <a:pt x="244320" y="914446"/>
                </a:cubicBezTo>
                <a:cubicBezTo>
                  <a:pt x="254788" y="924556"/>
                  <a:pt x="255078" y="941238"/>
                  <a:pt x="244968" y="951707"/>
                </a:cubicBezTo>
                <a:cubicBezTo>
                  <a:pt x="244756" y="951925"/>
                  <a:pt x="244540" y="952141"/>
                  <a:pt x="244320" y="952354"/>
                </a:cubicBezTo>
                <a:lnTo>
                  <a:pt x="207061" y="989613"/>
                </a:lnTo>
                <a:cubicBezTo>
                  <a:pt x="196951" y="1000081"/>
                  <a:pt x="180269" y="1000371"/>
                  <a:pt x="169802" y="990261"/>
                </a:cubicBezTo>
                <a:cubicBezTo>
                  <a:pt x="159334" y="980151"/>
                  <a:pt x="159044" y="963469"/>
                  <a:pt x="169153" y="953001"/>
                </a:cubicBezTo>
                <a:cubicBezTo>
                  <a:pt x="169366" y="952781"/>
                  <a:pt x="169582" y="952566"/>
                  <a:pt x="169802" y="952354"/>
                </a:cubicBezTo>
                <a:lnTo>
                  <a:pt x="207061" y="915095"/>
                </a:lnTo>
                <a:close/>
                <a:moveTo>
                  <a:pt x="915095" y="952354"/>
                </a:moveTo>
                <a:cubicBezTo>
                  <a:pt x="904627" y="942244"/>
                  <a:pt x="904336" y="925562"/>
                  <a:pt x="914446" y="915095"/>
                </a:cubicBezTo>
                <a:cubicBezTo>
                  <a:pt x="924556" y="904627"/>
                  <a:pt x="941238" y="904336"/>
                  <a:pt x="951707" y="914446"/>
                </a:cubicBezTo>
                <a:cubicBezTo>
                  <a:pt x="951925" y="914659"/>
                  <a:pt x="952141" y="914875"/>
                  <a:pt x="952354" y="915095"/>
                </a:cubicBezTo>
                <a:lnTo>
                  <a:pt x="989613" y="952354"/>
                </a:lnTo>
                <a:cubicBezTo>
                  <a:pt x="999723" y="962822"/>
                  <a:pt x="999434" y="979503"/>
                  <a:pt x="988965" y="989613"/>
                </a:cubicBezTo>
                <a:cubicBezTo>
                  <a:pt x="978754" y="999476"/>
                  <a:pt x="962565" y="999476"/>
                  <a:pt x="952354" y="989613"/>
                </a:cubicBezTo>
                <a:lnTo>
                  <a:pt x="915095" y="952354"/>
                </a:lnTo>
                <a:close/>
              </a:path>
            </a:pathLst>
          </a:custGeom>
          <a:solidFill>
            <a:srgbClr val="151B59"/>
          </a:solidFill>
          <a:ln w="3175" cap="flat">
            <a:solidFill>
              <a:srgbClr val="151B59"/>
            </a:soli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effectLst>
                <a:outerShdw blurRad="101600" dist="38100" dir="2700000" algn="tl">
                  <a:srgbClr val="000000">
                    <a:alpha val="28000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CC2C925E-DE9D-423E-B15B-6848FD1F3860}"/>
              </a:ext>
            </a:extLst>
          </p:cNvPr>
          <p:cNvSpPr txBox="1"/>
          <p:nvPr/>
        </p:nvSpPr>
        <p:spPr>
          <a:xfrm>
            <a:off x="6178674" y="5117919"/>
            <a:ext cx="428643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rgbClr val="E2253A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直播福利价</a:t>
            </a:r>
            <a:r>
              <a:rPr lang="en-US" altLang="zh-CN" sz="4000" dirty="0">
                <a:solidFill>
                  <a:srgbClr val="E2253A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:</a:t>
            </a:r>
            <a:r>
              <a:rPr lang="zh-CN" altLang="en-US" sz="4000" dirty="0">
                <a:solidFill>
                  <a:srgbClr val="E2253A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￥</a:t>
            </a:r>
            <a:r>
              <a:rPr lang="en-US" altLang="zh-CN" sz="4000" dirty="0">
                <a:solidFill>
                  <a:srgbClr val="E2253A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lang="zh-CN" altLang="en-US" sz="4000" dirty="0">
              <a:solidFill>
                <a:srgbClr val="E2253A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A0786CCB-52C2-49C7-A8E1-0B65A17C9661}"/>
              </a:ext>
            </a:extLst>
          </p:cNvPr>
          <p:cNvSpPr txBox="1"/>
          <p:nvPr/>
        </p:nvSpPr>
        <p:spPr>
          <a:xfrm>
            <a:off x="6222389" y="5842970"/>
            <a:ext cx="13513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sng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原价 </a:t>
            </a:r>
            <a:r>
              <a:rPr kumimoji="0" lang="en-US" altLang="zh-CN" sz="1600" b="0" i="0" u="none" strike="sng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: </a:t>
            </a:r>
            <a:r>
              <a:rPr kumimoji="0" lang="zh-CN" altLang="en-US" sz="1600" b="0" i="0" u="none" strike="sng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￥ </a:t>
            </a:r>
            <a:r>
              <a:rPr kumimoji="0" lang="en-US" altLang="zh-CN" sz="1600" b="0" i="0" u="none" strike="sng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5599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F2C84CF3-CAC3-4F3B-A28D-7EB193B9945D}"/>
              </a:ext>
            </a:extLst>
          </p:cNvPr>
          <p:cNvSpPr txBox="1"/>
          <p:nvPr/>
        </p:nvSpPr>
        <p:spPr>
          <a:xfrm>
            <a:off x="7774834" y="5842970"/>
            <a:ext cx="328936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数量有限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速来</a:t>
            </a:r>
            <a:r>
              <a:rPr lang="zh-CN" altLang="en-US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天猫明基旗舰店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抢购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!!!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01E9BDFF-F69B-4F24-9BE0-C0C20660B0A0}"/>
              </a:ext>
            </a:extLst>
          </p:cNvPr>
          <p:cNvCxnSpPr>
            <a:cxnSpLocks/>
          </p:cNvCxnSpPr>
          <p:nvPr/>
        </p:nvCxnSpPr>
        <p:spPr>
          <a:xfrm>
            <a:off x="7667502" y="5850134"/>
            <a:ext cx="0" cy="23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FDD8B7F9-F728-48F8-B447-A1C68A4C7B48}"/>
              </a:ext>
            </a:extLst>
          </p:cNvPr>
          <p:cNvSpPr/>
          <p:nvPr/>
        </p:nvSpPr>
        <p:spPr>
          <a:xfrm>
            <a:off x="10740128" y="5198763"/>
            <a:ext cx="499584" cy="499584"/>
          </a:xfrm>
          <a:prstGeom prst="rect">
            <a:avLst/>
          </a:prstGeom>
          <a:solidFill>
            <a:srgbClr val="E2253A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4FA225-F8EC-4335-BAED-C2627DFFFFDF}"/>
              </a:ext>
            </a:extLst>
          </p:cNvPr>
          <p:cNvSpPr/>
          <p:nvPr/>
        </p:nvSpPr>
        <p:spPr>
          <a:xfrm>
            <a:off x="10694408" y="5153043"/>
            <a:ext cx="499584" cy="4995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shopping-cart_145017">
            <a:extLst>
              <a:ext uri="{FF2B5EF4-FFF2-40B4-BE49-F238E27FC236}">
                <a16:creationId xmlns="" xmlns:a16="http://schemas.microsoft.com/office/drawing/2014/main" id="{287EEFBA-E8B7-4E14-85D0-7BC67F452C6A}"/>
              </a:ext>
            </a:extLst>
          </p:cNvPr>
          <p:cNvSpPr>
            <a:spLocks noChangeAspect="1"/>
          </p:cNvSpPr>
          <p:nvPr/>
        </p:nvSpPr>
        <p:spPr bwMode="auto">
          <a:xfrm>
            <a:off x="10773807" y="5249473"/>
            <a:ext cx="340786" cy="306725"/>
          </a:xfrm>
          <a:custGeom>
            <a:avLst/>
            <a:gdLst>
              <a:gd name="T0" fmla="*/ 608 w 608"/>
              <a:gd name="T1" fmla="*/ 96 h 548"/>
              <a:gd name="T2" fmla="*/ 57 w 608"/>
              <a:gd name="T3" fmla="*/ 96 h 548"/>
              <a:gd name="T4" fmla="*/ 42 w 608"/>
              <a:gd name="T5" fmla="*/ 18 h 548"/>
              <a:gd name="T6" fmla="*/ 18 w 608"/>
              <a:gd name="T7" fmla="*/ 2 h 548"/>
              <a:gd name="T8" fmla="*/ 2 w 608"/>
              <a:gd name="T9" fmla="*/ 26 h 548"/>
              <a:gd name="T10" fmla="*/ 78 w 608"/>
              <a:gd name="T11" fmla="*/ 399 h 548"/>
              <a:gd name="T12" fmla="*/ 97 w 608"/>
              <a:gd name="T13" fmla="*/ 415 h 548"/>
              <a:gd name="T14" fmla="*/ 142 w 608"/>
              <a:gd name="T15" fmla="*/ 415 h 548"/>
              <a:gd name="T16" fmla="*/ 117 w 608"/>
              <a:gd name="T17" fmla="*/ 472 h 548"/>
              <a:gd name="T18" fmla="*/ 194 w 608"/>
              <a:gd name="T19" fmla="*/ 548 h 548"/>
              <a:gd name="T20" fmla="*/ 271 w 608"/>
              <a:gd name="T21" fmla="*/ 472 h 548"/>
              <a:gd name="T22" fmla="*/ 245 w 608"/>
              <a:gd name="T23" fmla="*/ 415 h 548"/>
              <a:gd name="T24" fmla="*/ 386 w 608"/>
              <a:gd name="T25" fmla="*/ 415 h 548"/>
              <a:gd name="T26" fmla="*/ 360 w 608"/>
              <a:gd name="T27" fmla="*/ 472 h 548"/>
              <a:gd name="T28" fmla="*/ 437 w 608"/>
              <a:gd name="T29" fmla="*/ 548 h 548"/>
              <a:gd name="T30" fmla="*/ 514 w 608"/>
              <a:gd name="T31" fmla="*/ 472 h 548"/>
              <a:gd name="T32" fmla="*/ 489 w 608"/>
              <a:gd name="T33" fmla="*/ 415 h 548"/>
              <a:gd name="T34" fmla="*/ 571 w 608"/>
              <a:gd name="T35" fmla="*/ 415 h 548"/>
              <a:gd name="T36" fmla="*/ 591 w 608"/>
              <a:gd name="T37" fmla="*/ 395 h 548"/>
              <a:gd name="T38" fmla="*/ 571 w 608"/>
              <a:gd name="T39" fmla="*/ 375 h 548"/>
              <a:gd name="T40" fmla="*/ 114 w 608"/>
              <a:gd name="T41" fmla="*/ 375 h 548"/>
              <a:gd name="T42" fmla="*/ 100 w 608"/>
              <a:gd name="T43" fmla="*/ 308 h 548"/>
              <a:gd name="T44" fmla="*/ 567 w 608"/>
              <a:gd name="T45" fmla="*/ 308 h 548"/>
              <a:gd name="T46" fmla="*/ 608 w 608"/>
              <a:gd name="T47" fmla="*/ 96 h 548"/>
              <a:gd name="T48" fmla="*/ 194 w 608"/>
              <a:gd name="T49" fmla="*/ 508 h 548"/>
              <a:gd name="T50" fmla="*/ 157 w 608"/>
              <a:gd name="T51" fmla="*/ 472 h 548"/>
              <a:gd name="T52" fmla="*/ 194 w 608"/>
              <a:gd name="T53" fmla="*/ 435 h 548"/>
              <a:gd name="T54" fmla="*/ 231 w 608"/>
              <a:gd name="T55" fmla="*/ 472 h 548"/>
              <a:gd name="T56" fmla="*/ 194 w 608"/>
              <a:gd name="T57" fmla="*/ 508 h 548"/>
              <a:gd name="T58" fmla="*/ 437 w 608"/>
              <a:gd name="T59" fmla="*/ 508 h 548"/>
              <a:gd name="T60" fmla="*/ 401 w 608"/>
              <a:gd name="T61" fmla="*/ 472 h 548"/>
              <a:gd name="T62" fmla="*/ 437 w 608"/>
              <a:gd name="T63" fmla="*/ 435 h 548"/>
              <a:gd name="T64" fmla="*/ 474 w 608"/>
              <a:gd name="T65" fmla="*/ 472 h 548"/>
              <a:gd name="T66" fmla="*/ 437 w 608"/>
              <a:gd name="T67" fmla="*/ 508 h 548"/>
              <a:gd name="T68" fmla="*/ 534 w 608"/>
              <a:gd name="T69" fmla="*/ 268 h 548"/>
              <a:gd name="T70" fmla="*/ 92 w 608"/>
              <a:gd name="T71" fmla="*/ 268 h 548"/>
              <a:gd name="T72" fmla="*/ 65 w 608"/>
              <a:gd name="T73" fmla="*/ 136 h 548"/>
              <a:gd name="T74" fmla="*/ 560 w 608"/>
              <a:gd name="T75" fmla="*/ 136 h 548"/>
              <a:gd name="T76" fmla="*/ 534 w 608"/>
              <a:gd name="T77" fmla="*/ 26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8" h="548">
                <a:moveTo>
                  <a:pt x="608" y="96"/>
                </a:moveTo>
                <a:lnTo>
                  <a:pt x="57" y="96"/>
                </a:lnTo>
                <a:lnTo>
                  <a:pt x="42" y="18"/>
                </a:lnTo>
                <a:cubicBezTo>
                  <a:pt x="39" y="7"/>
                  <a:pt x="29" y="0"/>
                  <a:pt x="18" y="2"/>
                </a:cubicBezTo>
                <a:cubicBezTo>
                  <a:pt x="7" y="4"/>
                  <a:pt x="0" y="15"/>
                  <a:pt x="2" y="26"/>
                </a:cubicBezTo>
                <a:lnTo>
                  <a:pt x="78" y="399"/>
                </a:lnTo>
                <a:cubicBezTo>
                  <a:pt x="79" y="408"/>
                  <a:pt x="88" y="415"/>
                  <a:pt x="97" y="415"/>
                </a:cubicBezTo>
                <a:lnTo>
                  <a:pt x="142" y="415"/>
                </a:lnTo>
                <a:cubicBezTo>
                  <a:pt x="127" y="429"/>
                  <a:pt x="117" y="449"/>
                  <a:pt x="117" y="472"/>
                </a:cubicBezTo>
                <a:cubicBezTo>
                  <a:pt x="117" y="514"/>
                  <a:pt x="152" y="548"/>
                  <a:pt x="194" y="548"/>
                </a:cubicBezTo>
                <a:cubicBezTo>
                  <a:pt x="236" y="548"/>
                  <a:pt x="271" y="514"/>
                  <a:pt x="271" y="472"/>
                </a:cubicBezTo>
                <a:cubicBezTo>
                  <a:pt x="271" y="449"/>
                  <a:pt x="261" y="429"/>
                  <a:pt x="245" y="415"/>
                </a:cubicBezTo>
                <a:lnTo>
                  <a:pt x="386" y="415"/>
                </a:lnTo>
                <a:cubicBezTo>
                  <a:pt x="370" y="429"/>
                  <a:pt x="360" y="449"/>
                  <a:pt x="360" y="472"/>
                </a:cubicBezTo>
                <a:cubicBezTo>
                  <a:pt x="360" y="514"/>
                  <a:pt x="395" y="548"/>
                  <a:pt x="437" y="548"/>
                </a:cubicBezTo>
                <a:cubicBezTo>
                  <a:pt x="479" y="548"/>
                  <a:pt x="514" y="514"/>
                  <a:pt x="514" y="472"/>
                </a:cubicBezTo>
                <a:cubicBezTo>
                  <a:pt x="514" y="449"/>
                  <a:pt x="504" y="429"/>
                  <a:pt x="489" y="415"/>
                </a:cubicBezTo>
                <a:lnTo>
                  <a:pt x="571" y="415"/>
                </a:lnTo>
                <a:cubicBezTo>
                  <a:pt x="582" y="415"/>
                  <a:pt x="591" y="406"/>
                  <a:pt x="591" y="395"/>
                </a:cubicBezTo>
                <a:cubicBezTo>
                  <a:pt x="591" y="384"/>
                  <a:pt x="582" y="375"/>
                  <a:pt x="571" y="375"/>
                </a:cubicBezTo>
                <a:lnTo>
                  <a:pt x="114" y="375"/>
                </a:lnTo>
                <a:lnTo>
                  <a:pt x="100" y="308"/>
                </a:lnTo>
                <a:lnTo>
                  <a:pt x="567" y="308"/>
                </a:lnTo>
                <a:lnTo>
                  <a:pt x="608" y="96"/>
                </a:lnTo>
                <a:close/>
                <a:moveTo>
                  <a:pt x="194" y="508"/>
                </a:moveTo>
                <a:cubicBezTo>
                  <a:pt x="174" y="508"/>
                  <a:pt x="157" y="492"/>
                  <a:pt x="157" y="472"/>
                </a:cubicBezTo>
                <a:cubicBezTo>
                  <a:pt x="157" y="451"/>
                  <a:pt x="174" y="435"/>
                  <a:pt x="194" y="435"/>
                </a:cubicBezTo>
                <a:cubicBezTo>
                  <a:pt x="214" y="435"/>
                  <a:pt x="231" y="451"/>
                  <a:pt x="231" y="472"/>
                </a:cubicBezTo>
                <a:cubicBezTo>
                  <a:pt x="231" y="492"/>
                  <a:pt x="214" y="508"/>
                  <a:pt x="194" y="508"/>
                </a:cubicBezTo>
                <a:close/>
                <a:moveTo>
                  <a:pt x="437" y="508"/>
                </a:moveTo>
                <a:cubicBezTo>
                  <a:pt x="417" y="508"/>
                  <a:pt x="401" y="492"/>
                  <a:pt x="401" y="472"/>
                </a:cubicBezTo>
                <a:cubicBezTo>
                  <a:pt x="401" y="451"/>
                  <a:pt x="417" y="435"/>
                  <a:pt x="437" y="435"/>
                </a:cubicBezTo>
                <a:cubicBezTo>
                  <a:pt x="457" y="435"/>
                  <a:pt x="474" y="451"/>
                  <a:pt x="474" y="472"/>
                </a:cubicBezTo>
                <a:cubicBezTo>
                  <a:pt x="474" y="492"/>
                  <a:pt x="457" y="508"/>
                  <a:pt x="437" y="508"/>
                </a:cubicBezTo>
                <a:close/>
                <a:moveTo>
                  <a:pt x="534" y="268"/>
                </a:moveTo>
                <a:lnTo>
                  <a:pt x="92" y="268"/>
                </a:lnTo>
                <a:lnTo>
                  <a:pt x="65" y="136"/>
                </a:lnTo>
                <a:lnTo>
                  <a:pt x="560" y="136"/>
                </a:lnTo>
                <a:lnTo>
                  <a:pt x="534" y="268"/>
                </a:lnTo>
                <a:close/>
              </a:path>
            </a:pathLst>
          </a:custGeom>
          <a:solidFill>
            <a:srgbClr val="E2253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630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0" name="PA-大的衬底矩形">
            <a:extLst>
              <a:ext uri="{FF2B5EF4-FFF2-40B4-BE49-F238E27FC236}">
                <a16:creationId xmlns="" xmlns:a16="http://schemas.microsoft.com/office/drawing/2014/main" id="{36129267-348B-4B3A-A193-C44096BCF78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99044" y="1465937"/>
            <a:ext cx="3925590" cy="4820893"/>
          </a:xfrm>
          <a:prstGeom prst="rect">
            <a:avLst/>
          </a:prstGeom>
          <a:ln w="25400" cap="flat" cmpd="sng" algn="ctr">
            <a:solidFill>
              <a:srgbClr val="FDE78B"/>
            </a:solidFill>
            <a:prstDash val="solid"/>
            <a:miter lim="800000"/>
          </a:ln>
          <a:effectLst>
            <a:outerShdw blurRad="292100" dist="88900" dir="2700000" algn="tl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9" name="PA-大的好形状2">
            <a:extLst>
              <a:ext uri="{FF2B5EF4-FFF2-40B4-BE49-F238E27FC236}">
                <a16:creationId xmlns="" xmlns:a16="http://schemas.microsoft.com/office/drawing/2014/main" id="{589B4B66-0D5D-453A-87BE-BCBC54D635E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FilmGrain trans="75000" grainSize="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199" y="1303648"/>
            <a:ext cx="4249280" cy="5145470"/>
          </a:xfrm>
          <a:prstGeom prst="rect">
            <a:avLst/>
          </a:prstGeom>
          <a:effectLst>
            <a:outerShdw blurRad="254000" dist="114300" dir="2700000" algn="tl" rotWithShape="0">
              <a:prstClr val="black">
                <a:alpha val="22000"/>
              </a:prstClr>
            </a:outerShdw>
          </a:effectLst>
        </p:spPr>
      </p:pic>
      <p:sp useBgFill="1">
        <p:nvSpPr>
          <p:cNvPr id="91" name="PA-小的衬底矩形3">
            <a:extLst>
              <a:ext uri="{FF2B5EF4-FFF2-40B4-BE49-F238E27FC236}">
                <a16:creationId xmlns="" xmlns:a16="http://schemas.microsoft.com/office/drawing/2014/main" id="{4A292959-814A-42E0-ACFA-94F09E872B1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341737" y="2765495"/>
            <a:ext cx="5253362" cy="1327010"/>
          </a:xfrm>
          <a:prstGeom prst="rect">
            <a:avLst/>
          </a:prstGeom>
          <a:ln w="25400" cap="flat" cmpd="sng" algn="ctr">
            <a:solidFill>
              <a:srgbClr val="FDE78B"/>
            </a:solidFill>
            <a:prstDash val="solid"/>
            <a:miter lim="800000"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PA-小的衬底矩形2">
            <a:extLst>
              <a:ext uri="{FF2B5EF4-FFF2-40B4-BE49-F238E27FC236}">
                <a16:creationId xmlns="" xmlns:a16="http://schemas.microsoft.com/office/drawing/2014/main" id="{35ECAD7C-1029-4E9C-AC16-B83248C8D996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6341737" y="914807"/>
            <a:ext cx="5253362" cy="1327010"/>
          </a:xfrm>
          <a:prstGeom prst="rect">
            <a:avLst/>
          </a:prstGeom>
          <a:ln w="25400" cap="flat" cmpd="sng" algn="ctr">
            <a:solidFill>
              <a:srgbClr val="FDE78B"/>
            </a:solidFill>
            <a:prstDash val="solid"/>
            <a:miter lim="800000"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PA-小的衬底矩形1">
            <a:extLst>
              <a:ext uri="{FF2B5EF4-FFF2-40B4-BE49-F238E27FC236}">
                <a16:creationId xmlns="" xmlns:a16="http://schemas.microsoft.com/office/drawing/2014/main" id="{C47E6A29-B19A-4037-86DF-3A6BB71AACC4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341737" y="4616183"/>
            <a:ext cx="5253362" cy="1327010"/>
          </a:xfrm>
          <a:prstGeom prst="rect">
            <a:avLst/>
          </a:prstGeom>
          <a:ln w="25400" cap="flat" cmpd="sng" algn="ctr">
            <a:solidFill>
              <a:srgbClr val="FDE78B"/>
            </a:solidFill>
            <a:prstDash val="solid"/>
            <a:miter lim="800000"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-大的好形状1">
            <a:extLst>
              <a:ext uri="{FF2B5EF4-FFF2-40B4-BE49-F238E27FC236}">
                <a16:creationId xmlns="" xmlns:a16="http://schemas.microsoft.com/office/drawing/2014/main" id="{19AE29AE-74E0-4273-85DC-539428CC89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FilmGrain trans="75000" grainSize="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199" y="1303648"/>
            <a:ext cx="4249280" cy="514547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2DF1AF5-C811-42BB-80B2-0265618B4309}"/>
              </a:ext>
            </a:extLst>
          </p:cNvPr>
          <p:cNvSpPr txBox="1"/>
          <p:nvPr/>
        </p:nvSpPr>
        <p:spPr>
          <a:xfrm>
            <a:off x="449262" y="362256"/>
            <a:ext cx="490358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44000">
                      <a:schemeClr val="bg1">
                        <a:lumMod val="80000"/>
                      </a:schemeClr>
                    </a:gs>
                    <a:gs pos="19000">
                      <a:schemeClr val="bg1"/>
                    </a:gs>
                    <a:gs pos="88000">
                      <a:schemeClr val="bg1">
                        <a:lumMod val="80000"/>
                      </a:schemeClr>
                    </a:gs>
                    <a:gs pos="69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152400" dist="76200" dir="2700000" algn="tl">
                    <a:srgbClr val="000000">
                      <a:alpha val="49000"/>
                    </a:srgbClr>
                  </a:outerShdw>
                </a:effectLst>
                <a:latin typeface="+mj-ea"/>
                <a:ea typeface="+mj-ea"/>
              </a:rPr>
              <a:t>明基智能投影机 </a:t>
            </a:r>
            <a:r>
              <a:rPr lang="en-US" altLang="zh-CN" sz="4000" dirty="0">
                <a:gradFill flip="none" rotWithShape="1">
                  <a:gsLst>
                    <a:gs pos="44000">
                      <a:schemeClr val="bg1">
                        <a:lumMod val="80000"/>
                      </a:schemeClr>
                    </a:gs>
                    <a:gs pos="19000">
                      <a:schemeClr val="bg1"/>
                    </a:gs>
                    <a:gs pos="88000">
                      <a:schemeClr val="bg1">
                        <a:lumMod val="80000"/>
                      </a:schemeClr>
                    </a:gs>
                    <a:gs pos="69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152400" dist="76200" dir="2700000" algn="tl">
                    <a:srgbClr val="000000">
                      <a:alpha val="49000"/>
                    </a:srgbClr>
                  </a:outerShdw>
                </a:effectLst>
                <a:latin typeface="+mj-ea"/>
                <a:ea typeface="+mj-ea"/>
              </a:rPr>
              <a:t>E540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2D78F294-89A0-4C23-9ED5-78B435722ED8}"/>
              </a:ext>
            </a:extLst>
          </p:cNvPr>
          <p:cNvSpPr txBox="1"/>
          <p:nvPr/>
        </p:nvSpPr>
        <p:spPr>
          <a:xfrm>
            <a:off x="851239" y="1757844"/>
            <a:ext cx="3621200" cy="1141456"/>
          </a:xfrm>
          <a:custGeom>
            <a:avLst/>
            <a:gdLst/>
            <a:ahLst/>
            <a:cxnLst/>
            <a:rect l="l" t="t" r="r" b="b"/>
            <a:pathLst>
              <a:path w="3603622" h="1135917">
                <a:moveTo>
                  <a:pt x="2240728" y="326177"/>
                </a:moveTo>
                <a:lnTo>
                  <a:pt x="2037122" y="650675"/>
                </a:lnTo>
                <a:lnTo>
                  <a:pt x="2037122" y="660219"/>
                </a:lnTo>
                <a:lnTo>
                  <a:pt x="2250272" y="660219"/>
                </a:lnTo>
                <a:lnTo>
                  <a:pt x="2250272" y="326177"/>
                </a:lnTo>
                <a:close/>
                <a:moveTo>
                  <a:pt x="3182093" y="254597"/>
                </a:moveTo>
                <a:cubicBezTo>
                  <a:pt x="3149956" y="253723"/>
                  <a:pt x="3124446" y="261833"/>
                  <a:pt x="3105564" y="278928"/>
                </a:cubicBezTo>
                <a:cubicBezTo>
                  <a:pt x="3086682" y="296023"/>
                  <a:pt x="3073191" y="327346"/>
                  <a:pt x="3065090" y="372896"/>
                </a:cubicBezTo>
                <a:cubicBezTo>
                  <a:pt x="3056990" y="418446"/>
                  <a:pt x="3053042" y="483468"/>
                  <a:pt x="3053249" y="567960"/>
                </a:cubicBezTo>
                <a:cubicBezTo>
                  <a:pt x="3053042" y="651912"/>
                  <a:pt x="3056990" y="716423"/>
                  <a:pt x="3065090" y="761492"/>
                </a:cubicBezTo>
                <a:cubicBezTo>
                  <a:pt x="3073191" y="806561"/>
                  <a:pt x="3086682" y="837491"/>
                  <a:pt x="3105564" y="854281"/>
                </a:cubicBezTo>
                <a:cubicBezTo>
                  <a:pt x="3124446" y="871072"/>
                  <a:pt x="3149956" y="879025"/>
                  <a:pt x="3182093" y="878142"/>
                </a:cubicBezTo>
                <a:cubicBezTo>
                  <a:pt x="3215232" y="879025"/>
                  <a:pt x="3241214" y="871072"/>
                  <a:pt x="3260036" y="854281"/>
                </a:cubicBezTo>
                <a:cubicBezTo>
                  <a:pt x="3278859" y="837491"/>
                  <a:pt x="3292115" y="806561"/>
                  <a:pt x="3299803" y="761492"/>
                </a:cubicBezTo>
                <a:cubicBezTo>
                  <a:pt x="3307491" y="716423"/>
                  <a:pt x="3311203" y="651912"/>
                  <a:pt x="3310938" y="567960"/>
                </a:cubicBezTo>
                <a:cubicBezTo>
                  <a:pt x="3311203" y="483468"/>
                  <a:pt x="3307491" y="418446"/>
                  <a:pt x="3299803" y="372896"/>
                </a:cubicBezTo>
                <a:cubicBezTo>
                  <a:pt x="3292115" y="327346"/>
                  <a:pt x="3278859" y="296023"/>
                  <a:pt x="3260036" y="278928"/>
                </a:cubicBezTo>
                <a:cubicBezTo>
                  <a:pt x="3241214" y="261833"/>
                  <a:pt x="3215232" y="253723"/>
                  <a:pt x="3182093" y="254597"/>
                </a:cubicBezTo>
                <a:close/>
                <a:moveTo>
                  <a:pt x="2197780" y="15996"/>
                </a:moveTo>
                <a:lnTo>
                  <a:pt x="2539775" y="15996"/>
                </a:lnTo>
                <a:lnTo>
                  <a:pt x="2539775" y="660219"/>
                </a:lnTo>
                <a:lnTo>
                  <a:pt x="2651122" y="660219"/>
                </a:lnTo>
                <a:lnTo>
                  <a:pt x="2651122" y="913137"/>
                </a:lnTo>
                <a:lnTo>
                  <a:pt x="2539775" y="913137"/>
                </a:lnTo>
                <a:lnTo>
                  <a:pt x="2539775" y="1119924"/>
                </a:lnTo>
                <a:lnTo>
                  <a:pt x="2250272" y="1119924"/>
                </a:lnTo>
                <a:lnTo>
                  <a:pt x="2250272" y="913137"/>
                </a:lnTo>
                <a:lnTo>
                  <a:pt x="1782613" y="913137"/>
                </a:lnTo>
                <a:lnTo>
                  <a:pt x="1782613" y="631587"/>
                </a:lnTo>
                <a:close/>
                <a:moveTo>
                  <a:pt x="993953" y="15996"/>
                </a:moveTo>
                <a:lnTo>
                  <a:pt x="1604772" y="15996"/>
                </a:lnTo>
                <a:lnTo>
                  <a:pt x="1604772" y="267322"/>
                </a:lnTo>
                <a:lnTo>
                  <a:pt x="1237326" y="267322"/>
                </a:lnTo>
                <a:lnTo>
                  <a:pt x="1210285" y="435934"/>
                </a:lnTo>
                <a:cubicBezTo>
                  <a:pt x="1228876" y="431990"/>
                  <a:pt x="1246572" y="429140"/>
                  <a:pt x="1263374" y="427384"/>
                </a:cubicBezTo>
                <a:cubicBezTo>
                  <a:pt x="1280175" y="425628"/>
                  <a:pt x="1299064" y="424766"/>
                  <a:pt x="1320041" y="424799"/>
                </a:cubicBezTo>
                <a:cubicBezTo>
                  <a:pt x="1439839" y="424799"/>
                  <a:pt x="1528718" y="453431"/>
                  <a:pt x="1586678" y="510696"/>
                </a:cubicBezTo>
                <a:cubicBezTo>
                  <a:pt x="1644638" y="567960"/>
                  <a:pt x="1673470" y="653856"/>
                  <a:pt x="1673171" y="768385"/>
                </a:cubicBezTo>
                <a:cubicBezTo>
                  <a:pt x="1672210" y="892259"/>
                  <a:pt x="1628798" y="984518"/>
                  <a:pt x="1542935" y="1045162"/>
                </a:cubicBezTo>
                <a:cubicBezTo>
                  <a:pt x="1457071" y="1105807"/>
                  <a:pt x="1334523" y="1136030"/>
                  <a:pt x="1175290" y="1135831"/>
                </a:cubicBezTo>
                <a:cubicBezTo>
                  <a:pt x="1125416" y="1135864"/>
                  <a:pt x="1081208" y="1134207"/>
                  <a:pt x="1042668" y="1130860"/>
                </a:cubicBezTo>
                <a:cubicBezTo>
                  <a:pt x="1004127" y="1127513"/>
                  <a:pt x="965089" y="1122277"/>
                  <a:pt x="925554" y="1115152"/>
                </a:cubicBezTo>
                <a:lnTo>
                  <a:pt x="925554" y="862235"/>
                </a:lnTo>
                <a:cubicBezTo>
                  <a:pt x="962769" y="871017"/>
                  <a:pt x="996902" y="877711"/>
                  <a:pt x="1027954" y="882317"/>
                </a:cubicBezTo>
                <a:cubicBezTo>
                  <a:pt x="1059005" y="886923"/>
                  <a:pt x="1097513" y="889243"/>
                  <a:pt x="1143477" y="889276"/>
                </a:cubicBezTo>
                <a:cubicBezTo>
                  <a:pt x="1202331" y="890536"/>
                  <a:pt x="1251642" y="882847"/>
                  <a:pt x="1291409" y="866212"/>
                </a:cubicBezTo>
                <a:cubicBezTo>
                  <a:pt x="1331176" y="849576"/>
                  <a:pt x="1351855" y="816437"/>
                  <a:pt x="1353446" y="766794"/>
                </a:cubicBezTo>
                <a:cubicBezTo>
                  <a:pt x="1353313" y="719372"/>
                  <a:pt x="1336876" y="687360"/>
                  <a:pt x="1304135" y="670757"/>
                </a:cubicBezTo>
                <a:cubicBezTo>
                  <a:pt x="1271393" y="654155"/>
                  <a:pt x="1223143" y="646400"/>
                  <a:pt x="1159383" y="647494"/>
                </a:cubicBezTo>
                <a:cubicBezTo>
                  <a:pt x="1120378" y="647693"/>
                  <a:pt x="1079087" y="650079"/>
                  <a:pt x="1035510" y="654652"/>
                </a:cubicBezTo>
                <a:cubicBezTo>
                  <a:pt x="991931" y="659225"/>
                  <a:pt x="951038" y="664792"/>
                  <a:pt x="912829" y="671354"/>
                </a:cubicBezTo>
                <a:close/>
                <a:moveTo>
                  <a:pt x="0" y="15996"/>
                </a:moveTo>
                <a:lnTo>
                  <a:pt x="720576" y="15996"/>
                </a:lnTo>
                <a:lnTo>
                  <a:pt x="720576" y="289592"/>
                </a:lnTo>
                <a:lnTo>
                  <a:pt x="316545" y="289592"/>
                </a:lnTo>
                <a:lnTo>
                  <a:pt x="316545" y="429571"/>
                </a:lnTo>
                <a:lnTo>
                  <a:pt x="687172" y="429571"/>
                </a:lnTo>
                <a:lnTo>
                  <a:pt x="687172" y="692033"/>
                </a:lnTo>
                <a:lnTo>
                  <a:pt x="316545" y="692033"/>
                </a:lnTo>
                <a:lnTo>
                  <a:pt x="316545" y="847919"/>
                </a:lnTo>
                <a:lnTo>
                  <a:pt x="730120" y="847919"/>
                </a:lnTo>
                <a:lnTo>
                  <a:pt x="730120" y="1119924"/>
                </a:lnTo>
                <a:lnTo>
                  <a:pt x="0" y="1119924"/>
                </a:lnTo>
                <a:close/>
                <a:moveTo>
                  <a:pt x="3182093" y="89"/>
                </a:moveTo>
                <a:cubicBezTo>
                  <a:pt x="3269423" y="-1315"/>
                  <a:pt x="3344499" y="14042"/>
                  <a:pt x="3407321" y="46160"/>
                </a:cubicBezTo>
                <a:cubicBezTo>
                  <a:pt x="3470143" y="78277"/>
                  <a:pt x="3518472" y="135581"/>
                  <a:pt x="3552308" y="218070"/>
                </a:cubicBezTo>
                <a:cubicBezTo>
                  <a:pt x="3586144" y="300560"/>
                  <a:pt x="3603249" y="416659"/>
                  <a:pt x="3603622" y="566369"/>
                </a:cubicBezTo>
                <a:cubicBezTo>
                  <a:pt x="3603249" y="716619"/>
                  <a:pt x="3586144" y="833230"/>
                  <a:pt x="3552308" y="916200"/>
                </a:cubicBezTo>
                <a:cubicBezTo>
                  <a:pt x="3518472" y="999170"/>
                  <a:pt x="3470143" y="1056867"/>
                  <a:pt x="3407321" y="1089289"/>
                </a:cubicBezTo>
                <a:cubicBezTo>
                  <a:pt x="3344499" y="1121711"/>
                  <a:pt x="3269423" y="1137225"/>
                  <a:pt x="3182093" y="1135831"/>
                </a:cubicBezTo>
                <a:cubicBezTo>
                  <a:pt x="3094744" y="1137225"/>
                  <a:pt x="3019530" y="1121711"/>
                  <a:pt x="2956453" y="1089289"/>
                </a:cubicBezTo>
                <a:cubicBezTo>
                  <a:pt x="2893376" y="1056867"/>
                  <a:pt x="2844792" y="999170"/>
                  <a:pt x="2810700" y="916200"/>
                </a:cubicBezTo>
                <a:cubicBezTo>
                  <a:pt x="2776608" y="833230"/>
                  <a:pt x="2759366" y="716619"/>
                  <a:pt x="2758974" y="566369"/>
                </a:cubicBezTo>
                <a:cubicBezTo>
                  <a:pt x="2759366" y="416659"/>
                  <a:pt x="2776608" y="300560"/>
                  <a:pt x="2810700" y="218070"/>
                </a:cubicBezTo>
                <a:cubicBezTo>
                  <a:pt x="2844792" y="135581"/>
                  <a:pt x="2893376" y="78277"/>
                  <a:pt x="2956453" y="46160"/>
                </a:cubicBezTo>
                <a:cubicBezTo>
                  <a:pt x="3019530" y="14042"/>
                  <a:pt x="3094744" y="-1315"/>
                  <a:pt x="3182093" y="89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500" dirty="0">
              <a:solidFill>
                <a:schemeClr val="bg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PA-任意多边形 46">
            <a:extLst>
              <a:ext uri="{FF2B5EF4-FFF2-40B4-BE49-F238E27FC236}">
                <a16:creationId xmlns="" xmlns:a16="http://schemas.microsoft.com/office/drawing/2014/main" id="{247A342E-9C02-454F-B653-1EB762F80F2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61165" y="1917132"/>
            <a:ext cx="1401348" cy="269769"/>
          </a:xfrm>
          <a:custGeom>
            <a:avLst/>
            <a:gdLst>
              <a:gd name="connsiteX0" fmla="*/ 2395895 w 6811328"/>
              <a:gd name="connsiteY0" fmla="*/ 953214 h 1311235"/>
              <a:gd name="connsiteX1" fmla="*/ 2395895 w 6811328"/>
              <a:gd name="connsiteY1" fmla="*/ 1191458 h 1311235"/>
              <a:gd name="connsiteX2" fmla="*/ 2640806 w 6811328"/>
              <a:gd name="connsiteY2" fmla="*/ 1191458 h 1311235"/>
              <a:gd name="connsiteX3" fmla="*/ 2640687 w 6811328"/>
              <a:gd name="connsiteY3" fmla="*/ 1188958 h 1311235"/>
              <a:gd name="connsiteX4" fmla="*/ 2640687 w 6811328"/>
              <a:gd name="connsiteY4" fmla="*/ 953214 h 1311235"/>
              <a:gd name="connsiteX5" fmla="*/ 2029659 w 6811328"/>
              <a:gd name="connsiteY5" fmla="*/ 953214 h 1311235"/>
              <a:gd name="connsiteX6" fmla="*/ 2029659 w 6811328"/>
              <a:gd name="connsiteY6" fmla="*/ 1045726 h 1311235"/>
              <a:gd name="connsiteX7" fmla="*/ 2200990 w 6811328"/>
              <a:gd name="connsiteY7" fmla="*/ 1191578 h 1311235"/>
              <a:gd name="connsiteX8" fmla="*/ 2274808 w 6811328"/>
              <a:gd name="connsiteY8" fmla="*/ 1191578 h 1311235"/>
              <a:gd name="connsiteX9" fmla="*/ 2274927 w 6811328"/>
              <a:gd name="connsiteY9" fmla="*/ 1191578 h 1311235"/>
              <a:gd name="connsiteX10" fmla="*/ 2274927 w 6811328"/>
              <a:gd name="connsiteY10" fmla="*/ 953214 h 1311235"/>
              <a:gd name="connsiteX11" fmla="*/ 5396746 w 6811328"/>
              <a:gd name="connsiteY11" fmla="*/ 645795 h 1311235"/>
              <a:gd name="connsiteX12" fmla="*/ 5335548 w 6811328"/>
              <a:gd name="connsiteY12" fmla="*/ 689491 h 1311235"/>
              <a:gd name="connsiteX13" fmla="*/ 5216129 w 6811328"/>
              <a:gd name="connsiteY13" fmla="*/ 972264 h 1311235"/>
              <a:gd name="connsiteX14" fmla="*/ 5529858 w 6811328"/>
              <a:gd name="connsiteY14" fmla="*/ 875348 h 1311235"/>
              <a:gd name="connsiteX15" fmla="*/ 5457944 w 6811328"/>
              <a:gd name="connsiteY15" fmla="*/ 689491 h 1311235"/>
              <a:gd name="connsiteX16" fmla="*/ 5396746 w 6811328"/>
              <a:gd name="connsiteY16" fmla="*/ 645795 h 1311235"/>
              <a:gd name="connsiteX17" fmla="*/ 2395895 w 6811328"/>
              <a:gd name="connsiteY17" fmla="*/ 605433 h 1311235"/>
              <a:gd name="connsiteX18" fmla="*/ 2395895 w 6811328"/>
              <a:gd name="connsiteY18" fmla="*/ 835462 h 1311235"/>
              <a:gd name="connsiteX19" fmla="*/ 2640687 w 6811328"/>
              <a:gd name="connsiteY19" fmla="*/ 835462 h 1311235"/>
              <a:gd name="connsiteX20" fmla="*/ 2640687 w 6811328"/>
              <a:gd name="connsiteY20" fmla="*/ 753189 h 1311235"/>
              <a:gd name="connsiteX21" fmla="*/ 2485549 w 6811328"/>
              <a:gd name="connsiteY21" fmla="*/ 605433 h 1311235"/>
              <a:gd name="connsiteX22" fmla="*/ 2029063 w 6811328"/>
              <a:gd name="connsiteY22" fmla="*/ 605433 h 1311235"/>
              <a:gd name="connsiteX23" fmla="*/ 2029420 w 6811328"/>
              <a:gd name="connsiteY23" fmla="*/ 835581 h 1311235"/>
              <a:gd name="connsiteX24" fmla="*/ 2274689 w 6811328"/>
              <a:gd name="connsiteY24" fmla="*/ 835581 h 1311235"/>
              <a:gd name="connsiteX25" fmla="*/ 2274689 w 6811328"/>
              <a:gd name="connsiteY25" fmla="*/ 605433 h 1311235"/>
              <a:gd name="connsiteX26" fmla="*/ 6416278 w 6811328"/>
              <a:gd name="connsiteY26" fmla="*/ 484227 h 1311235"/>
              <a:gd name="connsiteX27" fmla="*/ 6557962 w 6811328"/>
              <a:gd name="connsiteY27" fmla="*/ 484227 h 1311235"/>
              <a:gd name="connsiteX28" fmla="*/ 6557962 w 6811328"/>
              <a:gd name="connsiteY28" fmla="*/ 1031319 h 1311235"/>
              <a:gd name="connsiteX29" fmla="*/ 6706314 w 6811328"/>
              <a:gd name="connsiteY29" fmla="*/ 1172170 h 1311235"/>
              <a:gd name="connsiteX30" fmla="*/ 6811328 w 6811328"/>
              <a:gd name="connsiteY30" fmla="*/ 1171932 h 1311235"/>
              <a:gd name="connsiteX31" fmla="*/ 6811328 w 6811328"/>
              <a:gd name="connsiteY31" fmla="*/ 1308378 h 1311235"/>
              <a:gd name="connsiteX32" fmla="*/ 6638926 w 6811328"/>
              <a:gd name="connsiteY32" fmla="*/ 1308378 h 1311235"/>
              <a:gd name="connsiteX33" fmla="*/ 6416278 w 6811328"/>
              <a:gd name="connsiteY33" fmla="*/ 1095256 h 1311235"/>
              <a:gd name="connsiteX34" fmla="*/ 5928002 w 6811328"/>
              <a:gd name="connsiteY34" fmla="*/ 484227 h 1311235"/>
              <a:gd name="connsiteX35" fmla="*/ 6069806 w 6811328"/>
              <a:gd name="connsiteY35" fmla="*/ 484227 h 1311235"/>
              <a:gd name="connsiteX36" fmla="*/ 6069806 w 6811328"/>
              <a:gd name="connsiteY36" fmla="*/ 1031319 h 1311235"/>
              <a:gd name="connsiteX37" fmla="*/ 6218158 w 6811328"/>
              <a:gd name="connsiteY37" fmla="*/ 1172170 h 1311235"/>
              <a:gd name="connsiteX38" fmla="*/ 6323172 w 6811328"/>
              <a:gd name="connsiteY38" fmla="*/ 1171932 h 1311235"/>
              <a:gd name="connsiteX39" fmla="*/ 6323172 w 6811328"/>
              <a:gd name="connsiteY39" fmla="*/ 1308378 h 1311235"/>
              <a:gd name="connsiteX40" fmla="*/ 6150770 w 6811328"/>
              <a:gd name="connsiteY40" fmla="*/ 1308378 h 1311235"/>
              <a:gd name="connsiteX41" fmla="*/ 5928002 w 6811328"/>
              <a:gd name="connsiteY41" fmla="*/ 1095256 h 1311235"/>
              <a:gd name="connsiteX42" fmla="*/ 5396627 w 6811328"/>
              <a:gd name="connsiteY42" fmla="*/ 483989 h 1311235"/>
              <a:gd name="connsiteX43" fmla="*/ 5576769 w 6811328"/>
              <a:gd name="connsiteY43" fmla="*/ 620554 h 1311235"/>
              <a:gd name="connsiteX44" fmla="*/ 5858470 w 6811328"/>
              <a:gd name="connsiteY44" fmla="*/ 1308616 h 1311235"/>
              <a:gd name="connsiteX45" fmla="*/ 5700594 w 6811328"/>
              <a:gd name="connsiteY45" fmla="*/ 1308616 h 1311235"/>
              <a:gd name="connsiteX46" fmla="*/ 5577007 w 6811328"/>
              <a:gd name="connsiteY46" fmla="*/ 997387 h 1311235"/>
              <a:gd name="connsiteX47" fmla="*/ 5080397 w 6811328"/>
              <a:gd name="connsiteY47" fmla="*/ 1308616 h 1311235"/>
              <a:gd name="connsiteX48" fmla="*/ 4934665 w 6811328"/>
              <a:gd name="connsiteY48" fmla="*/ 1308616 h 1311235"/>
              <a:gd name="connsiteX49" fmla="*/ 5216486 w 6811328"/>
              <a:gd name="connsiteY49" fmla="*/ 620554 h 1311235"/>
              <a:gd name="connsiteX50" fmla="*/ 5396627 w 6811328"/>
              <a:gd name="connsiteY50" fmla="*/ 483989 h 1311235"/>
              <a:gd name="connsiteX51" fmla="*/ 4102423 w 6811328"/>
              <a:gd name="connsiteY51" fmla="*/ 482694 h 1311235"/>
              <a:gd name="connsiteX52" fmla="*/ 4168140 w 6811328"/>
              <a:gd name="connsiteY52" fmla="*/ 510421 h 1311235"/>
              <a:gd name="connsiteX53" fmla="*/ 4419362 w 6811328"/>
              <a:gd name="connsiteY53" fmla="*/ 600194 h 1311235"/>
              <a:gd name="connsiteX54" fmla="*/ 4430435 w 6811328"/>
              <a:gd name="connsiteY54" fmla="*/ 600194 h 1311235"/>
              <a:gd name="connsiteX55" fmla="*/ 4681538 w 6811328"/>
              <a:gd name="connsiteY55" fmla="*/ 510421 h 1311235"/>
              <a:gd name="connsiteX56" fmla="*/ 4781669 w 6811328"/>
              <a:gd name="connsiteY56" fmla="*/ 488037 h 1311235"/>
              <a:gd name="connsiteX57" fmla="*/ 4832747 w 6811328"/>
              <a:gd name="connsiteY57" fmla="*/ 579358 h 1311235"/>
              <a:gd name="connsiteX58" fmla="*/ 4832628 w 6811328"/>
              <a:gd name="connsiteY58" fmla="*/ 1308021 h 1311235"/>
              <a:gd name="connsiteX59" fmla="*/ 4690943 w 6811328"/>
              <a:gd name="connsiteY59" fmla="*/ 1308021 h 1311235"/>
              <a:gd name="connsiteX60" fmla="*/ 4690943 w 6811328"/>
              <a:gd name="connsiteY60" fmla="*/ 688062 h 1311235"/>
              <a:gd name="connsiteX61" fmla="*/ 4428649 w 6811328"/>
              <a:gd name="connsiteY61" fmla="*/ 746760 h 1311235"/>
              <a:gd name="connsiteX62" fmla="*/ 4420791 w 6811328"/>
              <a:gd name="connsiteY62" fmla="*/ 746760 h 1311235"/>
              <a:gd name="connsiteX63" fmla="*/ 4158496 w 6811328"/>
              <a:gd name="connsiteY63" fmla="*/ 688062 h 1311235"/>
              <a:gd name="connsiteX64" fmla="*/ 4158496 w 6811328"/>
              <a:gd name="connsiteY64" fmla="*/ 1308140 h 1311235"/>
              <a:gd name="connsiteX65" fmla="*/ 4016812 w 6811328"/>
              <a:gd name="connsiteY65" fmla="*/ 1308140 h 1311235"/>
              <a:gd name="connsiteX66" fmla="*/ 4016693 w 6811328"/>
              <a:gd name="connsiteY66" fmla="*/ 579477 h 1311235"/>
              <a:gd name="connsiteX67" fmla="*/ 4068009 w 6811328"/>
              <a:gd name="connsiteY67" fmla="*/ 488037 h 1311235"/>
              <a:gd name="connsiteX68" fmla="*/ 4102423 w 6811328"/>
              <a:gd name="connsiteY68" fmla="*/ 482694 h 1311235"/>
              <a:gd name="connsiteX69" fmla="*/ 3084076 w 6811328"/>
              <a:gd name="connsiteY69" fmla="*/ 482560 h 1311235"/>
              <a:gd name="connsiteX70" fmla="*/ 3912870 w 6811328"/>
              <a:gd name="connsiteY70" fmla="*/ 482560 h 1311235"/>
              <a:gd name="connsiteX71" fmla="*/ 3912870 w 6811328"/>
              <a:gd name="connsiteY71" fmla="*/ 612458 h 1311235"/>
              <a:gd name="connsiteX72" fmla="*/ 3569851 w 6811328"/>
              <a:gd name="connsiteY72" fmla="*/ 612458 h 1311235"/>
              <a:gd name="connsiteX73" fmla="*/ 3569851 w 6811328"/>
              <a:gd name="connsiteY73" fmla="*/ 1308854 h 1311235"/>
              <a:gd name="connsiteX74" fmla="*/ 3426976 w 6811328"/>
              <a:gd name="connsiteY74" fmla="*/ 1308854 h 1311235"/>
              <a:gd name="connsiteX75" fmla="*/ 3426976 w 6811328"/>
              <a:gd name="connsiteY75" fmla="*/ 612458 h 1311235"/>
              <a:gd name="connsiteX76" fmla="*/ 3084076 w 6811328"/>
              <a:gd name="connsiteY76" fmla="*/ 612458 h 1311235"/>
              <a:gd name="connsiteX77" fmla="*/ 1903452 w 6811328"/>
              <a:gd name="connsiteY77" fmla="*/ 482560 h 1311235"/>
              <a:gd name="connsiteX78" fmla="*/ 2548295 w 6811328"/>
              <a:gd name="connsiteY78" fmla="*/ 482560 h 1311235"/>
              <a:gd name="connsiteX79" fmla="*/ 2767251 w 6811328"/>
              <a:gd name="connsiteY79" fmla="*/ 695920 h 1311235"/>
              <a:gd name="connsiteX80" fmla="*/ 2767251 w 6811328"/>
              <a:gd name="connsiteY80" fmla="*/ 1308735 h 1311235"/>
              <a:gd name="connsiteX81" fmla="*/ 2127528 w 6811328"/>
              <a:gd name="connsiteY81" fmla="*/ 1308735 h 1311235"/>
              <a:gd name="connsiteX82" fmla="*/ 2127528 w 6811328"/>
              <a:gd name="connsiteY82" fmla="*/ 1308854 h 1311235"/>
              <a:gd name="connsiteX83" fmla="*/ 1903452 w 6811328"/>
              <a:gd name="connsiteY83" fmla="*/ 1085374 h 1311235"/>
              <a:gd name="connsiteX84" fmla="*/ 58341 w 6811328"/>
              <a:gd name="connsiteY84" fmla="*/ 833 h 1311235"/>
              <a:gd name="connsiteX85" fmla="*/ 1204555 w 6811328"/>
              <a:gd name="connsiteY85" fmla="*/ 833 h 1311235"/>
              <a:gd name="connsiteX86" fmla="*/ 1204555 w 6811328"/>
              <a:gd name="connsiteY86" fmla="*/ 128349 h 1311235"/>
              <a:gd name="connsiteX87" fmla="*/ 684967 w 6811328"/>
              <a:gd name="connsiteY87" fmla="*/ 128349 h 1311235"/>
              <a:gd name="connsiteX88" fmla="*/ 684967 w 6811328"/>
              <a:gd name="connsiteY88" fmla="*/ 459343 h 1311235"/>
              <a:gd name="connsiteX89" fmla="*/ 1262896 w 6811328"/>
              <a:gd name="connsiteY89" fmla="*/ 459343 h 1311235"/>
              <a:gd name="connsiteX90" fmla="*/ 1262896 w 6811328"/>
              <a:gd name="connsiteY90" fmla="*/ 586383 h 1311235"/>
              <a:gd name="connsiteX91" fmla="*/ 695920 w 6811328"/>
              <a:gd name="connsiteY91" fmla="*/ 586383 h 1311235"/>
              <a:gd name="connsiteX92" fmla="*/ 1261943 w 6811328"/>
              <a:gd name="connsiteY92" fmla="*/ 1179671 h 1311235"/>
              <a:gd name="connsiteX93" fmla="*/ 1261943 w 6811328"/>
              <a:gd name="connsiteY93" fmla="*/ 1310521 h 1311235"/>
              <a:gd name="connsiteX94" fmla="*/ 617458 w 6811328"/>
              <a:gd name="connsiteY94" fmla="*/ 779264 h 1311235"/>
              <a:gd name="connsiteX95" fmla="*/ 0 w 6811328"/>
              <a:gd name="connsiteY95" fmla="*/ 1310521 h 1311235"/>
              <a:gd name="connsiteX96" fmla="*/ 0 w 6811328"/>
              <a:gd name="connsiteY96" fmla="*/ 1181576 h 1311235"/>
              <a:gd name="connsiteX97" fmla="*/ 538639 w 6811328"/>
              <a:gd name="connsiteY97" fmla="*/ 586264 h 1311235"/>
              <a:gd name="connsiteX98" fmla="*/ 0 w 6811328"/>
              <a:gd name="connsiteY98" fmla="*/ 586264 h 1311235"/>
              <a:gd name="connsiteX99" fmla="*/ 0 w 6811328"/>
              <a:gd name="connsiteY99" fmla="*/ 459343 h 1311235"/>
              <a:gd name="connsiteX100" fmla="*/ 553879 w 6811328"/>
              <a:gd name="connsiteY100" fmla="*/ 459343 h 1311235"/>
              <a:gd name="connsiteX101" fmla="*/ 553879 w 6811328"/>
              <a:gd name="connsiteY101" fmla="*/ 128349 h 1311235"/>
              <a:gd name="connsiteX102" fmla="*/ 58341 w 6811328"/>
              <a:gd name="connsiteY102" fmla="*/ 128349 h 1311235"/>
              <a:gd name="connsiteX103" fmla="*/ 2038826 w 6811328"/>
              <a:gd name="connsiteY103" fmla="*/ 0 h 1311235"/>
              <a:gd name="connsiteX104" fmla="*/ 2165747 w 6811328"/>
              <a:gd name="connsiteY104" fmla="*/ 0 h 1311235"/>
              <a:gd name="connsiteX105" fmla="*/ 2165747 w 6811328"/>
              <a:gd name="connsiteY105" fmla="*/ 142637 h 1311235"/>
              <a:gd name="connsiteX106" fmla="*/ 2506742 w 6811328"/>
              <a:gd name="connsiteY106" fmla="*/ 142637 h 1311235"/>
              <a:gd name="connsiteX107" fmla="*/ 2506742 w 6811328"/>
              <a:gd name="connsiteY107" fmla="*/ 0 h 1311235"/>
              <a:gd name="connsiteX108" fmla="*/ 2633663 w 6811328"/>
              <a:gd name="connsiteY108" fmla="*/ 0 h 1311235"/>
              <a:gd name="connsiteX109" fmla="*/ 2633663 w 6811328"/>
              <a:gd name="connsiteY109" fmla="*/ 142637 h 1311235"/>
              <a:gd name="connsiteX110" fmla="*/ 2768560 w 6811328"/>
              <a:gd name="connsiteY110" fmla="*/ 142637 h 1311235"/>
              <a:gd name="connsiteX111" fmla="*/ 2768560 w 6811328"/>
              <a:gd name="connsiteY111" fmla="*/ 270391 h 1311235"/>
              <a:gd name="connsiteX112" fmla="*/ 2633663 w 6811328"/>
              <a:gd name="connsiteY112" fmla="*/ 270391 h 1311235"/>
              <a:gd name="connsiteX113" fmla="*/ 2633663 w 6811328"/>
              <a:gd name="connsiteY113" fmla="*/ 388501 h 1311235"/>
              <a:gd name="connsiteX114" fmla="*/ 2506742 w 6811328"/>
              <a:gd name="connsiteY114" fmla="*/ 388501 h 1311235"/>
              <a:gd name="connsiteX115" fmla="*/ 2506742 w 6811328"/>
              <a:gd name="connsiteY115" fmla="*/ 270391 h 1311235"/>
              <a:gd name="connsiteX116" fmla="*/ 2165747 w 6811328"/>
              <a:gd name="connsiteY116" fmla="*/ 270391 h 1311235"/>
              <a:gd name="connsiteX117" fmla="*/ 2165747 w 6811328"/>
              <a:gd name="connsiteY117" fmla="*/ 388501 h 1311235"/>
              <a:gd name="connsiteX118" fmla="*/ 2038826 w 6811328"/>
              <a:gd name="connsiteY118" fmla="*/ 388501 h 1311235"/>
              <a:gd name="connsiteX119" fmla="*/ 2038826 w 6811328"/>
              <a:gd name="connsiteY119" fmla="*/ 270391 h 1311235"/>
              <a:gd name="connsiteX120" fmla="*/ 1903571 w 6811328"/>
              <a:gd name="connsiteY120" fmla="*/ 270391 h 1311235"/>
              <a:gd name="connsiteX121" fmla="*/ 1903571 w 6811328"/>
              <a:gd name="connsiteY121" fmla="*/ 142637 h 1311235"/>
              <a:gd name="connsiteX122" fmla="*/ 2038826 w 6811328"/>
              <a:gd name="connsiteY122" fmla="*/ 142637 h 1311235"/>
              <a:gd name="connsiteX123" fmla="*/ 1456373 w 6811328"/>
              <a:gd name="connsiteY123" fmla="*/ 0 h 1311235"/>
              <a:gd name="connsiteX124" fmla="*/ 1818918 w 6811328"/>
              <a:gd name="connsiteY124" fmla="*/ 328255 h 1311235"/>
              <a:gd name="connsiteX125" fmla="*/ 1818918 w 6811328"/>
              <a:gd name="connsiteY125" fmla="*/ 856178 h 1311235"/>
              <a:gd name="connsiteX126" fmla="*/ 1456492 w 6811328"/>
              <a:gd name="connsiteY126" fmla="*/ 1311235 h 1311235"/>
              <a:gd name="connsiteX127" fmla="*/ 1456492 w 6811328"/>
              <a:gd name="connsiteY127" fmla="*/ 1180386 h 1311235"/>
              <a:gd name="connsiteX128" fmla="*/ 1688068 w 6811328"/>
              <a:gd name="connsiteY128" fmla="*/ 868799 h 1311235"/>
              <a:gd name="connsiteX129" fmla="*/ 1688068 w 6811328"/>
              <a:gd name="connsiteY129" fmla="*/ 790099 h 1311235"/>
              <a:gd name="connsiteX130" fmla="*/ 1456492 w 6811328"/>
              <a:gd name="connsiteY130" fmla="*/ 923806 h 1311235"/>
              <a:gd name="connsiteX131" fmla="*/ 1456492 w 6811328"/>
              <a:gd name="connsiteY131" fmla="*/ 790694 h 1311235"/>
              <a:gd name="connsiteX132" fmla="*/ 1687382 w 6811328"/>
              <a:gd name="connsiteY132" fmla="*/ 656514 h 1311235"/>
              <a:gd name="connsiteX133" fmla="*/ 1687711 w 6811328"/>
              <a:gd name="connsiteY133" fmla="*/ 678656 h 1311235"/>
              <a:gd name="connsiteX134" fmla="*/ 1687592 w 6811328"/>
              <a:gd name="connsiteY134" fmla="*/ 656392 h 1311235"/>
              <a:gd name="connsiteX135" fmla="*/ 1687382 w 6811328"/>
              <a:gd name="connsiteY135" fmla="*/ 656514 h 1311235"/>
              <a:gd name="connsiteX136" fmla="*/ 1687354 w 6811328"/>
              <a:gd name="connsiteY136" fmla="*/ 654606 h 1311235"/>
              <a:gd name="connsiteX137" fmla="*/ 1687354 w 6811328"/>
              <a:gd name="connsiteY137" fmla="*/ 440293 h 1311235"/>
              <a:gd name="connsiteX138" fmla="*/ 1456253 w 6811328"/>
              <a:gd name="connsiteY138" fmla="*/ 573643 h 1311235"/>
              <a:gd name="connsiteX139" fmla="*/ 1456253 w 6811328"/>
              <a:gd name="connsiteY139" fmla="*/ 440650 h 1311235"/>
              <a:gd name="connsiteX140" fmla="*/ 1685568 w 6811328"/>
              <a:gd name="connsiteY140" fmla="*/ 307419 h 1311235"/>
              <a:gd name="connsiteX141" fmla="*/ 1683068 w 6811328"/>
              <a:gd name="connsiteY141" fmla="*/ 293608 h 1311235"/>
              <a:gd name="connsiteX142" fmla="*/ 1456373 w 6811328"/>
              <a:gd name="connsiteY142" fmla="*/ 128230 h 131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6811328" h="1311235">
                <a:moveTo>
                  <a:pt x="2395895" y="953214"/>
                </a:moveTo>
                <a:lnTo>
                  <a:pt x="2395895" y="1191458"/>
                </a:lnTo>
                <a:lnTo>
                  <a:pt x="2640806" y="1191458"/>
                </a:lnTo>
                <a:cubicBezTo>
                  <a:pt x="2640806" y="1190625"/>
                  <a:pt x="2640687" y="1189911"/>
                  <a:pt x="2640687" y="1188958"/>
                </a:cubicBezTo>
                <a:lnTo>
                  <a:pt x="2640687" y="953214"/>
                </a:lnTo>
                <a:close/>
                <a:moveTo>
                  <a:pt x="2029659" y="953214"/>
                </a:moveTo>
                <a:cubicBezTo>
                  <a:pt x="2029659" y="1007388"/>
                  <a:pt x="2029659" y="1045726"/>
                  <a:pt x="2029659" y="1045726"/>
                </a:cubicBezTo>
                <a:cubicBezTo>
                  <a:pt x="2029659" y="1178838"/>
                  <a:pt x="2085499" y="1191578"/>
                  <a:pt x="2200990" y="1191578"/>
                </a:cubicBezTo>
                <a:lnTo>
                  <a:pt x="2274808" y="1191578"/>
                </a:lnTo>
                <a:lnTo>
                  <a:pt x="2274927" y="1191578"/>
                </a:lnTo>
                <a:lnTo>
                  <a:pt x="2274927" y="953214"/>
                </a:lnTo>
                <a:close/>
                <a:moveTo>
                  <a:pt x="5396746" y="645795"/>
                </a:moveTo>
                <a:cubicBezTo>
                  <a:pt x="5351860" y="645795"/>
                  <a:pt x="5335548" y="689491"/>
                  <a:pt x="5335548" y="689491"/>
                </a:cubicBezTo>
                <a:lnTo>
                  <a:pt x="5216129" y="972264"/>
                </a:lnTo>
                <a:cubicBezTo>
                  <a:pt x="5332214" y="887611"/>
                  <a:pt x="5496640" y="877372"/>
                  <a:pt x="5529858" y="875348"/>
                </a:cubicBezTo>
                <a:lnTo>
                  <a:pt x="5457944" y="689491"/>
                </a:lnTo>
                <a:cubicBezTo>
                  <a:pt x="5457944" y="689491"/>
                  <a:pt x="5443061" y="645795"/>
                  <a:pt x="5396746" y="645795"/>
                </a:cubicBezTo>
                <a:close/>
                <a:moveTo>
                  <a:pt x="2395895" y="605433"/>
                </a:moveTo>
                <a:lnTo>
                  <a:pt x="2395895" y="835462"/>
                </a:lnTo>
                <a:lnTo>
                  <a:pt x="2640687" y="835462"/>
                </a:lnTo>
                <a:lnTo>
                  <a:pt x="2640687" y="753189"/>
                </a:lnTo>
                <a:cubicBezTo>
                  <a:pt x="2640687" y="605790"/>
                  <a:pt x="2600206" y="605433"/>
                  <a:pt x="2485549" y="605433"/>
                </a:cubicBezTo>
                <a:close/>
                <a:moveTo>
                  <a:pt x="2029063" y="605433"/>
                </a:moveTo>
                <a:cubicBezTo>
                  <a:pt x="2029182" y="606862"/>
                  <a:pt x="2029301" y="723067"/>
                  <a:pt x="2029420" y="835581"/>
                </a:cubicBezTo>
                <a:lnTo>
                  <a:pt x="2274689" y="835581"/>
                </a:lnTo>
                <a:lnTo>
                  <a:pt x="2274689" y="605433"/>
                </a:lnTo>
                <a:close/>
                <a:moveTo>
                  <a:pt x="6416278" y="484227"/>
                </a:moveTo>
                <a:lnTo>
                  <a:pt x="6557962" y="484227"/>
                </a:lnTo>
                <a:lnTo>
                  <a:pt x="6557962" y="1031319"/>
                </a:lnTo>
                <a:cubicBezTo>
                  <a:pt x="6557962" y="1155264"/>
                  <a:pt x="6611184" y="1172289"/>
                  <a:pt x="6706314" y="1172170"/>
                </a:cubicBezTo>
                <a:cubicBezTo>
                  <a:pt x="6779538" y="1172170"/>
                  <a:pt x="6811328" y="1171932"/>
                  <a:pt x="6811328" y="1171932"/>
                </a:cubicBezTo>
                <a:lnTo>
                  <a:pt x="6811328" y="1308378"/>
                </a:lnTo>
                <a:lnTo>
                  <a:pt x="6638926" y="1308378"/>
                </a:lnTo>
                <a:cubicBezTo>
                  <a:pt x="6504622" y="1308378"/>
                  <a:pt x="6416278" y="1219319"/>
                  <a:pt x="6416278" y="1095256"/>
                </a:cubicBezTo>
                <a:close/>
                <a:moveTo>
                  <a:pt x="5928002" y="484227"/>
                </a:moveTo>
                <a:lnTo>
                  <a:pt x="6069806" y="484227"/>
                </a:lnTo>
                <a:lnTo>
                  <a:pt x="6069806" y="1031319"/>
                </a:lnTo>
                <a:cubicBezTo>
                  <a:pt x="6069806" y="1155264"/>
                  <a:pt x="6123146" y="1172289"/>
                  <a:pt x="6218158" y="1172170"/>
                </a:cubicBezTo>
                <a:cubicBezTo>
                  <a:pt x="6291262" y="1172170"/>
                  <a:pt x="6323172" y="1171932"/>
                  <a:pt x="6323172" y="1171932"/>
                </a:cubicBezTo>
                <a:lnTo>
                  <a:pt x="6323172" y="1308378"/>
                </a:lnTo>
                <a:lnTo>
                  <a:pt x="6150770" y="1308378"/>
                </a:lnTo>
                <a:cubicBezTo>
                  <a:pt x="6016466" y="1308378"/>
                  <a:pt x="5928002" y="1219319"/>
                  <a:pt x="5928002" y="1095256"/>
                </a:cubicBezTo>
                <a:close/>
                <a:moveTo>
                  <a:pt x="5396627" y="483989"/>
                </a:moveTo>
                <a:cubicBezTo>
                  <a:pt x="5529620" y="483989"/>
                  <a:pt x="5576769" y="620673"/>
                  <a:pt x="5576769" y="620554"/>
                </a:cubicBezTo>
                <a:lnTo>
                  <a:pt x="5858470" y="1308616"/>
                </a:lnTo>
                <a:lnTo>
                  <a:pt x="5700594" y="1308616"/>
                </a:lnTo>
                <a:lnTo>
                  <a:pt x="5577007" y="997387"/>
                </a:lnTo>
                <a:cubicBezTo>
                  <a:pt x="5549503" y="997387"/>
                  <a:pt x="5225772" y="995720"/>
                  <a:pt x="5080397" y="1308616"/>
                </a:cubicBezTo>
                <a:lnTo>
                  <a:pt x="4934665" y="1308616"/>
                </a:lnTo>
                <a:lnTo>
                  <a:pt x="5216486" y="620554"/>
                </a:lnTo>
                <a:cubicBezTo>
                  <a:pt x="5216486" y="620554"/>
                  <a:pt x="5263992" y="483989"/>
                  <a:pt x="5396627" y="483989"/>
                </a:cubicBezTo>
                <a:close/>
                <a:moveTo>
                  <a:pt x="4102423" y="482694"/>
                </a:moveTo>
                <a:cubicBezTo>
                  <a:pt x="4135212" y="484770"/>
                  <a:pt x="4161622" y="505331"/>
                  <a:pt x="4168140" y="510421"/>
                </a:cubicBezTo>
                <a:cubicBezTo>
                  <a:pt x="4230172" y="558046"/>
                  <a:pt x="4297323" y="600194"/>
                  <a:pt x="4419362" y="600194"/>
                </a:cubicBezTo>
                <a:lnTo>
                  <a:pt x="4430435" y="600194"/>
                </a:lnTo>
                <a:cubicBezTo>
                  <a:pt x="4552236" y="600194"/>
                  <a:pt x="4619506" y="558046"/>
                  <a:pt x="4681538" y="510421"/>
                </a:cubicBezTo>
                <a:cubicBezTo>
                  <a:pt x="4690229" y="503634"/>
                  <a:pt x="4734401" y="469344"/>
                  <a:pt x="4781669" y="488037"/>
                </a:cubicBezTo>
                <a:cubicBezTo>
                  <a:pt x="4825842" y="505301"/>
                  <a:pt x="4832985" y="546616"/>
                  <a:pt x="4832747" y="579358"/>
                </a:cubicBezTo>
                <a:cubicBezTo>
                  <a:pt x="4832747" y="642461"/>
                  <a:pt x="4832747" y="1006316"/>
                  <a:pt x="4832628" y="1308021"/>
                </a:cubicBezTo>
                <a:lnTo>
                  <a:pt x="4690943" y="1308021"/>
                </a:lnTo>
                <a:lnTo>
                  <a:pt x="4690943" y="688062"/>
                </a:lnTo>
                <a:cubicBezTo>
                  <a:pt x="4644152" y="713184"/>
                  <a:pt x="4540568" y="746760"/>
                  <a:pt x="4428649" y="746760"/>
                </a:cubicBezTo>
                <a:lnTo>
                  <a:pt x="4420791" y="746760"/>
                </a:lnTo>
                <a:cubicBezTo>
                  <a:pt x="4303038" y="746760"/>
                  <a:pt x="4205407" y="713184"/>
                  <a:pt x="4158496" y="688062"/>
                </a:cubicBezTo>
                <a:lnTo>
                  <a:pt x="4158496" y="1308140"/>
                </a:lnTo>
                <a:lnTo>
                  <a:pt x="4016812" y="1308140"/>
                </a:lnTo>
                <a:cubicBezTo>
                  <a:pt x="4016812" y="1006435"/>
                  <a:pt x="4016693" y="642580"/>
                  <a:pt x="4016693" y="579477"/>
                </a:cubicBezTo>
                <a:cubicBezTo>
                  <a:pt x="4016693" y="546616"/>
                  <a:pt x="4023717" y="505420"/>
                  <a:pt x="4068009" y="488037"/>
                </a:cubicBezTo>
                <a:cubicBezTo>
                  <a:pt x="4079856" y="483364"/>
                  <a:pt x="4091494" y="482002"/>
                  <a:pt x="4102423" y="482694"/>
                </a:cubicBezTo>
                <a:close/>
                <a:moveTo>
                  <a:pt x="3084076" y="482560"/>
                </a:moveTo>
                <a:lnTo>
                  <a:pt x="3912870" y="482560"/>
                </a:lnTo>
                <a:lnTo>
                  <a:pt x="3912870" y="612458"/>
                </a:lnTo>
                <a:lnTo>
                  <a:pt x="3569851" y="612458"/>
                </a:lnTo>
                <a:lnTo>
                  <a:pt x="3569851" y="1308854"/>
                </a:lnTo>
                <a:lnTo>
                  <a:pt x="3426976" y="1308854"/>
                </a:lnTo>
                <a:lnTo>
                  <a:pt x="3426976" y="612458"/>
                </a:lnTo>
                <a:lnTo>
                  <a:pt x="3084076" y="612458"/>
                </a:lnTo>
                <a:close/>
                <a:moveTo>
                  <a:pt x="1903452" y="482560"/>
                </a:moveTo>
                <a:lnTo>
                  <a:pt x="2548295" y="482560"/>
                </a:lnTo>
                <a:cubicBezTo>
                  <a:pt x="2704862" y="482560"/>
                  <a:pt x="2767251" y="562332"/>
                  <a:pt x="2767251" y="695920"/>
                </a:cubicBezTo>
                <a:lnTo>
                  <a:pt x="2767251" y="1308735"/>
                </a:lnTo>
                <a:lnTo>
                  <a:pt x="2127528" y="1308735"/>
                </a:lnTo>
                <a:lnTo>
                  <a:pt x="2127528" y="1308854"/>
                </a:lnTo>
                <a:cubicBezTo>
                  <a:pt x="1974533" y="1308854"/>
                  <a:pt x="1903452" y="1222772"/>
                  <a:pt x="1903452" y="1085374"/>
                </a:cubicBezTo>
                <a:close/>
                <a:moveTo>
                  <a:pt x="58341" y="833"/>
                </a:moveTo>
                <a:lnTo>
                  <a:pt x="1204555" y="833"/>
                </a:lnTo>
                <a:lnTo>
                  <a:pt x="1204555" y="128349"/>
                </a:lnTo>
                <a:lnTo>
                  <a:pt x="684967" y="128349"/>
                </a:lnTo>
                <a:lnTo>
                  <a:pt x="684967" y="459343"/>
                </a:lnTo>
                <a:lnTo>
                  <a:pt x="1262896" y="459343"/>
                </a:lnTo>
                <a:lnTo>
                  <a:pt x="1262896" y="586383"/>
                </a:lnTo>
                <a:lnTo>
                  <a:pt x="695920" y="586383"/>
                </a:lnTo>
                <a:cubicBezTo>
                  <a:pt x="710684" y="641271"/>
                  <a:pt x="831294" y="1032986"/>
                  <a:pt x="1261943" y="1179671"/>
                </a:cubicBezTo>
                <a:lnTo>
                  <a:pt x="1261943" y="1310521"/>
                </a:lnTo>
                <a:cubicBezTo>
                  <a:pt x="1024414" y="1262420"/>
                  <a:pt x="751046" y="1070134"/>
                  <a:pt x="617458" y="779264"/>
                </a:cubicBezTo>
                <a:cubicBezTo>
                  <a:pt x="499586" y="1037868"/>
                  <a:pt x="259794" y="1258014"/>
                  <a:pt x="0" y="1310521"/>
                </a:cubicBezTo>
                <a:lnTo>
                  <a:pt x="0" y="1181576"/>
                </a:lnTo>
                <a:cubicBezTo>
                  <a:pt x="423743" y="1037273"/>
                  <a:pt x="524470" y="654963"/>
                  <a:pt x="538639" y="586264"/>
                </a:cubicBezTo>
                <a:lnTo>
                  <a:pt x="0" y="586264"/>
                </a:lnTo>
                <a:lnTo>
                  <a:pt x="0" y="459343"/>
                </a:lnTo>
                <a:lnTo>
                  <a:pt x="553879" y="459343"/>
                </a:lnTo>
                <a:lnTo>
                  <a:pt x="553879" y="128349"/>
                </a:lnTo>
                <a:lnTo>
                  <a:pt x="58341" y="128349"/>
                </a:lnTo>
                <a:close/>
                <a:moveTo>
                  <a:pt x="2038826" y="0"/>
                </a:moveTo>
                <a:lnTo>
                  <a:pt x="2165747" y="0"/>
                </a:lnTo>
                <a:lnTo>
                  <a:pt x="2165747" y="142637"/>
                </a:lnTo>
                <a:lnTo>
                  <a:pt x="2506742" y="142637"/>
                </a:lnTo>
                <a:lnTo>
                  <a:pt x="2506742" y="0"/>
                </a:lnTo>
                <a:lnTo>
                  <a:pt x="2633663" y="0"/>
                </a:lnTo>
                <a:lnTo>
                  <a:pt x="2633663" y="142637"/>
                </a:lnTo>
                <a:lnTo>
                  <a:pt x="2768560" y="142637"/>
                </a:lnTo>
                <a:lnTo>
                  <a:pt x="2768560" y="270391"/>
                </a:lnTo>
                <a:lnTo>
                  <a:pt x="2633663" y="270391"/>
                </a:lnTo>
                <a:lnTo>
                  <a:pt x="2633663" y="388501"/>
                </a:lnTo>
                <a:lnTo>
                  <a:pt x="2506742" y="388501"/>
                </a:lnTo>
                <a:lnTo>
                  <a:pt x="2506742" y="270391"/>
                </a:lnTo>
                <a:lnTo>
                  <a:pt x="2165747" y="270391"/>
                </a:lnTo>
                <a:lnTo>
                  <a:pt x="2165747" y="388501"/>
                </a:lnTo>
                <a:lnTo>
                  <a:pt x="2038826" y="388501"/>
                </a:lnTo>
                <a:lnTo>
                  <a:pt x="2038826" y="270391"/>
                </a:lnTo>
                <a:lnTo>
                  <a:pt x="1903571" y="270391"/>
                </a:lnTo>
                <a:lnTo>
                  <a:pt x="1903571" y="142637"/>
                </a:lnTo>
                <a:lnTo>
                  <a:pt x="2038826" y="142637"/>
                </a:lnTo>
                <a:close/>
                <a:moveTo>
                  <a:pt x="1456373" y="0"/>
                </a:moveTo>
                <a:cubicBezTo>
                  <a:pt x="1680924" y="3691"/>
                  <a:pt x="1808202" y="117038"/>
                  <a:pt x="1818918" y="328255"/>
                </a:cubicBezTo>
                <a:lnTo>
                  <a:pt x="1818918" y="856178"/>
                </a:lnTo>
                <a:cubicBezTo>
                  <a:pt x="1818918" y="1267778"/>
                  <a:pt x="1552694" y="1308616"/>
                  <a:pt x="1456492" y="1311235"/>
                </a:cubicBezTo>
                <a:lnTo>
                  <a:pt x="1456492" y="1180386"/>
                </a:lnTo>
                <a:cubicBezTo>
                  <a:pt x="1456492" y="1180386"/>
                  <a:pt x="1688068" y="1162764"/>
                  <a:pt x="1688068" y="868799"/>
                </a:cubicBezTo>
                <a:lnTo>
                  <a:pt x="1688068" y="790099"/>
                </a:lnTo>
                <a:cubicBezTo>
                  <a:pt x="1624846" y="822960"/>
                  <a:pt x="1456492" y="923806"/>
                  <a:pt x="1456492" y="923806"/>
                </a:cubicBezTo>
                <a:lnTo>
                  <a:pt x="1456492" y="790694"/>
                </a:lnTo>
                <a:lnTo>
                  <a:pt x="1687382" y="656514"/>
                </a:lnTo>
                <a:lnTo>
                  <a:pt x="1687711" y="678656"/>
                </a:lnTo>
                <a:lnTo>
                  <a:pt x="1687592" y="656392"/>
                </a:lnTo>
                <a:lnTo>
                  <a:pt x="1687382" y="656514"/>
                </a:lnTo>
                <a:lnTo>
                  <a:pt x="1687354" y="654606"/>
                </a:lnTo>
                <a:lnTo>
                  <a:pt x="1687354" y="440293"/>
                </a:lnTo>
                <a:cubicBezTo>
                  <a:pt x="1623774" y="473392"/>
                  <a:pt x="1456253" y="573643"/>
                  <a:pt x="1456253" y="573643"/>
                </a:cubicBezTo>
                <a:lnTo>
                  <a:pt x="1456253" y="440650"/>
                </a:lnTo>
                <a:lnTo>
                  <a:pt x="1685568" y="307419"/>
                </a:lnTo>
                <a:lnTo>
                  <a:pt x="1683068" y="293608"/>
                </a:lnTo>
                <a:cubicBezTo>
                  <a:pt x="1664137" y="189428"/>
                  <a:pt x="1583769" y="131088"/>
                  <a:pt x="1456373" y="128230"/>
                </a:cubicBezTo>
                <a:close/>
              </a:path>
            </a:pathLst>
          </a:custGeom>
          <a:solidFill>
            <a:srgbClr val="5C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PA-###小缺角矩形 试验品3">
            <a:extLst>
              <a:ext uri="{FF2B5EF4-FFF2-40B4-BE49-F238E27FC236}">
                <a16:creationId xmlns="" xmlns:a16="http://schemas.microsoft.com/office/drawing/2014/main" id="{85EC00CE-ED09-4A5E-B8EE-67995310529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240137" y="817731"/>
            <a:ext cx="5456563" cy="1521163"/>
          </a:xfrm>
          <a:prstGeom prst="plaque">
            <a:avLst>
              <a:gd name="adj" fmla="val 18900"/>
            </a:avLst>
          </a:prstGeom>
          <a:gradFill>
            <a:gsLst>
              <a:gs pos="0">
                <a:srgbClr val="017A74"/>
              </a:gs>
              <a:gs pos="100000">
                <a:srgbClr val="055C51"/>
              </a:gs>
            </a:gsLst>
            <a:lin ang="2700000" scaled="1"/>
          </a:gradFill>
          <a:ln w="31750" cmpd="thickThin">
            <a:gradFill flip="none" rotWithShape="1">
              <a:gsLst>
                <a:gs pos="80000">
                  <a:srgbClr val="FEFEF9"/>
                </a:gs>
                <a:gs pos="64000">
                  <a:srgbClr val="FFCB99"/>
                </a:gs>
                <a:gs pos="36000">
                  <a:srgbClr val="FEFEF9"/>
                </a:gs>
                <a:gs pos="51000">
                  <a:srgbClr val="FACCA1">
                    <a:lumMod val="95000"/>
                  </a:srgbClr>
                </a:gs>
                <a:gs pos="23000">
                  <a:srgbClr val="FFCB99"/>
                </a:gs>
                <a:gs pos="0">
                  <a:srgbClr val="FACCA1">
                    <a:lumMod val="90000"/>
                  </a:srgbClr>
                </a:gs>
                <a:gs pos="100000">
                  <a:srgbClr val="FACCA1">
                    <a:lumMod val="90000"/>
                  </a:srgbClr>
                </a:gs>
              </a:gsLst>
              <a:lin ang="2700000" scaled="1"/>
              <a:tileRect/>
            </a:gradFill>
          </a:ln>
          <a:effectLst>
            <a:outerShdw blurRad="254000" dist="1397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4097604F-340E-4DEC-A3C5-72B94737A6F4}"/>
              </a:ext>
            </a:extLst>
          </p:cNvPr>
          <p:cNvGrpSpPr/>
          <p:nvPr/>
        </p:nvGrpSpPr>
        <p:grpSpPr>
          <a:xfrm>
            <a:off x="6511459" y="1084239"/>
            <a:ext cx="4755592" cy="988146"/>
            <a:chOff x="6478547" y="1084239"/>
            <a:chExt cx="4755592" cy="988146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7AE35ABB-198D-418A-820D-399EC5FD9EE6}"/>
                </a:ext>
              </a:extLst>
            </p:cNvPr>
            <p:cNvSpPr txBox="1"/>
            <p:nvPr/>
          </p:nvSpPr>
          <p:spPr>
            <a:xfrm>
              <a:off x="6478547" y="1084239"/>
              <a:ext cx="4432556" cy="615553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EACB7D"/>
                      </a:gs>
                      <a:gs pos="69000">
                        <a:srgbClr val="E0DA90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outerShdw blurRad="127000" dist="50800" dir="5400000" algn="t" rotWithShape="0">
                      <a:prstClr val="black">
                        <a:alpha val="52000"/>
                      </a:prstClr>
                    </a:outerShdw>
                  </a:effectLst>
                </a:rPr>
                <a:t>白天开会不拉窗帘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1380780-941D-43BD-B0E8-37E6D1EC4FF9}"/>
                </a:ext>
              </a:extLst>
            </p:cNvPr>
            <p:cNvSpPr txBox="1"/>
            <p:nvPr/>
          </p:nvSpPr>
          <p:spPr>
            <a:xfrm>
              <a:off x="6515997" y="1826164"/>
              <a:ext cx="15260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4000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流明高亮度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47F8753C-23D6-4EBE-8060-86427F252C2E}"/>
                </a:ext>
              </a:extLst>
            </p:cNvPr>
            <p:cNvSpPr txBox="1"/>
            <p:nvPr/>
          </p:nvSpPr>
          <p:spPr>
            <a:xfrm>
              <a:off x="8296384" y="1826164"/>
              <a:ext cx="160140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12000:1 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高对比度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2C63512-B741-4445-9606-06B0768426E1}"/>
                </a:ext>
              </a:extLst>
            </p:cNvPr>
            <p:cNvSpPr txBox="1"/>
            <p:nvPr/>
          </p:nvSpPr>
          <p:spPr>
            <a:xfrm>
              <a:off x="10152112" y="1826164"/>
              <a:ext cx="108202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1.3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倍大变焦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B5D73EBC-CA88-4531-88E3-8D9FDD34276C}"/>
                </a:ext>
              </a:extLst>
            </p:cNvPr>
            <p:cNvCxnSpPr>
              <a:cxnSpLocks/>
            </p:cNvCxnSpPr>
            <p:nvPr/>
          </p:nvCxnSpPr>
          <p:spPr>
            <a:xfrm>
              <a:off x="8169220" y="1833328"/>
              <a:ext cx="0" cy="2318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E507353A-029F-4589-889D-3839E5D4C7A1}"/>
                </a:ext>
              </a:extLst>
            </p:cNvPr>
            <p:cNvCxnSpPr>
              <a:cxnSpLocks/>
            </p:cNvCxnSpPr>
            <p:nvPr/>
          </p:nvCxnSpPr>
          <p:spPr>
            <a:xfrm>
              <a:off x="10024948" y="1833328"/>
              <a:ext cx="0" cy="2318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缺角矩形 1">
            <a:extLst>
              <a:ext uri="{FF2B5EF4-FFF2-40B4-BE49-F238E27FC236}">
                <a16:creationId xmlns="" xmlns:a16="http://schemas.microsoft.com/office/drawing/2014/main" id="{F3CCEB3A-A2B8-4A16-B56D-358E89D3AEC4}"/>
              </a:ext>
            </a:extLst>
          </p:cNvPr>
          <p:cNvSpPr/>
          <p:nvPr/>
        </p:nvSpPr>
        <p:spPr>
          <a:xfrm>
            <a:off x="6224980" y="4502381"/>
            <a:ext cx="5486876" cy="1554615"/>
          </a:xfrm>
          <a:prstGeom prst="plaque">
            <a:avLst>
              <a:gd name="adj" fmla="val 2116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77800" dist="38100" dir="2700000" algn="tl" rotWithShape="0">
              <a:prstClr val="black">
                <a:alpha val="42000"/>
              </a:prst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###小缺角矩形 试验品1">
            <a:extLst>
              <a:ext uri="{FF2B5EF4-FFF2-40B4-BE49-F238E27FC236}">
                <a16:creationId xmlns="" xmlns:a16="http://schemas.microsoft.com/office/drawing/2014/main" id="{1C450E8A-2E74-41FD-B009-A2ECD5B640C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240137" y="2668419"/>
            <a:ext cx="5456563" cy="1521163"/>
          </a:xfrm>
          <a:prstGeom prst="plaque">
            <a:avLst>
              <a:gd name="adj" fmla="val 18900"/>
            </a:avLst>
          </a:prstGeom>
          <a:gradFill>
            <a:gsLst>
              <a:gs pos="0">
                <a:srgbClr val="017A74"/>
              </a:gs>
              <a:gs pos="100000">
                <a:srgbClr val="055C51"/>
              </a:gs>
            </a:gsLst>
            <a:lin ang="2700000" scaled="1"/>
          </a:gradFill>
          <a:ln w="31750" cmpd="thickThin">
            <a:gradFill flip="none" rotWithShape="1">
              <a:gsLst>
                <a:gs pos="80000">
                  <a:srgbClr val="FEFEF9"/>
                </a:gs>
                <a:gs pos="64000">
                  <a:srgbClr val="FFCB99"/>
                </a:gs>
                <a:gs pos="36000">
                  <a:srgbClr val="FEFEF9"/>
                </a:gs>
                <a:gs pos="51000">
                  <a:srgbClr val="FACCA1">
                    <a:lumMod val="95000"/>
                  </a:srgbClr>
                </a:gs>
                <a:gs pos="23000">
                  <a:srgbClr val="FFCB99"/>
                </a:gs>
                <a:gs pos="0">
                  <a:srgbClr val="FACCA1">
                    <a:lumMod val="90000"/>
                  </a:srgbClr>
                </a:gs>
                <a:gs pos="100000">
                  <a:srgbClr val="FACCA1">
                    <a:lumMod val="90000"/>
                  </a:srgbClr>
                </a:gs>
              </a:gsLst>
              <a:lin ang="2700000" scaled="1"/>
              <a:tileRect/>
            </a:gradFill>
          </a:ln>
          <a:effectLst>
            <a:outerShdw blurRad="254000" dist="1397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AE0933A-50AE-4FAE-98C1-03CD6506059E}"/>
              </a:ext>
            </a:extLst>
          </p:cNvPr>
          <p:cNvGrpSpPr/>
          <p:nvPr/>
        </p:nvGrpSpPr>
        <p:grpSpPr>
          <a:xfrm>
            <a:off x="6511459" y="2937171"/>
            <a:ext cx="4964719" cy="983658"/>
            <a:chOff x="6507121" y="2937171"/>
            <a:chExt cx="4964719" cy="983658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500EBEA0-D118-4499-89D3-1FA308C56824}"/>
                </a:ext>
              </a:extLst>
            </p:cNvPr>
            <p:cNvSpPr txBox="1"/>
            <p:nvPr/>
          </p:nvSpPr>
          <p:spPr>
            <a:xfrm>
              <a:off x="6507121" y="2937171"/>
              <a:ext cx="4325761" cy="615553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prstClr val="white"/>
                      </a:gs>
                      <a:gs pos="0">
                        <a:srgbClr val="EACB7D"/>
                      </a:gs>
                      <a:gs pos="69000">
                        <a:srgbClr val="E0DA90"/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outerShdw blurRad="127000" dist="50800" dir="5400000" algn="t" rotWithShape="0">
                      <a:prstClr val="black">
                        <a:alpha val="52000"/>
                      </a:prstClr>
                    </a:outerShdw>
                  </a:effectLst>
                </a:rPr>
                <a:t>自带</a:t>
              </a:r>
              <a:r>
                <a:rPr lang="en-US" altLang="zh-CN" dirty="0" err="1">
                  <a:effectLst>
                    <a:outerShdw blurRad="127000" dist="50800" dir="5400000" algn="t" rotWithShape="0">
                      <a:prstClr val="black">
                        <a:alpha val="52000"/>
                      </a:prstClr>
                    </a:outerShdw>
                  </a:effectLst>
                </a:rPr>
                <a:t>WiFi</a:t>
              </a:r>
              <a:r>
                <a:rPr lang="zh-CN" altLang="en-US" dirty="0">
                  <a:effectLst>
                    <a:outerShdw blurRad="127000" dist="50800" dir="5400000" algn="t" rotWithShape="0">
                      <a:prstClr val="black">
                        <a:alpha val="52000"/>
                      </a:prstClr>
                    </a:outerShdw>
                  </a:effectLst>
                </a:rPr>
                <a:t>无线投屏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C658F112-13B4-4D31-B49F-017FA791B166}"/>
                </a:ext>
              </a:extLst>
            </p:cNvPr>
            <p:cNvSpPr txBox="1"/>
            <p:nvPr/>
          </p:nvSpPr>
          <p:spPr>
            <a:xfrm>
              <a:off x="6544074" y="3674608"/>
              <a:ext cx="14362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全设备无线投屏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33D1204-6938-4356-B0B6-676E84CFF18D}"/>
                </a:ext>
              </a:extLst>
            </p:cNvPr>
            <p:cNvSpPr txBox="1"/>
            <p:nvPr/>
          </p:nvSpPr>
          <p:spPr>
            <a:xfrm>
              <a:off x="8168303" y="3674608"/>
              <a:ext cx="14362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主流系统全兼容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478614A-4571-488D-BD78-96B28B598695}"/>
                </a:ext>
              </a:extLst>
            </p:cNvPr>
            <p:cNvSpPr txBox="1"/>
            <p:nvPr/>
          </p:nvSpPr>
          <p:spPr>
            <a:xfrm>
              <a:off x="9884867" y="3674608"/>
              <a:ext cx="15869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盘文件即插即投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9E93738-58DD-486E-8949-B931021945C6}"/>
                </a:ext>
              </a:extLst>
            </p:cNvPr>
            <p:cNvCxnSpPr>
              <a:cxnSpLocks/>
            </p:cNvCxnSpPr>
            <p:nvPr/>
          </p:nvCxnSpPr>
          <p:spPr>
            <a:xfrm>
              <a:off x="8074334" y="3681772"/>
              <a:ext cx="0" cy="2318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5B05145-D6FF-4F00-B92B-56036FD115AC}"/>
                </a:ext>
              </a:extLst>
            </p:cNvPr>
            <p:cNvCxnSpPr>
              <a:cxnSpLocks/>
            </p:cNvCxnSpPr>
            <p:nvPr/>
          </p:nvCxnSpPr>
          <p:spPr>
            <a:xfrm>
              <a:off x="9744075" y="3681772"/>
              <a:ext cx="0" cy="2318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5" name="PA-###小缺角矩形 试验品2">
            <a:extLst>
              <a:ext uri="{FF2B5EF4-FFF2-40B4-BE49-F238E27FC236}">
                <a16:creationId xmlns="" xmlns:a16="http://schemas.microsoft.com/office/drawing/2014/main" id="{AB5323F7-2FE7-42DB-8942-7B9368DD28D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FilmGrain trans="70000" grainSize="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980" y="4502381"/>
            <a:ext cx="5486876" cy="1554615"/>
          </a:xfrm>
          <a:prstGeom prst="rect">
            <a:avLst/>
          </a:prstGeom>
          <a:effectLst/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69C4C6C-9911-4DBB-8EFA-9E594F08ACCB}"/>
              </a:ext>
            </a:extLst>
          </p:cNvPr>
          <p:cNvSpPr txBox="1"/>
          <p:nvPr/>
        </p:nvSpPr>
        <p:spPr>
          <a:xfrm>
            <a:off x="6511459" y="4789289"/>
            <a:ext cx="428643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015A54"/>
                </a:solidFill>
                <a:effectLst>
                  <a:innerShdw blurRad="190500" dist="63500" dir="13500000">
                    <a:prstClr val="black">
                      <a:alpha val="98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5C0000"/>
                </a:solidFill>
                <a:effectLst>
                  <a:innerShdw blurRad="88900" dist="63500" dir="13500000">
                    <a:prstClr val="black">
                      <a:alpha val="59000"/>
                    </a:prstClr>
                  </a:innerShdw>
                </a:effectLst>
              </a:rPr>
              <a:t>直播福利价</a:t>
            </a:r>
            <a:r>
              <a:rPr lang="en-US" altLang="zh-CN" dirty="0">
                <a:solidFill>
                  <a:srgbClr val="5C0000"/>
                </a:solidFill>
                <a:effectLst>
                  <a:innerShdw blurRad="88900" dist="63500" dir="13500000">
                    <a:prstClr val="black">
                      <a:alpha val="59000"/>
                    </a:prstClr>
                  </a:innerShdw>
                </a:effectLst>
              </a:rPr>
              <a:t>:</a:t>
            </a:r>
            <a:r>
              <a:rPr lang="zh-CN" altLang="en-US" dirty="0">
                <a:solidFill>
                  <a:srgbClr val="5C0000"/>
                </a:solidFill>
                <a:effectLst>
                  <a:innerShdw blurRad="88900" dist="63500" dir="13500000">
                    <a:prstClr val="black">
                      <a:alpha val="59000"/>
                    </a:prstClr>
                  </a:innerShdw>
                </a:effectLst>
              </a:rPr>
              <a:t>￥</a:t>
            </a:r>
            <a:r>
              <a:rPr lang="en-US" altLang="zh-CN" dirty="0">
                <a:solidFill>
                  <a:srgbClr val="5C0000"/>
                </a:solidFill>
                <a:effectLst>
                  <a:innerShdw blurRad="88900" dist="63500" dir="13500000">
                    <a:prstClr val="black">
                      <a:alpha val="59000"/>
                    </a:prstClr>
                  </a:innerShdw>
                </a:effectLst>
              </a:rPr>
              <a:t>4???</a:t>
            </a:r>
            <a:endParaRPr lang="zh-CN" altLang="en-US" dirty="0">
              <a:solidFill>
                <a:srgbClr val="5C0000"/>
              </a:solidFill>
              <a:effectLst>
                <a:innerShdw blurRad="88900" dist="63500" dir="13500000">
                  <a:prstClr val="black">
                    <a:alpha val="59000"/>
                  </a:prstClr>
                </a:innerShdw>
              </a:effectLst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0294B2E-C972-41F0-97DC-1A5F657C5622}"/>
              </a:ext>
            </a:extLst>
          </p:cNvPr>
          <p:cNvSpPr txBox="1"/>
          <p:nvPr/>
        </p:nvSpPr>
        <p:spPr>
          <a:xfrm>
            <a:off x="6555174" y="5523866"/>
            <a:ext cx="122950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sng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原价</a:t>
            </a:r>
            <a:r>
              <a:rPr kumimoji="0" lang="en-US" altLang="zh-CN" sz="1600" b="0" i="0" u="none" strike="sng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:</a:t>
            </a:r>
            <a:r>
              <a:rPr kumimoji="0" lang="zh-CN" altLang="en-US" sz="1600" b="0" i="0" u="none" strike="sng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￥ </a:t>
            </a:r>
            <a:r>
              <a:rPr kumimoji="0" lang="en-US" altLang="zh-CN" sz="1600" b="0" i="0" u="none" strike="sng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5599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9880B10-A880-4793-AC82-8746F16DC75C}"/>
              </a:ext>
            </a:extLst>
          </p:cNvPr>
          <p:cNvSpPr txBox="1"/>
          <p:nvPr/>
        </p:nvSpPr>
        <p:spPr>
          <a:xfrm>
            <a:off x="7973233" y="5523866"/>
            <a:ext cx="328936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数量有限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速来</a:t>
            </a:r>
            <a:r>
              <a:rPr lang="zh-CN" altLang="en-US" sz="1600" dirty="0">
                <a:solidFill>
                  <a:srgbClr val="015A54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天猫明基旗舰店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抢购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15A54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!!!</a:t>
            </a:r>
            <a:endParaRPr lang="zh-CN" altLang="en-US" sz="1600" dirty="0">
              <a:solidFill>
                <a:srgbClr val="015A54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AEA10E22-858F-472F-A9F2-D8B568DD875F}"/>
              </a:ext>
            </a:extLst>
          </p:cNvPr>
          <p:cNvCxnSpPr>
            <a:cxnSpLocks/>
          </p:cNvCxnSpPr>
          <p:nvPr/>
        </p:nvCxnSpPr>
        <p:spPr>
          <a:xfrm>
            <a:off x="7864886" y="5531030"/>
            <a:ext cx="0" cy="231893"/>
          </a:xfrm>
          <a:prstGeom prst="line">
            <a:avLst/>
          </a:prstGeom>
          <a:ln>
            <a:solidFill>
              <a:srgbClr val="015A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4814EAEF-22A2-415A-BB10-5C3F6CA1F05B}"/>
              </a:ext>
            </a:extLst>
          </p:cNvPr>
          <p:cNvSpPr txBox="1"/>
          <p:nvPr/>
        </p:nvSpPr>
        <p:spPr>
          <a:xfrm rot="20469565">
            <a:off x="4729154" y="2029289"/>
            <a:ext cx="173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买它！</a:t>
            </a:r>
          </a:p>
        </p:txBody>
      </p:sp>
      <p:sp>
        <p:nvSpPr>
          <p:cNvPr id="97" name="任意多边形: 形状 96">
            <a:extLst>
              <a:ext uri="{FF2B5EF4-FFF2-40B4-BE49-F238E27FC236}">
                <a16:creationId xmlns="" xmlns:a16="http://schemas.microsoft.com/office/drawing/2014/main" id="{90C7AACF-8DC4-4A53-AF28-DD16F8954A22}"/>
              </a:ext>
            </a:extLst>
          </p:cNvPr>
          <p:cNvSpPr/>
          <p:nvPr/>
        </p:nvSpPr>
        <p:spPr>
          <a:xfrm rot="21152654">
            <a:off x="5214172" y="2585351"/>
            <a:ext cx="784992" cy="413966"/>
          </a:xfrm>
          <a:custGeom>
            <a:avLst/>
            <a:gdLst>
              <a:gd name="connsiteX0" fmla="*/ 0 w 1119188"/>
              <a:gd name="connsiteY0" fmla="*/ 294480 h 590204"/>
              <a:gd name="connsiteX1" fmla="*/ 900113 w 1119188"/>
              <a:gd name="connsiteY1" fmla="*/ 8730 h 590204"/>
              <a:gd name="connsiteX2" fmla="*/ 47625 w 1119188"/>
              <a:gd name="connsiteY2" fmla="*/ 589755 h 590204"/>
              <a:gd name="connsiteX3" fmla="*/ 1119188 w 1119188"/>
              <a:gd name="connsiteY3" fmla="*/ 84930 h 59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88" h="590204">
                <a:moveTo>
                  <a:pt x="0" y="294480"/>
                </a:moveTo>
                <a:cubicBezTo>
                  <a:pt x="446088" y="126999"/>
                  <a:pt x="892176" y="-40482"/>
                  <a:pt x="900113" y="8730"/>
                </a:cubicBezTo>
                <a:cubicBezTo>
                  <a:pt x="908050" y="57942"/>
                  <a:pt x="11113" y="577055"/>
                  <a:pt x="47625" y="589755"/>
                </a:cubicBezTo>
                <a:cubicBezTo>
                  <a:pt x="84138" y="602455"/>
                  <a:pt x="601663" y="343692"/>
                  <a:pt x="1119188" y="84930"/>
                </a:cubicBezTo>
              </a:path>
            </a:pathLst>
          </a:custGeom>
          <a:noFill/>
          <a:ln w="6350">
            <a:gradFill flip="none" rotWithShape="1">
              <a:gsLst>
                <a:gs pos="61000">
                  <a:schemeClr val="bg1"/>
                </a:gs>
                <a:gs pos="3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525C3CC6-7B58-4695-B908-20553C8CE248}"/>
              </a:ext>
            </a:extLst>
          </p:cNvPr>
          <p:cNvSpPr>
            <a:spLocks noChangeAspect="1"/>
          </p:cNvSpPr>
          <p:nvPr/>
        </p:nvSpPr>
        <p:spPr>
          <a:xfrm>
            <a:off x="10981917" y="5630237"/>
            <a:ext cx="511040" cy="511038"/>
          </a:xfrm>
          <a:prstGeom prst="ellipse">
            <a:avLst/>
          </a:prstGeom>
          <a:blipFill>
            <a:blip r:embed="rId2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342900" dist="127000" dir="2100000" sx="112000" sy="112000" algn="tl" rotWithShape="0">
              <a:prstClr val="black">
                <a:alpha val="41000"/>
              </a:prstClr>
            </a:outerShdw>
          </a:effectLst>
          <a:scene3d>
            <a:camera prst="isometricOffAxis1Top"/>
            <a:lightRig rig="balanced" dir="t"/>
          </a:scene3d>
          <a:sp3d>
            <a:bevelT w="266700" h="266700"/>
            <a:bevelB w="266700" h="266700"/>
            <a:extrusionClr>
              <a:srgbClr val="04703E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="" xmlns:a16="http://schemas.microsoft.com/office/drawing/2014/main" id="{B8181396-849A-4084-A2F3-5664C30C04C1}"/>
              </a:ext>
            </a:extLst>
          </p:cNvPr>
          <p:cNvSpPr>
            <a:spLocks noChangeAspect="1"/>
          </p:cNvSpPr>
          <p:nvPr/>
        </p:nvSpPr>
        <p:spPr>
          <a:xfrm>
            <a:off x="5912304" y="6099995"/>
            <a:ext cx="281080" cy="281078"/>
          </a:xfrm>
          <a:prstGeom prst="ellipse">
            <a:avLst/>
          </a:prstGeom>
          <a:blipFill dpi="0" rotWithShape="1">
            <a:blip r:embed="rId2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342900" dist="127000" dir="2100000" sx="112000" sy="112000" algn="tl" rotWithShape="0">
              <a:prstClr val="black">
                <a:alpha val="49000"/>
              </a:prstClr>
            </a:outerShdw>
          </a:effectLst>
          <a:scene3d>
            <a:camera prst="isometricOffAxis1Top"/>
            <a:lightRig rig="balanced" dir="t"/>
          </a:scene3d>
          <a:sp3d>
            <a:bevelT w="139700" h="139700"/>
            <a:bevelB w="139700" h="139700"/>
            <a:extrusionClr>
              <a:srgbClr val="04703E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BC5A2E6-076E-4112-A0B0-042B9DECC72C}"/>
              </a:ext>
            </a:extLst>
          </p:cNvPr>
          <p:cNvGrpSpPr/>
          <p:nvPr/>
        </p:nvGrpSpPr>
        <p:grpSpPr>
          <a:xfrm>
            <a:off x="1446215" y="2316077"/>
            <a:ext cx="2431248" cy="353303"/>
            <a:chOff x="1500188" y="2316077"/>
            <a:chExt cx="2431248" cy="353303"/>
          </a:xfrm>
          <a:effectLst>
            <a:outerShdw blurRad="114300" dist="76200" dir="2700000" sx="99000" sy="99000" algn="tl" rotWithShape="0">
              <a:srgbClr val="5C0000">
                <a:alpha val="26000"/>
              </a:srgbClr>
            </a:outerShdw>
          </a:effectLst>
        </p:grpSpPr>
        <p:sp>
          <p:nvSpPr>
            <p:cNvPr id="48" name="PA-圆角矩形 47">
              <a:extLst>
                <a:ext uri="{FF2B5EF4-FFF2-40B4-BE49-F238E27FC236}">
                  <a16:creationId xmlns="" xmlns:a16="http://schemas.microsoft.com/office/drawing/2014/main" id="{9B978B52-D129-4EE4-8E57-13B20B18BBE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500188" y="2316077"/>
              <a:ext cx="2431248" cy="3533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8A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PA-圆角矩形 47">
              <a:extLst>
                <a:ext uri="{FF2B5EF4-FFF2-40B4-BE49-F238E27FC236}">
                  <a16:creationId xmlns="" xmlns:a16="http://schemas.microsoft.com/office/drawing/2014/main" id="{2052FAAD-B005-4952-881F-68A207AECB0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3238491" y="2316077"/>
              <a:ext cx="692945" cy="353303"/>
            </a:xfrm>
            <a:prstGeom prst="roundRect">
              <a:avLst>
                <a:gd name="adj" fmla="val 50000"/>
              </a:avLst>
            </a:prstGeom>
            <a:solidFill>
              <a:srgbClr val="8A0000"/>
            </a:solidFill>
            <a:ln w="19050">
              <a:solidFill>
                <a:srgbClr val="8A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9D88B106-355A-4225-98FA-0437514E2A69}"/>
                </a:ext>
              </a:extLst>
            </p:cNvPr>
            <p:cNvSpPr txBox="1"/>
            <p:nvPr/>
          </p:nvSpPr>
          <p:spPr>
            <a:xfrm>
              <a:off x="3412313" y="2411677"/>
              <a:ext cx="345300" cy="162102"/>
            </a:xfrm>
            <a:custGeom>
              <a:avLst/>
              <a:gdLst/>
              <a:ahLst/>
              <a:cxnLst/>
              <a:rect l="l" t="t" r="r" b="b"/>
              <a:pathLst>
                <a:path w="383048" h="179822">
                  <a:moveTo>
                    <a:pt x="322640" y="135217"/>
                  </a:moveTo>
                  <a:cubicBezTo>
                    <a:pt x="327798" y="137057"/>
                    <a:pt x="334218" y="139645"/>
                    <a:pt x="341902" y="142981"/>
                  </a:cubicBezTo>
                  <a:cubicBezTo>
                    <a:pt x="349586" y="146317"/>
                    <a:pt x="357191" y="149764"/>
                    <a:pt x="364720" y="153323"/>
                  </a:cubicBezTo>
                  <a:cubicBezTo>
                    <a:pt x="372248" y="156881"/>
                    <a:pt x="378357" y="159914"/>
                    <a:pt x="383048" y="162420"/>
                  </a:cubicBezTo>
                  <a:lnTo>
                    <a:pt x="376447" y="176622"/>
                  </a:lnTo>
                  <a:cubicBezTo>
                    <a:pt x="371822" y="173534"/>
                    <a:pt x="365759" y="170109"/>
                    <a:pt x="358259" y="166347"/>
                  </a:cubicBezTo>
                  <a:cubicBezTo>
                    <a:pt x="350760" y="162584"/>
                    <a:pt x="343171" y="159011"/>
                    <a:pt x="335494" y="155627"/>
                  </a:cubicBezTo>
                  <a:cubicBezTo>
                    <a:pt x="327816" y="152242"/>
                    <a:pt x="321398" y="149573"/>
                    <a:pt x="316239" y="147618"/>
                  </a:cubicBezTo>
                  <a:close/>
                  <a:moveTo>
                    <a:pt x="256432" y="135217"/>
                  </a:moveTo>
                  <a:lnTo>
                    <a:pt x="263433" y="147418"/>
                  </a:lnTo>
                  <a:cubicBezTo>
                    <a:pt x="255507" y="152886"/>
                    <a:pt x="246656" y="158203"/>
                    <a:pt x="236879" y="163370"/>
                  </a:cubicBezTo>
                  <a:cubicBezTo>
                    <a:pt x="227103" y="168538"/>
                    <a:pt x="217752" y="173155"/>
                    <a:pt x="208826" y="177222"/>
                  </a:cubicBezTo>
                  <a:lnTo>
                    <a:pt x="202225" y="164421"/>
                  </a:lnTo>
                  <a:cubicBezTo>
                    <a:pt x="207939" y="161912"/>
                    <a:pt x="214135" y="159017"/>
                    <a:pt x="220813" y="155738"/>
                  </a:cubicBezTo>
                  <a:cubicBezTo>
                    <a:pt x="227490" y="152459"/>
                    <a:pt x="233967" y="149046"/>
                    <a:pt x="240245" y="145500"/>
                  </a:cubicBezTo>
                  <a:cubicBezTo>
                    <a:pt x="246522" y="141953"/>
                    <a:pt x="251918" y="138526"/>
                    <a:pt x="256432" y="135217"/>
                  </a:cubicBezTo>
                  <a:close/>
                  <a:moveTo>
                    <a:pt x="85811" y="120415"/>
                  </a:moveTo>
                  <a:cubicBezTo>
                    <a:pt x="90378" y="125791"/>
                    <a:pt x="95045" y="130491"/>
                    <a:pt x="99812" y="134517"/>
                  </a:cubicBezTo>
                  <a:cubicBezTo>
                    <a:pt x="104580" y="138542"/>
                    <a:pt x="109647" y="142043"/>
                    <a:pt x="115014" y="145018"/>
                  </a:cubicBezTo>
                  <a:cubicBezTo>
                    <a:pt x="120565" y="141930"/>
                    <a:pt x="125716" y="138355"/>
                    <a:pt x="130466" y="134292"/>
                  </a:cubicBezTo>
                  <a:cubicBezTo>
                    <a:pt x="135217" y="130229"/>
                    <a:pt x="139867" y="125603"/>
                    <a:pt x="144418" y="120415"/>
                  </a:cubicBezTo>
                  <a:close/>
                  <a:moveTo>
                    <a:pt x="28403" y="1600"/>
                  </a:moveTo>
                  <a:lnTo>
                    <a:pt x="42005" y="2000"/>
                  </a:lnTo>
                  <a:lnTo>
                    <a:pt x="42005" y="37805"/>
                  </a:lnTo>
                  <a:lnTo>
                    <a:pt x="59807" y="37805"/>
                  </a:lnTo>
                  <a:lnTo>
                    <a:pt x="59807" y="51606"/>
                  </a:lnTo>
                  <a:lnTo>
                    <a:pt x="42005" y="51606"/>
                  </a:lnTo>
                  <a:lnTo>
                    <a:pt x="42005" y="84210"/>
                  </a:lnTo>
                  <a:cubicBezTo>
                    <a:pt x="45026" y="82806"/>
                    <a:pt x="47835" y="81464"/>
                    <a:pt x="50431" y="80185"/>
                  </a:cubicBezTo>
                  <a:cubicBezTo>
                    <a:pt x="53027" y="78906"/>
                    <a:pt x="55286" y="77714"/>
                    <a:pt x="57207" y="76610"/>
                  </a:cubicBezTo>
                  <a:lnTo>
                    <a:pt x="58207" y="85011"/>
                  </a:lnTo>
                  <a:lnTo>
                    <a:pt x="59007" y="91611"/>
                  </a:lnTo>
                  <a:cubicBezTo>
                    <a:pt x="56786" y="92812"/>
                    <a:pt x="54227" y="94112"/>
                    <a:pt x="51331" y="95512"/>
                  </a:cubicBezTo>
                  <a:cubicBezTo>
                    <a:pt x="48435" y="96912"/>
                    <a:pt x="45326" y="98412"/>
                    <a:pt x="42005" y="100012"/>
                  </a:cubicBezTo>
                  <a:lnTo>
                    <a:pt x="42005" y="159020"/>
                  </a:lnTo>
                  <a:cubicBezTo>
                    <a:pt x="42159" y="166342"/>
                    <a:pt x="40701" y="171401"/>
                    <a:pt x="37630" y="174197"/>
                  </a:cubicBezTo>
                  <a:cubicBezTo>
                    <a:pt x="34558" y="176993"/>
                    <a:pt x="28949" y="178601"/>
                    <a:pt x="20802" y="179022"/>
                  </a:cubicBezTo>
                  <a:lnTo>
                    <a:pt x="12601" y="179822"/>
                  </a:lnTo>
                  <a:lnTo>
                    <a:pt x="8601" y="165621"/>
                  </a:lnTo>
                  <a:lnTo>
                    <a:pt x="17402" y="164821"/>
                  </a:lnTo>
                  <a:cubicBezTo>
                    <a:pt x="21798" y="164516"/>
                    <a:pt x="24757" y="163625"/>
                    <a:pt x="26278" y="162145"/>
                  </a:cubicBezTo>
                  <a:cubicBezTo>
                    <a:pt x="27799" y="160666"/>
                    <a:pt x="28508" y="158024"/>
                    <a:pt x="28403" y="154219"/>
                  </a:cubicBezTo>
                  <a:lnTo>
                    <a:pt x="28403" y="106013"/>
                  </a:lnTo>
                  <a:cubicBezTo>
                    <a:pt x="23232" y="108338"/>
                    <a:pt x="18323" y="110439"/>
                    <a:pt x="13677" y="112314"/>
                  </a:cubicBezTo>
                  <a:cubicBezTo>
                    <a:pt x="9030" y="114189"/>
                    <a:pt x="5071" y="115689"/>
                    <a:pt x="1800" y="116815"/>
                  </a:cubicBezTo>
                  <a:lnTo>
                    <a:pt x="0" y="101813"/>
                  </a:lnTo>
                  <a:cubicBezTo>
                    <a:pt x="3484" y="100575"/>
                    <a:pt x="7717" y="98950"/>
                    <a:pt x="12701" y="96937"/>
                  </a:cubicBezTo>
                  <a:cubicBezTo>
                    <a:pt x="17685" y="94924"/>
                    <a:pt x="22919" y="92749"/>
                    <a:pt x="28403" y="90411"/>
                  </a:cubicBezTo>
                  <a:lnTo>
                    <a:pt x="28403" y="51606"/>
                  </a:lnTo>
                  <a:lnTo>
                    <a:pt x="6201" y="51606"/>
                  </a:lnTo>
                  <a:lnTo>
                    <a:pt x="6201" y="37805"/>
                  </a:lnTo>
                  <a:lnTo>
                    <a:pt x="28403" y="37805"/>
                  </a:lnTo>
                  <a:close/>
                  <a:moveTo>
                    <a:pt x="108413" y="1200"/>
                  </a:moveTo>
                  <a:lnTo>
                    <a:pt x="122415" y="1600"/>
                  </a:lnTo>
                  <a:lnTo>
                    <a:pt x="122415" y="78810"/>
                  </a:lnTo>
                  <a:lnTo>
                    <a:pt x="153619" y="78810"/>
                  </a:lnTo>
                  <a:lnTo>
                    <a:pt x="153619" y="60408"/>
                  </a:lnTo>
                  <a:lnTo>
                    <a:pt x="129216" y="60408"/>
                  </a:lnTo>
                  <a:lnTo>
                    <a:pt x="129216" y="48406"/>
                  </a:lnTo>
                  <a:lnTo>
                    <a:pt x="153619" y="48406"/>
                  </a:lnTo>
                  <a:lnTo>
                    <a:pt x="153619" y="30004"/>
                  </a:lnTo>
                  <a:lnTo>
                    <a:pt x="128416" y="30004"/>
                  </a:lnTo>
                  <a:lnTo>
                    <a:pt x="128416" y="17402"/>
                  </a:lnTo>
                  <a:lnTo>
                    <a:pt x="166621" y="17402"/>
                  </a:lnTo>
                  <a:lnTo>
                    <a:pt x="166621" y="91811"/>
                  </a:lnTo>
                  <a:lnTo>
                    <a:pt x="122415" y="91811"/>
                  </a:lnTo>
                  <a:lnTo>
                    <a:pt x="122415" y="108013"/>
                  </a:lnTo>
                  <a:lnTo>
                    <a:pt x="162020" y="108013"/>
                  </a:lnTo>
                  <a:lnTo>
                    <a:pt x="162020" y="120015"/>
                  </a:lnTo>
                  <a:cubicBezTo>
                    <a:pt x="157082" y="126791"/>
                    <a:pt x="152006" y="132792"/>
                    <a:pt x="146793" y="138017"/>
                  </a:cubicBezTo>
                  <a:cubicBezTo>
                    <a:pt x="141580" y="143243"/>
                    <a:pt x="135854" y="147843"/>
                    <a:pt x="129616" y="151819"/>
                  </a:cubicBezTo>
                  <a:cubicBezTo>
                    <a:pt x="136463" y="154482"/>
                    <a:pt x="144172" y="156857"/>
                    <a:pt x="152744" y="158945"/>
                  </a:cubicBezTo>
                  <a:cubicBezTo>
                    <a:pt x="161316" y="161033"/>
                    <a:pt x="171075" y="163058"/>
                    <a:pt x="182023" y="165021"/>
                  </a:cubicBezTo>
                  <a:lnTo>
                    <a:pt x="176622" y="178822"/>
                  </a:lnTo>
                  <a:cubicBezTo>
                    <a:pt x="164850" y="176284"/>
                    <a:pt x="153940" y="173509"/>
                    <a:pt x="143893" y="170496"/>
                  </a:cubicBezTo>
                  <a:cubicBezTo>
                    <a:pt x="133846" y="167483"/>
                    <a:pt x="124486" y="163858"/>
                    <a:pt x="115814" y="159620"/>
                  </a:cubicBezTo>
                  <a:cubicBezTo>
                    <a:pt x="108072" y="163379"/>
                    <a:pt x="99104" y="166862"/>
                    <a:pt x="88911" y="170071"/>
                  </a:cubicBezTo>
                  <a:cubicBezTo>
                    <a:pt x="78718" y="173280"/>
                    <a:pt x="66950" y="176464"/>
                    <a:pt x="53607" y="179622"/>
                  </a:cubicBezTo>
                  <a:lnTo>
                    <a:pt x="47006" y="165821"/>
                  </a:lnTo>
                  <a:cubicBezTo>
                    <a:pt x="58745" y="163645"/>
                    <a:pt x="69071" y="161395"/>
                    <a:pt x="77985" y="159070"/>
                  </a:cubicBezTo>
                  <a:cubicBezTo>
                    <a:pt x="86898" y="156745"/>
                    <a:pt x="94774" y="154194"/>
                    <a:pt x="101613" y="151419"/>
                  </a:cubicBezTo>
                  <a:cubicBezTo>
                    <a:pt x="96520" y="148035"/>
                    <a:pt x="91653" y="144201"/>
                    <a:pt x="87011" y="139917"/>
                  </a:cubicBezTo>
                  <a:cubicBezTo>
                    <a:pt x="82368" y="135634"/>
                    <a:pt x="77901" y="130800"/>
                    <a:pt x="73609" y="125416"/>
                  </a:cubicBezTo>
                  <a:lnTo>
                    <a:pt x="80810" y="120415"/>
                  </a:lnTo>
                  <a:lnTo>
                    <a:pt x="64408" y="120415"/>
                  </a:lnTo>
                  <a:lnTo>
                    <a:pt x="64408" y="108013"/>
                  </a:lnTo>
                  <a:lnTo>
                    <a:pt x="108413" y="108013"/>
                  </a:lnTo>
                  <a:lnTo>
                    <a:pt x="108413" y="91811"/>
                  </a:lnTo>
                  <a:lnTo>
                    <a:pt x="66008" y="91811"/>
                  </a:lnTo>
                  <a:lnTo>
                    <a:pt x="66008" y="20402"/>
                  </a:lnTo>
                  <a:cubicBezTo>
                    <a:pt x="70788" y="19382"/>
                    <a:pt x="76080" y="17973"/>
                    <a:pt x="81885" y="16177"/>
                  </a:cubicBezTo>
                  <a:cubicBezTo>
                    <a:pt x="87690" y="14381"/>
                    <a:pt x="93532" y="12322"/>
                    <a:pt x="99412" y="10001"/>
                  </a:cubicBezTo>
                  <a:lnTo>
                    <a:pt x="104413" y="22603"/>
                  </a:lnTo>
                  <a:cubicBezTo>
                    <a:pt x="99746" y="24424"/>
                    <a:pt x="95178" y="26082"/>
                    <a:pt x="90711" y="27578"/>
                  </a:cubicBezTo>
                  <a:cubicBezTo>
                    <a:pt x="86244" y="29074"/>
                    <a:pt x="82277" y="30283"/>
                    <a:pt x="78810" y="31204"/>
                  </a:cubicBezTo>
                  <a:lnTo>
                    <a:pt x="78810" y="48406"/>
                  </a:lnTo>
                  <a:lnTo>
                    <a:pt x="101813" y="48406"/>
                  </a:lnTo>
                  <a:lnTo>
                    <a:pt x="101813" y="60408"/>
                  </a:lnTo>
                  <a:lnTo>
                    <a:pt x="78810" y="60408"/>
                  </a:lnTo>
                  <a:lnTo>
                    <a:pt x="78810" y="78810"/>
                  </a:lnTo>
                  <a:lnTo>
                    <a:pt x="108413" y="78810"/>
                  </a:lnTo>
                  <a:close/>
                  <a:moveTo>
                    <a:pt x="285236" y="0"/>
                  </a:moveTo>
                  <a:lnTo>
                    <a:pt x="299837" y="600"/>
                  </a:lnTo>
                  <a:lnTo>
                    <a:pt x="299837" y="17002"/>
                  </a:lnTo>
                  <a:lnTo>
                    <a:pt x="367446" y="17002"/>
                  </a:lnTo>
                  <a:lnTo>
                    <a:pt x="367446" y="30004"/>
                  </a:lnTo>
                  <a:lnTo>
                    <a:pt x="299837" y="30004"/>
                  </a:lnTo>
                  <a:lnTo>
                    <a:pt x="299837" y="47806"/>
                  </a:lnTo>
                  <a:lnTo>
                    <a:pt x="371446" y="47806"/>
                  </a:lnTo>
                  <a:lnTo>
                    <a:pt x="371446" y="83810"/>
                  </a:lnTo>
                  <a:lnTo>
                    <a:pt x="356644" y="83810"/>
                  </a:lnTo>
                  <a:lnTo>
                    <a:pt x="356644" y="61008"/>
                  </a:lnTo>
                  <a:lnTo>
                    <a:pt x="287036" y="61008"/>
                  </a:lnTo>
                  <a:lnTo>
                    <a:pt x="292036" y="67008"/>
                  </a:lnTo>
                  <a:cubicBezTo>
                    <a:pt x="287269" y="70680"/>
                    <a:pt x="282602" y="74038"/>
                    <a:pt x="278035" y="77085"/>
                  </a:cubicBezTo>
                  <a:cubicBezTo>
                    <a:pt x="273467" y="80131"/>
                    <a:pt x="268800" y="83040"/>
                    <a:pt x="264033" y="85811"/>
                  </a:cubicBezTo>
                  <a:cubicBezTo>
                    <a:pt x="267170" y="85808"/>
                    <a:pt x="271230" y="85769"/>
                    <a:pt x="276212" y="85692"/>
                  </a:cubicBezTo>
                  <a:cubicBezTo>
                    <a:pt x="281194" y="85616"/>
                    <a:pt x="286276" y="85517"/>
                    <a:pt x="291459" y="85396"/>
                  </a:cubicBezTo>
                  <a:cubicBezTo>
                    <a:pt x="296641" y="85275"/>
                    <a:pt x="301100" y="85146"/>
                    <a:pt x="304838" y="85011"/>
                  </a:cubicBezTo>
                  <a:cubicBezTo>
                    <a:pt x="309655" y="82106"/>
                    <a:pt x="314272" y="79214"/>
                    <a:pt x="318690" y="76334"/>
                  </a:cubicBezTo>
                  <a:cubicBezTo>
                    <a:pt x="323107" y="73455"/>
                    <a:pt x="327224" y="70613"/>
                    <a:pt x="331041" y="67808"/>
                  </a:cubicBezTo>
                  <a:lnTo>
                    <a:pt x="339042" y="78810"/>
                  </a:lnTo>
                  <a:cubicBezTo>
                    <a:pt x="327357" y="86727"/>
                    <a:pt x="315673" y="93895"/>
                    <a:pt x="303988" y="100312"/>
                  </a:cubicBezTo>
                  <a:cubicBezTo>
                    <a:pt x="292303" y="106730"/>
                    <a:pt x="280518" y="112297"/>
                    <a:pt x="268633" y="117015"/>
                  </a:cubicBezTo>
                  <a:cubicBezTo>
                    <a:pt x="274101" y="116939"/>
                    <a:pt x="281035" y="116779"/>
                    <a:pt x="289436" y="116533"/>
                  </a:cubicBezTo>
                  <a:cubicBezTo>
                    <a:pt x="297837" y="116287"/>
                    <a:pt x="306505" y="116008"/>
                    <a:pt x="315439" y="115696"/>
                  </a:cubicBezTo>
                  <a:cubicBezTo>
                    <a:pt x="324374" y="115384"/>
                    <a:pt x="332375" y="115090"/>
                    <a:pt x="339442" y="114814"/>
                  </a:cubicBezTo>
                  <a:cubicBezTo>
                    <a:pt x="336617" y="112497"/>
                    <a:pt x="333917" y="110380"/>
                    <a:pt x="331341" y="108464"/>
                  </a:cubicBezTo>
                  <a:cubicBezTo>
                    <a:pt x="328766" y="106547"/>
                    <a:pt x="326466" y="104930"/>
                    <a:pt x="324440" y="103613"/>
                  </a:cubicBezTo>
                  <a:lnTo>
                    <a:pt x="333042" y="94012"/>
                  </a:lnTo>
                  <a:cubicBezTo>
                    <a:pt x="336767" y="96387"/>
                    <a:pt x="341118" y="99548"/>
                    <a:pt x="346095" y="103494"/>
                  </a:cubicBezTo>
                  <a:cubicBezTo>
                    <a:pt x="351072" y="107441"/>
                    <a:pt x="355927" y="111520"/>
                    <a:pt x="360660" y="115733"/>
                  </a:cubicBezTo>
                  <a:cubicBezTo>
                    <a:pt x="365392" y="119946"/>
                    <a:pt x="369255" y="123640"/>
                    <a:pt x="372246" y="126816"/>
                  </a:cubicBezTo>
                  <a:lnTo>
                    <a:pt x="364245" y="138617"/>
                  </a:lnTo>
                  <a:cubicBezTo>
                    <a:pt x="362829" y="136900"/>
                    <a:pt x="361162" y="135033"/>
                    <a:pt x="359245" y="133017"/>
                  </a:cubicBezTo>
                  <a:cubicBezTo>
                    <a:pt x="357328" y="131000"/>
                    <a:pt x="355261" y="128933"/>
                    <a:pt x="353044" y="126816"/>
                  </a:cubicBezTo>
                  <a:cubicBezTo>
                    <a:pt x="347556" y="126916"/>
                    <a:pt x="340230" y="127066"/>
                    <a:pt x="331066" y="127266"/>
                  </a:cubicBezTo>
                  <a:cubicBezTo>
                    <a:pt x="321903" y="127466"/>
                    <a:pt x="312026" y="127716"/>
                    <a:pt x="301438" y="128016"/>
                  </a:cubicBezTo>
                  <a:lnTo>
                    <a:pt x="301438" y="155819"/>
                  </a:lnTo>
                  <a:cubicBezTo>
                    <a:pt x="301604" y="163975"/>
                    <a:pt x="299771" y="169767"/>
                    <a:pt x="295937" y="173197"/>
                  </a:cubicBezTo>
                  <a:cubicBezTo>
                    <a:pt x="292103" y="176626"/>
                    <a:pt x="285269" y="178568"/>
                    <a:pt x="275434" y="179022"/>
                  </a:cubicBezTo>
                  <a:lnTo>
                    <a:pt x="265433" y="179822"/>
                  </a:lnTo>
                  <a:lnTo>
                    <a:pt x="260832" y="165621"/>
                  </a:lnTo>
                  <a:lnTo>
                    <a:pt x="272834" y="164821"/>
                  </a:lnTo>
                  <a:cubicBezTo>
                    <a:pt x="278581" y="164596"/>
                    <a:pt x="282389" y="163545"/>
                    <a:pt x="284260" y="161670"/>
                  </a:cubicBezTo>
                  <a:cubicBezTo>
                    <a:pt x="286131" y="159795"/>
                    <a:pt x="286990" y="156645"/>
                    <a:pt x="286836" y="152219"/>
                  </a:cubicBezTo>
                  <a:lnTo>
                    <a:pt x="286836" y="128416"/>
                  </a:lnTo>
                  <a:cubicBezTo>
                    <a:pt x="276551" y="128720"/>
                    <a:pt x="267167" y="129062"/>
                    <a:pt x="258682" y="129441"/>
                  </a:cubicBezTo>
                  <a:cubicBezTo>
                    <a:pt x="250198" y="129820"/>
                    <a:pt x="243714" y="130212"/>
                    <a:pt x="239230" y="130616"/>
                  </a:cubicBezTo>
                  <a:cubicBezTo>
                    <a:pt x="236313" y="130929"/>
                    <a:pt x="232946" y="131254"/>
                    <a:pt x="229128" y="131591"/>
                  </a:cubicBezTo>
                  <a:cubicBezTo>
                    <a:pt x="225311" y="131929"/>
                    <a:pt x="221744" y="132204"/>
                    <a:pt x="218427" y="132417"/>
                  </a:cubicBezTo>
                  <a:lnTo>
                    <a:pt x="216427" y="119815"/>
                  </a:lnTo>
                  <a:cubicBezTo>
                    <a:pt x="219327" y="119619"/>
                    <a:pt x="222428" y="119311"/>
                    <a:pt x="225728" y="118890"/>
                  </a:cubicBezTo>
                  <a:cubicBezTo>
                    <a:pt x="229028" y="118469"/>
                    <a:pt x="231929" y="117911"/>
                    <a:pt x="234429" y="117215"/>
                  </a:cubicBezTo>
                  <a:cubicBezTo>
                    <a:pt x="242780" y="114781"/>
                    <a:pt x="251281" y="111747"/>
                    <a:pt x="259932" y="108113"/>
                  </a:cubicBezTo>
                  <a:cubicBezTo>
                    <a:pt x="268583" y="104480"/>
                    <a:pt x="277085" y="100446"/>
                    <a:pt x="285436" y="96012"/>
                  </a:cubicBezTo>
                  <a:lnTo>
                    <a:pt x="242630" y="97212"/>
                  </a:lnTo>
                  <a:cubicBezTo>
                    <a:pt x="240717" y="97220"/>
                    <a:pt x="238142" y="97304"/>
                    <a:pt x="234904" y="97462"/>
                  </a:cubicBezTo>
                  <a:cubicBezTo>
                    <a:pt x="231666" y="97620"/>
                    <a:pt x="229041" y="97804"/>
                    <a:pt x="227028" y="98012"/>
                  </a:cubicBezTo>
                  <a:lnTo>
                    <a:pt x="225228" y="88411"/>
                  </a:lnTo>
                  <a:cubicBezTo>
                    <a:pt x="228599" y="88132"/>
                    <a:pt x="231458" y="87840"/>
                    <a:pt x="233804" y="87536"/>
                  </a:cubicBezTo>
                  <a:cubicBezTo>
                    <a:pt x="236150" y="87232"/>
                    <a:pt x="238159" y="86790"/>
                    <a:pt x="239830" y="86211"/>
                  </a:cubicBezTo>
                  <a:cubicBezTo>
                    <a:pt x="245818" y="83223"/>
                    <a:pt x="252494" y="79497"/>
                    <a:pt x="259857" y="75034"/>
                  </a:cubicBezTo>
                  <a:cubicBezTo>
                    <a:pt x="267221" y="70571"/>
                    <a:pt x="274147" y="65896"/>
                    <a:pt x="280635" y="61008"/>
                  </a:cubicBezTo>
                  <a:lnTo>
                    <a:pt x="228428" y="61008"/>
                  </a:lnTo>
                  <a:lnTo>
                    <a:pt x="228428" y="83410"/>
                  </a:lnTo>
                  <a:lnTo>
                    <a:pt x="213627" y="83410"/>
                  </a:lnTo>
                  <a:lnTo>
                    <a:pt x="213627" y="47806"/>
                  </a:lnTo>
                  <a:lnTo>
                    <a:pt x="285236" y="47806"/>
                  </a:lnTo>
                  <a:lnTo>
                    <a:pt x="285236" y="30004"/>
                  </a:lnTo>
                  <a:lnTo>
                    <a:pt x="217827" y="30004"/>
                  </a:lnTo>
                  <a:lnTo>
                    <a:pt x="217827" y="17002"/>
                  </a:lnTo>
                  <a:lnTo>
                    <a:pt x="285236" y="170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FDD12873-FC1E-45E1-B4EA-B6F06F9345E3}"/>
                </a:ext>
              </a:extLst>
            </p:cNvPr>
            <p:cNvGrpSpPr/>
            <p:nvPr/>
          </p:nvGrpSpPr>
          <p:grpSpPr>
            <a:xfrm>
              <a:off x="1669728" y="2393891"/>
              <a:ext cx="1393521" cy="197675"/>
              <a:chOff x="1708395" y="2393891"/>
              <a:chExt cx="1393521" cy="197675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8B3079FE-AF13-4E2D-B9DB-92C762C517AF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072891" y="2393891"/>
                <a:ext cx="1029025" cy="197675"/>
              </a:xfrm>
              <a:custGeom>
                <a:avLst/>
                <a:gdLst/>
                <a:ahLst/>
                <a:cxnLst/>
                <a:rect l="l" t="t" r="r" b="b"/>
                <a:pathLst>
                  <a:path w="870490" h="167221">
                    <a:moveTo>
                      <a:pt x="473974" y="132474"/>
                    </a:moveTo>
                    <a:cubicBezTo>
                      <a:pt x="477438" y="134068"/>
                      <a:pt x="481710" y="136289"/>
                      <a:pt x="486789" y="139137"/>
                    </a:cubicBezTo>
                    <a:cubicBezTo>
                      <a:pt x="491869" y="141984"/>
                      <a:pt x="496878" y="144942"/>
                      <a:pt x="501817" y="148011"/>
                    </a:cubicBezTo>
                    <a:cubicBezTo>
                      <a:pt x="506756" y="151080"/>
                      <a:pt x="510746" y="153743"/>
                      <a:pt x="513788" y="156001"/>
                    </a:cubicBezTo>
                    <a:lnTo>
                      <a:pt x="507997" y="166678"/>
                    </a:lnTo>
                    <a:cubicBezTo>
                      <a:pt x="504956" y="164120"/>
                      <a:pt x="500983" y="161213"/>
                      <a:pt x="496079" y="157958"/>
                    </a:cubicBezTo>
                    <a:cubicBezTo>
                      <a:pt x="491175" y="154703"/>
                      <a:pt x="486211" y="151608"/>
                      <a:pt x="481186" y="148675"/>
                    </a:cubicBezTo>
                    <a:cubicBezTo>
                      <a:pt x="476161" y="145741"/>
                      <a:pt x="471947" y="143478"/>
                      <a:pt x="468544" y="141885"/>
                    </a:cubicBezTo>
                    <a:close/>
                    <a:moveTo>
                      <a:pt x="447732" y="132112"/>
                    </a:moveTo>
                    <a:lnTo>
                      <a:pt x="454066" y="142066"/>
                    </a:lnTo>
                    <a:cubicBezTo>
                      <a:pt x="450926" y="144537"/>
                      <a:pt x="446971" y="147256"/>
                      <a:pt x="442202" y="150223"/>
                    </a:cubicBezTo>
                    <a:cubicBezTo>
                      <a:pt x="437433" y="153190"/>
                      <a:pt x="432594" y="156057"/>
                      <a:pt x="427684" y="158823"/>
                    </a:cubicBezTo>
                    <a:cubicBezTo>
                      <a:pt x="422774" y="161589"/>
                      <a:pt x="418538" y="163906"/>
                      <a:pt x="414976" y="165774"/>
                    </a:cubicBezTo>
                    <a:lnTo>
                      <a:pt x="408280" y="154553"/>
                    </a:lnTo>
                    <a:cubicBezTo>
                      <a:pt x="411733" y="153100"/>
                      <a:pt x="415946" y="151080"/>
                      <a:pt x="420921" y="148494"/>
                    </a:cubicBezTo>
                    <a:cubicBezTo>
                      <a:pt x="425896" y="145908"/>
                      <a:pt x="430820" y="143151"/>
                      <a:pt x="435694" y="140223"/>
                    </a:cubicBezTo>
                    <a:cubicBezTo>
                      <a:pt x="440568" y="137295"/>
                      <a:pt x="444581" y="134591"/>
                      <a:pt x="447732" y="132112"/>
                    </a:cubicBezTo>
                    <a:close/>
                    <a:moveTo>
                      <a:pt x="776564" y="108404"/>
                    </a:moveTo>
                    <a:lnTo>
                      <a:pt x="776564" y="141704"/>
                    </a:lnTo>
                    <a:lnTo>
                      <a:pt x="843886" y="141704"/>
                    </a:lnTo>
                    <a:lnTo>
                      <a:pt x="843886" y="108404"/>
                    </a:lnTo>
                    <a:close/>
                    <a:moveTo>
                      <a:pt x="441760" y="105147"/>
                    </a:moveTo>
                    <a:lnTo>
                      <a:pt x="441760" y="118539"/>
                    </a:lnTo>
                    <a:lnTo>
                      <a:pt x="480127" y="118539"/>
                    </a:lnTo>
                    <a:lnTo>
                      <a:pt x="480127" y="105147"/>
                    </a:lnTo>
                    <a:close/>
                    <a:moveTo>
                      <a:pt x="244316" y="104242"/>
                    </a:moveTo>
                    <a:lnTo>
                      <a:pt x="257527" y="104604"/>
                    </a:lnTo>
                    <a:lnTo>
                      <a:pt x="257527" y="120892"/>
                    </a:lnTo>
                    <a:lnTo>
                      <a:pt x="291732" y="120892"/>
                    </a:lnTo>
                    <a:lnTo>
                      <a:pt x="291732" y="131750"/>
                    </a:lnTo>
                    <a:lnTo>
                      <a:pt x="257527" y="131750"/>
                    </a:lnTo>
                    <a:lnTo>
                      <a:pt x="257527" y="148943"/>
                    </a:lnTo>
                    <a:lnTo>
                      <a:pt x="323221" y="148943"/>
                    </a:lnTo>
                    <a:lnTo>
                      <a:pt x="323221" y="160163"/>
                    </a:lnTo>
                    <a:lnTo>
                      <a:pt x="178079" y="160163"/>
                    </a:lnTo>
                    <a:lnTo>
                      <a:pt x="178079" y="148943"/>
                    </a:lnTo>
                    <a:lnTo>
                      <a:pt x="244316" y="148943"/>
                    </a:lnTo>
                    <a:lnTo>
                      <a:pt x="244316" y="131750"/>
                    </a:lnTo>
                    <a:lnTo>
                      <a:pt x="209207" y="131750"/>
                    </a:lnTo>
                    <a:lnTo>
                      <a:pt x="209207" y="120892"/>
                    </a:lnTo>
                    <a:lnTo>
                      <a:pt x="244316" y="120892"/>
                    </a:lnTo>
                    <a:close/>
                    <a:moveTo>
                      <a:pt x="569890" y="97546"/>
                    </a:moveTo>
                    <a:cubicBezTo>
                      <a:pt x="571919" y="100717"/>
                      <a:pt x="574151" y="104781"/>
                      <a:pt x="576586" y="109739"/>
                    </a:cubicBezTo>
                    <a:cubicBezTo>
                      <a:pt x="579022" y="114697"/>
                      <a:pt x="580892" y="118897"/>
                      <a:pt x="582197" y="122340"/>
                    </a:cubicBezTo>
                    <a:lnTo>
                      <a:pt x="573148" y="127588"/>
                    </a:lnTo>
                    <a:cubicBezTo>
                      <a:pt x="571938" y="123614"/>
                      <a:pt x="570150" y="119074"/>
                      <a:pt x="567786" y="113969"/>
                    </a:cubicBezTo>
                    <a:cubicBezTo>
                      <a:pt x="565423" y="108864"/>
                      <a:pt x="563228" y="104777"/>
                      <a:pt x="561204" y="101708"/>
                    </a:cubicBezTo>
                    <a:close/>
                    <a:moveTo>
                      <a:pt x="12125" y="81801"/>
                    </a:moveTo>
                    <a:lnTo>
                      <a:pt x="12125" y="123063"/>
                    </a:lnTo>
                    <a:lnTo>
                      <a:pt x="41081" y="123063"/>
                    </a:lnTo>
                    <a:lnTo>
                      <a:pt x="41081" y="81801"/>
                    </a:lnTo>
                    <a:close/>
                    <a:moveTo>
                      <a:pt x="441760" y="81077"/>
                    </a:moveTo>
                    <a:lnTo>
                      <a:pt x="441760" y="94831"/>
                    </a:lnTo>
                    <a:lnTo>
                      <a:pt x="480127" y="94831"/>
                    </a:lnTo>
                    <a:lnTo>
                      <a:pt x="480127" y="81077"/>
                    </a:lnTo>
                    <a:close/>
                    <a:moveTo>
                      <a:pt x="216808" y="73476"/>
                    </a:moveTo>
                    <a:lnTo>
                      <a:pt x="216808" y="85783"/>
                    </a:lnTo>
                    <a:lnTo>
                      <a:pt x="284674" y="85783"/>
                    </a:lnTo>
                    <a:lnTo>
                      <a:pt x="284674" y="73476"/>
                    </a:lnTo>
                    <a:close/>
                    <a:moveTo>
                      <a:pt x="84877" y="67323"/>
                    </a:moveTo>
                    <a:lnTo>
                      <a:pt x="84877" y="77820"/>
                    </a:lnTo>
                    <a:cubicBezTo>
                      <a:pt x="84877" y="84848"/>
                      <a:pt x="84696" y="91242"/>
                      <a:pt x="84334" y="97003"/>
                    </a:cubicBezTo>
                    <a:lnTo>
                      <a:pt x="125235" y="97003"/>
                    </a:lnTo>
                    <a:lnTo>
                      <a:pt x="125235" y="67323"/>
                    </a:lnTo>
                    <a:close/>
                    <a:moveTo>
                      <a:pt x="441760" y="57550"/>
                    </a:moveTo>
                    <a:lnTo>
                      <a:pt x="441760" y="70943"/>
                    </a:lnTo>
                    <a:lnTo>
                      <a:pt x="480127" y="70943"/>
                    </a:lnTo>
                    <a:lnTo>
                      <a:pt x="480127" y="57550"/>
                    </a:lnTo>
                    <a:close/>
                    <a:moveTo>
                      <a:pt x="216808" y="51216"/>
                    </a:moveTo>
                    <a:lnTo>
                      <a:pt x="216808" y="63161"/>
                    </a:lnTo>
                    <a:lnTo>
                      <a:pt x="284674" y="63161"/>
                    </a:lnTo>
                    <a:lnTo>
                      <a:pt x="284674" y="51216"/>
                    </a:lnTo>
                    <a:close/>
                    <a:moveTo>
                      <a:pt x="569890" y="40539"/>
                    </a:moveTo>
                    <a:cubicBezTo>
                      <a:pt x="571840" y="43446"/>
                      <a:pt x="574049" y="47314"/>
                      <a:pt x="576518" y="52144"/>
                    </a:cubicBezTo>
                    <a:cubicBezTo>
                      <a:pt x="578988" y="56974"/>
                      <a:pt x="580881" y="61068"/>
                      <a:pt x="582197" y="64427"/>
                    </a:cubicBezTo>
                    <a:lnTo>
                      <a:pt x="573510" y="69676"/>
                    </a:lnTo>
                    <a:cubicBezTo>
                      <a:pt x="572209" y="65819"/>
                      <a:pt x="570377" y="61407"/>
                      <a:pt x="568013" y="56442"/>
                    </a:cubicBezTo>
                    <a:cubicBezTo>
                      <a:pt x="565649" y="51476"/>
                      <a:pt x="563500" y="47382"/>
                      <a:pt x="561565" y="44158"/>
                    </a:cubicBezTo>
                    <a:close/>
                    <a:moveTo>
                      <a:pt x="798281" y="38367"/>
                    </a:moveTo>
                    <a:lnTo>
                      <a:pt x="812216" y="38910"/>
                    </a:lnTo>
                    <a:lnTo>
                      <a:pt x="812216" y="57731"/>
                    </a:lnTo>
                    <a:lnTo>
                      <a:pt x="870490" y="57731"/>
                    </a:lnTo>
                    <a:lnTo>
                      <a:pt x="870490" y="70400"/>
                    </a:lnTo>
                    <a:lnTo>
                      <a:pt x="812216" y="70400"/>
                    </a:lnTo>
                    <a:lnTo>
                      <a:pt x="812216" y="95374"/>
                    </a:lnTo>
                    <a:lnTo>
                      <a:pt x="857822" y="95374"/>
                    </a:lnTo>
                    <a:lnTo>
                      <a:pt x="857822" y="165050"/>
                    </a:lnTo>
                    <a:lnTo>
                      <a:pt x="843886" y="165050"/>
                    </a:lnTo>
                    <a:lnTo>
                      <a:pt x="843886" y="154372"/>
                    </a:lnTo>
                    <a:lnTo>
                      <a:pt x="776564" y="154372"/>
                    </a:lnTo>
                    <a:lnTo>
                      <a:pt x="776564" y="165050"/>
                    </a:lnTo>
                    <a:lnTo>
                      <a:pt x="762810" y="165050"/>
                    </a:lnTo>
                    <a:lnTo>
                      <a:pt x="762810" y="95374"/>
                    </a:lnTo>
                    <a:lnTo>
                      <a:pt x="798281" y="95374"/>
                    </a:lnTo>
                    <a:close/>
                    <a:moveTo>
                      <a:pt x="429273" y="34929"/>
                    </a:moveTo>
                    <a:lnTo>
                      <a:pt x="441760" y="35291"/>
                    </a:lnTo>
                    <a:lnTo>
                      <a:pt x="441760" y="47054"/>
                    </a:lnTo>
                    <a:lnTo>
                      <a:pt x="480127" y="47054"/>
                    </a:lnTo>
                    <a:lnTo>
                      <a:pt x="480127" y="34929"/>
                    </a:lnTo>
                    <a:lnTo>
                      <a:pt x="492614" y="35291"/>
                    </a:lnTo>
                    <a:lnTo>
                      <a:pt x="492614" y="47054"/>
                    </a:lnTo>
                    <a:lnTo>
                      <a:pt x="507816" y="47054"/>
                    </a:lnTo>
                    <a:lnTo>
                      <a:pt x="507816" y="57550"/>
                    </a:lnTo>
                    <a:lnTo>
                      <a:pt x="492614" y="57550"/>
                    </a:lnTo>
                    <a:lnTo>
                      <a:pt x="492614" y="118539"/>
                    </a:lnTo>
                    <a:lnTo>
                      <a:pt x="513064" y="118539"/>
                    </a:lnTo>
                    <a:lnTo>
                      <a:pt x="513064" y="129579"/>
                    </a:lnTo>
                    <a:lnTo>
                      <a:pt x="412623" y="129579"/>
                    </a:lnTo>
                    <a:lnTo>
                      <a:pt x="412623" y="118539"/>
                    </a:lnTo>
                    <a:lnTo>
                      <a:pt x="429273" y="118539"/>
                    </a:lnTo>
                    <a:lnTo>
                      <a:pt x="429273" y="57550"/>
                    </a:lnTo>
                    <a:lnTo>
                      <a:pt x="415157" y="57550"/>
                    </a:lnTo>
                    <a:lnTo>
                      <a:pt x="415157" y="47054"/>
                    </a:lnTo>
                    <a:lnTo>
                      <a:pt x="429273" y="47054"/>
                    </a:lnTo>
                    <a:close/>
                    <a:moveTo>
                      <a:pt x="638661" y="34748"/>
                    </a:moveTo>
                    <a:lnTo>
                      <a:pt x="651148" y="35110"/>
                    </a:lnTo>
                    <a:cubicBezTo>
                      <a:pt x="651145" y="37221"/>
                      <a:pt x="651111" y="40800"/>
                      <a:pt x="651048" y="45847"/>
                    </a:cubicBezTo>
                    <a:cubicBezTo>
                      <a:pt x="650984" y="50895"/>
                      <a:pt x="650910" y="55962"/>
                      <a:pt x="650826" y="61049"/>
                    </a:cubicBezTo>
                    <a:cubicBezTo>
                      <a:pt x="650743" y="66137"/>
                      <a:pt x="650669" y="69796"/>
                      <a:pt x="650605" y="72028"/>
                    </a:cubicBezTo>
                    <a:cubicBezTo>
                      <a:pt x="650454" y="81801"/>
                      <a:pt x="649670" y="90669"/>
                      <a:pt x="648252" y="98632"/>
                    </a:cubicBezTo>
                    <a:lnTo>
                      <a:pt x="656034" y="99175"/>
                    </a:lnTo>
                    <a:lnTo>
                      <a:pt x="656034" y="136637"/>
                    </a:lnTo>
                    <a:cubicBezTo>
                      <a:pt x="655974" y="140806"/>
                      <a:pt x="656592" y="143732"/>
                      <a:pt x="657889" y="145414"/>
                    </a:cubicBezTo>
                    <a:cubicBezTo>
                      <a:pt x="659186" y="147095"/>
                      <a:pt x="661524" y="148030"/>
                      <a:pt x="664902" y="148219"/>
                    </a:cubicBezTo>
                    <a:cubicBezTo>
                      <a:pt x="665890" y="148309"/>
                      <a:pt x="666855" y="148355"/>
                      <a:pt x="667798" y="148355"/>
                    </a:cubicBezTo>
                    <a:cubicBezTo>
                      <a:pt x="668740" y="148355"/>
                      <a:pt x="669706" y="148309"/>
                      <a:pt x="670693" y="148219"/>
                    </a:cubicBezTo>
                    <a:cubicBezTo>
                      <a:pt x="673883" y="147993"/>
                      <a:pt x="676190" y="147224"/>
                      <a:pt x="677616" y="145912"/>
                    </a:cubicBezTo>
                    <a:cubicBezTo>
                      <a:pt x="679041" y="144599"/>
                      <a:pt x="679991" y="142473"/>
                      <a:pt x="680466" y="139532"/>
                    </a:cubicBezTo>
                    <a:cubicBezTo>
                      <a:pt x="681001" y="136358"/>
                      <a:pt x="681378" y="133160"/>
                      <a:pt x="681597" y="129940"/>
                    </a:cubicBezTo>
                    <a:cubicBezTo>
                      <a:pt x="681816" y="126721"/>
                      <a:pt x="681921" y="123523"/>
                      <a:pt x="681914" y="120349"/>
                    </a:cubicBezTo>
                    <a:lnTo>
                      <a:pt x="692772" y="124511"/>
                    </a:lnTo>
                    <a:cubicBezTo>
                      <a:pt x="692614" y="128504"/>
                      <a:pt x="692388" y="132508"/>
                      <a:pt x="692094" y="136523"/>
                    </a:cubicBezTo>
                    <a:cubicBezTo>
                      <a:pt x="691800" y="140539"/>
                      <a:pt x="691302" y="144498"/>
                      <a:pt x="690601" y="148400"/>
                    </a:cubicBezTo>
                    <a:cubicBezTo>
                      <a:pt x="689982" y="152238"/>
                      <a:pt x="688369" y="155058"/>
                      <a:pt x="685760" y="156861"/>
                    </a:cubicBezTo>
                    <a:cubicBezTo>
                      <a:pt x="683151" y="158663"/>
                      <a:pt x="678913" y="159764"/>
                      <a:pt x="673046" y="160163"/>
                    </a:cubicBezTo>
                    <a:cubicBezTo>
                      <a:pt x="670867" y="160344"/>
                      <a:pt x="668665" y="160435"/>
                      <a:pt x="666440" y="160435"/>
                    </a:cubicBezTo>
                    <a:cubicBezTo>
                      <a:pt x="664216" y="160435"/>
                      <a:pt x="662014" y="160344"/>
                      <a:pt x="659835" y="160163"/>
                    </a:cubicBezTo>
                    <a:cubicBezTo>
                      <a:pt x="654364" y="159828"/>
                      <a:pt x="650420" y="158282"/>
                      <a:pt x="648004" y="155526"/>
                    </a:cubicBezTo>
                    <a:cubicBezTo>
                      <a:pt x="645587" y="152770"/>
                      <a:pt x="644403" y="148102"/>
                      <a:pt x="644452" y="141523"/>
                    </a:cubicBezTo>
                    <a:lnTo>
                      <a:pt x="644452" y="113834"/>
                    </a:lnTo>
                    <a:cubicBezTo>
                      <a:pt x="641093" y="123961"/>
                      <a:pt x="635957" y="133251"/>
                      <a:pt x="629047" y="141704"/>
                    </a:cubicBezTo>
                    <a:cubicBezTo>
                      <a:pt x="622136" y="150157"/>
                      <a:pt x="612974" y="158361"/>
                      <a:pt x="601561" y="166316"/>
                    </a:cubicBezTo>
                    <a:lnTo>
                      <a:pt x="593598" y="156001"/>
                    </a:lnTo>
                    <a:cubicBezTo>
                      <a:pt x="605699" y="147911"/>
                      <a:pt x="614937" y="139921"/>
                      <a:pt x="621314" y="132032"/>
                    </a:cubicBezTo>
                    <a:cubicBezTo>
                      <a:pt x="627691" y="124143"/>
                      <a:pt x="632076" y="115308"/>
                      <a:pt x="634472" y="105529"/>
                    </a:cubicBezTo>
                    <a:cubicBezTo>
                      <a:pt x="636867" y="95750"/>
                      <a:pt x="638142" y="83979"/>
                      <a:pt x="638299" y="70219"/>
                    </a:cubicBezTo>
                    <a:cubicBezTo>
                      <a:pt x="638360" y="68068"/>
                      <a:pt x="638418" y="64587"/>
                      <a:pt x="638473" y="59776"/>
                    </a:cubicBezTo>
                    <a:cubicBezTo>
                      <a:pt x="638528" y="54964"/>
                      <a:pt x="638573" y="50143"/>
                      <a:pt x="638607" y="45311"/>
                    </a:cubicBezTo>
                    <a:cubicBezTo>
                      <a:pt x="638642" y="40480"/>
                      <a:pt x="638660" y="36958"/>
                      <a:pt x="638661" y="34748"/>
                    </a:cubicBezTo>
                    <a:close/>
                    <a:moveTo>
                      <a:pt x="558127" y="32033"/>
                    </a:moveTo>
                    <a:lnTo>
                      <a:pt x="558127" y="77820"/>
                    </a:lnTo>
                    <a:lnTo>
                      <a:pt x="584368" y="77820"/>
                    </a:lnTo>
                    <a:lnTo>
                      <a:pt x="584368" y="32033"/>
                    </a:lnTo>
                    <a:close/>
                    <a:moveTo>
                      <a:pt x="12125" y="28775"/>
                    </a:moveTo>
                    <a:lnTo>
                      <a:pt x="12125" y="68771"/>
                    </a:lnTo>
                    <a:lnTo>
                      <a:pt x="41081" y="68771"/>
                    </a:lnTo>
                    <a:lnTo>
                      <a:pt x="41081" y="28775"/>
                    </a:lnTo>
                    <a:close/>
                    <a:moveTo>
                      <a:pt x="216808" y="28413"/>
                    </a:moveTo>
                    <a:lnTo>
                      <a:pt x="216808" y="40720"/>
                    </a:lnTo>
                    <a:lnTo>
                      <a:pt x="284674" y="40720"/>
                    </a:lnTo>
                    <a:lnTo>
                      <a:pt x="284674" y="28413"/>
                    </a:lnTo>
                    <a:close/>
                    <a:moveTo>
                      <a:pt x="84877" y="24975"/>
                    </a:moveTo>
                    <a:lnTo>
                      <a:pt x="84877" y="54836"/>
                    </a:lnTo>
                    <a:lnTo>
                      <a:pt x="125235" y="54836"/>
                    </a:lnTo>
                    <a:lnTo>
                      <a:pt x="125235" y="24975"/>
                    </a:lnTo>
                    <a:close/>
                    <a:moveTo>
                      <a:pt x="0" y="15564"/>
                    </a:moveTo>
                    <a:lnTo>
                      <a:pt x="52845" y="15564"/>
                    </a:lnTo>
                    <a:lnTo>
                      <a:pt x="52845" y="136094"/>
                    </a:lnTo>
                    <a:lnTo>
                      <a:pt x="0" y="136094"/>
                    </a:lnTo>
                    <a:close/>
                    <a:moveTo>
                      <a:pt x="71847" y="11945"/>
                    </a:moveTo>
                    <a:lnTo>
                      <a:pt x="138084" y="11945"/>
                    </a:lnTo>
                    <a:lnTo>
                      <a:pt x="138084" y="140980"/>
                    </a:lnTo>
                    <a:cubicBezTo>
                      <a:pt x="138254" y="148898"/>
                      <a:pt x="136557" y="154327"/>
                      <a:pt x="132994" y="157268"/>
                    </a:cubicBezTo>
                    <a:cubicBezTo>
                      <a:pt x="129431" y="160209"/>
                      <a:pt x="122984" y="162018"/>
                      <a:pt x="113652" y="162697"/>
                    </a:cubicBezTo>
                    <a:lnTo>
                      <a:pt x="104423" y="163602"/>
                    </a:lnTo>
                    <a:lnTo>
                      <a:pt x="99898" y="150210"/>
                    </a:lnTo>
                    <a:lnTo>
                      <a:pt x="111662" y="149305"/>
                    </a:lnTo>
                    <a:cubicBezTo>
                      <a:pt x="117294" y="148992"/>
                      <a:pt x="121004" y="148079"/>
                      <a:pt x="122792" y="146568"/>
                    </a:cubicBezTo>
                    <a:cubicBezTo>
                      <a:pt x="124579" y="145056"/>
                      <a:pt x="125393" y="142107"/>
                      <a:pt x="125235" y="137722"/>
                    </a:cubicBezTo>
                    <a:lnTo>
                      <a:pt x="125235" y="109852"/>
                    </a:lnTo>
                    <a:lnTo>
                      <a:pt x="82887" y="109852"/>
                    </a:lnTo>
                    <a:cubicBezTo>
                      <a:pt x="81171" y="121676"/>
                      <a:pt x="77725" y="131916"/>
                      <a:pt x="72548" y="140573"/>
                    </a:cubicBezTo>
                    <a:cubicBezTo>
                      <a:pt x="67372" y="149229"/>
                      <a:pt x="59899" y="158112"/>
                      <a:pt x="50130" y="167221"/>
                    </a:cubicBezTo>
                    <a:lnTo>
                      <a:pt x="39815" y="159077"/>
                    </a:lnTo>
                    <a:cubicBezTo>
                      <a:pt x="46906" y="152609"/>
                      <a:pt x="52596" y="146645"/>
                      <a:pt x="56883" y="141186"/>
                    </a:cubicBezTo>
                    <a:cubicBezTo>
                      <a:pt x="61170" y="135727"/>
                      <a:pt x="64393" y="129950"/>
                      <a:pt x="66554" y="123855"/>
                    </a:cubicBezTo>
                    <a:cubicBezTo>
                      <a:pt x="68714" y="117760"/>
                      <a:pt x="70150" y="110524"/>
                      <a:pt x="70863" y="102147"/>
                    </a:cubicBezTo>
                    <a:cubicBezTo>
                      <a:pt x="71576" y="93769"/>
                      <a:pt x="71904" y="83428"/>
                      <a:pt x="71847" y="71124"/>
                    </a:cubicBezTo>
                    <a:close/>
                    <a:moveTo>
                      <a:pt x="610972" y="11040"/>
                    </a:moveTo>
                    <a:lnTo>
                      <a:pt x="679923" y="11040"/>
                    </a:lnTo>
                    <a:lnTo>
                      <a:pt x="679923" y="111843"/>
                    </a:lnTo>
                    <a:lnTo>
                      <a:pt x="667798" y="111843"/>
                    </a:lnTo>
                    <a:lnTo>
                      <a:pt x="667798" y="22622"/>
                    </a:lnTo>
                    <a:lnTo>
                      <a:pt x="623459" y="22622"/>
                    </a:lnTo>
                    <a:lnTo>
                      <a:pt x="623459" y="112205"/>
                    </a:lnTo>
                    <a:lnTo>
                      <a:pt x="610972" y="112205"/>
                    </a:lnTo>
                    <a:close/>
                    <a:moveTo>
                      <a:pt x="203778" y="3620"/>
                    </a:moveTo>
                    <a:lnTo>
                      <a:pt x="216808" y="3982"/>
                    </a:lnTo>
                    <a:lnTo>
                      <a:pt x="216808" y="17736"/>
                    </a:lnTo>
                    <a:lnTo>
                      <a:pt x="284674" y="17736"/>
                    </a:lnTo>
                    <a:lnTo>
                      <a:pt x="284674" y="3620"/>
                    </a:lnTo>
                    <a:lnTo>
                      <a:pt x="297704" y="3982"/>
                    </a:lnTo>
                    <a:lnTo>
                      <a:pt x="297704" y="17736"/>
                    </a:lnTo>
                    <a:lnTo>
                      <a:pt x="323945" y="17736"/>
                    </a:lnTo>
                    <a:lnTo>
                      <a:pt x="323945" y="28413"/>
                    </a:lnTo>
                    <a:lnTo>
                      <a:pt x="297704" y="28413"/>
                    </a:lnTo>
                    <a:lnTo>
                      <a:pt x="297704" y="85783"/>
                    </a:lnTo>
                    <a:lnTo>
                      <a:pt x="329736" y="85783"/>
                    </a:lnTo>
                    <a:lnTo>
                      <a:pt x="329736" y="96641"/>
                    </a:lnTo>
                    <a:lnTo>
                      <a:pt x="286483" y="96641"/>
                    </a:lnTo>
                    <a:cubicBezTo>
                      <a:pt x="292501" y="103605"/>
                      <a:pt x="299514" y="109585"/>
                      <a:pt x="307522" y="114580"/>
                    </a:cubicBezTo>
                    <a:cubicBezTo>
                      <a:pt x="315530" y="119576"/>
                      <a:pt x="324805" y="124153"/>
                      <a:pt x="335347" y="128312"/>
                    </a:cubicBezTo>
                    <a:lnTo>
                      <a:pt x="328108" y="139170"/>
                    </a:lnTo>
                    <a:cubicBezTo>
                      <a:pt x="315462" y="133541"/>
                      <a:pt x="304604" y="127426"/>
                      <a:pt x="295532" y="120824"/>
                    </a:cubicBezTo>
                    <a:cubicBezTo>
                      <a:pt x="286461" y="114222"/>
                      <a:pt x="278498" y="106161"/>
                      <a:pt x="271644" y="96641"/>
                    </a:cubicBezTo>
                    <a:lnTo>
                      <a:pt x="229657" y="96641"/>
                    </a:lnTo>
                    <a:cubicBezTo>
                      <a:pt x="224183" y="104857"/>
                      <a:pt x="216537" y="112767"/>
                      <a:pt x="206719" y="120371"/>
                    </a:cubicBezTo>
                    <a:cubicBezTo>
                      <a:pt x="196901" y="127976"/>
                      <a:pt x="185726" y="134846"/>
                      <a:pt x="173193" y="140980"/>
                    </a:cubicBezTo>
                    <a:lnTo>
                      <a:pt x="165773" y="129217"/>
                    </a:lnTo>
                    <a:cubicBezTo>
                      <a:pt x="176100" y="124670"/>
                      <a:pt x="185533" y="119647"/>
                      <a:pt x="194073" y="114150"/>
                    </a:cubicBezTo>
                    <a:cubicBezTo>
                      <a:pt x="202613" y="108653"/>
                      <a:pt x="209648" y="102817"/>
                      <a:pt x="215179" y="96641"/>
                    </a:cubicBezTo>
                    <a:lnTo>
                      <a:pt x="172107" y="96641"/>
                    </a:lnTo>
                    <a:lnTo>
                      <a:pt x="172107" y="85783"/>
                    </a:lnTo>
                    <a:lnTo>
                      <a:pt x="203778" y="85783"/>
                    </a:lnTo>
                    <a:lnTo>
                      <a:pt x="203778" y="28413"/>
                    </a:lnTo>
                    <a:lnTo>
                      <a:pt x="177717" y="28413"/>
                    </a:lnTo>
                    <a:lnTo>
                      <a:pt x="177717" y="17736"/>
                    </a:lnTo>
                    <a:lnTo>
                      <a:pt x="203778" y="17736"/>
                    </a:lnTo>
                    <a:close/>
                    <a:moveTo>
                      <a:pt x="567357" y="1629"/>
                    </a:moveTo>
                    <a:lnTo>
                      <a:pt x="580387" y="3077"/>
                    </a:lnTo>
                    <a:cubicBezTo>
                      <a:pt x="579814" y="5354"/>
                      <a:pt x="579014" y="8129"/>
                      <a:pt x="577989" y="11402"/>
                    </a:cubicBezTo>
                    <a:cubicBezTo>
                      <a:pt x="576963" y="14674"/>
                      <a:pt x="575893" y="17811"/>
                      <a:pt x="574777" y="20813"/>
                    </a:cubicBezTo>
                    <a:lnTo>
                      <a:pt x="595951" y="20813"/>
                    </a:lnTo>
                    <a:lnTo>
                      <a:pt x="595951" y="144057"/>
                    </a:lnTo>
                    <a:cubicBezTo>
                      <a:pt x="596071" y="150681"/>
                      <a:pt x="594654" y="155303"/>
                      <a:pt x="591698" y="157924"/>
                    </a:cubicBezTo>
                    <a:cubicBezTo>
                      <a:pt x="588742" y="160544"/>
                      <a:pt x="583524" y="162135"/>
                      <a:pt x="576043" y="162697"/>
                    </a:cubicBezTo>
                    <a:lnTo>
                      <a:pt x="568443" y="163421"/>
                    </a:lnTo>
                    <a:lnTo>
                      <a:pt x="564280" y="151296"/>
                    </a:lnTo>
                    <a:lnTo>
                      <a:pt x="573872" y="150391"/>
                    </a:lnTo>
                    <a:cubicBezTo>
                      <a:pt x="578268" y="150014"/>
                      <a:pt x="581148" y="149139"/>
                      <a:pt x="582513" y="147767"/>
                    </a:cubicBezTo>
                    <a:cubicBezTo>
                      <a:pt x="583878" y="146394"/>
                      <a:pt x="584496" y="144072"/>
                      <a:pt x="584368" y="140799"/>
                    </a:cubicBezTo>
                    <a:lnTo>
                      <a:pt x="584368" y="89402"/>
                    </a:lnTo>
                    <a:lnTo>
                      <a:pt x="558127" y="89402"/>
                    </a:lnTo>
                    <a:cubicBezTo>
                      <a:pt x="557887" y="103593"/>
                      <a:pt x="557141" y="115126"/>
                      <a:pt x="555888" y="124002"/>
                    </a:cubicBezTo>
                    <a:cubicBezTo>
                      <a:pt x="554636" y="132877"/>
                      <a:pt x="552871" y="140456"/>
                      <a:pt x="550593" y="146738"/>
                    </a:cubicBezTo>
                    <a:cubicBezTo>
                      <a:pt x="548315" y="153019"/>
                      <a:pt x="545518" y="159365"/>
                      <a:pt x="542201" y="165774"/>
                    </a:cubicBezTo>
                    <a:lnTo>
                      <a:pt x="530438" y="159982"/>
                    </a:lnTo>
                    <a:cubicBezTo>
                      <a:pt x="533245" y="155471"/>
                      <a:pt x="535835" y="150297"/>
                      <a:pt x="538206" y="144459"/>
                    </a:cubicBezTo>
                    <a:cubicBezTo>
                      <a:pt x="540578" y="138621"/>
                      <a:pt x="542537" y="131315"/>
                      <a:pt x="544085" y="122541"/>
                    </a:cubicBezTo>
                    <a:cubicBezTo>
                      <a:pt x="545632" y="113767"/>
                      <a:pt x="546573" y="102720"/>
                      <a:pt x="546906" y="89402"/>
                    </a:cubicBezTo>
                    <a:lnTo>
                      <a:pt x="531343" y="89402"/>
                    </a:lnTo>
                    <a:lnTo>
                      <a:pt x="531343" y="77820"/>
                    </a:lnTo>
                    <a:lnTo>
                      <a:pt x="546906" y="77820"/>
                    </a:lnTo>
                    <a:lnTo>
                      <a:pt x="546906" y="20813"/>
                    </a:lnTo>
                    <a:lnTo>
                      <a:pt x="562108" y="20813"/>
                    </a:lnTo>
                    <a:cubicBezTo>
                      <a:pt x="563221" y="17694"/>
                      <a:pt x="564254" y="14339"/>
                      <a:pt x="565208" y="10746"/>
                    </a:cubicBezTo>
                    <a:cubicBezTo>
                      <a:pt x="566161" y="7153"/>
                      <a:pt x="566878" y="4114"/>
                      <a:pt x="567357" y="1629"/>
                    </a:cubicBezTo>
                    <a:close/>
                    <a:moveTo>
                      <a:pt x="807149" y="1448"/>
                    </a:moveTo>
                    <a:cubicBezTo>
                      <a:pt x="808095" y="3646"/>
                      <a:pt x="809188" y="6489"/>
                      <a:pt x="810429" y="9977"/>
                    </a:cubicBezTo>
                    <a:cubicBezTo>
                      <a:pt x="811669" y="13464"/>
                      <a:pt x="812808" y="16895"/>
                      <a:pt x="813845" y="20270"/>
                    </a:cubicBezTo>
                    <a:lnTo>
                      <a:pt x="868318" y="20270"/>
                    </a:lnTo>
                    <a:lnTo>
                      <a:pt x="868318" y="33119"/>
                    </a:lnTo>
                    <a:lnTo>
                      <a:pt x="747970" y="33119"/>
                    </a:lnTo>
                    <a:lnTo>
                      <a:pt x="747970" y="73295"/>
                    </a:lnTo>
                    <a:cubicBezTo>
                      <a:pt x="748008" y="88213"/>
                      <a:pt x="747328" y="100786"/>
                      <a:pt x="745932" y="111012"/>
                    </a:cubicBezTo>
                    <a:cubicBezTo>
                      <a:pt x="744536" y="121238"/>
                      <a:pt x="742194" y="130459"/>
                      <a:pt x="738907" y="138674"/>
                    </a:cubicBezTo>
                    <a:cubicBezTo>
                      <a:pt x="735621" y="146890"/>
                      <a:pt x="731161" y="155440"/>
                      <a:pt x="725529" y="164326"/>
                    </a:cubicBezTo>
                    <a:lnTo>
                      <a:pt x="711775" y="158535"/>
                    </a:lnTo>
                    <a:cubicBezTo>
                      <a:pt x="717464" y="149981"/>
                      <a:pt x="721951" y="141812"/>
                      <a:pt x="725234" y="134029"/>
                    </a:cubicBezTo>
                    <a:cubicBezTo>
                      <a:pt x="728517" y="126246"/>
                      <a:pt x="730845" y="117689"/>
                      <a:pt x="732218" y="108358"/>
                    </a:cubicBezTo>
                    <a:cubicBezTo>
                      <a:pt x="733591" y="99026"/>
                      <a:pt x="734257" y="87761"/>
                      <a:pt x="734216" y="74562"/>
                    </a:cubicBezTo>
                    <a:lnTo>
                      <a:pt x="734216" y="20270"/>
                    </a:lnTo>
                    <a:lnTo>
                      <a:pt x="798824" y="20270"/>
                    </a:lnTo>
                    <a:cubicBezTo>
                      <a:pt x="797896" y="17136"/>
                      <a:pt x="796946" y="14128"/>
                      <a:pt x="795973" y="11243"/>
                    </a:cubicBezTo>
                    <a:cubicBezTo>
                      <a:pt x="795001" y="8359"/>
                      <a:pt x="794141" y="5939"/>
                      <a:pt x="793394" y="3982"/>
                    </a:cubicBezTo>
                    <a:close/>
                    <a:moveTo>
                      <a:pt x="435064" y="0"/>
                    </a:moveTo>
                    <a:lnTo>
                      <a:pt x="446646" y="3982"/>
                    </a:lnTo>
                    <a:cubicBezTo>
                      <a:pt x="445568" y="6331"/>
                      <a:pt x="444512" y="8555"/>
                      <a:pt x="443479" y="10655"/>
                    </a:cubicBezTo>
                    <a:cubicBezTo>
                      <a:pt x="442446" y="12755"/>
                      <a:pt x="441390" y="14754"/>
                      <a:pt x="440312" y="16650"/>
                    </a:cubicBezTo>
                    <a:lnTo>
                      <a:pt x="510350" y="16650"/>
                    </a:lnTo>
                    <a:lnTo>
                      <a:pt x="510350" y="28052"/>
                    </a:lnTo>
                    <a:lnTo>
                      <a:pt x="433435" y="28052"/>
                    </a:lnTo>
                    <a:cubicBezTo>
                      <a:pt x="431814" y="30566"/>
                      <a:pt x="430034" y="33092"/>
                      <a:pt x="428096" y="35630"/>
                    </a:cubicBezTo>
                    <a:cubicBezTo>
                      <a:pt x="426158" y="38167"/>
                      <a:pt x="424017" y="40829"/>
                      <a:pt x="421672" y="43615"/>
                    </a:cubicBezTo>
                    <a:lnTo>
                      <a:pt x="412261" y="36738"/>
                    </a:lnTo>
                    <a:lnTo>
                      <a:pt x="412261" y="40358"/>
                    </a:lnTo>
                    <a:lnTo>
                      <a:pt x="379686" y="40358"/>
                    </a:lnTo>
                    <a:lnTo>
                      <a:pt x="379505" y="64789"/>
                    </a:lnTo>
                    <a:lnTo>
                      <a:pt x="408823" y="64789"/>
                    </a:lnTo>
                    <a:cubicBezTo>
                      <a:pt x="408783" y="65930"/>
                      <a:pt x="408703" y="69034"/>
                      <a:pt x="408581" y="74102"/>
                    </a:cubicBezTo>
                    <a:cubicBezTo>
                      <a:pt x="408459" y="79169"/>
                      <a:pt x="408315" y="85218"/>
                      <a:pt x="408148" y="92248"/>
                    </a:cubicBezTo>
                    <a:cubicBezTo>
                      <a:pt x="407981" y="99279"/>
                      <a:pt x="407811" y="106309"/>
                      <a:pt x="407637" y="113340"/>
                    </a:cubicBezTo>
                    <a:cubicBezTo>
                      <a:pt x="407463" y="120370"/>
                      <a:pt x="407304" y="126419"/>
                      <a:pt x="407160" y="131487"/>
                    </a:cubicBezTo>
                    <a:cubicBezTo>
                      <a:pt x="407017" y="136554"/>
                      <a:pt x="406907" y="139658"/>
                      <a:pt x="406832" y="140799"/>
                    </a:cubicBezTo>
                    <a:cubicBezTo>
                      <a:pt x="406715" y="147020"/>
                      <a:pt x="405184" y="151454"/>
                      <a:pt x="402240" y="154101"/>
                    </a:cubicBezTo>
                    <a:cubicBezTo>
                      <a:pt x="399295" y="156747"/>
                      <a:pt x="394552" y="158286"/>
                      <a:pt x="388010" y="158716"/>
                    </a:cubicBezTo>
                    <a:lnTo>
                      <a:pt x="381314" y="159258"/>
                    </a:lnTo>
                    <a:lnTo>
                      <a:pt x="377152" y="146952"/>
                    </a:lnTo>
                    <a:lnTo>
                      <a:pt x="385115" y="146590"/>
                    </a:lnTo>
                    <a:cubicBezTo>
                      <a:pt x="389085" y="146311"/>
                      <a:pt x="391777" y="145421"/>
                      <a:pt x="393191" y="143921"/>
                    </a:cubicBezTo>
                    <a:cubicBezTo>
                      <a:pt x="394605" y="142420"/>
                      <a:pt x="395351" y="139811"/>
                      <a:pt x="395430" y="136094"/>
                    </a:cubicBezTo>
                    <a:cubicBezTo>
                      <a:pt x="395570" y="134470"/>
                      <a:pt x="395732" y="130863"/>
                      <a:pt x="395914" y="125272"/>
                    </a:cubicBezTo>
                    <a:cubicBezTo>
                      <a:pt x="396096" y="119681"/>
                      <a:pt x="396274" y="113433"/>
                      <a:pt x="396448" y="106527"/>
                    </a:cubicBezTo>
                    <a:cubicBezTo>
                      <a:pt x="396622" y="99621"/>
                      <a:pt x="396766" y="93384"/>
                      <a:pt x="396881" y="87816"/>
                    </a:cubicBezTo>
                    <a:cubicBezTo>
                      <a:pt x="396996" y="82247"/>
                      <a:pt x="397055" y="78674"/>
                      <a:pt x="397059" y="77096"/>
                    </a:cubicBezTo>
                    <a:lnTo>
                      <a:pt x="379143" y="77096"/>
                    </a:lnTo>
                    <a:cubicBezTo>
                      <a:pt x="378844" y="91660"/>
                      <a:pt x="377893" y="103854"/>
                      <a:pt x="376287" y="113680"/>
                    </a:cubicBezTo>
                    <a:cubicBezTo>
                      <a:pt x="374682" y="123505"/>
                      <a:pt x="372403" y="132254"/>
                      <a:pt x="369450" y="139928"/>
                    </a:cubicBezTo>
                    <a:cubicBezTo>
                      <a:pt x="366498" y="147601"/>
                      <a:pt x="362852" y="155493"/>
                      <a:pt x="358511" y="163602"/>
                    </a:cubicBezTo>
                    <a:lnTo>
                      <a:pt x="346929" y="158897"/>
                    </a:lnTo>
                    <a:cubicBezTo>
                      <a:pt x="351150" y="151451"/>
                      <a:pt x="354733" y="143941"/>
                      <a:pt x="357680" y="136368"/>
                    </a:cubicBezTo>
                    <a:cubicBezTo>
                      <a:pt x="360627" y="128795"/>
                      <a:pt x="362951" y="119865"/>
                      <a:pt x="364651" y="109577"/>
                    </a:cubicBezTo>
                    <a:cubicBezTo>
                      <a:pt x="366352" y="99290"/>
                      <a:pt x="367442" y="86351"/>
                      <a:pt x="367922" y="70762"/>
                    </a:cubicBezTo>
                    <a:cubicBezTo>
                      <a:pt x="367982" y="69418"/>
                      <a:pt x="368043" y="66938"/>
                      <a:pt x="368103" y="63322"/>
                    </a:cubicBezTo>
                    <a:cubicBezTo>
                      <a:pt x="368164" y="59705"/>
                      <a:pt x="368224" y="55778"/>
                      <a:pt x="368284" y="51538"/>
                    </a:cubicBezTo>
                    <a:cubicBezTo>
                      <a:pt x="368344" y="47299"/>
                      <a:pt x="368405" y="43572"/>
                      <a:pt x="368465" y="40358"/>
                    </a:cubicBezTo>
                    <a:lnTo>
                      <a:pt x="354168" y="40358"/>
                    </a:lnTo>
                    <a:lnTo>
                      <a:pt x="354168" y="28052"/>
                    </a:lnTo>
                    <a:lnTo>
                      <a:pt x="380952" y="28052"/>
                    </a:lnTo>
                    <a:cubicBezTo>
                      <a:pt x="379716" y="23644"/>
                      <a:pt x="378389" y="19248"/>
                      <a:pt x="376971" y="14863"/>
                    </a:cubicBezTo>
                    <a:cubicBezTo>
                      <a:pt x="375553" y="10478"/>
                      <a:pt x="374407" y="7032"/>
                      <a:pt x="373532" y="4525"/>
                    </a:cubicBezTo>
                    <a:lnTo>
                      <a:pt x="385477" y="1810"/>
                    </a:lnTo>
                    <a:cubicBezTo>
                      <a:pt x="386548" y="4679"/>
                      <a:pt x="387890" y="8668"/>
                      <a:pt x="389503" y="13777"/>
                    </a:cubicBezTo>
                    <a:cubicBezTo>
                      <a:pt x="391117" y="18886"/>
                      <a:pt x="392550" y="23644"/>
                      <a:pt x="393802" y="28052"/>
                    </a:cubicBezTo>
                    <a:lnTo>
                      <a:pt x="412261" y="28052"/>
                    </a:lnTo>
                    <a:lnTo>
                      <a:pt x="412261" y="36376"/>
                    </a:lnTo>
                    <a:cubicBezTo>
                      <a:pt x="417419" y="30517"/>
                      <a:pt x="421898" y="24590"/>
                      <a:pt x="425698" y="18596"/>
                    </a:cubicBezTo>
                    <a:cubicBezTo>
                      <a:pt x="429499" y="12601"/>
                      <a:pt x="432621" y="6402"/>
                      <a:pt x="43506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7" name="rounded-magnifying-glass_13267">
                <a:extLst>
                  <a:ext uri="{FF2B5EF4-FFF2-40B4-BE49-F238E27FC236}">
                    <a16:creationId xmlns="" xmlns:a16="http://schemas.microsoft.com/office/drawing/2014/main" id="{0CC5E97E-7B20-42DB-A895-3BAADBF3789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1708395" y="2411954"/>
                <a:ext cx="162420" cy="161549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88862 h 440259"/>
                  <a:gd name="T23" fmla="*/ 88862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2" h="2572">
                    <a:moveTo>
                      <a:pt x="2543" y="2401"/>
                    </a:moveTo>
                    <a:lnTo>
                      <a:pt x="1915" y="1774"/>
                    </a:lnTo>
                    <a:cubicBezTo>
                      <a:pt x="2071" y="1586"/>
                      <a:pt x="2165" y="1345"/>
                      <a:pt x="2165" y="1083"/>
                    </a:cubicBezTo>
                    <a:cubicBezTo>
                      <a:pt x="2165" y="486"/>
                      <a:pt x="1679" y="0"/>
                      <a:pt x="1083" y="0"/>
                    </a:cubicBezTo>
                    <a:cubicBezTo>
                      <a:pt x="486" y="0"/>
                      <a:pt x="0" y="486"/>
                      <a:pt x="0" y="1083"/>
                    </a:cubicBezTo>
                    <a:cubicBezTo>
                      <a:pt x="0" y="1679"/>
                      <a:pt x="486" y="2165"/>
                      <a:pt x="1083" y="2165"/>
                    </a:cubicBezTo>
                    <a:cubicBezTo>
                      <a:pt x="1345" y="2165"/>
                      <a:pt x="1586" y="2071"/>
                      <a:pt x="1774" y="1915"/>
                    </a:cubicBezTo>
                    <a:lnTo>
                      <a:pt x="2401" y="2543"/>
                    </a:lnTo>
                    <a:cubicBezTo>
                      <a:pt x="2421" y="2562"/>
                      <a:pt x="2446" y="2572"/>
                      <a:pt x="2472" y="2572"/>
                    </a:cubicBezTo>
                    <a:cubicBezTo>
                      <a:pt x="2498" y="2572"/>
                      <a:pt x="2523" y="2562"/>
                      <a:pt x="2543" y="2543"/>
                    </a:cubicBezTo>
                    <a:cubicBezTo>
                      <a:pt x="2582" y="2504"/>
                      <a:pt x="2582" y="2440"/>
                      <a:pt x="2543" y="2401"/>
                    </a:cubicBezTo>
                    <a:close/>
                    <a:moveTo>
                      <a:pt x="200" y="1083"/>
                    </a:moveTo>
                    <a:cubicBezTo>
                      <a:pt x="200" y="596"/>
                      <a:pt x="596" y="200"/>
                      <a:pt x="1083" y="200"/>
                    </a:cubicBezTo>
                    <a:cubicBezTo>
                      <a:pt x="1569" y="200"/>
                      <a:pt x="1965" y="596"/>
                      <a:pt x="1965" y="1083"/>
                    </a:cubicBezTo>
                    <a:cubicBezTo>
                      <a:pt x="1965" y="1569"/>
                      <a:pt x="1569" y="1965"/>
                      <a:pt x="1083" y="1965"/>
                    </a:cubicBezTo>
                    <a:cubicBezTo>
                      <a:pt x="596" y="1965"/>
                      <a:pt x="200" y="1569"/>
                      <a:pt x="200" y="10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0295FDFD-93A1-4A7D-9CD6-CD75627EBBFC}"/>
              </a:ext>
            </a:extLst>
          </p:cNvPr>
          <p:cNvGrpSpPr/>
          <p:nvPr/>
        </p:nvGrpSpPr>
        <p:grpSpPr>
          <a:xfrm rot="18996215">
            <a:off x="3791482" y="2535754"/>
            <a:ext cx="192268" cy="311704"/>
            <a:chOff x="3627630" y="-800310"/>
            <a:chExt cx="237206" cy="384559"/>
          </a:xfrm>
          <a:effectLst>
            <a:outerShdw dist="25400" dir="6600000" algn="tl" rotWithShape="0">
              <a:schemeClr val="bg1"/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AF15CC00-4E77-4C65-9F75-227DAC876876}"/>
                </a:ext>
              </a:extLst>
            </p:cNvPr>
            <p:cNvSpPr/>
            <p:nvPr/>
          </p:nvSpPr>
          <p:spPr>
            <a:xfrm>
              <a:off x="3723374" y="-673099"/>
              <a:ext cx="45719" cy="257348"/>
            </a:xfrm>
            <a:prstGeom prst="rect">
              <a:avLst/>
            </a:prstGeom>
            <a:noFill/>
            <a:ln cap="rnd">
              <a:solidFill>
                <a:srgbClr val="015A5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CFB0F398-86BA-487B-8091-B0A0C6D6729C}"/>
                </a:ext>
              </a:extLst>
            </p:cNvPr>
            <p:cNvSpPr/>
            <p:nvPr/>
          </p:nvSpPr>
          <p:spPr>
            <a:xfrm>
              <a:off x="3627630" y="-800310"/>
              <a:ext cx="237206" cy="204487"/>
            </a:xfrm>
            <a:prstGeom prst="triangle">
              <a:avLst/>
            </a:prstGeom>
            <a:solidFill>
              <a:srgbClr val="015A54"/>
            </a:solidFill>
            <a:ln cap="rnd">
              <a:solidFill>
                <a:srgbClr val="015A5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0C772C5-120D-4C88-AA83-321182CBD1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8085" y="2697228"/>
            <a:ext cx="6645216" cy="3993226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E59E5081-2061-4207-910D-34F29AFF32CD}"/>
              </a:ext>
            </a:extLst>
          </p:cNvPr>
          <p:cNvPicPr>
            <a:picLocks noChangeAspect="1"/>
          </p:cNvPicPr>
          <p:nvPr/>
        </p:nvPicPr>
        <p:blipFill>
          <a:blip r:embed="rId24">
            <a:alphaModFix amt="44000"/>
          </a:blip>
          <a:stretch>
            <a:fillRect/>
          </a:stretch>
        </p:blipFill>
        <p:spPr>
          <a:xfrm rot="20940292" flipH="1">
            <a:off x="-9140006" y="-13292478"/>
            <a:ext cx="18153892" cy="179569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981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54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F637A32-15BB-4A37-AB56-0064C7A18CDC}"/>
              </a:ext>
            </a:extLst>
          </p:cNvPr>
          <p:cNvGrpSpPr/>
          <p:nvPr/>
        </p:nvGrpSpPr>
        <p:grpSpPr>
          <a:xfrm>
            <a:off x="7740828" y="1669937"/>
            <a:ext cx="1561325" cy="246221"/>
            <a:chOff x="7684862" y="1640719"/>
            <a:chExt cx="1561325" cy="246221"/>
          </a:xfrm>
        </p:grpSpPr>
        <p:sp>
          <p:nvSpPr>
            <p:cNvPr id="112" name="文本框 111">
              <a:extLst>
                <a:ext uri="{FF2B5EF4-FFF2-40B4-BE49-F238E27FC236}">
                  <a16:creationId xmlns="" xmlns:a16="http://schemas.microsoft.com/office/drawing/2014/main" id="{244D9578-A799-4F8F-B211-AD59274FC00A}"/>
                </a:ext>
              </a:extLst>
            </p:cNvPr>
            <p:cNvSpPr txBox="1"/>
            <p:nvPr/>
          </p:nvSpPr>
          <p:spPr>
            <a:xfrm>
              <a:off x="7684862" y="1640719"/>
              <a:ext cx="156132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0" lang="zh-CN" altLang="en-US" sz="1600" b="0" i="0" u="none" strike="sngStrike" kern="1200" cap="none" spc="0" normalizeH="0" baseline="0" noProof="0" dirty="0">
                  <a:ln w="38100">
                    <a:solidFill>
                      <a:srgbClr val="2A0053"/>
                    </a:solidFill>
                  </a:ln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 原价：</a:t>
              </a:r>
              <a:r>
                <a:rPr kumimoji="0" lang="en-US" altLang="zh-CN" sz="1600" b="0" i="0" u="none" strike="sngStrike" kern="1200" cap="none" spc="0" normalizeH="0" baseline="0" noProof="0" dirty="0">
                  <a:ln w="38100">
                    <a:solidFill>
                      <a:srgbClr val="2A0053"/>
                    </a:solidFill>
                  </a:ln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5599 </a:t>
              </a:r>
              <a:r>
                <a:rPr kumimoji="0" lang="zh-CN" altLang="en-US" sz="1600" b="0" i="0" u="none" strike="sngStrike" kern="1200" cap="none" spc="0" normalizeH="0" baseline="0" noProof="0" dirty="0">
                  <a:ln w="38100">
                    <a:solidFill>
                      <a:srgbClr val="2A0053"/>
                    </a:solidFill>
                  </a:ln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元 </a:t>
              </a:r>
              <a:endParaRPr kumimoji="0" lang="en-US" altLang="zh-CN" sz="1600" b="0" i="0" u="none" strike="sngStrike" kern="1200" cap="none" spc="0" normalizeH="0" baseline="0" noProof="0" dirty="0">
                <a:ln w="38100">
                  <a:solidFill>
                    <a:srgbClr val="2A0053"/>
                  </a:solidFill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="" xmlns:a16="http://schemas.microsoft.com/office/drawing/2014/main" id="{E240B449-0DCF-4743-9676-6785C16357BD}"/>
                </a:ext>
              </a:extLst>
            </p:cNvPr>
            <p:cNvSpPr txBox="1"/>
            <p:nvPr/>
          </p:nvSpPr>
          <p:spPr>
            <a:xfrm>
              <a:off x="7684862" y="1640719"/>
              <a:ext cx="156132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0" lang="zh-CN" altLang="en-US" sz="1600" b="0" i="0" u="none" strike="sngStrike" kern="1200" cap="none" spc="0" normalizeH="0" baseline="0" noProof="0" dirty="0">
                  <a:ln w="3810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 原价：</a:t>
              </a:r>
              <a:r>
                <a:rPr kumimoji="0" lang="en-US" altLang="zh-CN" sz="1600" b="0" i="0" u="none" strike="sngStrike" kern="1200" cap="none" spc="0" normalizeH="0" baseline="0" noProof="0" dirty="0">
                  <a:ln w="3810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5599 </a:t>
              </a:r>
              <a:r>
                <a:rPr kumimoji="0" lang="zh-CN" altLang="en-US" sz="1600" b="0" i="0" u="none" strike="sngStrike" kern="1200" cap="none" spc="0" normalizeH="0" baseline="0" noProof="0" dirty="0">
                  <a:ln w="3810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元 </a:t>
              </a:r>
              <a:endParaRPr kumimoji="0" lang="en-US" altLang="zh-CN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8CFC436-5993-4A3C-B5B6-B9983CBCD723}"/>
              </a:ext>
            </a:extLst>
          </p:cNvPr>
          <p:cNvGrpSpPr/>
          <p:nvPr/>
        </p:nvGrpSpPr>
        <p:grpSpPr>
          <a:xfrm>
            <a:off x="1015130" y="889849"/>
            <a:ext cx="5601570" cy="668893"/>
            <a:chOff x="855110" y="868966"/>
            <a:chExt cx="5601570" cy="668893"/>
          </a:xfrm>
        </p:grpSpPr>
        <p:grpSp>
          <p:nvGrpSpPr>
            <p:cNvPr id="125" name="主标题 下层">
              <a:extLst>
                <a:ext uri="{FF2B5EF4-FFF2-40B4-BE49-F238E27FC236}">
                  <a16:creationId xmlns="" xmlns:a16="http://schemas.microsoft.com/office/drawing/2014/main" id="{FDB4975B-A887-4ABC-8C7A-E025654B1549}"/>
                </a:ext>
              </a:extLst>
            </p:cNvPr>
            <p:cNvGrpSpPr/>
            <p:nvPr/>
          </p:nvGrpSpPr>
          <p:grpSpPr>
            <a:xfrm>
              <a:off x="855110" y="922306"/>
              <a:ext cx="5548230" cy="615553"/>
              <a:chOff x="838600" y="824516"/>
              <a:chExt cx="4871638" cy="615553"/>
            </a:xfrm>
          </p:grpSpPr>
          <p:sp>
            <p:nvSpPr>
              <p:cNvPr id="145" name="文本框 144">
                <a:extLst>
                  <a:ext uri="{FF2B5EF4-FFF2-40B4-BE49-F238E27FC236}">
                    <a16:creationId xmlns="" xmlns:a16="http://schemas.microsoft.com/office/drawing/2014/main" id="{2CFDB55B-B92E-4285-931D-B1823D75A382}"/>
                  </a:ext>
                </a:extLst>
              </p:cNvPr>
              <p:cNvSpPr txBox="1"/>
              <p:nvPr/>
            </p:nvSpPr>
            <p:spPr>
              <a:xfrm>
                <a:off x="838600" y="824516"/>
                <a:ext cx="4871638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4000" spc="200" dirty="0">
                    <a:ln w="60325">
                      <a:solidFill>
                        <a:srgbClr val="2A0053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明基智能投影机 </a:t>
                </a:r>
                <a:r>
                  <a:rPr lang="en-US" altLang="zh-CN" sz="4000" spc="200" dirty="0">
                    <a:ln w="60325">
                      <a:solidFill>
                        <a:srgbClr val="2A0053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E540</a:t>
                </a: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="" xmlns:a16="http://schemas.microsoft.com/office/drawing/2014/main" id="{A448120C-87B0-45E1-B118-143B6A80E912}"/>
                  </a:ext>
                </a:extLst>
              </p:cNvPr>
              <p:cNvSpPr txBox="1"/>
              <p:nvPr/>
            </p:nvSpPr>
            <p:spPr>
              <a:xfrm>
                <a:off x="838600" y="824516"/>
                <a:ext cx="4871638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4000" spc="200" dirty="0">
                    <a:ln w="60325">
                      <a:noFill/>
                    </a:ln>
                    <a:solidFill>
                      <a:srgbClr val="006EB1"/>
                    </a:solidFill>
                    <a:latin typeface="+mj-ea"/>
                    <a:ea typeface="+mj-ea"/>
                  </a:rPr>
                  <a:t>明基智能投影机 </a:t>
                </a:r>
                <a:r>
                  <a:rPr lang="en-US" altLang="zh-CN" sz="4000" spc="200" dirty="0">
                    <a:ln w="60325">
                      <a:noFill/>
                    </a:ln>
                    <a:solidFill>
                      <a:srgbClr val="006EB1"/>
                    </a:solidFill>
                    <a:latin typeface="+mj-ea"/>
                    <a:ea typeface="+mj-ea"/>
                  </a:rPr>
                  <a:t>E540</a:t>
                </a:r>
              </a:p>
            </p:txBody>
          </p:sp>
        </p:grpSp>
        <p:grpSp>
          <p:nvGrpSpPr>
            <p:cNvPr id="4" name="主标题 上层">
              <a:extLst>
                <a:ext uri="{FF2B5EF4-FFF2-40B4-BE49-F238E27FC236}">
                  <a16:creationId xmlns="" xmlns:a16="http://schemas.microsoft.com/office/drawing/2014/main" id="{FDF24F82-A0BF-4BBA-B603-342E8F2018D6}"/>
                </a:ext>
              </a:extLst>
            </p:cNvPr>
            <p:cNvGrpSpPr/>
            <p:nvPr/>
          </p:nvGrpSpPr>
          <p:grpSpPr>
            <a:xfrm>
              <a:off x="908450" y="868966"/>
              <a:ext cx="5548230" cy="615553"/>
              <a:chOff x="-798" y="2340307"/>
              <a:chExt cx="5548230" cy="615553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="" xmlns:a16="http://schemas.microsoft.com/office/drawing/2014/main" id="{18DFE224-4D2D-4A27-A3F1-8B796894DEB6}"/>
                  </a:ext>
                </a:extLst>
              </p:cNvPr>
              <p:cNvSpPr txBox="1"/>
              <p:nvPr/>
            </p:nvSpPr>
            <p:spPr>
              <a:xfrm>
                <a:off x="-798" y="2340307"/>
                <a:ext cx="5548230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4000" spc="200" dirty="0">
                    <a:ln w="60325">
                      <a:solidFill>
                        <a:srgbClr val="2A0053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明基智能投影机 </a:t>
                </a:r>
                <a:r>
                  <a:rPr lang="en-US" altLang="zh-CN" sz="4000" spc="200" dirty="0">
                    <a:ln w="60325">
                      <a:solidFill>
                        <a:srgbClr val="2A0053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E540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="" xmlns:a16="http://schemas.microsoft.com/office/drawing/2014/main" id="{45D3EA8B-CAFC-415F-98F2-A5540C3B7909}"/>
                  </a:ext>
                </a:extLst>
              </p:cNvPr>
              <p:cNvSpPr txBox="1"/>
              <p:nvPr/>
            </p:nvSpPr>
            <p:spPr>
              <a:xfrm>
                <a:off x="-798" y="2340307"/>
                <a:ext cx="5548230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4000" spc="200" dirty="0">
                    <a:ln w="60325">
                      <a:noFill/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明基智能投影机 </a:t>
                </a:r>
                <a:r>
                  <a:rPr lang="en-US" altLang="zh-CN" sz="4000" spc="200" dirty="0">
                    <a:ln w="60325">
                      <a:noFill/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E540</a:t>
                </a:r>
              </a:p>
            </p:txBody>
          </p:sp>
        </p:grpSp>
      </p:grpSp>
      <p:sp>
        <p:nvSpPr>
          <p:cNvPr id="147" name="矩形: 圆角 146">
            <a:extLst>
              <a:ext uri="{FF2B5EF4-FFF2-40B4-BE49-F238E27FC236}">
                <a16:creationId xmlns="" xmlns:a16="http://schemas.microsoft.com/office/drawing/2014/main" id="{86D36939-61A8-46AC-A380-5F9F70B14FAA}"/>
              </a:ext>
            </a:extLst>
          </p:cNvPr>
          <p:cNvSpPr/>
          <p:nvPr/>
        </p:nvSpPr>
        <p:spPr>
          <a:xfrm>
            <a:off x="1096541" y="3710287"/>
            <a:ext cx="4853713" cy="1406966"/>
          </a:xfrm>
          <a:prstGeom prst="roundRect">
            <a:avLst>
              <a:gd name="adj" fmla="val 5600"/>
            </a:avLst>
          </a:prstGeom>
          <a:solidFill>
            <a:srgbClr val="FF988D"/>
          </a:solid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48" name="矩形: 圆角 147">
            <a:extLst>
              <a:ext uri="{FF2B5EF4-FFF2-40B4-BE49-F238E27FC236}">
                <a16:creationId xmlns="" xmlns:a16="http://schemas.microsoft.com/office/drawing/2014/main" id="{F2155889-1D53-428A-8F43-5275FF6D25B1}"/>
              </a:ext>
            </a:extLst>
          </p:cNvPr>
          <p:cNvSpPr/>
          <p:nvPr/>
        </p:nvSpPr>
        <p:spPr>
          <a:xfrm>
            <a:off x="1198141" y="3615037"/>
            <a:ext cx="4853713" cy="1406966"/>
          </a:xfrm>
          <a:prstGeom prst="roundRect">
            <a:avLst>
              <a:gd name="adj" fmla="val 5600"/>
            </a:avLst>
          </a:prstGeom>
          <a:pattFill prst="wdUpDiag">
            <a:fgClr>
              <a:srgbClr val="F5F5F5"/>
            </a:fgClr>
            <a:bgClr>
              <a:schemeClr val="bg1"/>
            </a:bgClr>
          </a:patt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49" name="矩形: 圆角 148">
            <a:extLst>
              <a:ext uri="{FF2B5EF4-FFF2-40B4-BE49-F238E27FC236}">
                <a16:creationId xmlns="" xmlns:a16="http://schemas.microsoft.com/office/drawing/2014/main" id="{7366D263-9610-4D09-A30D-D04AB9BDB5BD}"/>
              </a:ext>
            </a:extLst>
          </p:cNvPr>
          <p:cNvSpPr/>
          <p:nvPr/>
        </p:nvSpPr>
        <p:spPr>
          <a:xfrm>
            <a:off x="1096541" y="2044791"/>
            <a:ext cx="4853713" cy="1406966"/>
          </a:xfrm>
          <a:prstGeom prst="roundRect">
            <a:avLst>
              <a:gd name="adj" fmla="val 5600"/>
            </a:avLst>
          </a:prstGeom>
          <a:solidFill>
            <a:srgbClr val="FF988D"/>
          </a:solid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="" xmlns:a16="http://schemas.microsoft.com/office/drawing/2014/main" id="{FFDC3775-8E5B-4F83-B46B-E0FD80B23356}"/>
              </a:ext>
            </a:extLst>
          </p:cNvPr>
          <p:cNvSpPr/>
          <p:nvPr/>
        </p:nvSpPr>
        <p:spPr>
          <a:xfrm>
            <a:off x="1198141" y="1949541"/>
            <a:ext cx="4853713" cy="1406966"/>
          </a:xfrm>
          <a:prstGeom prst="roundRect">
            <a:avLst>
              <a:gd name="adj" fmla="val 5600"/>
            </a:avLst>
          </a:prstGeom>
          <a:pattFill prst="wdUpDiag">
            <a:fgClr>
              <a:srgbClr val="F5F5F5"/>
            </a:fgClr>
            <a:bgClr>
              <a:schemeClr val="bg1"/>
            </a:bgClr>
          </a:pattFill>
          <a:ln w="38100">
            <a:solidFill>
              <a:srgbClr val="2A0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0D229B8-5284-4F46-A56B-55892B1580C6}"/>
              </a:ext>
            </a:extLst>
          </p:cNvPr>
          <p:cNvGrpSpPr/>
          <p:nvPr/>
        </p:nvGrpSpPr>
        <p:grpSpPr>
          <a:xfrm>
            <a:off x="1443620" y="2151331"/>
            <a:ext cx="4362754" cy="2640652"/>
            <a:chOff x="1293033" y="2122113"/>
            <a:chExt cx="4362754" cy="2640652"/>
          </a:xfrm>
        </p:grpSpPr>
        <p:sp>
          <p:nvSpPr>
            <p:cNvPr id="153" name="文本框 152">
              <a:extLst>
                <a:ext uri="{FF2B5EF4-FFF2-40B4-BE49-F238E27FC236}">
                  <a16:creationId xmlns="" xmlns:a16="http://schemas.microsoft.com/office/drawing/2014/main" id="{1F56BB18-1579-4C87-B101-9F1DC00ED14D}"/>
                </a:ext>
              </a:extLst>
            </p:cNvPr>
            <p:cNvSpPr txBox="1"/>
            <p:nvPr/>
          </p:nvSpPr>
          <p:spPr>
            <a:xfrm>
              <a:off x="1293033" y="3789853"/>
              <a:ext cx="4145366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rgbClr val="2A0053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自带</a:t>
              </a:r>
              <a:r>
                <a:rPr lang="en-US" altLang="zh-CN" sz="4000" dirty="0" err="1">
                  <a:solidFill>
                    <a:srgbClr val="2A0053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WiFi</a:t>
              </a:r>
              <a:r>
                <a:rPr lang="zh-CN" altLang="en-US" sz="4000" dirty="0">
                  <a:solidFill>
                    <a:srgbClr val="2A0053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无线投屏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="" xmlns:a16="http://schemas.microsoft.com/office/drawing/2014/main" id="{429B1CEA-FF05-420A-BCC1-5CC1BF56E189}"/>
                </a:ext>
              </a:extLst>
            </p:cNvPr>
            <p:cNvSpPr txBox="1"/>
            <p:nvPr/>
          </p:nvSpPr>
          <p:spPr>
            <a:xfrm>
              <a:off x="1336748" y="4539096"/>
              <a:ext cx="125675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全设备无线投屏</a:t>
              </a:r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="" xmlns:a16="http://schemas.microsoft.com/office/drawing/2014/main" id="{FB6A4F01-D30D-4257-A07D-F2DD71D3AC4B}"/>
                </a:ext>
              </a:extLst>
            </p:cNvPr>
            <p:cNvSpPr txBox="1"/>
            <p:nvPr/>
          </p:nvSpPr>
          <p:spPr>
            <a:xfrm>
              <a:off x="2802167" y="4539096"/>
              <a:ext cx="125675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主流系统全兼容</a:t>
              </a:r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="" xmlns:a16="http://schemas.microsoft.com/office/drawing/2014/main" id="{7818EC57-EE02-4FAC-AC43-6DC0726B4FF4}"/>
                </a:ext>
              </a:extLst>
            </p:cNvPr>
            <p:cNvSpPr txBox="1"/>
            <p:nvPr/>
          </p:nvSpPr>
          <p:spPr>
            <a:xfrm>
              <a:off x="4267586" y="4539096"/>
              <a:ext cx="138820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盘文件即插即投</a:t>
              </a:r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="" xmlns:a16="http://schemas.microsoft.com/office/drawing/2014/main" id="{640E816B-0515-49E3-88FC-563DD422A6DF}"/>
                </a:ext>
              </a:extLst>
            </p:cNvPr>
            <p:cNvCxnSpPr>
              <a:cxnSpLocks/>
            </p:cNvCxnSpPr>
            <p:nvPr/>
          </p:nvCxnSpPr>
          <p:spPr>
            <a:xfrm>
              <a:off x="2697835" y="4530872"/>
              <a:ext cx="0" cy="231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="" xmlns:a16="http://schemas.microsoft.com/office/drawing/2014/main" id="{48DE0135-6777-4674-B324-9C9670DE0BD1}"/>
                </a:ext>
              </a:extLst>
            </p:cNvPr>
            <p:cNvCxnSpPr>
              <a:cxnSpLocks/>
            </p:cNvCxnSpPr>
            <p:nvPr/>
          </p:nvCxnSpPr>
          <p:spPr>
            <a:xfrm>
              <a:off x="4163253" y="4530872"/>
              <a:ext cx="0" cy="231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文本框 165">
              <a:extLst>
                <a:ext uri="{FF2B5EF4-FFF2-40B4-BE49-F238E27FC236}">
                  <a16:creationId xmlns="" xmlns:a16="http://schemas.microsoft.com/office/drawing/2014/main" id="{B6810E48-87B7-4C56-AED6-0533835344EB}"/>
                </a:ext>
              </a:extLst>
            </p:cNvPr>
            <p:cNvSpPr txBox="1"/>
            <p:nvPr/>
          </p:nvSpPr>
          <p:spPr>
            <a:xfrm>
              <a:off x="1293033" y="2122113"/>
              <a:ext cx="406521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rgbClr val="2A0053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白天开会不拉窗帘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="" xmlns:a16="http://schemas.microsoft.com/office/drawing/2014/main" id="{99008F88-F3E5-4361-8410-91A0C2AB8194}"/>
                </a:ext>
              </a:extLst>
            </p:cNvPr>
            <p:cNvSpPr txBox="1"/>
            <p:nvPr/>
          </p:nvSpPr>
          <p:spPr>
            <a:xfrm>
              <a:off x="1336748" y="2875844"/>
              <a:ext cx="133369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4000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流明高亮度</a:t>
              </a:r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="" xmlns:a16="http://schemas.microsoft.com/office/drawing/2014/main" id="{34363885-D7CE-47FD-BB03-33273A55B259}"/>
                </a:ext>
              </a:extLst>
            </p:cNvPr>
            <p:cNvSpPr txBox="1"/>
            <p:nvPr/>
          </p:nvSpPr>
          <p:spPr>
            <a:xfrm>
              <a:off x="2971050" y="2875844"/>
              <a:ext cx="140102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12000:1 </a:t>
              </a: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高对比度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="" xmlns:a16="http://schemas.microsoft.com/office/drawing/2014/main" id="{7D93327B-C952-4440-8DBF-D8D9BBE92B54}"/>
                </a:ext>
              </a:extLst>
            </p:cNvPr>
            <p:cNvSpPr txBox="1"/>
            <p:nvPr/>
          </p:nvSpPr>
          <p:spPr>
            <a:xfrm>
              <a:off x="4672678" y="2875844"/>
              <a:ext cx="9473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1.3</a:t>
              </a: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倍大变焦</a:t>
              </a:r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="" xmlns:a16="http://schemas.microsoft.com/office/drawing/2014/main" id="{EE75F61D-ED97-4F62-A85A-C6A415414559}"/>
                </a:ext>
              </a:extLst>
            </p:cNvPr>
            <p:cNvCxnSpPr>
              <a:cxnSpLocks/>
            </p:cNvCxnSpPr>
            <p:nvPr/>
          </p:nvCxnSpPr>
          <p:spPr>
            <a:xfrm>
              <a:off x="2820748" y="2867620"/>
              <a:ext cx="0" cy="231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="" xmlns:a16="http://schemas.microsoft.com/office/drawing/2014/main" id="{0DE5F59E-A307-4242-912E-73853BB50B76}"/>
                </a:ext>
              </a:extLst>
            </p:cNvPr>
            <p:cNvCxnSpPr>
              <a:cxnSpLocks/>
            </p:cNvCxnSpPr>
            <p:nvPr/>
          </p:nvCxnSpPr>
          <p:spPr>
            <a:xfrm>
              <a:off x="4522377" y="2867620"/>
              <a:ext cx="0" cy="231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E0BD7BC0-A95E-4BF1-A823-FB9F8D3E658E}"/>
              </a:ext>
            </a:extLst>
          </p:cNvPr>
          <p:cNvGrpSpPr/>
          <p:nvPr/>
        </p:nvGrpSpPr>
        <p:grpSpPr>
          <a:xfrm>
            <a:off x="4007160" y="5443872"/>
            <a:ext cx="2158131" cy="354779"/>
            <a:chOff x="2364246" y="5424757"/>
            <a:chExt cx="2158131" cy="354779"/>
          </a:xfrm>
        </p:grpSpPr>
        <p:grpSp>
          <p:nvGrpSpPr>
            <p:cNvPr id="183" name="组合 182">
              <a:extLst>
                <a:ext uri="{FF2B5EF4-FFF2-40B4-BE49-F238E27FC236}">
                  <a16:creationId xmlns="" xmlns:a16="http://schemas.microsoft.com/office/drawing/2014/main" id="{7E589744-1C4A-4450-86B2-ED2290DC2D47}"/>
                </a:ext>
              </a:extLst>
            </p:cNvPr>
            <p:cNvGrpSpPr/>
            <p:nvPr/>
          </p:nvGrpSpPr>
          <p:grpSpPr>
            <a:xfrm>
              <a:off x="2364246" y="5472381"/>
              <a:ext cx="2113682" cy="307155"/>
              <a:chOff x="1500188" y="2316077"/>
              <a:chExt cx="2431248" cy="353303"/>
            </a:xfrm>
            <a:solidFill>
              <a:srgbClr val="FF867A"/>
            </a:solidFill>
            <a:effectLst/>
          </p:grpSpPr>
          <p:sp>
            <p:nvSpPr>
              <p:cNvPr id="184" name="PA-圆角矩形 47">
                <a:extLst>
                  <a:ext uri="{FF2B5EF4-FFF2-40B4-BE49-F238E27FC236}">
                    <a16:creationId xmlns="" xmlns:a16="http://schemas.microsoft.com/office/drawing/2014/main" id="{C032DBB5-D539-4578-AAF1-98C4036599DF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1500188" y="2316077"/>
                <a:ext cx="2431248" cy="353303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PA-圆角矩形 47">
                <a:extLst>
                  <a:ext uri="{FF2B5EF4-FFF2-40B4-BE49-F238E27FC236}">
                    <a16:creationId xmlns="" xmlns:a16="http://schemas.microsoft.com/office/drawing/2014/main" id="{08A6DA9F-82D8-4E36-AE91-F0B9755D021E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3238491" y="2316077"/>
                <a:ext cx="692945" cy="353303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E6F13B47-CDE1-470C-A4B1-1FBF6EB52D0D}"/>
                </a:ext>
              </a:extLst>
            </p:cNvPr>
            <p:cNvGrpSpPr/>
            <p:nvPr/>
          </p:nvGrpSpPr>
          <p:grpSpPr>
            <a:xfrm>
              <a:off x="2408695" y="5424757"/>
              <a:ext cx="2113682" cy="307155"/>
              <a:chOff x="1500188" y="2316077"/>
              <a:chExt cx="2431248" cy="353303"/>
            </a:xfrm>
            <a:effectLst/>
          </p:grpSpPr>
          <p:sp>
            <p:nvSpPr>
              <p:cNvPr id="128" name="PA-圆角矩形 47">
                <a:extLst>
                  <a:ext uri="{FF2B5EF4-FFF2-40B4-BE49-F238E27FC236}">
                    <a16:creationId xmlns="" xmlns:a16="http://schemas.microsoft.com/office/drawing/2014/main" id="{395F8D12-D882-4684-998D-491197536030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500188" y="2316077"/>
                <a:ext cx="2431248" cy="3533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PA-圆角矩形 47">
                <a:extLst>
                  <a:ext uri="{FF2B5EF4-FFF2-40B4-BE49-F238E27FC236}">
                    <a16:creationId xmlns="" xmlns:a16="http://schemas.microsoft.com/office/drawing/2014/main" id="{EC1A5846-B289-4ADE-9525-51D3613DBF81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3238491" y="2316077"/>
                <a:ext cx="692945" cy="353303"/>
              </a:xfrm>
              <a:prstGeom prst="roundRect">
                <a:avLst>
                  <a:gd name="adj" fmla="val 50000"/>
                </a:avLst>
              </a:prstGeom>
              <a:solidFill>
                <a:srgbClr val="2A0053"/>
              </a:solidFill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="" xmlns:a16="http://schemas.microsoft.com/office/drawing/2014/main" id="{C1770C04-724E-4B85-B4F0-8D1A5D32E488}"/>
                  </a:ext>
                </a:extLst>
              </p:cNvPr>
              <p:cNvSpPr txBox="1"/>
              <p:nvPr/>
            </p:nvSpPr>
            <p:spPr>
              <a:xfrm>
                <a:off x="3412313" y="2411677"/>
                <a:ext cx="345300" cy="162102"/>
              </a:xfrm>
              <a:custGeom>
                <a:avLst/>
                <a:gdLst/>
                <a:ahLst/>
                <a:cxnLst/>
                <a:rect l="l" t="t" r="r" b="b"/>
                <a:pathLst>
                  <a:path w="383048" h="179822">
                    <a:moveTo>
                      <a:pt x="322640" y="135217"/>
                    </a:moveTo>
                    <a:cubicBezTo>
                      <a:pt x="327798" y="137057"/>
                      <a:pt x="334218" y="139645"/>
                      <a:pt x="341902" y="142981"/>
                    </a:cubicBezTo>
                    <a:cubicBezTo>
                      <a:pt x="349586" y="146317"/>
                      <a:pt x="357191" y="149764"/>
                      <a:pt x="364720" y="153323"/>
                    </a:cubicBezTo>
                    <a:cubicBezTo>
                      <a:pt x="372248" y="156881"/>
                      <a:pt x="378357" y="159914"/>
                      <a:pt x="383048" y="162420"/>
                    </a:cubicBezTo>
                    <a:lnTo>
                      <a:pt x="376447" y="176622"/>
                    </a:lnTo>
                    <a:cubicBezTo>
                      <a:pt x="371822" y="173534"/>
                      <a:pt x="365759" y="170109"/>
                      <a:pt x="358259" y="166347"/>
                    </a:cubicBezTo>
                    <a:cubicBezTo>
                      <a:pt x="350760" y="162584"/>
                      <a:pt x="343171" y="159011"/>
                      <a:pt x="335494" y="155627"/>
                    </a:cubicBezTo>
                    <a:cubicBezTo>
                      <a:pt x="327816" y="152242"/>
                      <a:pt x="321398" y="149573"/>
                      <a:pt x="316239" y="147618"/>
                    </a:cubicBezTo>
                    <a:close/>
                    <a:moveTo>
                      <a:pt x="256432" y="135217"/>
                    </a:moveTo>
                    <a:lnTo>
                      <a:pt x="263433" y="147418"/>
                    </a:lnTo>
                    <a:cubicBezTo>
                      <a:pt x="255507" y="152886"/>
                      <a:pt x="246656" y="158203"/>
                      <a:pt x="236879" y="163370"/>
                    </a:cubicBezTo>
                    <a:cubicBezTo>
                      <a:pt x="227103" y="168538"/>
                      <a:pt x="217752" y="173155"/>
                      <a:pt x="208826" y="177222"/>
                    </a:cubicBezTo>
                    <a:lnTo>
                      <a:pt x="202225" y="164421"/>
                    </a:lnTo>
                    <a:cubicBezTo>
                      <a:pt x="207939" y="161912"/>
                      <a:pt x="214135" y="159017"/>
                      <a:pt x="220813" y="155738"/>
                    </a:cubicBezTo>
                    <a:cubicBezTo>
                      <a:pt x="227490" y="152459"/>
                      <a:pt x="233967" y="149046"/>
                      <a:pt x="240245" y="145500"/>
                    </a:cubicBezTo>
                    <a:cubicBezTo>
                      <a:pt x="246522" y="141953"/>
                      <a:pt x="251918" y="138526"/>
                      <a:pt x="256432" y="135217"/>
                    </a:cubicBezTo>
                    <a:close/>
                    <a:moveTo>
                      <a:pt x="85811" y="120415"/>
                    </a:moveTo>
                    <a:cubicBezTo>
                      <a:pt x="90378" y="125791"/>
                      <a:pt x="95045" y="130491"/>
                      <a:pt x="99812" y="134517"/>
                    </a:cubicBezTo>
                    <a:cubicBezTo>
                      <a:pt x="104580" y="138542"/>
                      <a:pt x="109647" y="142043"/>
                      <a:pt x="115014" y="145018"/>
                    </a:cubicBezTo>
                    <a:cubicBezTo>
                      <a:pt x="120565" y="141930"/>
                      <a:pt x="125716" y="138355"/>
                      <a:pt x="130466" y="134292"/>
                    </a:cubicBezTo>
                    <a:cubicBezTo>
                      <a:pt x="135217" y="130229"/>
                      <a:pt x="139867" y="125603"/>
                      <a:pt x="144418" y="120415"/>
                    </a:cubicBezTo>
                    <a:close/>
                    <a:moveTo>
                      <a:pt x="28403" y="1600"/>
                    </a:moveTo>
                    <a:lnTo>
                      <a:pt x="42005" y="2000"/>
                    </a:lnTo>
                    <a:lnTo>
                      <a:pt x="42005" y="37805"/>
                    </a:lnTo>
                    <a:lnTo>
                      <a:pt x="59807" y="37805"/>
                    </a:lnTo>
                    <a:lnTo>
                      <a:pt x="59807" y="51606"/>
                    </a:lnTo>
                    <a:lnTo>
                      <a:pt x="42005" y="51606"/>
                    </a:lnTo>
                    <a:lnTo>
                      <a:pt x="42005" y="84210"/>
                    </a:lnTo>
                    <a:cubicBezTo>
                      <a:pt x="45026" y="82806"/>
                      <a:pt x="47835" y="81464"/>
                      <a:pt x="50431" y="80185"/>
                    </a:cubicBezTo>
                    <a:cubicBezTo>
                      <a:pt x="53027" y="78906"/>
                      <a:pt x="55286" y="77714"/>
                      <a:pt x="57207" y="76610"/>
                    </a:cubicBezTo>
                    <a:lnTo>
                      <a:pt x="58207" y="85011"/>
                    </a:lnTo>
                    <a:lnTo>
                      <a:pt x="59007" y="91611"/>
                    </a:lnTo>
                    <a:cubicBezTo>
                      <a:pt x="56786" y="92812"/>
                      <a:pt x="54227" y="94112"/>
                      <a:pt x="51331" y="95512"/>
                    </a:cubicBezTo>
                    <a:cubicBezTo>
                      <a:pt x="48435" y="96912"/>
                      <a:pt x="45326" y="98412"/>
                      <a:pt x="42005" y="100012"/>
                    </a:cubicBezTo>
                    <a:lnTo>
                      <a:pt x="42005" y="159020"/>
                    </a:lnTo>
                    <a:cubicBezTo>
                      <a:pt x="42159" y="166342"/>
                      <a:pt x="40701" y="171401"/>
                      <a:pt x="37630" y="174197"/>
                    </a:cubicBezTo>
                    <a:cubicBezTo>
                      <a:pt x="34558" y="176993"/>
                      <a:pt x="28949" y="178601"/>
                      <a:pt x="20802" y="179022"/>
                    </a:cubicBezTo>
                    <a:lnTo>
                      <a:pt x="12601" y="179822"/>
                    </a:lnTo>
                    <a:lnTo>
                      <a:pt x="8601" y="165621"/>
                    </a:lnTo>
                    <a:lnTo>
                      <a:pt x="17402" y="164821"/>
                    </a:lnTo>
                    <a:cubicBezTo>
                      <a:pt x="21798" y="164516"/>
                      <a:pt x="24757" y="163625"/>
                      <a:pt x="26278" y="162145"/>
                    </a:cubicBezTo>
                    <a:cubicBezTo>
                      <a:pt x="27799" y="160666"/>
                      <a:pt x="28508" y="158024"/>
                      <a:pt x="28403" y="154219"/>
                    </a:cubicBezTo>
                    <a:lnTo>
                      <a:pt x="28403" y="106013"/>
                    </a:lnTo>
                    <a:cubicBezTo>
                      <a:pt x="23232" y="108338"/>
                      <a:pt x="18323" y="110439"/>
                      <a:pt x="13677" y="112314"/>
                    </a:cubicBezTo>
                    <a:cubicBezTo>
                      <a:pt x="9030" y="114189"/>
                      <a:pt x="5071" y="115689"/>
                      <a:pt x="1800" y="116815"/>
                    </a:cubicBezTo>
                    <a:lnTo>
                      <a:pt x="0" y="101813"/>
                    </a:lnTo>
                    <a:cubicBezTo>
                      <a:pt x="3484" y="100575"/>
                      <a:pt x="7717" y="98950"/>
                      <a:pt x="12701" y="96937"/>
                    </a:cubicBezTo>
                    <a:cubicBezTo>
                      <a:pt x="17685" y="94924"/>
                      <a:pt x="22919" y="92749"/>
                      <a:pt x="28403" y="90411"/>
                    </a:cubicBezTo>
                    <a:lnTo>
                      <a:pt x="28403" y="51606"/>
                    </a:lnTo>
                    <a:lnTo>
                      <a:pt x="6201" y="51606"/>
                    </a:lnTo>
                    <a:lnTo>
                      <a:pt x="6201" y="37805"/>
                    </a:lnTo>
                    <a:lnTo>
                      <a:pt x="28403" y="37805"/>
                    </a:lnTo>
                    <a:close/>
                    <a:moveTo>
                      <a:pt x="108413" y="1200"/>
                    </a:moveTo>
                    <a:lnTo>
                      <a:pt x="122415" y="1600"/>
                    </a:lnTo>
                    <a:lnTo>
                      <a:pt x="122415" y="78810"/>
                    </a:lnTo>
                    <a:lnTo>
                      <a:pt x="153619" y="78810"/>
                    </a:lnTo>
                    <a:lnTo>
                      <a:pt x="153619" y="60408"/>
                    </a:lnTo>
                    <a:lnTo>
                      <a:pt x="129216" y="60408"/>
                    </a:lnTo>
                    <a:lnTo>
                      <a:pt x="129216" y="48406"/>
                    </a:lnTo>
                    <a:lnTo>
                      <a:pt x="153619" y="48406"/>
                    </a:lnTo>
                    <a:lnTo>
                      <a:pt x="153619" y="30004"/>
                    </a:lnTo>
                    <a:lnTo>
                      <a:pt x="128416" y="30004"/>
                    </a:lnTo>
                    <a:lnTo>
                      <a:pt x="128416" y="17402"/>
                    </a:lnTo>
                    <a:lnTo>
                      <a:pt x="166621" y="17402"/>
                    </a:lnTo>
                    <a:lnTo>
                      <a:pt x="166621" y="91811"/>
                    </a:lnTo>
                    <a:lnTo>
                      <a:pt x="122415" y="91811"/>
                    </a:lnTo>
                    <a:lnTo>
                      <a:pt x="122415" y="108013"/>
                    </a:lnTo>
                    <a:lnTo>
                      <a:pt x="162020" y="108013"/>
                    </a:lnTo>
                    <a:lnTo>
                      <a:pt x="162020" y="120015"/>
                    </a:lnTo>
                    <a:cubicBezTo>
                      <a:pt x="157082" y="126791"/>
                      <a:pt x="152006" y="132792"/>
                      <a:pt x="146793" y="138017"/>
                    </a:cubicBezTo>
                    <a:cubicBezTo>
                      <a:pt x="141580" y="143243"/>
                      <a:pt x="135854" y="147843"/>
                      <a:pt x="129616" y="151819"/>
                    </a:cubicBezTo>
                    <a:cubicBezTo>
                      <a:pt x="136463" y="154482"/>
                      <a:pt x="144172" y="156857"/>
                      <a:pt x="152744" y="158945"/>
                    </a:cubicBezTo>
                    <a:cubicBezTo>
                      <a:pt x="161316" y="161033"/>
                      <a:pt x="171075" y="163058"/>
                      <a:pt x="182023" y="165021"/>
                    </a:cubicBezTo>
                    <a:lnTo>
                      <a:pt x="176622" y="178822"/>
                    </a:lnTo>
                    <a:cubicBezTo>
                      <a:pt x="164850" y="176284"/>
                      <a:pt x="153940" y="173509"/>
                      <a:pt x="143893" y="170496"/>
                    </a:cubicBezTo>
                    <a:cubicBezTo>
                      <a:pt x="133846" y="167483"/>
                      <a:pt x="124486" y="163858"/>
                      <a:pt x="115814" y="159620"/>
                    </a:cubicBezTo>
                    <a:cubicBezTo>
                      <a:pt x="108072" y="163379"/>
                      <a:pt x="99104" y="166862"/>
                      <a:pt x="88911" y="170071"/>
                    </a:cubicBezTo>
                    <a:cubicBezTo>
                      <a:pt x="78718" y="173280"/>
                      <a:pt x="66950" y="176464"/>
                      <a:pt x="53607" y="179622"/>
                    </a:cubicBezTo>
                    <a:lnTo>
                      <a:pt x="47006" y="165821"/>
                    </a:lnTo>
                    <a:cubicBezTo>
                      <a:pt x="58745" y="163645"/>
                      <a:pt x="69071" y="161395"/>
                      <a:pt x="77985" y="159070"/>
                    </a:cubicBezTo>
                    <a:cubicBezTo>
                      <a:pt x="86898" y="156745"/>
                      <a:pt x="94774" y="154194"/>
                      <a:pt x="101613" y="151419"/>
                    </a:cubicBezTo>
                    <a:cubicBezTo>
                      <a:pt x="96520" y="148035"/>
                      <a:pt x="91653" y="144201"/>
                      <a:pt x="87011" y="139917"/>
                    </a:cubicBezTo>
                    <a:cubicBezTo>
                      <a:pt x="82368" y="135634"/>
                      <a:pt x="77901" y="130800"/>
                      <a:pt x="73609" y="125416"/>
                    </a:cubicBezTo>
                    <a:lnTo>
                      <a:pt x="80810" y="120415"/>
                    </a:lnTo>
                    <a:lnTo>
                      <a:pt x="64408" y="120415"/>
                    </a:lnTo>
                    <a:lnTo>
                      <a:pt x="64408" y="108013"/>
                    </a:lnTo>
                    <a:lnTo>
                      <a:pt x="108413" y="108013"/>
                    </a:lnTo>
                    <a:lnTo>
                      <a:pt x="108413" y="91811"/>
                    </a:lnTo>
                    <a:lnTo>
                      <a:pt x="66008" y="91811"/>
                    </a:lnTo>
                    <a:lnTo>
                      <a:pt x="66008" y="20402"/>
                    </a:lnTo>
                    <a:cubicBezTo>
                      <a:pt x="70788" y="19382"/>
                      <a:pt x="76080" y="17973"/>
                      <a:pt x="81885" y="16177"/>
                    </a:cubicBezTo>
                    <a:cubicBezTo>
                      <a:pt x="87690" y="14381"/>
                      <a:pt x="93532" y="12322"/>
                      <a:pt x="99412" y="10001"/>
                    </a:cubicBezTo>
                    <a:lnTo>
                      <a:pt x="104413" y="22603"/>
                    </a:lnTo>
                    <a:cubicBezTo>
                      <a:pt x="99746" y="24424"/>
                      <a:pt x="95178" y="26082"/>
                      <a:pt x="90711" y="27578"/>
                    </a:cubicBezTo>
                    <a:cubicBezTo>
                      <a:pt x="86244" y="29074"/>
                      <a:pt x="82277" y="30283"/>
                      <a:pt x="78810" y="31204"/>
                    </a:cubicBezTo>
                    <a:lnTo>
                      <a:pt x="78810" y="48406"/>
                    </a:lnTo>
                    <a:lnTo>
                      <a:pt x="101813" y="48406"/>
                    </a:lnTo>
                    <a:lnTo>
                      <a:pt x="101813" y="60408"/>
                    </a:lnTo>
                    <a:lnTo>
                      <a:pt x="78810" y="60408"/>
                    </a:lnTo>
                    <a:lnTo>
                      <a:pt x="78810" y="78810"/>
                    </a:lnTo>
                    <a:lnTo>
                      <a:pt x="108413" y="78810"/>
                    </a:lnTo>
                    <a:close/>
                    <a:moveTo>
                      <a:pt x="285236" y="0"/>
                    </a:moveTo>
                    <a:lnTo>
                      <a:pt x="299837" y="600"/>
                    </a:lnTo>
                    <a:lnTo>
                      <a:pt x="299837" y="17002"/>
                    </a:lnTo>
                    <a:lnTo>
                      <a:pt x="367446" y="17002"/>
                    </a:lnTo>
                    <a:lnTo>
                      <a:pt x="367446" y="30004"/>
                    </a:lnTo>
                    <a:lnTo>
                      <a:pt x="299837" y="30004"/>
                    </a:lnTo>
                    <a:lnTo>
                      <a:pt x="299837" y="47806"/>
                    </a:lnTo>
                    <a:lnTo>
                      <a:pt x="371446" y="47806"/>
                    </a:lnTo>
                    <a:lnTo>
                      <a:pt x="371446" y="83810"/>
                    </a:lnTo>
                    <a:lnTo>
                      <a:pt x="356644" y="83810"/>
                    </a:lnTo>
                    <a:lnTo>
                      <a:pt x="356644" y="61008"/>
                    </a:lnTo>
                    <a:lnTo>
                      <a:pt x="287036" y="61008"/>
                    </a:lnTo>
                    <a:lnTo>
                      <a:pt x="292036" y="67008"/>
                    </a:lnTo>
                    <a:cubicBezTo>
                      <a:pt x="287269" y="70680"/>
                      <a:pt x="282602" y="74038"/>
                      <a:pt x="278035" y="77085"/>
                    </a:cubicBezTo>
                    <a:cubicBezTo>
                      <a:pt x="273467" y="80131"/>
                      <a:pt x="268800" y="83040"/>
                      <a:pt x="264033" y="85811"/>
                    </a:cubicBezTo>
                    <a:cubicBezTo>
                      <a:pt x="267170" y="85808"/>
                      <a:pt x="271230" y="85769"/>
                      <a:pt x="276212" y="85692"/>
                    </a:cubicBezTo>
                    <a:cubicBezTo>
                      <a:pt x="281194" y="85616"/>
                      <a:pt x="286276" y="85517"/>
                      <a:pt x="291459" y="85396"/>
                    </a:cubicBezTo>
                    <a:cubicBezTo>
                      <a:pt x="296641" y="85275"/>
                      <a:pt x="301100" y="85146"/>
                      <a:pt x="304838" y="85011"/>
                    </a:cubicBezTo>
                    <a:cubicBezTo>
                      <a:pt x="309655" y="82106"/>
                      <a:pt x="314272" y="79214"/>
                      <a:pt x="318690" y="76334"/>
                    </a:cubicBezTo>
                    <a:cubicBezTo>
                      <a:pt x="323107" y="73455"/>
                      <a:pt x="327224" y="70613"/>
                      <a:pt x="331041" y="67808"/>
                    </a:cubicBezTo>
                    <a:lnTo>
                      <a:pt x="339042" y="78810"/>
                    </a:lnTo>
                    <a:cubicBezTo>
                      <a:pt x="327357" y="86727"/>
                      <a:pt x="315673" y="93895"/>
                      <a:pt x="303988" y="100312"/>
                    </a:cubicBezTo>
                    <a:cubicBezTo>
                      <a:pt x="292303" y="106730"/>
                      <a:pt x="280518" y="112297"/>
                      <a:pt x="268633" y="117015"/>
                    </a:cubicBezTo>
                    <a:cubicBezTo>
                      <a:pt x="274101" y="116939"/>
                      <a:pt x="281035" y="116779"/>
                      <a:pt x="289436" y="116533"/>
                    </a:cubicBezTo>
                    <a:cubicBezTo>
                      <a:pt x="297837" y="116287"/>
                      <a:pt x="306505" y="116008"/>
                      <a:pt x="315439" y="115696"/>
                    </a:cubicBezTo>
                    <a:cubicBezTo>
                      <a:pt x="324374" y="115384"/>
                      <a:pt x="332375" y="115090"/>
                      <a:pt x="339442" y="114814"/>
                    </a:cubicBezTo>
                    <a:cubicBezTo>
                      <a:pt x="336617" y="112497"/>
                      <a:pt x="333917" y="110380"/>
                      <a:pt x="331341" y="108464"/>
                    </a:cubicBezTo>
                    <a:cubicBezTo>
                      <a:pt x="328766" y="106547"/>
                      <a:pt x="326466" y="104930"/>
                      <a:pt x="324440" y="103613"/>
                    </a:cubicBezTo>
                    <a:lnTo>
                      <a:pt x="333042" y="94012"/>
                    </a:lnTo>
                    <a:cubicBezTo>
                      <a:pt x="336767" y="96387"/>
                      <a:pt x="341118" y="99548"/>
                      <a:pt x="346095" y="103494"/>
                    </a:cubicBezTo>
                    <a:cubicBezTo>
                      <a:pt x="351072" y="107441"/>
                      <a:pt x="355927" y="111520"/>
                      <a:pt x="360660" y="115733"/>
                    </a:cubicBezTo>
                    <a:cubicBezTo>
                      <a:pt x="365392" y="119946"/>
                      <a:pt x="369255" y="123640"/>
                      <a:pt x="372246" y="126816"/>
                    </a:cubicBezTo>
                    <a:lnTo>
                      <a:pt x="364245" y="138617"/>
                    </a:lnTo>
                    <a:cubicBezTo>
                      <a:pt x="362829" y="136900"/>
                      <a:pt x="361162" y="135033"/>
                      <a:pt x="359245" y="133017"/>
                    </a:cubicBezTo>
                    <a:cubicBezTo>
                      <a:pt x="357328" y="131000"/>
                      <a:pt x="355261" y="128933"/>
                      <a:pt x="353044" y="126816"/>
                    </a:cubicBezTo>
                    <a:cubicBezTo>
                      <a:pt x="347556" y="126916"/>
                      <a:pt x="340230" y="127066"/>
                      <a:pt x="331066" y="127266"/>
                    </a:cubicBezTo>
                    <a:cubicBezTo>
                      <a:pt x="321903" y="127466"/>
                      <a:pt x="312026" y="127716"/>
                      <a:pt x="301438" y="128016"/>
                    </a:cubicBezTo>
                    <a:lnTo>
                      <a:pt x="301438" y="155819"/>
                    </a:lnTo>
                    <a:cubicBezTo>
                      <a:pt x="301604" y="163975"/>
                      <a:pt x="299771" y="169767"/>
                      <a:pt x="295937" y="173197"/>
                    </a:cubicBezTo>
                    <a:cubicBezTo>
                      <a:pt x="292103" y="176626"/>
                      <a:pt x="285269" y="178568"/>
                      <a:pt x="275434" y="179022"/>
                    </a:cubicBezTo>
                    <a:lnTo>
                      <a:pt x="265433" y="179822"/>
                    </a:lnTo>
                    <a:lnTo>
                      <a:pt x="260832" y="165621"/>
                    </a:lnTo>
                    <a:lnTo>
                      <a:pt x="272834" y="164821"/>
                    </a:lnTo>
                    <a:cubicBezTo>
                      <a:pt x="278581" y="164596"/>
                      <a:pt x="282389" y="163545"/>
                      <a:pt x="284260" y="161670"/>
                    </a:cubicBezTo>
                    <a:cubicBezTo>
                      <a:pt x="286131" y="159795"/>
                      <a:pt x="286990" y="156645"/>
                      <a:pt x="286836" y="152219"/>
                    </a:cubicBezTo>
                    <a:lnTo>
                      <a:pt x="286836" y="128416"/>
                    </a:lnTo>
                    <a:cubicBezTo>
                      <a:pt x="276551" y="128720"/>
                      <a:pt x="267167" y="129062"/>
                      <a:pt x="258682" y="129441"/>
                    </a:cubicBezTo>
                    <a:cubicBezTo>
                      <a:pt x="250198" y="129820"/>
                      <a:pt x="243714" y="130212"/>
                      <a:pt x="239230" y="130616"/>
                    </a:cubicBezTo>
                    <a:cubicBezTo>
                      <a:pt x="236313" y="130929"/>
                      <a:pt x="232946" y="131254"/>
                      <a:pt x="229128" y="131591"/>
                    </a:cubicBezTo>
                    <a:cubicBezTo>
                      <a:pt x="225311" y="131929"/>
                      <a:pt x="221744" y="132204"/>
                      <a:pt x="218427" y="132417"/>
                    </a:cubicBezTo>
                    <a:lnTo>
                      <a:pt x="216427" y="119815"/>
                    </a:lnTo>
                    <a:cubicBezTo>
                      <a:pt x="219327" y="119619"/>
                      <a:pt x="222428" y="119311"/>
                      <a:pt x="225728" y="118890"/>
                    </a:cubicBezTo>
                    <a:cubicBezTo>
                      <a:pt x="229028" y="118469"/>
                      <a:pt x="231929" y="117911"/>
                      <a:pt x="234429" y="117215"/>
                    </a:cubicBezTo>
                    <a:cubicBezTo>
                      <a:pt x="242780" y="114781"/>
                      <a:pt x="251281" y="111747"/>
                      <a:pt x="259932" y="108113"/>
                    </a:cubicBezTo>
                    <a:cubicBezTo>
                      <a:pt x="268583" y="104480"/>
                      <a:pt x="277085" y="100446"/>
                      <a:pt x="285436" y="96012"/>
                    </a:cubicBezTo>
                    <a:lnTo>
                      <a:pt x="242630" y="97212"/>
                    </a:lnTo>
                    <a:cubicBezTo>
                      <a:pt x="240717" y="97220"/>
                      <a:pt x="238142" y="97304"/>
                      <a:pt x="234904" y="97462"/>
                    </a:cubicBezTo>
                    <a:cubicBezTo>
                      <a:pt x="231666" y="97620"/>
                      <a:pt x="229041" y="97804"/>
                      <a:pt x="227028" y="98012"/>
                    </a:cubicBezTo>
                    <a:lnTo>
                      <a:pt x="225228" y="88411"/>
                    </a:lnTo>
                    <a:cubicBezTo>
                      <a:pt x="228599" y="88132"/>
                      <a:pt x="231458" y="87840"/>
                      <a:pt x="233804" y="87536"/>
                    </a:cubicBezTo>
                    <a:cubicBezTo>
                      <a:pt x="236150" y="87232"/>
                      <a:pt x="238159" y="86790"/>
                      <a:pt x="239830" y="86211"/>
                    </a:cubicBezTo>
                    <a:cubicBezTo>
                      <a:pt x="245818" y="83223"/>
                      <a:pt x="252494" y="79497"/>
                      <a:pt x="259857" y="75034"/>
                    </a:cubicBezTo>
                    <a:cubicBezTo>
                      <a:pt x="267221" y="70571"/>
                      <a:pt x="274147" y="65896"/>
                      <a:pt x="280635" y="61008"/>
                    </a:cubicBezTo>
                    <a:lnTo>
                      <a:pt x="228428" y="61008"/>
                    </a:lnTo>
                    <a:lnTo>
                      <a:pt x="228428" y="83410"/>
                    </a:lnTo>
                    <a:lnTo>
                      <a:pt x="213627" y="83410"/>
                    </a:lnTo>
                    <a:lnTo>
                      <a:pt x="213627" y="47806"/>
                    </a:lnTo>
                    <a:lnTo>
                      <a:pt x="285236" y="47806"/>
                    </a:lnTo>
                    <a:lnTo>
                      <a:pt x="285236" y="30004"/>
                    </a:lnTo>
                    <a:lnTo>
                      <a:pt x="217827" y="30004"/>
                    </a:lnTo>
                    <a:lnTo>
                      <a:pt x="217827" y="17002"/>
                    </a:lnTo>
                    <a:lnTo>
                      <a:pt x="285236" y="170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1" name="组合 130">
                <a:extLst>
                  <a:ext uri="{FF2B5EF4-FFF2-40B4-BE49-F238E27FC236}">
                    <a16:creationId xmlns="" xmlns:a16="http://schemas.microsoft.com/office/drawing/2014/main" id="{ECA9BE13-15E4-4A04-8210-42865783CF6B}"/>
                  </a:ext>
                </a:extLst>
              </p:cNvPr>
              <p:cNvGrpSpPr/>
              <p:nvPr/>
            </p:nvGrpSpPr>
            <p:grpSpPr>
              <a:xfrm>
                <a:off x="1669728" y="2393891"/>
                <a:ext cx="1393521" cy="197675"/>
                <a:chOff x="1708395" y="2393891"/>
                <a:chExt cx="1393521" cy="197675"/>
              </a:xfrm>
            </p:grpSpPr>
            <p:sp>
              <p:nvSpPr>
                <p:cNvPr id="132" name="文本框 131">
                  <a:extLst>
                    <a:ext uri="{FF2B5EF4-FFF2-40B4-BE49-F238E27FC236}">
                      <a16:creationId xmlns="" xmlns:a16="http://schemas.microsoft.com/office/drawing/2014/main" id="{D2E7647B-1CD7-4ED0-A883-B2427D034599}"/>
                    </a:ext>
                  </a:extLst>
                </p:cNvPr>
                <p:cNvSpPr txBox="1"/>
                <p:nvPr>
                  <p:custDataLst>
                    <p:tags r:id="rId32"/>
                  </p:custDataLst>
                </p:nvPr>
              </p:nvSpPr>
              <p:spPr>
                <a:xfrm>
                  <a:off x="2072891" y="2393891"/>
                  <a:ext cx="1029025" cy="19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490" h="167221">
                      <a:moveTo>
                        <a:pt x="473974" y="132474"/>
                      </a:moveTo>
                      <a:cubicBezTo>
                        <a:pt x="477438" y="134068"/>
                        <a:pt x="481710" y="136289"/>
                        <a:pt x="486789" y="139137"/>
                      </a:cubicBezTo>
                      <a:cubicBezTo>
                        <a:pt x="491869" y="141984"/>
                        <a:pt x="496878" y="144942"/>
                        <a:pt x="501817" y="148011"/>
                      </a:cubicBezTo>
                      <a:cubicBezTo>
                        <a:pt x="506756" y="151080"/>
                        <a:pt x="510746" y="153743"/>
                        <a:pt x="513788" y="156001"/>
                      </a:cubicBezTo>
                      <a:lnTo>
                        <a:pt x="507997" y="166678"/>
                      </a:lnTo>
                      <a:cubicBezTo>
                        <a:pt x="504956" y="164120"/>
                        <a:pt x="500983" y="161213"/>
                        <a:pt x="496079" y="157958"/>
                      </a:cubicBezTo>
                      <a:cubicBezTo>
                        <a:pt x="491175" y="154703"/>
                        <a:pt x="486211" y="151608"/>
                        <a:pt x="481186" y="148675"/>
                      </a:cubicBezTo>
                      <a:cubicBezTo>
                        <a:pt x="476161" y="145741"/>
                        <a:pt x="471947" y="143478"/>
                        <a:pt x="468544" y="141885"/>
                      </a:cubicBezTo>
                      <a:close/>
                      <a:moveTo>
                        <a:pt x="447732" y="132112"/>
                      </a:moveTo>
                      <a:lnTo>
                        <a:pt x="454066" y="142066"/>
                      </a:lnTo>
                      <a:cubicBezTo>
                        <a:pt x="450926" y="144537"/>
                        <a:pt x="446971" y="147256"/>
                        <a:pt x="442202" y="150223"/>
                      </a:cubicBezTo>
                      <a:cubicBezTo>
                        <a:pt x="437433" y="153190"/>
                        <a:pt x="432594" y="156057"/>
                        <a:pt x="427684" y="158823"/>
                      </a:cubicBezTo>
                      <a:cubicBezTo>
                        <a:pt x="422774" y="161589"/>
                        <a:pt x="418538" y="163906"/>
                        <a:pt x="414976" y="165774"/>
                      </a:cubicBezTo>
                      <a:lnTo>
                        <a:pt x="408280" y="154553"/>
                      </a:lnTo>
                      <a:cubicBezTo>
                        <a:pt x="411733" y="153100"/>
                        <a:pt x="415946" y="151080"/>
                        <a:pt x="420921" y="148494"/>
                      </a:cubicBezTo>
                      <a:cubicBezTo>
                        <a:pt x="425896" y="145908"/>
                        <a:pt x="430820" y="143151"/>
                        <a:pt x="435694" y="140223"/>
                      </a:cubicBezTo>
                      <a:cubicBezTo>
                        <a:pt x="440568" y="137295"/>
                        <a:pt x="444581" y="134591"/>
                        <a:pt x="447732" y="132112"/>
                      </a:cubicBezTo>
                      <a:close/>
                      <a:moveTo>
                        <a:pt x="776564" y="108404"/>
                      </a:moveTo>
                      <a:lnTo>
                        <a:pt x="776564" y="141704"/>
                      </a:lnTo>
                      <a:lnTo>
                        <a:pt x="843886" y="141704"/>
                      </a:lnTo>
                      <a:lnTo>
                        <a:pt x="843886" y="108404"/>
                      </a:lnTo>
                      <a:close/>
                      <a:moveTo>
                        <a:pt x="441760" y="105147"/>
                      </a:moveTo>
                      <a:lnTo>
                        <a:pt x="441760" y="118539"/>
                      </a:lnTo>
                      <a:lnTo>
                        <a:pt x="480127" y="118539"/>
                      </a:lnTo>
                      <a:lnTo>
                        <a:pt x="480127" y="105147"/>
                      </a:lnTo>
                      <a:close/>
                      <a:moveTo>
                        <a:pt x="244316" y="104242"/>
                      </a:moveTo>
                      <a:lnTo>
                        <a:pt x="257527" y="104604"/>
                      </a:lnTo>
                      <a:lnTo>
                        <a:pt x="257527" y="120892"/>
                      </a:lnTo>
                      <a:lnTo>
                        <a:pt x="291732" y="120892"/>
                      </a:lnTo>
                      <a:lnTo>
                        <a:pt x="291732" y="131750"/>
                      </a:lnTo>
                      <a:lnTo>
                        <a:pt x="257527" y="131750"/>
                      </a:lnTo>
                      <a:lnTo>
                        <a:pt x="257527" y="148943"/>
                      </a:lnTo>
                      <a:lnTo>
                        <a:pt x="323221" y="148943"/>
                      </a:lnTo>
                      <a:lnTo>
                        <a:pt x="323221" y="160163"/>
                      </a:lnTo>
                      <a:lnTo>
                        <a:pt x="178079" y="160163"/>
                      </a:lnTo>
                      <a:lnTo>
                        <a:pt x="178079" y="148943"/>
                      </a:lnTo>
                      <a:lnTo>
                        <a:pt x="244316" y="148943"/>
                      </a:lnTo>
                      <a:lnTo>
                        <a:pt x="244316" y="131750"/>
                      </a:lnTo>
                      <a:lnTo>
                        <a:pt x="209207" y="131750"/>
                      </a:lnTo>
                      <a:lnTo>
                        <a:pt x="209207" y="120892"/>
                      </a:lnTo>
                      <a:lnTo>
                        <a:pt x="244316" y="120892"/>
                      </a:lnTo>
                      <a:close/>
                      <a:moveTo>
                        <a:pt x="569890" y="97546"/>
                      </a:moveTo>
                      <a:cubicBezTo>
                        <a:pt x="571919" y="100717"/>
                        <a:pt x="574151" y="104781"/>
                        <a:pt x="576586" y="109739"/>
                      </a:cubicBezTo>
                      <a:cubicBezTo>
                        <a:pt x="579022" y="114697"/>
                        <a:pt x="580892" y="118897"/>
                        <a:pt x="582197" y="122340"/>
                      </a:cubicBezTo>
                      <a:lnTo>
                        <a:pt x="573148" y="127588"/>
                      </a:lnTo>
                      <a:cubicBezTo>
                        <a:pt x="571938" y="123614"/>
                        <a:pt x="570150" y="119074"/>
                        <a:pt x="567786" y="113969"/>
                      </a:cubicBezTo>
                      <a:cubicBezTo>
                        <a:pt x="565423" y="108864"/>
                        <a:pt x="563228" y="104777"/>
                        <a:pt x="561204" y="101708"/>
                      </a:cubicBezTo>
                      <a:close/>
                      <a:moveTo>
                        <a:pt x="12125" y="81801"/>
                      </a:moveTo>
                      <a:lnTo>
                        <a:pt x="12125" y="123063"/>
                      </a:lnTo>
                      <a:lnTo>
                        <a:pt x="41081" y="123063"/>
                      </a:lnTo>
                      <a:lnTo>
                        <a:pt x="41081" y="81801"/>
                      </a:lnTo>
                      <a:close/>
                      <a:moveTo>
                        <a:pt x="441760" y="81077"/>
                      </a:moveTo>
                      <a:lnTo>
                        <a:pt x="441760" y="94831"/>
                      </a:lnTo>
                      <a:lnTo>
                        <a:pt x="480127" y="94831"/>
                      </a:lnTo>
                      <a:lnTo>
                        <a:pt x="480127" y="81077"/>
                      </a:lnTo>
                      <a:close/>
                      <a:moveTo>
                        <a:pt x="216808" y="73476"/>
                      </a:moveTo>
                      <a:lnTo>
                        <a:pt x="216808" y="85783"/>
                      </a:lnTo>
                      <a:lnTo>
                        <a:pt x="284674" y="85783"/>
                      </a:lnTo>
                      <a:lnTo>
                        <a:pt x="284674" y="73476"/>
                      </a:lnTo>
                      <a:close/>
                      <a:moveTo>
                        <a:pt x="84877" y="67323"/>
                      </a:moveTo>
                      <a:lnTo>
                        <a:pt x="84877" y="77820"/>
                      </a:lnTo>
                      <a:cubicBezTo>
                        <a:pt x="84877" y="84848"/>
                        <a:pt x="84696" y="91242"/>
                        <a:pt x="84334" y="97003"/>
                      </a:cubicBezTo>
                      <a:lnTo>
                        <a:pt x="125235" y="97003"/>
                      </a:lnTo>
                      <a:lnTo>
                        <a:pt x="125235" y="67323"/>
                      </a:lnTo>
                      <a:close/>
                      <a:moveTo>
                        <a:pt x="441760" y="57550"/>
                      </a:moveTo>
                      <a:lnTo>
                        <a:pt x="441760" y="70943"/>
                      </a:lnTo>
                      <a:lnTo>
                        <a:pt x="480127" y="70943"/>
                      </a:lnTo>
                      <a:lnTo>
                        <a:pt x="480127" y="57550"/>
                      </a:lnTo>
                      <a:close/>
                      <a:moveTo>
                        <a:pt x="216808" y="51216"/>
                      </a:moveTo>
                      <a:lnTo>
                        <a:pt x="216808" y="63161"/>
                      </a:lnTo>
                      <a:lnTo>
                        <a:pt x="284674" y="63161"/>
                      </a:lnTo>
                      <a:lnTo>
                        <a:pt x="284674" y="51216"/>
                      </a:lnTo>
                      <a:close/>
                      <a:moveTo>
                        <a:pt x="569890" y="40539"/>
                      </a:moveTo>
                      <a:cubicBezTo>
                        <a:pt x="571840" y="43446"/>
                        <a:pt x="574049" y="47314"/>
                        <a:pt x="576518" y="52144"/>
                      </a:cubicBezTo>
                      <a:cubicBezTo>
                        <a:pt x="578988" y="56974"/>
                        <a:pt x="580881" y="61068"/>
                        <a:pt x="582197" y="64427"/>
                      </a:cubicBezTo>
                      <a:lnTo>
                        <a:pt x="573510" y="69676"/>
                      </a:lnTo>
                      <a:cubicBezTo>
                        <a:pt x="572209" y="65819"/>
                        <a:pt x="570377" y="61407"/>
                        <a:pt x="568013" y="56442"/>
                      </a:cubicBezTo>
                      <a:cubicBezTo>
                        <a:pt x="565649" y="51476"/>
                        <a:pt x="563500" y="47382"/>
                        <a:pt x="561565" y="44158"/>
                      </a:cubicBezTo>
                      <a:close/>
                      <a:moveTo>
                        <a:pt x="798281" y="38367"/>
                      </a:moveTo>
                      <a:lnTo>
                        <a:pt x="812216" y="38910"/>
                      </a:lnTo>
                      <a:lnTo>
                        <a:pt x="812216" y="57731"/>
                      </a:lnTo>
                      <a:lnTo>
                        <a:pt x="870490" y="57731"/>
                      </a:lnTo>
                      <a:lnTo>
                        <a:pt x="870490" y="70400"/>
                      </a:lnTo>
                      <a:lnTo>
                        <a:pt x="812216" y="70400"/>
                      </a:lnTo>
                      <a:lnTo>
                        <a:pt x="812216" y="95374"/>
                      </a:lnTo>
                      <a:lnTo>
                        <a:pt x="857822" y="95374"/>
                      </a:lnTo>
                      <a:lnTo>
                        <a:pt x="857822" y="165050"/>
                      </a:lnTo>
                      <a:lnTo>
                        <a:pt x="843886" y="165050"/>
                      </a:lnTo>
                      <a:lnTo>
                        <a:pt x="843886" y="154372"/>
                      </a:lnTo>
                      <a:lnTo>
                        <a:pt x="776564" y="154372"/>
                      </a:lnTo>
                      <a:lnTo>
                        <a:pt x="776564" y="165050"/>
                      </a:lnTo>
                      <a:lnTo>
                        <a:pt x="762810" y="165050"/>
                      </a:lnTo>
                      <a:lnTo>
                        <a:pt x="762810" y="95374"/>
                      </a:lnTo>
                      <a:lnTo>
                        <a:pt x="798281" y="95374"/>
                      </a:lnTo>
                      <a:close/>
                      <a:moveTo>
                        <a:pt x="429273" y="34929"/>
                      </a:moveTo>
                      <a:lnTo>
                        <a:pt x="441760" y="35291"/>
                      </a:lnTo>
                      <a:lnTo>
                        <a:pt x="441760" y="47054"/>
                      </a:lnTo>
                      <a:lnTo>
                        <a:pt x="480127" y="47054"/>
                      </a:lnTo>
                      <a:lnTo>
                        <a:pt x="480127" y="34929"/>
                      </a:lnTo>
                      <a:lnTo>
                        <a:pt x="492614" y="35291"/>
                      </a:lnTo>
                      <a:lnTo>
                        <a:pt x="492614" y="47054"/>
                      </a:lnTo>
                      <a:lnTo>
                        <a:pt x="507816" y="47054"/>
                      </a:lnTo>
                      <a:lnTo>
                        <a:pt x="507816" y="57550"/>
                      </a:lnTo>
                      <a:lnTo>
                        <a:pt x="492614" y="57550"/>
                      </a:lnTo>
                      <a:lnTo>
                        <a:pt x="492614" y="118539"/>
                      </a:lnTo>
                      <a:lnTo>
                        <a:pt x="513064" y="118539"/>
                      </a:lnTo>
                      <a:lnTo>
                        <a:pt x="513064" y="129579"/>
                      </a:lnTo>
                      <a:lnTo>
                        <a:pt x="412623" y="129579"/>
                      </a:lnTo>
                      <a:lnTo>
                        <a:pt x="412623" y="118539"/>
                      </a:lnTo>
                      <a:lnTo>
                        <a:pt x="429273" y="118539"/>
                      </a:lnTo>
                      <a:lnTo>
                        <a:pt x="429273" y="57550"/>
                      </a:lnTo>
                      <a:lnTo>
                        <a:pt x="415157" y="57550"/>
                      </a:lnTo>
                      <a:lnTo>
                        <a:pt x="415157" y="47054"/>
                      </a:lnTo>
                      <a:lnTo>
                        <a:pt x="429273" y="47054"/>
                      </a:lnTo>
                      <a:close/>
                      <a:moveTo>
                        <a:pt x="638661" y="34748"/>
                      </a:moveTo>
                      <a:lnTo>
                        <a:pt x="651148" y="35110"/>
                      </a:lnTo>
                      <a:cubicBezTo>
                        <a:pt x="651145" y="37221"/>
                        <a:pt x="651111" y="40800"/>
                        <a:pt x="651048" y="45847"/>
                      </a:cubicBezTo>
                      <a:cubicBezTo>
                        <a:pt x="650984" y="50895"/>
                        <a:pt x="650910" y="55962"/>
                        <a:pt x="650826" y="61049"/>
                      </a:cubicBezTo>
                      <a:cubicBezTo>
                        <a:pt x="650743" y="66137"/>
                        <a:pt x="650669" y="69796"/>
                        <a:pt x="650605" y="72028"/>
                      </a:cubicBezTo>
                      <a:cubicBezTo>
                        <a:pt x="650454" y="81801"/>
                        <a:pt x="649670" y="90669"/>
                        <a:pt x="648252" y="98632"/>
                      </a:cubicBezTo>
                      <a:lnTo>
                        <a:pt x="656034" y="99175"/>
                      </a:lnTo>
                      <a:lnTo>
                        <a:pt x="656034" y="136637"/>
                      </a:lnTo>
                      <a:cubicBezTo>
                        <a:pt x="655974" y="140806"/>
                        <a:pt x="656592" y="143732"/>
                        <a:pt x="657889" y="145414"/>
                      </a:cubicBezTo>
                      <a:cubicBezTo>
                        <a:pt x="659186" y="147095"/>
                        <a:pt x="661524" y="148030"/>
                        <a:pt x="664902" y="148219"/>
                      </a:cubicBezTo>
                      <a:cubicBezTo>
                        <a:pt x="665890" y="148309"/>
                        <a:pt x="666855" y="148355"/>
                        <a:pt x="667798" y="148355"/>
                      </a:cubicBezTo>
                      <a:cubicBezTo>
                        <a:pt x="668740" y="148355"/>
                        <a:pt x="669706" y="148309"/>
                        <a:pt x="670693" y="148219"/>
                      </a:cubicBezTo>
                      <a:cubicBezTo>
                        <a:pt x="673883" y="147993"/>
                        <a:pt x="676190" y="147224"/>
                        <a:pt x="677616" y="145912"/>
                      </a:cubicBezTo>
                      <a:cubicBezTo>
                        <a:pt x="679041" y="144599"/>
                        <a:pt x="679991" y="142473"/>
                        <a:pt x="680466" y="139532"/>
                      </a:cubicBezTo>
                      <a:cubicBezTo>
                        <a:pt x="681001" y="136358"/>
                        <a:pt x="681378" y="133160"/>
                        <a:pt x="681597" y="129940"/>
                      </a:cubicBezTo>
                      <a:cubicBezTo>
                        <a:pt x="681816" y="126721"/>
                        <a:pt x="681921" y="123523"/>
                        <a:pt x="681914" y="120349"/>
                      </a:cubicBezTo>
                      <a:lnTo>
                        <a:pt x="692772" y="124511"/>
                      </a:lnTo>
                      <a:cubicBezTo>
                        <a:pt x="692614" y="128504"/>
                        <a:pt x="692388" y="132508"/>
                        <a:pt x="692094" y="136523"/>
                      </a:cubicBezTo>
                      <a:cubicBezTo>
                        <a:pt x="691800" y="140539"/>
                        <a:pt x="691302" y="144498"/>
                        <a:pt x="690601" y="148400"/>
                      </a:cubicBezTo>
                      <a:cubicBezTo>
                        <a:pt x="689982" y="152238"/>
                        <a:pt x="688369" y="155058"/>
                        <a:pt x="685760" y="156861"/>
                      </a:cubicBezTo>
                      <a:cubicBezTo>
                        <a:pt x="683151" y="158663"/>
                        <a:pt x="678913" y="159764"/>
                        <a:pt x="673046" y="160163"/>
                      </a:cubicBezTo>
                      <a:cubicBezTo>
                        <a:pt x="670867" y="160344"/>
                        <a:pt x="668665" y="160435"/>
                        <a:pt x="666440" y="160435"/>
                      </a:cubicBezTo>
                      <a:cubicBezTo>
                        <a:pt x="664216" y="160435"/>
                        <a:pt x="662014" y="160344"/>
                        <a:pt x="659835" y="160163"/>
                      </a:cubicBezTo>
                      <a:cubicBezTo>
                        <a:pt x="654364" y="159828"/>
                        <a:pt x="650420" y="158282"/>
                        <a:pt x="648004" y="155526"/>
                      </a:cubicBezTo>
                      <a:cubicBezTo>
                        <a:pt x="645587" y="152770"/>
                        <a:pt x="644403" y="148102"/>
                        <a:pt x="644452" y="141523"/>
                      </a:cubicBezTo>
                      <a:lnTo>
                        <a:pt x="644452" y="113834"/>
                      </a:lnTo>
                      <a:cubicBezTo>
                        <a:pt x="641093" y="123961"/>
                        <a:pt x="635957" y="133251"/>
                        <a:pt x="629047" y="141704"/>
                      </a:cubicBezTo>
                      <a:cubicBezTo>
                        <a:pt x="622136" y="150157"/>
                        <a:pt x="612974" y="158361"/>
                        <a:pt x="601561" y="166316"/>
                      </a:cubicBezTo>
                      <a:lnTo>
                        <a:pt x="593598" y="156001"/>
                      </a:lnTo>
                      <a:cubicBezTo>
                        <a:pt x="605699" y="147911"/>
                        <a:pt x="614937" y="139921"/>
                        <a:pt x="621314" y="132032"/>
                      </a:cubicBezTo>
                      <a:cubicBezTo>
                        <a:pt x="627691" y="124143"/>
                        <a:pt x="632076" y="115308"/>
                        <a:pt x="634472" y="105529"/>
                      </a:cubicBezTo>
                      <a:cubicBezTo>
                        <a:pt x="636867" y="95750"/>
                        <a:pt x="638142" y="83979"/>
                        <a:pt x="638299" y="70219"/>
                      </a:cubicBezTo>
                      <a:cubicBezTo>
                        <a:pt x="638360" y="68068"/>
                        <a:pt x="638418" y="64587"/>
                        <a:pt x="638473" y="59776"/>
                      </a:cubicBezTo>
                      <a:cubicBezTo>
                        <a:pt x="638528" y="54964"/>
                        <a:pt x="638573" y="50143"/>
                        <a:pt x="638607" y="45311"/>
                      </a:cubicBezTo>
                      <a:cubicBezTo>
                        <a:pt x="638642" y="40480"/>
                        <a:pt x="638660" y="36958"/>
                        <a:pt x="638661" y="34748"/>
                      </a:cubicBezTo>
                      <a:close/>
                      <a:moveTo>
                        <a:pt x="558127" y="32033"/>
                      </a:moveTo>
                      <a:lnTo>
                        <a:pt x="558127" y="77820"/>
                      </a:lnTo>
                      <a:lnTo>
                        <a:pt x="584368" y="77820"/>
                      </a:lnTo>
                      <a:lnTo>
                        <a:pt x="584368" y="32033"/>
                      </a:lnTo>
                      <a:close/>
                      <a:moveTo>
                        <a:pt x="12125" y="28775"/>
                      </a:moveTo>
                      <a:lnTo>
                        <a:pt x="12125" y="68771"/>
                      </a:lnTo>
                      <a:lnTo>
                        <a:pt x="41081" y="68771"/>
                      </a:lnTo>
                      <a:lnTo>
                        <a:pt x="41081" y="28775"/>
                      </a:lnTo>
                      <a:close/>
                      <a:moveTo>
                        <a:pt x="216808" y="28413"/>
                      </a:moveTo>
                      <a:lnTo>
                        <a:pt x="216808" y="40720"/>
                      </a:lnTo>
                      <a:lnTo>
                        <a:pt x="284674" y="40720"/>
                      </a:lnTo>
                      <a:lnTo>
                        <a:pt x="284674" y="28413"/>
                      </a:lnTo>
                      <a:close/>
                      <a:moveTo>
                        <a:pt x="84877" y="24975"/>
                      </a:moveTo>
                      <a:lnTo>
                        <a:pt x="84877" y="54836"/>
                      </a:lnTo>
                      <a:lnTo>
                        <a:pt x="125235" y="54836"/>
                      </a:lnTo>
                      <a:lnTo>
                        <a:pt x="125235" y="24975"/>
                      </a:lnTo>
                      <a:close/>
                      <a:moveTo>
                        <a:pt x="0" y="15564"/>
                      </a:moveTo>
                      <a:lnTo>
                        <a:pt x="52845" y="15564"/>
                      </a:lnTo>
                      <a:lnTo>
                        <a:pt x="52845" y="136094"/>
                      </a:lnTo>
                      <a:lnTo>
                        <a:pt x="0" y="136094"/>
                      </a:lnTo>
                      <a:close/>
                      <a:moveTo>
                        <a:pt x="71847" y="11945"/>
                      </a:moveTo>
                      <a:lnTo>
                        <a:pt x="138084" y="11945"/>
                      </a:lnTo>
                      <a:lnTo>
                        <a:pt x="138084" y="140980"/>
                      </a:lnTo>
                      <a:cubicBezTo>
                        <a:pt x="138254" y="148898"/>
                        <a:pt x="136557" y="154327"/>
                        <a:pt x="132994" y="157268"/>
                      </a:cubicBezTo>
                      <a:cubicBezTo>
                        <a:pt x="129431" y="160209"/>
                        <a:pt x="122984" y="162018"/>
                        <a:pt x="113652" y="162697"/>
                      </a:cubicBezTo>
                      <a:lnTo>
                        <a:pt x="104423" y="163602"/>
                      </a:lnTo>
                      <a:lnTo>
                        <a:pt x="99898" y="150210"/>
                      </a:lnTo>
                      <a:lnTo>
                        <a:pt x="111662" y="149305"/>
                      </a:lnTo>
                      <a:cubicBezTo>
                        <a:pt x="117294" y="148992"/>
                        <a:pt x="121004" y="148079"/>
                        <a:pt x="122792" y="146568"/>
                      </a:cubicBezTo>
                      <a:cubicBezTo>
                        <a:pt x="124579" y="145056"/>
                        <a:pt x="125393" y="142107"/>
                        <a:pt x="125235" y="137722"/>
                      </a:cubicBezTo>
                      <a:lnTo>
                        <a:pt x="125235" y="109852"/>
                      </a:lnTo>
                      <a:lnTo>
                        <a:pt x="82887" y="109852"/>
                      </a:lnTo>
                      <a:cubicBezTo>
                        <a:pt x="81171" y="121676"/>
                        <a:pt x="77725" y="131916"/>
                        <a:pt x="72548" y="140573"/>
                      </a:cubicBezTo>
                      <a:cubicBezTo>
                        <a:pt x="67372" y="149229"/>
                        <a:pt x="59899" y="158112"/>
                        <a:pt x="50130" y="167221"/>
                      </a:cubicBezTo>
                      <a:lnTo>
                        <a:pt x="39815" y="159077"/>
                      </a:lnTo>
                      <a:cubicBezTo>
                        <a:pt x="46906" y="152609"/>
                        <a:pt x="52596" y="146645"/>
                        <a:pt x="56883" y="141186"/>
                      </a:cubicBezTo>
                      <a:cubicBezTo>
                        <a:pt x="61170" y="135727"/>
                        <a:pt x="64393" y="129950"/>
                        <a:pt x="66554" y="123855"/>
                      </a:cubicBezTo>
                      <a:cubicBezTo>
                        <a:pt x="68714" y="117760"/>
                        <a:pt x="70150" y="110524"/>
                        <a:pt x="70863" y="102147"/>
                      </a:cubicBezTo>
                      <a:cubicBezTo>
                        <a:pt x="71576" y="93769"/>
                        <a:pt x="71904" y="83428"/>
                        <a:pt x="71847" y="71124"/>
                      </a:cubicBezTo>
                      <a:close/>
                      <a:moveTo>
                        <a:pt x="610972" y="11040"/>
                      </a:moveTo>
                      <a:lnTo>
                        <a:pt x="679923" y="11040"/>
                      </a:lnTo>
                      <a:lnTo>
                        <a:pt x="679923" y="111843"/>
                      </a:lnTo>
                      <a:lnTo>
                        <a:pt x="667798" y="111843"/>
                      </a:lnTo>
                      <a:lnTo>
                        <a:pt x="667798" y="22622"/>
                      </a:lnTo>
                      <a:lnTo>
                        <a:pt x="623459" y="22622"/>
                      </a:lnTo>
                      <a:lnTo>
                        <a:pt x="623459" y="112205"/>
                      </a:lnTo>
                      <a:lnTo>
                        <a:pt x="610972" y="112205"/>
                      </a:lnTo>
                      <a:close/>
                      <a:moveTo>
                        <a:pt x="203778" y="3620"/>
                      </a:moveTo>
                      <a:lnTo>
                        <a:pt x="216808" y="3982"/>
                      </a:lnTo>
                      <a:lnTo>
                        <a:pt x="216808" y="17736"/>
                      </a:lnTo>
                      <a:lnTo>
                        <a:pt x="284674" y="17736"/>
                      </a:lnTo>
                      <a:lnTo>
                        <a:pt x="284674" y="3620"/>
                      </a:lnTo>
                      <a:lnTo>
                        <a:pt x="297704" y="3982"/>
                      </a:lnTo>
                      <a:lnTo>
                        <a:pt x="297704" y="17736"/>
                      </a:lnTo>
                      <a:lnTo>
                        <a:pt x="323945" y="17736"/>
                      </a:lnTo>
                      <a:lnTo>
                        <a:pt x="323945" y="28413"/>
                      </a:lnTo>
                      <a:lnTo>
                        <a:pt x="297704" y="28413"/>
                      </a:lnTo>
                      <a:lnTo>
                        <a:pt x="297704" y="85783"/>
                      </a:lnTo>
                      <a:lnTo>
                        <a:pt x="329736" y="85783"/>
                      </a:lnTo>
                      <a:lnTo>
                        <a:pt x="329736" y="96641"/>
                      </a:lnTo>
                      <a:lnTo>
                        <a:pt x="286483" y="96641"/>
                      </a:lnTo>
                      <a:cubicBezTo>
                        <a:pt x="292501" y="103605"/>
                        <a:pt x="299514" y="109585"/>
                        <a:pt x="307522" y="114580"/>
                      </a:cubicBezTo>
                      <a:cubicBezTo>
                        <a:pt x="315530" y="119576"/>
                        <a:pt x="324805" y="124153"/>
                        <a:pt x="335347" y="128312"/>
                      </a:cubicBezTo>
                      <a:lnTo>
                        <a:pt x="328108" y="139170"/>
                      </a:lnTo>
                      <a:cubicBezTo>
                        <a:pt x="315462" y="133541"/>
                        <a:pt x="304604" y="127426"/>
                        <a:pt x="295532" y="120824"/>
                      </a:cubicBezTo>
                      <a:cubicBezTo>
                        <a:pt x="286461" y="114222"/>
                        <a:pt x="278498" y="106161"/>
                        <a:pt x="271644" y="96641"/>
                      </a:cubicBezTo>
                      <a:lnTo>
                        <a:pt x="229657" y="96641"/>
                      </a:lnTo>
                      <a:cubicBezTo>
                        <a:pt x="224183" y="104857"/>
                        <a:pt x="216537" y="112767"/>
                        <a:pt x="206719" y="120371"/>
                      </a:cubicBezTo>
                      <a:cubicBezTo>
                        <a:pt x="196901" y="127976"/>
                        <a:pt x="185726" y="134846"/>
                        <a:pt x="173193" y="140980"/>
                      </a:cubicBezTo>
                      <a:lnTo>
                        <a:pt x="165773" y="129217"/>
                      </a:lnTo>
                      <a:cubicBezTo>
                        <a:pt x="176100" y="124670"/>
                        <a:pt x="185533" y="119647"/>
                        <a:pt x="194073" y="114150"/>
                      </a:cubicBezTo>
                      <a:cubicBezTo>
                        <a:pt x="202613" y="108653"/>
                        <a:pt x="209648" y="102817"/>
                        <a:pt x="215179" y="96641"/>
                      </a:cubicBezTo>
                      <a:lnTo>
                        <a:pt x="172107" y="96641"/>
                      </a:lnTo>
                      <a:lnTo>
                        <a:pt x="172107" y="85783"/>
                      </a:lnTo>
                      <a:lnTo>
                        <a:pt x="203778" y="85783"/>
                      </a:lnTo>
                      <a:lnTo>
                        <a:pt x="203778" y="28413"/>
                      </a:lnTo>
                      <a:lnTo>
                        <a:pt x="177717" y="28413"/>
                      </a:lnTo>
                      <a:lnTo>
                        <a:pt x="177717" y="17736"/>
                      </a:lnTo>
                      <a:lnTo>
                        <a:pt x="203778" y="17736"/>
                      </a:lnTo>
                      <a:close/>
                      <a:moveTo>
                        <a:pt x="567357" y="1629"/>
                      </a:moveTo>
                      <a:lnTo>
                        <a:pt x="580387" y="3077"/>
                      </a:lnTo>
                      <a:cubicBezTo>
                        <a:pt x="579814" y="5354"/>
                        <a:pt x="579014" y="8129"/>
                        <a:pt x="577989" y="11402"/>
                      </a:cubicBezTo>
                      <a:cubicBezTo>
                        <a:pt x="576963" y="14674"/>
                        <a:pt x="575893" y="17811"/>
                        <a:pt x="574777" y="20813"/>
                      </a:cubicBezTo>
                      <a:lnTo>
                        <a:pt x="595951" y="20813"/>
                      </a:lnTo>
                      <a:lnTo>
                        <a:pt x="595951" y="144057"/>
                      </a:lnTo>
                      <a:cubicBezTo>
                        <a:pt x="596071" y="150681"/>
                        <a:pt x="594654" y="155303"/>
                        <a:pt x="591698" y="157924"/>
                      </a:cubicBezTo>
                      <a:cubicBezTo>
                        <a:pt x="588742" y="160544"/>
                        <a:pt x="583524" y="162135"/>
                        <a:pt x="576043" y="162697"/>
                      </a:cubicBezTo>
                      <a:lnTo>
                        <a:pt x="568443" y="163421"/>
                      </a:lnTo>
                      <a:lnTo>
                        <a:pt x="564280" y="151296"/>
                      </a:lnTo>
                      <a:lnTo>
                        <a:pt x="573872" y="150391"/>
                      </a:lnTo>
                      <a:cubicBezTo>
                        <a:pt x="578268" y="150014"/>
                        <a:pt x="581148" y="149139"/>
                        <a:pt x="582513" y="147767"/>
                      </a:cubicBezTo>
                      <a:cubicBezTo>
                        <a:pt x="583878" y="146394"/>
                        <a:pt x="584496" y="144072"/>
                        <a:pt x="584368" y="140799"/>
                      </a:cubicBezTo>
                      <a:lnTo>
                        <a:pt x="584368" y="89402"/>
                      </a:lnTo>
                      <a:lnTo>
                        <a:pt x="558127" y="89402"/>
                      </a:lnTo>
                      <a:cubicBezTo>
                        <a:pt x="557887" y="103593"/>
                        <a:pt x="557141" y="115126"/>
                        <a:pt x="555888" y="124002"/>
                      </a:cubicBezTo>
                      <a:cubicBezTo>
                        <a:pt x="554636" y="132877"/>
                        <a:pt x="552871" y="140456"/>
                        <a:pt x="550593" y="146738"/>
                      </a:cubicBezTo>
                      <a:cubicBezTo>
                        <a:pt x="548315" y="153019"/>
                        <a:pt x="545518" y="159365"/>
                        <a:pt x="542201" y="165774"/>
                      </a:cubicBezTo>
                      <a:lnTo>
                        <a:pt x="530438" y="159982"/>
                      </a:lnTo>
                      <a:cubicBezTo>
                        <a:pt x="533245" y="155471"/>
                        <a:pt x="535835" y="150297"/>
                        <a:pt x="538206" y="144459"/>
                      </a:cubicBezTo>
                      <a:cubicBezTo>
                        <a:pt x="540578" y="138621"/>
                        <a:pt x="542537" y="131315"/>
                        <a:pt x="544085" y="122541"/>
                      </a:cubicBezTo>
                      <a:cubicBezTo>
                        <a:pt x="545632" y="113767"/>
                        <a:pt x="546573" y="102720"/>
                        <a:pt x="546906" y="89402"/>
                      </a:cubicBezTo>
                      <a:lnTo>
                        <a:pt x="531343" y="89402"/>
                      </a:lnTo>
                      <a:lnTo>
                        <a:pt x="531343" y="77820"/>
                      </a:lnTo>
                      <a:lnTo>
                        <a:pt x="546906" y="77820"/>
                      </a:lnTo>
                      <a:lnTo>
                        <a:pt x="546906" y="20813"/>
                      </a:lnTo>
                      <a:lnTo>
                        <a:pt x="562108" y="20813"/>
                      </a:lnTo>
                      <a:cubicBezTo>
                        <a:pt x="563221" y="17694"/>
                        <a:pt x="564254" y="14339"/>
                        <a:pt x="565208" y="10746"/>
                      </a:cubicBezTo>
                      <a:cubicBezTo>
                        <a:pt x="566161" y="7153"/>
                        <a:pt x="566878" y="4114"/>
                        <a:pt x="567357" y="1629"/>
                      </a:cubicBezTo>
                      <a:close/>
                      <a:moveTo>
                        <a:pt x="807149" y="1448"/>
                      </a:moveTo>
                      <a:cubicBezTo>
                        <a:pt x="808095" y="3646"/>
                        <a:pt x="809188" y="6489"/>
                        <a:pt x="810429" y="9977"/>
                      </a:cubicBezTo>
                      <a:cubicBezTo>
                        <a:pt x="811669" y="13464"/>
                        <a:pt x="812808" y="16895"/>
                        <a:pt x="813845" y="20270"/>
                      </a:cubicBezTo>
                      <a:lnTo>
                        <a:pt x="868318" y="20270"/>
                      </a:lnTo>
                      <a:lnTo>
                        <a:pt x="868318" y="33119"/>
                      </a:lnTo>
                      <a:lnTo>
                        <a:pt x="747970" y="33119"/>
                      </a:lnTo>
                      <a:lnTo>
                        <a:pt x="747970" y="73295"/>
                      </a:lnTo>
                      <a:cubicBezTo>
                        <a:pt x="748008" y="88213"/>
                        <a:pt x="747328" y="100786"/>
                        <a:pt x="745932" y="111012"/>
                      </a:cubicBezTo>
                      <a:cubicBezTo>
                        <a:pt x="744536" y="121238"/>
                        <a:pt x="742194" y="130459"/>
                        <a:pt x="738907" y="138674"/>
                      </a:cubicBezTo>
                      <a:cubicBezTo>
                        <a:pt x="735621" y="146890"/>
                        <a:pt x="731161" y="155440"/>
                        <a:pt x="725529" y="164326"/>
                      </a:cubicBezTo>
                      <a:lnTo>
                        <a:pt x="711775" y="158535"/>
                      </a:lnTo>
                      <a:cubicBezTo>
                        <a:pt x="717464" y="149981"/>
                        <a:pt x="721951" y="141812"/>
                        <a:pt x="725234" y="134029"/>
                      </a:cubicBezTo>
                      <a:cubicBezTo>
                        <a:pt x="728517" y="126246"/>
                        <a:pt x="730845" y="117689"/>
                        <a:pt x="732218" y="108358"/>
                      </a:cubicBezTo>
                      <a:cubicBezTo>
                        <a:pt x="733591" y="99026"/>
                        <a:pt x="734257" y="87761"/>
                        <a:pt x="734216" y="74562"/>
                      </a:cubicBezTo>
                      <a:lnTo>
                        <a:pt x="734216" y="20270"/>
                      </a:lnTo>
                      <a:lnTo>
                        <a:pt x="798824" y="20270"/>
                      </a:lnTo>
                      <a:cubicBezTo>
                        <a:pt x="797896" y="17136"/>
                        <a:pt x="796946" y="14128"/>
                        <a:pt x="795973" y="11243"/>
                      </a:cubicBezTo>
                      <a:cubicBezTo>
                        <a:pt x="795001" y="8359"/>
                        <a:pt x="794141" y="5939"/>
                        <a:pt x="793394" y="3982"/>
                      </a:cubicBezTo>
                      <a:close/>
                      <a:moveTo>
                        <a:pt x="435064" y="0"/>
                      </a:moveTo>
                      <a:lnTo>
                        <a:pt x="446646" y="3982"/>
                      </a:lnTo>
                      <a:cubicBezTo>
                        <a:pt x="445568" y="6331"/>
                        <a:pt x="444512" y="8555"/>
                        <a:pt x="443479" y="10655"/>
                      </a:cubicBezTo>
                      <a:cubicBezTo>
                        <a:pt x="442446" y="12755"/>
                        <a:pt x="441390" y="14754"/>
                        <a:pt x="440312" y="16650"/>
                      </a:cubicBezTo>
                      <a:lnTo>
                        <a:pt x="510350" y="16650"/>
                      </a:lnTo>
                      <a:lnTo>
                        <a:pt x="510350" y="28052"/>
                      </a:lnTo>
                      <a:lnTo>
                        <a:pt x="433435" y="28052"/>
                      </a:lnTo>
                      <a:cubicBezTo>
                        <a:pt x="431814" y="30566"/>
                        <a:pt x="430034" y="33092"/>
                        <a:pt x="428096" y="35630"/>
                      </a:cubicBezTo>
                      <a:cubicBezTo>
                        <a:pt x="426158" y="38167"/>
                        <a:pt x="424017" y="40829"/>
                        <a:pt x="421672" y="43615"/>
                      </a:cubicBezTo>
                      <a:lnTo>
                        <a:pt x="412261" y="36738"/>
                      </a:lnTo>
                      <a:lnTo>
                        <a:pt x="412261" y="40358"/>
                      </a:lnTo>
                      <a:lnTo>
                        <a:pt x="379686" y="40358"/>
                      </a:lnTo>
                      <a:lnTo>
                        <a:pt x="379505" y="64789"/>
                      </a:lnTo>
                      <a:lnTo>
                        <a:pt x="408823" y="64789"/>
                      </a:lnTo>
                      <a:cubicBezTo>
                        <a:pt x="408783" y="65930"/>
                        <a:pt x="408703" y="69034"/>
                        <a:pt x="408581" y="74102"/>
                      </a:cubicBezTo>
                      <a:cubicBezTo>
                        <a:pt x="408459" y="79169"/>
                        <a:pt x="408315" y="85218"/>
                        <a:pt x="408148" y="92248"/>
                      </a:cubicBezTo>
                      <a:cubicBezTo>
                        <a:pt x="407981" y="99279"/>
                        <a:pt x="407811" y="106309"/>
                        <a:pt x="407637" y="113340"/>
                      </a:cubicBezTo>
                      <a:cubicBezTo>
                        <a:pt x="407463" y="120370"/>
                        <a:pt x="407304" y="126419"/>
                        <a:pt x="407160" y="131487"/>
                      </a:cubicBezTo>
                      <a:cubicBezTo>
                        <a:pt x="407017" y="136554"/>
                        <a:pt x="406907" y="139658"/>
                        <a:pt x="406832" y="140799"/>
                      </a:cubicBezTo>
                      <a:cubicBezTo>
                        <a:pt x="406715" y="147020"/>
                        <a:pt x="405184" y="151454"/>
                        <a:pt x="402240" y="154101"/>
                      </a:cubicBezTo>
                      <a:cubicBezTo>
                        <a:pt x="399295" y="156747"/>
                        <a:pt x="394552" y="158286"/>
                        <a:pt x="388010" y="158716"/>
                      </a:cubicBezTo>
                      <a:lnTo>
                        <a:pt x="381314" y="159258"/>
                      </a:lnTo>
                      <a:lnTo>
                        <a:pt x="377152" y="146952"/>
                      </a:lnTo>
                      <a:lnTo>
                        <a:pt x="385115" y="146590"/>
                      </a:lnTo>
                      <a:cubicBezTo>
                        <a:pt x="389085" y="146311"/>
                        <a:pt x="391777" y="145421"/>
                        <a:pt x="393191" y="143921"/>
                      </a:cubicBezTo>
                      <a:cubicBezTo>
                        <a:pt x="394605" y="142420"/>
                        <a:pt x="395351" y="139811"/>
                        <a:pt x="395430" y="136094"/>
                      </a:cubicBezTo>
                      <a:cubicBezTo>
                        <a:pt x="395570" y="134470"/>
                        <a:pt x="395732" y="130863"/>
                        <a:pt x="395914" y="125272"/>
                      </a:cubicBezTo>
                      <a:cubicBezTo>
                        <a:pt x="396096" y="119681"/>
                        <a:pt x="396274" y="113433"/>
                        <a:pt x="396448" y="106527"/>
                      </a:cubicBezTo>
                      <a:cubicBezTo>
                        <a:pt x="396622" y="99621"/>
                        <a:pt x="396766" y="93384"/>
                        <a:pt x="396881" y="87816"/>
                      </a:cubicBezTo>
                      <a:cubicBezTo>
                        <a:pt x="396996" y="82247"/>
                        <a:pt x="397055" y="78674"/>
                        <a:pt x="397059" y="77096"/>
                      </a:cubicBezTo>
                      <a:lnTo>
                        <a:pt x="379143" y="77096"/>
                      </a:lnTo>
                      <a:cubicBezTo>
                        <a:pt x="378844" y="91660"/>
                        <a:pt x="377893" y="103854"/>
                        <a:pt x="376287" y="113680"/>
                      </a:cubicBezTo>
                      <a:cubicBezTo>
                        <a:pt x="374682" y="123505"/>
                        <a:pt x="372403" y="132254"/>
                        <a:pt x="369450" y="139928"/>
                      </a:cubicBezTo>
                      <a:cubicBezTo>
                        <a:pt x="366498" y="147601"/>
                        <a:pt x="362852" y="155493"/>
                        <a:pt x="358511" y="163602"/>
                      </a:cubicBezTo>
                      <a:lnTo>
                        <a:pt x="346929" y="158897"/>
                      </a:lnTo>
                      <a:cubicBezTo>
                        <a:pt x="351150" y="151451"/>
                        <a:pt x="354733" y="143941"/>
                        <a:pt x="357680" y="136368"/>
                      </a:cubicBezTo>
                      <a:cubicBezTo>
                        <a:pt x="360627" y="128795"/>
                        <a:pt x="362951" y="119865"/>
                        <a:pt x="364651" y="109577"/>
                      </a:cubicBezTo>
                      <a:cubicBezTo>
                        <a:pt x="366352" y="99290"/>
                        <a:pt x="367442" y="86351"/>
                        <a:pt x="367922" y="70762"/>
                      </a:cubicBezTo>
                      <a:cubicBezTo>
                        <a:pt x="367982" y="69418"/>
                        <a:pt x="368043" y="66938"/>
                        <a:pt x="368103" y="63322"/>
                      </a:cubicBezTo>
                      <a:cubicBezTo>
                        <a:pt x="368164" y="59705"/>
                        <a:pt x="368224" y="55778"/>
                        <a:pt x="368284" y="51538"/>
                      </a:cubicBezTo>
                      <a:cubicBezTo>
                        <a:pt x="368344" y="47299"/>
                        <a:pt x="368405" y="43572"/>
                        <a:pt x="368465" y="40358"/>
                      </a:cubicBezTo>
                      <a:lnTo>
                        <a:pt x="354168" y="40358"/>
                      </a:lnTo>
                      <a:lnTo>
                        <a:pt x="354168" y="28052"/>
                      </a:lnTo>
                      <a:lnTo>
                        <a:pt x="380952" y="28052"/>
                      </a:lnTo>
                      <a:cubicBezTo>
                        <a:pt x="379716" y="23644"/>
                        <a:pt x="378389" y="19248"/>
                        <a:pt x="376971" y="14863"/>
                      </a:cubicBezTo>
                      <a:cubicBezTo>
                        <a:pt x="375553" y="10478"/>
                        <a:pt x="374407" y="7032"/>
                        <a:pt x="373532" y="4525"/>
                      </a:cubicBezTo>
                      <a:lnTo>
                        <a:pt x="385477" y="1810"/>
                      </a:lnTo>
                      <a:cubicBezTo>
                        <a:pt x="386548" y="4679"/>
                        <a:pt x="387890" y="8668"/>
                        <a:pt x="389503" y="13777"/>
                      </a:cubicBezTo>
                      <a:cubicBezTo>
                        <a:pt x="391117" y="18886"/>
                        <a:pt x="392550" y="23644"/>
                        <a:pt x="393802" y="28052"/>
                      </a:cubicBezTo>
                      <a:lnTo>
                        <a:pt x="412261" y="28052"/>
                      </a:lnTo>
                      <a:lnTo>
                        <a:pt x="412261" y="36376"/>
                      </a:lnTo>
                      <a:cubicBezTo>
                        <a:pt x="417419" y="30517"/>
                        <a:pt x="421898" y="24590"/>
                        <a:pt x="425698" y="18596"/>
                      </a:cubicBezTo>
                      <a:cubicBezTo>
                        <a:pt x="429499" y="12601"/>
                        <a:pt x="432621" y="6402"/>
                        <a:pt x="43506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33" name="rounded-magnifying-glass_13267">
                  <a:extLst>
                    <a:ext uri="{FF2B5EF4-FFF2-40B4-BE49-F238E27FC236}">
                      <a16:creationId xmlns="" xmlns:a16="http://schemas.microsoft.com/office/drawing/2014/main" id="{1E2197AF-EAEA-41DA-B8C8-04C393A3F6E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1708395" y="2411954"/>
                  <a:ext cx="162420" cy="161549"/>
                </a:xfrm>
                <a:custGeom>
                  <a:avLst/>
                  <a:gdLst>
                    <a:gd name="T0" fmla="*/ 88862 h 440259"/>
                    <a:gd name="T1" fmla="*/ 88862 h 440259"/>
                    <a:gd name="T2" fmla="*/ 278945 h 440259"/>
                    <a:gd name="T3" fmla="*/ 278945 h 440259"/>
                    <a:gd name="T4" fmla="*/ 278945 h 440259"/>
                    <a:gd name="T5" fmla="*/ 278945 h 440259"/>
                    <a:gd name="T6" fmla="*/ 278945 h 440259"/>
                    <a:gd name="T7" fmla="*/ 278945 h 440259"/>
                    <a:gd name="T8" fmla="*/ 278945 h 440259"/>
                    <a:gd name="T9" fmla="*/ 278945 h 440259"/>
                    <a:gd name="T10" fmla="*/ 278945 h 440259"/>
                    <a:gd name="T11" fmla="*/ 278945 h 440259"/>
                    <a:gd name="T12" fmla="*/ 278945 h 440259"/>
                    <a:gd name="T13" fmla="*/ 278945 h 440259"/>
                    <a:gd name="T14" fmla="*/ 278945 h 440259"/>
                    <a:gd name="T15" fmla="*/ 278945 h 440259"/>
                    <a:gd name="T16" fmla="*/ 278945 h 440259"/>
                    <a:gd name="T17" fmla="*/ 278945 h 440259"/>
                    <a:gd name="T18" fmla="*/ 278945 h 440259"/>
                    <a:gd name="T19" fmla="*/ 278945 h 440259"/>
                    <a:gd name="T20" fmla="*/ 278945 h 440259"/>
                    <a:gd name="T21" fmla="*/ 278945 h 440259"/>
                    <a:gd name="T22" fmla="*/ 88862 h 440259"/>
                    <a:gd name="T23" fmla="*/ 88862 h 440259"/>
                    <a:gd name="T24" fmla="*/ 278945 h 440259"/>
                    <a:gd name="T25" fmla="*/ 278945 h 440259"/>
                    <a:gd name="T26" fmla="*/ 278945 h 440259"/>
                    <a:gd name="T27" fmla="*/ 278945 h 440259"/>
                    <a:gd name="T28" fmla="*/ 278945 h 440259"/>
                    <a:gd name="T29" fmla="*/ 278945 h 440259"/>
                    <a:gd name="T30" fmla="*/ 278945 h 440259"/>
                    <a:gd name="T31" fmla="*/ 278945 h 440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82" h="2572">
                      <a:moveTo>
                        <a:pt x="2543" y="2401"/>
                      </a:moveTo>
                      <a:lnTo>
                        <a:pt x="1915" y="1774"/>
                      </a:lnTo>
                      <a:cubicBezTo>
                        <a:pt x="2071" y="1586"/>
                        <a:pt x="2165" y="1345"/>
                        <a:pt x="2165" y="1083"/>
                      </a:cubicBezTo>
                      <a:cubicBezTo>
                        <a:pt x="2165" y="486"/>
                        <a:pt x="1679" y="0"/>
                        <a:pt x="1083" y="0"/>
                      </a:cubicBezTo>
                      <a:cubicBezTo>
                        <a:pt x="486" y="0"/>
                        <a:pt x="0" y="486"/>
                        <a:pt x="0" y="1083"/>
                      </a:cubicBezTo>
                      <a:cubicBezTo>
                        <a:pt x="0" y="1679"/>
                        <a:pt x="486" y="2165"/>
                        <a:pt x="1083" y="2165"/>
                      </a:cubicBezTo>
                      <a:cubicBezTo>
                        <a:pt x="1345" y="2165"/>
                        <a:pt x="1586" y="2071"/>
                        <a:pt x="1774" y="1915"/>
                      </a:cubicBezTo>
                      <a:lnTo>
                        <a:pt x="2401" y="2543"/>
                      </a:lnTo>
                      <a:cubicBezTo>
                        <a:pt x="2421" y="2562"/>
                        <a:pt x="2446" y="2572"/>
                        <a:pt x="2472" y="2572"/>
                      </a:cubicBezTo>
                      <a:cubicBezTo>
                        <a:pt x="2498" y="2572"/>
                        <a:pt x="2523" y="2562"/>
                        <a:pt x="2543" y="2543"/>
                      </a:cubicBezTo>
                      <a:cubicBezTo>
                        <a:pt x="2582" y="2504"/>
                        <a:pt x="2582" y="2440"/>
                        <a:pt x="2543" y="2401"/>
                      </a:cubicBezTo>
                      <a:close/>
                      <a:moveTo>
                        <a:pt x="200" y="1083"/>
                      </a:moveTo>
                      <a:cubicBezTo>
                        <a:pt x="200" y="596"/>
                        <a:pt x="596" y="200"/>
                        <a:pt x="1083" y="200"/>
                      </a:cubicBezTo>
                      <a:cubicBezTo>
                        <a:pt x="1569" y="200"/>
                        <a:pt x="1965" y="596"/>
                        <a:pt x="1965" y="1083"/>
                      </a:cubicBezTo>
                      <a:cubicBezTo>
                        <a:pt x="1965" y="1569"/>
                        <a:pt x="1569" y="1965"/>
                        <a:pt x="1083" y="1965"/>
                      </a:cubicBezTo>
                      <a:cubicBezTo>
                        <a:pt x="596" y="1965"/>
                        <a:pt x="200" y="1569"/>
                        <a:pt x="200" y="108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4" name="矩形: 圆角 73">
            <a:extLst>
              <a:ext uri="{FF2B5EF4-FFF2-40B4-BE49-F238E27FC236}">
                <a16:creationId xmlns="" xmlns:a16="http://schemas.microsoft.com/office/drawing/2014/main" id="{DEAC4C35-5BC4-4DE5-92A7-FA0E7CC8FED4}"/>
              </a:ext>
            </a:extLst>
          </p:cNvPr>
          <p:cNvSpPr/>
          <p:nvPr/>
        </p:nvSpPr>
        <p:spPr>
          <a:xfrm>
            <a:off x="10336172" y="2153924"/>
            <a:ext cx="793206" cy="793207"/>
          </a:xfrm>
          <a:prstGeom prst="roundRect">
            <a:avLst>
              <a:gd name="adj" fmla="val 6200"/>
            </a:avLst>
          </a:prstGeom>
          <a:solidFill>
            <a:srgbClr val="FF867A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="" xmlns:a16="http://schemas.microsoft.com/office/drawing/2014/main" id="{5657DBDB-51A5-4259-95C7-FD07595D04B2}"/>
              </a:ext>
            </a:extLst>
          </p:cNvPr>
          <p:cNvSpPr/>
          <p:nvPr/>
        </p:nvSpPr>
        <p:spPr>
          <a:xfrm>
            <a:off x="10406289" y="2083807"/>
            <a:ext cx="793206" cy="793207"/>
          </a:xfrm>
          <a:prstGeom prst="roundRect">
            <a:avLst>
              <a:gd name="adj" fmla="val 6200"/>
            </a:avLst>
          </a:prstGeom>
          <a:solidFill>
            <a:srgbClr val="016BAE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16BAE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DFCF9AE-643B-46AF-BF0B-EE6E7FE0A302}"/>
              </a:ext>
            </a:extLst>
          </p:cNvPr>
          <p:cNvGrpSpPr/>
          <p:nvPr/>
        </p:nvGrpSpPr>
        <p:grpSpPr>
          <a:xfrm>
            <a:off x="10635122" y="2192527"/>
            <a:ext cx="335541" cy="575767"/>
            <a:chOff x="4317810" y="2124538"/>
            <a:chExt cx="299928" cy="514658"/>
          </a:xfrm>
        </p:grpSpPr>
        <p:sp>
          <p:nvSpPr>
            <p:cNvPr id="92" name="PA-底下的价格4">
              <a:extLst>
                <a:ext uri="{FF2B5EF4-FFF2-40B4-BE49-F238E27FC236}">
                  <a16:creationId xmlns="" xmlns:a16="http://schemas.microsoft.com/office/drawing/2014/main" id="{61C2790F-995B-4198-9042-C2EFE087639F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4317810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0063E4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76" name="PA-底下的价格5">
              <a:extLst>
                <a:ext uri="{FF2B5EF4-FFF2-40B4-BE49-F238E27FC236}">
                  <a16:creationId xmlns="" xmlns:a16="http://schemas.microsoft.com/office/drawing/2014/main" id="{4A38A2B5-E40E-4260-A5DD-E25ADB904F3A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4317810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13DCFF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100" name="PA-上面的价格4">
              <a:extLst>
                <a:ext uri="{FF2B5EF4-FFF2-40B4-BE49-F238E27FC236}">
                  <a16:creationId xmlns="" xmlns:a16="http://schemas.microsoft.com/office/drawing/2014/main" id="{45975ABA-027E-48C2-9FDB-3CCA619DC9B0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4350351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0063E4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101" name="PA-上面的价格5">
              <a:extLst>
                <a:ext uri="{FF2B5EF4-FFF2-40B4-BE49-F238E27FC236}">
                  <a16:creationId xmlns="" xmlns:a16="http://schemas.microsoft.com/office/drawing/2014/main" id="{682D335F-2CC7-4DA3-95FC-CF1904B3D7F1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4350351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="" xmlns:a16="http://schemas.microsoft.com/office/drawing/2014/main" id="{4EB524C5-2681-47F0-A783-B85F98549954}"/>
              </a:ext>
            </a:extLst>
          </p:cNvPr>
          <p:cNvSpPr/>
          <p:nvPr/>
        </p:nvSpPr>
        <p:spPr>
          <a:xfrm>
            <a:off x="9393771" y="2153924"/>
            <a:ext cx="793206" cy="793207"/>
          </a:xfrm>
          <a:prstGeom prst="roundRect">
            <a:avLst>
              <a:gd name="adj" fmla="val 6200"/>
            </a:avLst>
          </a:prstGeom>
          <a:solidFill>
            <a:srgbClr val="FF867A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="" xmlns:a16="http://schemas.microsoft.com/office/drawing/2014/main" id="{9E88A359-5F6E-4111-BE87-E64B645A9234}"/>
              </a:ext>
            </a:extLst>
          </p:cNvPr>
          <p:cNvSpPr/>
          <p:nvPr/>
        </p:nvSpPr>
        <p:spPr>
          <a:xfrm>
            <a:off x="9463889" y="2083807"/>
            <a:ext cx="793206" cy="793207"/>
          </a:xfrm>
          <a:prstGeom prst="roundRect">
            <a:avLst>
              <a:gd name="adj" fmla="val 6200"/>
            </a:avLst>
          </a:prstGeom>
          <a:solidFill>
            <a:srgbClr val="016BAE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6BAE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DA11088-3836-4A5D-B01C-6992E77A5552}"/>
              </a:ext>
            </a:extLst>
          </p:cNvPr>
          <p:cNvGrpSpPr/>
          <p:nvPr/>
        </p:nvGrpSpPr>
        <p:grpSpPr>
          <a:xfrm>
            <a:off x="9692722" y="2192527"/>
            <a:ext cx="335541" cy="575767"/>
            <a:chOff x="3401685" y="2124538"/>
            <a:chExt cx="299928" cy="514658"/>
          </a:xfrm>
        </p:grpSpPr>
        <p:sp>
          <p:nvSpPr>
            <p:cNvPr id="90" name="PA-底下的价格3">
              <a:extLst>
                <a:ext uri="{FF2B5EF4-FFF2-40B4-BE49-F238E27FC236}">
                  <a16:creationId xmlns="" xmlns:a16="http://schemas.microsoft.com/office/drawing/2014/main" id="{728D7D53-2265-49C2-8DC6-1BC9DA99E750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3401685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13DCFF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77" name="PA-底下的价格6">
              <a:extLst>
                <a:ext uri="{FF2B5EF4-FFF2-40B4-BE49-F238E27FC236}">
                  <a16:creationId xmlns="" xmlns:a16="http://schemas.microsoft.com/office/drawing/2014/main" id="{CB80CAD5-4BA7-440E-8E23-054E55C7E839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3401685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13DCFF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99" name="PA-上面的价格3">
              <a:extLst>
                <a:ext uri="{FF2B5EF4-FFF2-40B4-BE49-F238E27FC236}">
                  <a16:creationId xmlns="" xmlns:a16="http://schemas.microsoft.com/office/drawing/2014/main" id="{B6107853-33BE-4F6F-9602-F416A0DAE38A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3434226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rgbClr val="13DCFF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102" name="PA-上面的价格6">
              <a:extLst>
                <a:ext uri="{FF2B5EF4-FFF2-40B4-BE49-F238E27FC236}">
                  <a16:creationId xmlns="" xmlns:a16="http://schemas.microsoft.com/office/drawing/2014/main" id="{99A7C249-760F-440E-84C8-38EDAB8B5647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3434226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2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1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1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9" y="100838"/>
                  </a:cubicBezTo>
                  <a:lnTo>
                    <a:pt x="55779" y="104724"/>
                  </a:lnTo>
                  <a:lnTo>
                    <a:pt x="20346" y="104724"/>
                  </a:lnTo>
                  <a:lnTo>
                    <a:pt x="20346" y="94437"/>
                  </a:lnTo>
                  <a:cubicBezTo>
                    <a:pt x="20288" y="87474"/>
                    <a:pt x="21431" y="81797"/>
                    <a:pt x="23775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2" y="2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</p:grpSp>
      <p:sp>
        <p:nvSpPr>
          <p:cNvPr id="68" name="矩形: 圆角 67">
            <a:extLst>
              <a:ext uri="{FF2B5EF4-FFF2-40B4-BE49-F238E27FC236}">
                <a16:creationId xmlns="" xmlns:a16="http://schemas.microsoft.com/office/drawing/2014/main" id="{5A54492B-8E17-49E0-98C8-596F8F331D4A}"/>
              </a:ext>
            </a:extLst>
          </p:cNvPr>
          <p:cNvSpPr/>
          <p:nvPr/>
        </p:nvSpPr>
        <p:spPr>
          <a:xfrm>
            <a:off x="8451375" y="2153924"/>
            <a:ext cx="793206" cy="793207"/>
          </a:xfrm>
          <a:prstGeom prst="roundRect">
            <a:avLst>
              <a:gd name="adj" fmla="val 6200"/>
            </a:avLst>
          </a:prstGeom>
          <a:solidFill>
            <a:srgbClr val="FF867A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="" xmlns:a16="http://schemas.microsoft.com/office/drawing/2014/main" id="{A7BF1A8D-48DF-4502-A0FD-61E4D169B282}"/>
              </a:ext>
            </a:extLst>
          </p:cNvPr>
          <p:cNvSpPr/>
          <p:nvPr/>
        </p:nvSpPr>
        <p:spPr>
          <a:xfrm>
            <a:off x="8521491" y="2083807"/>
            <a:ext cx="793206" cy="793207"/>
          </a:xfrm>
          <a:prstGeom prst="roundRect">
            <a:avLst>
              <a:gd name="adj" fmla="val 6200"/>
            </a:avLst>
          </a:prstGeom>
          <a:solidFill>
            <a:srgbClr val="016BAE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6BAE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F0638FC-F0BC-43DB-84BA-5A2161E828F7}"/>
              </a:ext>
            </a:extLst>
          </p:cNvPr>
          <p:cNvGrpSpPr/>
          <p:nvPr/>
        </p:nvGrpSpPr>
        <p:grpSpPr>
          <a:xfrm>
            <a:off x="8750323" y="2192527"/>
            <a:ext cx="335541" cy="575767"/>
            <a:chOff x="2485561" y="2124538"/>
            <a:chExt cx="299928" cy="514658"/>
          </a:xfrm>
        </p:grpSpPr>
        <p:sp>
          <p:nvSpPr>
            <p:cNvPr id="88" name="PA-底下的价格2">
              <a:extLst>
                <a:ext uri="{FF2B5EF4-FFF2-40B4-BE49-F238E27FC236}">
                  <a16:creationId xmlns="" xmlns:a16="http://schemas.microsoft.com/office/drawing/2014/main" id="{E57378B5-DB36-40AF-9996-F8FEBF1FEAA4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485561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1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0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0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8" y="100838"/>
                  </a:cubicBezTo>
                  <a:lnTo>
                    <a:pt x="55778" y="104724"/>
                  </a:lnTo>
                  <a:lnTo>
                    <a:pt x="20345" y="104724"/>
                  </a:lnTo>
                  <a:lnTo>
                    <a:pt x="20345" y="94437"/>
                  </a:lnTo>
                  <a:cubicBezTo>
                    <a:pt x="20288" y="87474"/>
                    <a:pt x="21431" y="81797"/>
                    <a:pt x="23774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1" y="25"/>
                  </a:cubicBezTo>
                  <a:close/>
                </a:path>
              </a:pathLst>
            </a:custGeom>
            <a:solidFill>
              <a:srgbClr val="13DCFF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78" name="PA-底下的价格7">
              <a:extLst>
                <a:ext uri="{FF2B5EF4-FFF2-40B4-BE49-F238E27FC236}">
                  <a16:creationId xmlns="" xmlns:a16="http://schemas.microsoft.com/office/drawing/2014/main" id="{C7172BC1-87D2-4BB9-B2D8-B287EBB387B2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485561" y="2157079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1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0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0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8" y="100838"/>
                  </a:cubicBezTo>
                  <a:lnTo>
                    <a:pt x="55778" y="104724"/>
                  </a:lnTo>
                  <a:lnTo>
                    <a:pt x="20345" y="104724"/>
                  </a:lnTo>
                  <a:lnTo>
                    <a:pt x="20345" y="94437"/>
                  </a:lnTo>
                  <a:cubicBezTo>
                    <a:pt x="20288" y="87474"/>
                    <a:pt x="21431" y="81797"/>
                    <a:pt x="23774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1" y="25"/>
                  </a:cubicBezTo>
                  <a:close/>
                </a:path>
              </a:pathLst>
            </a:custGeom>
            <a:solidFill>
              <a:srgbClr val="13DCFF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98" name="PA-上面的价格2">
              <a:extLst>
                <a:ext uri="{FF2B5EF4-FFF2-40B4-BE49-F238E27FC236}">
                  <a16:creationId xmlns="" xmlns:a16="http://schemas.microsoft.com/office/drawing/2014/main" id="{A38DE440-FF30-4654-BEDD-E8304C143D55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2518102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1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0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0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8" y="100838"/>
                  </a:cubicBezTo>
                  <a:lnTo>
                    <a:pt x="55778" y="104724"/>
                  </a:lnTo>
                  <a:lnTo>
                    <a:pt x="20345" y="104724"/>
                  </a:lnTo>
                  <a:lnTo>
                    <a:pt x="20345" y="94437"/>
                  </a:lnTo>
                  <a:cubicBezTo>
                    <a:pt x="20288" y="87474"/>
                    <a:pt x="21431" y="81797"/>
                    <a:pt x="23774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1" y="25"/>
                  </a:cubicBezTo>
                  <a:close/>
                </a:path>
              </a:pathLst>
            </a:custGeom>
            <a:solidFill>
              <a:srgbClr val="13DCFF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103" name="PA-上面的价格7">
              <a:extLst>
                <a:ext uri="{FF2B5EF4-FFF2-40B4-BE49-F238E27FC236}">
                  <a16:creationId xmlns="" xmlns:a16="http://schemas.microsoft.com/office/drawing/2014/main" id="{E00FEE17-1AA3-4D5F-A1DC-E81B7D67E3E9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2518102" y="2124538"/>
              <a:ext cx="267387" cy="482117"/>
            </a:xfrm>
            <a:custGeom>
              <a:avLst/>
              <a:gdLst/>
              <a:ahLst/>
              <a:cxnLst/>
              <a:rect l="l" t="t" r="r" b="b"/>
              <a:pathLst>
                <a:path w="90549" h="163269">
                  <a:moveTo>
                    <a:pt x="38176" y="117983"/>
                  </a:moveTo>
                  <a:cubicBezTo>
                    <a:pt x="48239" y="117740"/>
                    <a:pt x="54688" y="119140"/>
                    <a:pt x="57522" y="122183"/>
                  </a:cubicBezTo>
                  <a:cubicBezTo>
                    <a:pt x="60355" y="125227"/>
                    <a:pt x="61603" y="131370"/>
                    <a:pt x="61265" y="140614"/>
                  </a:cubicBezTo>
                  <a:cubicBezTo>
                    <a:pt x="61603" y="149758"/>
                    <a:pt x="60355" y="155873"/>
                    <a:pt x="57522" y="158959"/>
                  </a:cubicBezTo>
                  <a:cubicBezTo>
                    <a:pt x="54688" y="162046"/>
                    <a:pt x="48239" y="163474"/>
                    <a:pt x="38176" y="163246"/>
                  </a:cubicBezTo>
                  <a:cubicBezTo>
                    <a:pt x="28113" y="163474"/>
                    <a:pt x="21665" y="162046"/>
                    <a:pt x="18831" y="158959"/>
                  </a:cubicBezTo>
                  <a:cubicBezTo>
                    <a:pt x="15997" y="155873"/>
                    <a:pt x="14750" y="149758"/>
                    <a:pt x="15088" y="140614"/>
                  </a:cubicBezTo>
                  <a:cubicBezTo>
                    <a:pt x="14750" y="131370"/>
                    <a:pt x="15997" y="125227"/>
                    <a:pt x="18831" y="122183"/>
                  </a:cubicBezTo>
                  <a:cubicBezTo>
                    <a:pt x="21665" y="119140"/>
                    <a:pt x="28113" y="117740"/>
                    <a:pt x="38176" y="117983"/>
                  </a:cubicBezTo>
                  <a:close/>
                  <a:moveTo>
                    <a:pt x="34061" y="25"/>
                  </a:moveTo>
                  <a:cubicBezTo>
                    <a:pt x="54416" y="-294"/>
                    <a:pt x="68971" y="2459"/>
                    <a:pt x="77724" y="8284"/>
                  </a:cubicBezTo>
                  <a:cubicBezTo>
                    <a:pt x="86478" y="14108"/>
                    <a:pt x="90745" y="24919"/>
                    <a:pt x="90526" y="40716"/>
                  </a:cubicBezTo>
                  <a:cubicBezTo>
                    <a:pt x="90730" y="49327"/>
                    <a:pt x="89578" y="56680"/>
                    <a:pt x="87068" y="62776"/>
                  </a:cubicBezTo>
                  <a:cubicBezTo>
                    <a:pt x="84558" y="68872"/>
                    <a:pt x="79462" y="74854"/>
                    <a:pt x="71780" y="80721"/>
                  </a:cubicBezTo>
                  <a:cubicBezTo>
                    <a:pt x="64913" y="86088"/>
                    <a:pt x="60474" y="90098"/>
                    <a:pt x="58465" y="92751"/>
                  </a:cubicBezTo>
                  <a:cubicBezTo>
                    <a:pt x="56455" y="95404"/>
                    <a:pt x="55559" y="98099"/>
                    <a:pt x="55778" y="100838"/>
                  </a:cubicBezTo>
                  <a:lnTo>
                    <a:pt x="55778" y="104724"/>
                  </a:lnTo>
                  <a:lnTo>
                    <a:pt x="20345" y="104724"/>
                  </a:lnTo>
                  <a:lnTo>
                    <a:pt x="20345" y="94437"/>
                  </a:lnTo>
                  <a:cubicBezTo>
                    <a:pt x="20288" y="87474"/>
                    <a:pt x="21431" y="81797"/>
                    <a:pt x="23774" y="77406"/>
                  </a:cubicBezTo>
                  <a:cubicBezTo>
                    <a:pt x="26118" y="73015"/>
                    <a:pt x="30004" y="68482"/>
                    <a:pt x="35433" y="63805"/>
                  </a:cubicBezTo>
                  <a:cubicBezTo>
                    <a:pt x="38895" y="60885"/>
                    <a:pt x="41229" y="58323"/>
                    <a:pt x="42434" y="56118"/>
                  </a:cubicBezTo>
                  <a:cubicBezTo>
                    <a:pt x="43639" y="53913"/>
                    <a:pt x="44201" y="51065"/>
                    <a:pt x="44120" y="47574"/>
                  </a:cubicBezTo>
                  <a:cubicBezTo>
                    <a:pt x="44239" y="42697"/>
                    <a:pt x="42801" y="39535"/>
                    <a:pt x="39805" y="38087"/>
                  </a:cubicBezTo>
                  <a:cubicBezTo>
                    <a:pt x="36809" y="36639"/>
                    <a:pt x="31542" y="35992"/>
                    <a:pt x="24003" y="36144"/>
                  </a:cubicBezTo>
                  <a:cubicBezTo>
                    <a:pt x="19760" y="36154"/>
                    <a:pt x="15616" y="36420"/>
                    <a:pt x="11573" y="36944"/>
                  </a:cubicBezTo>
                  <a:cubicBezTo>
                    <a:pt x="7530" y="37468"/>
                    <a:pt x="3672" y="38192"/>
                    <a:pt x="0" y="39116"/>
                  </a:cubicBezTo>
                  <a:lnTo>
                    <a:pt x="0" y="3454"/>
                  </a:lnTo>
                  <a:cubicBezTo>
                    <a:pt x="4777" y="2211"/>
                    <a:pt x="10139" y="1326"/>
                    <a:pt x="16088" y="797"/>
                  </a:cubicBezTo>
                  <a:cubicBezTo>
                    <a:pt x="22036" y="268"/>
                    <a:pt x="28027" y="11"/>
                    <a:pt x="34061" y="2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="" xmlns:a16="http://schemas.microsoft.com/office/drawing/2014/main" id="{D898146E-234E-4860-91CD-17183B10A26C}"/>
              </a:ext>
            </a:extLst>
          </p:cNvPr>
          <p:cNvSpPr/>
          <p:nvPr/>
        </p:nvSpPr>
        <p:spPr>
          <a:xfrm>
            <a:off x="7508977" y="2153924"/>
            <a:ext cx="793206" cy="793207"/>
          </a:xfrm>
          <a:prstGeom prst="roundRect">
            <a:avLst>
              <a:gd name="adj" fmla="val 6200"/>
            </a:avLst>
          </a:prstGeom>
          <a:solidFill>
            <a:srgbClr val="FF867A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0CE957A3-BEEB-4CB7-BEE3-FB92863877E3}"/>
              </a:ext>
            </a:extLst>
          </p:cNvPr>
          <p:cNvSpPr/>
          <p:nvPr/>
        </p:nvSpPr>
        <p:spPr>
          <a:xfrm>
            <a:off x="7579094" y="2083807"/>
            <a:ext cx="793206" cy="793207"/>
          </a:xfrm>
          <a:prstGeom prst="roundRect">
            <a:avLst>
              <a:gd name="adj" fmla="val 6200"/>
            </a:avLst>
          </a:prstGeom>
          <a:solidFill>
            <a:srgbClr val="016BAE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6BAE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BCA7919-BD25-445F-A9EC-2CBE3D761E6E}"/>
              </a:ext>
            </a:extLst>
          </p:cNvPr>
          <p:cNvGrpSpPr/>
          <p:nvPr/>
        </p:nvGrpSpPr>
        <p:grpSpPr>
          <a:xfrm>
            <a:off x="7751327" y="2200161"/>
            <a:ext cx="448739" cy="560503"/>
            <a:chOff x="1518843" y="2131357"/>
            <a:chExt cx="401114" cy="501017"/>
          </a:xfrm>
        </p:grpSpPr>
        <p:sp>
          <p:nvSpPr>
            <p:cNvPr id="86" name="PA-底下的价格1">
              <a:extLst>
                <a:ext uri="{FF2B5EF4-FFF2-40B4-BE49-F238E27FC236}">
                  <a16:creationId xmlns="" xmlns:a16="http://schemas.microsoft.com/office/drawing/2014/main" id="{30C1999F-6D39-4A22-AA85-69DC164B7BC0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518843" y="2163898"/>
              <a:ext cx="368573" cy="468476"/>
            </a:xfrm>
            <a:custGeom>
              <a:avLst/>
              <a:gdLst/>
              <a:ahLst/>
              <a:cxnLst/>
              <a:rect l="l" t="t" r="r" b="b"/>
              <a:pathLst>
                <a:path w="124816" h="158648">
                  <a:moveTo>
                    <a:pt x="65837" y="44577"/>
                  </a:moveTo>
                  <a:lnTo>
                    <a:pt x="36576" y="91211"/>
                  </a:lnTo>
                  <a:lnTo>
                    <a:pt x="36576" y="92583"/>
                  </a:lnTo>
                  <a:lnTo>
                    <a:pt x="67209" y="92583"/>
                  </a:lnTo>
                  <a:lnTo>
                    <a:pt x="67209" y="44577"/>
                  </a:lnTo>
                  <a:close/>
                  <a:moveTo>
                    <a:pt x="59665" y="0"/>
                  </a:moveTo>
                  <a:lnTo>
                    <a:pt x="108814" y="0"/>
                  </a:lnTo>
                  <a:lnTo>
                    <a:pt x="108814" y="92583"/>
                  </a:lnTo>
                  <a:lnTo>
                    <a:pt x="124816" y="92583"/>
                  </a:lnTo>
                  <a:lnTo>
                    <a:pt x="124816" y="128930"/>
                  </a:lnTo>
                  <a:lnTo>
                    <a:pt x="108814" y="128930"/>
                  </a:lnTo>
                  <a:lnTo>
                    <a:pt x="108814" y="158648"/>
                  </a:lnTo>
                  <a:lnTo>
                    <a:pt x="67209" y="158648"/>
                  </a:lnTo>
                  <a:lnTo>
                    <a:pt x="67209" y="128930"/>
                  </a:lnTo>
                  <a:lnTo>
                    <a:pt x="0" y="128930"/>
                  </a:lnTo>
                  <a:lnTo>
                    <a:pt x="0" y="88468"/>
                  </a:lnTo>
                  <a:close/>
                </a:path>
              </a:pathLst>
            </a:custGeom>
            <a:solidFill>
              <a:srgbClr val="0063E4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79" name="PA-底下的价格8">
              <a:extLst>
                <a:ext uri="{FF2B5EF4-FFF2-40B4-BE49-F238E27FC236}">
                  <a16:creationId xmlns="" xmlns:a16="http://schemas.microsoft.com/office/drawing/2014/main" id="{4EE31F69-1A97-4211-B706-5B6861853A79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1518843" y="2163898"/>
              <a:ext cx="368573" cy="468476"/>
            </a:xfrm>
            <a:custGeom>
              <a:avLst/>
              <a:gdLst/>
              <a:ahLst/>
              <a:cxnLst/>
              <a:rect l="l" t="t" r="r" b="b"/>
              <a:pathLst>
                <a:path w="124816" h="158648">
                  <a:moveTo>
                    <a:pt x="65837" y="44577"/>
                  </a:moveTo>
                  <a:lnTo>
                    <a:pt x="36576" y="91211"/>
                  </a:lnTo>
                  <a:lnTo>
                    <a:pt x="36576" y="92583"/>
                  </a:lnTo>
                  <a:lnTo>
                    <a:pt x="67209" y="92583"/>
                  </a:lnTo>
                  <a:lnTo>
                    <a:pt x="67209" y="44577"/>
                  </a:lnTo>
                  <a:close/>
                  <a:moveTo>
                    <a:pt x="59665" y="0"/>
                  </a:moveTo>
                  <a:lnTo>
                    <a:pt x="108814" y="0"/>
                  </a:lnTo>
                  <a:lnTo>
                    <a:pt x="108814" y="92583"/>
                  </a:lnTo>
                  <a:lnTo>
                    <a:pt x="124816" y="92583"/>
                  </a:lnTo>
                  <a:lnTo>
                    <a:pt x="124816" y="128930"/>
                  </a:lnTo>
                  <a:lnTo>
                    <a:pt x="108814" y="128930"/>
                  </a:lnTo>
                  <a:lnTo>
                    <a:pt x="108814" y="158648"/>
                  </a:lnTo>
                  <a:lnTo>
                    <a:pt x="67209" y="158648"/>
                  </a:lnTo>
                  <a:lnTo>
                    <a:pt x="67209" y="128930"/>
                  </a:lnTo>
                  <a:lnTo>
                    <a:pt x="0" y="128930"/>
                  </a:lnTo>
                  <a:lnTo>
                    <a:pt x="0" y="88468"/>
                  </a:lnTo>
                  <a:close/>
                </a:path>
              </a:pathLst>
            </a:custGeom>
            <a:solidFill>
              <a:srgbClr val="13DCFF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97" name="PA-上面的价格1">
              <a:extLst>
                <a:ext uri="{FF2B5EF4-FFF2-40B4-BE49-F238E27FC236}">
                  <a16:creationId xmlns="" xmlns:a16="http://schemas.microsoft.com/office/drawing/2014/main" id="{357CB151-5028-4D31-879A-56F11834B948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1551384" y="2131357"/>
              <a:ext cx="368573" cy="468476"/>
            </a:xfrm>
            <a:custGeom>
              <a:avLst/>
              <a:gdLst/>
              <a:ahLst/>
              <a:cxnLst/>
              <a:rect l="l" t="t" r="r" b="b"/>
              <a:pathLst>
                <a:path w="124816" h="158648">
                  <a:moveTo>
                    <a:pt x="65837" y="44577"/>
                  </a:moveTo>
                  <a:lnTo>
                    <a:pt x="36576" y="91211"/>
                  </a:lnTo>
                  <a:lnTo>
                    <a:pt x="36576" y="92583"/>
                  </a:lnTo>
                  <a:lnTo>
                    <a:pt x="67209" y="92583"/>
                  </a:lnTo>
                  <a:lnTo>
                    <a:pt x="67209" y="44577"/>
                  </a:lnTo>
                  <a:close/>
                  <a:moveTo>
                    <a:pt x="59665" y="0"/>
                  </a:moveTo>
                  <a:lnTo>
                    <a:pt x="108814" y="0"/>
                  </a:lnTo>
                  <a:lnTo>
                    <a:pt x="108814" y="92583"/>
                  </a:lnTo>
                  <a:lnTo>
                    <a:pt x="124816" y="92583"/>
                  </a:lnTo>
                  <a:lnTo>
                    <a:pt x="124816" y="128930"/>
                  </a:lnTo>
                  <a:lnTo>
                    <a:pt x="108814" y="128930"/>
                  </a:lnTo>
                  <a:lnTo>
                    <a:pt x="108814" y="158648"/>
                  </a:lnTo>
                  <a:lnTo>
                    <a:pt x="67209" y="158648"/>
                  </a:lnTo>
                  <a:lnTo>
                    <a:pt x="67209" y="128930"/>
                  </a:lnTo>
                  <a:lnTo>
                    <a:pt x="0" y="128930"/>
                  </a:lnTo>
                  <a:lnTo>
                    <a:pt x="0" y="88468"/>
                  </a:lnTo>
                  <a:close/>
                </a:path>
              </a:pathLst>
            </a:custGeom>
            <a:solidFill>
              <a:srgbClr val="0063E4"/>
            </a:solidFill>
            <a:ln w="38100">
              <a:solidFill>
                <a:schemeClr val="accent1">
                  <a:shade val="5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  <p:sp>
          <p:nvSpPr>
            <p:cNvPr id="104" name="PA-上面的价格8">
              <a:extLst>
                <a:ext uri="{FF2B5EF4-FFF2-40B4-BE49-F238E27FC236}">
                  <a16:creationId xmlns="" xmlns:a16="http://schemas.microsoft.com/office/drawing/2014/main" id="{45FAD3D3-3913-45B5-A107-254AAEB9B26D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551384" y="2131357"/>
              <a:ext cx="368573" cy="468476"/>
            </a:xfrm>
            <a:custGeom>
              <a:avLst/>
              <a:gdLst/>
              <a:ahLst/>
              <a:cxnLst/>
              <a:rect l="l" t="t" r="r" b="b"/>
              <a:pathLst>
                <a:path w="124816" h="158648">
                  <a:moveTo>
                    <a:pt x="65837" y="44577"/>
                  </a:moveTo>
                  <a:lnTo>
                    <a:pt x="36576" y="91211"/>
                  </a:lnTo>
                  <a:lnTo>
                    <a:pt x="36576" y="92583"/>
                  </a:lnTo>
                  <a:lnTo>
                    <a:pt x="67209" y="92583"/>
                  </a:lnTo>
                  <a:lnTo>
                    <a:pt x="67209" y="44577"/>
                  </a:lnTo>
                  <a:close/>
                  <a:moveTo>
                    <a:pt x="59665" y="0"/>
                  </a:moveTo>
                  <a:lnTo>
                    <a:pt x="108814" y="0"/>
                  </a:lnTo>
                  <a:lnTo>
                    <a:pt x="108814" y="92583"/>
                  </a:lnTo>
                  <a:lnTo>
                    <a:pt x="124816" y="92583"/>
                  </a:lnTo>
                  <a:lnTo>
                    <a:pt x="124816" y="128930"/>
                  </a:lnTo>
                  <a:lnTo>
                    <a:pt x="108814" y="128930"/>
                  </a:lnTo>
                  <a:lnTo>
                    <a:pt x="108814" y="158648"/>
                  </a:lnTo>
                  <a:lnTo>
                    <a:pt x="67209" y="158648"/>
                  </a:lnTo>
                  <a:lnTo>
                    <a:pt x="67209" y="128930"/>
                  </a:lnTo>
                  <a:lnTo>
                    <a:pt x="0" y="128930"/>
                  </a:lnTo>
                  <a:lnTo>
                    <a:pt x="0" y="88468"/>
                  </a:lnTo>
                  <a:close/>
                </a:path>
              </a:pathLst>
            </a:custGeom>
            <a:solidFill>
              <a:schemeClr val="bg1"/>
            </a:solidFill>
            <a:ln w="635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rgbClr val="FF867A"/>
                </a:solidFill>
              </a:endParaRP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="" xmlns:a16="http://schemas.microsoft.com/office/drawing/2014/main" id="{863CBE3E-D4E2-4AC3-A843-C0787CE04D2A}"/>
              </a:ext>
            </a:extLst>
          </p:cNvPr>
          <p:cNvSpPr/>
          <p:nvPr/>
        </p:nvSpPr>
        <p:spPr>
          <a:xfrm>
            <a:off x="6920321" y="2492856"/>
            <a:ext cx="454276" cy="454276"/>
          </a:xfrm>
          <a:prstGeom prst="roundRect">
            <a:avLst>
              <a:gd name="adj" fmla="val 8300"/>
            </a:avLst>
          </a:prstGeom>
          <a:solidFill>
            <a:srgbClr val="FF867A"/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EFE87D63-D28D-4829-9B2A-8F4CFB70102A}"/>
              </a:ext>
            </a:extLst>
          </p:cNvPr>
          <p:cNvSpPr/>
          <p:nvPr/>
        </p:nvSpPr>
        <p:spPr>
          <a:xfrm>
            <a:off x="6975628" y="2437550"/>
            <a:ext cx="454275" cy="454275"/>
          </a:xfrm>
          <a:prstGeom prst="roundRect">
            <a:avLst>
              <a:gd name="adj" fmla="val 8300"/>
            </a:avLst>
          </a:prstGeom>
          <a:solidFill>
            <a:srgbClr val="016BAE"/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6BAE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FC34D2A-C888-4573-B1BF-CD62B0CFEF66}"/>
              </a:ext>
            </a:extLst>
          </p:cNvPr>
          <p:cNvGrpSpPr/>
          <p:nvPr/>
        </p:nvGrpSpPr>
        <p:grpSpPr>
          <a:xfrm>
            <a:off x="7089102" y="2532095"/>
            <a:ext cx="227327" cy="265185"/>
            <a:chOff x="1302315" y="2089519"/>
            <a:chExt cx="148245" cy="172934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E3A9D1C2-40FB-42FB-BD72-1B0B605D2FB8}"/>
                </a:ext>
              </a:extLst>
            </p:cNvPr>
            <p:cNvGrpSpPr/>
            <p:nvPr/>
          </p:nvGrpSpPr>
          <p:grpSpPr>
            <a:xfrm>
              <a:off x="1302315" y="2103805"/>
              <a:ext cx="133959" cy="158648"/>
              <a:chOff x="1316601" y="2089519"/>
              <a:chExt cx="133959" cy="158648"/>
            </a:xfrm>
          </p:grpSpPr>
          <p:sp>
            <p:nvSpPr>
              <p:cNvPr id="106" name="PA-底下那层钱币符号2">
                <a:extLst>
                  <a:ext uri="{FF2B5EF4-FFF2-40B4-BE49-F238E27FC236}">
                    <a16:creationId xmlns="" xmlns:a16="http://schemas.microsoft.com/office/drawing/2014/main" id="{B48A0F36-B84A-48D0-817F-85EEB28BC7D0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316601" y="2089519"/>
                <a:ext cx="133959" cy="158648"/>
              </a:xfrm>
              <a:custGeom>
                <a:avLst/>
                <a:gdLst/>
                <a:ahLst/>
                <a:cxnLst/>
                <a:rect l="l" t="t" r="r" b="b"/>
                <a:pathLst>
                  <a:path w="133959" h="158648">
                    <a:moveTo>
                      <a:pt x="0" y="0"/>
                    </a:moveTo>
                    <a:lnTo>
                      <a:pt x="45491" y="0"/>
                    </a:lnTo>
                    <a:lnTo>
                      <a:pt x="65837" y="50520"/>
                    </a:lnTo>
                    <a:lnTo>
                      <a:pt x="67208" y="50520"/>
                    </a:lnTo>
                    <a:lnTo>
                      <a:pt x="89382" y="0"/>
                    </a:lnTo>
                    <a:lnTo>
                      <a:pt x="133959" y="0"/>
                    </a:lnTo>
                    <a:lnTo>
                      <a:pt x="95555" y="69494"/>
                    </a:lnTo>
                    <a:lnTo>
                      <a:pt x="120015" y="69494"/>
                    </a:lnTo>
                    <a:lnTo>
                      <a:pt x="120015" y="88925"/>
                    </a:lnTo>
                    <a:lnTo>
                      <a:pt x="85953" y="88925"/>
                    </a:lnTo>
                    <a:lnTo>
                      <a:pt x="85953" y="102641"/>
                    </a:lnTo>
                    <a:lnTo>
                      <a:pt x="120015" y="102641"/>
                    </a:lnTo>
                    <a:lnTo>
                      <a:pt x="120015" y="122301"/>
                    </a:lnTo>
                    <a:lnTo>
                      <a:pt x="85953" y="122301"/>
                    </a:lnTo>
                    <a:lnTo>
                      <a:pt x="85953" y="158648"/>
                    </a:lnTo>
                    <a:lnTo>
                      <a:pt x="45491" y="158648"/>
                    </a:lnTo>
                    <a:lnTo>
                      <a:pt x="45491" y="122301"/>
                    </a:lnTo>
                    <a:lnTo>
                      <a:pt x="11658" y="122301"/>
                    </a:lnTo>
                    <a:lnTo>
                      <a:pt x="11658" y="102641"/>
                    </a:lnTo>
                    <a:lnTo>
                      <a:pt x="45491" y="102641"/>
                    </a:lnTo>
                    <a:lnTo>
                      <a:pt x="45491" y="88925"/>
                    </a:lnTo>
                    <a:lnTo>
                      <a:pt x="11658" y="88925"/>
                    </a:lnTo>
                    <a:lnTo>
                      <a:pt x="11658" y="69494"/>
                    </a:lnTo>
                    <a:lnTo>
                      <a:pt x="36576" y="69494"/>
                    </a:lnTo>
                    <a:close/>
                  </a:path>
                </a:pathLst>
              </a:custGeom>
              <a:solidFill>
                <a:srgbClr val="13DCFF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0" name="PA-底下那层钱币符号1">
                <a:extLst>
                  <a:ext uri="{FF2B5EF4-FFF2-40B4-BE49-F238E27FC236}">
                    <a16:creationId xmlns="" xmlns:a16="http://schemas.microsoft.com/office/drawing/2014/main" id="{217DCD94-FBE6-4DBD-B7F4-A7DBB2B9D887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316601" y="2089519"/>
                <a:ext cx="133959" cy="158648"/>
              </a:xfrm>
              <a:custGeom>
                <a:avLst/>
                <a:gdLst/>
                <a:ahLst/>
                <a:cxnLst/>
                <a:rect l="l" t="t" r="r" b="b"/>
                <a:pathLst>
                  <a:path w="133959" h="158648">
                    <a:moveTo>
                      <a:pt x="0" y="0"/>
                    </a:moveTo>
                    <a:lnTo>
                      <a:pt x="45491" y="0"/>
                    </a:lnTo>
                    <a:lnTo>
                      <a:pt x="65837" y="50520"/>
                    </a:lnTo>
                    <a:lnTo>
                      <a:pt x="67208" y="50520"/>
                    </a:lnTo>
                    <a:lnTo>
                      <a:pt x="89382" y="0"/>
                    </a:lnTo>
                    <a:lnTo>
                      <a:pt x="133959" y="0"/>
                    </a:lnTo>
                    <a:lnTo>
                      <a:pt x="95555" y="69494"/>
                    </a:lnTo>
                    <a:lnTo>
                      <a:pt x="120015" y="69494"/>
                    </a:lnTo>
                    <a:lnTo>
                      <a:pt x="120015" y="88925"/>
                    </a:lnTo>
                    <a:lnTo>
                      <a:pt x="85953" y="88925"/>
                    </a:lnTo>
                    <a:lnTo>
                      <a:pt x="85953" y="102641"/>
                    </a:lnTo>
                    <a:lnTo>
                      <a:pt x="120015" y="102641"/>
                    </a:lnTo>
                    <a:lnTo>
                      <a:pt x="120015" y="122301"/>
                    </a:lnTo>
                    <a:lnTo>
                      <a:pt x="85953" y="122301"/>
                    </a:lnTo>
                    <a:lnTo>
                      <a:pt x="85953" y="158648"/>
                    </a:lnTo>
                    <a:lnTo>
                      <a:pt x="45491" y="158648"/>
                    </a:lnTo>
                    <a:lnTo>
                      <a:pt x="45491" y="122301"/>
                    </a:lnTo>
                    <a:lnTo>
                      <a:pt x="11658" y="122301"/>
                    </a:lnTo>
                    <a:lnTo>
                      <a:pt x="11658" y="102641"/>
                    </a:lnTo>
                    <a:lnTo>
                      <a:pt x="45491" y="102641"/>
                    </a:lnTo>
                    <a:lnTo>
                      <a:pt x="45491" y="88925"/>
                    </a:lnTo>
                    <a:lnTo>
                      <a:pt x="11658" y="88925"/>
                    </a:lnTo>
                    <a:lnTo>
                      <a:pt x="11658" y="69494"/>
                    </a:lnTo>
                    <a:lnTo>
                      <a:pt x="36576" y="69494"/>
                    </a:lnTo>
                    <a:close/>
                  </a:path>
                </a:pathLst>
              </a:custGeom>
              <a:solidFill>
                <a:srgbClr val="13DCFF"/>
              </a:solidFill>
              <a:ln w="158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2C6162C-6D58-4970-A972-E4C30F5DE8DB}"/>
                </a:ext>
              </a:extLst>
            </p:cNvPr>
            <p:cNvGrpSpPr/>
            <p:nvPr/>
          </p:nvGrpSpPr>
          <p:grpSpPr>
            <a:xfrm>
              <a:off x="1316601" y="2089519"/>
              <a:ext cx="133959" cy="158648"/>
              <a:chOff x="1765828" y="1976498"/>
              <a:chExt cx="133959" cy="158648"/>
            </a:xfrm>
          </p:grpSpPr>
          <p:sp>
            <p:nvSpPr>
              <p:cNvPr id="96" name="PA-上面那层钱币符号2">
                <a:extLst>
                  <a:ext uri="{FF2B5EF4-FFF2-40B4-BE49-F238E27FC236}">
                    <a16:creationId xmlns="" xmlns:a16="http://schemas.microsoft.com/office/drawing/2014/main" id="{44C9A112-339B-4D38-85DD-FF3102D89A3B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765828" y="1976498"/>
                <a:ext cx="133959" cy="158648"/>
              </a:xfrm>
              <a:custGeom>
                <a:avLst/>
                <a:gdLst/>
                <a:ahLst/>
                <a:cxnLst/>
                <a:rect l="l" t="t" r="r" b="b"/>
                <a:pathLst>
                  <a:path w="133959" h="158648">
                    <a:moveTo>
                      <a:pt x="0" y="0"/>
                    </a:moveTo>
                    <a:lnTo>
                      <a:pt x="45491" y="0"/>
                    </a:lnTo>
                    <a:lnTo>
                      <a:pt x="65837" y="50520"/>
                    </a:lnTo>
                    <a:lnTo>
                      <a:pt x="67208" y="50520"/>
                    </a:lnTo>
                    <a:lnTo>
                      <a:pt x="89382" y="0"/>
                    </a:lnTo>
                    <a:lnTo>
                      <a:pt x="133959" y="0"/>
                    </a:lnTo>
                    <a:lnTo>
                      <a:pt x="95555" y="69494"/>
                    </a:lnTo>
                    <a:lnTo>
                      <a:pt x="120015" y="69494"/>
                    </a:lnTo>
                    <a:lnTo>
                      <a:pt x="120015" y="88925"/>
                    </a:lnTo>
                    <a:lnTo>
                      <a:pt x="85953" y="88925"/>
                    </a:lnTo>
                    <a:lnTo>
                      <a:pt x="85953" y="102641"/>
                    </a:lnTo>
                    <a:lnTo>
                      <a:pt x="120015" y="102641"/>
                    </a:lnTo>
                    <a:lnTo>
                      <a:pt x="120015" y="122301"/>
                    </a:lnTo>
                    <a:lnTo>
                      <a:pt x="85953" y="122301"/>
                    </a:lnTo>
                    <a:lnTo>
                      <a:pt x="85953" y="158648"/>
                    </a:lnTo>
                    <a:lnTo>
                      <a:pt x="45491" y="158648"/>
                    </a:lnTo>
                    <a:lnTo>
                      <a:pt x="45491" y="122301"/>
                    </a:lnTo>
                    <a:lnTo>
                      <a:pt x="11658" y="122301"/>
                    </a:lnTo>
                    <a:lnTo>
                      <a:pt x="11658" y="102641"/>
                    </a:lnTo>
                    <a:lnTo>
                      <a:pt x="45491" y="102641"/>
                    </a:lnTo>
                    <a:lnTo>
                      <a:pt x="45491" y="88925"/>
                    </a:lnTo>
                    <a:lnTo>
                      <a:pt x="11658" y="88925"/>
                    </a:lnTo>
                    <a:lnTo>
                      <a:pt x="11658" y="69494"/>
                    </a:lnTo>
                    <a:lnTo>
                      <a:pt x="36576" y="69494"/>
                    </a:lnTo>
                    <a:close/>
                  </a:path>
                </a:pathLst>
              </a:custGeom>
              <a:solidFill>
                <a:srgbClr val="13DCFF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5" name="PA-上面那层钱币符号1">
                <a:extLst>
                  <a:ext uri="{FF2B5EF4-FFF2-40B4-BE49-F238E27FC236}">
                    <a16:creationId xmlns="" xmlns:a16="http://schemas.microsoft.com/office/drawing/2014/main" id="{E1417DF6-D502-41FC-A03D-49B28943F9E4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765828" y="1976498"/>
                <a:ext cx="133959" cy="158648"/>
              </a:xfrm>
              <a:custGeom>
                <a:avLst/>
                <a:gdLst/>
                <a:ahLst/>
                <a:cxnLst/>
                <a:rect l="l" t="t" r="r" b="b"/>
                <a:pathLst>
                  <a:path w="133959" h="158648">
                    <a:moveTo>
                      <a:pt x="0" y="0"/>
                    </a:moveTo>
                    <a:lnTo>
                      <a:pt x="45491" y="0"/>
                    </a:lnTo>
                    <a:lnTo>
                      <a:pt x="65837" y="50520"/>
                    </a:lnTo>
                    <a:lnTo>
                      <a:pt x="67208" y="50520"/>
                    </a:lnTo>
                    <a:lnTo>
                      <a:pt x="89382" y="0"/>
                    </a:lnTo>
                    <a:lnTo>
                      <a:pt x="133959" y="0"/>
                    </a:lnTo>
                    <a:lnTo>
                      <a:pt x="95555" y="69494"/>
                    </a:lnTo>
                    <a:lnTo>
                      <a:pt x="120015" y="69494"/>
                    </a:lnTo>
                    <a:lnTo>
                      <a:pt x="120015" y="88925"/>
                    </a:lnTo>
                    <a:lnTo>
                      <a:pt x="85953" y="88925"/>
                    </a:lnTo>
                    <a:lnTo>
                      <a:pt x="85953" y="102641"/>
                    </a:lnTo>
                    <a:lnTo>
                      <a:pt x="120015" y="102641"/>
                    </a:lnTo>
                    <a:lnTo>
                      <a:pt x="120015" y="122301"/>
                    </a:lnTo>
                    <a:lnTo>
                      <a:pt x="85953" y="122301"/>
                    </a:lnTo>
                    <a:lnTo>
                      <a:pt x="85953" y="158648"/>
                    </a:lnTo>
                    <a:lnTo>
                      <a:pt x="45491" y="158648"/>
                    </a:lnTo>
                    <a:lnTo>
                      <a:pt x="45491" y="122301"/>
                    </a:lnTo>
                    <a:lnTo>
                      <a:pt x="11658" y="122301"/>
                    </a:lnTo>
                    <a:lnTo>
                      <a:pt x="11658" y="102641"/>
                    </a:lnTo>
                    <a:lnTo>
                      <a:pt x="45491" y="102641"/>
                    </a:lnTo>
                    <a:lnTo>
                      <a:pt x="45491" y="88925"/>
                    </a:lnTo>
                    <a:lnTo>
                      <a:pt x="11658" y="88925"/>
                    </a:lnTo>
                    <a:lnTo>
                      <a:pt x="11658" y="69494"/>
                    </a:lnTo>
                    <a:lnTo>
                      <a:pt x="36576" y="69494"/>
                    </a:ln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985844D-2F7C-4D66-83F0-625802D54323}"/>
              </a:ext>
            </a:extLst>
          </p:cNvPr>
          <p:cNvGrpSpPr/>
          <p:nvPr/>
        </p:nvGrpSpPr>
        <p:grpSpPr>
          <a:xfrm>
            <a:off x="9386720" y="1520662"/>
            <a:ext cx="1812775" cy="369605"/>
            <a:chOff x="9594073" y="1523241"/>
            <a:chExt cx="1287311" cy="262469"/>
          </a:xfrm>
        </p:grpSpPr>
        <p:sp>
          <p:nvSpPr>
            <p:cNvPr id="113" name="PA-文本框 112">
              <a:extLst>
                <a:ext uri="{FF2B5EF4-FFF2-40B4-BE49-F238E27FC236}">
                  <a16:creationId xmlns="" xmlns:a16="http://schemas.microsoft.com/office/drawing/2014/main" id="{21E48D78-3D1D-4B33-B932-523570E5AF3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9594073" y="1547051"/>
              <a:ext cx="1263501" cy="238659"/>
            </a:xfrm>
            <a:custGeom>
              <a:avLst/>
              <a:gdLst/>
              <a:ahLst/>
              <a:cxnLst/>
              <a:rect l="l" t="t" r="r" b="b"/>
              <a:pathLst>
                <a:path w="1263501" h="238659">
                  <a:moveTo>
                    <a:pt x="63779" y="190567"/>
                  </a:moveTo>
                  <a:lnTo>
                    <a:pt x="63779" y="200340"/>
                  </a:lnTo>
                  <a:lnTo>
                    <a:pt x="163563" y="200340"/>
                  </a:lnTo>
                  <a:lnTo>
                    <a:pt x="163563" y="190567"/>
                  </a:lnTo>
                  <a:close/>
                  <a:moveTo>
                    <a:pt x="413794" y="188767"/>
                  </a:moveTo>
                  <a:lnTo>
                    <a:pt x="413794" y="205226"/>
                  </a:lnTo>
                  <a:lnTo>
                    <a:pt x="437712" y="205226"/>
                  </a:lnTo>
                  <a:lnTo>
                    <a:pt x="437712" y="188767"/>
                  </a:lnTo>
                  <a:close/>
                  <a:moveTo>
                    <a:pt x="363903" y="188767"/>
                  </a:moveTo>
                  <a:lnTo>
                    <a:pt x="363903" y="205226"/>
                  </a:lnTo>
                  <a:lnTo>
                    <a:pt x="386534" y="205226"/>
                  </a:lnTo>
                  <a:lnTo>
                    <a:pt x="386534" y="188767"/>
                  </a:lnTo>
                  <a:close/>
                  <a:moveTo>
                    <a:pt x="676627" y="187481"/>
                  </a:moveTo>
                  <a:lnTo>
                    <a:pt x="676627" y="203683"/>
                  </a:lnTo>
                  <a:lnTo>
                    <a:pt x="702602" y="203683"/>
                  </a:lnTo>
                  <a:lnTo>
                    <a:pt x="702602" y="187481"/>
                  </a:lnTo>
                  <a:close/>
                  <a:moveTo>
                    <a:pt x="623649" y="187481"/>
                  </a:moveTo>
                  <a:lnTo>
                    <a:pt x="623649" y="203683"/>
                  </a:lnTo>
                  <a:lnTo>
                    <a:pt x="650138" y="203683"/>
                  </a:lnTo>
                  <a:lnTo>
                    <a:pt x="650138" y="187481"/>
                  </a:lnTo>
                  <a:close/>
                  <a:moveTo>
                    <a:pt x="63779" y="155591"/>
                  </a:moveTo>
                  <a:lnTo>
                    <a:pt x="63779" y="165364"/>
                  </a:lnTo>
                  <a:lnTo>
                    <a:pt x="163563" y="165364"/>
                  </a:lnTo>
                  <a:lnTo>
                    <a:pt x="163563" y="155591"/>
                  </a:lnTo>
                  <a:close/>
                  <a:moveTo>
                    <a:pt x="413794" y="148648"/>
                  </a:moveTo>
                  <a:lnTo>
                    <a:pt x="413794" y="164335"/>
                  </a:lnTo>
                  <a:lnTo>
                    <a:pt x="437712" y="164335"/>
                  </a:lnTo>
                  <a:lnTo>
                    <a:pt x="437712" y="148648"/>
                  </a:lnTo>
                  <a:close/>
                  <a:moveTo>
                    <a:pt x="363903" y="148648"/>
                  </a:moveTo>
                  <a:lnTo>
                    <a:pt x="363903" y="164335"/>
                  </a:lnTo>
                  <a:lnTo>
                    <a:pt x="386534" y="164335"/>
                  </a:lnTo>
                  <a:lnTo>
                    <a:pt x="386534" y="148648"/>
                  </a:lnTo>
                  <a:close/>
                  <a:moveTo>
                    <a:pt x="676627" y="147362"/>
                  </a:moveTo>
                  <a:lnTo>
                    <a:pt x="676627" y="163307"/>
                  </a:lnTo>
                  <a:lnTo>
                    <a:pt x="702602" y="163307"/>
                  </a:lnTo>
                  <a:lnTo>
                    <a:pt x="702602" y="147362"/>
                  </a:lnTo>
                  <a:close/>
                  <a:moveTo>
                    <a:pt x="623649" y="147362"/>
                  </a:moveTo>
                  <a:lnTo>
                    <a:pt x="623649" y="163307"/>
                  </a:lnTo>
                  <a:lnTo>
                    <a:pt x="650138" y="163307"/>
                  </a:lnTo>
                  <a:lnTo>
                    <a:pt x="650138" y="147362"/>
                  </a:lnTo>
                  <a:close/>
                  <a:moveTo>
                    <a:pt x="63779" y="120616"/>
                  </a:moveTo>
                  <a:lnTo>
                    <a:pt x="63779" y="130131"/>
                  </a:lnTo>
                  <a:lnTo>
                    <a:pt x="163563" y="130131"/>
                  </a:lnTo>
                  <a:lnTo>
                    <a:pt x="163563" y="120616"/>
                  </a:lnTo>
                  <a:close/>
                  <a:moveTo>
                    <a:pt x="1186863" y="99527"/>
                  </a:moveTo>
                  <a:lnTo>
                    <a:pt x="1217209" y="100813"/>
                  </a:lnTo>
                  <a:lnTo>
                    <a:pt x="1217209" y="231715"/>
                  </a:lnTo>
                  <a:lnTo>
                    <a:pt x="1186863" y="231715"/>
                  </a:lnTo>
                  <a:close/>
                  <a:moveTo>
                    <a:pt x="413023" y="99013"/>
                  </a:moveTo>
                  <a:lnTo>
                    <a:pt x="413023" y="120616"/>
                  </a:lnTo>
                  <a:lnTo>
                    <a:pt x="386277" y="120616"/>
                  </a:lnTo>
                  <a:lnTo>
                    <a:pt x="386277" y="100556"/>
                  </a:lnTo>
                  <a:cubicBezTo>
                    <a:pt x="382939" y="104553"/>
                    <a:pt x="379392" y="108518"/>
                    <a:pt x="375636" y="112450"/>
                  </a:cubicBezTo>
                  <a:cubicBezTo>
                    <a:pt x="371880" y="116383"/>
                    <a:pt x="367883" y="120219"/>
                    <a:pt x="363645" y="123959"/>
                  </a:cubicBezTo>
                  <a:lnTo>
                    <a:pt x="439255" y="123959"/>
                  </a:lnTo>
                  <a:cubicBezTo>
                    <a:pt x="434240" y="119994"/>
                    <a:pt x="429546" y="115965"/>
                    <a:pt x="425175" y="111872"/>
                  </a:cubicBezTo>
                  <a:cubicBezTo>
                    <a:pt x="420803" y="107778"/>
                    <a:pt x="416752" y="103492"/>
                    <a:pt x="413023" y="99013"/>
                  </a:cubicBezTo>
                  <a:close/>
                  <a:moveTo>
                    <a:pt x="63779" y="85640"/>
                  </a:moveTo>
                  <a:lnTo>
                    <a:pt x="63779" y="95412"/>
                  </a:lnTo>
                  <a:lnTo>
                    <a:pt x="163563" y="95412"/>
                  </a:lnTo>
                  <a:lnTo>
                    <a:pt x="163563" y="85640"/>
                  </a:lnTo>
                  <a:close/>
                  <a:moveTo>
                    <a:pt x="633936" y="73295"/>
                  </a:moveTo>
                  <a:lnTo>
                    <a:pt x="633936" y="86154"/>
                  </a:lnTo>
                  <a:lnTo>
                    <a:pt x="692572" y="86154"/>
                  </a:lnTo>
                  <a:lnTo>
                    <a:pt x="692572" y="73295"/>
                  </a:lnTo>
                  <a:close/>
                  <a:moveTo>
                    <a:pt x="604361" y="50150"/>
                  </a:moveTo>
                  <a:lnTo>
                    <a:pt x="722147" y="50150"/>
                  </a:lnTo>
                  <a:lnTo>
                    <a:pt x="722147" y="110071"/>
                  </a:lnTo>
                  <a:lnTo>
                    <a:pt x="604361" y="110071"/>
                  </a:lnTo>
                  <a:close/>
                  <a:moveTo>
                    <a:pt x="386277" y="36776"/>
                  </a:moveTo>
                  <a:lnTo>
                    <a:pt x="364674" y="38320"/>
                  </a:lnTo>
                  <a:cubicBezTo>
                    <a:pt x="367407" y="41834"/>
                    <a:pt x="370171" y="45478"/>
                    <a:pt x="372968" y="49249"/>
                  </a:cubicBezTo>
                  <a:cubicBezTo>
                    <a:pt x="375765" y="53021"/>
                    <a:pt x="378401" y="56665"/>
                    <a:pt x="380876" y="60179"/>
                  </a:cubicBezTo>
                  <a:lnTo>
                    <a:pt x="369818" y="66609"/>
                  </a:lnTo>
                  <a:lnTo>
                    <a:pt x="386277" y="66609"/>
                  </a:lnTo>
                  <a:close/>
                  <a:moveTo>
                    <a:pt x="438740" y="32147"/>
                  </a:moveTo>
                  <a:lnTo>
                    <a:pt x="413023" y="34462"/>
                  </a:lnTo>
                  <a:lnTo>
                    <a:pt x="413023" y="66609"/>
                  </a:lnTo>
                  <a:lnTo>
                    <a:pt x="429482" y="66609"/>
                  </a:lnTo>
                  <a:lnTo>
                    <a:pt x="419967" y="60694"/>
                  </a:lnTo>
                  <a:cubicBezTo>
                    <a:pt x="422806" y="56579"/>
                    <a:pt x="426000" y="51950"/>
                    <a:pt x="429546" y="46806"/>
                  </a:cubicBezTo>
                  <a:cubicBezTo>
                    <a:pt x="433093" y="41663"/>
                    <a:pt x="436158" y="36776"/>
                    <a:pt x="438740" y="32147"/>
                  </a:cubicBezTo>
                  <a:close/>
                  <a:moveTo>
                    <a:pt x="902170" y="29318"/>
                  </a:moveTo>
                  <a:lnTo>
                    <a:pt x="933545" y="30604"/>
                  </a:lnTo>
                  <a:lnTo>
                    <a:pt x="933545" y="178223"/>
                  </a:lnTo>
                  <a:lnTo>
                    <a:pt x="902170" y="178223"/>
                  </a:lnTo>
                  <a:close/>
                  <a:moveTo>
                    <a:pt x="594331" y="13888"/>
                  </a:moveTo>
                  <a:lnTo>
                    <a:pt x="735778" y="13888"/>
                  </a:lnTo>
                  <a:lnTo>
                    <a:pt x="735778" y="39091"/>
                  </a:lnTo>
                  <a:lnTo>
                    <a:pt x="594331" y="39091"/>
                  </a:lnTo>
                  <a:close/>
                  <a:moveTo>
                    <a:pt x="957462" y="8230"/>
                  </a:moveTo>
                  <a:lnTo>
                    <a:pt x="989352" y="9516"/>
                  </a:lnTo>
                  <a:lnTo>
                    <a:pt x="989352" y="198025"/>
                  </a:lnTo>
                  <a:cubicBezTo>
                    <a:pt x="989470" y="210429"/>
                    <a:pt x="986984" y="219440"/>
                    <a:pt x="981894" y="225061"/>
                  </a:cubicBezTo>
                  <a:cubicBezTo>
                    <a:pt x="976804" y="230681"/>
                    <a:pt x="968403" y="234099"/>
                    <a:pt x="956691" y="235316"/>
                  </a:cubicBezTo>
                  <a:lnTo>
                    <a:pt x="934060" y="238144"/>
                  </a:lnTo>
                  <a:lnTo>
                    <a:pt x="923772" y="206512"/>
                  </a:lnTo>
                  <a:lnTo>
                    <a:pt x="944347" y="203683"/>
                  </a:lnTo>
                  <a:cubicBezTo>
                    <a:pt x="949506" y="202815"/>
                    <a:pt x="953010" y="201015"/>
                    <a:pt x="954859" y="198282"/>
                  </a:cubicBezTo>
                  <a:cubicBezTo>
                    <a:pt x="956707" y="195550"/>
                    <a:pt x="957575" y="191692"/>
                    <a:pt x="957462" y="186709"/>
                  </a:cubicBezTo>
                  <a:close/>
                  <a:moveTo>
                    <a:pt x="569128" y="7716"/>
                  </a:moveTo>
                  <a:lnTo>
                    <a:pt x="576072" y="44492"/>
                  </a:lnTo>
                  <a:lnTo>
                    <a:pt x="592531" y="44492"/>
                  </a:lnTo>
                  <a:lnTo>
                    <a:pt x="592531" y="76124"/>
                  </a:lnTo>
                  <a:cubicBezTo>
                    <a:pt x="587130" y="87440"/>
                    <a:pt x="581473" y="97984"/>
                    <a:pt x="575558" y="107757"/>
                  </a:cubicBezTo>
                  <a:lnTo>
                    <a:pt x="595103" y="121387"/>
                  </a:lnTo>
                  <a:lnTo>
                    <a:pt x="732434" y="121387"/>
                  </a:lnTo>
                  <a:lnTo>
                    <a:pt x="732434" y="229915"/>
                  </a:lnTo>
                  <a:lnTo>
                    <a:pt x="594846" y="229915"/>
                  </a:lnTo>
                  <a:lnTo>
                    <a:pt x="594846" y="137075"/>
                  </a:lnTo>
                  <a:lnTo>
                    <a:pt x="586616" y="152762"/>
                  </a:lnTo>
                  <a:cubicBezTo>
                    <a:pt x="584677" y="150710"/>
                    <a:pt x="582576" y="148578"/>
                    <a:pt x="580315" y="146365"/>
                  </a:cubicBezTo>
                  <a:cubicBezTo>
                    <a:pt x="578054" y="144152"/>
                    <a:pt x="575697" y="141827"/>
                    <a:pt x="573243" y="139389"/>
                  </a:cubicBezTo>
                  <a:lnTo>
                    <a:pt x="573243" y="232744"/>
                  </a:lnTo>
                  <a:lnTo>
                    <a:pt x="543154" y="232744"/>
                  </a:lnTo>
                  <a:lnTo>
                    <a:pt x="543154" y="151477"/>
                  </a:lnTo>
                  <a:cubicBezTo>
                    <a:pt x="540201" y="154932"/>
                    <a:pt x="537105" y="158372"/>
                    <a:pt x="533863" y="161796"/>
                  </a:cubicBezTo>
                  <a:cubicBezTo>
                    <a:pt x="530622" y="165219"/>
                    <a:pt x="527203" y="168723"/>
                    <a:pt x="523608" y="172308"/>
                  </a:cubicBezTo>
                  <a:lnTo>
                    <a:pt x="506635" y="144276"/>
                  </a:lnTo>
                  <a:cubicBezTo>
                    <a:pt x="518877" y="133271"/>
                    <a:pt x="529754" y="121462"/>
                    <a:pt x="539264" y="108850"/>
                  </a:cubicBezTo>
                  <a:cubicBezTo>
                    <a:pt x="548774" y="96237"/>
                    <a:pt x="555985" y="84815"/>
                    <a:pt x="560899" y="74581"/>
                  </a:cubicBezTo>
                  <a:lnTo>
                    <a:pt x="521036" y="74581"/>
                  </a:lnTo>
                  <a:lnTo>
                    <a:pt x="521036" y="44492"/>
                  </a:lnTo>
                  <a:lnTo>
                    <a:pt x="546497" y="44492"/>
                  </a:lnTo>
                  <a:lnTo>
                    <a:pt x="538782" y="9259"/>
                  </a:lnTo>
                  <a:close/>
                  <a:moveTo>
                    <a:pt x="886225" y="7459"/>
                  </a:moveTo>
                  <a:lnTo>
                    <a:pt x="891626" y="37548"/>
                  </a:lnTo>
                  <a:cubicBezTo>
                    <a:pt x="886059" y="38716"/>
                    <a:pt x="879962" y="39916"/>
                    <a:pt x="873334" y="41148"/>
                  </a:cubicBezTo>
                  <a:cubicBezTo>
                    <a:pt x="866706" y="42381"/>
                    <a:pt x="859773" y="43581"/>
                    <a:pt x="852535" y="44749"/>
                  </a:cubicBezTo>
                  <a:lnTo>
                    <a:pt x="852535" y="71752"/>
                  </a:lnTo>
                  <a:lnTo>
                    <a:pt x="894454" y="71752"/>
                  </a:lnTo>
                  <a:lnTo>
                    <a:pt x="894454" y="102870"/>
                  </a:lnTo>
                  <a:lnTo>
                    <a:pt x="852535" y="102870"/>
                  </a:lnTo>
                  <a:lnTo>
                    <a:pt x="852535" y="122673"/>
                  </a:lnTo>
                  <a:lnTo>
                    <a:pt x="861793" y="113157"/>
                  </a:lnTo>
                  <a:cubicBezTo>
                    <a:pt x="867607" y="118526"/>
                    <a:pt x="874175" y="124827"/>
                    <a:pt x="881499" y="132060"/>
                  </a:cubicBezTo>
                  <a:cubicBezTo>
                    <a:pt x="888824" y="139293"/>
                    <a:pt x="895199" y="146108"/>
                    <a:pt x="900627" y="152505"/>
                  </a:cubicBezTo>
                  <a:lnTo>
                    <a:pt x="879538" y="177194"/>
                  </a:lnTo>
                  <a:cubicBezTo>
                    <a:pt x="875858" y="172608"/>
                    <a:pt x="871646" y="167636"/>
                    <a:pt x="866905" y="162278"/>
                  </a:cubicBezTo>
                  <a:cubicBezTo>
                    <a:pt x="862163" y="156920"/>
                    <a:pt x="857373" y="151691"/>
                    <a:pt x="852535" y="146590"/>
                  </a:cubicBezTo>
                  <a:lnTo>
                    <a:pt x="852535" y="235058"/>
                  </a:lnTo>
                  <a:lnTo>
                    <a:pt x="821674" y="235058"/>
                  </a:lnTo>
                  <a:lnTo>
                    <a:pt x="821674" y="151734"/>
                  </a:lnTo>
                  <a:cubicBezTo>
                    <a:pt x="817045" y="158961"/>
                    <a:pt x="811901" y="166302"/>
                    <a:pt x="806244" y="173754"/>
                  </a:cubicBezTo>
                  <a:cubicBezTo>
                    <a:pt x="800586" y="181207"/>
                    <a:pt x="794414" y="188612"/>
                    <a:pt x="787727" y="195968"/>
                  </a:cubicBezTo>
                  <a:lnTo>
                    <a:pt x="763810" y="171793"/>
                  </a:lnTo>
                  <a:cubicBezTo>
                    <a:pt x="773272" y="162508"/>
                    <a:pt x="782444" y="152082"/>
                    <a:pt x="791327" y="140514"/>
                  </a:cubicBezTo>
                  <a:cubicBezTo>
                    <a:pt x="800211" y="128947"/>
                    <a:pt x="808354" y="116399"/>
                    <a:pt x="815759" y="102870"/>
                  </a:cubicBezTo>
                  <a:lnTo>
                    <a:pt x="778212" y="102870"/>
                  </a:lnTo>
                  <a:lnTo>
                    <a:pt x="778212" y="71752"/>
                  </a:lnTo>
                  <a:lnTo>
                    <a:pt x="821674" y="71752"/>
                  </a:lnTo>
                  <a:lnTo>
                    <a:pt x="821674" y="49635"/>
                  </a:lnTo>
                  <a:lnTo>
                    <a:pt x="784384" y="54522"/>
                  </a:lnTo>
                  <a:lnTo>
                    <a:pt x="780526" y="23918"/>
                  </a:lnTo>
                  <a:cubicBezTo>
                    <a:pt x="791318" y="22962"/>
                    <a:pt x="802967" y="21673"/>
                    <a:pt x="815473" y="20051"/>
                  </a:cubicBezTo>
                  <a:cubicBezTo>
                    <a:pt x="827980" y="18428"/>
                    <a:pt x="840372" y="16549"/>
                    <a:pt x="852649" y="14412"/>
                  </a:cubicBezTo>
                  <a:cubicBezTo>
                    <a:pt x="864927" y="12275"/>
                    <a:pt x="876119" y="9957"/>
                    <a:pt x="886225" y="7459"/>
                  </a:cubicBezTo>
                  <a:close/>
                  <a:moveTo>
                    <a:pt x="97984" y="5401"/>
                  </a:moveTo>
                  <a:lnTo>
                    <a:pt x="129359" y="6687"/>
                  </a:lnTo>
                  <a:lnTo>
                    <a:pt x="129359" y="21603"/>
                  </a:lnTo>
                  <a:lnTo>
                    <a:pt x="213970" y="21603"/>
                  </a:lnTo>
                  <a:lnTo>
                    <a:pt x="213970" y="49378"/>
                  </a:lnTo>
                  <a:lnTo>
                    <a:pt x="129359" y="49378"/>
                  </a:lnTo>
                  <a:lnTo>
                    <a:pt x="129359" y="59665"/>
                  </a:lnTo>
                  <a:lnTo>
                    <a:pt x="194939" y="59665"/>
                  </a:lnTo>
                  <a:lnTo>
                    <a:pt x="194939" y="200340"/>
                  </a:lnTo>
                  <a:lnTo>
                    <a:pt x="225285" y="200340"/>
                  </a:lnTo>
                  <a:lnTo>
                    <a:pt x="225285" y="227857"/>
                  </a:lnTo>
                  <a:lnTo>
                    <a:pt x="0" y="227857"/>
                  </a:lnTo>
                  <a:lnTo>
                    <a:pt x="0" y="200340"/>
                  </a:lnTo>
                  <a:lnTo>
                    <a:pt x="31890" y="200340"/>
                  </a:lnTo>
                  <a:lnTo>
                    <a:pt x="31890" y="59665"/>
                  </a:lnTo>
                  <a:lnTo>
                    <a:pt x="97984" y="59665"/>
                  </a:lnTo>
                  <a:lnTo>
                    <a:pt x="97984" y="49378"/>
                  </a:lnTo>
                  <a:lnTo>
                    <a:pt x="12859" y="49378"/>
                  </a:lnTo>
                  <a:lnTo>
                    <a:pt x="12859" y="21603"/>
                  </a:lnTo>
                  <a:lnTo>
                    <a:pt x="97984" y="21603"/>
                  </a:lnTo>
                  <a:close/>
                  <a:moveTo>
                    <a:pt x="464715" y="1286"/>
                  </a:moveTo>
                  <a:lnTo>
                    <a:pt x="469087" y="28547"/>
                  </a:lnTo>
                  <a:cubicBezTo>
                    <a:pt x="464956" y="29072"/>
                    <a:pt x="460488" y="29629"/>
                    <a:pt x="455682" y="30218"/>
                  </a:cubicBezTo>
                  <a:cubicBezTo>
                    <a:pt x="450876" y="30808"/>
                    <a:pt x="445829" y="31365"/>
                    <a:pt x="440541" y="31890"/>
                  </a:cubicBezTo>
                  <a:lnTo>
                    <a:pt x="462915" y="44235"/>
                  </a:lnTo>
                  <a:cubicBezTo>
                    <a:pt x="460825" y="47514"/>
                    <a:pt x="458511" y="51114"/>
                    <a:pt x="455971" y="55036"/>
                  </a:cubicBezTo>
                  <a:cubicBezTo>
                    <a:pt x="453432" y="58958"/>
                    <a:pt x="450860" y="62815"/>
                    <a:pt x="448256" y="66609"/>
                  </a:cubicBezTo>
                  <a:lnTo>
                    <a:pt x="478603" y="66609"/>
                  </a:lnTo>
                  <a:lnTo>
                    <a:pt x="478603" y="93098"/>
                  </a:lnTo>
                  <a:lnTo>
                    <a:pt x="441312" y="93098"/>
                  </a:lnTo>
                  <a:cubicBezTo>
                    <a:pt x="447886" y="98370"/>
                    <a:pt x="455184" y="103192"/>
                    <a:pt x="463204" y="107564"/>
                  </a:cubicBezTo>
                  <a:cubicBezTo>
                    <a:pt x="471225" y="111936"/>
                    <a:pt x="479872" y="115858"/>
                    <a:pt x="489147" y="119330"/>
                  </a:cubicBezTo>
                  <a:lnTo>
                    <a:pt x="474745" y="145561"/>
                  </a:lnTo>
                  <a:lnTo>
                    <a:pt x="465487" y="140932"/>
                  </a:lnTo>
                  <a:lnTo>
                    <a:pt x="465487" y="230429"/>
                  </a:lnTo>
                  <a:lnTo>
                    <a:pt x="335870" y="230429"/>
                  </a:lnTo>
                  <a:lnTo>
                    <a:pt x="335870" y="144533"/>
                  </a:lnTo>
                  <a:cubicBezTo>
                    <a:pt x="334477" y="145401"/>
                    <a:pt x="333149" y="146172"/>
                    <a:pt x="331884" y="146847"/>
                  </a:cubicBezTo>
                  <a:cubicBezTo>
                    <a:pt x="330620" y="147522"/>
                    <a:pt x="329291" y="148294"/>
                    <a:pt x="327898" y="149162"/>
                  </a:cubicBezTo>
                  <a:lnTo>
                    <a:pt x="317611" y="131931"/>
                  </a:lnTo>
                  <a:cubicBezTo>
                    <a:pt x="315296" y="132660"/>
                    <a:pt x="312982" y="133517"/>
                    <a:pt x="310667" y="134503"/>
                  </a:cubicBezTo>
                  <a:lnTo>
                    <a:pt x="310667" y="201883"/>
                  </a:lnTo>
                  <a:cubicBezTo>
                    <a:pt x="310812" y="213209"/>
                    <a:pt x="308980" y="221160"/>
                    <a:pt x="305170" y="225736"/>
                  </a:cubicBezTo>
                  <a:cubicBezTo>
                    <a:pt x="301361" y="230311"/>
                    <a:pt x="294706" y="232990"/>
                    <a:pt x="285207" y="233773"/>
                  </a:cubicBezTo>
                  <a:lnTo>
                    <a:pt x="272091" y="235058"/>
                  </a:lnTo>
                  <a:lnTo>
                    <a:pt x="261804" y="204969"/>
                  </a:lnTo>
                  <a:lnTo>
                    <a:pt x="273120" y="203683"/>
                  </a:lnTo>
                  <a:cubicBezTo>
                    <a:pt x="277015" y="203254"/>
                    <a:pt x="279640" y="202183"/>
                    <a:pt x="280996" y="200468"/>
                  </a:cubicBezTo>
                  <a:cubicBezTo>
                    <a:pt x="282351" y="198754"/>
                    <a:pt x="282984" y="195882"/>
                    <a:pt x="282892" y="191853"/>
                  </a:cubicBezTo>
                  <a:lnTo>
                    <a:pt x="282892" y="144790"/>
                  </a:lnTo>
                  <a:lnTo>
                    <a:pt x="259232" y="154048"/>
                  </a:lnTo>
                  <a:lnTo>
                    <a:pt x="252803" y="122416"/>
                  </a:lnTo>
                  <a:cubicBezTo>
                    <a:pt x="256821" y="121001"/>
                    <a:pt x="261386" y="119394"/>
                    <a:pt x="266498" y="117594"/>
                  </a:cubicBezTo>
                  <a:cubicBezTo>
                    <a:pt x="271609" y="115793"/>
                    <a:pt x="277074" y="113800"/>
                    <a:pt x="282892" y="111614"/>
                  </a:cubicBezTo>
                  <a:lnTo>
                    <a:pt x="282892" y="75867"/>
                  </a:lnTo>
                  <a:lnTo>
                    <a:pt x="262318" y="75867"/>
                  </a:lnTo>
                  <a:lnTo>
                    <a:pt x="262318" y="44749"/>
                  </a:lnTo>
                  <a:lnTo>
                    <a:pt x="282892" y="44749"/>
                  </a:lnTo>
                  <a:lnTo>
                    <a:pt x="282892" y="5658"/>
                  </a:lnTo>
                  <a:lnTo>
                    <a:pt x="310667" y="6944"/>
                  </a:lnTo>
                  <a:lnTo>
                    <a:pt x="310667" y="44749"/>
                  </a:lnTo>
                  <a:lnTo>
                    <a:pt x="326098" y="44749"/>
                  </a:lnTo>
                  <a:lnTo>
                    <a:pt x="326098" y="75867"/>
                  </a:lnTo>
                  <a:lnTo>
                    <a:pt x="310667" y="75867"/>
                  </a:lnTo>
                  <a:lnTo>
                    <a:pt x="310667" y="101070"/>
                  </a:lnTo>
                  <a:cubicBezTo>
                    <a:pt x="313089" y="100181"/>
                    <a:pt x="315318" y="99324"/>
                    <a:pt x="317354" y="98498"/>
                  </a:cubicBezTo>
                  <a:cubicBezTo>
                    <a:pt x="319390" y="97673"/>
                    <a:pt x="321362" y="96816"/>
                    <a:pt x="323269" y="95927"/>
                  </a:cubicBezTo>
                  <a:lnTo>
                    <a:pt x="325583" y="109043"/>
                  </a:lnTo>
                  <a:lnTo>
                    <a:pt x="327127" y="117015"/>
                  </a:lnTo>
                  <a:cubicBezTo>
                    <a:pt x="339985" y="109814"/>
                    <a:pt x="351044" y="101842"/>
                    <a:pt x="360302" y="93098"/>
                  </a:cubicBezTo>
                  <a:lnTo>
                    <a:pt x="330470" y="93098"/>
                  </a:lnTo>
                  <a:lnTo>
                    <a:pt x="330470" y="66609"/>
                  </a:lnTo>
                  <a:lnTo>
                    <a:pt x="353616" y="66609"/>
                  </a:lnTo>
                  <a:cubicBezTo>
                    <a:pt x="351017" y="63094"/>
                    <a:pt x="348434" y="59644"/>
                    <a:pt x="345868" y="56257"/>
                  </a:cubicBezTo>
                  <a:cubicBezTo>
                    <a:pt x="343302" y="52871"/>
                    <a:pt x="340912" y="49807"/>
                    <a:pt x="338699" y="47063"/>
                  </a:cubicBezTo>
                  <a:lnTo>
                    <a:pt x="352330" y="39091"/>
                  </a:lnTo>
                  <a:cubicBezTo>
                    <a:pt x="348349" y="39455"/>
                    <a:pt x="344609" y="39691"/>
                    <a:pt x="341110" y="39798"/>
                  </a:cubicBezTo>
                  <a:cubicBezTo>
                    <a:pt x="337612" y="39905"/>
                    <a:pt x="334322" y="40013"/>
                    <a:pt x="331241" y="40120"/>
                  </a:cubicBezTo>
                  <a:lnTo>
                    <a:pt x="329184" y="13631"/>
                  </a:lnTo>
                  <a:cubicBezTo>
                    <a:pt x="342301" y="13174"/>
                    <a:pt x="357214" y="12316"/>
                    <a:pt x="373923" y="11059"/>
                  </a:cubicBezTo>
                  <a:cubicBezTo>
                    <a:pt x="390631" y="9802"/>
                    <a:pt x="407068" y="8316"/>
                    <a:pt x="423234" y="6601"/>
                  </a:cubicBezTo>
                  <a:cubicBezTo>
                    <a:pt x="439399" y="4887"/>
                    <a:pt x="453226" y="3115"/>
                    <a:pt x="464715" y="1286"/>
                  </a:cubicBezTo>
                  <a:close/>
                  <a:moveTo>
                    <a:pt x="1158316" y="0"/>
                  </a:moveTo>
                  <a:lnTo>
                    <a:pt x="1182491" y="0"/>
                  </a:lnTo>
                  <a:cubicBezTo>
                    <a:pt x="1190576" y="19374"/>
                    <a:pt x="1201730" y="37012"/>
                    <a:pt x="1215956" y="52914"/>
                  </a:cubicBezTo>
                  <a:cubicBezTo>
                    <a:pt x="1230180" y="68816"/>
                    <a:pt x="1246029" y="81696"/>
                    <a:pt x="1263501" y="91555"/>
                  </a:cubicBezTo>
                  <a:lnTo>
                    <a:pt x="1244984" y="119587"/>
                  </a:lnTo>
                  <a:cubicBezTo>
                    <a:pt x="1226719" y="107269"/>
                    <a:pt x="1211621" y="94678"/>
                    <a:pt x="1199689" y="81814"/>
                  </a:cubicBezTo>
                  <a:cubicBezTo>
                    <a:pt x="1187757" y="68950"/>
                    <a:pt x="1178252" y="54881"/>
                    <a:pt x="1171175" y="39605"/>
                  </a:cubicBezTo>
                  <a:cubicBezTo>
                    <a:pt x="1165806" y="50192"/>
                    <a:pt x="1159634" y="60394"/>
                    <a:pt x="1152658" y="70209"/>
                  </a:cubicBezTo>
                  <a:cubicBezTo>
                    <a:pt x="1145682" y="80025"/>
                    <a:pt x="1136938" y="89969"/>
                    <a:pt x="1126426" y="100042"/>
                  </a:cubicBezTo>
                  <a:lnTo>
                    <a:pt x="1154716" y="101327"/>
                  </a:lnTo>
                  <a:lnTo>
                    <a:pt x="1154716" y="131674"/>
                  </a:lnTo>
                  <a:cubicBezTo>
                    <a:pt x="1154827" y="149130"/>
                    <a:pt x="1153776" y="163767"/>
                    <a:pt x="1151563" y="175584"/>
                  </a:cubicBezTo>
                  <a:cubicBezTo>
                    <a:pt x="1149350" y="187402"/>
                    <a:pt x="1145308" y="198133"/>
                    <a:pt x="1139438" y="207779"/>
                  </a:cubicBezTo>
                  <a:cubicBezTo>
                    <a:pt x="1133567" y="217424"/>
                    <a:pt x="1125201" y="227718"/>
                    <a:pt x="1114339" y="238659"/>
                  </a:cubicBezTo>
                  <a:lnTo>
                    <a:pt x="1089393" y="218342"/>
                  </a:lnTo>
                  <a:cubicBezTo>
                    <a:pt x="1099537" y="210077"/>
                    <a:pt x="1107110" y="202118"/>
                    <a:pt x="1112110" y="194463"/>
                  </a:cubicBezTo>
                  <a:cubicBezTo>
                    <a:pt x="1117111" y="186808"/>
                    <a:pt x="1120397" y="178124"/>
                    <a:pt x="1121969" y="168412"/>
                  </a:cubicBezTo>
                  <a:cubicBezTo>
                    <a:pt x="1123540" y="158700"/>
                    <a:pt x="1124255" y="146625"/>
                    <a:pt x="1124112" y="132188"/>
                  </a:cubicBezTo>
                  <a:lnTo>
                    <a:pt x="1124112" y="102356"/>
                  </a:lnTo>
                  <a:cubicBezTo>
                    <a:pt x="1121144" y="105292"/>
                    <a:pt x="1117950" y="108164"/>
                    <a:pt x="1114532" y="110971"/>
                  </a:cubicBezTo>
                  <a:cubicBezTo>
                    <a:pt x="1111114" y="113779"/>
                    <a:pt x="1107535" y="116651"/>
                    <a:pt x="1103795" y="119587"/>
                  </a:cubicBezTo>
                  <a:lnTo>
                    <a:pt x="1085021" y="94384"/>
                  </a:lnTo>
                  <a:lnTo>
                    <a:pt x="1085021" y="233773"/>
                  </a:lnTo>
                  <a:lnTo>
                    <a:pt x="1054932" y="233773"/>
                  </a:lnTo>
                  <a:lnTo>
                    <a:pt x="1054932" y="121901"/>
                  </a:lnTo>
                  <a:cubicBezTo>
                    <a:pt x="1052505" y="125486"/>
                    <a:pt x="1050094" y="128990"/>
                    <a:pt x="1047699" y="132413"/>
                  </a:cubicBezTo>
                  <a:cubicBezTo>
                    <a:pt x="1045304" y="135837"/>
                    <a:pt x="1042828" y="139277"/>
                    <a:pt x="1040273" y="142733"/>
                  </a:cubicBezTo>
                  <a:lnTo>
                    <a:pt x="1019699" y="115729"/>
                  </a:lnTo>
                  <a:cubicBezTo>
                    <a:pt x="1026444" y="107357"/>
                    <a:pt x="1033527" y="97127"/>
                    <a:pt x="1040949" y="85040"/>
                  </a:cubicBezTo>
                  <a:cubicBezTo>
                    <a:pt x="1048371" y="72952"/>
                    <a:pt x="1055264" y="59865"/>
                    <a:pt x="1061628" y="45778"/>
                  </a:cubicBezTo>
                  <a:cubicBezTo>
                    <a:pt x="1067992" y="31690"/>
                    <a:pt x="1072961" y="17460"/>
                    <a:pt x="1076534" y="3087"/>
                  </a:cubicBezTo>
                  <a:lnTo>
                    <a:pt x="1106367" y="12088"/>
                  </a:lnTo>
                  <a:cubicBezTo>
                    <a:pt x="1103275" y="22219"/>
                    <a:pt x="1099943" y="31917"/>
                    <a:pt x="1096369" y="41181"/>
                  </a:cubicBezTo>
                  <a:cubicBezTo>
                    <a:pt x="1092795" y="50444"/>
                    <a:pt x="1089013" y="59435"/>
                    <a:pt x="1085021" y="68152"/>
                  </a:cubicBezTo>
                  <a:lnTo>
                    <a:pt x="1085021" y="92841"/>
                  </a:lnTo>
                  <a:cubicBezTo>
                    <a:pt x="1102895" y="79843"/>
                    <a:pt x="1117940" y="65591"/>
                    <a:pt x="1130156" y="50085"/>
                  </a:cubicBezTo>
                  <a:cubicBezTo>
                    <a:pt x="1142371" y="34580"/>
                    <a:pt x="1151758" y="17885"/>
                    <a:pt x="1158316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2A005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ln w="31750">
                  <a:solidFill>
                    <a:srgbClr val="2A0053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4" name="PA-文本框 113">
              <a:extLst>
                <a:ext uri="{FF2B5EF4-FFF2-40B4-BE49-F238E27FC236}">
                  <a16:creationId xmlns="" xmlns:a16="http://schemas.microsoft.com/office/drawing/2014/main" id="{443644DD-BB04-43E0-832D-28DBC136ECD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9594073" y="1547051"/>
              <a:ext cx="1263501" cy="238659"/>
            </a:xfrm>
            <a:custGeom>
              <a:avLst/>
              <a:gdLst/>
              <a:ahLst/>
              <a:cxnLst/>
              <a:rect l="l" t="t" r="r" b="b"/>
              <a:pathLst>
                <a:path w="1263501" h="238659">
                  <a:moveTo>
                    <a:pt x="63779" y="190567"/>
                  </a:moveTo>
                  <a:lnTo>
                    <a:pt x="63779" y="200340"/>
                  </a:lnTo>
                  <a:lnTo>
                    <a:pt x="163563" y="200340"/>
                  </a:lnTo>
                  <a:lnTo>
                    <a:pt x="163563" y="190567"/>
                  </a:lnTo>
                  <a:close/>
                  <a:moveTo>
                    <a:pt x="413794" y="188767"/>
                  </a:moveTo>
                  <a:lnTo>
                    <a:pt x="413794" y="205226"/>
                  </a:lnTo>
                  <a:lnTo>
                    <a:pt x="437712" y="205226"/>
                  </a:lnTo>
                  <a:lnTo>
                    <a:pt x="437712" y="188767"/>
                  </a:lnTo>
                  <a:close/>
                  <a:moveTo>
                    <a:pt x="363903" y="188767"/>
                  </a:moveTo>
                  <a:lnTo>
                    <a:pt x="363903" y="205226"/>
                  </a:lnTo>
                  <a:lnTo>
                    <a:pt x="386534" y="205226"/>
                  </a:lnTo>
                  <a:lnTo>
                    <a:pt x="386534" y="188767"/>
                  </a:lnTo>
                  <a:close/>
                  <a:moveTo>
                    <a:pt x="676627" y="187481"/>
                  </a:moveTo>
                  <a:lnTo>
                    <a:pt x="676627" y="203683"/>
                  </a:lnTo>
                  <a:lnTo>
                    <a:pt x="702602" y="203683"/>
                  </a:lnTo>
                  <a:lnTo>
                    <a:pt x="702602" y="187481"/>
                  </a:lnTo>
                  <a:close/>
                  <a:moveTo>
                    <a:pt x="623649" y="187481"/>
                  </a:moveTo>
                  <a:lnTo>
                    <a:pt x="623649" y="203683"/>
                  </a:lnTo>
                  <a:lnTo>
                    <a:pt x="650138" y="203683"/>
                  </a:lnTo>
                  <a:lnTo>
                    <a:pt x="650138" y="187481"/>
                  </a:lnTo>
                  <a:close/>
                  <a:moveTo>
                    <a:pt x="63779" y="155591"/>
                  </a:moveTo>
                  <a:lnTo>
                    <a:pt x="63779" y="165364"/>
                  </a:lnTo>
                  <a:lnTo>
                    <a:pt x="163563" y="165364"/>
                  </a:lnTo>
                  <a:lnTo>
                    <a:pt x="163563" y="155591"/>
                  </a:lnTo>
                  <a:close/>
                  <a:moveTo>
                    <a:pt x="413794" y="148648"/>
                  </a:moveTo>
                  <a:lnTo>
                    <a:pt x="413794" y="164335"/>
                  </a:lnTo>
                  <a:lnTo>
                    <a:pt x="437712" y="164335"/>
                  </a:lnTo>
                  <a:lnTo>
                    <a:pt x="437712" y="148648"/>
                  </a:lnTo>
                  <a:close/>
                  <a:moveTo>
                    <a:pt x="363903" y="148648"/>
                  </a:moveTo>
                  <a:lnTo>
                    <a:pt x="363903" y="164335"/>
                  </a:lnTo>
                  <a:lnTo>
                    <a:pt x="386534" y="164335"/>
                  </a:lnTo>
                  <a:lnTo>
                    <a:pt x="386534" y="148648"/>
                  </a:lnTo>
                  <a:close/>
                  <a:moveTo>
                    <a:pt x="676627" y="147362"/>
                  </a:moveTo>
                  <a:lnTo>
                    <a:pt x="676627" y="163307"/>
                  </a:lnTo>
                  <a:lnTo>
                    <a:pt x="702602" y="163307"/>
                  </a:lnTo>
                  <a:lnTo>
                    <a:pt x="702602" y="147362"/>
                  </a:lnTo>
                  <a:close/>
                  <a:moveTo>
                    <a:pt x="623649" y="147362"/>
                  </a:moveTo>
                  <a:lnTo>
                    <a:pt x="623649" y="163307"/>
                  </a:lnTo>
                  <a:lnTo>
                    <a:pt x="650138" y="163307"/>
                  </a:lnTo>
                  <a:lnTo>
                    <a:pt x="650138" y="147362"/>
                  </a:lnTo>
                  <a:close/>
                  <a:moveTo>
                    <a:pt x="63779" y="120616"/>
                  </a:moveTo>
                  <a:lnTo>
                    <a:pt x="63779" y="130131"/>
                  </a:lnTo>
                  <a:lnTo>
                    <a:pt x="163563" y="130131"/>
                  </a:lnTo>
                  <a:lnTo>
                    <a:pt x="163563" y="120616"/>
                  </a:lnTo>
                  <a:close/>
                  <a:moveTo>
                    <a:pt x="1186863" y="99527"/>
                  </a:moveTo>
                  <a:lnTo>
                    <a:pt x="1217209" y="100813"/>
                  </a:lnTo>
                  <a:lnTo>
                    <a:pt x="1217209" y="231715"/>
                  </a:lnTo>
                  <a:lnTo>
                    <a:pt x="1186863" y="231715"/>
                  </a:lnTo>
                  <a:close/>
                  <a:moveTo>
                    <a:pt x="413023" y="99013"/>
                  </a:moveTo>
                  <a:lnTo>
                    <a:pt x="413023" y="120616"/>
                  </a:lnTo>
                  <a:lnTo>
                    <a:pt x="386277" y="120616"/>
                  </a:lnTo>
                  <a:lnTo>
                    <a:pt x="386277" y="100556"/>
                  </a:lnTo>
                  <a:cubicBezTo>
                    <a:pt x="382939" y="104553"/>
                    <a:pt x="379392" y="108518"/>
                    <a:pt x="375636" y="112450"/>
                  </a:cubicBezTo>
                  <a:cubicBezTo>
                    <a:pt x="371880" y="116383"/>
                    <a:pt x="367883" y="120219"/>
                    <a:pt x="363645" y="123959"/>
                  </a:cubicBezTo>
                  <a:lnTo>
                    <a:pt x="439255" y="123959"/>
                  </a:lnTo>
                  <a:cubicBezTo>
                    <a:pt x="434240" y="119994"/>
                    <a:pt x="429546" y="115965"/>
                    <a:pt x="425175" y="111872"/>
                  </a:cubicBezTo>
                  <a:cubicBezTo>
                    <a:pt x="420803" y="107778"/>
                    <a:pt x="416752" y="103492"/>
                    <a:pt x="413023" y="99013"/>
                  </a:cubicBezTo>
                  <a:close/>
                  <a:moveTo>
                    <a:pt x="63779" y="85640"/>
                  </a:moveTo>
                  <a:lnTo>
                    <a:pt x="63779" y="95412"/>
                  </a:lnTo>
                  <a:lnTo>
                    <a:pt x="163563" y="95412"/>
                  </a:lnTo>
                  <a:lnTo>
                    <a:pt x="163563" y="85640"/>
                  </a:lnTo>
                  <a:close/>
                  <a:moveTo>
                    <a:pt x="633936" y="73295"/>
                  </a:moveTo>
                  <a:lnTo>
                    <a:pt x="633936" y="86154"/>
                  </a:lnTo>
                  <a:lnTo>
                    <a:pt x="692572" y="86154"/>
                  </a:lnTo>
                  <a:lnTo>
                    <a:pt x="692572" y="73295"/>
                  </a:lnTo>
                  <a:close/>
                  <a:moveTo>
                    <a:pt x="604361" y="50150"/>
                  </a:moveTo>
                  <a:lnTo>
                    <a:pt x="722147" y="50150"/>
                  </a:lnTo>
                  <a:lnTo>
                    <a:pt x="722147" y="110071"/>
                  </a:lnTo>
                  <a:lnTo>
                    <a:pt x="604361" y="110071"/>
                  </a:lnTo>
                  <a:close/>
                  <a:moveTo>
                    <a:pt x="386277" y="36776"/>
                  </a:moveTo>
                  <a:lnTo>
                    <a:pt x="364674" y="38320"/>
                  </a:lnTo>
                  <a:cubicBezTo>
                    <a:pt x="367407" y="41834"/>
                    <a:pt x="370171" y="45478"/>
                    <a:pt x="372968" y="49249"/>
                  </a:cubicBezTo>
                  <a:cubicBezTo>
                    <a:pt x="375765" y="53021"/>
                    <a:pt x="378401" y="56665"/>
                    <a:pt x="380876" y="60179"/>
                  </a:cubicBezTo>
                  <a:lnTo>
                    <a:pt x="369818" y="66609"/>
                  </a:lnTo>
                  <a:lnTo>
                    <a:pt x="386277" y="66609"/>
                  </a:lnTo>
                  <a:close/>
                  <a:moveTo>
                    <a:pt x="438740" y="32147"/>
                  </a:moveTo>
                  <a:lnTo>
                    <a:pt x="413023" y="34462"/>
                  </a:lnTo>
                  <a:lnTo>
                    <a:pt x="413023" y="66609"/>
                  </a:lnTo>
                  <a:lnTo>
                    <a:pt x="429482" y="66609"/>
                  </a:lnTo>
                  <a:lnTo>
                    <a:pt x="419967" y="60694"/>
                  </a:lnTo>
                  <a:cubicBezTo>
                    <a:pt x="422806" y="56579"/>
                    <a:pt x="426000" y="51950"/>
                    <a:pt x="429546" y="46806"/>
                  </a:cubicBezTo>
                  <a:cubicBezTo>
                    <a:pt x="433093" y="41663"/>
                    <a:pt x="436158" y="36776"/>
                    <a:pt x="438740" y="32147"/>
                  </a:cubicBezTo>
                  <a:close/>
                  <a:moveTo>
                    <a:pt x="902170" y="29318"/>
                  </a:moveTo>
                  <a:lnTo>
                    <a:pt x="933545" y="30604"/>
                  </a:lnTo>
                  <a:lnTo>
                    <a:pt x="933545" y="178223"/>
                  </a:lnTo>
                  <a:lnTo>
                    <a:pt x="902170" y="178223"/>
                  </a:lnTo>
                  <a:close/>
                  <a:moveTo>
                    <a:pt x="594331" y="13888"/>
                  </a:moveTo>
                  <a:lnTo>
                    <a:pt x="735778" y="13888"/>
                  </a:lnTo>
                  <a:lnTo>
                    <a:pt x="735778" y="39091"/>
                  </a:lnTo>
                  <a:lnTo>
                    <a:pt x="594331" y="39091"/>
                  </a:lnTo>
                  <a:close/>
                  <a:moveTo>
                    <a:pt x="957462" y="8230"/>
                  </a:moveTo>
                  <a:lnTo>
                    <a:pt x="989352" y="9516"/>
                  </a:lnTo>
                  <a:lnTo>
                    <a:pt x="989352" y="198025"/>
                  </a:lnTo>
                  <a:cubicBezTo>
                    <a:pt x="989470" y="210429"/>
                    <a:pt x="986984" y="219440"/>
                    <a:pt x="981894" y="225061"/>
                  </a:cubicBezTo>
                  <a:cubicBezTo>
                    <a:pt x="976804" y="230681"/>
                    <a:pt x="968403" y="234099"/>
                    <a:pt x="956691" y="235316"/>
                  </a:cubicBezTo>
                  <a:lnTo>
                    <a:pt x="934060" y="238144"/>
                  </a:lnTo>
                  <a:lnTo>
                    <a:pt x="923772" y="206512"/>
                  </a:lnTo>
                  <a:lnTo>
                    <a:pt x="944347" y="203683"/>
                  </a:lnTo>
                  <a:cubicBezTo>
                    <a:pt x="949506" y="202815"/>
                    <a:pt x="953010" y="201015"/>
                    <a:pt x="954859" y="198282"/>
                  </a:cubicBezTo>
                  <a:cubicBezTo>
                    <a:pt x="956707" y="195550"/>
                    <a:pt x="957575" y="191692"/>
                    <a:pt x="957462" y="186709"/>
                  </a:cubicBezTo>
                  <a:close/>
                  <a:moveTo>
                    <a:pt x="569128" y="7716"/>
                  </a:moveTo>
                  <a:lnTo>
                    <a:pt x="576072" y="44492"/>
                  </a:lnTo>
                  <a:lnTo>
                    <a:pt x="592531" y="44492"/>
                  </a:lnTo>
                  <a:lnTo>
                    <a:pt x="592531" y="76124"/>
                  </a:lnTo>
                  <a:cubicBezTo>
                    <a:pt x="587130" y="87440"/>
                    <a:pt x="581473" y="97984"/>
                    <a:pt x="575558" y="107757"/>
                  </a:cubicBezTo>
                  <a:lnTo>
                    <a:pt x="595103" y="121387"/>
                  </a:lnTo>
                  <a:lnTo>
                    <a:pt x="732434" y="121387"/>
                  </a:lnTo>
                  <a:lnTo>
                    <a:pt x="732434" y="229915"/>
                  </a:lnTo>
                  <a:lnTo>
                    <a:pt x="594846" y="229915"/>
                  </a:lnTo>
                  <a:lnTo>
                    <a:pt x="594846" y="137075"/>
                  </a:lnTo>
                  <a:lnTo>
                    <a:pt x="586616" y="152762"/>
                  </a:lnTo>
                  <a:cubicBezTo>
                    <a:pt x="584677" y="150710"/>
                    <a:pt x="582576" y="148578"/>
                    <a:pt x="580315" y="146365"/>
                  </a:cubicBezTo>
                  <a:cubicBezTo>
                    <a:pt x="578054" y="144152"/>
                    <a:pt x="575697" y="141827"/>
                    <a:pt x="573243" y="139389"/>
                  </a:cubicBezTo>
                  <a:lnTo>
                    <a:pt x="573243" y="232744"/>
                  </a:lnTo>
                  <a:lnTo>
                    <a:pt x="543154" y="232744"/>
                  </a:lnTo>
                  <a:lnTo>
                    <a:pt x="543154" y="151477"/>
                  </a:lnTo>
                  <a:cubicBezTo>
                    <a:pt x="540201" y="154932"/>
                    <a:pt x="537105" y="158372"/>
                    <a:pt x="533863" y="161796"/>
                  </a:cubicBezTo>
                  <a:cubicBezTo>
                    <a:pt x="530622" y="165219"/>
                    <a:pt x="527203" y="168723"/>
                    <a:pt x="523608" y="172308"/>
                  </a:cubicBezTo>
                  <a:lnTo>
                    <a:pt x="506635" y="144276"/>
                  </a:lnTo>
                  <a:cubicBezTo>
                    <a:pt x="518877" y="133271"/>
                    <a:pt x="529754" y="121462"/>
                    <a:pt x="539264" y="108850"/>
                  </a:cubicBezTo>
                  <a:cubicBezTo>
                    <a:pt x="548774" y="96237"/>
                    <a:pt x="555985" y="84815"/>
                    <a:pt x="560899" y="74581"/>
                  </a:cubicBezTo>
                  <a:lnTo>
                    <a:pt x="521036" y="74581"/>
                  </a:lnTo>
                  <a:lnTo>
                    <a:pt x="521036" y="44492"/>
                  </a:lnTo>
                  <a:lnTo>
                    <a:pt x="546497" y="44492"/>
                  </a:lnTo>
                  <a:lnTo>
                    <a:pt x="538782" y="9259"/>
                  </a:lnTo>
                  <a:close/>
                  <a:moveTo>
                    <a:pt x="886225" y="7459"/>
                  </a:moveTo>
                  <a:lnTo>
                    <a:pt x="891626" y="37548"/>
                  </a:lnTo>
                  <a:cubicBezTo>
                    <a:pt x="886059" y="38716"/>
                    <a:pt x="879962" y="39916"/>
                    <a:pt x="873334" y="41148"/>
                  </a:cubicBezTo>
                  <a:cubicBezTo>
                    <a:pt x="866706" y="42381"/>
                    <a:pt x="859773" y="43581"/>
                    <a:pt x="852535" y="44749"/>
                  </a:cubicBezTo>
                  <a:lnTo>
                    <a:pt x="852535" y="71752"/>
                  </a:lnTo>
                  <a:lnTo>
                    <a:pt x="894454" y="71752"/>
                  </a:lnTo>
                  <a:lnTo>
                    <a:pt x="894454" y="102870"/>
                  </a:lnTo>
                  <a:lnTo>
                    <a:pt x="852535" y="102870"/>
                  </a:lnTo>
                  <a:lnTo>
                    <a:pt x="852535" y="122673"/>
                  </a:lnTo>
                  <a:lnTo>
                    <a:pt x="861793" y="113157"/>
                  </a:lnTo>
                  <a:cubicBezTo>
                    <a:pt x="867607" y="118526"/>
                    <a:pt x="874175" y="124827"/>
                    <a:pt x="881499" y="132060"/>
                  </a:cubicBezTo>
                  <a:cubicBezTo>
                    <a:pt x="888824" y="139293"/>
                    <a:pt x="895199" y="146108"/>
                    <a:pt x="900627" y="152505"/>
                  </a:cubicBezTo>
                  <a:lnTo>
                    <a:pt x="879538" y="177194"/>
                  </a:lnTo>
                  <a:cubicBezTo>
                    <a:pt x="875858" y="172608"/>
                    <a:pt x="871646" y="167636"/>
                    <a:pt x="866905" y="162278"/>
                  </a:cubicBezTo>
                  <a:cubicBezTo>
                    <a:pt x="862163" y="156920"/>
                    <a:pt x="857373" y="151691"/>
                    <a:pt x="852535" y="146590"/>
                  </a:cubicBezTo>
                  <a:lnTo>
                    <a:pt x="852535" y="235058"/>
                  </a:lnTo>
                  <a:lnTo>
                    <a:pt x="821674" y="235058"/>
                  </a:lnTo>
                  <a:lnTo>
                    <a:pt x="821674" y="151734"/>
                  </a:lnTo>
                  <a:cubicBezTo>
                    <a:pt x="817045" y="158961"/>
                    <a:pt x="811901" y="166302"/>
                    <a:pt x="806244" y="173754"/>
                  </a:cubicBezTo>
                  <a:cubicBezTo>
                    <a:pt x="800586" y="181207"/>
                    <a:pt x="794414" y="188612"/>
                    <a:pt x="787727" y="195968"/>
                  </a:cubicBezTo>
                  <a:lnTo>
                    <a:pt x="763810" y="171793"/>
                  </a:lnTo>
                  <a:cubicBezTo>
                    <a:pt x="773272" y="162508"/>
                    <a:pt x="782444" y="152082"/>
                    <a:pt x="791327" y="140514"/>
                  </a:cubicBezTo>
                  <a:cubicBezTo>
                    <a:pt x="800211" y="128947"/>
                    <a:pt x="808354" y="116399"/>
                    <a:pt x="815759" y="102870"/>
                  </a:cubicBezTo>
                  <a:lnTo>
                    <a:pt x="778212" y="102870"/>
                  </a:lnTo>
                  <a:lnTo>
                    <a:pt x="778212" y="71752"/>
                  </a:lnTo>
                  <a:lnTo>
                    <a:pt x="821674" y="71752"/>
                  </a:lnTo>
                  <a:lnTo>
                    <a:pt x="821674" y="49635"/>
                  </a:lnTo>
                  <a:lnTo>
                    <a:pt x="784384" y="54522"/>
                  </a:lnTo>
                  <a:lnTo>
                    <a:pt x="780526" y="23918"/>
                  </a:lnTo>
                  <a:cubicBezTo>
                    <a:pt x="791318" y="22962"/>
                    <a:pt x="802967" y="21673"/>
                    <a:pt x="815473" y="20051"/>
                  </a:cubicBezTo>
                  <a:cubicBezTo>
                    <a:pt x="827980" y="18428"/>
                    <a:pt x="840372" y="16549"/>
                    <a:pt x="852649" y="14412"/>
                  </a:cubicBezTo>
                  <a:cubicBezTo>
                    <a:pt x="864927" y="12275"/>
                    <a:pt x="876119" y="9957"/>
                    <a:pt x="886225" y="7459"/>
                  </a:cubicBezTo>
                  <a:close/>
                  <a:moveTo>
                    <a:pt x="97984" y="5401"/>
                  </a:moveTo>
                  <a:lnTo>
                    <a:pt x="129359" y="6687"/>
                  </a:lnTo>
                  <a:lnTo>
                    <a:pt x="129359" y="21603"/>
                  </a:lnTo>
                  <a:lnTo>
                    <a:pt x="213970" y="21603"/>
                  </a:lnTo>
                  <a:lnTo>
                    <a:pt x="213970" y="49378"/>
                  </a:lnTo>
                  <a:lnTo>
                    <a:pt x="129359" y="49378"/>
                  </a:lnTo>
                  <a:lnTo>
                    <a:pt x="129359" y="59665"/>
                  </a:lnTo>
                  <a:lnTo>
                    <a:pt x="194939" y="59665"/>
                  </a:lnTo>
                  <a:lnTo>
                    <a:pt x="194939" y="200340"/>
                  </a:lnTo>
                  <a:lnTo>
                    <a:pt x="225285" y="200340"/>
                  </a:lnTo>
                  <a:lnTo>
                    <a:pt x="225285" y="227857"/>
                  </a:lnTo>
                  <a:lnTo>
                    <a:pt x="0" y="227857"/>
                  </a:lnTo>
                  <a:lnTo>
                    <a:pt x="0" y="200340"/>
                  </a:lnTo>
                  <a:lnTo>
                    <a:pt x="31890" y="200340"/>
                  </a:lnTo>
                  <a:lnTo>
                    <a:pt x="31890" y="59665"/>
                  </a:lnTo>
                  <a:lnTo>
                    <a:pt x="97984" y="59665"/>
                  </a:lnTo>
                  <a:lnTo>
                    <a:pt x="97984" y="49378"/>
                  </a:lnTo>
                  <a:lnTo>
                    <a:pt x="12859" y="49378"/>
                  </a:lnTo>
                  <a:lnTo>
                    <a:pt x="12859" y="21603"/>
                  </a:lnTo>
                  <a:lnTo>
                    <a:pt x="97984" y="21603"/>
                  </a:lnTo>
                  <a:close/>
                  <a:moveTo>
                    <a:pt x="464715" y="1286"/>
                  </a:moveTo>
                  <a:lnTo>
                    <a:pt x="469087" y="28547"/>
                  </a:lnTo>
                  <a:cubicBezTo>
                    <a:pt x="464956" y="29072"/>
                    <a:pt x="460488" y="29629"/>
                    <a:pt x="455682" y="30218"/>
                  </a:cubicBezTo>
                  <a:cubicBezTo>
                    <a:pt x="450876" y="30808"/>
                    <a:pt x="445829" y="31365"/>
                    <a:pt x="440541" y="31890"/>
                  </a:cubicBezTo>
                  <a:lnTo>
                    <a:pt x="462915" y="44235"/>
                  </a:lnTo>
                  <a:cubicBezTo>
                    <a:pt x="460825" y="47514"/>
                    <a:pt x="458511" y="51114"/>
                    <a:pt x="455971" y="55036"/>
                  </a:cubicBezTo>
                  <a:cubicBezTo>
                    <a:pt x="453432" y="58958"/>
                    <a:pt x="450860" y="62815"/>
                    <a:pt x="448256" y="66609"/>
                  </a:cubicBezTo>
                  <a:lnTo>
                    <a:pt x="478603" y="66609"/>
                  </a:lnTo>
                  <a:lnTo>
                    <a:pt x="478603" y="93098"/>
                  </a:lnTo>
                  <a:lnTo>
                    <a:pt x="441312" y="93098"/>
                  </a:lnTo>
                  <a:cubicBezTo>
                    <a:pt x="447886" y="98370"/>
                    <a:pt x="455184" y="103192"/>
                    <a:pt x="463204" y="107564"/>
                  </a:cubicBezTo>
                  <a:cubicBezTo>
                    <a:pt x="471225" y="111936"/>
                    <a:pt x="479872" y="115858"/>
                    <a:pt x="489147" y="119330"/>
                  </a:cubicBezTo>
                  <a:lnTo>
                    <a:pt x="474745" y="145561"/>
                  </a:lnTo>
                  <a:lnTo>
                    <a:pt x="465487" y="140932"/>
                  </a:lnTo>
                  <a:lnTo>
                    <a:pt x="465487" y="230429"/>
                  </a:lnTo>
                  <a:lnTo>
                    <a:pt x="335870" y="230429"/>
                  </a:lnTo>
                  <a:lnTo>
                    <a:pt x="335870" y="144533"/>
                  </a:lnTo>
                  <a:cubicBezTo>
                    <a:pt x="334477" y="145401"/>
                    <a:pt x="333149" y="146172"/>
                    <a:pt x="331884" y="146847"/>
                  </a:cubicBezTo>
                  <a:cubicBezTo>
                    <a:pt x="330620" y="147522"/>
                    <a:pt x="329291" y="148294"/>
                    <a:pt x="327898" y="149162"/>
                  </a:cubicBezTo>
                  <a:lnTo>
                    <a:pt x="317611" y="131931"/>
                  </a:lnTo>
                  <a:cubicBezTo>
                    <a:pt x="315296" y="132660"/>
                    <a:pt x="312982" y="133517"/>
                    <a:pt x="310667" y="134503"/>
                  </a:cubicBezTo>
                  <a:lnTo>
                    <a:pt x="310667" y="201883"/>
                  </a:lnTo>
                  <a:cubicBezTo>
                    <a:pt x="310812" y="213209"/>
                    <a:pt x="308980" y="221160"/>
                    <a:pt x="305170" y="225736"/>
                  </a:cubicBezTo>
                  <a:cubicBezTo>
                    <a:pt x="301361" y="230311"/>
                    <a:pt x="294706" y="232990"/>
                    <a:pt x="285207" y="233773"/>
                  </a:cubicBezTo>
                  <a:lnTo>
                    <a:pt x="272091" y="235058"/>
                  </a:lnTo>
                  <a:lnTo>
                    <a:pt x="261804" y="204969"/>
                  </a:lnTo>
                  <a:lnTo>
                    <a:pt x="273120" y="203683"/>
                  </a:lnTo>
                  <a:cubicBezTo>
                    <a:pt x="277015" y="203254"/>
                    <a:pt x="279640" y="202183"/>
                    <a:pt x="280996" y="200468"/>
                  </a:cubicBezTo>
                  <a:cubicBezTo>
                    <a:pt x="282351" y="198754"/>
                    <a:pt x="282984" y="195882"/>
                    <a:pt x="282892" y="191853"/>
                  </a:cubicBezTo>
                  <a:lnTo>
                    <a:pt x="282892" y="144790"/>
                  </a:lnTo>
                  <a:lnTo>
                    <a:pt x="259232" y="154048"/>
                  </a:lnTo>
                  <a:lnTo>
                    <a:pt x="252803" y="122416"/>
                  </a:lnTo>
                  <a:cubicBezTo>
                    <a:pt x="256821" y="121001"/>
                    <a:pt x="261386" y="119394"/>
                    <a:pt x="266498" y="117594"/>
                  </a:cubicBezTo>
                  <a:cubicBezTo>
                    <a:pt x="271609" y="115793"/>
                    <a:pt x="277074" y="113800"/>
                    <a:pt x="282892" y="111614"/>
                  </a:cubicBezTo>
                  <a:lnTo>
                    <a:pt x="282892" y="75867"/>
                  </a:lnTo>
                  <a:lnTo>
                    <a:pt x="262318" y="75867"/>
                  </a:lnTo>
                  <a:lnTo>
                    <a:pt x="262318" y="44749"/>
                  </a:lnTo>
                  <a:lnTo>
                    <a:pt x="282892" y="44749"/>
                  </a:lnTo>
                  <a:lnTo>
                    <a:pt x="282892" y="5658"/>
                  </a:lnTo>
                  <a:lnTo>
                    <a:pt x="310667" y="6944"/>
                  </a:lnTo>
                  <a:lnTo>
                    <a:pt x="310667" y="44749"/>
                  </a:lnTo>
                  <a:lnTo>
                    <a:pt x="326098" y="44749"/>
                  </a:lnTo>
                  <a:lnTo>
                    <a:pt x="326098" y="75867"/>
                  </a:lnTo>
                  <a:lnTo>
                    <a:pt x="310667" y="75867"/>
                  </a:lnTo>
                  <a:lnTo>
                    <a:pt x="310667" y="101070"/>
                  </a:lnTo>
                  <a:cubicBezTo>
                    <a:pt x="313089" y="100181"/>
                    <a:pt x="315318" y="99324"/>
                    <a:pt x="317354" y="98498"/>
                  </a:cubicBezTo>
                  <a:cubicBezTo>
                    <a:pt x="319390" y="97673"/>
                    <a:pt x="321362" y="96816"/>
                    <a:pt x="323269" y="95927"/>
                  </a:cubicBezTo>
                  <a:lnTo>
                    <a:pt x="325583" y="109043"/>
                  </a:lnTo>
                  <a:lnTo>
                    <a:pt x="327127" y="117015"/>
                  </a:lnTo>
                  <a:cubicBezTo>
                    <a:pt x="339985" y="109814"/>
                    <a:pt x="351044" y="101842"/>
                    <a:pt x="360302" y="93098"/>
                  </a:cubicBezTo>
                  <a:lnTo>
                    <a:pt x="330470" y="93098"/>
                  </a:lnTo>
                  <a:lnTo>
                    <a:pt x="330470" y="66609"/>
                  </a:lnTo>
                  <a:lnTo>
                    <a:pt x="353616" y="66609"/>
                  </a:lnTo>
                  <a:cubicBezTo>
                    <a:pt x="351017" y="63094"/>
                    <a:pt x="348434" y="59644"/>
                    <a:pt x="345868" y="56257"/>
                  </a:cubicBezTo>
                  <a:cubicBezTo>
                    <a:pt x="343302" y="52871"/>
                    <a:pt x="340912" y="49807"/>
                    <a:pt x="338699" y="47063"/>
                  </a:cubicBezTo>
                  <a:lnTo>
                    <a:pt x="352330" y="39091"/>
                  </a:lnTo>
                  <a:cubicBezTo>
                    <a:pt x="348349" y="39455"/>
                    <a:pt x="344609" y="39691"/>
                    <a:pt x="341110" y="39798"/>
                  </a:cubicBezTo>
                  <a:cubicBezTo>
                    <a:pt x="337612" y="39905"/>
                    <a:pt x="334322" y="40013"/>
                    <a:pt x="331241" y="40120"/>
                  </a:cubicBezTo>
                  <a:lnTo>
                    <a:pt x="329184" y="13631"/>
                  </a:lnTo>
                  <a:cubicBezTo>
                    <a:pt x="342301" y="13174"/>
                    <a:pt x="357214" y="12316"/>
                    <a:pt x="373923" y="11059"/>
                  </a:cubicBezTo>
                  <a:cubicBezTo>
                    <a:pt x="390631" y="9802"/>
                    <a:pt x="407068" y="8316"/>
                    <a:pt x="423234" y="6601"/>
                  </a:cubicBezTo>
                  <a:cubicBezTo>
                    <a:pt x="439399" y="4887"/>
                    <a:pt x="453226" y="3115"/>
                    <a:pt x="464715" y="1286"/>
                  </a:cubicBezTo>
                  <a:close/>
                  <a:moveTo>
                    <a:pt x="1158316" y="0"/>
                  </a:moveTo>
                  <a:lnTo>
                    <a:pt x="1182491" y="0"/>
                  </a:lnTo>
                  <a:cubicBezTo>
                    <a:pt x="1190576" y="19374"/>
                    <a:pt x="1201730" y="37012"/>
                    <a:pt x="1215956" y="52914"/>
                  </a:cubicBezTo>
                  <a:cubicBezTo>
                    <a:pt x="1230180" y="68816"/>
                    <a:pt x="1246029" y="81696"/>
                    <a:pt x="1263501" y="91555"/>
                  </a:cubicBezTo>
                  <a:lnTo>
                    <a:pt x="1244984" y="119587"/>
                  </a:lnTo>
                  <a:cubicBezTo>
                    <a:pt x="1226719" y="107269"/>
                    <a:pt x="1211621" y="94678"/>
                    <a:pt x="1199689" y="81814"/>
                  </a:cubicBezTo>
                  <a:cubicBezTo>
                    <a:pt x="1187757" y="68950"/>
                    <a:pt x="1178252" y="54881"/>
                    <a:pt x="1171175" y="39605"/>
                  </a:cubicBezTo>
                  <a:cubicBezTo>
                    <a:pt x="1165806" y="50192"/>
                    <a:pt x="1159634" y="60394"/>
                    <a:pt x="1152658" y="70209"/>
                  </a:cubicBezTo>
                  <a:cubicBezTo>
                    <a:pt x="1145682" y="80025"/>
                    <a:pt x="1136938" y="89969"/>
                    <a:pt x="1126426" y="100042"/>
                  </a:cubicBezTo>
                  <a:lnTo>
                    <a:pt x="1154716" y="101327"/>
                  </a:lnTo>
                  <a:lnTo>
                    <a:pt x="1154716" y="131674"/>
                  </a:lnTo>
                  <a:cubicBezTo>
                    <a:pt x="1154827" y="149130"/>
                    <a:pt x="1153776" y="163767"/>
                    <a:pt x="1151563" y="175584"/>
                  </a:cubicBezTo>
                  <a:cubicBezTo>
                    <a:pt x="1149350" y="187402"/>
                    <a:pt x="1145308" y="198133"/>
                    <a:pt x="1139438" y="207779"/>
                  </a:cubicBezTo>
                  <a:cubicBezTo>
                    <a:pt x="1133567" y="217424"/>
                    <a:pt x="1125201" y="227718"/>
                    <a:pt x="1114339" y="238659"/>
                  </a:cubicBezTo>
                  <a:lnTo>
                    <a:pt x="1089393" y="218342"/>
                  </a:lnTo>
                  <a:cubicBezTo>
                    <a:pt x="1099537" y="210077"/>
                    <a:pt x="1107110" y="202118"/>
                    <a:pt x="1112110" y="194463"/>
                  </a:cubicBezTo>
                  <a:cubicBezTo>
                    <a:pt x="1117111" y="186808"/>
                    <a:pt x="1120397" y="178124"/>
                    <a:pt x="1121969" y="168412"/>
                  </a:cubicBezTo>
                  <a:cubicBezTo>
                    <a:pt x="1123540" y="158700"/>
                    <a:pt x="1124255" y="146625"/>
                    <a:pt x="1124112" y="132188"/>
                  </a:cubicBezTo>
                  <a:lnTo>
                    <a:pt x="1124112" y="102356"/>
                  </a:lnTo>
                  <a:cubicBezTo>
                    <a:pt x="1121144" y="105292"/>
                    <a:pt x="1117950" y="108164"/>
                    <a:pt x="1114532" y="110971"/>
                  </a:cubicBezTo>
                  <a:cubicBezTo>
                    <a:pt x="1111114" y="113779"/>
                    <a:pt x="1107535" y="116651"/>
                    <a:pt x="1103795" y="119587"/>
                  </a:cubicBezTo>
                  <a:lnTo>
                    <a:pt x="1085021" y="94384"/>
                  </a:lnTo>
                  <a:lnTo>
                    <a:pt x="1085021" y="233773"/>
                  </a:lnTo>
                  <a:lnTo>
                    <a:pt x="1054932" y="233773"/>
                  </a:lnTo>
                  <a:lnTo>
                    <a:pt x="1054932" y="121901"/>
                  </a:lnTo>
                  <a:cubicBezTo>
                    <a:pt x="1052505" y="125486"/>
                    <a:pt x="1050094" y="128990"/>
                    <a:pt x="1047699" y="132413"/>
                  </a:cubicBezTo>
                  <a:cubicBezTo>
                    <a:pt x="1045304" y="135837"/>
                    <a:pt x="1042828" y="139277"/>
                    <a:pt x="1040273" y="142733"/>
                  </a:cubicBezTo>
                  <a:lnTo>
                    <a:pt x="1019699" y="115729"/>
                  </a:lnTo>
                  <a:cubicBezTo>
                    <a:pt x="1026444" y="107357"/>
                    <a:pt x="1033527" y="97127"/>
                    <a:pt x="1040949" y="85040"/>
                  </a:cubicBezTo>
                  <a:cubicBezTo>
                    <a:pt x="1048371" y="72952"/>
                    <a:pt x="1055264" y="59865"/>
                    <a:pt x="1061628" y="45778"/>
                  </a:cubicBezTo>
                  <a:cubicBezTo>
                    <a:pt x="1067992" y="31690"/>
                    <a:pt x="1072961" y="17460"/>
                    <a:pt x="1076534" y="3087"/>
                  </a:cubicBezTo>
                  <a:lnTo>
                    <a:pt x="1106367" y="12088"/>
                  </a:lnTo>
                  <a:cubicBezTo>
                    <a:pt x="1103275" y="22219"/>
                    <a:pt x="1099943" y="31917"/>
                    <a:pt x="1096369" y="41181"/>
                  </a:cubicBezTo>
                  <a:cubicBezTo>
                    <a:pt x="1092795" y="50444"/>
                    <a:pt x="1089013" y="59435"/>
                    <a:pt x="1085021" y="68152"/>
                  </a:cubicBezTo>
                  <a:lnTo>
                    <a:pt x="1085021" y="92841"/>
                  </a:lnTo>
                  <a:cubicBezTo>
                    <a:pt x="1102895" y="79843"/>
                    <a:pt x="1117940" y="65591"/>
                    <a:pt x="1130156" y="50085"/>
                  </a:cubicBezTo>
                  <a:cubicBezTo>
                    <a:pt x="1142371" y="34580"/>
                    <a:pt x="1151758" y="17885"/>
                    <a:pt x="1158316" y="0"/>
                  </a:cubicBezTo>
                  <a:close/>
                </a:path>
              </a:pathLst>
            </a:custGeom>
            <a:solidFill>
              <a:srgbClr val="016BAE"/>
            </a:solidFill>
            <a:ln w="381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ln w="38100">
                  <a:noFill/>
                </a:ln>
                <a:solidFill>
                  <a:srgbClr val="016BA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5" name="PA-文本框 114">
              <a:extLst>
                <a:ext uri="{FF2B5EF4-FFF2-40B4-BE49-F238E27FC236}">
                  <a16:creationId xmlns="" xmlns:a16="http://schemas.microsoft.com/office/drawing/2014/main" id="{33BD89C3-3D3E-4817-BD55-58111415C4C3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617883" y="1523241"/>
              <a:ext cx="1263501" cy="238659"/>
            </a:xfrm>
            <a:custGeom>
              <a:avLst/>
              <a:gdLst/>
              <a:ahLst/>
              <a:cxnLst/>
              <a:rect l="l" t="t" r="r" b="b"/>
              <a:pathLst>
                <a:path w="1263501" h="238659">
                  <a:moveTo>
                    <a:pt x="63779" y="190567"/>
                  </a:moveTo>
                  <a:lnTo>
                    <a:pt x="63779" y="200340"/>
                  </a:lnTo>
                  <a:lnTo>
                    <a:pt x="163563" y="200340"/>
                  </a:lnTo>
                  <a:lnTo>
                    <a:pt x="163563" y="190567"/>
                  </a:lnTo>
                  <a:close/>
                  <a:moveTo>
                    <a:pt x="413794" y="188767"/>
                  </a:moveTo>
                  <a:lnTo>
                    <a:pt x="413794" y="205226"/>
                  </a:lnTo>
                  <a:lnTo>
                    <a:pt x="437712" y="205226"/>
                  </a:lnTo>
                  <a:lnTo>
                    <a:pt x="437712" y="188767"/>
                  </a:lnTo>
                  <a:close/>
                  <a:moveTo>
                    <a:pt x="363903" y="188767"/>
                  </a:moveTo>
                  <a:lnTo>
                    <a:pt x="363903" y="205226"/>
                  </a:lnTo>
                  <a:lnTo>
                    <a:pt x="386534" y="205226"/>
                  </a:lnTo>
                  <a:lnTo>
                    <a:pt x="386534" y="188767"/>
                  </a:lnTo>
                  <a:close/>
                  <a:moveTo>
                    <a:pt x="676627" y="187481"/>
                  </a:moveTo>
                  <a:lnTo>
                    <a:pt x="676627" y="203683"/>
                  </a:lnTo>
                  <a:lnTo>
                    <a:pt x="702602" y="203683"/>
                  </a:lnTo>
                  <a:lnTo>
                    <a:pt x="702602" y="187481"/>
                  </a:lnTo>
                  <a:close/>
                  <a:moveTo>
                    <a:pt x="623649" y="187481"/>
                  </a:moveTo>
                  <a:lnTo>
                    <a:pt x="623649" y="203683"/>
                  </a:lnTo>
                  <a:lnTo>
                    <a:pt x="650138" y="203683"/>
                  </a:lnTo>
                  <a:lnTo>
                    <a:pt x="650138" y="187481"/>
                  </a:lnTo>
                  <a:close/>
                  <a:moveTo>
                    <a:pt x="63779" y="155591"/>
                  </a:moveTo>
                  <a:lnTo>
                    <a:pt x="63779" y="165364"/>
                  </a:lnTo>
                  <a:lnTo>
                    <a:pt x="163563" y="165364"/>
                  </a:lnTo>
                  <a:lnTo>
                    <a:pt x="163563" y="155591"/>
                  </a:lnTo>
                  <a:close/>
                  <a:moveTo>
                    <a:pt x="413794" y="148648"/>
                  </a:moveTo>
                  <a:lnTo>
                    <a:pt x="413794" y="164335"/>
                  </a:lnTo>
                  <a:lnTo>
                    <a:pt x="437712" y="164335"/>
                  </a:lnTo>
                  <a:lnTo>
                    <a:pt x="437712" y="148648"/>
                  </a:lnTo>
                  <a:close/>
                  <a:moveTo>
                    <a:pt x="363903" y="148648"/>
                  </a:moveTo>
                  <a:lnTo>
                    <a:pt x="363903" y="164335"/>
                  </a:lnTo>
                  <a:lnTo>
                    <a:pt x="386534" y="164335"/>
                  </a:lnTo>
                  <a:lnTo>
                    <a:pt x="386534" y="148648"/>
                  </a:lnTo>
                  <a:close/>
                  <a:moveTo>
                    <a:pt x="676627" y="147362"/>
                  </a:moveTo>
                  <a:lnTo>
                    <a:pt x="676627" y="163307"/>
                  </a:lnTo>
                  <a:lnTo>
                    <a:pt x="702602" y="163307"/>
                  </a:lnTo>
                  <a:lnTo>
                    <a:pt x="702602" y="147362"/>
                  </a:lnTo>
                  <a:close/>
                  <a:moveTo>
                    <a:pt x="623649" y="147362"/>
                  </a:moveTo>
                  <a:lnTo>
                    <a:pt x="623649" y="163307"/>
                  </a:lnTo>
                  <a:lnTo>
                    <a:pt x="650138" y="163307"/>
                  </a:lnTo>
                  <a:lnTo>
                    <a:pt x="650138" y="147362"/>
                  </a:lnTo>
                  <a:close/>
                  <a:moveTo>
                    <a:pt x="63779" y="120616"/>
                  </a:moveTo>
                  <a:lnTo>
                    <a:pt x="63779" y="130131"/>
                  </a:lnTo>
                  <a:lnTo>
                    <a:pt x="163563" y="130131"/>
                  </a:lnTo>
                  <a:lnTo>
                    <a:pt x="163563" y="120616"/>
                  </a:lnTo>
                  <a:close/>
                  <a:moveTo>
                    <a:pt x="1186863" y="99527"/>
                  </a:moveTo>
                  <a:lnTo>
                    <a:pt x="1217209" y="100813"/>
                  </a:lnTo>
                  <a:lnTo>
                    <a:pt x="1217209" y="231715"/>
                  </a:lnTo>
                  <a:lnTo>
                    <a:pt x="1186863" y="231715"/>
                  </a:lnTo>
                  <a:close/>
                  <a:moveTo>
                    <a:pt x="413023" y="99013"/>
                  </a:moveTo>
                  <a:lnTo>
                    <a:pt x="413023" y="120616"/>
                  </a:lnTo>
                  <a:lnTo>
                    <a:pt x="386277" y="120616"/>
                  </a:lnTo>
                  <a:lnTo>
                    <a:pt x="386277" y="100556"/>
                  </a:lnTo>
                  <a:cubicBezTo>
                    <a:pt x="382939" y="104553"/>
                    <a:pt x="379392" y="108518"/>
                    <a:pt x="375636" y="112450"/>
                  </a:cubicBezTo>
                  <a:cubicBezTo>
                    <a:pt x="371880" y="116383"/>
                    <a:pt x="367883" y="120219"/>
                    <a:pt x="363645" y="123959"/>
                  </a:cubicBezTo>
                  <a:lnTo>
                    <a:pt x="439255" y="123959"/>
                  </a:lnTo>
                  <a:cubicBezTo>
                    <a:pt x="434240" y="119994"/>
                    <a:pt x="429546" y="115965"/>
                    <a:pt x="425175" y="111872"/>
                  </a:cubicBezTo>
                  <a:cubicBezTo>
                    <a:pt x="420803" y="107778"/>
                    <a:pt x="416752" y="103492"/>
                    <a:pt x="413023" y="99013"/>
                  </a:cubicBezTo>
                  <a:close/>
                  <a:moveTo>
                    <a:pt x="63779" y="85640"/>
                  </a:moveTo>
                  <a:lnTo>
                    <a:pt x="63779" y="95412"/>
                  </a:lnTo>
                  <a:lnTo>
                    <a:pt x="163563" y="95412"/>
                  </a:lnTo>
                  <a:lnTo>
                    <a:pt x="163563" y="85640"/>
                  </a:lnTo>
                  <a:close/>
                  <a:moveTo>
                    <a:pt x="633936" y="73295"/>
                  </a:moveTo>
                  <a:lnTo>
                    <a:pt x="633936" y="86154"/>
                  </a:lnTo>
                  <a:lnTo>
                    <a:pt x="692572" y="86154"/>
                  </a:lnTo>
                  <a:lnTo>
                    <a:pt x="692572" y="73295"/>
                  </a:lnTo>
                  <a:close/>
                  <a:moveTo>
                    <a:pt x="604361" y="50150"/>
                  </a:moveTo>
                  <a:lnTo>
                    <a:pt x="722147" y="50150"/>
                  </a:lnTo>
                  <a:lnTo>
                    <a:pt x="722147" y="110071"/>
                  </a:lnTo>
                  <a:lnTo>
                    <a:pt x="604361" y="110071"/>
                  </a:lnTo>
                  <a:close/>
                  <a:moveTo>
                    <a:pt x="386277" y="36776"/>
                  </a:moveTo>
                  <a:lnTo>
                    <a:pt x="364674" y="38320"/>
                  </a:lnTo>
                  <a:cubicBezTo>
                    <a:pt x="367407" y="41834"/>
                    <a:pt x="370171" y="45478"/>
                    <a:pt x="372968" y="49249"/>
                  </a:cubicBezTo>
                  <a:cubicBezTo>
                    <a:pt x="375765" y="53021"/>
                    <a:pt x="378401" y="56665"/>
                    <a:pt x="380876" y="60179"/>
                  </a:cubicBezTo>
                  <a:lnTo>
                    <a:pt x="369818" y="66609"/>
                  </a:lnTo>
                  <a:lnTo>
                    <a:pt x="386277" y="66609"/>
                  </a:lnTo>
                  <a:close/>
                  <a:moveTo>
                    <a:pt x="438740" y="32147"/>
                  </a:moveTo>
                  <a:lnTo>
                    <a:pt x="413023" y="34462"/>
                  </a:lnTo>
                  <a:lnTo>
                    <a:pt x="413023" y="66609"/>
                  </a:lnTo>
                  <a:lnTo>
                    <a:pt x="429482" y="66609"/>
                  </a:lnTo>
                  <a:lnTo>
                    <a:pt x="419967" y="60694"/>
                  </a:lnTo>
                  <a:cubicBezTo>
                    <a:pt x="422806" y="56579"/>
                    <a:pt x="426000" y="51950"/>
                    <a:pt x="429546" y="46806"/>
                  </a:cubicBezTo>
                  <a:cubicBezTo>
                    <a:pt x="433093" y="41663"/>
                    <a:pt x="436158" y="36776"/>
                    <a:pt x="438740" y="32147"/>
                  </a:cubicBezTo>
                  <a:close/>
                  <a:moveTo>
                    <a:pt x="902170" y="29318"/>
                  </a:moveTo>
                  <a:lnTo>
                    <a:pt x="933545" y="30604"/>
                  </a:lnTo>
                  <a:lnTo>
                    <a:pt x="933545" y="178223"/>
                  </a:lnTo>
                  <a:lnTo>
                    <a:pt x="902170" y="178223"/>
                  </a:lnTo>
                  <a:close/>
                  <a:moveTo>
                    <a:pt x="594331" y="13888"/>
                  </a:moveTo>
                  <a:lnTo>
                    <a:pt x="735778" y="13888"/>
                  </a:lnTo>
                  <a:lnTo>
                    <a:pt x="735778" y="39091"/>
                  </a:lnTo>
                  <a:lnTo>
                    <a:pt x="594331" y="39091"/>
                  </a:lnTo>
                  <a:close/>
                  <a:moveTo>
                    <a:pt x="957462" y="8230"/>
                  </a:moveTo>
                  <a:lnTo>
                    <a:pt x="989352" y="9516"/>
                  </a:lnTo>
                  <a:lnTo>
                    <a:pt x="989352" y="198025"/>
                  </a:lnTo>
                  <a:cubicBezTo>
                    <a:pt x="989470" y="210429"/>
                    <a:pt x="986984" y="219440"/>
                    <a:pt x="981894" y="225061"/>
                  </a:cubicBezTo>
                  <a:cubicBezTo>
                    <a:pt x="976804" y="230681"/>
                    <a:pt x="968403" y="234099"/>
                    <a:pt x="956691" y="235316"/>
                  </a:cubicBezTo>
                  <a:lnTo>
                    <a:pt x="934060" y="238144"/>
                  </a:lnTo>
                  <a:lnTo>
                    <a:pt x="923772" y="206512"/>
                  </a:lnTo>
                  <a:lnTo>
                    <a:pt x="944347" y="203683"/>
                  </a:lnTo>
                  <a:cubicBezTo>
                    <a:pt x="949506" y="202815"/>
                    <a:pt x="953010" y="201015"/>
                    <a:pt x="954859" y="198282"/>
                  </a:cubicBezTo>
                  <a:cubicBezTo>
                    <a:pt x="956707" y="195550"/>
                    <a:pt x="957575" y="191692"/>
                    <a:pt x="957462" y="186709"/>
                  </a:cubicBezTo>
                  <a:close/>
                  <a:moveTo>
                    <a:pt x="569128" y="7716"/>
                  </a:moveTo>
                  <a:lnTo>
                    <a:pt x="576072" y="44492"/>
                  </a:lnTo>
                  <a:lnTo>
                    <a:pt x="592531" y="44492"/>
                  </a:lnTo>
                  <a:lnTo>
                    <a:pt x="592531" y="76124"/>
                  </a:lnTo>
                  <a:cubicBezTo>
                    <a:pt x="587130" y="87440"/>
                    <a:pt x="581473" y="97984"/>
                    <a:pt x="575558" y="107757"/>
                  </a:cubicBezTo>
                  <a:lnTo>
                    <a:pt x="595103" y="121387"/>
                  </a:lnTo>
                  <a:lnTo>
                    <a:pt x="732434" y="121387"/>
                  </a:lnTo>
                  <a:lnTo>
                    <a:pt x="732434" y="229915"/>
                  </a:lnTo>
                  <a:lnTo>
                    <a:pt x="594846" y="229915"/>
                  </a:lnTo>
                  <a:lnTo>
                    <a:pt x="594846" y="137075"/>
                  </a:lnTo>
                  <a:lnTo>
                    <a:pt x="586616" y="152762"/>
                  </a:lnTo>
                  <a:cubicBezTo>
                    <a:pt x="584677" y="150710"/>
                    <a:pt x="582576" y="148578"/>
                    <a:pt x="580315" y="146365"/>
                  </a:cubicBezTo>
                  <a:cubicBezTo>
                    <a:pt x="578054" y="144152"/>
                    <a:pt x="575697" y="141827"/>
                    <a:pt x="573243" y="139389"/>
                  </a:cubicBezTo>
                  <a:lnTo>
                    <a:pt x="573243" y="232744"/>
                  </a:lnTo>
                  <a:lnTo>
                    <a:pt x="543154" y="232744"/>
                  </a:lnTo>
                  <a:lnTo>
                    <a:pt x="543154" y="151477"/>
                  </a:lnTo>
                  <a:cubicBezTo>
                    <a:pt x="540201" y="154932"/>
                    <a:pt x="537105" y="158372"/>
                    <a:pt x="533863" y="161796"/>
                  </a:cubicBezTo>
                  <a:cubicBezTo>
                    <a:pt x="530622" y="165219"/>
                    <a:pt x="527203" y="168723"/>
                    <a:pt x="523608" y="172308"/>
                  </a:cubicBezTo>
                  <a:lnTo>
                    <a:pt x="506635" y="144276"/>
                  </a:lnTo>
                  <a:cubicBezTo>
                    <a:pt x="518877" y="133271"/>
                    <a:pt x="529754" y="121462"/>
                    <a:pt x="539264" y="108850"/>
                  </a:cubicBezTo>
                  <a:cubicBezTo>
                    <a:pt x="548774" y="96237"/>
                    <a:pt x="555985" y="84815"/>
                    <a:pt x="560899" y="74581"/>
                  </a:cubicBezTo>
                  <a:lnTo>
                    <a:pt x="521036" y="74581"/>
                  </a:lnTo>
                  <a:lnTo>
                    <a:pt x="521036" y="44492"/>
                  </a:lnTo>
                  <a:lnTo>
                    <a:pt x="546497" y="44492"/>
                  </a:lnTo>
                  <a:lnTo>
                    <a:pt x="538782" y="9259"/>
                  </a:lnTo>
                  <a:close/>
                  <a:moveTo>
                    <a:pt x="886225" y="7459"/>
                  </a:moveTo>
                  <a:lnTo>
                    <a:pt x="891626" y="37548"/>
                  </a:lnTo>
                  <a:cubicBezTo>
                    <a:pt x="886059" y="38716"/>
                    <a:pt x="879962" y="39916"/>
                    <a:pt x="873334" y="41148"/>
                  </a:cubicBezTo>
                  <a:cubicBezTo>
                    <a:pt x="866706" y="42381"/>
                    <a:pt x="859773" y="43581"/>
                    <a:pt x="852535" y="44749"/>
                  </a:cubicBezTo>
                  <a:lnTo>
                    <a:pt x="852535" y="71752"/>
                  </a:lnTo>
                  <a:lnTo>
                    <a:pt x="894454" y="71752"/>
                  </a:lnTo>
                  <a:lnTo>
                    <a:pt x="894454" y="102870"/>
                  </a:lnTo>
                  <a:lnTo>
                    <a:pt x="852535" y="102870"/>
                  </a:lnTo>
                  <a:lnTo>
                    <a:pt x="852535" y="122673"/>
                  </a:lnTo>
                  <a:lnTo>
                    <a:pt x="861793" y="113157"/>
                  </a:lnTo>
                  <a:cubicBezTo>
                    <a:pt x="867607" y="118526"/>
                    <a:pt x="874175" y="124827"/>
                    <a:pt x="881499" y="132060"/>
                  </a:cubicBezTo>
                  <a:cubicBezTo>
                    <a:pt x="888824" y="139293"/>
                    <a:pt x="895199" y="146108"/>
                    <a:pt x="900627" y="152505"/>
                  </a:cubicBezTo>
                  <a:lnTo>
                    <a:pt x="879538" y="177194"/>
                  </a:lnTo>
                  <a:cubicBezTo>
                    <a:pt x="875858" y="172608"/>
                    <a:pt x="871646" y="167636"/>
                    <a:pt x="866905" y="162278"/>
                  </a:cubicBezTo>
                  <a:cubicBezTo>
                    <a:pt x="862163" y="156920"/>
                    <a:pt x="857373" y="151691"/>
                    <a:pt x="852535" y="146590"/>
                  </a:cubicBezTo>
                  <a:lnTo>
                    <a:pt x="852535" y="235058"/>
                  </a:lnTo>
                  <a:lnTo>
                    <a:pt x="821674" y="235058"/>
                  </a:lnTo>
                  <a:lnTo>
                    <a:pt x="821674" y="151734"/>
                  </a:lnTo>
                  <a:cubicBezTo>
                    <a:pt x="817045" y="158961"/>
                    <a:pt x="811901" y="166302"/>
                    <a:pt x="806244" y="173754"/>
                  </a:cubicBezTo>
                  <a:cubicBezTo>
                    <a:pt x="800586" y="181207"/>
                    <a:pt x="794414" y="188612"/>
                    <a:pt x="787727" y="195968"/>
                  </a:cubicBezTo>
                  <a:lnTo>
                    <a:pt x="763810" y="171793"/>
                  </a:lnTo>
                  <a:cubicBezTo>
                    <a:pt x="773272" y="162508"/>
                    <a:pt x="782444" y="152082"/>
                    <a:pt x="791327" y="140514"/>
                  </a:cubicBezTo>
                  <a:cubicBezTo>
                    <a:pt x="800211" y="128947"/>
                    <a:pt x="808354" y="116399"/>
                    <a:pt x="815759" y="102870"/>
                  </a:cubicBezTo>
                  <a:lnTo>
                    <a:pt x="778212" y="102870"/>
                  </a:lnTo>
                  <a:lnTo>
                    <a:pt x="778212" y="71752"/>
                  </a:lnTo>
                  <a:lnTo>
                    <a:pt x="821674" y="71752"/>
                  </a:lnTo>
                  <a:lnTo>
                    <a:pt x="821674" y="49635"/>
                  </a:lnTo>
                  <a:lnTo>
                    <a:pt x="784384" y="54522"/>
                  </a:lnTo>
                  <a:lnTo>
                    <a:pt x="780526" y="23918"/>
                  </a:lnTo>
                  <a:cubicBezTo>
                    <a:pt x="791318" y="22962"/>
                    <a:pt x="802967" y="21673"/>
                    <a:pt x="815473" y="20051"/>
                  </a:cubicBezTo>
                  <a:cubicBezTo>
                    <a:pt x="827980" y="18428"/>
                    <a:pt x="840372" y="16549"/>
                    <a:pt x="852649" y="14412"/>
                  </a:cubicBezTo>
                  <a:cubicBezTo>
                    <a:pt x="864927" y="12275"/>
                    <a:pt x="876119" y="9957"/>
                    <a:pt x="886225" y="7459"/>
                  </a:cubicBezTo>
                  <a:close/>
                  <a:moveTo>
                    <a:pt x="97984" y="5401"/>
                  </a:moveTo>
                  <a:lnTo>
                    <a:pt x="129359" y="6687"/>
                  </a:lnTo>
                  <a:lnTo>
                    <a:pt x="129359" y="21603"/>
                  </a:lnTo>
                  <a:lnTo>
                    <a:pt x="213970" y="21603"/>
                  </a:lnTo>
                  <a:lnTo>
                    <a:pt x="213970" y="49378"/>
                  </a:lnTo>
                  <a:lnTo>
                    <a:pt x="129359" y="49378"/>
                  </a:lnTo>
                  <a:lnTo>
                    <a:pt x="129359" y="59665"/>
                  </a:lnTo>
                  <a:lnTo>
                    <a:pt x="194939" y="59665"/>
                  </a:lnTo>
                  <a:lnTo>
                    <a:pt x="194939" y="200340"/>
                  </a:lnTo>
                  <a:lnTo>
                    <a:pt x="225285" y="200340"/>
                  </a:lnTo>
                  <a:lnTo>
                    <a:pt x="225285" y="227857"/>
                  </a:lnTo>
                  <a:lnTo>
                    <a:pt x="0" y="227857"/>
                  </a:lnTo>
                  <a:lnTo>
                    <a:pt x="0" y="200340"/>
                  </a:lnTo>
                  <a:lnTo>
                    <a:pt x="31890" y="200340"/>
                  </a:lnTo>
                  <a:lnTo>
                    <a:pt x="31890" y="59665"/>
                  </a:lnTo>
                  <a:lnTo>
                    <a:pt x="97984" y="59665"/>
                  </a:lnTo>
                  <a:lnTo>
                    <a:pt x="97984" y="49378"/>
                  </a:lnTo>
                  <a:lnTo>
                    <a:pt x="12859" y="49378"/>
                  </a:lnTo>
                  <a:lnTo>
                    <a:pt x="12859" y="21603"/>
                  </a:lnTo>
                  <a:lnTo>
                    <a:pt x="97984" y="21603"/>
                  </a:lnTo>
                  <a:close/>
                  <a:moveTo>
                    <a:pt x="464715" y="1286"/>
                  </a:moveTo>
                  <a:lnTo>
                    <a:pt x="469087" y="28547"/>
                  </a:lnTo>
                  <a:cubicBezTo>
                    <a:pt x="464956" y="29072"/>
                    <a:pt x="460488" y="29629"/>
                    <a:pt x="455682" y="30218"/>
                  </a:cubicBezTo>
                  <a:cubicBezTo>
                    <a:pt x="450876" y="30808"/>
                    <a:pt x="445829" y="31365"/>
                    <a:pt x="440541" y="31890"/>
                  </a:cubicBezTo>
                  <a:lnTo>
                    <a:pt x="462915" y="44235"/>
                  </a:lnTo>
                  <a:cubicBezTo>
                    <a:pt x="460825" y="47514"/>
                    <a:pt x="458511" y="51114"/>
                    <a:pt x="455971" y="55036"/>
                  </a:cubicBezTo>
                  <a:cubicBezTo>
                    <a:pt x="453432" y="58958"/>
                    <a:pt x="450860" y="62815"/>
                    <a:pt x="448256" y="66609"/>
                  </a:cubicBezTo>
                  <a:lnTo>
                    <a:pt x="478603" y="66609"/>
                  </a:lnTo>
                  <a:lnTo>
                    <a:pt x="478603" y="93098"/>
                  </a:lnTo>
                  <a:lnTo>
                    <a:pt x="441312" y="93098"/>
                  </a:lnTo>
                  <a:cubicBezTo>
                    <a:pt x="447886" y="98370"/>
                    <a:pt x="455184" y="103192"/>
                    <a:pt x="463204" y="107564"/>
                  </a:cubicBezTo>
                  <a:cubicBezTo>
                    <a:pt x="471225" y="111936"/>
                    <a:pt x="479872" y="115858"/>
                    <a:pt x="489147" y="119330"/>
                  </a:cubicBezTo>
                  <a:lnTo>
                    <a:pt x="474745" y="145561"/>
                  </a:lnTo>
                  <a:lnTo>
                    <a:pt x="465487" y="140932"/>
                  </a:lnTo>
                  <a:lnTo>
                    <a:pt x="465487" y="230429"/>
                  </a:lnTo>
                  <a:lnTo>
                    <a:pt x="335870" y="230429"/>
                  </a:lnTo>
                  <a:lnTo>
                    <a:pt x="335870" y="144533"/>
                  </a:lnTo>
                  <a:cubicBezTo>
                    <a:pt x="334477" y="145401"/>
                    <a:pt x="333149" y="146172"/>
                    <a:pt x="331884" y="146847"/>
                  </a:cubicBezTo>
                  <a:cubicBezTo>
                    <a:pt x="330620" y="147522"/>
                    <a:pt x="329291" y="148294"/>
                    <a:pt x="327898" y="149162"/>
                  </a:cubicBezTo>
                  <a:lnTo>
                    <a:pt x="317611" y="131931"/>
                  </a:lnTo>
                  <a:cubicBezTo>
                    <a:pt x="315296" y="132660"/>
                    <a:pt x="312982" y="133517"/>
                    <a:pt x="310667" y="134503"/>
                  </a:cubicBezTo>
                  <a:lnTo>
                    <a:pt x="310667" y="201883"/>
                  </a:lnTo>
                  <a:cubicBezTo>
                    <a:pt x="310812" y="213209"/>
                    <a:pt x="308980" y="221160"/>
                    <a:pt x="305170" y="225736"/>
                  </a:cubicBezTo>
                  <a:cubicBezTo>
                    <a:pt x="301361" y="230311"/>
                    <a:pt x="294706" y="232990"/>
                    <a:pt x="285207" y="233773"/>
                  </a:cubicBezTo>
                  <a:lnTo>
                    <a:pt x="272091" y="235058"/>
                  </a:lnTo>
                  <a:lnTo>
                    <a:pt x="261804" y="204969"/>
                  </a:lnTo>
                  <a:lnTo>
                    <a:pt x="273120" y="203683"/>
                  </a:lnTo>
                  <a:cubicBezTo>
                    <a:pt x="277015" y="203254"/>
                    <a:pt x="279640" y="202183"/>
                    <a:pt x="280996" y="200468"/>
                  </a:cubicBezTo>
                  <a:cubicBezTo>
                    <a:pt x="282351" y="198754"/>
                    <a:pt x="282984" y="195882"/>
                    <a:pt x="282892" y="191853"/>
                  </a:cubicBezTo>
                  <a:lnTo>
                    <a:pt x="282892" y="144790"/>
                  </a:lnTo>
                  <a:lnTo>
                    <a:pt x="259232" y="154048"/>
                  </a:lnTo>
                  <a:lnTo>
                    <a:pt x="252803" y="122416"/>
                  </a:lnTo>
                  <a:cubicBezTo>
                    <a:pt x="256821" y="121001"/>
                    <a:pt x="261386" y="119394"/>
                    <a:pt x="266498" y="117594"/>
                  </a:cubicBezTo>
                  <a:cubicBezTo>
                    <a:pt x="271609" y="115793"/>
                    <a:pt x="277074" y="113800"/>
                    <a:pt x="282892" y="111614"/>
                  </a:cubicBezTo>
                  <a:lnTo>
                    <a:pt x="282892" y="75867"/>
                  </a:lnTo>
                  <a:lnTo>
                    <a:pt x="262318" y="75867"/>
                  </a:lnTo>
                  <a:lnTo>
                    <a:pt x="262318" y="44749"/>
                  </a:lnTo>
                  <a:lnTo>
                    <a:pt x="282892" y="44749"/>
                  </a:lnTo>
                  <a:lnTo>
                    <a:pt x="282892" y="5658"/>
                  </a:lnTo>
                  <a:lnTo>
                    <a:pt x="310667" y="6944"/>
                  </a:lnTo>
                  <a:lnTo>
                    <a:pt x="310667" y="44749"/>
                  </a:lnTo>
                  <a:lnTo>
                    <a:pt x="326098" y="44749"/>
                  </a:lnTo>
                  <a:lnTo>
                    <a:pt x="326098" y="75867"/>
                  </a:lnTo>
                  <a:lnTo>
                    <a:pt x="310667" y="75867"/>
                  </a:lnTo>
                  <a:lnTo>
                    <a:pt x="310667" y="101070"/>
                  </a:lnTo>
                  <a:cubicBezTo>
                    <a:pt x="313089" y="100181"/>
                    <a:pt x="315318" y="99324"/>
                    <a:pt x="317354" y="98498"/>
                  </a:cubicBezTo>
                  <a:cubicBezTo>
                    <a:pt x="319390" y="97673"/>
                    <a:pt x="321362" y="96816"/>
                    <a:pt x="323269" y="95927"/>
                  </a:cubicBezTo>
                  <a:lnTo>
                    <a:pt x="325583" y="109043"/>
                  </a:lnTo>
                  <a:lnTo>
                    <a:pt x="327127" y="117015"/>
                  </a:lnTo>
                  <a:cubicBezTo>
                    <a:pt x="339985" y="109814"/>
                    <a:pt x="351044" y="101842"/>
                    <a:pt x="360302" y="93098"/>
                  </a:cubicBezTo>
                  <a:lnTo>
                    <a:pt x="330470" y="93098"/>
                  </a:lnTo>
                  <a:lnTo>
                    <a:pt x="330470" y="66609"/>
                  </a:lnTo>
                  <a:lnTo>
                    <a:pt x="353616" y="66609"/>
                  </a:lnTo>
                  <a:cubicBezTo>
                    <a:pt x="351017" y="63094"/>
                    <a:pt x="348434" y="59644"/>
                    <a:pt x="345868" y="56257"/>
                  </a:cubicBezTo>
                  <a:cubicBezTo>
                    <a:pt x="343302" y="52871"/>
                    <a:pt x="340912" y="49807"/>
                    <a:pt x="338699" y="47063"/>
                  </a:cubicBezTo>
                  <a:lnTo>
                    <a:pt x="352330" y="39091"/>
                  </a:lnTo>
                  <a:cubicBezTo>
                    <a:pt x="348349" y="39455"/>
                    <a:pt x="344609" y="39691"/>
                    <a:pt x="341110" y="39798"/>
                  </a:cubicBezTo>
                  <a:cubicBezTo>
                    <a:pt x="337612" y="39905"/>
                    <a:pt x="334322" y="40013"/>
                    <a:pt x="331241" y="40120"/>
                  </a:cubicBezTo>
                  <a:lnTo>
                    <a:pt x="329184" y="13631"/>
                  </a:lnTo>
                  <a:cubicBezTo>
                    <a:pt x="342301" y="13174"/>
                    <a:pt x="357214" y="12316"/>
                    <a:pt x="373923" y="11059"/>
                  </a:cubicBezTo>
                  <a:cubicBezTo>
                    <a:pt x="390631" y="9802"/>
                    <a:pt x="407068" y="8316"/>
                    <a:pt x="423234" y="6601"/>
                  </a:cubicBezTo>
                  <a:cubicBezTo>
                    <a:pt x="439399" y="4887"/>
                    <a:pt x="453226" y="3115"/>
                    <a:pt x="464715" y="1286"/>
                  </a:cubicBezTo>
                  <a:close/>
                  <a:moveTo>
                    <a:pt x="1158316" y="0"/>
                  </a:moveTo>
                  <a:lnTo>
                    <a:pt x="1182491" y="0"/>
                  </a:lnTo>
                  <a:cubicBezTo>
                    <a:pt x="1190576" y="19374"/>
                    <a:pt x="1201730" y="37012"/>
                    <a:pt x="1215956" y="52914"/>
                  </a:cubicBezTo>
                  <a:cubicBezTo>
                    <a:pt x="1230180" y="68816"/>
                    <a:pt x="1246029" y="81696"/>
                    <a:pt x="1263501" y="91555"/>
                  </a:cubicBezTo>
                  <a:lnTo>
                    <a:pt x="1244984" y="119587"/>
                  </a:lnTo>
                  <a:cubicBezTo>
                    <a:pt x="1226719" y="107269"/>
                    <a:pt x="1211621" y="94678"/>
                    <a:pt x="1199689" y="81814"/>
                  </a:cubicBezTo>
                  <a:cubicBezTo>
                    <a:pt x="1187757" y="68950"/>
                    <a:pt x="1178252" y="54881"/>
                    <a:pt x="1171175" y="39605"/>
                  </a:cubicBezTo>
                  <a:cubicBezTo>
                    <a:pt x="1165806" y="50192"/>
                    <a:pt x="1159634" y="60394"/>
                    <a:pt x="1152658" y="70209"/>
                  </a:cubicBezTo>
                  <a:cubicBezTo>
                    <a:pt x="1145682" y="80025"/>
                    <a:pt x="1136938" y="89969"/>
                    <a:pt x="1126426" y="100042"/>
                  </a:cubicBezTo>
                  <a:lnTo>
                    <a:pt x="1154716" y="101327"/>
                  </a:lnTo>
                  <a:lnTo>
                    <a:pt x="1154716" y="131674"/>
                  </a:lnTo>
                  <a:cubicBezTo>
                    <a:pt x="1154827" y="149130"/>
                    <a:pt x="1153776" y="163767"/>
                    <a:pt x="1151563" y="175584"/>
                  </a:cubicBezTo>
                  <a:cubicBezTo>
                    <a:pt x="1149350" y="187402"/>
                    <a:pt x="1145308" y="198133"/>
                    <a:pt x="1139438" y="207779"/>
                  </a:cubicBezTo>
                  <a:cubicBezTo>
                    <a:pt x="1133567" y="217424"/>
                    <a:pt x="1125201" y="227718"/>
                    <a:pt x="1114339" y="238659"/>
                  </a:cubicBezTo>
                  <a:lnTo>
                    <a:pt x="1089393" y="218342"/>
                  </a:lnTo>
                  <a:cubicBezTo>
                    <a:pt x="1099537" y="210077"/>
                    <a:pt x="1107110" y="202118"/>
                    <a:pt x="1112110" y="194463"/>
                  </a:cubicBezTo>
                  <a:cubicBezTo>
                    <a:pt x="1117111" y="186808"/>
                    <a:pt x="1120397" y="178124"/>
                    <a:pt x="1121969" y="168412"/>
                  </a:cubicBezTo>
                  <a:cubicBezTo>
                    <a:pt x="1123540" y="158700"/>
                    <a:pt x="1124255" y="146625"/>
                    <a:pt x="1124112" y="132188"/>
                  </a:cubicBezTo>
                  <a:lnTo>
                    <a:pt x="1124112" y="102356"/>
                  </a:lnTo>
                  <a:cubicBezTo>
                    <a:pt x="1121144" y="105292"/>
                    <a:pt x="1117950" y="108164"/>
                    <a:pt x="1114532" y="110971"/>
                  </a:cubicBezTo>
                  <a:cubicBezTo>
                    <a:pt x="1111114" y="113779"/>
                    <a:pt x="1107535" y="116651"/>
                    <a:pt x="1103795" y="119587"/>
                  </a:cubicBezTo>
                  <a:lnTo>
                    <a:pt x="1085021" y="94384"/>
                  </a:lnTo>
                  <a:lnTo>
                    <a:pt x="1085021" y="233773"/>
                  </a:lnTo>
                  <a:lnTo>
                    <a:pt x="1054932" y="233773"/>
                  </a:lnTo>
                  <a:lnTo>
                    <a:pt x="1054932" y="121901"/>
                  </a:lnTo>
                  <a:cubicBezTo>
                    <a:pt x="1052505" y="125486"/>
                    <a:pt x="1050094" y="128990"/>
                    <a:pt x="1047699" y="132413"/>
                  </a:cubicBezTo>
                  <a:cubicBezTo>
                    <a:pt x="1045304" y="135837"/>
                    <a:pt x="1042828" y="139277"/>
                    <a:pt x="1040273" y="142733"/>
                  </a:cubicBezTo>
                  <a:lnTo>
                    <a:pt x="1019699" y="115729"/>
                  </a:lnTo>
                  <a:cubicBezTo>
                    <a:pt x="1026444" y="107357"/>
                    <a:pt x="1033527" y="97127"/>
                    <a:pt x="1040949" y="85040"/>
                  </a:cubicBezTo>
                  <a:cubicBezTo>
                    <a:pt x="1048371" y="72952"/>
                    <a:pt x="1055264" y="59865"/>
                    <a:pt x="1061628" y="45778"/>
                  </a:cubicBezTo>
                  <a:cubicBezTo>
                    <a:pt x="1067992" y="31690"/>
                    <a:pt x="1072961" y="17460"/>
                    <a:pt x="1076534" y="3087"/>
                  </a:cubicBezTo>
                  <a:lnTo>
                    <a:pt x="1106367" y="12088"/>
                  </a:lnTo>
                  <a:cubicBezTo>
                    <a:pt x="1103275" y="22219"/>
                    <a:pt x="1099943" y="31917"/>
                    <a:pt x="1096369" y="41181"/>
                  </a:cubicBezTo>
                  <a:cubicBezTo>
                    <a:pt x="1092795" y="50444"/>
                    <a:pt x="1089013" y="59435"/>
                    <a:pt x="1085021" y="68152"/>
                  </a:cubicBezTo>
                  <a:lnTo>
                    <a:pt x="1085021" y="92841"/>
                  </a:lnTo>
                  <a:cubicBezTo>
                    <a:pt x="1102895" y="79843"/>
                    <a:pt x="1117940" y="65591"/>
                    <a:pt x="1130156" y="50085"/>
                  </a:cubicBezTo>
                  <a:cubicBezTo>
                    <a:pt x="1142371" y="34580"/>
                    <a:pt x="1151758" y="17885"/>
                    <a:pt x="1158316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rgbClr val="2A005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ln w="31750">
                  <a:solidFill>
                    <a:srgbClr val="2A0053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7" name="PA-文本框 116">
              <a:extLst>
                <a:ext uri="{FF2B5EF4-FFF2-40B4-BE49-F238E27FC236}">
                  <a16:creationId xmlns="" xmlns:a16="http://schemas.microsoft.com/office/drawing/2014/main" id="{96D62A69-6611-4938-AECA-B59988DE41D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9617883" y="1523241"/>
              <a:ext cx="1263501" cy="238659"/>
            </a:xfrm>
            <a:custGeom>
              <a:avLst/>
              <a:gdLst/>
              <a:ahLst/>
              <a:cxnLst/>
              <a:rect l="l" t="t" r="r" b="b"/>
              <a:pathLst>
                <a:path w="1263501" h="238659">
                  <a:moveTo>
                    <a:pt x="63779" y="190567"/>
                  </a:moveTo>
                  <a:lnTo>
                    <a:pt x="63779" y="200340"/>
                  </a:lnTo>
                  <a:lnTo>
                    <a:pt x="163563" y="200340"/>
                  </a:lnTo>
                  <a:lnTo>
                    <a:pt x="163563" y="190567"/>
                  </a:lnTo>
                  <a:close/>
                  <a:moveTo>
                    <a:pt x="413794" y="188767"/>
                  </a:moveTo>
                  <a:lnTo>
                    <a:pt x="413794" y="205226"/>
                  </a:lnTo>
                  <a:lnTo>
                    <a:pt x="437712" y="205226"/>
                  </a:lnTo>
                  <a:lnTo>
                    <a:pt x="437712" y="188767"/>
                  </a:lnTo>
                  <a:close/>
                  <a:moveTo>
                    <a:pt x="363903" y="188767"/>
                  </a:moveTo>
                  <a:lnTo>
                    <a:pt x="363903" y="205226"/>
                  </a:lnTo>
                  <a:lnTo>
                    <a:pt x="386534" y="205226"/>
                  </a:lnTo>
                  <a:lnTo>
                    <a:pt x="386534" y="188767"/>
                  </a:lnTo>
                  <a:close/>
                  <a:moveTo>
                    <a:pt x="676627" y="187481"/>
                  </a:moveTo>
                  <a:lnTo>
                    <a:pt x="676627" y="203683"/>
                  </a:lnTo>
                  <a:lnTo>
                    <a:pt x="702602" y="203683"/>
                  </a:lnTo>
                  <a:lnTo>
                    <a:pt x="702602" y="187481"/>
                  </a:lnTo>
                  <a:close/>
                  <a:moveTo>
                    <a:pt x="623649" y="187481"/>
                  </a:moveTo>
                  <a:lnTo>
                    <a:pt x="623649" y="203683"/>
                  </a:lnTo>
                  <a:lnTo>
                    <a:pt x="650138" y="203683"/>
                  </a:lnTo>
                  <a:lnTo>
                    <a:pt x="650138" y="187481"/>
                  </a:lnTo>
                  <a:close/>
                  <a:moveTo>
                    <a:pt x="63779" y="155591"/>
                  </a:moveTo>
                  <a:lnTo>
                    <a:pt x="63779" y="165364"/>
                  </a:lnTo>
                  <a:lnTo>
                    <a:pt x="163563" y="165364"/>
                  </a:lnTo>
                  <a:lnTo>
                    <a:pt x="163563" y="155591"/>
                  </a:lnTo>
                  <a:close/>
                  <a:moveTo>
                    <a:pt x="413794" y="148648"/>
                  </a:moveTo>
                  <a:lnTo>
                    <a:pt x="413794" y="164335"/>
                  </a:lnTo>
                  <a:lnTo>
                    <a:pt x="437712" y="164335"/>
                  </a:lnTo>
                  <a:lnTo>
                    <a:pt x="437712" y="148648"/>
                  </a:lnTo>
                  <a:close/>
                  <a:moveTo>
                    <a:pt x="363903" y="148648"/>
                  </a:moveTo>
                  <a:lnTo>
                    <a:pt x="363903" y="164335"/>
                  </a:lnTo>
                  <a:lnTo>
                    <a:pt x="386534" y="164335"/>
                  </a:lnTo>
                  <a:lnTo>
                    <a:pt x="386534" y="148648"/>
                  </a:lnTo>
                  <a:close/>
                  <a:moveTo>
                    <a:pt x="676627" y="147362"/>
                  </a:moveTo>
                  <a:lnTo>
                    <a:pt x="676627" y="163307"/>
                  </a:lnTo>
                  <a:lnTo>
                    <a:pt x="702602" y="163307"/>
                  </a:lnTo>
                  <a:lnTo>
                    <a:pt x="702602" y="147362"/>
                  </a:lnTo>
                  <a:close/>
                  <a:moveTo>
                    <a:pt x="623649" y="147362"/>
                  </a:moveTo>
                  <a:lnTo>
                    <a:pt x="623649" y="163307"/>
                  </a:lnTo>
                  <a:lnTo>
                    <a:pt x="650138" y="163307"/>
                  </a:lnTo>
                  <a:lnTo>
                    <a:pt x="650138" y="147362"/>
                  </a:lnTo>
                  <a:close/>
                  <a:moveTo>
                    <a:pt x="63779" y="120616"/>
                  </a:moveTo>
                  <a:lnTo>
                    <a:pt x="63779" y="130131"/>
                  </a:lnTo>
                  <a:lnTo>
                    <a:pt x="163563" y="130131"/>
                  </a:lnTo>
                  <a:lnTo>
                    <a:pt x="163563" y="120616"/>
                  </a:lnTo>
                  <a:close/>
                  <a:moveTo>
                    <a:pt x="1186863" y="99527"/>
                  </a:moveTo>
                  <a:lnTo>
                    <a:pt x="1217209" y="100813"/>
                  </a:lnTo>
                  <a:lnTo>
                    <a:pt x="1217209" y="231715"/>
                  </a:lnTo>
                  <a:lnTo>
                    <a:pt x="1186863" y="231715"/>
                  </a:lnTo>
                  <a:close/>
                  <a:moveTo>
                    <a:pt x="413023" y="99013"/>
                  </a:moveTo>
                  <a:lnTo>
                    <a:pt x="413023" y="120616"/>
                  </a:lnTo>
                  <a:lnTo>
                    <a:pt x="386277" y="120616"/>
                  </a:lnTo>
                  <a:lnTo>
                    <a:pt x="386277" y="100556"/>
                  </a:lnTo>
                  <a:cubicBezTo>
                    <a:pt x="382939" y="104553"/>
                    <a:pt x="379392" y="108518"/>
                    <a:pt x="375636" y="112450"/>
                  </a:cubicBezTo>
                  <a:cubicBezTo>
                    <a:pt x="371880" y="116383"/>
                    <a:pt x="367883" y="120219"/>
                    <a:pt x="363645" y="123959"/>
                  </a:cubicBezTo>
                  <a:lnTo>
                    <a:pt x="439255" y="123959"/>
                  </a:lnTo>
                  <a:cubicBezTo>
                    <a:pt x="434240" y="119994"/>
                    <a:pt x="429546" y="115965"/>
                    <a:pt x="425175" y="111872"/>
                  </a:cubicBezTo>
                  <a:cubicBezTo>
                    <a:pt x="420803" y="107778"/>
                    <a:pt x="416752" y="103492"/>
                    <a:pt x="413023" y="99013"/>
                  </a:cubicBezTo>
                  <a:close/>
                  <a:moveTo>
                    <a:pt x="63779" y="85640"/>
                  </a:moveTo>
                  <a:lnTo>
                    <a:pt x="63779" y="95412"/>
                  </a:lnTo>
                  <a:lnTo>
                    <a:pt x="163563" y="95412"/>
                  </a:lnTo>
                  <a:lnTo>
                    <a:pt x="163563" y="85640"/>
                  </a:lnTo>
                  <a:close/>
                  <a:moveTo>
                    <a:pt x="633936" y="73295"/>
                  </a:moveTo>
                  <a:lnTo>
                    <a:pt x="633936" y="86154"/>
                  </a:lnTo>
                  <a:lnTo>
                    <a:pt x="692572" y="86154"/>
                  </a:lnTo>
                  <a:lnTo>
                    <a:pt x="692572" y="73295"/>
                  </a:lnTo>
                  <a:close/>
                  <a:moveTo>
                    <a:pt x="604361" y="50150"/>
                  </a:moveTo>
                  <a:lnTo>
                    <a:pt x="722147" y="50150"/>
                  </a:lnTo>
                  <a:lnTo>
                    <a:pt x="722147" y="110071"/>
                  </a:lnTo>
                  <a:lnTo>
                    <a:pt x="604361" y="110071"/>
                  </a:lnTo>
                  <a:close/>
                  <a:moveTo>
                    <a:pt x="386277" y="36776"/>
                  </a:moveTo>
                  <a:lnTo>
                    <a:pt x="364674" y="38320"/>
                  </a:lnTo>
                  <a:cubicBezTo>
                    <a:pt x="367407" y="41834"/>
                    <a:pt x="370171" y="45478"/>
                    <a:pt x="372968" y="49249"/>
                  </a:cubicBezTo>
                  <a:cubicBezTo>
                    <a:pt x="375765" y="53021"/>
                    <a:pt x="378401" y="56665"/>
                    <a:pt x="380876" y="60179"/>
                  </a:cubicBezTo>
                  <a:lnTo>
                    <a:pt x="369818" y="66609"/>
                  </a:lnTo>
                  <a:lnTo>
                    <a:pt x="386277" y="66609"/>
                  </a:lnTo>
                  <a:close/>
                  <a:moveTo>
                    <a:pt x="438740" y="32147"/>
                  </a:moveTo>
                  <a:lnTo>
                    <a:pt x="413023" y="34462"/>
                  </a:lnTo>
                  <a:lnTo>
                    <a:pt x="413023" y="66609"/>
                  </a:lnTo>
                  <a:lnTo>
                    <a:pt x="429482" y="66609"/>
                  </a:lnTo>
                  <a:lnTo>
                    <a:pt x="419967" y="60694"/>
                  </a:lnTo>
                  <a:cubicBezTo>
                    <a:pt x="422806" y="56579"/>
                    <a:pt x="426000" y="51950"/>
                    <a:pt x="429546" y="46806"/>
                  </a:cubicBezTo>
                  <a:cubicBezTo>
                    <a:pt x="433093" y="41663"/>
                    <a:pt x="436158" y="36776"/>
                    <a:pt x="438740" y="32147"/>
                  </a:cubicBezTo>
                  <a:close/>
                  <a:moveTo>
                    <a:pt x="902170" y="29318"/>
                  </a:moveTo>
                  <a:lnTo>
                    <a:pt x="933545" y="30604"/>
                  </a:lnTo>
                  <a:lnTo>
                    <a:pt x="933545" y="178223"/>
                  </a:lnTo>
                  <a:lnTo>
                    <a:pt x="902170" y="178223"/>
                  </a:lnTo>
                  <a:close/>
                  <a:moveTo>
                    <a:pt x="594331" y="13888"/>
                  </a:moveTo>
                  <a:lnTo>
                    <a:pt x="735778" y="13888"/>
                  </a:lnTo>
                  <a:lnTo>
                    <a:pt x="735778" y="39091"/>
                  </a:lnTo>
                  <a:lnTo>
                    <a:pt x="594331" y="39091"/>
                  </a:lnTo>
                  <a:close/>
                  <a:moveTo>
                    <a:pt x="957462" y="8230"/>
                  </a:moveTo>
                  <a:lnTo>
                    <a:pt x="989352" y="9516"/>
                  </a:lnTo>
                  <a:lnTo>
                    <a:pt x="989352" y="198025"/>
                  </a:lnTo>
                  <a:cubicBezTo>
                    <a:pt x="989470" y="210429"/>
                    <a:pt x="986984" y="219440"/>
                    <a:pt x="981894" y="225061"/>
                  </a:cubicBezTo>
                  <a:cubicBezTo>
                    <a:pt x="976804" y="230681"/>
                    <a:pt x="968403" y="234099"/>
                    <a:pt x="956691" y="235316"/>
                  </a:cubicBezTo>
                  <a:lnTo>
                    <a:pt x="934060" y="238144"/>
                  </a:lnTo>
                  <a:lnTo>
                    <a:pt x="923772" y="206512"/>
                  </a:lnTo>
                  <a:lnTo>
                    <a:pt x="944347" y="203683"/>
                  </a:lnTo>
                  <a:cubicBezTo>
                    <a:pt x="949506" y="202815"/>
                    <a:pt x="953010" y="201015"/>
                    <a:pt x="954859" y="198282"/>
                  </a:cubicBezTo>
                  <a:cubicBezTo>
                    <a:pt x="956707" y="195550"/>
                    <a:pt x="957575" y="191692"/>
                    <a:pt x="957462" y="186709"/>
                  </a:cubicBezTo>
                  <a:close/>
                  <a:moveTo>
                    <a:pt x="569128" y="7716"/>
                  </a:moveTo>
                  <a:lnTo>
                    <a:pt x="576072" y="44492"/>
                  </a:lnTo>
                  <a:lnTo>
                    <a:pt x="592531" y="44492"/>
                  </a:lnTo>
                  <a:lnTo>
                    <a:pt x="592531" y="76124"/>
                  </a:lnTo>
                  <a:cubicBezTo>
                    <a:pt x="587130" y="87440"/>
                    <a:pt x="581473" y="97984"/>
                    <a:pt x="575558" y="107757"/>
                  </a:cubicBezTo>
                  <a:lnTo>
                    <a:pt x="595103" y="121387"/>
                  </a:lnTo>
                  <a:lnTo>
                    <a:pt x="732434" y="121387"/>
                  </a:lnTo>
                  <a:lnTo>
                    <a:pt x="732434" y="229915"/>
                  </a:lnTo>
                  <a:lnTo>
                    <a:pt x="594846" y="229915"/>
                  </a:lnTo>
                  <a:lnTo>
                    <a:pt x="594846" y="137075"/>
                  </a:lnTo>
                  <a:lnTo>
                    <a:pt x="586616" y="152762"/>
                  </a:lnTo>
                  <a:cubicBezTo>
                    <a:pt x="584677" y="150710"/>
                    <a:pt x="582576" y="148578"/>
                    <a:pt x="580315" y="146365"/>
                  </a:cubicBezTo>
                  <a:cubicBezTo>
                    <a:pt x="578054" y="144152"/>
                    <a:pt x="575697" y="141827"/>
                    <a:pt x="573243" y="139389"/>
                  </a:cubicBezTo>
                  <a:lnTo>
                    <a:pt x="573243" y="232744"/>
                  </a:lnTo>
                  <a:lnTo>
                    <a:pt x="543154" y="232744"/>
                  </a:lnTo>
                  <a:lnTo>
                    <a:pt x="543154" y="151477"/>
                  </a:lnTo>
                  <a:cubicBezTo>
                    <a:pt x="540201" y="154932"/>
                    <a:pt x="537105" y="158372"/>
                    <a:pt x="533863" y="161796"/>
                  </a:cubicBezTo>
                  <a:cubicBezTo>
                    <a:pt x="530622" y="165219"/>
                    <a:pt x="527203" y="168723"/>
                    <a:pt x="523608" y="172308"/>
                  </a:cubicBezTo>
                  <a:lnTo>
                    <a:pt x="506635" y="144276"/>
                  </a:lnTo>
                  <a:cubicBezTo>
                    <a:pt x="518877" y="133271"/>
                    <a:pt x="529754" y="121462"/>
                    <a:pt x="539264" y="108850"/>
                  </a:cubicBezTo>
                  <a:cubicBezTo>
                    <a:pt x="548774" y="96237"/>
                    <a:pt x="555985" y="84815"/>
                    <a:pt x="560899" y="74581"/>
                  </a:cubicBezTo>
                  <a:lnTo>
                    <a:pt x="521036" y="74581"/>
                  </a:lnTo>
                  <a:lnTo>
                    <a:pt x="521036" y="44492"/>
                  </a:lnTo>
                  <a:lnTo>
                    <a:pt x="546497" y="44492"/>
                  </a:lnTo>
                  <a:lnTo>
                    <a:pt x="538782" y="9259"/>
                  </a:lnTo>
                  <a:close/>
                  <a:moveTo>
                    <a:pt x="886225" y="7459"/>
                  </a:moveTo>
                  <a:lnTo>
                    <a:pt x="891626" y="37548"/>
                  </a:lnTo>
                  <a:cubicBezTo>
                    <a:pt x="886059" y="38716"/>
                    <a:pt x="879962" y="39916"/>
                    <a:pt x="873334" y="41148"/>
                  </a:cubicBezTo>
                  <a:cubicBezTo>
                    <a:pt x="866706" y="42381"/>
                    <a:pt x="859773" y="43581"/>
                    <a:pt x="852535" y="44749"/>
                  </a:cubicBezTo>
                  <a:lnTo>
                    <a:pt x="852535" y="71752"/>
                  </a:lnTo>
                  <a:lnTo>
                    <a:pt x="894454" y="71752"/>
                  </a:lnTo>
                  <a:lnTo>
                    <a:pt x="894454" y="102870"/>
                  </a:lnTo>
                  <a:lnTo>
                    <a:pt x="852535" y="102870"/>
                  </a:lnTo>
                  <a:lnTo>
                    <a:pt x="852535" y="122673"/>
                  </a:lnTo>
                  <a:lnTo>
                    <a:pt x="861793" y="113157"/>
                  </a:lnTo>
                  <a:cubicBezTo>
                    <a:pt x="867607" y="118526"/>
                    <a:pt x="874175" y="124827"/>
                    <a:pt x="881499" y="132060"/>
                  </a:cubicBezTo>
                  <a:cubicBezTo>
                    <a:pt x="888824" y="139293"/>
                    <a:pt x="895199" y="146108"/>
                    <a:pt x="900627" y="152505"/>
                  </a:cubicBezTo>
                  <a:lnTo>
                    <a:pt x="879538" y="177194"/>
                  </a:lnTo>
                  <a:cubicBezTo>
                    <a:pt x="875858" y="172608"/>
                    <a:pt x="871646" y="167636"/>
                    <a:pt x="866905" y="162278"/>
                  </a:cubicBezTo>
                  <a:cubicBezTo>
                    <a:pt x="862163" y="156920"/>
                    <a:pt x="857373" y="151691"/>
                    <a:pt x="852535" y="146590"/>
                  </a:cubicBezTo>
                  <a:lnTo>
                    <a:pt x="852535" y="235058"/>
                  </a:lnTo>
                  <a:lnTo>
                    <a:pt x="821674" y="235058"/>
                  </a:lnTo>
                  <a:lnTo>
                    <a:pt x="821674" y="151734"/>
                  </a:lnTo>
                  <a:cubicBezTo>
                    <a:pt x="817045" y="158961"/>
                    <a:pt x="811901" y="166302"/>
                    <a:pt x="806244" y="173754"/>
                  </a:cubicBezTo>
                  <a:cubicBezTo>
                    <a:pt x="800586" y="181207"/>
                    <a:pt x="794414" y="188612"/>
                    <a:pt x="787727" y="195968"/>
                  </a:cubicBezTo>
                  <a:lnTo>
                    <a:pt x="763810" y="171793"/>
                  </a:lnTo>
                  <a:cubicBezTo>
                    <a:pt x="773272" y="162508"/>
                    <a:pt x="782444" y="152082"/>
                    <a:pt x="791327" y="140514"/>
                  </a:cubicBezTo>
                  <a:cubicBezTo>
                    <a:pt x="800211" y="128947"/>
                    <a:pt x="808354" y="116399"/>
                    <a:pt x="815759" y="102870"/>
                  </a:cubicBezTo>
                  <a:lnTo>
                    <a:pt x="778212" y="102870"/>
                  </a:lnTo>
                  <a:lnTo>
                    <a:pt x="778212" y="71752"/>
                  </a:lnTo>
                  <a:lnTo>
                    <a:pt x="821674" y="71752"/>
                  </a:lnTo>
                  <a:lnTo>
                    <a:pt x="821674" y="49635"/>
                  </a:lnTo>
                  <a:lnTo>
                    <a:pt x="784384" y="54522"/>
                  </a:lnTo>
                  <a:lnTo>
                    <a:pt x="780526" y="23918"/>
                  </a:lnTo>
                  <a:cubicBezTo>
                    <a:pt x="791318" y="22962"/>
                    <a:pt x="802967" y="21673"/>
                    <a:pt x="815473" y="20051"/>
                  </a:cubicBezTo>
                  <a:cubicBezTo>
                    <a:pt x="827980" y="18428"/>
                    <a:pt x="840372" y="16549"/>
                    <a:pt x="852649" y="14412"/>
                  </a:cubicBezTo>
                  <a:cubicBezTo>
                    <a:pt x="864927" y="12275"/>
                    <a:pt x="876119" y="9957"/>
                    <a:pt x="886225" y="7459"/>
                  </a:cubicBezTo>
                  <a:close/>
                  <a:moveTo>
                    <a:pt x="97984" y="5401"/>
                  </a:moveTo>
                  <a:lnTo>
                    <a:pt x="129359" y="6687"/>
                  </a:lnTo>
                  <a:lnTo>
                    <a:pt x="129359" y="21603"/>
                  </a:lnTo>
                  <a:lnTo>
                    <a:pt x="213970" y="21603"/>
                  </a:lnTo>
                  <a:lnTo>
                    <a:pt x="213970" y="49378"/>
                  </a:lnTo>
                  <a:lnTo>
                    <a:pt x="129359" y="49378"/>
                  </a:lnTo>
                  <a:lnTo>
                    <a:pt x="129359" y="59665"/>
                  </a:lnTo>
                  <a:lnTo>
                    <a:pt x="194939" y="59665"/>
                  </a:lnTo>
                  <a:lnTo>
                    <a:pt x="194939" y="200340"/>
                  </a:lnTo>
                  <a:lnTo>
                    <a:pt x="225285" y="200340"/>
                  </a:lnTo>
                  <a:lnTo>
                    <a:pt x="225285" y="227857"/>
                  </a:lnTo>
                  <a:lnTo>
                    <a:pt x="0" y="227857"/>
                  </a:lnTo>
                  <a:lnTo>
                    <a:pt x="0" y="200340"/>
                  </a:lnTo>
                  <a:lnTo>
                    <a:pt x="31890" y="200340"/>
                  </a:lnTo>
                  <a:lnTo>
                    <a:pt x="31890" y="59665"/>
                  </a:lnTo>
                  <a:lnTo>
                    <a:pt x="97984" y="59665"/>
                  </a:lnTo>
                  <a:lnTo>
                    <a:pt x="97984" y="49378"/>
                  </a:lnTo>
                  <a:lnTo>
                    <a:pt x="12859" y="49378"/>
                  </a:lnTo>
                  <a:lnTo>
                    <a:pt x="12859" y="21603"/>
                  </a:lnTo>
                  <a:lnTo>
                    <a:pt x="97984" y="21603"/>
                  </a:lnTo>
                  <a:close/>
                  <a:moveTo>
                    <a:pt x="464715" y="1286"/>
                  </a:moveTo>
                  <a:lnTo>
                    <a:pt x="469087" y="28547"/>
                  </a:lnTo>
                  <a:cubicBezTo>
                    <a:pt x="464956" y="29072"/>
                    <a:pt x="460488" y="29629"/>
                    <a:pt x="455682" y="30218"/>
                  </a:cubicBezTo>
                  <a:cubicBezTo>
                    <a:pt x="450876" y="30808"/>
                    <a:pt x="445829" y="31365"/>
                    <a:pt x="440541" y="31890"/>
                  </a:cubicBezTo>
                  <a:lnTo>
                    <a:pt x="462915" y="44235"/>
                  </a:lnTo>
                  <a:cubicBezTo>
                    <a:pt x="460825" y="47514"/>
                    <a:pt x="458511" y="51114"/>
                    <a:pt x="455971" y="55036"/>
                  </a:cubicBezTo>
                  <a:cubicBezTo>
                    <a:pt x="453432" y="58958"/>
                    <a:pt x="450860" y="62815"/>
                    <a:pt x="448256" y="66609"/>
                  </a:cubicBezTo>
                  <a:lnTo>
                    <a:pt x="478603" y="66609"/>
                  </a:lnTo>
                  <a:lnTo>
                    <a:pt x="478603" y="93098"/>
                  </a:lnTo>
                  <a:lnTo>
                    <a:pt x="441312" y="93098"/>
                  </a:lnTo>
                  <a:cubicBezTo>
                    <a:pt x="447886" y="98370"/>
                    <a:pt x="455184" y="103192"/>
                    <a:pt x="463204" y="107564"/>
                  </a:cubicBezTo>
                  <a:cubicBezTo>
                    <a:pt x="471225" y="111936"/>
                    <a:pt x="479872" y="115858"/>
                    <a:pt x="489147" y="119330"/>
                  </a:cubicBezTo>
                  <a:lnTo>
                    <a:pt x="474745" y="145561"/>
                  </a:lnTo>
                  <a:lnTo>
                    <a:pt x="465487" y="140932"/>
                  </a:lnTo>
                  <a:lnTo>
                    <a:pt x="465487" y="230429"/>
                  </a:lnTo>
                  <a:lnTo>
                    <a:pt x="335870" y="230429"/>
                  </a:lnTo>
                  <a:lnTo>
                    <a:pt x="335870" y="144533"/>
                  </a:lnTo>
                  <a:cubicBezTo>
                    <a:pt x="334477" y="145401"/>
                    <a:pt x="333149" y="146172"/>
                    <a:pt x="331884" y="146847"/>
                  </a:cubicBezTo>
                  <a:cubicBezTo>
                    <a:pt x="330620" y="147522"/>
                    <a:pt x="329291" y="148294"/>
                    <a:pt x="327898" y="149162"/>
                  </a:cubicBezTo>
                  <a:lnTo>
                    <a:pt x="317611" y="131931"/>
                  </a:lnTo>
                  <a:cubicBezTo>
                    <a:pt x="315296" y="132660"/>
                    <a:pt x="312982" y="133517"/>
                    <a:pt x="310667" y="134503"/>
                  </a:cubicBezTo>
                  <a:lnTo>
                    <a:pt x="310667" y="201883"/>
                  </a:lnTo>
                  <a:cubicBezTo>
                    <a:pt x="310812" y="213209"/>
                    <a:pt x="308980" y="221160"/>
                    <a:pt x="305170" y="225736"/>
                  </a:cubicBezTo>
                  <a:cubicBezTo>
                    <a:pt x="301361" y="230311"/>
                    <a:pt x="294706" y="232990"/>
                    <a:pt x="285207" y="233773"/>
                  </a:cubicBezTo>
                  <a:lnTo>
                    <a:pt x="272091" y="235058"/>
                  </a:lnTo>
                  <a:lnTo>
                    <a:pt x="261804" y="204969"/>
                  </a:lnTo>
                  <a:lnTo>
                    <a:pt x="273120" y="203683"/>
                  </a:lnTo>
                  <a:cubicBezTo>
                    <a:pt x="277015" y="203254"/>
                    <a:pt x="279640" y="202183"/>
                    <a:pt x="280996" y="200468"/>
                  </a:cubicBezTo>
                  <a:cubicBezTo>
                    <a:pt x="282351" y="198754"/>
                    <a:pt x="282984" y="195882"/>
                    <a:pt x="282892" y="191853"/>
                  </a:cubicBezTo>
                  <a:lnTo>
                    <a:pt x="282892" y="144790"/>
                  </a:lnTo>
                  <a:lnTo>
                    <a:pt x="259232" y="154048"/>
                  </a:lnTo>
                  <a:lnTo>
                    <a:pt x="252803" y="122416"/>
                  </a:lnTo>
                  <a:cubicBezTo>
                    <a:pt x="256821" y="121001"/>
                    <a:pt x="261386" y="119394"/>
                    <a:pt x="266498" y="117594"/>
                  </a:cubicBezTo>
                  <a:cubicBezTo>
                    <a:pt x="271609" y="115793"/>
                    <a:pt x="277074" y="113800"/>
                    <a:pt x="282892" y="111614"/>
                  </a:cubicBezTo>
                  <a:lnTo>
                    <a:pt x="282892" y="75867"/>
                  </a:lnTo>
                  <a:lnTo>
                    <a:pt x="262318" y="75867"/>
                  </a:lnTo>
                  <a:lnTo>
                    <a:pt x="262318" y="44749"/>
                  </a:lnTo>
                  <a:lnTo>
                    <a:pt x="282892" y="44749"/>
                  </a:lnTo>
                  <a:lnTo>
                    <a:pt x="282892" y="5658"/>
                  </a:lnTo>
                  <a:lnTo>
                    <a:pt x="310667" y="6944"/>
                  </a:lnTo>
                  <a:lnTo>
                    <a:pt x="310667" y="44749"/>
                  </a:lnTo>
                  <a:lnTo>
                    <a:pt x="326098" y="44749"/>
                  </a:lnTo>
                  <a:lnTo>
                    <a:pt x="326098" y="75867"/>
                  </a:lnTo>
                  <a:lnTo>
                    <a:pt x="310667" y="75867"/>
                  </a:lnTo>
                  <a:lnTo>
                    <a:pt x="310667" y="101070"/>
                  </a:lnTo>
                  <a:cubicBezTo>
                    <a:pt x="313089" y="100181"/>
                    <a:pt x="315318" y="99324"/>
                    <a:pt x="317354" y="98498"/>
                  </a:cubicBezTo>
                  <a:cubicBezTo>
                    <a:pt x="319390" y="97673"/>
                    <a:pt x="321362" y="96816"/>
                    <a:pt x="323269" y="95927"/>
                  </a:cubicBezTo>
                  <a:lnTo>
                    <a:pt x="325583" y="109043"/>
                  </a:lnTo>
                  <a:lnTo>
                    <a:pt x="327127" y="117015"/>
                  </a:lnTo>
                  <a:cubicBezTo>
                    <a:pt x="339985" y="109814"/>
                    <a:pt x="351044" y="101842"/>
                    <a:pt x="360302" y="93098"/>
                  </a:cubicBezTo>
                  <a:lnTo>
                    <a:pt x="330470" y="93098"/>
                  </a:lnTo>
                  <a:lnTo>
                    <a:pt x="330470" y="66609"/>
                  </a:lnTo>
                  <a:lnTo>
                    <a:pt x="353616" y="66609"/>
                  </a:lnTo>
                  <a:cubicBezTo>
                    <a:pt x="351017" y="63094"/>
                    <a:pt x="348434" y="59644"/>
                    <a:pt x="345868" y="56257"/>
                  </a:cubicBezTo>
                  <a:cubicBezTo>
                    <a:pt x="343302" y="52871"/>
                    <a:pt x="340912" y="49807"/>
                    <a:pt x="338699" y="47063"/>
                  </a:cubicBezTo>
                  <a:lnTo>
                    <a:pt x="352330" y="39091"/>
                  </a:lnTo>
                  <a:cubicBezTo>
                    <a:pt x="348349" y="39455"/>
                    <a:pt x="344609" y="39691"/>
                    <a:pt x="341110" y="39798"/>
                  </a:cubicBezTo>
                  <a:cubicBezTo>
                    <a:pt x="337612" y="39905"/>
                    <a:pt x="334322" y="40013"/>
                    <a:pt x="331241" y="40120"/>
                  </a:cubicBezTo>
                  <a:lnTo>
                    <a:pt x="329184" y="13631"/>
                  </a:lnTo>
                  <a:cubicBezTo>
                    <a:pt x="342301" y="13174"/>
                    <a:pt x="357214" y="12316"/>
                    <a:pt x="373923" y="11059"/>
                  </a:cubicBezTo>
                  <a:cubicBezTo>
                    <a:pt x="390631" y="9802"/>
                    <a:pt x="407068" y="8316"/>
                    <a:pt x="423234" y="6601"/>
                  </a:cubicBezTo>
                  <a:cubicBezTo>
                    <a:pt x="439399" y="4887"/>
                    <a:pt x="453226" y="3115"/>
                    <a:pt x="464715" y="1286"/>
                  </a:cubicBezTo>
                  <a:close/>
                  <a:moveTo>
                    <a:pt x="1158316" y="0"/>
                  </a:moveTo>
                  <a:lnTo>
                    <a:pt x="1182491" y="0"/>
                  </a:lnTo>
                  <a:cubicBezTo>
                    <a:pt x="1190576" y="19374"/>
                    <a:pt x="1201730" y="37012"/>
                    <a:pt x="1215956" y="52914"/>
                  </a:cubicBezTo>
                  <a:cubicBezTo>
                    <a:pt x="1230180" y="68816"/>
                    <a:pt x="1246029" y="81696"/>
                    <a:pt x="1263501" y="91555"/>
                  </a:cubicBezTo>
                  <a:lnTo>
                    <a:pt x="1244984" y="119587"/>
                  </a:lnTo>
                  <a:cubicBezTo>
                    <a:pt x="1226719" y="107269"/>
                    <a:pt x="1211621" y="94678"/>
                    <a:pt x="1199689" y="81814"/>
                  </a:cubicBezTo>
                  <a:cubicBezTo>
                    <a:pt x="1187757" y="68950"/>
                    <a:pt x="1178252" y="54881"/>
                    <a:pt x="1171175" y="39605"/>
                  </a:cubicBezTo>
                  <a:cubicBezTo>
                    <a:pt x="1165806" y="50192"/>
                    <a:pt x="1159634" y="60394"/>
                    <a:pt x="1152658" y="70209"/>
                  </a:cubicBezTo>
                  <a:cubicBezTo>
                    <a:pt x="1145682" y="80025"/>
                    <a:pt x="1136938" y="89969"/>
                    <a:pt x="1126426" y="100042"/>
                  </a:cubicBezTo>
                  <a:lnTo>
                    <a:pt x="1154716" y="101327"/>
                  </a:lnTo>
                  <a:lnTo>
                    <a:pt x="1154716" y="131674"/>
                  </a:lnTo>
                  <a:cubicBezTo>
                    <a:pt x="1154827" y="149130"/>
                    <a:pt x="1153776" y="163767"/>
                    <a:pt x="1151563" y="175584"/>
                  </a:cubicBezTo>
                  <a:cubicBezTo>
                    <a:pt x="1149350" y="187402"/>
                    <a:pt x="1145308" y="198133"/>
                    <a:pt x="1139438" y="207779"/>
                  </a:cubicBezTo>
                  <a:cubicBezTo>
                    <a:pt x="1133567" y="217424"/>
                    <a:pt x="1125201" y="227718"/>
                    <a:pt x="1114339" y="238659"/>
                  </a:cubicBezTo>
                  <a:lnTo>
                    <a:pt x="1089393" y="218342"/>
                  </a:lnTo>
                  <a:cubicBezTo>
                    <a:pt x="1099537" y="210077"/>
                    <a:pt x="1107110" y="202118"/>
                    <a:pt x="1112110" y="194463"/>
                  </a:cubicBezTo>
                  <a:cubicBezTo>
                    <a:pt x="1117111" y="186808"/>
                    <a:pt x="1120397" y="178124"/>
                    <a:pt x="1121969" y="168412"/>
                  </a:cubicBezTo>
                  <a:cubicBezTo>
                    <a:pt x="1123540" y="158700"/>
                    <a:pt x="1124255" y="146625"/>
                    <a:pt x="1124112" y="132188"/>
                  </a:cubicBezTo>
                  <a:lnTo>
                    <a:pt x="1124112" y="102356"/>
                  </a:lnTo>
                  <a:cubicBezTo>
                    <a:pt x="1121144" y="105292"/>
                    <a:pt x="1117950" y="108164"/>
                    <a:pt x="1114532" y="110971"/>
                  </a:cubicBezTo>
                  <a:cubicBezTo>
                    <a:pt x="1111114" y="113779"/>
                    <a:pt x="1107535" y="116651"/>
                    <a:pt x="1103795" y="119587"/>
                  </a:cubicBezTo>
                  <a:lnTo>
                    <a:pt x="1085021" y="94384"/>
                  </a:lnTo>
                  <a:lnTo>
                    <a:pt x="1085021" y="233773"/>
                  </a:lnTo>
                  <a:lnTo>
                    <a:pt x="1054932" y="233773"/>
                  </a:lnTo>
                  <a:lnTo>
                    <a:pt x="1054932" y="121901"/>
                  </a:lnTo>
                  <a:cubicBezTo>
                    <a:pt x="1052505" y="125486"/>
                    <a:pt x="1050094" y="128990"/>
                    <a:pt x="1047699" y="132413"/>
                  </a:cubicBezTo>
                  <a:cubicBezTo>
                    <a:pt x="1045304" y="135837"/>
                    <a:pt x="1042828" y="139277"/>
                    <a:pt x="1040273" y="142733"/>
                  </a:cubicBezTo>
                  <a:lnTo>
                    <a:pt x="1019699" y="115729"/>
                  </a:lnTo>
                  <a:cubicBezTo>
                    <a:pt x="1026444" y="107357"/>
                    <a:pt x="1033527" y="97127"/>
                    <a:pt x="1040949" y="85040"/>
                  </a:cubicBezTo>
                  <a:cubicBezTo>
                    <a:pt x="1048371" y="72952"/>
                    <a:pt x="1055264" y="59865"/>
                    <a:pt x="1061628" y="45778"/>
                  </a:cubicBezTo>
                  <a:cubicBezTo>
                    <a:pt x="1067992" y="31690"/>
                    <a:pt x="1072961" y="17460"/>
                    <a:pt x="1076534" y="3087"/>
                  </a:cubicBezTo>
                  <a:lnTo>
                    <a:pt x="1106367" y="12088"/>
                  </a:lnTo>
                  <a:cubicBezTo>
                    <a:pt x="1103275" y="22219"/>
                    <a:pt x="1099943" y="31917"/>
                    <a:pt x="1096369" y="41181"/>
                  </a:cubicBezTo>
                  <a:cubicBezTo>
                    <a:pt x="1092795" y="50444"/>
                    <a:pt x="1089013" y="59435"/>
                    <a:pt x="1085021" y="68152"/>
                  </a:cubicBezTo>
                  <a:lnTo>
                    <a:pt x="1085021" y="92841"/>
                  </a:lnTo>
                  <a:cubicBezTo>
                    <a:pt x="1102895" y="79843"/>
                    <a:pt x="1117940" y="65591"/>
                    <a:pt x="1130156" y="50085"/>
                  </a:cubicBezTo>
                  <a:cubicBezTo>
                    <a:pt x="1142371" y="34580"/>
                    <a:pt x="1151758" y="17885"/>
                    <a:pt x="1158316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ln w="38100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4D4780F-85D5-431F-B9B2-FD743F910622}"/>
              </a:ext>
            </a:extLst>
          </p:cNvPr>
          <p:cNvGrpSpPr/>
          <p:nvPr/>
        </p:nvGrpSpPr>
        <p:grpSpPr>
          <a:xfrm>
            <a:off x="1721392" y="5515826"/>
            <a:ext cx="2201072" cy="215024"/>
            <a:chOff x="1696314" y="5500967"/>
            <a:chExt cx="2201072" cy="215024"/>
          </a:xfrm>
        </p:grpSpPr>
        <p:sp>
          <p:nvSpPr>
            <p:cNvPr id="139" name="文本框 138">
              <a:extLst>
                <a:ext uri="{FF2B5EF4-FFF2-40B4-BE49-F238E27FC236}">
                  <a16:creationId xmlns="" xmlns:a16="http://schemas.microsoft.com/office/drawing/2014/main" id="{B7E395A5-1CF7-4B0F-8368-3309B548869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696314" y="5526367"/>
              <a:ext cx="2175672" cy="189624"/>
            </a:xfrm>
            <a:custGeom>
              <a:avLst/>
              <a:gdLst/>
              <a:ahLst/>
              <a:cxnLst/>
              <a:rect l="l" t="t" r="r" b="b"/>
              <a:pathLst>
                <a:path w="2175672" h="189624">
                  <a:moveTo>
                    <a:pt x="1731817" y="131816"/>
                  </a:moveTo>
                  <a:lnTo>
                    <a:pt x="1731817" y="153819"/>
                  </a:lnTo>
                  <a:lnTo>
                    <a:pt x="1750019" y="153819"/>
                  </a:lnTo>
                  <a:lnTo>
                    <a:pt x="1750019" y="131816"/>
                  </a:lnTo>
                  <a:close/>
                  <a:moveTo>
                    <a:pt x="1691812" y="131816"/>
                  </a:moveTo>
                  <a:lnTo>
                    <a:pt x="1691812" y="153819"/>
                  </a:lnTo>
                  <a:lnTo>
                    <a:pt x="1710014" y="153819"/>
                  </a:lnTo>
                  <a:lnTo>
                    <a:pt x="1710014" y="131816"/>
                  </a:lnTo>
                  <a:close/>
                  <a:moveTo>
                    <a:pt x="834905" y="130416"/>
                  </a:moveTo>
                  <a:lnTo>
                    <a:pt x="862908" y="130416"/>
                  </a:lnTo>
                  <a:cubicBezTo>
                    <a:pt x="862820" y="136181"/>
                    <a:pt x="861640" y="142765"/>
                    <a:pt x="859367" y="150167"/>
                  </a:cubicBezTo>
                  <a:cubicBezTo>
                    <a:pt x="857094" y="157569"/>
                    <a:pt x="854254" y="164804"/>
                    <a:pt x="850847" y="171873"/>
                  </a:cubicBezTo>
                  <a:cubicBezTo>
                    <a:pt x="847441" y="178942"/>
                    <a:pt x="843994" y="184859"/>
                    <a:pt x="840505" y="189624"/>
                  </a:cubicBezTo>
                  <a:lnTo>
                    <a:pt x="817103" y="189624"/>
                  </a:lnTo>
                  <a:cubicBezTo>
                    <a:pt x="820156" y="184166"/>
                    <a:pt x="823028" y="177923"/>
                    <a:pt x="825718" y="170895"/>
                  </a:cubicBezTo>
                  <a:cubicBezTo>
                    <a:pt x="828409" y="163867"/>
                    <a:pt x="830599" y="156795"/>
                    <a:pt x="832290" y="149678"/>
                  </a:cubicBezTo>
                  <a:cubicBezTo>
                    <a:pt x="833980" y="142561"/>
                    <a:pt x="834852" y="136140"/>
                    <a:pt x="834905" y="130416"/>
                  </a:cubicBezTo>
                  <a:close/>
                  <a:moveTo>
                    <a:pt x="45606" y="125016"/>
                  </a:moveTo>
                  <a:cubicBezTo>
                    <a:pt x="44810" y="126499"/>
                    <a:pt x="44052" y="127833"/>
                    <a:pt x="43331" y="129016"/>
                  </a:cubicBezTo>
                  <a:cubicBezTo>
                    <a:pt x="42610" y="130200"/>
                    <a:pt x="41901" y="131333"/>
                    <a:pt x="41205" y="132416"/>
                  </a:cubicBezTo>
                  <a:cubicBezTo>
                    <a:pt x="44210" y="133525"/>
                    <a:pt x="47252" y="134708"/>
                    <a:pt x="50332" y="135967"/>
                  </a:cubicBezTo>
                  <a:cubicBezTo>
                    <a:pt x="53411" y="137225"/>
                    <a:pt x="56503" y="138509"/>
                    <a:pt x="59608" y="139817"/>
                  </a:cubicBezTo>
                  <a:cubicBezTo>
                    <a:pt x="61587" y="137713"/>
                    <a:pt x="63329" y="135421"/>
                    <a:pt x="64833" y="132942"/>
                  </a:cubicBezTo>
                  <a:cubicBezTo>
                    <a:pt x="66338" y="130462"/>
                    <a:pt x="67730" y="127820"/>
                    <a:pt x="69009" y="125016"/>
                  </a:cubicBezTo>
                  <a:close/>
                  <a:moveTo>
                    <a:pt x="304438" y="117415"/>
                  </a:moveTo>
                  <a:lnTo>
                    <a:pt x="304438" y="123015"/>
                  </a:lnTo>
                  <a:lnTo>
                    <a:pt x="336042" y="123015"/>
                  </a:lnTo>
                  <a:lnTo>
                    <a:pt x="336042" y="117415"/>
                  </a:lnTo>
                  <a:close/>
                  <a:moveTo>
                    <a:pt x="249231" y="117415"/>
                  </a:moveTo>
                  <a:lnTo>
                    <a:pt x="249231" y="123015"/>
                  </a:lnTo>
                  <a:lnTo>
                    <a:pt x="281235" y="123015"/>
                  </a:lnTo>
                  <a:lnTo>
                    <a:pt x="281235" y="117415"/>
                  </a:lnTo>
                  <a:close/>
                  <a:moveTo>
                    <a:pt x="461058" y="111814"/>
                  </a:moveTo>
                  <a:lnTo>
                    <a:pt x="461058" y="125016"/>
                  </a:lnTo>
                  <a:lnTo>
                    <a:pt x="535667" y="125016"/>
                  </a:lnTo>
                  <a:lnTo>
                    <a:pt x="535667" y="111814"/>
                  </a:lnTo>
                  <a:close/>
                  <a:moveTo>
                    <a:pt x="726491" y="102013"/>
                  </a:moveTo>
                  <a:cubicBezTo>
                    <a:pt x="727966" y="105705"/>
                    <a:pt x="729467" y="109172"/>
                    <a:pt x="730992" y="112414"/>
                  </a:cubicBezTo>
                  <a:cubicBezTo>
                    <a:pt x="732517" y="115656"/>
                    <a:pt x="734217" y="118723"/>
                    <a:pt x="736092" y="121615"/>
                  </a:cubicBezTo>
                  <a:cubicBezTo>
                    <a:pt x="740418" y="118798"/>
                    <a:pt x="744618" y="115731"/>
                    <a:pt x="748694" y="112414"/>
                  </a:cubicBezTo>
                  <a:cubicBezTo>
                    <a:pt x="752769" y="109097"/>
                    <a:pt x="756570" y="105630"/>
                    <a:pt x="760095" y="102013"/>
                  </a:cubicBezTo>
                  <a:close/>
                  <a:moveTo>
                    <a:pt x="304438" y="98612"/>
                  </a:moveTo>
                  <a:lnTo>
                    <a:pt x="304438" y="104013"/>
                  </a:lnTo>
                  <a:lnTo>
                    <a:pt x="336042" y="104013"/>
                  </a:lnTo>
                  <a:lnTo>
                    <a:pt x="336042" y="98612"/>
                  </a:lnTo>
                  <a:close/>
                  <a:moveTo>
                    <a:pt x="249231" y="98612"/>
                  </a:moveTo>
                  <a:lnTo>
                    <a:pt x="249231" y="104013"/>
                  </a:lnTo>
                  <a:lnTo>
                    <a:pt x="281235" y="104013"/>
                  </a:lnTo>
                  <a:lnTo>
                    <a:pt x="281235" y="98612"/>
                  </a:lnTo>
                  <a:close/>
                  <a:moveTo>
                    <a:pt x="1731817" y="88211"/>
                  </a:moveTo>
                  <a:lnTo>
                    <a:pt x="1731817" y="109014"/>
                  </a:lnTo>
                  <a:lnTo>
                    <a:pt x="1750019" y="109014"/>
                  </a:lnTo>
                  <a:lnTo>
                    <a:pt x="1750019" y="88211"/>
                  </a:lnTo>
                  <a:close/>
                  <a:moveTo>
                    <a:pt x="1691812" y="88211"/>
                  </a:moveTo>
                  <a:lnTo>
                    <a:pt x="1691812" y="109014"/>
                  </a:lnTo>
                  <a:lnTo>
                    <a:pt x="1710014" y="109014"/>
                  </a:lnTo>
                  <a:lnTo>
                    <a:pt x="1710014" y="88211"/>
                  </a:lnTo>
                  <a:close/>
                  <a:moveTo>
                    <a:pt x="224628" y="84811"/>
                  </a:moveTo>
                  <a:lnTo>
                    <a:pt x="360845" y="84811"/>
                  </a:lnTo>
                  <a:lnTo>
                    <a:pt x="360845" y="137017"/>
                  </a:lnTo>
                  <a:lnTo>
                    <a:pt x="304438" y="137017"/>
                  </a:lnTo>
                  <a:lnTo>
                    <a:pt x="304438" y="142818"/>
                  </a:lnTo>
                  <a:lnTo>
                    <a:pt x="361446" y="142818"/>
                  </a:lnTo>
                  <a:lnTo>
                    <a:pt x="361446" y="157420"/>
                  </a:lnTo>
                  <a:lnTo>
                    <a:pt x="304438" y="157420"/>
                  </a:lnTo>
                  <a:lnTo>
                    <a:pt x="304438" y="163220"/>
                  </a:lnTo>
                  <a:lnTo>
                    <a:pt x="375647" y="163220"/>
                  </a:lnTo>
                  <a:lnTo>
                    <a:pt x="375647" y="179222"/>
                  </a:lnTo>
                  <a:lnTo>
                    <a:pt x="209426" y="179222"/>
                  </a:lnTo>
                  <a:lnTo>
                    <a:pt x="209426" y="163220"/>
                  </a:lnTo>
                  <a:lnTo>
                    <a:pt x="281235" y="163220"/>
                  </a:lnTo>
                  <a:lnTo>
                    <a:pt x="281235" y="157420"/>
                  </a:lnTo>
                  <a:lnTo>
                    <a:pt x="223828" y="157420"/>
                  </a:lnTo>
                  <a:lnTo>
                    <a:pt x="223828" y="142818"/>
                  </a:lnTo>
                  <a:lnTo>
                    <a:pt x="281235" y="142818"/>
                  </a:lnTo>
                  <a:lnTo>
                    <a:pt x="281235" y="137017"/>
                  </a:lnTo>
                  <a:lnTo>
                    <a:pt x="224628" y="137017"/>
                  </a:lnTo>
                  <a:close/>
                  <a:moveTo>
                    <a:pt x="461058" y="78010"/>
                  </a:moveTo>
                  <a:lnTo>
                    <a:pt x="461058" y="90811"/>
                  </a:lnTo>
                  <a:lnTo>
                    <a:pt x="535667" y="90811"/>
                  </a:lnTo>
                  <a:lnTo>
                    <a:pt x="535667" y="78010"/>
                  </a:lnTo>
                  <a:close/>
                  <a:moveTo>
                    <a:pt x="1124741" y="68208"/>
                  </a:moveTo>
                  <a:lnTo>
                    <a:pt x="1124741" y="82410"/>
                  </a:lnTo>
                  <a:lnTo>
                    <a:pt x="1145144" y="82410"/>
                  </a:lnTo>
                  <a:lnTo>
                    <a:pt x="1145144" y="68208"/>
                  </a:lnTo>
                  <a:close/>
                  <a:moveTo>
                    <a:pt x="1081336" y="68208"/>
                  </a:moveTo>
                  <a:lnTo>
                    <a:pt x="1081336" y="82410"/>
                  </a:lnTo>
                  <a:lnTo>
                    <a:pt x="1101138" y="82410"/>
                  </a:lnTo>
                  <a:lnTo>
                    <a:pt x="1101138" y="68208"/>
                  </a:lnTo>
                  <a:close/>
                  <a:moveTo>
                    <a:pt x="697488" y="65608"/>
                  </a:moveTo>
                  <a:lnTo>
                    <a:pt x="697488" y="80610"/>
                  </a:lnTo>
                  <a:lnTo>
                    <a:pt x="744693" y="80610"/>
                  </a:lnTo>
                  <a:lnTo>
                    <a:pt x="744693" y="65608"/>
                  </a:lnTo>
                  <a:close/>
                  <a:moveTo>
                    <a:pt x="1669409" y="64808"/>
                  </a:moveTo>
                  <a:lnTo>
                    <a:pt x="1772622" y="64808"/>
                  </a:lnTo>
                  <a:lnTo>
                    <a:pt x="1772622" y="177022"/>
                  </a:lnTo>
                  <a:lnTo>
                    <a:pt x="1669409" y="177022"/>
                  </a:lnTo>
                  <a:close/>
                  <a:moveTo>
                    <a:pt x="1007126" y="63808"/>
                  </a:moveTo>
                  <a:lnTo>
                    <a:pt x="1047931" y="63808"/>
                  </a:lnTo>
                  <a:lnTo>
                    <a:pt x="1047931" y="143218"/>
                  </a:lnTo>
                  <a:cubicBezTo>
                    <a:pt x="1054259" y="147981"/>
                    <a:pt x="1060361" y="151345"/>
                    <a:pt x="1066237" y="153308"/>
                  </a:cubicBezTo>
                  <a:cubicBezTo>
                    <a:pt x="1072113" y="155271"/>
                    <a:pt x="1078601" y="156457"/>
                    <a:pt x="1085699" y="156864"/>
                  </a:cubicBezTo>
                  <a:cubicBezTo>
                    <a:pt x="1092798" y="157271"/>
                    <a:pt x="1101344" y="157523"/>
                    <a:pt x="1111339" y="157620"/>
                  </a:cubicBezTo>
                  <a:cubicBezTo>
                    <a:pt x="1123045" y="157916"/>
                    <a:pt x="1135088" y="157924"/>
                    <a:pt x="1147469" y="157645"/>
                  </a:cubicBezTo>
                  <a:cubicBezTo>
                    <a:pt x="1159850" y="157365"/>
                    <a:pt x="1171343" y="156824"/>
                    <a:pt x="1181948" y="156019"/>
                  </a:cubicBezTo>
                  <a:lnTo>
                    <a:pt x="1175747" y="179022"/>
                  </a:lnTo>
                  <a:cubicBezTo>
                    <a:pt x="1170139" y="179361"/>
                    <a:pt x="1163687" y="179640"/>
                    <a:pt x="1156389" y="179859"/>
                  </a:cubicBezTo>
                  <a:cubicBezTo>
                    <a:pt x="1149092" y="180079"/>
                    <a:pt x="1141795" y="180210"/>
                    <a:pt x="1134498" y="180252"/>
                  </a:cubicBezTo>
                  <a:cubicBezTo>
                    <a:pt x="1127201" y="180294"/>
                    <a:pt x="1120748" y="180218"/>
                    <a:pt x="1115140" y="180022"/>
                  </a:cubicBezTo>
                  <a:cubicBezTo>
                    <a:pt x="1102521" y="179835"/>
                    <a:pt x="1091776" y="179432"/>
                    <a:pt x="1082906" y="178815"/>
                  </a:cubicBezTo>
                  <a:cubicBezTo>
                    <a:pt x="1074036" y="178198"/>
                    <a:pt x="1065944" y="176491"/>
                    <a:pt x="1058629" y="173696"/>
                  </a:cubicBezTo>
                  <a:cubicBezTo>
                    <a:pt x="1051315" y="170900"/>
                    <a:pt x="1043682" y="166142"/>
                    <a:pt x="1035730" y="159420"/>
                  </a:cubicBezTo>
                  <a:cubicBezTo>
                    <a:pt x="1033221" y="162695"/>
                    <a:pt x="1030487" y="165896"/>
                    <a:pt x="1027529" y="169021"/>
                  </a:cubicBezTo>
                  <a:cubicBezTo>
                    <a:pt x="1024570" y="172146"/>
                    <a:pt x="1020836" y="175947"/>
                    <a:pt x="1016327" y="180422"/>
                  </a:cubicBezTo>
                  <a:lnTo>
                    <a:pt x="1000125" y="163020"/>
                  </a:lnTo>
                  <a:cubicBezTo>
                    <a:pt x="1004863" y="158320"/>
                    <a:pt x="1009339" y="153819"/>
                    <a:pt x="1013552" y="149519"/>
                  </a:cubicBezTo>
                  <a:cubicBezTo>
                    <a:pt x="1017765" y="145218"/>
                    <a:pt x="1021491" y="141118"/>
                    <a:pt x="1024728" y="137217"/>
                  </a:cubicBezTo>
                  <a:lnTo>
                    <a:pt x="1024728" y="88411"/>
                  </a:lnTo>
                  <a:lnTo>
                    <a:pt x="1007126" y="88411"/>
                  </a:lnTo>
                  <a:close/>
                  <a:moveTo>
                    <a:pt x="206226" y="63808"/>
                  </a:moveTo>
                  <a:lnTo>
                    <a:pt x="378848" y="63808"/>
                  </a:lnTo>
                  <a:lnTo>
                    <a:pt x="378848" y="78210"/>
                  </a:lnTo>
                  <a:lnTo>
                    <a:pt x="206226" y="78210"/>
                  </a:lnTo>
                  <a:close/>
                  <a:moveTo>
                    <a:pt x="123416" y="55807"/>
                  </a:moveTo>
                  <a:lnTo>
                    <a:pt x="122616" y="57407"/>
                  </a:lnTo>
                  <a:cubicBezTo>
                    <a:pt x="123691" y="66858"/>
                    <a:pt x="125191" y="75509"/>
                    <a:pt x="127116" y="83360"/>
                  </a:cubicBezTo>
                  <a:cubicBezTo>
                    <a:pt x="129041" y="91211"/>
                    <a:pt x="131542" y="98562"/>
                    <a:pt x="134617" y="105413"/>
                  </a:cubicBezTo>
                  <a:cubicBezTo>
                    <a:pt x="137292" y="98246"/>
                    <a:pt x="139443" y="90578"/>
                    <a:pt x="141068" y="82410"/>
                  </a:cubicBezTo>
                  <a:cubicBezTo>
                    <a:pt x="142693" y="74243"/>
                    <a:pt x="143943" y="65375"/>
                    <a:pt x="144818" y="55807"/>
                  </a:cubicBezTo>
                  <a:close/>
                  <a:moveTo>
                    <a:pt x="2109664" y="48206"/>
                  </a:moveTo>
                  <a:cubicBezTo>
                    <a:pt x="2105830" y="57040"/>
                    <a:pt x="2101496" y="65575"/>
                    <a:pt x="2096662" y="73809"/>
                  </a:cubicBezTo>
                  <a:lnTo>
                    <a:pt x="2081261" y="64208"/>
                  </a:lnTo>
                  <a:lnTo>
                    <a:pt x="2081261" y="120015"/>
                  </a:lnTo>
                  <a:cubicBezTo>
                    <a:pt x="2083494" y="118648"/>
                    <a:pt x="2085628" y="116181"/>
                    <a:pt x="2087661" y="112614"/>
                  </a:cubicBezTo>
                  <a:cubicBezTo>
                    <a:pt x="2089132" y="109307"/>
                    <a:pt x="2091058" y="104475"/>
                    <a:pt x="2093440" y="98116"/>
                  </a:cubicBezTo>
                  <a:cubicBezTo>
                    <a:pt x="2095822" y="91757"/>
                    <a:pt x="2098237" y="84909"/>
                    <a:pt x="2100685" y="77573"/>
                  </a:cubicBezTo>
                  <a:cubicBezTo>
                    <a:pt x="2103134" y="70236"/>
                    <a:pt x="2105193" y="63447"/>
                    <a:pt x="2106864" y="57207"/>
                  </a:cubicBezTo>
                  <a:lnTo>
                    <a:pt x="2127666" y="63608"/>
                  </a:lnTo>
                  <a:cubicBezTo>
                    <a:pt x="2125797" y="69865"/>
                    <a:pt x="2123579" y="76664"/>
                    <a:pt x="2121013" y="84003"/>
                  </a:cubicBezTo>
                  <a:cubicBezTo>
                    <a:pt x="2118448" y="91342"/>
                    <a:pt x="2115949" y="98081"/>
                    <a:pt x="2113517" y="104220"/>
                  </a:cubicBezTo>
                  <a:cubicBezTo>
                    <a:pt x="2111084" y="110359"/>
                    <a:pt x="2109133" y="114757"/>
                    <a:pt x="2107664" y="117415"/>
                  </a:cubicBezTo>
                  <a:cubicBezTo>
                    <a:pt x="2110956" y="117110"/>
                    <a:pt x="2114473" y="116669"/>
                    <a:pt x="2118215" y="116089"/>
                  </a:cubicBezTo>
                  <a:cubicBezTo>
                    <a:pt x="2121957" y="115510"/>
                    <a:pt x="2125974" y="114818"/>
                    <a:pt x="2130267" y="114014"/>
                  </a:cubicBezTo>
                  <a:cubicBezTo>
                    <a:pt x="2128558" y="109168"/>
                    <a:pt x="2126875" y="104659"/>
                    <a:pt x="2125216" y="100488"/>
                  </a:cubicBezTo>
                  <a:cubicBezTo>
                    <a:pt x="2123557" y="96316"/>
                    <a:pt x="2121974" y="92757"/>
                    <a:pt x="2120465" y="89811"/>
                  </a:cubicBezTo>
                  <a:lnTo>
                    <a:pt x="2136867" y="83010"/>
                  </a:lnTo>
                  <a:cubicBezTo>
                    <a:pt x="2139201" y="87986"/>
                    <a:pt x="2141635" y="93587"/>
                    <a:pt x="2144168" y="99812"/>
                  </a:cubicBezTo>
                  <a:cubicBezTo>
                    <a:pt x="2146702" y="106038"/>
                    <a:pt x="2149136" y="112439"/>
                    <a:pt x="2151469" y="119015"/>
                  </a:cubicBezTo>
                  <a:cubicBezTo>
                    <a:pt x="2151673" y="109988"/>
                    <a:pt x="2151866" y="100372"/>
                    <a:pt x="2152047" y="90167"/>
                  </a:cubicBezTo>
                  <a:cubicBezTo>
                    <a:pt x="2152229" y="79962"/>
                    <a:pt x="2152377" y="70924"/>
                    <a:pt x="2152492" y="63052"/>
                  </a:cubicBezTo>
                  <a:cubicBezTo>
                    <a:pt x="2152606" y="55181"/>
                    <a:pt x="2152666" y="50232"/>
                    <a:pt x="2152669" y="48206"/>
                  </a:cubicBezTo>
                  <a:close/>
                  <a:moveTo>
                    <a:pt x="2039655" y="45406"/>
                  </a:moveTo>
                  <a:lnTo>
                    <a:pt x="2057457" y="46206"/>
                  </a:lnTo>
                  <a:lnTo>
                    <a:pt x="2057457" y="107013"/>
                  </a:lnTo>
                  <a:cubicBezTo>
                    <a:pt x="2057457" y="113647"/>
                    <a:pt x="2057058" y="119782"/>
                    <a:pt x="2056257" y="125416"/>
                  </a:cubicBezTo>
                  <a:cubicBezTo>
                    <a:pt x="2061320" y="130991"/>
                    <a:pt x="2066846" y="137092"/>
                    <a:pt x="2072834" y="143718"/>
                  </a:cubicBezTo>
                  <a:cubicBezTo>
                    <a:pt x="2078823" y="150344"/>
                    <a:pt x="2083698" y="155844"/>
                    <a:pt x="2087461" y="160220"/>
                  </a:cubicBezTo>
                  <a:lnTo>
                    <a:pt x="2072459" y="178022"/>
                  </a:lnTo>
                  <a:cubicBezTo>
                    <a:pt x="2069572" y="174005"/>
                    <a:pt x="2066096" y="169338"/>
                    <a:pt x="2062033" y="164020"/>
                  </a:cubicBezTo>
                  <a:cubicBezTo>
                    <a:pt x="2057970" y="158703"/>
                    <a:pt x="2053845" y="153436"/>
                    <a:pt x="2049657" y="148218"/>
                  </a:cubicBezTo>
                  <a:cubicBezTo>
                    <a:pt x="2046598" y="154653"/>
                    <a:pt x="2042514" y="160887"/>
                    <a:pt x="2037405" y="166921"/>
                  </a:cubicBezTo>
                  <a:cubicBezTo>
                    <a:pt x="2032296" y="172955"/>
                    <a:pt x="2025912" y="179189"/>
                    <a:pt x="2018253" y="185623"/>
                  </a:cubicBezTo>
                  <a:lnTo>
                    <a:pt x="2003051" y="167621"/>
                  </a:lnTo>
                  <a:cubicBezTo>
                    <a:pt x="2011563" y="161674"/>
                    <a:pt x="2018519" y="155654"/>
                    <a:pt x="2023920" y="149559"/>
                  </a:cubicBezTo>
                  <a:cubicBezTo>
                    <a:pt x="2029321" y="143465"/>
                    <a:pt x="2033299" y="136570"/>
                    <a:pt x="2035855" y="128875"/>
                  </a:cubicBezTo>
                  <a:cubicBezTo>
                    <a:pt x="2038411" y="121181"/>
                    <a:pt x="2039678" y="111960"/>
                    <a:pt x="2039655" y="101213"/>
                  </a:cubicBezTo>
                  <a:close/>
                  <a:moveTo>
                    <a:pt x="1304763" y="45406"/>
                  </a:moveTo>
                  <a:lnTo>
                    <a:pt x="1304763" y="83610"/>
                  </a:lnTo>
                  <a:lnTo>
                    <a:pt x="1325166" y="83610"/>
                  </a:lnTo>
                  <a:lnTo>
                    <a:pt x="1313965" y="73009"/>
                  </a:lnTo>
                  <a:cubicBezTo>
                    <a:pt x="1317532" y="69209"/>
                    <a:pt x="1321299" y="64858"/>
                    <a:pt x="1325266" y="59957"/>
                  </a:cubicBezTo>
                  <a:cubicBezTo>
                    <a:pt x="1329233" y="55057"/>
                    <a:pt x="1333000" y="50206"/>
                    <a:pt x="1336567" y="45406"/>
                  </a:cubicBezTo>
                  <a:close/>
                  <a:moveTo>
                    <a:pt x="1250757" y="45406"/>
                  </a:moveTo>
                  <a:cubicBezTo>
                    <a:pt x="1254349" y="49223"/>
                    <a:pt x="1258016" y="53440"/>
                    <a:pt x="1261758" y="58057"/>
                  </a:cubicBezTo>
                  <a:cubicBezTo>
                    <a:pt x="1265500" y="62674"/>
                    <a:pt x="1268767" y="66992"/>
                    <a:pt x="1271559" y="71009"/>
                  </a:cubicBezTo>
                  <a:lnTo>
                    <a:pt x="1258158" y="83610"/>
                  </a:lnTo>
                  <a:lnTo>
                    <a:pt x="1280560" y="83610"/>
                  </a:lnTo>
                  <a:lnTo>
                    <a:pt x="1280560" y="45406"/>
                  </a:lnTo>
                  <a:close/>
                  <a:moveTo>
                    <a:pt x="249231" y="39205"/>
                  </a:moveTo>
                  <a:lnTo>
                    <a:pt x="249231" y="44405"/>
                  </a:lnTo>
                  <a:lnTo>
                    <a:pt x="336442" y="44405"/>
                  </a:lnTo>
                  <a:lnTo>
                    <a:pt x="336442" y="39205"/>
                  </a:lnTo>
                  <a:close/>
                  <a:moveTo>
                    <a:pt x="1922041" y="33204"/>
                  </a:moveTo>
                  <a:cubicBezTo>
                    <a:pt x="1918965" y="38501"/>
                    <a:pt x="1915365" y="43860"/>
                    <a:pt x="1911239" y="49281"/>
                  </a:cubicBezTo>
                  <a:cubicBezTo>
                    <a:pt x="1907114" y="54703"/>
                    <a:pt x="1902313" y="60212"/>
                    <a:pt x="1896838" y="65808"/>
                  </a:cubicBezTo>
                  <a:lnTo>
                    <a:pt x="1946644" y="65808"/>
                  </a:lnTo>
                  <a:cubicBezTo>
                    <a:pt x="1941118" y="60187"/>
                    <a:pt x="1936267" y="54628"/>
                    <a:pt x="1932092" y="49131"/>
                  </a:cubicBezTo>
                  <a:cubicBezTo>
                    <a:pt x="1927916" y="43635"/>
                    <a:pt x="1924566" y="38326"/>
                    <a:pt x="1922041" y="33204"/>
                  </a:cubicBezTo>
                  <a:close/>
                  <a:moveTo>
                    <a:pt x="697488" y="29804"/>
                  </a:moveTo>
                  <a:lnTo>
                    <a:pt x="697488" y="43805"/>
                  </a:lnTo>
                  <a:lnTo>
                    <a:pt x="744693" y="43805"/>
                  </a:lnTo>
                  <a:lnTo>
                    <a:pt x="744693" y="29804"/>
                  </a:lnTo>
                  <a:close/>
                  <a:moveTo>
                    <a:pt x="249231" y="21203"/>
                  </a:moveTo>
                  <a:lnTo>
                    <a:pt x="249231" y="26403"/>
                  </a:lnTo>
                  <a:lnTo>
                    <a:pt x="336442" y="26403"/>
                  </a:lnTo>
                  <a:lnTo>
                    <a:pt x="336442" y="21203"/>
                  </a:lnTo>
                  <a:close/>
                  <a:moveTo>
                    <a:pt x="1421378" y="12602"/>
                  </a:moveTo>
                  <a:lnTo>
                    <a:pt x="1563396" y="12602"/>
                  </a:lnTo>
                  <a:lnTo>
                    <a:pt x="1563396" y="36605"/>
                  </a:lnTo>
                  <a:lnTo>
                    <a:pt x="1504988" y="36605"/>
                  </a:lnTo>
                  <a:lnTo>
                    <a:pt x="1504988" y="68609"/>
                  </a:lnTo>
                  <a:lnTo>
                    <a:pt x="1573997" y="68609"/>
                  </a:lnTo>
                  <a:lnTo>
                    <a:pt x="1573997" y="93212"/>
                  </a:lnTo>
                  <a:lnTo>
                    <a:pt x="1507789" y="93212"/>
                  </a:lnTo>
                  <a:cubicBezTo>
                    <a:pt x="1514102" y="108705"/>
                    <a:pt x="1523578" y="121974"/>
                    <a:pt x="1536217" y="133017"/>
                  </a:cubicBezTo>
                  <a:cubicBezTo>
                    <a:pt x="1548856" y="144060"/>
                    <a:pt x="1564584" y="153527"/>
                    <a:pt x="1583398" y="161420"/>
                  </a:cubicBezTo>
                  <a:lnTo>
                    <a:pt x="1569797" y="187623"/>
                  </a:lnTo>
                  <a:cubicBezTo>
                    <a:pt x="1551032" y="177672"/>
                    <a:pt x="1535355" y="167271"/>
                    <a:pt x="1522766" y="156420"/>
                  </a:cubicBezTo>
                  <a:cubicBezTo>
                    <a:pt x="1510177" y="145568"/>
                    <a:pt x="1500451" y="133367"/>
                    <a:pt x="1493587" y="119815"/>
                  </a:cubicBezTo>
                  <a:cubicBezTo>
                    <a:pt x="1487699" y="131375"/>
                    <a:pt x="1478723" y="142759"/>
                    <a:pt x="1466659" y="153969"/>
                  </a:cubicBezTo>
                  <a:cubicBezTo>
                    <a:pt x="1454595" y="165179"/>
                    <a:pt x="1438768" y="175864"/>
                    <a:pt x="1419178" y="186023"/>
                  </a:cubicBezTo>
                  <a:lnTo>
                    <a:pt x="1401776" y="162820"/>
                  </a:lnTo>
                  <a:cubicBezTo>
                    <a:pt x="1421795" y="153394"/>
                    <a:pt x="1438213" y="142993"/>
                    <a:pt x="1451032" y="131616"/>
                  </a:cubicBezTo>
                  <a:cubicBezTo>
                    <a:pt x="1463850" y="120240"/>
                    <a:pt x="1472368" y="107438"/>
                    <a:pt x="1476585" y="93212"/>
                  </a:cubicBezTo>
                  <a:lnTo>
                    <a:pt x="1410777" y="93212"/>
                  </a:lnTo>
                  <a:lnTo>
                    <a:pt x="1410777" y="68609"/>
                  </a:lnTo>
                  <a:lnTo>
                    <a:pt x="1479185" y="68609"/>
                  </a:lnTo>
                  <a:lnTo>
                    <a:pt x="1479185" y="36605"/>
                  </a:lnTo>
                  <a:lnTo>
                    <a:pt x="1421378" y="36605"/>
                  </a:lnTo>
                  <a:close/>
                  <a:moveTo>
                    <a:pt x="675485" y="8601"/>
                  </a:moveTo>
                  <a:lnTo>
                    <a:pt x="767496" y="8601"/>
                  </a:lnTo>
                  <a:lnTo>
                    <a:pt x="767496" y="102013"/>
                  </a:lnTo>
                  <a:lnTo>
                    <a:pt x="763696" y="102013"/>
                  </a:lnTo>
                  <a:lnTo>
                    <a:pt x="775297" y="116615"/>
                  </a:lnTo>
                  <a:cubicBezTo>
                    <a:pt x="771230" y="120177"/>
                    <a:pt x="766863" y="123753"/>
                    <a:pt x="762196" y="127341"/>
                  </a:cubicBezTo>
                  <a:cubicBezTo>
                    <a:pt x="757528" y="130929"/>
                    <a:pt x="752961" y="134154"/>
                    <a:pt x="748494" y="137017"/>
                  </a:cubicBezTo>
                  <a:cubicBezTo>
                    <a:pt x="753153" y="141493"/>
                    <a:pt x="758387" y="145543"/>
                    <a:pt x="764196" y="149169"/>
                  </a:cubicBezTo>
                  <a:cubicBezTo>
                    <a:pt x="770005" y="152794"/>
                    <a:pt x="776639" y="156144"/>
                    <a:pt x="784098" y="159220"/>
                  </a:cubicBezTo>
                  <a:lnTo>
                    <a:pt x="770497" y="179822"/>
                  </a:lnTo>
                  <a:cubicBezTo>
                    <a:pt x="759255" y="173461"/>
                    <a:pt x="749424" y="166692"/>
                    <a:pt x="741004" y="159516"/>
                  </a:cubicBezTo>
                  <a:cubicBezTo>
                    <a:pt x="732584" y="152340"/>
                    <a:pt x="725421" y="144119"/>
                    <a:pt x="719513" y="134854"/>
                  </a:cubicBezTo>
                  <a:cubicBezTo>
                    <a:pt x="713604" y="125588"/>
                    <a:pt x="708796" y="114641"/>
                    <a:pt x="705088" y="102013"/>
                  </a:cubicBezTo>
                  <a:lnTo>
                    <a:pt x="697488" y="102013"/>
                  </a:lnTo>
                  <a:lnTo>
                    <a:pt x="697488" y="152419"/>
                  </a:lnTo>
                  <a:cubicBezTo>
                    <a:pt x="701526" y="150760"/>
                    <a:pt x="705901" y="148927"/>
                    <a:pt x="710614" y="146918"/>
                  </a:cubicBezTo>
                  <a:cubicBezTo>
                    <a:pt x="715327" y="144910"/>
                    <a:pt x="719553" y="143076"/>
                    <a:pt x="723291" y="141418"/>
                  </a:cubicBezTo>
                  <a:lnTo>
                    <a:pt x="728491" y="162220"/>
                  </a:lnTo>
                  <a:cubicBezTo>
                    <a:pt x="726887" y="163112"/>
                    <a:pt x="723095" y="164829"/>
                    <a:pt x="717115" y="167371"/>
                  </a:cubicBezTo>
                  <a:cubicBezTo>
                    <a:pt x="711135" y="169913"/>
                    <a:pt x="704793" y="172730"/>
                    <a:pt x="698088" y="175822"/>
                  </a:cubicBezTo>
                  <a:cubicBezTo>
                    <a:pt x="694091" y="177751"/>
                    <a:pt x="690583" y="179493"/>
                    <a:pt x="687561" y="181048"/>
                  </a:cubicBezTo>
                  <a:cubicBezTo>
                    <a:pt x="684540" y="182602"/>
                    <a:pt x="681981" y="183794"/>
                    <a:pt x="679885" y="184623"/>
                  </a:cubicBezTo>
                  <a:lnTo>
                    <a:pt x="669484" y="163620"/>
                  </a:lnTo>
                  <a:cubicBezTo>
                    <a:pt x="672184" y="162620"/>
                    <a:pt x="673885" y="161420"/>
                    <a:pt x="674585" y="160020"/>
                  </a:cubicBezTo>
                  <a:cubicBezTo>
                    <a:pt x="675285" y="158620"/>
                    <a:pt x="675585" y="156420"/>
                    <a:pt x="675485" y="153419"/>
                  </a:cubicBezTo>
                  <a:close/>
                  <a:moveTo>
                    <a:pt x="610677" y="8001"/>
                  </a:moveTo>
                  <a:lnTo>
                    <a:pt x="669484" y="8001"/>
                  </a:lnTo>
                  <a:lnTo>
                    <a:pt x="669484" y="31604"/>
                  </a:lnTo>
                  <a:cubicBezTo>
                    <a:pt x="667880" y="39230"/>
                    <a:pt x="665988" y="46331"/>
                    <a:pt x="663808" y="52907"/>
                  </a:cubicBezTo>
                  <a:cubicBezTo>
                    <a:pt x="661629" y="59482"/>
                    <a:pt x="659187" y="65983"/>
                    <a:pt x="656483" y="72409"/>
                  </a:cubicBezTo>
                  <a:cubicBezTo>
                    <a:pt x="658469" y="76337"/>
                    <a:pt x="660452" y="80305"/>
                    <a:pt x="662431" y="84314"/>
                  </a:cubicBezTo>
                  <a:cubicBezTo>
                    <a:pt x="664411" y="88323"/>
                    <a:pt x="666068" y="93210"/>
                    <a:pt x="667402" y="98975"/>
                  </a:cubicBezTo>
                  <a:cubicBezTo>
                    <a:pt x="668737" y="104740"/>
                    <a:pt x="669431" y="112220"/>
                    <a:pt x="669484" y="121415"/>
                  </a:cubicBezTo>
                  <a:cubicBezTo>
                    <a:pt x="669457" y="129026"/>
                    <a:pt x="668733" y="134696"/>
                    <a:pt x="667313" y="138425"/>
                  </a:cubicBezTo>
                  <a:cubicBezTo>
                    <a:pt x="665894" y="142154"/>
                    <a:pt x="663940" y="144682"/>
                    <a:pt x="661454" y="146011"/>
                  </a:cubicBezTo>
                  <a:cubicBezTo>
                    <a:pt x="658967" y="147339"/>
                    <a:pt x="656109" y="148209"/>
                    <a:pt x="652882" y="148619"/>
                  </a:cubicBezTo>
                  <a:lnTo>
                    <a:pt x="642281" y="150619"/>
                  </a:lnTo>
                  <a:lnTo>
                    <a:pt x="633880" y="127616"/>
                  </a:lnTo>
                  <a:lnTo>
                    <a:pt x="641481" y="126016"/>
                  </a:lnTo>
                  <a:cubicBezTo>
                    <a:pt x="644173" y="125632"/>
                    <a:pt x="646140" y="124549"/>
                    <a:pt x="647381" y="122765"/>
                  </a:cubicBezTo>
                  <a:cubicBezTo>
                    <a:pt x="648623" y="120982"/>
                    <a:pt x="649190" y="117798"/>
                    <a:pt x="649082" y="113214"/>
                  </a:cubicBezTo>
                  <a:cubicBezTo>
                    <a:pt x="648636" y="106026"/>
                    <a:pt x="646927" y="99250"/>
                    <a:pt x="643956" y="92887"/>
                  </a:cubicBezTo>
                  <a:cubicBezTo>
                    <a:pt x="640985" y="86523"/>
                    <a:pt x="637626" y="80498"/>
                    <a:pt x="633880" y="74809"/>
                  </a:cubicBezTo>
                  <a:cubicBezTo>
                    <a:pt x="636655" y="67958"/>
                    <a:pt x="639355" y="60858"/>
                    <a:pt x="641981" y="53507"/>
                  </a:cubicBezTo>
                  <a:cubicBezTo>
                    <a:pt x="644606" y="46156"/>
                    <a:pt x="646706" y="38855"/>
                    <a:pt x="648281" y="31604"/>
                  </a:cubicBezTo>
                  <a:lnTo>
                    <a:pt x="632279" y="31604"/>
                  </a:lnTo>
                  <a:lnTo>
                    <a:pt x="632279" y="181423"/>
                  </a:lnTo>
                  <a:lnTo>
                    <a:pt x="610677" y="181423"/>
                  </a:lnTo>
                  <a:close/>
                  <a:moveTo>
                    <a:pt x="1029929" y="6601"/>
                  </a:moveTo>
                  <a:cubicBezTo>
                    <a:pt x="1033588" y="11156"/>
                    <a:pt x="1037572" y="16798"/>
                    <a:pt x="1041881" y="23528"/>
                  </a:cubicBezTo>
                  <a:cubicBezTo>
                    <a:pt x="1046189" y="30258"/>
                    <a:pt x="1049873" y="36550"/>
                    <a:pt x="1052932" y="42405"/>
                  </a:cubicBezTo>
                  <a:lnTo>
                    <a:pt x="1033530" y="55807"/>
                  </a:lnTo>
                  <a:cubicBezTo>
                    <a:pt x="1031855" y="52082"/>
                    <a:pt x="1029648" y="47797"/>
                    <a:pt x="1026906" y="42953"/>
                  </a:cubicBezTo>
                  <a:cubicBezTo>
                    <a:pt x="1024165" y="38110"/>
                    <a:pt x="1021335" y="33455"/>
                    <a:pt x="1018417" y="28989"/>
                  </a:cubicBezTo>
                  <a:cubicBezTo>
                    <a:pt x="1015498" y="24523"/>
                    <a:pt x="1012934" y="20994"/>
                    <a:pt x="1010727" y="18402"/>
                  </a:cubicBezTo>
                  <a:close/>
                  <a:moveTo>
                    <a:pt x="224228" y="6601"/>
                  </a:moveTo>
                  <a:lnTo>
                    <a:pt x="361245" y="6601"/>
                  </a:lnTo>
                  <a:lnTo>
                    <a:pt x="361245" y="57807"/>
                  </a:lnTo>
                  <a:lnTo>
                    <a:pt x="224228" y="57807"/>
                  </a:lnTo>
                  <a:close/>
                  <a:moveTo>
                    <a:pt x="116615" y="3600"/>
                  </a:moveTo>
                  <a:lnTo>
                    <a:pt x="140018" y="8001"/>
                  </a:lnTo>
                  <a:cubicBezTo>
                    <a:pt x="139126" y="11701"/>
                    <a:pt x="138109" y="15502"/>
                    <a:pt x="136967" y="19402"/>
                  </a:cubicBezTo>
                  <a:cubicBezTo>
                    <a:pt x="135826" y="23303"/>
                    <a:pt x="134509" y="27303"/>
                    <a:pt x="133017" y="31404"/>
                  </a:cubicBezTo>
                  <a:lnTo>
                    <a:pt x="178623" y="31404"/>
                  </a:lnTo>
                  <a:lnTo>
                    <a:pt x="178623" y="55807"/>
                  </a:lnTo>
                  <a:lnTo>
                    <a:pt x="168221" y="55807"/>
                  </a:lnTo>
                  <a:cubicBezTo>
                    <a:pt x="166700" y="71584"/>
                    <a:pt x="164492" y="85486"/>
                    <a:pt x="161596" y="97512"/>
                  </a:cubicBezTo>
                  <a:cubicBezTo>
                    <a:pt x="158699" y="109539"/>
                    <a:pt x="154640" y="120440"/>
                    <a:pt x="149419" y="130216"/>
                  </a:cubicBezTo>
                  <a:cubicBezTo>
                    <a:pt x="154090" y="136163"/>
                    <a:pt x="159399" y="141922"/>
                    <a:pt x="165346" y="147493"/>
                  </a:cubicBezTo>
                  <a:cubicBezTo>
                    <a:pt x="171293" y="153065"/>
                    <a:pt x="178052" y="158774"/>
                    <a:pt x="185623" y="164621"/>
                  </a:cubicBezTo>
                  <a:lnTo>
                    <a:pt x="169021" y="185223"/>
                  </a:lnTo>
                  <a:cubicBezTo>
                    <a:pt x="162321" y="179531"/>
                    <a:pt x="156220" y="173763"/>
                    <a:pt x="150719" y="167921"/>
                  </a:cubicBezTo>
                  <a:cubicBezTo>
                    <a:pt x="145218" y="162079"/>
                    <a:pt x="140318" y="156111"/>
                    <a:pt x="136017" y="150019"/>
                  </a:cubicBezTo>
                  <a:cubicBezTo>
                    <a:pt x="126649" y="161387"/>
                    <a:pt x="113981" y="173055"/>
                    <a:pt x="98013" y="185023"/>
                  </a:cubicBezTo>
                  <a:lnTo>
                    <a:pt x="83611" y="167821"/>
                  </a:lnTo>
                  <a:lnTo>
                    <a:pt x="80010" y="175222"/>
                  </a:lnTo>
                  <a:lnTo>
                    <a:pt x="60608" y="164020"/>
                  </a:lnTo>
                  <a:cubicBezTo>
                    <a:pt x="55074" y="167529"/>
                    <a:pt x="48440" y="171013"/>
                    <a:pt x="40705" y="174472"/>
                  </a:cubicBezTo>
                  <a:cubicBezTo>
                    <a:pt x="32971" y="177931"/>
                    <a:pt x="23737" y="181314"/>
                    <a:pt x="13002" y="184623"/>
                  </a:cubicBezTo>
                  <a:lnTo>
                    <a:pt x="2401" y="164020"/>
                  </a:lnTo>
                  <a:cubicBezTo>
                    <a:pt x="10402" y="162129"/>
                    <a:pt x="17502" y="160262"/>
                    <a:pt x="23703" y="158420"/>
                  </a:cubicBezTo>
                  <a:cubicBezTo>
                    <a:pt x="29904" y="156578"/>
                    <a:pt x="35205" y="154711"/>
                    <a:pt x="39605" y="152819"/>
                  </a:cubicBezTo>
                  <a:cubicBezTo>
                    <a:pt x="30037" y="148052"/>
                    <a:pt x="20570" y="143785"/>
                    <a:pt x="11202" y="140017"/>
                  </a:cubicBezTo>
                  <a:cubicBezTo>
                    <a:pt x="14402" y="135217"/>
                    <a:pt x="17402" y="130216"/>
                    <a:pt x="20203" y="125016"/>
                  </a:cubicBezTo>
                  <a:lnTo>
                    <a:pt x="4401" y="125016"/>
                  </a:lnTo>
                  <a:lnTo>
                    <a:pt x="4401" y="105013"/>
                  </a:lnTo>
                  <a:lnTo>
                    <a:pt x="30004" y="105013"/>
                  </a:lnTo>
                  <a:cubicBezTo>
                    <a:pt x="31804" y="100813"/>
                    <a:pt x="33404" y="96812"/>
                    <a:pt x="34805" y="93012"/>
                  </a:cubicBezTo>
                  <a:lnTo>
                    <a:pt x="57407" y="99012"/>
                  </a:lnTo>
                  <a:lnTo>
                    <a:pt x="55207" y="105013"/>
                  </a:lnTo>
                  <a:lnTo>
                    <a:pt x="94012" y="105013"/>
                  </a:lnTo>
                  <a:lnTo>
                    <a:pt x="94012" y="123815"/>
                  </a:lnTo>
                  <a:cubicBezTo>
                    <a:pt x="91787" y="128308"/>
                    <a:pt x="89486" y="132625"/>
                    <a:pt x="87111" y="136767"/>
                  </a:cubicBezTo>
                  <a:cubicBezTo>
                    <a:pt x="84736" y="140909"/>
                    <a:pt x="81836" y="144926"/>
                    <a:pt x="78410" y="148819"/>
                  </a:cubicBezTo>
                  <a:cubicBezTo>
                    <a:pt x="82177" y="150385"/>
                    <a:pt x="86044" y="152252"/>
                    <a:pt x="90012" y="154419"/>
                  </a:cubicBezTo>
                  <a:lnTo>
                    <a:pt x="85011" y="164621"/>
                  </a:lnTo>
                  <a:cubicBezTo>
                    <a:pt x="93483" y="159053"/>
                    <a:pt x="100842" y="153286"/>
                    <a:pt x="107089" y="147318"/>
                  </a:cubicBezTo>
                  <a:cubicBezTo>
                    <a:pt x="113335" y="141351"/>
                    <a:pt x="118644" y="134983"/>
                    <a:pt x="123016" y="128216"/>
                  </a:cubicBezTo>
                  <a:cubicBezTo>
                    <a:pt x="119740" y="121436"/>
                    <a:pt x="116990" y="114443"/>
                    <a:pt x="114765" y="107238"/>
                  </a:cubicBezTo>
                  <a:cubicBezTo>
                    <a:pt x="112539" y="100033"/>
                    <a:pt x="110689" y="92491"/>
                    <a:pt x="109214" y="84611"/>
                  </a:cubicBezTo>
                  <a:lnTo>
                    <a:pt x="102813" y="95812"/>
                  </a:lnTo>
                  <a:lnTo>
                    <a:pt x="96212" y="84010"/>
                  </a:lnTo>
                  <a:lnTo>
                    <a:pt x="85211" y="98812"/>
                  </a:lnTo>
                  <a:cubicBezTo>
                    <a:pt x="82256" y="95579"/>
                    <a:pt x="79064" y="92445"/>
                    <a:pt x="75635" y="89411"/>
                  </a:cubicBezTo>
                  <a:cubicBezTo>
                    <a:pt x="72205" y="86377"/>
                    <a:pt x="68863" y="83644"/>
                    <a:pt x="65608" y="81210"/>
                  </a:cubicBezTo>
                  <a:lnTo>
                    <a:pt x="65608" y="94612"/>
                  </a:lnTo>
                  <a:lnTo>
                    <a:pt x="43606" y="94612"/>
                  </a:lnTo>
                  <a:lnTo>
                    <a:pt x="43606" y="78010"/>
                  </a:lnTo>
                  <a:cubicBezTo>
                    <a:pt x="39355" y="82719"/>
                    <a:pt x="34655" y="87203"/>
                    <a:pt x="29504" y="91461"/>
                  </a:cubicBezTo>
                  <a:cubicBezTo>
                    <a:pt x="24353" y="95720"/>
                    <a:pt x="18453" y="99704"/>
                    <a:pt x="11802" y="103413"/>
                  </a:cubicBezTo>
                  <a:lnTo>
                    <a:pt x="0" y="85011"/>
                  </a:lnTo>
                  <a:cubicBezTo>
                    <a:pt x="7105" y="81894"/>
                    <a:pt x="13648" y="78376"/>
                    <a:pt x="19628" y="74459"/>
                  </a:cubicBezTo>
                  <a:cubicBezTo>
                    <a:pt x="25608" y="70542"/>
                    <a:pt x="31000" y="66325"/>
                    <a:pt x="35805" y="61808"/>
                  </a:cubicBezTo>
                  <a:lnTo>
                    <a:pt x="7601" y="61808"/>
                  </a:lnTo>
                  <a:lnTo>
                    <a:pt x="7601" y="42005"/>
                  </a:lnTo>
                  <a:lnTo>
                    <a:pt x="24403" y="42005"/>
                  </a:lnTo>
                  <a:cubicBezTo>
                    <a:pt x="22207" y="37859"/>
                    <a:pt x="19649" y="33600"/>
                    <a:pt x="16727" y="29229"/>
                  </a:cubicBezTo>
                  <a:cubicBezTo>
                    <a:pt x="13806" y="24857"/>
                    <a:pt x="11098" y="21248"/>
                    <a:pt x="8601" y="18402"/>
                  </a:cubicBezTo>
                  <a:lnTo>
                    <a:pt x="24003" y="8201"/>
                  </a:lnTo>
                  <a:cubicBezTo>
                    <a:pt x="26787" y="11226"/>
                    <a:pt x="29721" y="14977"/>
                    <a:pt x="32804" y="19452"/>
                  </a:cubicBezTo>
                  <a:cubicBezTo>
                    <a:pt x="35888" y="23928"/>
                    <a:pt x="38622" y="28378"/>
                    <a:pt x="41005" y="32804"/>
                  </a:cubicBezTo>
                  <a:lnTo>
                    <a:pt x="27804" y="42005"/>
                  </a:lnTo>
                  <a:lnTo>
                    <a:pt x="43606" y="42005"/>
                  </a:lnTo>
                  <a:lnTo>
                    <a:pt x="43606" y="3800"/>
                  </a:lnTo>
                  <a:lnTo>
                    <a:pt x="65608" y="5001"/>
                  </a:lnTo>
                  <a:lnTo>
                    <a:pt x="65608" y="33804"/>
                  </a:lnTo>
                  <a:cubicBezTo>
                    <a:pt x="68613" y="30345"/>
                    <a:pt x="71705" y="26162"/>
                    <a:pt x="74885" y="21253"/>
                  </a:cubicBezTo>
                  <a:cubicBezTo>
                    <a:pt x="78064" y="16344"/>
                    <a:pt x="80706" y="11660"/>
                    <a:pt x="82811" y="7201"/>
                  </a:cubicBezTo>
                  <a:lnTo>
                    <a:pt x="99813" y="18202"/>
                  </a:lnTo>
                  <a:cubicBezTo>
                    <a:pt x="97437" y="21932"/>
                    <a:pt x="94737" y="25974"/>
                    <a:pt x="91712" y="30329"/>
                  </a:cubicBezTo>
                  <a:cubicBezTo>
                    <a:pt x="88686" y="34683"/>
                    <a:pt x="85786" y="38576"/>
                    <a:pt x="83011" y="42005"/>
                  </a:cubicBezTo>
                  <a:lnTo>
                    <a:pt x="94612" y="42005"/>
                  </a:lnTo>
                  <a:lnTo>
                    <a:pt x="94612" y="61808"/>
                  </a:lnTo>
                  <a:lnTo>
                    <a:pt x="65608" y="61808"/>
                  </a:lnTo>
                  <a:lnTo>
                    <a:pt x="65608" y="71409"/>
                  </a:lnTo>
                  <a:lnTo>
                    <a:pt x="72009" y="64008"/>
                  </a:lnTo>
                  <a:cubicBezTo>
                    <a:pt x="75243" y="66033"/>
                    <a:pt x="78877" y="68634"/>
                    <a:pt x="82911" y="71809"/>
                  </a:cubicBezTo>
                  <a:cubicBezTo>
                    <a:pt x="86944" y="74984"/>
                    <a:pt x="91178" y="78585"/>
                    <a:pt x="95612" y="82610"/>
                  </a:cubicBezTo>
                  <a:lnTo>
                    <a:pt x="89011" y="70809"/>
                  </a:lnTo>
                  <a:cubicBezTo>
                    <a:pt x="90095" y="69321"/>
                    <a:pt x="91078" y="67846"/>
                    <a:pt x="91962" y="66383"/>
                  </a:cubicBezTo>
                  <a:cubicBezTo>
                    <a:pt x="92845" y="64921"/>
                    <a:pt x="93729" y="63395"/>
                    <a:pt x="94612" y="61808"/>
                  </a:cubicBezTo>
                  <a:cubicBezTo>
                    <a:pt x="99754" y="52844"/>
                    <a:pt x="104222" y="43268"/>
                    <a:pt x="108014" y="33079"/>
                  </a:cubicBezTo>
                  <a:cubicBezTo>
                    <a:pt x="111806" y="22890"/>
                    <a:pt x="114673" y="13064"/>
                    <a:pt x="116615" y="3600"/>
                  </a:cubicBezTo>
                  <a:close/>
                  <a:moveTo>
                    <a:pt x="1101138" y="3400"/>
                  </a:moveTo>
                  <a:lnTo>
                    <a:pt x="1124741" y="4400"/>
                  </a:lnTo>
                  <a:lnTo>
                    <a:pt x="1124741" y="18202"/>
                  </a:lnTo>
                  <a:lnTo>
                    <a:pt x="1170147" y="18202"/>
                  </a:lnTo>
                  <a:lnTo>
                    <a:pt x="1170147" y="40405"/>
                  </a:lnTo>
                  <a:lnTo>
                    <a:pt x="1124741" y="40405"/>
                  </a:lnTo>
                  <a:lnTo>
                    <a:pt x="1124741" y="48406"/>
                  </a:lnTo>
                  <a:lnTo>
                    <a:pt x="1167346" y="48406"/>
                  </a:lnTo>
                  <a:lnTo>
                    <a:pt x="1167346" y="102213"/>
                  </a:lnTo>
                  <a:lnTo>
                    <a:pt x="1124741" y="102213"/>
                  </a:lnTo>
                  <a:lnTo>
                    <a:pt x="1124741" y="119215"/>
                  </a:lnTo>
                  <a:lnTo>
                    <a:pt x="1137143" y="103413"/>
                  </a:lnTo>
                  <a:cubicBezTo>
                    <a:pt x="1142451" y="106384"/>
                    <a:pt x="1148286" y="110043"/>
                    <a:pt x="1154645" y="114389"/>
                  </a:cubicBezTo>
                  <a:cubicBezTo>
                    <a:pt x="1161004" y="118736"/>
                    <a:pt x="1167238" y="123345"/>
                    <a:pt x="1173347" y="128216"/>
                  </a:cubicBezTo>
                  <a:lnTo>
                    <a:pt x="1160946" y="149419"/>
                  </a:lnTo>
                  <a:cubicBezTo>
                    <a:pt x="1154349" y="143351"/>
                    <a:pt x="1147890" y="137884"/>
                    <a:pt x="1141568" y="133017"/>
                  </a:cubicBezTo>
                  <a:cubicBezTo>
                    <a:pt x="1135246" y="128149"/>
                    <a:pt x="1129637" y="124282"/>
                    <a:pt x="1124741" y="121415"/>
                  </a:cubicBezTo>
                  <a:lnTo>
                    <a:pt x="1124741" y="150819"/>
                  </a:lnTo>
                  <a:lnTo>
                    <a:pt x="1101138" y="150819"/>
                  </a:lnTo>
                  <a:lnTo>
                    <a:pt x="1101138" y="122215"/>
                  </a:lnTo>
                  <a:cubicBezTo>
                    <a:pt x="1095908" y="127820"/>
                    <a:pt x="1090266" y="133012"/>
                    <a:pt x="1084211" y="137792"/>
                  </a:cubicBezTo>
                  <a:cubicBezTo>
                    <a:pt x="1078156" y="142572"/>
                    <a:pt x="1071864" y="146914"/>
                    <a:pt x="1065334" y="150819"/>
                  </a:cubicBezTo>
                  <a:lnTo>
                    <a:pt x="1051532" y="130216"/>
                  </a:lnTo>
                  <a:cubicBezTo>
                    <a:pt x="1059112" y="126687"/>
                    <a:pt x="1066454" y="122544"/>
                    <a:pt x="1073560" y="117790"/>
                  </a:cubicBezTo>
                  <a:cubicBezTo>
                    <a:pt x="1080665" y="113035"/>
                    <a:pt x="1087057" y="107843"/>
                    <a:pt x="1092737" y="102213"/>
                  </a:cubicBezTo>
                  <a:lnTo>
                    <a:pt x="1059533" y="102213"/>
                  </a:lnTo>
                  <a:lnTo>
                    <a:pt x="1059533" y="48406"/>
                  </a:lnTo>
                  <a:lnTo>
                    <a:pt x="1101138" y="48406"/>
                  </a:lnTo>
                  <a:lnTo>
                    <a:pt x="1101138" y="40405"/>
                  </a:lnTo>
                  <a:lnTo>
                    <a:pt x="1056733" y="40405"/>
                  </a:lnTo>
                  <a:lnTo>
                    <a:pt x="1056733" y="18202"/>
                  </a:lnTo>
                  <a:lnTo>
                    <a:pt x="1101138" y="18202"/>
                  </a:lnTo>
                  <a:close/>
                  <a:moveTo>
                    <a:pt x="1280560" y="2800"/>
                  </a:moveTo>
                  <a:lnTo>
                    <a:pt x="1304763" y="3800"/>
                  </a:lnTo>
                  <a:lnTo>
                    <a:pt x="1304763" y="21203"/>
                  </a:lnTo>
                  <a:lnTo>
                    <a:pt x="1368571" y="21203"/>
                  </a:lnTo>
                  <a:lnTo>
                    <a:pt x="1368571" y="45406"/>
                  </a:lnTo>
                  <a:lnTo>
                    <a:pt x="1348769" y="45406"/>
                  </a:lnTo>
                  <a:lnTo>
                    <a:pt x="1359570" y="54607"/>
                  </a:lnTo>
                  <a:cubicBezTo>
                    <a:pt x="1356691" y="58728"/>
                    <a:pt x="1353249" y="63387"/>
                    <a:pt x="1349244" y="68584"/>
                  </a:cubicBezTo>
                  <a:cubicBezTo>
                    <a:pt x="1345239" y="73780"/>
                    <a:pt x="1341147" y="78789"/>
                    <a:pt x="1336967" y="83610"/>
                  </a:cubicBezTo>
                  <a:lnTo>
                    <a:pt x="1375772" y="83610"/>
                  </a:lnTo>
                  <a:lnTo>
                    <a:pt x="1375772" y="107413"/>
                  </a:lnTo>
                  <a:lnTo>
                    <a:pt x="1315165" y="107413"/>
                  </a:lnTo>
                  <a:cubicBezTo>
                    <a:pt x="1324116" y="116094"/>
                    <a:pt x="1334367" y="123936"/>
                    <a:pt x="1345919" y="130941"/>
                  </a:cubicBezTo>
                  <a:cubicBezTo>
                    <a:pt x="1357470" y="137946"/>
                    <a:pt x="1370022" y="144239"/>
                    <a:pt x="1383573" y="149819"/>
                  </a:cubicBezTo>
                  <a:lnTo>
                    <a:pt x="1371572" y="174022"/>
                  </a:lnTo>
                  <a:cubicBezTo>
                    <a:pt x="1358724" y="168029"/>
                    <a:pt x="1346665" y="161362"/>
                    <a:pt x="1335392" y="154019"/>
                  </a:cubicBezTo>
                  <a:cubicBezTo>
                    <a:pt x="1324120" y="146677"/>
                    <a:pt x="1313910" y="138609"/>
                    <a:pt x="1304763" y="129816"/>
                  </a:cubicBezTo>
                  <a:lnTo>
                    <a:pt x="1304763" y="182023"/>
                  </a:lnTo>
                  <a:lnTo>
                    <a:pt x="1280560" y="182023"/>
                  </a:lnTo>
                  <a:lnTo>
                    <a:pt x="1280560" y="131216"/>
                  </a:lnTo>
                  <a:cubicBezTo>
                    <a:pt x="1271626" y="139884"/>
                    <a:pt x="1261641" y="147802"/>
                    <a:pt x="1250607" y="154969"/>
                  </a:cubicBezTo>
                  <a:cubicBezTo>
                    <a:pt x="1239572" y="162137"/>
                    <a:pt x="1227687" y="168754"/>
                    <a:pt x="1214952" y="174822"/>
                  </a:cubicBezTo>
                  <a:lnTo>
                    <a:pt x="1200550" y="150819"/>
                  </a:lnTo>
                  <a:cubicBezTo>
                    <a:pt x="1214298" y="145122"/>
                    <a:pt x="1227058" y="138663"/>
                    <a:pt x="1238830" y="131441"/>
                  </a:cubicBezTo>
                  <a:cubicBezTo>
                    <a:pt x="1250603" y="124220"/>
                    <a:pt x="1261112" y="116210"/>
                    <a:pt x="1270359" y="107413"/>
                  </a:cubicBezTo>
                  <a:lnTo>
                    <a:pt x="1209552" y="107413"/>
                  </a:lnTo>
                  <a:lnTo>
                    <a:pt x="1209552" y="83610"/>
                  </a:lnTo>
                  <a:lnTo>
                    <a:pt x="1249357" y="83610"/>
                  </a:lnTo>
                  <a:cubicBezTo>
                    <a:pt x="1245798" y="78435"/>
                    <a:pt x="1241864" y="73234"/>
                    <a:pt x="1237555" y="68008"/>
                  </a:cubicBezTo>
                  <a:cubicBezTo>
                    <a:pt x="1233246" y="62783"/>
                    <a:pt x="1229512" y="58582"/>
                    <a:pt x="1226354" y="55407"/>
                  </a:cubicBezTo>
                  <a:lnTo>
                    <a:pt x="1237555" y="45406"/>
                  </a:lnTo>
                  <a:lnTo>
                    <a:pt x="1216953" y="45406"/>
                  </a:lnTo>
                  <a:lnTo>
                    <a:pt x="1216953" y="21203"/>
                  </a:lnTo>
                  <a:lnTo>
                    <a:pt x="1280560" y="21203"/>
                  </a:lnTo>
                  <a:close/>
                  <a:moveTo>
                    <a:pt x="1626204" y="2600"/>
                  </a:moveTo>
                  <a:cubicBezTo>
                    <a:pt x="1628912" y="6592"/>
                    <a:pt x="1631446" y="10460"/>
                    <a:pt x="1633805" y="14202"/>
                  </a:cubicBezTo>
                  <a:cubicBezTo>
                    <a:pt x="1636163" y="17944"/>
                    <a:pt x="1638297" y="21611"/>
                    <a:pt x="1640205" y="25203"/>
                  </a:cubicBezTo>
                  <a:cubicBezTo>
                    <a:pt x="1646406" y="18769"/>
                    <a:pt x="1652207" y="12035"/>
                    <a:pt x="1657608" y="5001"/>
                  </a:cubicBezTo>
                  <a:lnTo>
                    <a:pt x="1674610" y="21203"/>
                  </a:lnTo>
                  <a:lnTo>
                    <a:pt x="1688211" y="21203"/>
                  </a:lnTo>
                  <a:lnTo>
                    <a:pt x="1688211" y="4000"/>
                  </a:lnTo>
                  <a:lnTo>
                    <a:pt x="1711014" y="5001"/>
                  </a:lnTo>
                  <a:lnTo>
                    <a:pt x="1711014" y="21203"/>
                  </a:lnTo>
                  <a:lnTo>
                    <a:pt x="1731217" y="21203"/>
                  </a:lnTo>
                  <a:lnTo>
                    <a:pt x="1731217" y="4000"/>
                  </a:lnTo>
                  <a:lnTo>
                    <a:pt x="1754020" y="5001"/>
                  </a:lnTo>
                  <a:lnTo>
                    <a:pt x="1754020" y="21203"/>
                  </a:lnTo>
                  <a:lnTo>
                    <a:pt x="1780823" y="21203"/>
                  </a:lnTo>
                  <a:lnTo>
                    <a:pt x="1780823" y="44405"/>
                  </a:lnTo>
                  <a:lnTo>
                    <a:pt x="1754020" y="44405"/>
                  </a:lnTo>
                  <a:lnTo>
                    <a:pt x="1754020" y="59807"/>
                  </a:lnTo>
                  <a:lnTo>
                    <a:pt x="1731217" y="59807"/>
                  </a:lnTo>
                  <a:lnTo>
                    <a:pt x="1731217" y="44405"/>
                  </a:lnTo>
                  <a:lnTo>
                    <a:pt x="1711014" y="44405"/>
                  </a:lnTo>
                  <a:lnTo>
                    <a:pt x="1711014" y="59807"/>
                  </a:lnTo>
                  <a:lnTo>
                    <a:pt x="1688211" y="59807"/>
                  </a:lnTo>
                  <a:lnTo>
                    <a:pt x="1688211" y="44405"/>
                  </a:lnTo>
                  <a:lnTo>
                    <a:pt x="1665008" y="44405"/>
                  </a:lnTo>
                  <a:lnTo>
                    <a:pt x="1665008" y="32604"/>
                  </a:lnTo>
                  <a:cubicBezTo>
                    <a:pt x="1662608" y="35392"/>
                    <a:pt x="1660208" y="38067"/>
                    <a:pt x="1657808" y="40630"/>
                  </a:cubicBezTo>
                  <a:cubicBezTo>
                    <a:pt x="1655407" y="43193"/>
                    <a:pt x="1653007" y="45718"/>
                    <a:pt x="1650607" y="48206"/>
                  </a:cubicBezTo>
                  <a:cubicBezTo>
                    <a:pt x="1654532" y="59445"/>
                    <a:pt x="1657233" y="72121"/>
                    <a:pt x="1658708" y="86236"/>
                  </a:cubicBezTo>
                  <a:cubicBezTo>
                    <a:pt x="1660183" y="100350"/>
                    <a:pt x="1660883" y="117477"/>
                    <a:pt x="1660808" y="137617"/>
                  </a:cubicBezTo>
                  <a:cubicBezTo>
                    <a:pt x="1660865" y="149062"/>
                    <a:pt x="1660085" y="157754"/>
                    <a:pt x="1658467" y="163694"/>
                  </a:cubicBezTo>
                  <a:cubicBezTo>
                    <a:pt x="1656850" y="169635"/>
                    <a:pt x="1654054" y="173764"/>
                    <a:pt x="1650081" y="176081"/>
                  </a:cubicBezTo>
                  <a:cubicBezTo>
                    <a:pt x="1646107" y="178399"/>
                    <a:pt x="1640615" y="179846"/>
                    <a:pt x="1633605" y="180422"/>
                  </a:cubicBezTo>
                  <a:lnTo>
                    <a:pt x="1616202" y="182023"/>
                  </a:lnTo>
                  <a:lnTo>
                    <a:pt x="1609001" y="158620"/>
                  </a:lnTo>
                  <a:lnTo>
                    <a:pt x="1625604" y="157020"/>
                  </a:lnTo>
                  <a:cubicBezTo>
                    <a:pt x="1628782" y="156823"/>
                    <a:pt x="1631293" y="156171"/>
                    <a:pt x="1633138" y="155064"/>
                  </a:cubicBezTo>
                  <a:cubicBezTo>
                    <a:pt x="1634982" y="153956"/>
                    <a:pt x="1636294" y="151571"/>
                    <a:pt x="1637072" y="147907"/>
                  </a:cubicBezTo>
                  <a:cubicBezTo>
                    <a:pt x="1637850" y="144244"/>
                    <a:pt x="1638227" y="138480"/>
                    <a:pt x="1638205" y="130616"/>
                  </a:cubicBezTo>
                  <a:cubicBezTo>
                    <a:pt x="1638226" y="126920"/>
                    <a:pt x="1638234" y="123361"/>
                    <a:pt x="1638230" y="119940"/>
                  </a:cubicBezTo>
                  <a:cubicBezTo>
                    <a:pt x="1638226" y="116519"/>
                    <a:pt x="1638084" y="113210"/>
                    <a:pt x="1637805" y="110014"/>
                  </a:cubicBezTo>
                  <a:cubicBezTo>
                    <a:pt x="1633784" y="115506"/>
                    <a:pt x="1629625" y="120573"/>
                    <a:pt x="1625328" y="125216"/>
                  </a:cubicBezTo>
                  <a:cubicBezTo>
                    <a:pt x="1621032" y="129858"/>
                    <a:pt x="1616723" y="134125"/>
                    <a:pt x="1612402" y="138017"/>
                  </a:cubicBezTo>
                  <a:lnTo>
                    <a:pt x="1599400" y="117015"/>
                  </a:lnTo>
                  <a:cubicBezTo>
                    <a:pt x="1605043" y="112131"/>
                    <a:pt x="1611010" y="106397"/>
                    <a:pt x="1617303" y="99812"/>
                  </a:cubicBezTo>
                  <a:cubicBezTo>
                    <a:pt x="1623595" y="93228"/>
                    <a:pt x="1629362" y="86294"/>
                    <a:pt x="1634605" y="79010"/>
                  </a:cubicBezTo>
                  <a:cubicBezTo>
                    <a:pt x="1634209" y="76735"/>
                    <a:pt x="1633751" y="74534"/>
                    <a:pt x="1633229" y="72409"/>
                  </a:cubicBezTo>
                  <a:cubicBezTo>
                    <a:pt x="1632709" y="70284"/>
                    <a:pt x="1632100" y="68083"/>
                    <a:pt x="1631404" y="65808"/>
                  </a:cubicBezTo>
                  <a:cubicBezTo>
                    <a:pt x="1628521" y="68300"/>
                    <a:pt x="1625537" y="70817"/>
                    <a:pt x="1622453" y="73359"/>
                  </a:cubicBezTo>
                  <a:cubicBezTo>
                    <a:pt x="1619370" y="75901"/>
                    <a:pt x="1616086" y="78518"/>
                    <a:pt x="1612602" y="81210"/>
                  </a:cubicBezTo>
                  <a:lnTo>
                    <a:pt x="1603201" y="57007"/>
                  </a:lnTo>
                  <a:cubicBezTo>
                    <a:pt x="1606497" y="54715"/>
                    <a:pt x="1609756" y="52348"/>
                    <a:pt x="1612977" y="49906"/>
                  </a:cubicBezTo>
                  <a:cubicBezTo>
                    <a:pt x="1616198" y="47464"/>
                    <a:pt x="1619407" y="44897"/>
                    <a:pt x="1622603" y="42205"/>
                  </a:cubicBezTo>
                  <a:cubicBezTo>
                    <a:pt x="1618436" y="33604"/>
                    <a:pt x="1613169" y="24403"/>
                    <a:pt x="1606801" y="14602"/>
                  </a:cubicBezTo>
                  <a:close/>
                  <a:moveTo>
                    <a:pt x="2103063" y="1600"/>
                  </a:moveTo>
                  <a:lnTo>
                    <a:pt x="2124466" y="7201"/>
                  </a:lnTo>
                  <a:cubicBezTo>
                    <a:pt x="2123774" y="10005"/>
                    <a:pt x="2123007" y="12847"/>
                    <a:pt x="2122166" y="15727"/>
                  </a:cubicBezTo>
                  <a:cubicBezTo>
                    <a:pt x="2121324" y="18606"/>
                    <a:pt x="2120357" y="21498"/>
                    <a:pt x="2119265" y="24403"/>
                  </a:cubicBezTo>
                  <a:lnTo>
                    <a:pt x="2175672" y="24403"/>
                  </a:lnTo>
                  <a:cubicBezTo>
                    <a:pt x="2175663" y="25814"/>
                    <a:pt x="2175545" y="30745"/>
                    <a:pt x="2175319" y="39197"/>
                  </a:cubicBezTo>
                  <a:cubicBezTo>
                    <a:pt x="2175092" y="47649"/>
                    <a:pt x="2174811" y="57877"/>
                    <a:pt x="2174475" y="69881"/>
                  </a:cubicBezTo>
                  <a:cubicBezTo>
                    <a:pt x="2174140" y="81885"/>
                    <a:pt x="2173804" y="93921"/>
                    <a:pt x="2173469" y="105989"/>
                  </a:cubicBezTo>
                  <a:cubicBezTo>
                    <a:pt x="2173133" y="118057"/>
                    <a:pt x="2172852" y="128413"/>
                    <a:pt x="2172625" y="137057"/>
                  </a:cubicBezTo>
                  <a:cubicBezTo>
                    <a:pt x="2172399" y="145701"/>
                    <a:pt x="2172281" y="150888"/>
                    <a:pt x="2172272" y="152619"/>
                  </a:cubicBezTo>
                  <a:cubicBezTo>
                    <a:pt x="2172009" y="162741"/>
                    <a:pt x="2169484" y="169700"/>
                    <a:pt x="2164696" y="173497"/>
                  </a:cubicBezTo>
                  <a:cubicBezTo>
                    <a:pt x="2159908" y="177293"/>
                    <a:pt x="2152632" y="179602"/>
                    <a:pt x="2142868" y="180422"/>
                  </a:cubicBezTo>
                  <a:lnTo>
                    <a:pt x="2131067" y="181623"/>
                  </a:lnTo>
                  <a:lnTo>
                    <a:pt x="2123466" y="158620"/>
                  </a:lnTo>
                  <a:lnTo>
                    <a:pt x="2135867" y="157420"/>
                  </a:lnTo>
                  <a:cubicBezTo>
                    <a:pt x="2142206" y="157157"/>
                    <a:pt x="2146231" y="156182"/>
                    <a:pt x="2147944" y="154494"/>
                  </a:cubicBezTo>
                  <a:cubicBezTo>
                    <a:pt x="2149656" y="152807"/>
                    <a:pt x="2150632" y="148981"/>
                    <a:pt x="2150869" y="143018"/>
                  </a:cubicBezTo>
                  <a:cubicBezTo>
                    <a:pt x="2150878" y="142605"/>
                    <a:pt x="2150911" y="141880"/>
                    <a:pt x="2150969" y="140843"/>
                  </a:cubicBezTo>
                  <a:cubicBezTo>
                    <a:pt x="2151028" y="139805"/>
                    <a:pt x="2151061" y="138530"/>
                    <a:pt x="2151069" y="137017"/>
                  </a:cubicBezTo>
                  <a:lnTo>
                    <a:pt x="2139668" y="144218"/>
                  </a:lnTo>
                  <a:lnTo>
                    <a:pt x="2136867" y="134217"/>
                  </a:lnTo>
                  <a:cubicBezTo>
                    <a:pt x="2130017" y="135421"/>
                    <a:pt x="2122866" y="136613"/>
                    <a:pt x="2115415" y="137792"/>
                  </a:cubicBezTo>
                  <a:cubicBezTo>
                    <a:pt x="2107964" y="138971"/>
                    <a:pt x="2101113" y="140113"/>
                    <a:pt x="2094862" y="141218"/>
                  </a:cubicBezTo>
                  <a:cubicBezTo>
                    <a:pt x="2093733" y="141326"/>
                    <a:pt x="2092591" y="141509"/>
                    <a:pt x="2091437" y="141768"/>
                  </a:cubicBezTo>
                  <a:cubicBezTo>
                    <a:pt x="2090282" y="142026"/>
                    <a:pt x="2089291" y="142309"/>
                    <a:pt x="2088461" y="142618"/>
                  </a:cubicBezTo>
                  <a:lnTo>
                    <a:pt x="2081261" y="120815"/>
                  </a:lnTo>
                  <a:lnTo>
                    <a:pt x="2081261" y="128416"/>
                  </a:lnTo>
                  <a:lnTo>
                    <a:pt x="2062458" y="128416"/>
                  </a:lnTo>
                  <a:lnTo>
                    <a:pt x="2062458" y="35404"/>
                  </a:lnTo>
                  <a:lnTo>
                    <a:pt x="2034255" y="35404"/>
                  </a:lnTo>
                  <a:lnTo>
                    <a:pt x="2034255" y="129016"/>
                  </a:lnTo>
                  <a:lnTo>
                    <a:pt x="2015252" y="129016"/>
                  </a:lnTo>
                  <a:lnTo>
                    <a:pt x="2015252" y="12401"/>
                  </a:lnTo>
                  <a:lnTo>
                    <a:pt x="2081261" y="12401"/>
                  </a:lnTo>
                  <a:lnTo>
                    <a:pt x="2081261" y="54807"/>
                  </a:lnTo>
                  <a:cubicBezTo>
                    <a:pt x="2085819" y="46427"/>
                    <a:pt x="2090003" y="37684"/>
                    <a:pt x="2093812" y="28579"/>
                  </a:cubicBezTo>
                  <a:cubicBezTo>
                    <a:pt x="2097621" y="19473"/>
                    <a:pt x="2100705" y="10480"/>
                    <a:pt x="2103063" y="1600"/>
                  </a:cubicBezTo>
                  <a:close/>
                  <a:moveTo>
                    <a:pt x="471659" y="1200"/>
                  </a:moveTo>
                  <a:lnTo>
                    <a:pt x="497663" y="5601"/>
                  </a:lnTo>
                  <a:lnTo>
                    <a:pt x="491662" y="20002"/>
                  </a:lnTo>
                  <a:lnTo>
                    <a:pt x="577673" y="20002"/>
                  </a:lnTo>
                  <a:lnTo>
                    <a:pt x="577673" y="43605"/>
                  </a:lnTo>
                  <a:lnTo>
                    <a:pt x="480060" y="43605"/>
                  </a:lnTo>
                  <a:cubicBezTo>
                    <a:pt x="477860" y="47839"/>
                    <a:pt x="475460" y="51973"/>
                    <a:pt x="472859" y="56007"/>
                  </a:cubicBezTo>
                  <a:lnTo>
                    <a:pt x="560070" y="56007"/>
                  </a:lnTo>
                  <a:lnTo>
                    <a:pt x="560070" y="155619"/>
                  </a:lnTo>
                  <a:cubicBezTo>
                    <a:pt x="560225" y="165937"/>
                    <a:pt x="558266" y="172955"/>
                    <a:pt x="554195" y="176672"/>
                  </a:cubicBezTo>
                  <a:cubicBezTo>
                    <a:pt x="550123" y="180389"/>
                    <a:pt x="543014" y="182506"/>
                    <a:pt x="532867" y="183023"/>
                  </a:cubicBezTo>
                  <a:lnTo>
                    <a:pt x="519265" y="184223"/>
                  </a:lnTo>
                  <a:lnTo>
                    <a:pt x="510864" y="160820"/>
                  </a:lnTo>
                  <a:lnTo>
                    <a:pt x="525666" y="159420"/>
                  </a:lnTo>
                  <a:cubicBezTo>
                    <a:pt x="529758" y="159245"/>
                    <a:pt x="532475" y="158245"/>
                    <a:pt x="533817" y="156420"/>
                  </a:cubicBezTo>
                  <a:cubicBezTo>
                    <a:pt x="535159" y="154594"/>
                    <a:pt x="535776" y="151194"/>
                    <a:pt x="535667" y="146218"/>
                  </a:cubicBezTo>
                  <a:lnTo>
                    <a:pt x="461058" y="146218"/>
                  </a:lnTo>
                  <a:lnTo>
                    <a:pt x="461058" y="182623"/>
                  </a:lnTo>
                  <a:lnTo>
                    <a:pt x="437055" y="182623"/>
                  </a:lnTo>
                  <a:lnTo>
                    <a:pt x="437055" y="100412"/>
                  </a:lnTo>
                  <a:cubicBezTo>
                    <a:pt x="433759" y="103521"/>
                    <a:pt x="430300" y="106655"/>
                    <a:pt x="426679" y="109814"/>
                  </a:cubicBezTo>
                  <a:cubicBezTo>
                    <a:pt x="423057" y="112972"/>
                    <a:pt x="419249" y="116106"/>
                    <a:pt x="415252" y="119215"/>
                  </a:cubicBezTo>
                  <a:lnTo>
                    <a:pt x="400050" y="97412"/>
                  </a:lnTo>
                  <a:cubicBezTo>
                    <a:pt x="409977" y="90207"/>
                    <a:pt x="419228" y="82114"/>
                    <a:pt x="427804" y="73134"/>
                  </a:cubicBezTo>
                  <a:cubicBezTo>
                    <a:pt x="436380" y="64154"/>
                    <a:pt x="444131" y="54311"/>
                    <a:pt x="451057" y="43605"/>
                  </a:cubicBezTo>
                  <a:lnTo>
                    <a:pt x="411852" y="43605"/>
                  </a:lnTo>
                  <a:lnTo>
                    <a:pt x="411852" y="20002"/>
                  </a:lnTo>
                  <a:lnTo>
                    <a:pt x="464058" y="20002"/>
                  </a:lnTo>
                  <a:cubicBezTo>
                    <a:pt x="465550" y="16906"/>
                    <a:pt x="466917" y="13798"/>
                    <a:pt x="468159" y="10676"/>
                  </a:cubicBezTo>
                  <a:cubicBezTo>
                    <a:pt x="469401" y="7555"/>
                    <a:pt x="470568" y="4396"/>
                    <a:pt x="471659" y="1200"/>
                  </a:cubicBezTo>
                  <a:close/>
                  <a:moveTo>
                    <a:pt x="1912439" y="0"/>
                  </a:moveTo>
                  <a:lnTo>
                    <a:pt x="1930642" y="0"/>
                  </a:lnTo>
                  <a:cubicBezTo>
                    <a:pt x="1933952" y="8371"/>
                    <a:pt x="1938622" y="16809"/>
                    <a:pt x="1944651" y="25314"/>
                  </a:cubicBezTo>
                  <a:cubicBezTo>
                    <a:pt x="1950680" y="33819"/>
                    <a:pt x="1957409" y="41768"/>
                    <a:pt x="1964839" y="49162"/>
                  </a:cubicBezTo>
                  <a:cubicBezTo>
                    <a:pt x="1972268" y="56555"/>
                    <a:pt x="1979738" y="62771"/>
                    <a:pt x="1987249" y="67808"/>
                  </a:cubicBezTo>
                  <a:lnTo>
                    <a:pt x="1974447" y="90011"/>
                  </a:lnTo>
                  <a:cubicBezTo>
                    <a:pt x="1971755" y="88119"/>
                    <a:pt x="1969138" y="86152"/>
                    <a:pt x="1966596" y="84110"/>
                  </a:cubicBezTo>
                  <a:cubicBezTo>
                    <a:pt x="1964054" y="82069"/>
                    <a:pt x="1961537" y="79902"/>
                    <a:pt x="1959045" y="77610"/>
                  </a:cubicBezTo>
                  <a:cubicBezTo>
                    <a:pt x="1959012" y="83990"/>
                    <a:pt x="1958879" y="90432"/>
                    <a:pt x="1958645" y="96937"/>
                  </a:cubicBezTo>
                  <a:cubicBezTo>
                    <a:pt x="1958412" y="103442"/>
                    <a:pt x="1958279" y="108334"/>
                    <a:pt x="1958245" y="111614"/>
                  </a:cubicBezTo>
                  <a:cubicBezTo>
                    <a:pt x="1958108" y="120082"/>
                    <a:pt x="1956332" y="126199"/>
                    <a:pt x="1952920" y="129966"/>
                  </a:cubicBezTo>
                  <a:cubicBezTo>
                    <a:pt x="1949507" y="133733"/>
                    <a:pt x="1943481" y="135950"/>
                    <a:pt x="1934842" y="136617"/>
                  </a:cubicBezTo>
                  <a:lnTo>
                    <a:pt x="1918840" y="137817"/>
                  </a:lnTo>
                  <a:lnTo>
                    <a:pt x="1912839" y="115214"/>
                  </a:lnTo>
                  <a:lnTo>
                    <a:pt x="1927241" y="114014"/>
                  </a:lnTo>
                  <a:cubicBezTo>
                    <a:pt x="1930658" y="113814"/>
                    <a:pt x="1933025" y="113164"/>
                    <a:pt x="1934342" y="112064"/>
                  </a:cubicBezTo>
                  <a:cubicBezTo>
                    <a:pt x="1935659" y="110964"/>
                    <a:pt x="1936426" y="108814"/>
                    <a:pt x="1936642" y="105613"/>
                  </a:cubicBezTo>
                  <a:cubicBezTo>
                    <a:pt x="1936930" y="103350"/>
                    <a:pt x="1937105" y="100625"/>
                    <a:pt x="1937167" y="97437"/>
                  </a:cubicBezTo>
                  <a:cubicBezTo>
                    <a:pt x="1937230" y="94249"/>
                    <a:pt x="1937255" y="91574"/>
                    <a:pt x="1937243" y="89411"/>
                  </a:cubicBezTo>
                  <a:lnTo>
                    <a:pt x="1901238" y="89411"/>
                  </a:lnTo>
                  <a:lnTo>
                    <a:pt x="1901238" y="144218"/>
                  </a:lnTo>
                  <a:cubicBezTo>
                    <a:pt x="1901059" y="149152"/>
                    <a:pt x="1901617" y="152386"/>
                    <a:pt x="1902913" y="153919"/>
                  </a:cubicBezTo>
                  <a:cubicBezTo>
                    <a:pt x="1904209" y="155453"/>
                    <a:pt x="1907318" y="156286"/>
                    <a:pt x="1912239" y="156420"/>
                  </a:cubicBezTo>
                  <a:cubicBezTo>
                    <a:pt x="1921641" y="156820"/>
                    <a:pt x="1931042" y="156820"/>
                    <a:pt x="1940443" y="156420"/>
                  </a:cubicBezTo>
                  <a:cubicBezTo>
                    <a:pt x="1945219" y="156344"/>
                    <a:pt x="1948519" y="155794"/>
                    <a:pt x="1950344" y="154769"/>
                  </a:cubicBezTo>
                  <a:cubicBezTo>
                    <a:pt x="1952169" y="153744"/>
                    <a:pt x="1953270" y="150894"/>
                    <a:pt x="1953645" y="146218"/>
                  </a:cubicBezTo>
                  <a:cubicBezTo>
                    <a:pt x="1953928" y="144314"/>
                    <a:pt x="1954111" y="142372"/>
                    <a:pt x="1954195" y="140392"/>
                  </a:cubicBezTo>
                  <a:cubicBezTo>
                    <a:pt x="1954278" y="138413"/>
                    <a:pt x="1954361" y="136421"/>
                    <a:pt x="1954445" y="134417"/>
                  </a:cubicBezTo>
                  <a:lnTo>
                    <a:pt x="1976847" y="141018"/>
                  </a:lnTo>
                  <a:cubicBezTo>
                    <a:pt x="1976802" y="142993"/>
                    <a:pt x="1976543" y="145643"/>
                    <a:pt x="1976072" y="148969"/>
                  </a:cubicBezTo>
                  <a:cubicBezTo>
                    <a:pt x="1975601" y="152294"/>
                    <a:pt x="1975193" y="155244"/>
                    <a:pt x="1974847" y="157820"/>
                  </a:cubicBezTo>
                  <a:cubicBezTo>
                    <a:pt x="1973501" y="166750"/>
                    <a:pt x="1970643" y="172642"/>
                    <a:pt x="1966271" y="175497"/>
                  </a:cubicBezTo>
                  <a:cubicBezTo>
                    <a:pt x="1961900" y="178351"/>
                    <a:pt x="1954491" y="179793"/>
                    <a:pt x="1944043" y="179822"/>
                  </a:cubicBezTo>
                  <a:cubicBezTo>
                    <a:pt x="1931242" y="180222"/>
                    <a:pt x="1918440" y="180222"/>
                    <a:pt x="1905639" y="179822"/>
                  </a:cubicBezTo>
                  <a:cubicBezTo>
                    <a:pt x="1896279" y="179727"/>
                    <a:pt x="1889395" y="177618"/>
                    <a:pt x="1884986" y="173497"/>
                  </a:cubicBezTo>
                  <a:cubicBezTo>
                    <a:pt x="1880577" y="169375"/>
                    <a:pt x="1878394" y="162016"/>
                    <a:pt x="1878435" y="151419"/>
                  </a:cubicBezTo>
                  <a:lnTo>
                    <a:pt x="1878435" y="83010"/>
                  </a:lnTo>
                  <a:lnTo>
                    <a:pt x="1872034" y="88411"/>
                  </a:lnTo>
                  <a:lnTo>
                    <a:pt x="1858233" y="67608"/>
                  </a:lnTo>
                  <a:cubicBezTo>
                    <a:pt x="1859829" y="66396"/>
                    <a:pt x="1861437" y="65071"/>
                    <a:pt x="1863058" y="63633"/>
                  </a:cubicBezTo>
                  <a:cubicBezTo>
                    <a:pt x="1864679" y="62195"/>
                    <a:pt x="1866338" y="60720"/>
                    <a:pt x="1868034" y="59207"/>
                  </a:cubicBezTo>
                  <a:lnTo>
                    <a:pt x="1852432" y="59207"/>
                  </a:lnTo>
                  <a:lnTo>
                    <a:pt x="1852432" y="82610"/>
                  </a:lnTo>
                  <a:lnTo>
                    <a:pt x="1864033" y="78810"/>
                  </a:lnTo>
                  <a:lnTo>
                    <a:pt x="1866034" y="91011"/>
                  </a:lnTo>
                  <a:lnTo>
                    <a:pt x="1868634" y="103413"/>
                  </a:lnTo>
                  <a:lnTo>
                    <a:pt x="1852432" y="108614"/>
                  </a:lnTo>
                  <a:lnTo>
                    <a:pt x="1852432" y="160420"/>
                  </a:lnTo>
                  <a:cubicBezTo>
                    <a:pt x="1852653" y="168596"/>
                    <a:pt x="1851211" y="174197"/>
                    <a:pt x="1848106" y="177222"/>
                  </a:cubicBezTo>
                  <a:cubicBezTo>
                    <a:pt x="1845002" y="180247"/>
                    <a:pt x="1838909" y="182048"/>
                    <a:pt x="1829829" y="182623"/>
                  </a:cubicBezTo>
                  <a:lnTo>
                    <a:pt x="1815227" y="184023"/>
                  </a:lnTo>
                  <a:lnTo>
                    <a:pt x="1808626" y="158820"/>
                  </a:lnTo>
                  <a:lnTo>
                    <a:pt x="1823028" y="157420"/>
                  </a:lnTo>
                  <a:cubicBezTo>
                    <a:pt x="1825274" y="157211"/>
                    <a:pt x="1826783" y="156678"/>
                    <a:pt x="1827554" y="155819"/>
                  </a:cubicBezTo>
                  <a:cubicBezTo>
                    <a:pt x="1828325" y="154961"/>
                    <a:pt x="1828683" y="153227"/>
                    <a:pt x="1828629" y="150619"/>
                  </a:cubicBezTo>
                  <a:lnTo>
                    <a:pt x="1828629" y="115614"/>
                  </a:lnTo>
                  <a:cubicBezTo>
                    <a:pt x="1824091" y="116923"/>
                    <a:pt x="1819865" y="118106"/>
                    <a:pt x="1815952" y="119165"/>
                  </a:cubicBezTo>
                  <a:cubicBezTo>
                    <a:pt x="1812039" y="120223"/>
                    <a:pt x="1808664" y="121107"/>
                    <a:pt x="1805826" y="121815"/>
                  </a:cubicBezTo>
                  <a:lnTo>
                    <a:pt x="1802426" y="96212"/>
                  </a:lnTo>
                  <a:cubicBezTo>
                    <a:pt x="1805968" y="95391"/>
                    <a:pt x="1809985" y="94383"/>
                    <a:pt x="1814477" y="93187"/>
                  </a:cubicBezTo>
                  <a:cubicBezTo>
                    <a:pt x="1818969" y="91991"/>
                    <a:pt x="1823687" y="90732"/>
                    <a:pt x="1828629" y="89411"/>
                  </a:cubicBezTo>
                  <a:lnTo>
                    <a:pt x="1828629" y="59207"/>
                  </a:lnTo>
                  <a:lnTo>
                    <a:pt x="1810027" y="59207"/>
                  </a:lnTo>
                  <a:lnTo>
                    <a:pt x="1810027" y="34604"/>
                  </a:lnTo>
                  <a:lnTo>
                    <a:pt x="1828629" y="34604"/>
                  </a:lnTo>
                  <a:lnTo>
                    <a:pt x="1828629" y="5001"/>
                  </a:lnTo>
                  <a:lnTo>
                    <a:pt x="1852432" y="6001"/>
                  </a:lnTo>
                  <a:lnTo>
                    <a:pt x="1852432" y="34604"/>
                  </a:lnTo>
                  <a:lnTo>
                    <a:pt x="1871234" y="34604"/>
                  </a:lnTo>
                  <a:lnTo>
                    <a:pt x="1871234" y="56207"/>
                  </a:lnTo>
                  <a:cubicBezTo>
                    <a:pt x="1879427" y="48264"/>
                    <a:pt x="1887245" y="39397"/>
                    <a:pt x="1894687" y="29604"/>
                  </a:cubicBezTo>
                  <a:cubicBezTo>
                    <a:pt x="1902130" y="19811"/>
                    <a:pt x="1908047" y="9943"/>
                    <a:pt x="1912439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2A005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n w="38100">
                  <a:solidFill>
                    <a:srgbClr val="2A0053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="" xmlns:a16="http://schemas.microsoft.com/office/drawing/2014/main" id="{1F8ADF1E-B423-4B81-911F-F847CAAB135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696314" y="5526367"/>
              <a:ext cx="2175672" cy="189624"/>
            </a:xfrm>
            <a:custGeom>
              <a:avLst/>
              <a:gdLst/>
              <a:ahLst/>
              <a:cxnLst/>
              <a:rect l="l" t="t" r="r" b="b"/>
              <a:pathLst>
                <a:path w="2175672" h="189624">
                  <a:moveTo>
                    <a:pt x="1731817" y="131816"/>
                  </a:moveTo>
                  <a:lnTo>
                    <a:pt x="1731817" y="153819"/>
                  </a:lnTo>
                  <a:lnTo>
                    <a:pt x="1750019" y="153819"/>
                  </a:lnTo>
                  <a:lnTo>
                    <a:pt x="1750019" y="131816"/>
                  </a:lnTo>
                  <a:close/>
                  <a:moveTo>
                    <a:pt x="1691812" y="131816"/>
                  </a:moveTo>
                  <a:lnTo>
                    <a:pt x="1691812" y="153819"/>
                  </a:lnTo>
                  <a:lnTo>
                    <a:pt x="1710014" y="153819"/>
                  </a:lnTo>
                  <a:lnTo>
                    <a:pt x="1710014" y="131816"/>
                  </a:lnTo>
                  <a:close/>
                  <a:moveTo>
                    <a:pt x="834905" y="130416"/>
                  </a:moveTo>
                  <a:lnTo>
                    <a:pt x="862908" y="130416"/>
                  </a:lnTo>
                  <a:cubicBezTo>
                    <a:pt x="862820" y="136181"/>
                    <a:pt x="861640" y="142765"/>
                    <a:pt x="859367" y="150167"/>
                  </a:cubicBezTo>
                  <a:cubicBezTo>
                    <a:pt x="857094" y="157569"/>
                    <a:pt x="854254" y="164804"/>
                    <a:pt x="850847" y="171873"/>
                  </a:cubicBezTo>
                  <a:cubicBezTo>
                    <a:pt x="847441" y="178942"/>
                    <a:pt x="843994" y="184859"/>
                    <a:pt x="840505" y="189624"/>
                  </a:cubicBezTo>
                  <a:lnTo>
                    <a:pt x="817103" y="189624"/>
                  </a:lnTo>
                  <a:cubicBezTo>
                    <a:pt x="820156" y="184166"/>
                    <a:pt x="823028" y="177923"/>
                    <a:pt x="825718" y="170895"/>
                  </a:cubicBezTo>
                  <a:cubicBezTo>
                    <a:pt x="828409" y="163867"/>
                    <a:pt x="830599" y="156795"/>
                    <a:pt x="832290" y="149678"/>
                  </a:cubicBezTo>
                  <a:cubicBezTo>
                    <a:pt x="833980" y="142561"/>
                    <a:pt x="834852" y="136140"/>
                    <a:pt x="834905" y="130416"/>
                  </a:cubicBezTo>
                  <a:close/>
                  <a:moveTo>
                    <a:pt x="45606" y="125016"/>
                  </a:moveTo>
                  <a:cubicBezTo>
                    <a:pt x="44810" y="126499"/>
                    <a:pt x="44052" y="127833"/>
                    <a:pt x="43331" y="129016"/>
                  </a:cubicBezTo>
                  <a:cubicBezTo>
                    <a:pt x="42610" y="130200"/>
                    <a:pt x="41901" y="131333"/>
                    <a:pt x="41205" y="132416"/>
                  </a:cubicBezTo>
                  <a:cubicBezTo>
                    <a:pt x="44210" y="133525"/>
                    <a:pt x="47252" y="134708"/>
                    <a:pt x="50332" y="135967"/>
                  </a:cubicBezTo>
                  <a:cubicBezTo>
                    <a:pt x="53411" y="137225"/>
                    <a:pt x="56503" y="138509"/>
                    <a:pt x="59608" y="139817"/>
                  </a:cubicBezTo>
                  <a:cubicBezTo>
                    <a:pt x="61587" y="137713"/>
                    <a:pt x="63329" y="135421"/>
                    <a:pt x="64833" y="132942"/>
                  </a:cubicBezTo>
                  <a:cubicBezTo>
                    <a:pt x="66338" y="130462"/>
                    <a:pt x="67730" y="127820"/>
                    <a:pt x="69009" y="125016"/>
                  </a:cubicBezTo>
                  <a:close/>
                  <a:moveTo>
                    <a:pt x="304438" y="117415"/>
                  </a:moveTo>
                  <a:lnTo>
                    <a:pt x="304438" y="123015"/>
                  </a:lnTo>
                  <a:lnTo>
                    <a:pt x="336042" y="123015"/>
                  </a:lnTo>
                  <a:lnTo>
                    <a:pt x="336042" y="117415"/>
                  </a:lnTo>
                  <a:close/>
                  <a:moveTo>
                    <a:pt x="249231" y="117415"/>
                  </a:moveTo>
                  <a:lnTo>
                    <a:pt x="249231" y="123015"/>
                  </a:lnTo>
                  <a:lnTo>
                    <a:pt x="281235" y="123015"/>
                  </a:lnTo>
                  <a:lnTo>
                    <a:pt x="281235" y="117415"/>
                  </a:lnTo>
                  <a:close/>
                  <a:moveTo>
                    <a:pt x="461058" y="111814"/>
                  </a:moveTo>
                  <a:lnTo>
                    <a:pt x="461058" y="125016"/>
                  </a:lnTo>
                  <a:lnTo>
                    <a:pt x="535667" y="125016"/>
                  </a:lnTo>
                  <a:lnTo>
                    <a:pt x="535667" y="111814"/>
                  </a:lnTo>
                  <a:close/>
                  <a:moveTo>
                    <a:pt x="726491" y="102013"/>
                  </a:moveTo>
                  <a:cubicBezTo>
                    <a:pt x="727966" y="105705"/>
                    <a:pt x="729467" y="109172"/>
                    <a:pt x="730992" y="112414"/>
                  </a:cubicBezTo>
                  <a:cubicBezTo>
                    <a:pt x="732517" y="115656"/>
                    <a:pt x="734217" y="118723"/>
                    <a:pt x="736092" y="121615"/>
                  </a:cubicBezTo>
                  <a:cubicBezTo>
                    <a:pt x="740418" y="118798"/>
                    <a:pt x="744618" y="115731"/>
                    <a:pt x="748694" y="112414"/>
                  </a:cubicBezTo>
                  <a:cubicBezTo>
                    <a:pt x="752769" y="109097"/>
                    <a:pt x="756570" y="105630"/>
                    <a:pt x="760095" y="102013"/>
                  </a:cubicBezTo>
                  <a:close/>
                  <a:moveTo>
                    <a:pt x="304438" y="98612"/>
                  </a:moveTo>
                  <a:lnTo>
                    <a:pt x="304438" y="104013"/>
                  </a:lnTo>
                  <a:lnTo>
                    <a:pt x="336042" y="104013"/>
                  </a:lnTo>
                  <a:lnTo>
                    <a:pt x="336042" y="98612"/>
                  </a:lnTo>
                  <a:close/>
                  <a:moveTo>
                    <a:pt x="249231" y="98612"/>
                  </a:moveTo>
                  <a:lnTo>
                    <a:pt x="249231" y="104013"/>
                  </a:lnTo>
                  <a:lnTo>
                    <a:pt x="281235" y="104013"/>
                  </a:lnTo>
                  <a:lnTo>
                    <a:pt x="281235" y="98612"/>
                  </a:lnTo>
                  <a:close/>
                  <a:moveTo>
                    <a:pt x="1731817" y="88211"/>
                  </a:moveTo>
                  <a:lnTo>
                    <a:pt x="1731817" y="109014"/>
                  </a:lnTo>
                  <a:lnTo>
                    <a:pt x="1750019" y="109014"/>
                  </a:lnTo>
                  <a:lnTo>
                    <a:pt x="1750019" y="88211"/>
                  </a:lnTo>
                  <a:close/>
                  <a:moveTo>
                    <a:pt x="1691812" y="88211"/>
                  </a:moveTo>
                  <a:lnTo>
                    <a:pt x="1691812" y="109014"/>
                  </a:lnTo>
                  <a:lnTo>
                    <a:pt x="1710014" y="109014"/>
                  </a:lnTo>
                  <a:lnTo>
                    <a:pt x="1710014" y="88211"/>
                  </a:lnTo>
                  <a:close/>
                  <a:moveTo>
                    <a:pt x="224628" y="84811"/>
                  </a:moveTo>
                  <a:lnTo>
                    <a:pt x="360845" y="84811"/>
                  </a:lnTo>
                  <a:lnTo>
                    <a:pt x="360845" y="137017"/>
                  </a:lnTo>
                  <a:lnTo>
                    <a:pt x="304438" y="137017"/>
                  </a:lnTo>
                  <a:lnTo>
                    <a:pt x="304438" y="142818"/>
                  </a:lnTo>
                  <a:lnTo>
                    <a:pt x="361446" y="142818"/>
                  </a:lnTo>
                  <a:lnTo>
                    <a:pt x="361446" y="157420"/>
                  </a:lnTo>
                  <a:lnTo>
                    <a:pt x="304438" y="157420"/>
                  </a:lnTo>
                  <a:lnTo>
                    <a:pt x="304438" y="163220"/>
                  </a:lnTo>
                  <a:lnTo>
                    <a:pt x="375647" y="163220"/>
                  </a:lnTo>
                  <a:lnTo>
                    <a:pt x="375647" y="179222"/>
                  </a:lnTo>
                  <a:lnTo>
                    <a:pt x="209426" y="179222"/>
                  </a:lnTo>
                  <a:lnTo>
                    <a:pt x="209426" y="163220"/>
                  </a:lnTo>
                  <a:lnTo>
                    <a:pt x="281235" y="163220"/>
                  </a:lnTo>
                  <a:lnTo>
                    <a:pt x="281235" y="157420"/>
                  </a:lnTo>
                  <a:lnTo>
                    <a:pt x="223828" y="157420"/>
                  </a:lnTo>
                  <a:lnTo>
                    <a:pt x="223828" y="142818"/>
                  </a:lnTo>
                  <a:lnTo>
                    <a:pt x="281235" y="142818"/>
                  </a:lnTo>
                  <a:lnTo>
                    <a:pt x="281235" y="137017"/>
                  </a:lnTo>
                  <a:lnTo>
                    <a:pt x="224628" y="137017"/>
                  </a:lnTo>
                  <a:close/>
                  <a:moveTo>
                    <a:pt x="461058" y="78010"/>
                  </a:moveTo>
                  <a:lnTo>
                    <a:pt x="461058" y="90811"/>
                  </a:lnTo>
                  <a:lnTo>
                    <a:pt x="535667" y="90811"/>
                  </a:lnTo>
                  <a:lnTo>
                    <a:pt x="535667" y="78010"/>
                  </a:lnTo>
                  <a:close/>
                  <a:moveTo>
                    <a:pt x="1124741" y="68208"/>
                  </a:moveTo>
                  <a:lnTo>
                    <a:pt x="1124741" y="82410"/>
                  </a:lnTo>
                  <a:lnTo>
                    <a:pt x="1145144" y="82410"/>
                  </a:lnTo>
                  <a:lnTo>
                    <a:pt x="1145144" y="68208"/>
                  </a:lnTo>
                  <a:close/>
                  <a:moveTo>
                    <a:pt x="1081336" y="68208"/>
                  </a:moveTo>
                  <a:lnTo>
                    <a:pt x="1081336" y="82410"/>
                  </a:lnTo>
                  <a:lnTo>
                    <a:pt x="1101138" y="82410"/>
                  </a:lnTo>
                  <a:lnTo>
                    <a:pt x="1101138" y="68208"/>
                  </a:lnTo>
                  <a:close/>
                  <a:moveTo>
                    <a:pt x="697488" y="65608"/>
                  </a:moveTo>
                  <a:lnTo>
                    <a:pt x="697488" y="80610"/>
                  </a:lnTo>
                  <a:lnTo>
                    <a:pt x="744693" y="80610"/>
                  </a:lnTo>
                  <a:lnTo>
                    <a:pt x="744693" y="65608"/>
                  </a:lnTo>
                  <a:close/>
                  <a:moveTo>
                    <a:pt x="1669409" y="64808"/>
                  </a:moveTo>
                  <a:lnTo>
                    <a:pt x="1772622" y="64808"/>
                  </a:lnTo>
                  <a:lnTo>
                    <a:pt x="1772622" y="177022"/>
                  </a:lnTo>
                  <a:lnTo>
                    <a:pt x="1669409" y="177022"/>
                  </a:lnTo>
                  <a:close/>
                  <a:moveTo>
                    <a:pt x="1007126" y="63808"/>
                  </a:moveTo>
                  <a:lnTo>
                    <a:pt x="1047931" y="63808"/>
                  </a:lnTo>
                  <a:lnTo>
                    <a:pt x="1047931" y="143218"/>
                  </a:lnTo>
                  <a:cubicBezTo>
                    <a:pt x="1054259" y="147981"/>
                    <a:pt x="1060361" y="151345"/>
                    <a:pt x="1066237" y="153308"/>
                  </a:cubicBezTo>
                  <a:cubicBezTo>
                    <a:pt x="1072113" y="155271"/>
                    <a:pt x="1078601" y="156457"/>
                    <a:pt x="1085699" y="156864"/>
                  </a:cubicBezTo>
                  <a:cubicBezTo>
                    <a:pt x="1092798" y="157271"/>
                    <a:pt x="1101344" y="157523"/>
                    <a:pt x="1111339" y="157620"/>
                  </a:cubicBezTo>
                  <a:cubicBezTo>
                    <a:pt x="1123045" y="157916"/>
                    <a:pt x="1135088" y="157924"/>
                    <a:pt x="1147469" y="157645"/>
                  </a:cubicBezTo>
                  <a:cubicBezTo>
                    <a:pt x="1159850" y="157365"/>
                    <a:pt x="1171343" y="156824"/>
                    <a:pt x="1181948" y="156019"/>
                  </a:cubicBezTo>
                  <a:lnTo>
                    <a:pt x="1175747" y="179022"/>
                  </a:lnTo>
                  <a:cubicBezTo>
                    <a:pt x="1170139" y="179361"/>
                    <a:pt x="1163687" y="179640"/>
                    <a:pt x="1156389" y="179859"/>
                  </a:cubicBezTo>
                  <a:cubicBezTo>
                    <a:pt x="1149092" y="180079"/>
                    <a:pt x="1141795" y="180210"/>
                    <a:pt x="1134498" y="180252"/>
                  </a:cubicBezTo>
                  <a:cubicBezTo>
                    <a:pt x="1127201" y="180294"/>
                    <a:pt x="1120748" y="180218"/>
                    <a:pt x="1115140" y="180022"/>
                  </a:cubicBezTo>
                  <a:cubicBezTo>
                    <a:pt x="1102521" y="179835"/>
                    <a:pt x="1091776" y="179432"/>
                    <a:pt x="1082906" y="178815"/>
                  </a:cubicBezTo>
                  <a:cubicBezTo>
                    <a:pt x="1074036" y="178198"/>
                    <a:pt x="1065944" y="176491"/>
                    <a:pt x="1058629" y="173696"/>
                  </a:cubicBezTo>
                  <a:cubicBezTo>
                    <a:pt x="1051315" y="170900"/>
                    <a:pt x="1043682" y="166142"/>
                    <a:pt x="1035730" y="159420"/>
                  </a:cubicBezTo>
                  <a:cubicBezTo>
                    <a:pt x="1033221" y="162695"/>
                    <a:pt x="1030487" y="165896"/>
                    <a:pt x="1027529" y="169021"/>
                  </a:cubicBezTo>
                  <a:cubicBezTo>
                    <a:pt x="1024570" y="172146"/>
                    <a:pt x="1020836" y="175947"/>
                    <a:pt x="1016327" y="180422"/>
                  </a:cubicBezTo>
                  <a:lnTo>
                    <a:pt x="1000125" y="163020"/>
                  </a:lnTo>
                  <a:cubicBezTo>
                    <a:pt x="1004863" y="158320"/>
                    <a:pt x="1009339" y="153819"/>
                    <a:pt x="1013552" y="149519"/>
                  </a:cubicBezTo>
                  <a:cubicBezTo>
                    <a:pt x="1017765" y="145218"/>
                    <a:pt x="1021491" y="141118"/>
                    <a:pt x="1024728" y="137217"/>
                  </a:cubicBezTo>
                  <a:lnTo>
                    <a:pt x="1024728" y="88411"/>
                  </a:lnTo>
                  <a:lnTo>
                    <a:pt x="1007126" y="88411"/>
                  </a:lnTo>
                  <a:close/>
                  <a:moveTo>
                    <a:pt x="206226" y="63808"/>
                  </a:moveTo>
                  <a:lnTo>
                    <a:pt x="378848" y="63808"/>
                  </a:lnTo>
                  <a:lnTo>
                    <a:pt x="378848" y="78210"/>
                  </a:lnTo>
                  <a:lnTo>
                    <a:pt x="206226" y="78210"/>
                  </a:lnTo>
                  <a:close/>
                  <a:moveTo>
                    <a:pt x="123416" y="55807"/>
                  </a:moveTo>
                  <a:lnTo>
                    <a:pt x="122616" y="57407"/>
                  </a:lnTo>
                  <a:cubicBezTo>
                    <a:pt x="123691" y="66858"/>
                    <a:pt x="125191" y="75509"/>
                    <a:pt x="127116" y="83360"/>
                  </a:cubicBezTo>
                  <a:cubicBezTo>
                    <a:pt x="129041" y="91211"/>
                    <a:pt x="131542" y="98562"/>
                    <a:pt x="134617" y="105413"/>
                  </a:cubicBezTo>
                  <a:cubicBezTo>
                    <a:pt x="137292" y="98246"/>
                    <a:pt x="139443" y="90578"/>
                    <a:pt x="141068" y="82410"/>
                  </a:cubicBezTo>
                  <a:cubicBezTo>
                    <a:pt x="142693" y="74243"/>
                    <a:pt x="143943" y="65375"/>
                    <a:pt x="144818" y="55807"/>
                  </a:cubicBezTo>
                  <a:close/>
                  <a:moveTo>
                    <a:pt x="2109664" y="48206"/>
                  </a:moveTo>
                  <a:cubicBezTo>
                    <a:pt x="2105830" y="57040"/>
                    <a:pt x="2101496" y="65575"/>
                    <a:pt x="2096662" y="73809"/>
                  </a:cubicBezTo>
                  <a:lnTo>
                    <a:pt x="2081261" y="64208"/>
                  </a:lnTo>
                  <a:lnTo>
                    <a:pt x="2081261" y="120015"/>
                  </a:lnTo>
                  <a:cubicBezTo>
                    <a:pt x="2083494" y="118648"/>
                    <a:pt x="2085628" y="116181"/>
                    <a:pt x="2087661" y="112614"/>
                  </a:cubicBezTo>
                  <a:cubicBezTo>
                    <a:pt x="2089132" y="109307"/>
                    <a:pt x="2091058" y="104475"/>
                    <a:pt x="2093440" y="98116"/>
                  </a:cubicBezTo>
                  <a:cubicBezTo>
                    <a:pt x="2095822" y="91757"/>
                    <a:pt x="2098237" y="84909"/>
                    <a:pt x="2100685" y="77573"/>
                  </a:cubicBezTo>
                  <a:cubicBezTo>
                    <a:pt x="2103134" y="70236"/>
                    <a:pt x="2105193" y="63447"/>
                    <a:pt x="2106864" y="57207"/>
                  </a:cubicBezTo>
                  <a:lnTo>
                    <a:pt x="2127666" y="63608"/>
                  </a:lnTo>
                  <a:cubicBezTo>
                    <a:pt x="2125797" y="69865"/>
                    <a:pt x="2123579" y="76664"/>
                    <a:pt x="2121013" y="84003"/>
                  </a:cubicBezTo>
                  <a:cubicBezTo>
                    <a:pt x="2118448" y="91342"/>
                    <a:pt x="2115949" y="98081"/>
                    <a:pt x="2113517" y="104220"/>
                  </a:cubicBezTo>
                  <a:cubicBezTo>
                    <a:pt x="2111084" y="110359"/>
                    <a:pt x="2109133" y="114757"/>
                    <a:pt x="2107664" y="117415"/>
                  </a:cubicBezTo>
                  <a:cubicBezTo>
                    <a:pt x="2110956" y="117110"/>
                    <a:pt x="2114473" y="116669"/>
                    <a:pt x="2118215" y="116089"/>
                  </a:cubicBezTo>
                  <a:cubicBezTo>
                    <a:pt x="2121957" y="115510"/>
                    <a:pt x="2125974" y="114818"/>
                    <a:pt x="2130267" y="114014"/>
                  </a:cubicBezTo>
                  <a:cubicBezTo>
                    <a:pt x="2128558" y="109168"/>
                    <a:pt x="2126875" y="104659"/>
                    <a:pt x="2125216" y="100488"/>
                  </a:cubicBezTo>
                  <a:cubicBezTo>
                    <a:pt x="2123557" y="96316"/>
                    <a:pt x="2121974" y="92757"/>
                    <a:pt x="2120465" y="89811"/>
                  </a:cubicBezTo>
                  <a:lnTo>
                    <a:pt x="2136867" y="83010"/>
                  </a:lnTo>
                  <a:cubicBezTo>
                    <a:pt x="2139201" y="87986"/>
                    <a:pt x="2141635" y="93587"/>
                    <a:pt x="2144168" y="99812"/>
                  </a:cubicBezTo>
                  <a:cubicBezTo>
                    <a:pt x="2146702" y="106038"/>
                    <a:pt x="2149136" y="112439"/>
                    <a:pt x="2151469" y="119015"/>
                  </a:cubicBezTo>
                  <a:cubicBezTo>
                    <a:pt x="2151673" y="109988"/>
                    <a:pt x="2151866" y="100372"/>
                    <a:pt x="2152047" y="90167"/>
                  </a:cubicBezTo>
                  <a:cubicBezTo>
                    <a:pt x="2152229" y="79962"/>
                    <a:pt x="2152377" y="70924"/>
                    <a:pt x="2152492" y="63052"/>
                  </a:cubicBezTo>
                  <a:cubicBezTo>
                    <a:pt x="2152606" y="55181"/>
                    <a:pt x="2152666" y="50232"/>
                    <a:pt x="2152669" y="48206"/>
                  </a:cubicBezTo>
                  <a:close/>
                  <a:moveTo>
                    <a:pt x="2039655" y="45406"/>
                  </a:moveTo>
                  <a:lnTo>
                    <a:pt x="2057457" y="46206"/>
                  </a:lnTo>
                  <a:lnTo>
                    <a:pt x="2057457" y="107013"/>
                  </a:lnTo>
                  <a:cubicBezTo>
                    <a:pt x="2057457" y="113647"/>
                    <a:pt x="2057058" y="119782"/>
                    <a:pt x="2056257" y="125416"/>
                  </a:cubicBezTo>
                  <a:cubicBezTo>
                    <a:pt x="2061320" y="130991"/>
                    <a:pt x="2066846" y="137092"/>
                    <a:pt x="2072834" y="143718"/>
                  </a:cubicBezTo>
                  <a:cubicBezTo>
                    <a:pt x="2078823" y="150344"/>
                    <a:pt x="2083698" y="155844"/>
                    <a:pt x="2087461" y="160220"/>
                  </a:cubicBezTo>
                  <a:lnTo>
                    <a:pt x="2072459" y="178022"/>
                  </a:lnTo>
                  <a:cubicBezTo>
                    <a:pt x="2069572" y="174005"/>
                    <a:pt x="2066096" y="169338"/>
                    <a:pt x="2062033" y="164020"/>
                  </a:cubicBezTo>
                  <a:cubicBezTo>
                    <a:pt x="2057970" y="158703"/>
                    <a:pt x="2053845" y="153436"/>
                    <a:pt x="2049657" y="148218"/>
                  </a:cubicBezTo>
                  <a:cubicBezTo>
                    <a:pt x="2046598" y="154653"/>
                    <a:pt x="2042514" y="160887"/>
                    <a:pt x="2037405" y="166921"/>
                  </a:cubicBezTo>
                  <a:cubicBezTo>
                    <a:pt x="2032296" y="172955"/>
                    <a:pt x="2025912" y="179189"/>
                    <a:pt x="2018253" y="185623"/>
                  </a:cubicBezTo>
                  <a:lnTo>
                    <a:pt x="2003051" y="167621"/>
                  </a:lnTo>
                  <a:cubicBezTo>
                    <a:pt x="2011563" y="161674"/>
                    <a:pt x="2018519" y="155654"/>
                    <a:pt x="2023920" y="149559"/>
                  </a:cubicBezTo>
                  <a:cubicBezTo>
                    <a:pt x="2029321" y="143465"/>
                    <a:pt x="2033299" y="136570"/>
                    <a:pt x="2035855" y="128875"/>
                  </a:cubicBezTo>
                  <a:cubicBezTo>
                    <a:pt x="2038411" y="121181"/>
                    <a:pt x="2039678" y="111960"/>
                    <a:pt x="2039655" y="101213"/>
                  </a:cubicBezTo>
                  <a:close/>
                  <a:moveTo>
                    <a:pt x="1304763" y="45406"/>
                  </a:moveTo>
                  <a:lnTo>
                    <a:pt x="1304763" y="83610"/>
                  </a:lnTo>
                  <a:lnTo>
                    <a:pt x="1325166" y="83610"/>
                  </a:lnTo>
                  <a:lnTo>
                    <a:pt x="1313965" y="73009"/>
                  </a:lnTo>
                  <a:cubicBezTo>
                    <a:pt x="1317532" y="69209"/>
                    <a:pt x="1321299" y="64858"/>
                    <a:pt x="1325266" y="59957"/>
                  </a:cubicBezTo>
                  <a:cubicBezTo>
                    <a:pt x="1329233" y="55057"/>
                    <a:pt x="1333000" y="50206"/>
                    <a:pt x="1336567" y="45406"/>
                  </a:cubicBezTo>
                  <a:close/>
                  <a:moveTo>
                    <a:pt x="1250757" y="45406"/>
                  </a:moveTo>
                  <a:cubicBezTo>
                    <a:pt x="1254349" y="49223"/>
                    <a:pt x="1258016" y="53440"/>
                    <a:pt x="1261758" y="58057"/>
                  </a:cubicBezTo>
                  <a:cubicBezTo>
                    <a:pt x="1265500" y="62674"/>
                    <a:pt x="1268767" y="66992"/>
                    <a:pt x="1271559" y="71009"/>
                  </a:cubicBezTo>
                  <a:lnTo>
                    <a:pt x="1258158" y="83610"/>
                  </a:lnTo>
                  <a:lnTo>
                    <a:pt x="1280560" y="83610"/>
                  </a:lnTo>
                  <a:lnTo>
                    <a:pt x="1280560" y="45406"/>
                  </a:lnTo>
                  <a:close/>
                  <a:moveTo>
                    <a:pt x="249231" y="39205"/>
                  </a:moveTo>
                  <a:lnTo>
                    <a:pt x="249231" y="44405"/>
                  </a:lnTo>
                  <a:lnTo>
                    <a:pt x="336442" y="44405"/>
                  </a:lnTo>
                  <a:lnTo>
                    <a:pt x="336442" y="39205"/>
                  </a:lnTo>
                  <a:close/>
                  <a:moveTo>
                    <a:pt x="1922041" y="33204"/>
                  </a:moveTo>
                  <a:cubicBezTo>
                    <a:pt x="1918965" y="38501"/>
                    <a:pt x="1915365" y="43860"/>
                    <a:pt x="1911239" y="49281"/>
                  </a:cubicBezTo>
                  <a:cubicBezTo>
                    <a:pt x="1907114" y="54703"/>
                    <a:pt x="1902313" y="60212"/>
                    <a:pt x="1896838" y="65808"/>
                  </a:cubicBezTo>
                  <a:lnTo>
                    <a:pt x="1946644" y="65808"/>
                  </a:lnTo>
                  <a:cubicBezTo>
                    <a:pt x="1941118" y="60187"/>
                    <a:pt x="1936267" y="54628"/>
                    <a:pt x="1932092" y="49131"/>
                  </a:cubicBezTo>
                  <a:cubicBezTo>
                    <a:pt x="1927916" y="43635"/>
                    <a:pt x="1924566" y="38326"/>
                    <a:pt x="1922041" y="33204"/>
                  </a:cubicBezTo>
                  <a:close/>
                  <a:moveTo>
                    <a:pt x="697488" y="29804"/>
                  </a:moveTo>
                  <a:lnTo>
                    <a:pt x="697488" y="43805"/>
                  </a:lnTo>
                  <a:lnTo>
                    <a:pt x="744693" y="43805"/>
                  </a:lnTo>
                  <a:lnTo>
                    <a:pt x="744693" y="29804"/>
                  </a:lnTo>
                  <a:close/>
                  <a:moveTo>
                    <a:pt x="249231" y="21203"/>
                  </a:moveTo>
                  <a:lnTo>
                    <a:pt x="249231" y="26403"/>
                  </a:lnTo>
                  <a:lnTo>
                    <a:pt x="336442" y="26403"/>
                  </a:lnTo>
                  <a:lnTo>
                    <a:pt x="336442" y="21203"/>
                  </a:lnTo>
                  <a:close/>
                  <a:moveTo>
                    <a:pt x="1421378" y="12602"/>
                  </a:moveTo>
                  <a:lnTo>
                    <a:pt x="1563396" y="12602"/>
                  </a:lnTo>
                  <a:lnTo>
                    <a:pt x="1563396" y="36605"/>
                  </a:lnTo>
                  <a:lnTo>
                    <a:pt x="1504988" y="36605"/>
                  </a:lnTo>
                  <a:lnTo>
                    <a:pt x="1504988" y="68609"/>
                  </a:lnTo>
                  <a:lnTo>
                    <a:pt x="1573997" y="68609"/>
                  </a:lnTo>
                  <a:lnTo>
                    <a:pt x="1573997" y="93212"/>
                  </a:lnTo>
                  <a:lnTo>
                    <a:pt x="1507789" y="93212"/>
                  </a:lnTo>
                  <a:cubicBezTo>
                    <a:pt x="1514102" y="108705"/>
                    <a:pt x="1523578" y="121974"/>
                    <a:pt x="1536217" y="133017"/>
                  </a:cubicBezTo>
                  <a:cubicBezTo>
                    <a:pt x="1548856" y="144060"/>
                    <a:pt x="1564584" y="153527"/>
                    <a:pt x="1583398" y="161420"/>
                  </a:cubicBezTo>
                  <a:lnTo>
                    <a:pt x="1569797" y="187623"/>
                  </a:lnTo>
                  <a:cubicBezTo>
                    <a:pt x="1551032" y="177672"/>
                    <a:pt x="1535355" y="167271"/>
                    <a:pt x="1522766" y="156420"/>
                  </a:cubicBezTo>
                  <a:cubicBezTo>
                    <a:pt x="1510177" y="145568"/>
                    <a:pt x="1500451" y="133367"/>
                    <a:pt x="1493587" y="119815"/>
                  </a:cubicBezTo>
                  <a:cubicBezTo>
                    <a:pt x="1487699" y="131375"/>
                    <a:pt x="1478723" y="142759"/>
                    <a:pt x="1466659" y="153969"/>
                  </a:cubicBezTo>
                  <a:cubicBezTo>
                    <a:pt x="1454595" y="165179"/>
                    <a:pt x="1438768" y="175864"/>
                    <a:pt x="1419178" y="186023"/>
                  </a:cubicBezTo>
                  <a:lnTo>
                    <a:pt x="1401776" y="162820"/>
                  </a:lnTo>
                  <a:cubicBezTo>
                    <a:pt x="1421795" y="153394"/>
                    <a:pt x="1438213" y="142993"/>
                    <a:pt x="1451032" y="131616"/>
                  </a:cubicBezTo>
                  <a:cubicBezTo>
                    <a:pt x="1463850" y="120240"/>
                    <a:pt x="1472368" y="107438"/>
                    <a:pt x="1476585" y="93212"/>
                  </a:cubicBezTo>
                  <a:lnTo>
                    <a:pt x="1410777" y="93212"/>
                  </a:lnTo>
                  <a:lnTo>
                    <a:pt x="1410777" y="68609"/>
                  </a:lnTo>
                  <a:lnTo>
                    <a:pt x="1479185" y="68609"/>
                  </a:lnTo>
                  <a:lnTo>
                    <a:pt x="1479185" y="36605"/>
                  </a:lnTo>
                  <a:lnTo>
                    <a:pt x="1421378" y="36605"/>
                  </a:lnTo>
                  <a:close/>
                  <a:moveTo>
                    <a:pt x="675485" y="8601"/>
                  </a:moveTo>
                  <a:lnTo>
                    <a:pt x="767496" y="8601"/>
                  </a:lnTo>
                  <a:lnTo>
                    <a:pt x="767496" y="102013"/>
                  </a:lnTo>
                  <a:lnTo>
                    <a:pt x="763696" y="102013"/>
                  </a:lnTo>
                  <a:lnTo>
                    <a:pt x="775297" y="116615"/>
                  </a:lnTo>
                  <a:cubicBezTo>
                    <a:pt x="771230" y="120177"/>
                    <a:pt x="766863" y="123753"/>
                    <a:pt x="762196" y="127341"/>
                  </a:cubicBezTo>
                  <a:cubicBezTo>
                    <a:pt x="757528" y="130929"/>
                    <a:pt x="752961" y="134154"/>
                    <a:pt x="748494" y="137017"/>
                  </a:cubicBezTo>
                  <a:cubicBezTo>
                    <a:pt x="753153" y="141493"/>
                    <a:pt x="758387" y="145543"/>
                    <a:pt x="764196" y="149169"/>
                  </a:cubicBezTo>
                  <a:cubicBezTo>
                    <a:pt x="770005" y="152794"/>
                    <a:pt x="776639" y="156144"/>
                    <a:pt x="784098" y="159220"/>
                  </a:cubicBezTo>
                  <a:lnTo>
                    <a:pt x="770497" y="179822"/>
                  </a:lnTo>
                  <a:cubicBezTo>
                    <a:pt x="759255" y="173461"/>
                    <a:pt x="749424" y="166692"/>
                    <a:pt x="741004" y="159516"/>
                  </a:cubicBezTo>
                  <a:cubicBezTo>
                    <a:pt x="732584" y="152340"/>
                    <a:pt x="725421" y="144119"/>
                    <a:pt x="719513" y="134854"/>
                  </a:cubicBezTo>
                  <a:cubicBezTo>
                    <a:pt x="713604" y="125588"/>
                    <a:pt x="708796" y="114641"/>
                    <a:pt x="705088" y="102013"/>
                  </a:cubicBezTo>
                  <a:lnTo>
                    <a:pt x="697488" y="102013"/>
                  </a:lnTo>
                  <a:lnTo>
                    <a:pt x="697488" y="152419"/>
                  </a:lnTo>
                  <a:cubicBezTo>
                    <a:pt x="701526" y="150760"/>
                    <a:pt x="705901" y="148927"/>
                    <a:pt x="710614" y="146918"/>
                  </a:cubicBezTo>
                  <a:cubicBezTo>
                    <a:pt x="715327" y="144910"/>
                    <a:pt x="719553" y="143076"/>
                    <a:pt x="723291" y="141418"/>
                  </a:cubicBezTo>
                  <a:lnTo>
                    <a:pt x="728491" y="162220"/>
                  </a:lnTo>
                  <a:cubicBezTo>
                    <a:pt x="726887" y="163112"/>
                    <a:pt x="723095" y="164829"/>
                    <a:pt x="717115" y="167371"/>
                  </a:cubicBezTo>
                  <a:cubicBezTo>
                    <a:pt x="711135" y="169913"/>
                    <a:pt x="704793" y="172730"/>
                    <a:pt x="698088" y="175822"/>
                  </a:cubicBezTo>
                  <a:cubicBezTo>
                    <a:pt x="694091" y="177751"/>
                    <a:pt x="690583" y="179493"/>
                    <a:pt x="687561" y="181048"/>
                  </a:cubicBezTo>
                  <a:cubicBezTo>
                    <a:pt x="684540" y="182602"/>
                    <a:pt x="681981" y="183794"/>
                    <a:pt x="679885" y="184623"/>
                  </a:cubicBezTo>
                  <a:lnTo>
                    <a:pt x="669484" y="163620"/>
                  </a:lnTo>
                  <a:cubicBezTo>
                    <a:pt x="672184" y="162620"/>
                    <a:pt x="673885" y="161420"/>
                    <a:pt x="674585" y="160020"/>
                  </a:cubicBezTo>
                  <a:cubicBezTo>
                    <a:pt x="675285" y="158620"/>
                    <a:pt x="675585" y="156420"/>
                    <a:pt x="675485" y="153419"/>
                  </a:cubicBezTo>
                  <a:close/>
                  <a:moveTo>
                    <a:pt x="610677" y="8001"/>
                  </a:moveTo>
                  <a:lnTo>
                    <a:pt x="669484" y="8001"/>
                  </a:lnTo>
                  <a:lnTo>
                    <a:pt x="669484" y="31604"/>
                  </a:lnTo>
                  <a:cubicBezTo>
                    <a:pt x="667880" y="39230"/>
                    <a:pt x="665988" y="46331"/>
                    <a:pt x="663808" y="52907"/>
                  </a:cubicBezTo>
                  <a:cubicBezTo>
                    <a:pt x="661629" y="59482"/>
                    <a:pt x="659187" y="65983"/>
                    <a:pt x="656483" y="72409"/>
                  </a:cubicBezTo>
                  <a:cubicBezTo>
                    <a:pt x="658469" y="76337"/>
                    <a:pt x="660452" y="80305"/>
                    <a:pt x="662431" y="84314"/>
                  </a:cubicBezTo>
                  <a:cubicBezTo>
                    <a:pt x="664411" y="88323"/>
                    <a:pt x="666068" y="93210"/>
                    <a:pt x="667402" y="98975"/>
                  </a:cubicBezTo>
                  <a:cubicBezTo>
                    <a:pt x="668737" y="104740"/>
                    <a:pt x="669431" y="112220"/>
                    <a:pt x="669484" y="121415"/>
                  </a:cubicBezTo>
                  <a:cubicBezTo>
                    <a:pt x="669457" y="129026"/>
                    <a:pt x="668733" y="134696"/>
                    <a:pt x="667313" y="138425"/>
                  </a:cubicBezTo>
                  <a:cubicBezTo>
                    <a:pt x="665894" y="142154"/>
                    <a:pt x="663940" y="144682"/>
                    <a:pt x="661454" y="146011"/>
                  </a:cubicBezTo>
                  <a:cubicBezTo>
                    <a:pt x="658967" y="147339"/>
                    <a:pt x="656109" y="148209"/>
                    <a:pt x="652882" y="148619"/>
                  </a:cubicBezTo>
                  <a:lnTo>
                    <a:pt x="642281" y="150619"/>
                  </a:lnTo>
                  <a:lnTo>
                    <a:pt x="633880" y="127616"/>
                  </a:lnTo>
                  <a:lnTo>
                    <a:pt x="641481" y="126016"/>
                  </a:lnTo>
                  <a:cubicBezTo>
                    <a:pt x="644173" y="125632"/>
                    <a:pt x="646140" y="124549"/>
                    <a:pt x="647381" y="122765"/>
                  </a:cubicBezTo>
                  <a:cubicBezTo>
                    <a:pt x="648623" y="120982"/>
                    <a:pt x="649190" y="117798"/>
                    <a:pt x="649082" y="113214"/>
                  </a:cubicBezTo>
                  <a:cubicBezTo>
                    <a:pt x="648636" y="106026"/>
                    <a:pt x="646927" y="99250"/>
                    <a:pt x="643956" y="92887"/>
                  </a:cubicBezTo>
                  <a:cubicBezTo>
                    <a:pt x="640985" y="86523"/>
                    <a:pt x="637626" y="80498"/>
                    <a:pt x="633880" y="74809"/>
                  </a:cubicBezTo>
                  <a:cubicBezTo>
                    <a:pt x="636655" y="67958"/>
                    <a:pt x="639355" y="60858"/>
                    <a:pt x="641981" y="53507"/>
                  </a:cubicBezTo>
                  <a:cubicBezTo>
                    <a:pt x="644606" y="46156"/>
                    <a:pt x="646706" y="38855"/>
                    <a:pt x="648281" y="31604"/>
                  </a:cubicBezTo>
                  <a:lnTo>
                    <a:pt x="632279" y="31604"/>
                  </a:lnTo>
                  <a:lnTo>
                    <a:pt x="632279" y="181423"/>
                  </a:lnTo>
                  <a:lnTo>
                    <a:pt x="610677" y="181423"/>
                  </a:lnTo>
                  <a:close/>
                  <a:moveTo>
                    <a:pt x="1029929" y="6601"/>
                  </a:moveTo>
                  <a:cubicBezTo>
                    <a:pt x="1033588" y="11156"/>
                    <a:pt x="1037572" y="16798"/>
                    <a:pt x="1041881" y="23528"/>
                  </a:cubicBezTo>
                  <a:cubicBezTo>
                    <a:pt x="1046189" y="30258"/>
                    <a:pt x="1049873" y="36550"/>
                    <a:pt x="1052932" y="42405"/>
                  </a:cubicBezTo>
                  <a:lnTo>
                    <a:pt x="1033530" y="55807"/>
                  </a:lnTo>
                  <a:cubicBezTo>
                    <a:pt x="1031855" y="52082"/>
                    <a:pt x="1029648" y="47797"/>
                    <a:pt x="1026906" y="42953"/>
                  </a:cubicBezTo>
                  <a:cubicBezTo>
                    <a:pt x="1024165" y="38110"/>
                    <a:pt x="1021335" y="33455"/>
                    <a:pt x="1018417" y="28989"/>
                  </a:cubicBezTo>
                  <a:cubicBezTo>
                    <a:pt x="1015498" y="24523"/>
                    <a:pt x="1012934" y="20994"/>
                    <a:pt x="1010727" y="18402"/>
                  </a:cubicBezTo>
                  <a:close/>
                  <a:moveTo>
                    <a:pt x="224228" y="6601"/>
                  </a:moveTo>
                  <a:lnTo>
                    <a:pt x="361245" y="6601"/>
                  </a:lnTo>
                  <a:lnTo>
                    <a:pt x="361245" y="57807"/>
                  </a:lnTo>
                  <a:lnTo>
                    <a:pt x="224228" y="57807"/>
                  </a:lnTo>
                  <a:close/>
                  <a:moveTo>
                    <a:pt x="116615" y="3600"/>
                  </a:moveTo>
                  <a:lnTo>
                    <a:pt x="140018" y="8001"/>
                  </a:lnTo>
                  <a:cubicBezTo>
                    <a:pt x="139126" y="11701"/>
                    <a:pt x="138109" y="15502"/>
                    <a:pt x="136967" y="19402"/>
                  </a:cubicBezTo>
                  <a:cubicBezTo>
                    <a:pt x="135826" y="23303"/>
                    <a:pt x="134509" y="27303"/>
                    <a:pt x="133017" y="31404"/>
                  </a:cubicBezTo>
                  <a:lnTo>
                    <a:pt x="178623" y="31404"/>
                  </a:lnTo>
                  <a:lnTo>
                    <a:pt x="178623" y="55807"/>
                  </a:lnTo>
                  <a:lnTo>
                    <a:pt x="168221" y="55807"/>
                  </a:lnTo>
                  <a:cubicBezTo>
                    <a:pt x="166700" y="71584"/>
                    <a:pt x="164492" y="85486"/>
                    <a:pt x="161596" y="97512"/>
                  </a:cubicBezTo>
                  <a:cubicBezTo>
                    <a:pt x="158699" y="109539"/>
                    <a:pt x="154640" y="120440"/>
                    <a:pt x="149419" y="130216"/>
                  </a:cubicBezTo>
                  <a:cubicBezTo>
                    <a:pt x="154090" y="136163"/>
                    <a:pt x="159399" y="141922"/>
                    <a:pt x="165346" y="147493"/>
                  </a:cubicBezTo>
                  <a:cubicBezTo>
                    <a:pt x="171293" y="153065"/>
                    <a:pt x="178052" y="158774"/>
                    <a:pt x="185623" y="164621"/>
                  </a:cubicBezTo>
                  <a:lnTo>
                    <a:pt x="169021" y="185223"/>
                  </a:lnTo>
                  <a:cubicBezTo>
                    <a:pt x="162321" y="179531"/>
                    <a:pt x="156220" y="173763"/>
                    <a:pt x="150719" y="167921"/>
                  </a:cubicBezTo>
                  <a:cubicBezTo>
                    <a:pt x="145218" y="162079"/>
                    <a:pt x="140318" y="156111"/>
                    <a:pt x="136017" y="150019"/>
                  </a:cubicBezTo>
                  <a:cubicBezTo>
                    <a:pt x="126649" y="161387"/>
                    <a:pt x="113981" y="173055"/>
                    <a:pt x="98013" y="185023"/>
                  </a:cubicBezTo>
                  <a:lnTo>
                    <a:pt x="83611" y="167821"/>
                  </a:lnTo>
                  <a:lnTo>
                    <a:pt x="80010" y="175222"/>
                  </a:lnTo>
                  <a:lnTo>
                    <a:pt x="60608" y="164020"/>
                  </a:lnTo>
                  <a:cubicBezTo>
                    <a:pt x="55074" y="167529"/>
                    <a:pt x="48440" y="171013"/>
                    <a:pt x="40705" y="174472"/>
                  </a:cubicBezTo>
                  <a:cubicBezTo>
                    <a:pt x="32971" y="177931"/>
                    <a:pt x="23737" y="181314"/>
                    <a:pt x="13002" y="184623"/>
                  </a:cubicBezTo>
                  <a:lnTo>
                    <a:pt x="2401" y="164020"/>
                  </a:lnTo>
                  <a:cubicBezTo>
                    <a:pt x="10402" y="162129"/>
                    <a:pt x="17502" y="160262"/>
                    <a:pt x="23703" y="158420"/>
                  </a:cubicBezTo>
                  <a:cubicBezTo>
                    <a:pt x="29904" y="156578"/>
                    <a:pt x="35205" y="154711"/>
                    <a:pt x="39605" y="152819"/>
                  </a:cubicBezTo>
                  <a:cubicBezTo>
                    <a:pt x="30037" y="148052"/>
                    <a:pt x="20570" y="143785"/>
                    <a:pt x="11202" y="140017"/>
                  </a:cubicBezTo>
                  <a:cubicBezTo>
                    <a:pt x="14402" y="135217"/>
                    <a:pt x="17402" y="130216"/>
                    <a:pt x="20203" y="125016"/>
                  </a:cubicBezTo>
                  <a:lnTo>
                    <a:pt x="4401" y="125016"/>
                  </a:lnTo>
                  <a:lnTo>
                    <a:pt x="4401" y="105013"/>
                  </a:lnTo>
                  <a:lnTo>
                    <a:pt x="30004" y="105013"/>
                  </a:lnTo>
                  <a:cubicBezTo>
                    <a:pt x="31804" y="100813"/>
                    <a:pt x="33404" y="96812"/>
                    <a:pt x="34805" y="93012"/>
                  </a:cubicBezTo>
                  <a:lnTo>
                    <a:pt x="57407" y="99012"/>
                  </a:lnTo>
                  <a:lnTo>
                    <a:pt x="55207" y="105013"/>
                  </a:lnTo>
                  <a:lnTo>
                    <a:pt x="94012" y="105013"/>
                  </a:lnTo>
                  <a:lnTo>
                    <a:pt x="94012" y="123815"/>
                  </a:lnTo>
                  <a:cubicBezTo>
                    <a:pt x="91787" y="128308"/>
                    <a:pt x="89486" y="132625"/>
                    <a:pt x="87111" y="136767"/>
                  </a:cubicBezTo>
                  <a:cubicBezTo>
                    <a:pt x="84736" y="140909"/>
                    <a:pt x="81836" y="144926"/>
                    <a:pt x="78410" y="148819"/>
                  </a:cubicBezTo>
                  <a:cubicBezTo>
                    <a:pt x="82177" y="150385"/>
                    <a:pt x="86044" y="152252"/>
                    <a:pt x="90012" y="154419"/>
                  </a:cubicBezTo>
                  <a:lnTo>
                    <a:pt x="85011" y="164621"/>
                  </a:lnTo>
                  <a:cubicBezTo>
                    <a:pt x="93483" y="159053"/>
                    <a:pt x="100842" y="153286"/>
                    <a:pt x="107089" y="147318"/>
                  </a:cubicBezTo>
                  <a:cubicBezTo>
                    <a:pt x="113335" y="141351"/>
                    <a:pt x="118644" y="134983"/>
                    <a:pt x="123016" y="128216"/>
                  </a:cubicBezTo>
                  <a:cubicBezTo>
                    <a:pt x="119740" y="121436"/>
                    <a:pt x="116990" y="114443"/>
                    <a:pt x="114765" y="107238"/>
                  </a:cubicBezTo>
                  <a:cubicBezTo>
                    <a:pt x="112539" y="100033"/>
                    <a:pt x="110689" y="92491"/>
                    <a:pt x="109214" y="84611"/>
                  </a:cubicBezTo>
                  <a:lnTo>
                    <a:pt x="102813" y="95812"/>
                  </a:lnTo>
                  <a:lnTo>
                    <a:pt x="96212" y="84010"/>
                  </a:lnTo>
                  <a:lnTo>
                    <a:pt x="85211" y="98812"/>
                  </a:lnTo>
                  <a:cubicBezTo>
                    <a:pt x="82256" y="95579"/>
                    <a:pt x="79064" y="92445"/>
                    <a:pt x="75635" y="89411"/>
                  </a:cubicBezTo>
                  <a:cubicBezTo>
                    <a:pt x="72205" y="86377"/>
                    <a:pt x="68863" y="83644"/>
                    <a:pt x="65608" y="81210"/>
                  </a:cubicBezTo>
                  <a:lnTo>
                    <a:pt x="65608" y="94612"/>
                  </a:lnTo>
                  <a:lnTo>
                    <a:pt x="43606" y="94612"/>
                  </a:lnTo>
                  <a:lnTo>
                    <a:pt x="43606" y="78010"/>
                  </a:lnTo>
                  <a:cubicBezTo>
                    <a:pt x="39355" y="82719"/>
                    <a:pt x="34655" y="87203"/>
                    <a:pt x="29504" y="91461"/>
                  </a:cubicBezTo>
                  <a:cubicBezTo>
                    <a:pt x="24353" y="95720"/>
                    <a:pt x="18453" y="99704"/>
                    <a:pt x="11802" y="103413"/>
                  </a:cubicBezTo>
                  <a:lnTo>
                    <a:pt x="0" y="85011"/>
                  </a:lnTo>
                  <a:cubicBezTo>
                    <a:pt x="7105" y="81894"/>
                    <a:pt x="13648" y="78376"/>
                    <a:pt x="19628" y="74459"/>
                  </a:cubicBezTo>
                  <a:cubicBezTo>
                    <a:pt x="25608" y="70542"/>
                    <a:pt x="31000" y="66325"/>
                    <a:pt x="35805" y="61808"/>
                  </a:cubicBezTo>
                  <a:lnTo>
                    <a:pt x="7601" y="61808"/>
                  </a:lnTo>
                  <a:lnTo>
                    <a:pt x="7601" y="42005"/>
                  </a:lnTo>
                  <a:lnTo>
                    <a:pt x="24403" y="42005"/>
                  </a:lnTo>
                  <a:cubicBezTo>
                    <a:pt x="22207" y="37859"/>
                    <a:pt x="19649" y="33600"/>
                    <a:pt x="16727" y="29229"/>
                  </a:cubicBezTo>
                  <a:cubicBezTo>
                    <a:pt x="13806" y="24857"/>
                    <a:pt x="11098" y="21248"/>
                    <a:pt x="8601" y="18402"/>
                  </a:cubicBezTo>
                  <a:lnTo>
                    <a:pt x="24003" y="8201"/>
                  </a:lnTo>
                  <a:cubicBezTo>
                    <a:pt x="26787" y="11226"/>
                    <a:pt x="29721" y="14977"/>
                    <a:pt x="32804" y="19452"/>
                  </a:cubicBezTo>
                  <a:cubicBezTo>
                    <a:pt x="35888" y="23928"/>
                    <a:pt x="38622" y="28378"/>
                    <a:pt x="41005" y="32804"/>
                  </a:cubicBezTo>
                  <a:lnTo>
                    <a:pt x="27804" y="42005"/>
                  </a:lnTo>
                  <a:lnTo>
                    <a:pt x="43606" y="42005"/>
                  </a:lnTo>
                  <a:lnTo>
                    <a:pt x="43606" y="3800"/>
                  </a:lnTo>
                  <a:lnTo>
                    <a:pt x="65608" y="5001"/>
                  </a:lnTo>
                  <a:lnTo>
                    <a:pt x="65608" y="33804"/>
                  </a:lnTo>
                  <a:cubicBezTo>
                    <a:pt x="68613" y="30345"/>
                    <a:pt x="71705" y="26162"/>
                    <a:pt x="74885" y="21253"/>
                  </a:cubicBezTo>
                  <a:cubicBezTo>
                    <a:pt x="78064" y="16344"/>
                    <a:pt x="80706" y="11660"/>
                    <a:pt x="82811" y="7201"/>
                  </a:cubicBezTo>
                  <a:lnTo>
                    <a:pt x="99813" y="18202"/>
                  </a:lnTo>
                  <a:cubicBezTo>
                    <a:pt x="97437" y="21932"/>
                    <a:pt x="94737" y="25974"/>
                    <a:pt x="91712" y="30329"/>
                  </a:cubicBezTo>
                  <a:cubicBezTo>
                    <a:pt x="88686" y="34683"/>
                    <a:pt x="85786" y="38576"/>
                    <a:pt x="83011" y="42005"/>
                  </a:cubicBezTo>
                  <a:lnTo>
                    <a:pt x="94612" y="42005"/>
                  </a:lnTo>
                  <a:lnTo>
                    <a:pt x="94612" y="61808"/>
                  </a:lnTo>
                  <a:lnTo>
                    <a:pt x="65608" y="61808"/>
                  </a:lnTo>
                  <a:lnTo>
                    <a:pt x="65608" y="71409"/>
                  </a:lnTo>
                  <a:lnTo>
                    <a:pt x="72009" y="64008"/>
                  </a:lnTo>
                  <a:cubicBezTo>
                    <a:pt x="75243" y="66033"/>
                    <a:pt x="78877" y="68634"/>
                    <a:pt x="82911" y="71809"/>
                  </a:cubicBezTo>
                  <a:cubicBezTo>
                    <a:pt x="86944" y="74984"/>
                    <a:pt x="91178" y="78585"/>
                    <a:pt x="95612" y="82610"/>
                  </a:cubicBezTo>
                  <a:lnTo>
                    <a:pt x="89011" y="70809"/>
                  </a:lnTo>
                  <a:cubicBezTo>
                    <a:pt x="90095" y="69321"/>
                    <a:pt x="91078" y="67846"/>
                    <a:pt x="91962" y="66383"/>
                  </a:cubicBezTo>
                  <a:cubicBezTo>
                    <a:pt x="92845" y="64921"/>
                    <a:pt x="93729" y="63395"/>
                    <a:pt x="94612" y="61808"/>
                  </a:cubicBezTo>
                  <a:cubicBezTo>
                    <a:pt x="99754" y="52844"/>
                    <a:pt x="104222" y="43268"/>
                    <a:pt x="108014" y="33079"/>
                  </a:cubicBezTo>
                  <a:cubicBezTo>
                    <a:pt x="111806" y="22890"/>
                    <a:pt x="114673" y="13064"/>
                    <a:pt x="116615" y="3600"/>
                  </a:cubicBezTo>
                  <a:close/>
                  <a:moveTo>
                    <a:pt x="1101138" y="3400"/>
                  </a:moveTo>
                  <a:lnTo>
                    <a:pt x="1124741" y="4400"/>
                  </a:lnTo>
                  <a:lnTo>
                    <a:pt x="1124741" y="18202"/>
                  </a:lnTo>
                  <a:lnTo>
                    <a:pt x="1170147" y="18202"/>
                  </a:lnTo>
                  <a:lnTo>
                    <a:pt x="1170147" y="40405"/>
                  </a:lnTo>
                  <a:lnTo>
                    <a:pt x="1124741" y="40405"/>
                  </a:lnTo>
                  <a:lnTo>
                    <a:pt x="1124741" y="48406"/>
                  </a:lnTo>
                  <a:lnTo>
                    <a:pt x="1167346" y="48406"/>
                  </a:lnTo>
                  <a:lnTo>
                    <a:pt x="1167346" y="102213"/>
                  </a:lnTo>
                  <a:lnTo>
                    <a:pt x="1124741" y="102213"/>
                  </a:lnTo>
                  <a:lnTo>
                    <a:pt x="1124741" y="119215"/>
                  </a:lnTo>
                  <a:lnTo>
                    <a:pt x="1137143" y="103413"/>
                  </a:lnTo>
                  <a:cubicBezTo>
                    <a:pt x="1142451" y="106384"/>
                    <a:pt x="1148286" y="110043"/>
                    <a:pt x="1154645" y="114389"/>
                  </a:cubicBezTo>
                  <a:cubicBezTo>
                    <a:pt x="1161004" y="118736"/>
                    <a:pt x="1167238" y="123345"/>
                    <a:pt x="1173347" y="128216"/>
                  </a:cubicBezTo>
                  <a:lnTo>
                    <a:pt x="1160946" y="149419"/>
                  </a:lnTo>
                  <a:cubicBezTo>
                    <a:pt x="1154349" y="143351"/>
                    <a:pt x="1147890" y="137884"/>
                    <a:pt x="1141568" y="133017"/>
                  </a:cubicBezTo>
                  <a:cubicBezTo>
                    <a:pt x="1135246" y="128149"/>
                    <a:pt x="1129637" y="124282"/>
                    <a:pt x="1124741" y="121415"/>
                  </a:cubicBezTo>
                  <a:lnTo>
                    <a:pt x="1124741" y="150819"/>
                  </a:lnTo>
                  <a:lnTo>
                    <a:pt x="1101138" y="150819"/>
                  </a:lnTo>
                  <a:lnTo>
                    <a:pt x="1101138" y="122215"/>
                  </a:lnTo>
                  <a:cubicBezTo>
                    <a:pt x="1095908" y="127820"/>
                    <a:pt x="1090266" y="133012"/>
                    <a:pt x="1084211" y="137792"/>
                  </a:cubicBezTo>
                  <a:cubicBezTo>
                    <a:pt x="1078156" y="142572"/>
                    <a:pt x="1071864" y="146914"/>
                    <a:pt x="1065334" y="150819"/>
                  </a:cubicBezTo>
                  <a:lnTo>
                    <a:pt x="1051532" y="130216"/>
                  </a:lnTo>
                  <a:cubicBezTo>
                    <a:pt x="1059112" y="126687"/>
                    <a:pt x="1066454" y="122544"/>
                    <a:pt x="1073560" y="117790"/>
                  </a:cubicBezTo>
                  <a:cubicBezTo>
                    <a:pt x="1080665" y="113035"/>
                    <a:pt x="1087057" y="107843"/>
                    <a:pt x="1092737" y="102213"/>
                  </a:cubicBezTo>
                  <a:lnTo>
                    <a:pt x="1059533" y="102213"/>
                  </a:lnTo>
                  <a:lnTo>
                    <a:pt x="1059533" y="48406"/>
                  </a:lnTo>
                  <a:lnTo>
                    <a:pt x="1101138" y="48406"/>
                  </a:lnTo>
                  <a:lnTo>
                    <a:pt x="1101138" y="40405"/>
                  </a:lnTo>
                  <a:lnTo>
                    <a:pt x="1056733" y="40405"/>
                  </a:lnTo>
                  <a:lnTo>
                    <a:pt x="1056733" y="18202"/>
                  </a:lnTo>
                  <a:lnTo>
                    <a:pt x="1101138" y="18202"/>
                  </a:lnTo>
                  <a:close/>
                  <a:moveTo>
                    <a:pt x="1280560" y="2800"/>
                  </a:moveTo>
                  <a:lnTo>
                    <a:pt x="1304763" y="3800"/>
                  </a:lnTo>
                  <a:lnTo>
                    <a:pt x="1304763" y="21203"/>
                  </a:lnTo>
                  <a:lnTo>
                    <a:pt x="1368571" y="21203"/>
                  </a:lnTo>
                  <a:lnTo>
                    <a:pt x="1368571" y="45406"/>
                  </a:lnTo>
                  <a:lnTo>
                    <a:pt x="1348769" y="45406"/>
                  </a:lnTo>
                  <a:lnTo>
                    <a:pt x="1359570" y="54607"/>
                  </a:lnTo>
                  <a:cubicBezTo>
                    <a:pt x="1356691" y="58728"/>
                    <a:pt x="1353249" y="63387"/>
                    <a:pt x="1349244" y="68584"/>
                  </a:cubicBezTo>
                  <a:cubicBezTo>
                    <a:pt x="1345239" y="73780"/>
                    <a:pt x="1341147" y="78789"/>
                    <a:pt x="1336967" y="83610"/>
                  </a:cubicBezTo>
                  <a:lnTo>
                    <a:pt x="1375772" y="83610"/>
                  </a:lnTo>
                  <a:lnTo>
                    <a:pt x="1375772" y="107413"/>
                  </a:lnTo>
                  <a:lnTo>
                    <a:pt x="1315165" y="107413"/>
                  </a:lnTo>
                  <a:cubicBezTo>
                    <a:pt x="1324116" y="116094"/>
                    <a:pt x="1334367" y="123936"/>
                    <a:pt x="1345919" y="130941"/>
                  </a:cubicBezTo>
                  <a:cubicBezTo>
                    <a:pt x="1357470" y="137946"/>
                    <a:pt x="1370022" y="144239"/>
                    <a:pt x="1383573" y="149819"/>
                  </a:cubicBezTo>
                  <a:lnTo>
                    <a:pt x="1371572" y="174022"/>
                  </a:lnTo>
                  <a:cubicBezTo>
                    <a:pt x="1358724" y="168029"/>
                    <a:pt x="1346665" y="161362"/>
                    <a:pt x="1335392" y="154019"/>
                  </a:cubicBezTo>
                  <a:cubicBezTo>
                    <a:pt x="1324120" y="146677"/>
                    <a:pt x="1313910" y="138609"/>
                    <a:pt x="1304763" y="129816"/>
                  </a:cubicBezTo>
                  <a:lnTo>
                    <a:pt x="1304763" y="182023"/>
                  </a:lnTo>
                  <a:lnTo>
                    <a:pt x="1280560" y="182023"/>
                  </a:lnTo>
                  <a:lnTo>
                    <a:pt x="1280560" y="131216"/>
                  </a:lnTo>
                  <a:cubicBezTo>
                    <a:pt x="1271626" y="139884"/>
                    <a:pt x="1261641" y="147802"/>
                    <a:pt x="1250607" y="154969"/>
                  </a:cubicBezTo>
                  <a:cubicBezTo>
                    <a:pt x="1239572" y="162137"/>
                    <a:pt x="1227687" y="168754"/>
                    <a:pt x="1214952" y="174822"/>
                  </a:cubicBezTo>
                  <a:lnTo>
                    <a:pt x="1200550" y="150819"/>
                  </a:lnTo>
                  <a:cubicBezTo>
                    <a:pt x="1214298" y="145122"/>
                    <a:pt x="1227058" y="138663"/>
                    <a:pt x="1238830" y="131441"/>
                  </a:cubicBezTo>
                  <a:cubicBezTo>
                    <a:pt x="1250603" y="124220"/>
                    <a:pt x="1261112" y="116210"/>
                    <a:pt x="1270359" y="107413"/>
                  </a:cubicBezTo>
                  <a:lnTo>
                    <a:pt x="1209552" y="107413"/>
                  </a:lnTo>
                  <a:lnTo>
                    <a:pt x="1209552" y="83610"/>
                  </a:lnTo>
                  <a:lnTo>
                    <a:pt x="1249357" y="83610"/>
                  </a:lnTo>
                  <a:cubicBezTo>
                    <a:pt x="1245798" y="78435"/>
                    <a:pt x="1241864" y="73234"/>
                    <a:pt x="1237555" y="68008"/>
                  </a:cubicBezTo>
                  <a:cubicBezTo>
                    <a:pt x="1233246" y="62783"/>
                    <a:pt x="1229512" y="58582"/>
                    <a:pt x="1226354" y="55407"/>
                  </a:cubicBezTo>
                  <a:lnTo>
                    <a:pt x="1237555" y="45406"/>
                  </a:lnTo>
                  <a:lnTo>
                    <a:pt x="1216953" y="45406"/>
                  </a:lnTo>
                  <a:lnTo>
                    <a:pt x="1216953" y="21203"/>
                  </a:lnTo>
                  <a:lnTo>
                    <a:pt x="1280560" y="21203"/>
                  </a:lnTo>
                  <a:close/>
                  <a:moveTo>
                    <a:pt x="1626204" y="2600"/>
                  </a:moveTo>
                  <a:cubicBezTo>
                    <a:pt x="1628912" y="6592"/>
                    <a:pt x="1631446" y="10460"/>
                    <a:pt x="1633805" y="14202"/>
                  </a:cubicBezTo>
                  <a:cubicBezTo>
                    <a:pt x="1636163" y="17944"/>
                    <a:pt x="1638297" y="21611"/>
                    <a:pt x="1640205" y="25203"/>
                  </a:cubicBezTo>
                  <a:cubicBezTo>
                    <a:pt x="1646406" y="18769"/>
                    <a:pt x="1652207" y="12035"/>
                    <a:pt x="1657608" y="5001"/>
                  </a:cubicBezTo>
                  <a:lnTo>
                    <a:pt x="1674610" y="21203"/>
                  </a:lnTo>
                  <a:lnTo>
                    <a:pt x="1688211" y="21203"/>
                  </a:lnTo>
                  <a:lnTo>
                    <a:pt x="1688211" y="4000"/>
                  </a:lnTo>
                  <a:lnTo>
                    <a:pt x="1711014" y="5001"/>
                  </a:lnTo>
                  <a:lnTo>
                    <a:pt x="1711014" y="21203"/>
                  </a:lnTo>
                  <a:lnTo>
                    <a:pt x="1731217" y="21203"/>
                  </a:lnTo>
                  <a:lnTo>
                    <a:pt x="1731217" y="4000"/>
                  </a:lnTo>
                  <a:lnTo>
                    <a:pt x="1754020" y="5001"/>
                  </a:lnTo>
                  <a:lnTo>
                    <a:pt x="1754020" y="21203"/>
                  </a:lnTo>
                  <a:lnTo>
                    <a:pt x="1780823" y="21203"/>
                  </a:lnTo>
                  <a:lnTo>
                    <a:pt x="1780823" y="44405"/>
                  </a:lnTo>
                  <a:lnTo>
                    <a:pt x="1754020" y="44405"/>
                  </a:lnTo>
                  <a:lnTo>
                    <a:pt x="1754020" y="59807"/>
                  </a:lnTo>
                  <a:lnTo>
                    <a:pt x="1731217" y="59807"/>
                  </a:lnTo>
                  <a:lnTo>
                    <a:pt x="1731217" y="44405"/>
                  </a:lnTo>
                  <a:lnTo>
                    <a:pt x="1711014" y="44405"/>
                  </a:lnTo>
                  <a:lnTo>
                    <a:pt x="1711014" y="59807"/>
                  </a:lnTo>
                  <a:lnTo>
                    <a:pt x="1688211" y="59807"/>
                  </a:lnTo>
                  <a:lnTo>
                    <a:pt x="1688211" y="44405"/>
                  </a:lnTo>
                  <a:lnTo>
                    <a:pt x="1665008" y="44405"/>
                  </a:lnTo>
                  <a:lnTo>
                    <a:pt x="1665008" y="32604"/>
                  </a:lnTo>
                  <a:cubicBezTo>
                    <a:pt x="1662608" y="35392"/>
                    <a:pt x="1660208" y="38067"/>
                    <a:pt x="1657808" y="40630"/>
                  </a:cubicBezTo>
                  <a:cubicBezTo>
                    <a:pt x="1655407" y="43193"/>
                    <a:pt x="1653007" y="45718"/>
                    <a:pt x="1650607" y="48206"/>
                  </a:cubicBezTo>
                  <a:cubicBezTo>
                    <a:pt x="1654532" y="59445"/>
                    <a:pt x="1657233" y="72121"/>
                    <a:pt x="1658708" y="86236"/>
                  </a:cubicBezTo>
                  <a:cubicBezTo>
                    <a:pt x="1660183" y="100350"/>
                    <a:pt x="1660883" y="117477"/>
                    <a:pt x="1660808" y="137617"/>
                  </a:cubicBezTo>
                  <a:cubicBezTo>
                    <a:pt x="1660865" y="149062"/>
                    <a:pt x="1660085" y="157754"/>
                    <a:pt x="1658467" y="163694"/>
                  </a:cubicBezTo>
                  <a:cubicBezTo>
                    <a:pt x="1656850" y="169635"/>
                    <a:pt x="1654054" y="173764"/>
                    <a:pt x="1650081" y="176081"/>
                  </a:cubicBezTo>
                  <a:cubicBezTo>
                    <a:pt x="1646107" y="178399"/>
                    <a:pt x="1640615" y="179846"/>
                    <a:pt x="1633605" y="180422"/>
                  </a:cubicBezTo>
                  <a:lnTo>
                    <a:pt x="1616202" y="182023"/>
                  </a:lnTo>
                  <a:lnTo>
                    <a:pt x="1609001" y="158620"/>
                  </a:lnTo>
                  <a:lnTo>
                    <a:pt x="1625604" y="157020"/>
                  </a:lnTo>
                  <a:cubicBezTo>
                    <a:pt x="1628782" y="156823"/>
                    <a:pt x="1631293" y="156171"/>
                    <a:pt x="1633138" y="155064"/>
                  </a:cubicBezTo>
                  <a:cubicBezTo>
                    <a:pt x="1634982" y="153956"/>
                    <a:pt x="1636294" y="151571"/>
                    <a:pt x="1637072" y="147907"/>
                  </a:cubicBezTo>
                  <a:cubicBezTo>
                    <a:pt x="1637850" y="144244"/>
                    <a:pt x="1638227" y="138480"/>
                    <a:pt x="1638205" y="130616"/>
                  </a:cubicBezTo>
                  <a:cubicBezTo>
                    <a:pt x="1638226" y="126920"/>
                    <a:pt x="1638234" y="123361"/>
                    <a:pt x="1638230" y="119940"/>
                  </a:cubicBezTo>
                  <a:cubicBezTo>
                    <a:pt x="1638226" y="116519"/>
                    <a:pt x="1638084" y="113210"/>
                    <a:pt x="1637805" y="110014"/>
                  </a:cubicBezTo>
                  <a:cubicBezTo>
                    <a:pt x="1633784" y="115506"/>
                    <a:pt x="1629625" y="120573"/>
                    <a:pt x="1625328" y="125216"/>
                  </a:cubicBezTo>
                  <a:cubicBezTo>
                    <a:pt x="1621032" y="129858"/>
                    <a:pt x="1616723" y="134125"/>
                    <a:pt x="1612402" y="138017"/>
                  </a:cubicBezTo>
                  <a:lnTo>
                    <a:pt x="1599400" y="117015"/>
                  </a:lnTo>
                  <a:cubicBezTo>
                    <a:pt x="1605043" y="112131"/>
                    <a:pt x="1611010" y="106397"/>
                    <a:pt x="1617303" y="99812"/>
                  </a:cubicBezTo>
                  <a:cubicBezTo>
                    <a:pt x="1623595" y="93228"/>
                    <a:pt x="1629362" y="86294"/>
                    <a:pt x="1634605" y="79010"/>
                  </a:cubicBezTo>
                  <a:cubicBezTo>
                    <a:pt x="1634209" y="76735"/>
                    <a:pt x="1633751" y="74534"/>
                    <a:pt x="1633229" y="72409"/>
                  </a:cubicBezTo>
                  <a:cubicBezTo>
                    <a:pt x="1632709" y="70284"/>
                    <a:pt x="1632100" y="68083"/>
                    <a:pt x="1631404" y="65808"/>
                  </a:cubicBezTo>
                  <a:cubicBezTo>
                    <a:pt x="1628521" y="68300"/>
                    <a:pt x="1625537" y="70817"/>
                    <a:pt x="1622453" y="73359"/>
                  </a:cubicBezTo>
                  <a:cubicBezTo>
                    <a:pt x="1619370" y="75901"/>
                    <a:pt x="1616086" y="78518"/>
                    <a:pt x="1612602" y="81210"/>
                  </a:cubicBezTo>
                  <a:lnTo>
                    <a:pt x="1603201" y="57007"/>
                  </a:lnTo>
                  <a:cubicBezTo>
                    <a:pt x="1606497" y="54715"/>
                    <a:pt x="1609756" y="52348"/>
                    <a:pt x="1612977" y="49906"/>
                  </a:cubicBezTo>
                  <a:cubicBezTo>
                    <a:pt x="1616198" y="47464"/>
                    <a:pt x="1619407" y="44897"/>
                    <a:pt x="1622603" y="42205"/>
                  </a:cubicBezTo>
                  <a:cubicBezTo>
                    <a:pt x="1618436" y="33604"/>
                    <a:pt x="1613169" y="24403"/>
                    <a:pt x="1606801" y="14602"/>
                  </a:cubicBezTo>
                  <a:close/>
                  <a:moveTo>
                    <a:pt x="2103063" y="1600"/>
                  </a:moveTo>
                  <a:lnTo>
                    <a:pt x="2124466" y="7201"/>
                  </a:lnTo>
                  <a:cubicBezTo>
                    <a:pt x="2123774" y="10005"/>
                    <a:pt x="2123007" y="12847"/>
                    <a:pt x="2122166" y="15727"/>
                  </a:cubicBezTo>
                  <a:cubicBezTo>
                    <a:pt x="2121324" y="18606"/>
                    <a:pt x="2120357" y="21498"/>
                    <a:pt x="2119265" y="24403"/>
                  </a:cubicBezTo>
                  <a:lnTo>
                    <a:pt x="2175672" y="24403"/>
                  </a:lnTo>
                  <a:cubicBezTo>
                    <a:pt x="2175663" y="25814"/>
                    <a:pt x="2175545" y="30745"/>
                    <a:pt x="2175319" y="39197"/>
                  </a:cubicBezTo>
                  <a:cubicBezTo>
                    <a:pt x="2175092" y="47649"/>
                    <a:pt x="2174811" y="57877"/>
                    <a:pt x="2174475" y="69881"/>
                  </a:cubicBezTo>
                  <a:cubicBezTo>
                    <a:pt x="2174140" y="81885"/>
                    <a:pt x="2173804" y="93921"/>
                    <a:pt x="2173469" y="105989"/>
                  </a:cubicBezTo>
                  <a:cubicBezTo>
                    <a:pt x="2173133" y="118057"/>
                    <a:pt x="2172852" y="128413"/>
                    <a:pt x="2172625" y="137057"/>
                  </a:cubicBezTo>
                  <a:cubicBezTo>
                    <a:pt x="2172399" y="145701"/>
                    <a:pt x="2172281" y="150888"/>
                    <a:pt x="2172272" y="152619"/>
                  </a:cubicBezTo>
                  <a:cubicBezTo>
                    <a:pt x="2172009" y="162741"/>
                    <a:pt x="2169484" y="169700"/>
                    <a:pt x="2164696" y="173497"/>
                  </a:cubicBezTo>
                  <a:cubicBezTo>
                    <a:pt x="2159908" y="177293"/>
                    <a:pt x="2152632" y="179602"/>
                    <a:pt x="2142868" y="180422"/>
                  </a:cubicBezTo>
                  <a:lnTo>
                    <a:pt x="2131067" y="181623"/>
                  </a:lnTo>
                  <a:lnTo>
                    <a:pt x="2123466" y="158620"/>
                  </a:lnTo>
                  <a:lnTo>
                    <a:pt x="2135867" y="157420"/>
                  </a:lnTo>
                  <a:cubicBezTo>
                    <a:pt x="2142206" y="157157"/>
                    <a:pt x="2146231" y="156182"/>
                    <a:pt x="2147944" y="154494"/>
                  </a:cubicBezTo>
                  <a:cubicBezTo>
                    <a:pt x="2149656" y="152807"/>
                    <a:pt x="2150632" y="148981"/>
                    <a:pt x="2150869" y="143018"/>
                  </a:cubicBezTo>
                  <a:cubicBezTo>
                    <a:pt x="2150878" y="142605"/>
                    <a:pt x="2150911" y="141880"/>
                    <a:pt x="2150969" y="140843"/>
                  </a:cubicBezTo>
                  <a:cubicBezTo>
                    <a:pt x="2151028" y="139805"/>
                    <a:pt x="2151061" y="138530"/>
                    <a:pt x="2151069" y="137017"/>
                  </a:cubicBezTo>
                  <a:lnTo>
                    <a:pt x="2139668" y="144218"/>
                  </a:lnTo>
                  <a:lnTo>
                    <a:pt x="2136867" y="134217"/>
                  </a:lnTo>
                  <a:cubicBezTo>
                    <a:pt x="2130017" y="135421"/>
                    <a:pt x="2122866" y="136613"/>
                    <a:pt x="2115415" y="137792"/>
                  </a:cubicBezTo>
                  <a:cubicBezTo>
                    <a:pt x="2107964" y="138971"/>
                    <a:pt x="2101113" y="140113"/>
                    <a:pt x="2094862" y="141218"/>
                  </a:cubicBezTo>
                  <a:cubicBezTo>
                    <a:pt x="2093733" y="141326"/>
                    <a:pt x="2092591" y="141509"/>
                    <a:pt x="2091437" y="141768"/>
                  </a:cubicBezTo>
                  <a:cubicBezTo>
                    <a:pt x="2090282" y="142026"/>
                    <a:pt x="2089291" y="142309"/>
                    <a:pt x="2088461" y="142618"/>
                  </a:cubicBezTo>
                  <a:lnTo>
                    <a:pt x="2081261" y="120815"/>
                  </a:lnTo>
                  <a:lnTo>
                    <a:pt x="2081261" y="128416"/>
                  </a:lnTo>
                  <a:lnTo>
                    <a:pt x="2062458" y="128416"/>
                  </a:lnTo>
                  <a:lnTo>
                    <a:pt x="2062458" y="35404"/>
                  </a:lnTo>
                  <a:lnTo>
                    <a:pt x="2034255" y="35404"/>
                  </a:lnTo>
                  <a:lnTo>
                    <a:pt x="2034255" y="129016"/>
                  </a:lnTo>
                  <a:lnTo>
                    <a:pt x="2015252" y="129016"/>
                  </a:lnTo>
                  <a:lnTo>
                    <a:pt x="2015252" y="12401"/>
                  </a:lnTo>
                  <a:lnTo>
                    <a:pt x="2081261" y="12401"/>
                  </a:lnTo>
                  <a:lnTo>
                    <a:pt x="2081261" y="54807"/>
                  </a:lnTo>
                  <a:cubicBezTo>
                    <a:pt x="2085819" y="46427"/>
                    <a:pt x="2090003" y="37684"/>
                    <a:pt x="2093812" y="28579"/>
                  </a:cubicBezTo>
                  <a:cubicBezTo>
                    <a:pt x="2097621" y="19473"/>
                    <a:pt x="2100705" y="10480"/>
                    <a:pt x="2103063" y="1600"/>
                  </a:cubicBezTo>
                  <a:close/>
                  <a:moveTo>
                    <a:pt x="471659" y="1200"/>
                  </a:moveTo>
                  <a:lnTo>
                    <a:pt x="497663" y="5601"/>
                  </a:lnTo>
                  <a:lnTo>
                    <a:pt x="491662" y="20002"/>
                  </a:lnTo>
                  <a:lnTo>
                    <a:pt x="577673" y="20002"/>
                  </a:lnTo>
                  <a:lnTo>
                    <a:pt x="577673" y="43605"/>
                  </a:lnTo>
                  <a:lnTo>
                    <a:pt x="480060" y="43605"/>
                  </a:lnTo>
                  <a:cubicBezTo>
                    <a:pt x="477860" y="47839"/>
                    <a:pt x="475460" y="51973"/>
                    <a:pt x="472859" y="56007"/>
                  </a:cubicBezTo>
                  <a:lnTo>
                    <a:pt x="560070" y="56007"/>
                  </a:lnTo>
                  <a:lnTo>
                    <a:pt x="560070" y="155619"/>
                  </a:lnTo>
                  <a:cubicBezTo>
                    <a:pt x="560225" y="165937"/>
                    <a:pt x="558266" y="172955"/>
                    <a:pt x="554195" y="176672"/>
                  </a:cubicBezTo>
                  <a:cubicBezTo>
                    <a:pt x="550123" y="180389"/>
                    <a:pt x="543014" y="182506"/>
                    <a:pt x="532867" y="183023"/>
                  </a:cubicBezTo>
                  <a:lnTo>
                    <a:pt x="519265" y="184223"/>
                  </a:lnTo>
                  <a:lnTo>
                    <a:pt x="510864" y="160820"/>
                  </a:lnTo>
                  <a:lnTo>
                    <a:pt x="525666" y="159420"/>
                  </a:lnTo>
                  <a:cubicBezTo>
                    <a:pt x="529758" y="159245"/>
                    <a:pt x="532475" y="158245"/>
                    <a:pt x="533817" y="156420"/>
                  </a:cubicBezTo>
                  <a:cubicBezTo>
                    <a:pt x="535159" y="154594"/>
                    <a:pt x="535776" y="151194"/>
                    <a:pt x="535667" y="146218"/>
                  </a:cubicBezTo>
                  <a:lnTo>
                    <a:pt x="461058" y="146218"/>
                  </a:lnTo>
                  <a:lnTo>
                    <a:pt x="461058" y="182623"/>
                  </a:lnTo>
                  <a:lnTo>
                    <a:pt x="437055" y="182623"/>
                  </a:lnTo>
                  <a:lnTo>
                    <a:pt x="437055" y="100412"/>
                  </a:lnTo>
                  <a:cubicBezTo>
                    <a:pt x="433759" y="103521"/>
                    <a:pt x="430300" y="106655"/>
                    <a:pt x="426679" y="109814"/>
                  </a:cubicBezTo>
                  <a:cubicBezTo>
                    <a:pt x="423057" y="112972"/>
                    <a:pt x="419249" y="116106"/>
                    <a:pt x="415252" y="119215"/>
                  </a:cubicBezTo>
                  <a:lnTo>
                    <a:pt x="400050" y="97412"/>
                  </a:lnTo>
                  <a:cubicBezTo>
                    <a:pt x="409977" y="90207"/>
                    <a:pt x="419228" y="82114"/>
                    <a:pt x="427804" y="73134"/>
                  </a:cubicBezTo>
                  <a:cubicBezTo>
                    <a:pt x="436380" y="64154"/>
                    <a:pt x="444131" y="54311"/>
                    <a:pt x="451057" y="43605"/>
                  </a:cubicBezTo>
                  <a:lnTo>
                    <a:pt x="411852" y="43605"/>
                  </a:lnTo>
                  <a:lnTo>
                    <a:pt x="411852" y="20002"/>
                  </a:lnTo>
                  <a:lnTo>
                    <a:pt x="464058" y="20002"/>
                  </a:lnTo>
                  <a:cubicBezTo>
                    <a:pt x="465550" y="16906"/>
                    <a:pt x="466917" y="13798"/>
                    <a:pt x="468159" y="10676"/>
                  </a:cubicBezTo>
                  <a:cubicBezTo>
                    <a:pt x="469401" y="7555"/>
                    <a:pt x="470568" y="4396"/>
                    <a:pt x="471659" y="1200"/>
                  </a:cubicBezTo>
                  <a:close/>
                  <a:moveTo>
                    <a:pt x="1912439" y="0"/>
                  </a:moveTo>
                  <a:lnTo>
                    <a:pt x="1930642" y="0"/>
                  </a:lnTo>
                  <a:cubicBezTo>
                    <a:pt x="1933952" y="8371"/>
                    <a:pt x="1938622" y="16809"/>
                    <a:pt x="1944651" y="25314"/>
                  </a:cubicBezTo>
                  <a:cubicBezTo>
                    <a:pt x="1950680" y="33819"/>
                    <a:pt x="1957409" y="41768"/>
                    <a:pt x="1964839" y="49162"/>
                  </a:cubicBezTo>
                  <a:cubicBezTo>
                    <a:pt x="1972268" y="56555"/>
                    <a:pt x="1979738" y="62771"/>
                    <a:pt x="1987249" y="67808"/>
                  </a:cubicBezTo>
                  <a:lnTo>
                    <a:pt x="1974447" y="90011"/>
                  </a:lnTo>
                  <a:cubicBezTo>
                    <a:pt x="1971755" y="88119"/>
                    <a:pt x="1969138" y="86152"/>
                    <a:pt x="1966596" y="84110"/>
                  </a:cubicBezTo>
                  <a:cubicBezTo>
                    <a:pt x="1964054" y="82069"/>
                    <a:pt x="1961537" y="79902"/>
                    <a:pt x="1959045" y="77610"/>
                  </a:cubicBezTo>
                  <a:cubicBezTo>
                    <a:pt x="1959012" y="83990"/>
                    <a:pt x="1958879" y="90432"/>
                    <a:pt x="1958645" y="96937"/>
                  </a:cubicBezTo>
                  <a:cubicBezTo>
                    <a:pt x="1958412" y="103442"/>
                    <a:pt x="1958279" y="108334"/>
                    <a:pt x="1958245" y="111614"/>
                  </a:cubicBezTo>
                  <a:cubicBezTo>
                    <a:pt x="1958108" y="120082"/>
                    <a:pt x="1956332" y="126199"/>
                    <a:pt x="1952920" y="129966"/>
                  </a:cubicBezTo>
                  <a:cubicBezTo>
                    <a:pt x="1949507" y="133733"/>
                    <a:pt x="1943481" y="135950"/>
                    <a:pt x="1934842" y="136617"/>
                  </a:cubicBezTo>
                  <a:lnTo>
                    <a:pt x="1918840" y="137817"/>
                  </a:lnTo>
                  <a:lnTo>
                    <a:pt x="1912839" y="115214"/>
                  </a:lnTo>
                  <a:lnTo>
                    <a:pt x="1927241" y="114014"/>
                  </a:lnTo>
                  <a:cubicBezTo>
                    <a:pt x="1930658" y="113814"/>
                    <a:pt x="1933025" y="113164"/>
                    <a:pt x="1934342" y="112064"/>
                  </a:cubicBezTo>
                  <a:cubicBezTo>
                    <a:pt x="1935659" y="110964"/>
                    <a:pt x="1936426" y="108814"/>
                    <a:pt x="1936642" y="105613"/>
                  </a:cubicBezTo>
                  <a:cubicBezTo>
                    <a:pt x="1936930" y="103350"/>
                    <a:pt x="1937105" y="100625"/>
                    <a:pt x="1937167" y="97437"/>
                  </a:cubicBezTo>
                  <a:cubicBezTo>
                    <a:pt x="1937230" y="94249"/>
                    <a:pt x="1937255" y="91574"/>
                    <a:pt x="1937243" y="89411"/>
                  </a:cubicBezTo>
                  <a:lnTo>
                    <a:pt x="1901238" y="89411"/>
                  </a:lnTo>
                  <a:lnTo>
                    <a:pt x="1901238" y="144218"/>
                  </a:lnTo>
                  <a:cubicBezTo>
                    <a:pt x="1901059" y="149152"/>
                    <a:pt x="1901617" y="152386"/>
                    <a:pt x="1902913" y="153919"/>
                  </a:cubicBezTo>
                  <a:cubicBezTo>
                    <a:pt x="1904209" y="155453"/>
                    <a:pt x="1907318" y="156286"/>
                    <a:pt x="1912239" y="156420"/>
                  </a:cubicBezTo>
                  <a:cubicBezTo>
                    <a:pt x="1921641" y="156820"/>
                    <a:pt x="1931042" y="156820"/>
                    <a:pt x="1940443" y="156420"/>
                  </a:cubicBezTo>
                  <a:cubicBezTo>
                    <a:pt x="1945219" y="156344"/>
                    <a:pt x="1948519" y="155794"/>
                    <a:pt x="1950344" y="154769"/>
                  </a:cubicBezTo>
                  <a:cubicBezTo>
                    <a:pt x="1952169" y="153744"/>
                    <a:pt x="1953270" y="150894"/>
                    <a:pt x="1953645" y="146218"/>
                  </a:cubicBezTo>
                  <a:cubicBezTo>
                    <a:pt x="1953928" y="144314"/>
                    <a:pt x="1954111" y="142372"/>
                    <a:pt x="1954195" y="140392"/>
                  </a:cubicBezTo>
                  <a:cubicBezTo>
                    <a:pt x="1954278" y="138413"/>
                    <a:pt x="1954361" y="136421"/>
                    <a:pt x="1954445" y="134417"/>
                  </a:cubicBezTo>
                  <a:lnTo>
                    <a:pt x="1976847" y="141018"/>
                  </a:lnTo>
                  <a:cubicBezTo>
                    <a:pt x="1976802" y="142993"/>
                    <a:pt x="1976543" y="145643"/>
                    <a:pt x="1976072" y="148969"/>
                  </a:cubicBezTo>
                  <a:cubicBezTo>
                    <a:pt x="1975601" y="152294"/>
                    <a:pt x="1975193" y="155244"/>
                    <a:pt x="1974847" y="157820"/>
                  </a:cubicBezTo>
                  <a:cubicBezTo>
                    <a:pt x="1973501" y="166750"/>
                    <a:pt x="1970643" y="172642"/>
                    <a:pt x="1966271" y="175497"/>
                  </a:cubicBezTo>
                  <a:cubicBezTo>
                    <a:pt x="1961900" y="178351"/>
                    <a:pt x="1954491" y="179793"/>
                    <a:pt x="1944043" y="179822"/>
                  </a:cubicBezTo>
                  <a:cubicBezTo>
                    <a:pt x="1931242" y="180222"/>
                    <a:pt x="1918440" y="180222"/>
                    <a:pt x="1905639" y="179822"/>
                  </a:cubicBezTo>
                  <a:cubicBezTo>
                    <a:pt x="1896279" y="179727"/>
                    <a:pt x="1889395" y="177618"/>
                    <a:pt x="1884986" y="173497"/>
                  </a:cubicBezTo>
                  <a:cubicBezTo>
                    <a:pt x="1880577" y="169375"/>
                    <a:pt x="1878394" y="162016"/>
                    <a:pt x="1878435" y="151419"/>
                  </a:cubicBezTo>
                  <a:lnTo>
                    <a:pt x="1878435" y="83010"/>
                  </a:lnTo>
                  <a:lnTo>
                    <a:pt x="1872034" y="88411"/>
                  </a:lnTo>
                  <a:lnTo>
                    <a:pt x="1858233" y="67608"/>
                  </a:lnTo>
                  <a:cubicBezTo>
                    <a:pt x="1859829" y="66396"/>
                    <a:pt x="1861437" y="65071"/>
                    <a:pt x="1863058" y="63633"/>
                  </a:cubicBezTo>
                  <a:cubicBezTo>
                    <a:pt x="1864679" y="62195"/>
                    <a:pt x="1866338" y="60720"/>
                    <a:pt x="1868034" y="59207"/>
                  </a:cubicBezTo>
                  <a:lnTo>
                    <a:pt x="1852432" y="59207"/>
                  </a:lnTo>
                  <a:lnTo>
                    <a:pt x="1852432" y="82610"/>
                  </a:lnTo>
                  <a:lnTo>
                    <a:pt x="1864033" y="78810"/>
                  </a:lnTo>
                  <a:lnTo>
                    <a:pt x="1866034" y="91011"/>
                  </a:lnTo>
                  <a:lnTo>
                    <a:pt x="1868634" y="103413"/>
                  </a:lnTo>
                  <a:lnTo>
                    <a:pt x="1852432" y="108614"/>
                  </a:lnTo>
                  <a:lnTo>
                    <a:pt x="1852432" y="160420"/>
                  </a:lnTo>
                  <a:cubicBezTo>
                    <a:pt x="1852653" y="168596"/>
                    <a:pt x="1851211" y="174197"/>
                    <a:pt x="1848106" y="177222"/>
                  </a:cubicBezTo>
                  <a:cubicBezTo>
                    <a:pt x="1845002" y="180247"/>
                    <a:pt x="1838909" y="182048"/>
                    <a:pt x="1829829" y="182623"/>
                  </a:cubicBezTo>
                  <a:lnTo>
                    <a:pt x="1815227" y="184023"/>
                  </a:lnTo>
                  <a:lnTo>
                    <a:pt x="1808626" y="158820"/>
                  </a:lnTo>
                  <a:lnTo>
                    <a:pt x="1823028" y="157420"/>
                  </a:lnTo>
                  <a:cubicBezTo>
                    <a:pt x="1825274" y="157211"/>
                    <a:pt x="1826783" y="156678"/>
                    <a:pt x="1827554" y="155819"/>
                  </a:cubicBezTo>
                  <a:cubicBezTo>
                    <a:pt x="1828325" y="154961"/>
                    <a:pt x="1828683" y="153227"/>
                    <a:pt x="1828629" y="150619"/>
                  </a:cubicBezTo>
                  <a:lnTo>
                    <a:pt x="1828629" y="115614"/>
                  </a:lnTo>
                  <a:cubicBezTo>
                    <a:pt x="1824091" y="116923"/>
                    <a:pt x="1819865" y="118106"/>
                    <a:pt x="1815952" y="119165"/>
                  </a:cubicBezTo>
                  <a:cubicBezTo>
                    <a:pt x="1812039" y="120223"/>
                    <a:pt x="1808664" y="121107"/>
                    <a:pt x="1805826" y="121815"/>
                  </a:cubicBezTo>
                  <a:lnTo>
                    <a:pt x="1802426" y="96212"/>
                  </a:lnTo>
                  <a:cubicBezTo>
                    <a:pt x="1805968" y="95391"/>
                    <a:pt x="1809985" y="94383"/>
                    <a:pt x="1814477" y="93187"/>
                  </a:cubicBezTo>
                  <a:cubicBezTo>
                    <a:pt x="1818969" y="91991"/>
                    <a:pt x="1823687" y="90732"/>
                    <a:pt x="1828629" y="89411"/>
                  </a:cubicBezTo>
                  <a:lnTo>
                    <a:pt x="1828629" y="59207"/>
                  </a:lnTo>
                  <a:lnTo>
                    <a:pt x="1810027" y="59207"/>
                  </a:lnTo>
                  <a:lnTo>
                    <a:pt x="1810027" y="34604"/>
                  </a:lnTo>
                  <a:lnTo>
                    <a:pt x="1828629" y="34604"/>
                  </a:lnTo>
                  <a:lnTo>
                    <a:pt x="1828629" y="5001"/>
                  </a:lnTo>
                  <a:lnTo>
                    <a:pt x="1852432" y="6001"/>
                  </a:lnTo>
                  <a:lnTo>
                    <a:pt x="1852432" y="34604"/>
                  </a:lnTo>
                  <a:lnTo>
                    <a:pt x="1871234" y="34604"/>
                  </a:lnTo>
                  <a:lnTo>
                    <a:pt x="1871234" y="56207"/>
                  </a:lnTo>
                  <a:cubicBezTo>
                    <a:pt x="1879427" y="48264"/>
                    <a:pt x="1887245" y="39397"/>
                    <a:pt x="1894687" y="29604"/>
                  </a:cubicBezTo>
                  <a:cubicBezTo>
                    <a:pt x="1902130" y="19811"/>
                    <a:pt x="1908047" y="9943"/>
                    <a:pt x="1912439" y="0"/>
                  </a:cubicBezTo>
                  <a:close/>
                </a:path>
              </a:pathLst>
            </a:custGeom>
            <a:solidFill>
              <a:srgbClr val="FF867A"/>
            </a:solidFill>
            <a:ln w="4445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n w="44450">
                  <a:noFill/>
                </a:ln>
                <a:solidFill>
                  <a:srgbClr val="FF867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="" xmlns:a16="http://schemas.microsoft.com/office/drawing/2014/main" id="{35A794AE-FFDA-4CED-87AD-D2FFEB89133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721714" y="5500967"/>
              <a:ext cx="2175672" cy="189624"/>
            </a:xfrm>
            <a:custGeom>
              <a:avLst/>
              <a:gdLst/>
              <a:ahLst/>
              <a:cxnLst/>
              <a:rect l="l" t="t" r="r" b="b"/>
              <a:pathLst>
                <a:path w="2175672" h="189624">
                  <a:moveTo>
                    <a:pt x="1731817" y="131816"/>
                  </a:moveTo>
                  <a:lnTo>
                    <a:pt x="1731817" y="153819"/>
                  </a:lnTo>
                  <a:lnTo>
                    <a:pt x="1750019" y="153819"/>
                  </a:lnTo>
                  <a:lnTo>
                    <a:pt x="1750019" y="131816"/>
                  </a:lnTo>
                  <a:close/>
                  <a:moveTo>
                    <a:pt x="1691812" y="131816"/>
                  </a:moveTo>
                  <a:lnTo>
                    <a:pt x="1691812" y="153819"/>
                  </a:lnTo>
                  <a:lnTo>
                    <a:pt x="1710014" y="153819"/>
                  </a:lnTo>
                  <a:lnTo>
                    <a:pt x="1710014" y="131816"/>
                  </a:lnTo>
                  <a:close/>
                  <a:moveTo>
                    <a:pt x="834905" y="130416"/>
                  </a:moveTo>
                  <a:lnTo>
                    <a:pt x="862908" y="130416"/>
                  </a:lnTo>
                  <a:cubicBezTo>
                    <a:pt x="862820" y="136181"/>
                    <a:pt x="861640" y="142765"/>
                    <a:pt x="859367" y="150167"/>
                  </a:cubicBezTo>
                  <a:cubicBezTo>
                    <a:pt x="857094" y="157569"/>
                    <a:pt x="854254" y="164804"/>
                    <a:pt x="850847" y="171873"/>
                  </a:cubicBezTo>
                  <a:cubicBezTo>
                    <a:pt x="847441" y="178942"/>
                    <a:pt x="843994" y="184859"/>
                    <a:pt x="840505" y="189624"/>
                  </a:cubicBezTo>
                  <a:lnTo>
                    <a:pt x="817103" y="189624"/>
                  </a:lnTo>
                  <a:cubicBezTo>
                    <a:pt x="820156" y="184166"/>
                    <a:pt x="823028" y="177923"/>
                    <a:pt x="825718" y="170895"/>
                  </a:cubicBezTo>
                  <a:cubicBezTo>
                    <a:pt x="828409" y="163867"/>
                    <a:pt x="830599" y="156795"/>
                    <a:pt x="832290" y="149678"/>
                  </a:cubicBezTo>
                  <a:cubicBezTo>
                    <a:pt x="833980" y="142561"/>
                    <a:pt x="834852" y="136140"/>
                    <a:pt x="834905" y="130416"/>
                  </a:cubicBezTo>
                  <a:close/>
                  <a:moveTo>
                    <a:pt x="45606" y="125016"/>
                  </a:moveTo>
                  <a:cubicBezTo>
                    <a:pt x="44810" y="126499"/>
                    <a:pt x="44052" y="127833"/>
                    <a:pt x="43331" y="129016"/>
                  </a:cubicBezTo>
                  <a:cubicBezTo>
                    <a:pt x="42610" y="130200"/>
                    <a:pt x="41901" y="131333"/>
                    <a:pt x="41205" y="132416"/>
                  </a:cubicBezTo>
                  <a:cubicBezTo>
                    <a:pt x="44210" y="133525"/>
                    <a:pt x="47252" y="134708"/>
                    <a:pt x="50332" y="135967"/>
                  </a:cubicBezTo>
                  <a:cubicBezTo>
                    <a:pt x="53411" y="137225"/>
                    <a:pt x="56503" y="138509"/>
                    <a:pt x="59608" y="139817"/>
                  </a:cubicBezTo>
                  <a:cubicBezTo>
                    <a:pt x="61587" y="137713"/>
                    <a:pt x="63329" y="135421"/>
                    <a:pt x="64833" y="132942"/>
                  </a:cubicBezTo>
                  <a:cubicBezTo>
                    <a:pt x="66338" y="130462"/>
                    <a:pt x="67730" y="127820"/>
                    <a:pt x="69009" y="125016"/>
                  </a:cubicBezTo>
                  <a:close/>
                  <a:moveTo>
                    <a:pt x="304438" y="117415"/>
                  </a:moveTo>
                  <a:lnTo>
                    <a:pt x="304438" y="123015"/>
                  </a:lnTo>
                  <a:lnTo>
                    <a:pt x="336042" y="123015"/>
                  </a:lnTo>
                  <a:lnTo>
                    <a:pt x="336042" y="117415"/>
                  </a:lnTo>
                  <a:close/>
                  <a:moveTo>
                    <a:pt x="249231" y="117415"/>
                  </a:moveTo>
                  <a:lnTo>
                    <a:pt x="249231" y="123015"/>
                  </a:lnTo>
                  <a:lnTo>
                    <a:pt x="281235" y="123015"/>
                  </a:lnTo>
                  <a:lnTo>
                    <a:pt x="281235" y="117415"/>
                  </a:lnTo>
                  <a:close/>
                  <a:moveTo>
                    <a:pt x="461058" y="111814"/>
                  </a:moveTo>
                  <a:lnTo>
                    <a:pt x="461058" y="125016"/>
                  </a:lnTo>
                  <a:lnTo>
                    <a:pt x="535667" y="125016"/>
                  </a:lnTo>
                  <a:lnTo>
                    <a:pt x="535667" y="111814"/>
                  </a:lnTo>
                  <a:close/>
                  <a:moveTo>
                    <a:pt x="726491" y="102013"/>
                  </a:moveTo>
                  <a:cubicBezTo>
                    <a:pt x="727966" y="105705"/>
                    <a:pt x="729467" y="109172"/>
                    <a:pt x="730992" y="112414"/>
                  </a:cubicBezTo>
                  <a:cubicBezTo>
                    <a:pt x="732517" y="115656"/>
                    <a:pt x="734217" y="118723"/>
                    <a:pt x="736092" y="121615"/>
                  </a:cubicBezTo>
                  <a:cubicBezTo>
                    <a:pt x="740418" y="118798"/>
                    <a:pt x="744618" y="115731"/>
                    <a:pt x="748694" y="112414"/>
                  </a:cubicBezTo>
                  <a:cubicBezTo>
                    <a:pt x="752769" y="109097"/>
                    <a:pt x="756570" y="105630"/>
                    <a:pt x="760095" y="102013"/>
                  </a:cubicBezTo>
                  <a:close/>
                  <a:moveTo>
                    <a:pt x="304438" y="98612"/>
                  </a:moveTo>
                  <a:lnTo>
                    <a:pt x="304438" y="104013"/>
                  </a:lnTo>
                  <a:lnTo>
                    <a:pt x="336042" y="104013"/>
                  </a:lnTo>
                  <a:lnTo>
                    <a:pt x="336042" y="98612"/>
                  </a:lnTo>
                  <a:close/>
                  <a:moveTo>
                    <a:pt x="249231" y="98612"/>
                  </a:moveTo>
                  <a:lnTo>
                    <a:pt x="249231" y="104013"/>
                  </a:lnTo>
                  <a:lnTo>
                    <a:pt x="281235" y="104013"/>
                  </a:lnTo>
                  <a:lnTo>
                    <a:pt x="281235" y="98612"/>
                  </a:lnTo>
                  <a:close/>
                  <a:moveTo>
                    <a:pt x="1731817" y="88211"/>
                  </a:moveTo>
                  <a:lnTo>
                    <a:pt x="1731817" y="109014"/>
                  </a:lnTo>
                  <a:lnTo>
                    <a:pt x="1750019" y="109014"/>
                  </a:lnTo>
                  <a:lnTo>
                    <a:pt x="1750019" y="88211"/>
                  </a:lnTo>
                  <a:close/>
                  <a:moveTo>
                    <a:pt x="1691812" y="88211"/>
                  </a:moveTo>
                  <a:lnTo>
                    <a:pt x="1691812" y="109014"/>
                  </a:lnTo>
                  <a:lnTo>
                    <a:pt x="1710014" y="109014"/>
                  </a:lnTo>
                  <a:lnTo>
                    <a:pt x="1710014" y="88211"/>
                  </a:lnTo>
                  <a:close/>
                  <a:moveTo>
                    <a:pt x="224628" y="84811"/>
                  </a:moveTo>
                  <a:lnTo>
                    <a:pt x="360845" y="84811"/>
                  </a:lnTo>
                  <a:lnTo>
                    <a:pt x="360845" y="137017"/>
                  </a:lnTo>
                  <a:lnTo>
                    <a:pt x="304438" y="137017"/>
                  </a:lnTo>
                  <a:lnTo>
                    <a:pt x="304438" y="142818"/>
                  </a:lnTo>
                  <a:lnTo>
                    <a:pt x="361446" y="142818"/>
                  </a:lnTo>
                  <a:lnTo>
                    <a:pt x="361446" y="157420"/>
                  </a:lnTo>
                  <a:lnTo>
                    <a:pt x="304438" y="157420"/>
                  </a:lnTo>
                  <a:lnTo>
                    <a:pt x="304438" y="163220"/>
                  </a:lnTo>
                  <a:lnTo>
                    <a:pt x="375647" y="163220"/>
                  </a:lnTo>
                  <a:lnTo>
                    <a:pt x="375647" y="179222"/>
                  </a:lnTo>
                  <a:lnTo>
                    <a:pt x="209426" y="179222"/>
                  </a:lnTo>
                  <a:lnTo>
                    <a:pt x="209426" y="163220"/>
                  </a:lnTo>
                  <a:lnTo>
                    <a:pt x="281235" y="163220"/>
                  </a:lnTo>
                  <a:lnTo>
                    <a:pt x="281235" y="157420"/>
                  </a:lnTo>
                  <a:lnTo>
                    <a:pt x="223828" y="157420"/>
                  </a:lnTo>
                  <a:lnTo>
                    <a:pt x="223828" y="142818"/>
                  </a:lnTo>
                  <a:lnTo>
                    <a:pt x="281235" y="142818"/>
                  </a:lnTo>
                  <a:lnTo>
                    <a:pt x="281235" y="137017"/>
                  </a:lnTo>
                  <a:lnTo>
                    <a:pt x="224628" y="137017"/>
                  </a:lnTo>
                  <a:close/>
                  <a:moveTo>
                    <a:pt x="461058" y="78010"/>
                  </a:moveTo>
                  <a:lnTo>
                    <a:pt x="461058" y="90811"/>
                  </a:lnTo>
                  <a:lnTo>
                    <a:pt x="535667" y="90811"/>
                  </a:lnTo>
                  <a:lnTo>
                    <a:pt x="535667" y="78010"/>
                  </a:lnTo>
                  <a:close/>
                  <a:moveTo>
                    <a:pt x="1124741" y="68208"/>
                  </a:moveTo>
                  <a:lnTo>
                    <a:pt x="1124741" y="82410"/>
                  </a:lnTo>
                  <a:lnTo>
                    <a:pt x="1145144" y="82410"/>
                  </a:lnTo>
                  <a:lnTo>
                    <a:pt x="1145144" y="68208"/>
                  </a:lnTo>
                  <a:close/>
                  <a:moveTo>
                    <a:pt x="1081336" y="68208"/>
                  </a:moveTo>
                  <a:lnTo>
                    <a:pt x="1081336" y="82410"/>
                  </a:lnTo>
                  <a:lnTo>
                    <a:pt x="1101138" y="82410"/>
                  </a:lnTo>
                  <a:lnTo>
                    <a:pt x="1101138" y="68208"/>
                  </a:lnTo>
                  <a:close/>
                  <a:moveTo>
                    <a:pt x="697488" y="65608"/>
                  </a:moveTo>
                  <a:lnTo>
                    <a:pt x="697488" y="80610"/>
                  </a:lnTo>
                  <a:lnTo>
                    <a:pt x="744693" y="80610"/>
                  </a:lnTo>
                  <a:lnTo>
                    <a:pt x="744693" y="65608"/>
                  </a:lnTo>
                  <a:close/>
                  <a:moveTo>
                    <a:pt x="1669409" y="64808"/>
                  </a:moveTo>
                  <a:lnTo>
                    <a:pt x="1772622" y="64808"/>
                  </a:lnTo>
                  <a:lnTo>
                    <a:pt x="1772622" y="177022"/>
                  </a:lnTo>
                  <a:lnTo>
                    <a:pt x="1669409" y="177022"/>
                  </a:lnTo>
                  <a:close/>
                  <a:moveTo>
                    <a:pt x="1007126" y="63808"/>
                  </a:moveTo>
                  <a:lnTo>
                    <a:pt x="1047931" y="63808"/>
                  </a:lnTo>
                  <a:lnTo>
                    <a:pt x="1047931" y="143218"/>
                  </a:lnTo>
                  <a:cubicBezTo>
                    <a:pt x="1054259" y="147981"/>
                    <a:pt x="1060361" y="151345"/>
                    <a:pt x="1066237" y="153308"/>
                  </a:cubicBezTo>
                  <a:cubicBezTo>
                    <a:pt x="1072113" y="155271"/>
                    <a:pt x="1078601" y="156457"/>
                    <a:pt x="1085699" y="156864"/>
                  </a:cubicBezTo>
                  <a:cubicBezTo>
                    <a:pt x="1092798" y="157271"/>
                    <a:pt x="1101344" y="157523"/>
                    <a:pt x="1111339" y="157620"/>
                  </a:cubicBezTo>
                  <a:cubicBezTo>
                    <a:pt x="1123045" y="157916"/>
                    <a:pt x="1135088" y="157924"/>
                    <a:pt x="1147469" y="157645"/>
                  </a:cubicBezTo>
                  <a:cubicBezTo>
                    <a:pt x="1159850" y="157365"/>
                    <a:pt x="1171343" y="156824"/>
                    <a:pt x="1181948" y="156019"/>
                  </a:cubicBezTo>
                  <a:lnTo>
                    <a:pt x="1175747" y="179022"/>
                  </a:lnTo>
                  <a:cubicBezTo>
                    <a:pt x="1170139" y="179361"/>
                    <a:pt x="1163687" y="179640"/>
                    <a:pt x="1156389" y="179859"/>
                  </a:cubicBezTo>
                  <a:cubicBezTo>
                    <a:pt x="1149092" y="180079"/>
                    <a:pt x="1141795" y="180210"/>
                    <a:pt x="1134498" y="180252"/>
                  </a:cubicBezTo>
                  <a:cubicBezTo>
                    <a:pt x="1127201" y="180294"/>
                    <a:pt x="1120748" y="180218"/>
                    <a:pt x="1115140" y="180022"/>
                  </a:cubicBezTo>
                  <a:cubicBezTo>
                    <a:pt x="1102521" y="179835"/>
                    <a:pt x="1091776" y="179432"/>
                    <a:pt x="1082906" y="178815"/>
                  </a:cubicBezTo>
                  <a:cubicBezTo>
                    <a:pt x="1074036" y="178198"/>
                    <a:pt x="1065944" y="176491"/>
                    <a:pt x="1058629" y="173696"/>
                  </a:cubicBezTo>
                  <a:cubicBezTo>
                    <a:pt x="1051315" y="170900"/>
                    <a:pt x="1043682" y="166142"/>
                    <a:pt x="1035730" y="159420"/>
                  </a:cubicBezTo>
                  <a:cubicBezTo>
                    <a:pt x="1033221" y="162695"/>
                    <a:pt x="1030487" y="165896"/>
                    <a:pt x="1027529" y="169021"/>
                  </a:cubicBezTo>
                  <a:cubicBezTo>
                    <a:pt x="1024570" y="172146"/>
                    <a:pt x="1020836" y="175947"/>
                    <a:pt x="1016327" y="180422"/>
                  </a:cubicBezTo>
                  <a:lnTo>
                    <a:pt x="1000125" y="163020"/>
                  </a:lnTo>
                  <a:cubicBezTo>
                    <a:pt x="1004863" y="158320"/>
                    <a:pt x="1009339" y="153819"/>
                    <a:pt x="1013552" y="149519"/>
                  </a:cubicBezTo>
                  <a:cubicBezTo>
                    <a:pt x="1017765" y="145218"/>
                    <a:pt x="1021491" y="141118"/>
                    <a:pt x="1024728" y="137217"/>
                  </a:cubicBezTo>
                  <a:lnTo>
                    <a:pt x="1024728" y="88411"/>
                  </a:lnTo>
                  <a:lnTo>
                    <a:pt x="1007126" y="88411"/>
                  </a:lnTo>
                  <a:close/>
                  <a:moveTo>
                    <a:pt x="206226" y="63808"/>
                  </a:moveTo>
                  <a:lnTo>
                    <a:pt x="378848" y="63808"/>
                  </a:lnTo>
                  <a:lnTo>
                    <a:pt x="378848" y="78210"/>
                  </a:lnTo>
                  <a:lnTo>
                    <a:pt x="206226" y="78210"/>
                  </a:lnTo>
                  <a:close/>
                  <a:moveTo>
                    <a:pt x="123416" y="55807"/>
                  </a:moveTo>
                  <a:lnTo>
                    <a:pt x="122616" y="57407"/>
                  </a:lnTo>
                  <a:cubicBezTo>
                    <a:pt x="123691" y="66858"/>
                    <a:pt x="125191" y="75509"/>
                    <a:pt x="127116" y="83360"/>
                  </a:cubicBezTo>
                  <a:cubicBezTo>
                    <a:pt x="129041" y="91211"/>
                    <a:pt x="131542" y="98562"/>
                    <a:pt x="134617" y="105413"/>
                  </a:cubicBezTo>
                  <a:cubicBezTo>
                    <a:pt x="137292" y="98246"/>
                    <a:pt x="139443" y="90578"/>
                    <a:pt x="141068" y="82410"/>
                  </a:cubicBezTo>
                  <a:cubicBezTo>
                    <a:pt x="142693" y="74243"/>
                    <a:pt x="143943" y="65375"/>
                    <a:pt x="144818" y="55807"/>
                  </a:cubicBezTo>
                  <a:close/>
                  <a:moveTo>
                    <a:pt x="2109664" y="48206"/>
                  </a:moveTo>
                  <a:cubicBezTo>
                    <a:pt x="2105830" y="57040"/>
                    <a:pt x="2101496" y="65575"/>
                    <a:pt x="2096662" y="73809"/>
                  </a:cubicBezTo>
                  <a:lnTo>
                    <a:pt x="2081261" y="64208"/>
                  </a:lnTo>
                  <a:lnTo>
                    <a:pt x="2081261" y="120015"/>
                  </a:lnTo>
                  <a:cubicBezTo>
                    <a:pt x="2083494" y="118648"/>
                    <a:pt x="2085628" y="116181"/>
                    <a:pt x="2087661" y="112614"/>
                  </a:cubicBezTo>
                  <a:cubicBezTo>
                    <a:pt x="2089132" y="109307"/>
                    <a:pt x="2091058" y="104475"/>
                    <a:pt x="2093440" y="98116"/>
                  </a:cubicBezTo>
                  <a:cubicBezTo>
                    <a:pt x="2095822" y="91757"/>
                    <a:pt x="2098237" y="84909"/>
                    <a:pt x="2100685" y="77573"/>
                  </a:cubicBezTo>
                  <a:cubicBezTo>
                    <a:pt x="2103134" y="70236"/>
                    <a:pt x="2105193" y="63447"/>
                    <a:pt x="2106864" y="57207"/>
                  </a:cubicBezTo>
                  <a:lnTo>
                    <a:pt x="2127666" y="63608"/>
                  </a:lnTo>
                  <a:cubicBezTo>
                    <a:pt x="2125797" y="69865"/>
                    <a:pt x="2123579" y="76664"/>
                    <a:pt x="2121013" y="84003"/>
                  </a:cubicBezTo>
                  <a:cubicBezTo>
                    <a:pt x="2118448" y="91342"/>
                    <a:pt x="2115949" y="98081"/>
                    <a:pt x="2113517" y="104220"/>
                  </a:cubicBezTo>
                  <a:cubicBezTo>
                    <a:pt x="2111084" y="110359"/>
                    <a:pt x="2109133" y="114757"/>
                    <a:pt x="2107664" y="117415"/>
                  </a:cubicBezTo>
                  <a:cubicBezTo>
                    <a:pt x="2110956" y="117110"/>
                    <a:pt x="2114473" y="116669"/>
                    <a:pt x="2118215" y="116089"/>
                  </a:cubicBezTo>
                  <a:cubicBezTo>
                    <a:pt x="2121957" y="115510"/>
                    <a:pt x="2125974" y="114818"/>
                    <a:pt x="2130267" y="114014"/>
                  </a:cubicBezTo>
                  <a:cubicBezTo>
                    <a:pt x="2128558" y="109168"/>
                    <a:pt x="2126875" y="104659"/>
                    <a:pt x="2125216" y="100488"/>
                  </a:cubicBezTo>
                  <a:cubicBezTo>
                    <a:pt x="2123557" y="96316"/>
                    <a:pt x="2121974" y="92757"/>
                    <a:pt x="2120465" y="89811"/>
                  </a:cubicBezTo>
                  <a:lnTo>
                    <a:pt x="2136867" y="83010"/>
                  </a:lnTo>
                  <a:cubicBezTo>
                    <a:pt x="2139201" y="87986"/>
                    <a:pt x="2141635" y="93587"/>
                    <a:pt x="2144168" y="99812"/>
                  </a:cubicBezTo>
                  <a:cubicBezTo>
                    <a:pt x="2146702" y="106038"/>
                    <a:pt x="2149136" y="112439"/>
                    <a:pt x="2151469" y="119015"/>
                  </a:cubicBezTo>
                  <a:cubicBezTo>
                    <a:pt x="2151673" y="109988"/>
                    <a:pt x="2151866" y="100372"/>
                    <a:pt x="2152047" y="90167"/>
                  </a:cubicBezTo>
                  <a:cubicBezTo>
                    <a:pt x="2152229" y="79962"/>
                    <a:pt x="2152377" y="70924"/>
                    <a:pt x="2152492" y="63052"/>
                  </a:cubicBezTo>
                  <a:cubicBezTo>
                    <a:pt x="2152606" y="55181"/>
                    <a:pt x="2152666" y="50232"/>
                    <a:pt x="2152669" y="48206"/>
                  </a:cubicBezTo>
                  <a:close/>
                  <a:moveTo>
                    <a:pt x="2039655" y="45406"/>
                  </a:moveTo>
                  <a:lnTo>
                    <a:pt x="2057457" y="46206"/>
                  </a:lnTo>
                  <a:lnTo>
                    <a:pt x="2057457" y="107013"/>
                  </a:lnTo>
                  <a:cubicBezTo>
                    <a:pt x="2057457" y="113647"/>
                    <a:pt x="2057058" y="119782"/>
                    <a:pt x="2056257" y="125416"/>
                  </a:cubicBezTo>
                  <a:cubicBezTo>
                    <a:pt x="2061320" y="130991"/>
                    <a:pt x="2066846" y="137092"/>
                    <a:pt x="2072834" y="143718"/>
                  </a:cubicBezTo>
                  <a:cubicBezTo>
                    <a:pt x="2078823" y="150344"/>
                    <a:pt x="2083698" y="155844"/>
                    <a:pt x="2087461" y="160220"/>
                  </a:cubicBezTo>
                  <a:lnTo>
                    <a:pt x="2072459" y="178022"/>
                  </a:lnTo>
                  <a:cubicBezTo>
                    <a:pt x="2069572" y="174005"/>
                    <a:pt x="2066096" y="169338"/>
                    <a:pt x="2062033" y="164020"/>
                  </a:cubicBezTo>
                  <a:cubicBezTo>
                    <a:pt x="2057970" y="158703"/>
                    <a:pt x="2053845" y="153436"/>
                    <a:pt x="2049657" y="148218"/>
                  </a:cubicBezTo>
                  <a:cubicBezTo>
                    <a:pt x="2046598" y="154653"/>
                    <a:pt x="2042514" y="160887"/>
                    <a:pt x="2037405" y="166921"/>
                  </a:cubicBezTo>
                  <a:cubicBezTo>
                    <a:pt x="2032296" y="172955"/>
                    <a:pt x="2025912" y="179189"/>
                    <a:pt x="2018253" y="185623"/>
                  </a:cubicBezTo>
                  <a:lnTo>
                    <a:pt x="2003051" y="167621"/>
                  </a:lnTo>
                  <a:cubicBezTo>
                    <a:pt x="2011563" y="161674"/>
                    <a:pt x="2018519" y="155654"/>
                    <a:pt x="2023920" y="149559"/>
                  </a:cubicBezTo>
                  <a:cubicBezTo>
                    <a:pt x="2029321" y="143465"/>
                    <a:pt x="2033299" y="136570"/>
                    <a:pt x="2035855" y="128875"/>
                  </a:cubicBezTo>
                  <a:cubicBezTo>
                    <a:pt x="2038411" y="121181"/>
                    <a:pt x="2039678" y="111960"/>
                    <a:pt x="2039655" y="101213"/>
                  </a:cubicBezTo>
                  <a:close/>
                  <a:moveTo>
                    <a:pt x="1304763" y="45406"/>
                  </a:moveTo>
                  <a:lnTo>
                    <a:pt x="1304763" y="83610"/>
                  </a:lnTo>
                  <a:lnTo>
                    <a:pt x="1325166" y="83610"/>
                  </a:lnTo>
                  <a:lnTo>
                    <a:pt x="1313965" y="73009"/>
                  </a:lnTo>
                  <a:cubicBezTo>
                    <a:pt x="1317532" y="69209"/>
                    <a:pt x="1321299" y="64858"/>
                    <a:pt x="1325266" y="59957"/>
                  </a:cubicBezTo>
                  <a:cubicBezTo>
                    <a:pt x="1329233" y="55057"/>
                    <a:pt x="1333000" y="50206"/>
                    <a:pt x="1336567" y="45406"/>
                  </a:cubicBezTo>
                  <a:close/>
                  <a:moveTo>
                    <a:pt x="1250757" y="45406"/>
                  </a:moveTo>
                  <a:cubicBezTo>
                    <a:pt x="1254349" y="49223"/>
                    <a:pt x="1258016" y="53440"/>
                    <a:pt x="1261758" y="58057"/>
                  </a:cubicBezTo>
                  <a:cubicBezTo>
                    <a:pt x="1265500" y="62674"/>
                    <a:pt x="1268767" y="66992"/>
                    <a:pt x="1271559" y="71009"/>
                  </a:cubicBezTo>
                  <a:lnTo>
                    <a:pt x="1258158" y="83610"/>
                  </a:lnTo>
                  <a:lnTo>
                    <a:pt x="1280560" y="83610"/>
                  </a:lnTo>
                  <a:lnTo>
                    <a:pt x="1280560" y="45406"/>
                  </a:lnTo>
                  <a:close/>
                  <a:moveTo>
                    <a:pt x="249231" y="39205"/>
                  </a:moveTo>
                  <a:lnTo>
                    <a:pt x="249231" y="44405"/>
                  </a:lnTo>
                  <a:lnTo>
                    <a:pt x="336442" y="44405"/>
                  </a:lnTo>
                  <a:lnTo>
                    <a:pt x="336442" y="39205"/>
                  </a:lnTo>
                  <a:close/>
                  <a:moveTo>
                    <a:pt x="1922041" y="33204"/>
                  </a:moveTo>
                  <a:cubicBezTo>
                    <a:pt x="1918965" y="38501"/>
                    <a:pt x="1915365" y="43860"/>
                    <a:pt x="1911239" y="49281"/>
                  </a:cubicBezTo>
                  <a:cubicBezTo>
                    <a:pt x="1907114" y="54703"/>
                    <a:pt x="1902313" y="60212"/>
                    <a:pt x="1896838" y="65808"/>
                  </a:cubicBezTo>
                  <a:lnTo>
                    <a:pt x="1946644" y="65808"/>
                  </a:lnTo>
                  <a:cubicBezTo>
                    <a:pt x="1941118" y="60187"/>
                    <a:pt x="1936267" y="54628"/>
                    <a:pt x="1932092" y="49131"/>
                  </a:cubicBezTo>
                  <a:cubicBezTo>
                    <a:pt x="1927916" y="43635"/>
                    <a:pt x="1924566" y="38326"/>
                    <a:pt x="1922041" y="33204"/>
                  </a:cubicBezTo>
                  <a:close/>
                  <a:moveTo>
                    <a:pt x="697488" y="29804"/>
                  </a:moveTo>
                  <a:lnTo>
                    <a:pt x="697488" y="43805"/>
                  </a:lnTo>
                  <a:lnTo>
                    <a:pt x="744693" y="43805"/>
                  </a:lnTo>
                  <a:lnTo>
                    <a:pt x="744693" y="29804"/>
                  </a:lnTo>
                  <a:close/>
                  <a:moveTo>
                    <a:pt x="249231" y="21203"/>
                  </a:moveTo>
                  <a:lnTo>
                    <a:pt x="249231" y="26403"/>
                  </a:lnTo>
                  <a:lnTo>
                    <a:pt x="336442" y="26403"/>
                  </a:lnTo>
                  <a:lnTo>
                    <a:pt x="336442" y="21203"/>
                  </a:lnTo>
                  <a:close/>
                  <a:moveTo>
                    <a:pt x="1421378" y="12602"/>
                  </a:moveTo>
                  <a:lnTo>
                    <a:pt x="1563396" y="12602"/>
                  </a:lnTo>
                  <a:lnTo>
                    <a:pt x="1563396" y="36605"/>
                  </a:lnTo>
                  <a:lnTo>
                    <a:pt x="1504988" y="36605"/>
                  </a:lnTo>
                  <a:lnTo>
                    <a:pt x="1504988" y="68609"/>
                  </a:lnTo>
                  <a:lnTo>
                    <a:pt x="1573997" y="68609"/>
                  </a:lnTo>
                  <a:lnTo>
                    <a:pt x="1573997" y="93212"/>
                  </a:lnTo>
                  <a:lnTo>
                    <a:pt x="1507789" y="93212"/>
                  </a:lnTo>
                  <a:cubicBezTo>
                    <a:pt x="1514102" y="108705"/>
                    <a:pt x="1523578" y="121974"/>
                    <a:pt x="1536217" y="133017"/>
                  </a:cubicBezTo>
                  <a:cubicBezTo>
                    <a:pt x="1548856" y="144060"/>
                    <a:pt x="1564584" y="153527"/>
                    <a:pt x="1583398" y="161420"/>
                  </a:cubicBezTo>
                  <a:lnTo>
                    <a:pt x="1569797" y="187623"/>
                  </a:lnTo>
                  <a:cubicBezTo>
                    <a:pt x="1551032" y="177672"/>
                    <a:pt x="1535355" y="167271"/>
                    <a:pt x="1522766" y="156420"/>
                  </a:cubicBezTo>
                  <a:cubicBezTo>
                    <a:pt x="1510177" y="145568"/>
                    <a:pt x="1500451" y="133367"/>
                    <a:pt x="1493587" y="119815"/>
                  </a:cubicBezTo>
                  <a:cubicBezTo>
                    <a:pt x="1487699" y="131375"/>
                    <a:pt x="1478723" y="142759"/>
                    <a:pt x="1466659" y="153969"/>
                  </a:cubicBezTo>
                  <a:cubicBezTo>
                    <a:pt x="1454595" y="165179"/>
                    <a:pt x="1438768" y="175864"/>
                    <a:pt x="1419178" y="186023"/>
                  </a:cubicBezTo>
                  <a:lnTo>
                    <a:pt x="1401776" y="162820"/>
                  </a:lnTo>
                  <a:cubicBezTo>
                    <a:pt x="1421795" y="153394"/>
                    <a:pt x="1438213" y="142993"/>
                    <a:pt x="1451032" y="131616"/>
                  </a:cubicBezTo>
                  <a:cubicBezTo>
                    <a:pt x="1463850" y="120240"/>
                    <a:pt x="1472368" y="107438"/>
                    <a:pt x="1476585" y="93212"/>
                  </a:cubicBezTo>
                  <a:lnTo>
                    <a:pt x="1410777" y="93212"/>
                  </a:lnTo>
                  <a:lnTo>
                    <a:pt x="1410777" y="68609"/>
                  </a:lnTo>
                  <a:lnTo>
                    <a:pt x="1479185" y="68609"/>
                  </a:lnTo>
                  <a:lnTo>
                    <a:pt x="1479185" y="36605"/>
                  </a:lnTo>
                  <a:lnTo>
                    <a:pt x="1421378" y="36605"/>
                  </a:lnTo>
                  <a:close/>
                  <a:moveTo>
                    <a:pt x="675485" y="8601"/>
                  </a:moveTo>
                  <a:lnTo>
                    <a:pt x="767496" y="8601"/>
                  </a:lnTo>
                  <a:lnTo>
                    <a:pt x="767496" y="102013"/>
                  </a:lnTo>
                  <a:lnTo>
                    <a:pt x="763696" y="102013"/>
                  </a:lnTo>
                  <a:lnTo>
                    <a:pt x="775297" y="116615"/>
                  </a:lnTo>
                  <a:cubicBezTo>
                    <a:pt x="771230" y="120177"/>
                    <a:pt x="766863" y="123753"/>
                    <a:pt x="762196" y="127341"/>
                  </a:cubicBezTo>
                  <a:cubicBezTo>
                    <a:pt x="757528" y="130929"/>
                    <a:pt x="752961" y="134154"/>
                    <a:pt x="748494" y="137017"/>
                  </a:cubicBezTo>
                  <a:cubicBezTo>
                    <a:pt x="753153" y="141493"/>
                    <a:pt x="758387" y="145543"/>
                    <a:pt x="764196" y="149169"/>
                  </a:cubicBezTo>
                  <a:cubicBezTo>
                    <a:pt x="770005" y="152794"/>
                    <a:pt x="776639" y="156144"/>
                    <a:pt x="784098" y="159220"/>
                  </a:cubicBezTo>
                  <a:lnTo>
                    <a:pt x="770497" y="179822"/>
                  </a:lnTo>
                  <a:cubicBezTo>
                    <a:pt x="759255" y="173461"/>
                    <a:pt x="749424" y="166692"/>
                    <a:pt x="741004" y="159516"/>
                  </a:cubicBezTo>
                  <a:cubicBezTo>
                    <a:pt x="732584" y="152340"/>
                    <a:pt x="725421" y="144119"/>
                    <a:pt x="719513" y="134854"/>
                  </a:cubicBezTo>
                  <a:cubicBezTo>
                    <a:pt x="713604" y="125588"/>
                    <a:pt x="708796" y="114641"/>
                    <a:pt x="705088" y="102013"/>
                  </a:cubicBezTo>
                  <a:lnTo>
                    <a:pt x="697488" y="102013"/>
                  </a:lnTo>
                  <a:lnTo>
                    <a:pt x="697488" y="152419"/>
                  </a:lnTo>
                  <a:cubicBezTo>
                    <a:pt x="701526" y="150760"/>
                    <a:pt x="705901" y="148927"/>
                    <a:pt x="710614" y="146918"/>
                  </a:cubicBezTo>
                  <a:cubicBezTo>
                    <a:pt x="715327" y="144910"/>
                    <a:pt x="719553" y="143076"/>
                    <a:pt x="723291" y="141418"/>
                  </a:cubicBezTo>
                  <a:lnTo>
                    <a:pt x="728491" y="162220"/>
                  </a:lnTo>
                  <a:cubicBezTo>
                    <a:pt x="726887" y="163112"/>
                    <a:pt x="723095" y="164829"/>
                    <a:pt x="717115" y="167371"/>
                  </a:cubicBezTo>
                  <a:cubicBezTo>
                    <a:pt x="711135" y="169913"/>
                    <a:pt x="704793" y="172730"/>
                    <a:pt x="698088" y="175822"/>
                  </a:cubicBezTo>
                  <a:cubicBezTo>
                    <a:pt x="694091" y="177751"/>
                    <a:pt x="690583" y="179493"/>
                    <a:pt x="687561" y="181048"/>
                  </a:cubicBezTo>
                  <a:cubicBezTo>
                    <a:pt x="684540" y="182602"/>
                    <a:pt x="681981" y="183794"/>
                    <a:pt x="679885" y="184623"/>
                  </a:cubicBezTo>
                  <a:lnTo>
                    <a:pt x="669484" y="163620"/>
                  </a:lnTo>
                  <a:cubicBezTo>
                    <a:pt x="672184" y="162620"/>
                    <a:pt x="673885" y="161420"/>
                    <a:pt x="674585" y="160020"/>
                  </a:cubicBezTo>
                  <a:cubicBezTo>
                    <a:pt x="675285" y="158620"/>
                    <a:pt x="675585" y="156420"/>
                    <a:pt x="675485" y="153419"/>
                  </a:cubicBezTo>
                  <a:close/>
                  <a:moveTo>
                    <a:pt x="610677" y="8001"/>
                  </a:moveTo>
                  <a:lnTo>
                    <a:pt x="669484" y="8001"/>
                  </a:lnTo>
                  <a:lnTo>
                    <a:pt x="669484" y="31604"/>
                  </a:lnTo>
                  <a:cubicBezTo>
                    <a:pt x="667880" y="39230"/>
                    <a:pt x="665988" y="46331"/>
                    <a:pt x="663808" y="52907"/>
                  </a:cubicBezTo>
                  <a:cubicBezTo>
                    <a:pt x="661629" y="59482"/>
                    <a:pt x="659187" y="65983"/>
                    <a:pt x="656483" y="72409"/>
                  </a:cubicBezTo>
                  <a:cubicBezTo>
                    <a:pt x="658469" y="76337"/>
                    <a:pt x="660452" y="80305"/>
                    <a:pt x="662431" y="84314"/>
                  </a:cubicBezTo>
                  <a:cubicBezTo>
                    <a:pt x="664411" y="88323"/>
                    <a:pt x="666068" y="93210"/>
                    <a:pt x="667402" y="98975"/>
                  </a:cubicBezTo>
                  <a:cubicBezTo>
                    <a:pt x="668737" y="104740"/>
                    <a:pt x="669431" y="112220"/>
                    <a:pt x="669484" y="121415"/>
                  </a:cubicBezTo>
                  <a:cubicBezTo>
                    <a:pt x="669457" y="129026"/>
                    <a:pt x="668733" y="134696"/>
                    <a:pt x="667313" y="138425"/>
                  </a:cubicBezTo>
                  <a:cubicBezTo>
                    <a:pt x="665894" y="142154"/>
                    <a:pt x="663940" y="144682"/>
                    <a:pt x="661454" y="146011"/>
                  </a:cubicBezTo>
                  <a:cubicBezTo>
                    <a:pt x="658967" y="147339"/>
                    <a:pt x="656109" y="148209"/>
                    <a:pt x="652882" y="148619"/>
                  </a:cubicBezTo>
                  <a:lnTo>
                    <a:pt x="642281" y="150619"/>
                  </a:lnTo>
                  <a:lnTo>
                    <a:pt x="633880" y="127616"/>
                  </a:lnTo>
                  <a:lnTo>
                    <a:pt x="641481" y="126016"/>
                  </a:lnTo>
                  <a:cubicBezTo>
                    <a:pt x="644173" y="125632"/>
                    <a:pt x="646140" y="124549"/>
                    <a:pt x="647381" y="122765"/>
                  </a:cubicBezTo>
                  <a:cubicBezTo>
                    <a:pt x="648623" y="120982"/>
                    <a:pt x="649190" y="117798"/>
                    <a:pt x="649082" y="113214"/>
                  </a:cubicBezTo>
                  <a:cubicBezTo>
                    <a:pt x="648636" y="106026"/>
                    <a:pt x="646927" y="99250"/>
                    <a:pt x="643956" y="92887"/>
                  </a:cubicBezTo>
                  <a:cubicBezTo>
                    <a:pt x="640985" y="86523"/>
                    <a:pt x="637626" y="80498"/>
                    <a:pt x="633880" y="74809"/>
                  </a:cubicBezTo>
                  <a:cubicBezTo>
                    <a:pt x="636655" y="67958"/>
                    <a:pt x="639355" y="60858"/>
                    <a:pt x="641981" y="53507"/>
                  </a:cubicBezTo>
                  <a:cubicBezTo>
                    <a:pt x="644606" y="46156"/>
                    <a:pt x="646706" y="38855"/>
                    <a:pt x="648281" y="31604"/>
                  </a:cubicBezTo>
                  <a:lnTo>
                    <a:pt x="632279" y="31604"/>
                  </a:lnTo>
                  <a:lnTo>
                    <a:pt x="632279" y="181423"/>
                  </a:lnTo>
                  <a:lnTo>
                    <a:pt x="610677" y="181423"/>
                  </a:lnTo>
                  <a:close/>
                  <a:moveTo>
                    <a:pt x="1029929" y="6601"/>
                  </a:moveTo>
                  <a:cubicBezTo>
                    <a:pt x="1033588" y="11156"/>
                    <a:pt x="1037572" y="16798"/>
                    <a:pt x="1041881" y="23528"/>
                  </a:cubicBezTo>
                  <a:cubicBezTo>
                    <a:pt x="1046189" y="30258"/>
                    <a:pt x="1049873" y="36550"/>
                    <a:pt x="1052932" y="42405"/>
                  </a:cubicBezTo>
                  <a:lnTo>
                    <a:pt x="1033530" y="55807"/>
                  </a:lnTo>
                  <a:cubicBezTo>
                    <a:pt x="1031855" y="52082"/>
                    <a:pt x="1029648" y="47797"/>
                    <a:pt x="1026906" y="42953"/>
                  </a:cubicBezTo>
                  <a:cubicBezTo>
                    <a:pt x="1024165" y="38110"/>
                    <a:pt x="1021335" y="33455"/>
                    <a:pt x="1018417" y="28989"/>
                  </a:cubicBezTo>
                  <a:cubicBezTo>
                    <a:pt x="1015498" y="24523"/>
                    <a:pt x="1012934" y="20994"/>
                    <a:pt x="1010727" y="18402"/>
                  </a:cubicBezTo>
                  <a:close/>
                  <a:moveTo>
                    <a:pt x="224228" y="6601"/>
                  </a:moveTo>
                  <a:lnTo>
                    <a:pt x="361245" y="6601"/>
                  </a:lnTo>
                  <a:lnTo>
                    <a:pt x="361245" y="57807"/>
                  </a:lnTo>
                  <a:lnTo>
                    <a:pt x="224228" y="57807"/>
                  </a:lnTo>
                  <a:close/>
                  <a:moveTo>
                    <a:pt x="116615" y="3600"/>
                  </a:moveTo>
                  <a:lnTo>
                    <a:pt x="140018" y="8001"/>
                  </a:lnTo>
                  <a:cubicBezTo>
                    <a:pt x="139126" y="11701"/>
                    <a:pt x="138109" y="15502"/>
                    <a:pt x="136967" y="19402"/>
                  </a:cubicBezTo>
                  <a:cubicBezTo>
                    <a:pt x="135826" y="23303"/>
                    <a:pt x="134509" y="27303"/>
                    <a:pt x="133017" y="31404"/>
                  </a:cubicBezTo>
                  <a:lnTo>
                    <a:pt x="178623" y="31404"/>
                  </a:lnTo>
                  <a:lnTo>
                    <a:pt x="178623" y="55807"/>
                  </a:lnTo>
                  <a:lnTo>
                    <a:pt x="168221" y="55807"/>
                  </a:lnTo>
                  <a:cubicBezTo>
                    <a:pt x="166700" y="71584"/>
                    <a:pt x="164492" y="85486"/>
                    <a:pt x="161596" y="97512"/>
                  </a:cubicBezTo>
                  <a:cubicBezTo>
                    <a:pt x="158699" y="109539"/>
                    <a:pt x="154640" y="120440"/>
                    <a:pt x="149419" y="130216"/>
                  </a:cubicBezTo>
                  <a:cubicBezTo>
                    <a:pt x="154090" y="136163"/>
                    <a:pt x="159399" y="141922"/>
                    <a:pt x="165346" y="147493"/>
                  </a:cubicBezTo>
                  <a:cubicBezTo>
                    <a:pt x="171293" y="153065"/>
                    <a:pt x="178052" y="158774"/>
                    <a:pt x="185623" y="164621"/>
                  </a:cubicBezTo>
                  <a:lnTo>
                    <a:pt x="169021" y="185223"/>
                  </a:lnTo>
                  <a:cubicBezTo>
                    <a:pt x="162321" y="179531"/>
                    <a:pt x="156220" y="173763"/>
                    <a:pt x="150719" y="167921"/>
                  </a:cubicBezTo>
                  <a:cubicBezTo>
                    <a:pt x="145218" y="162079"/>
                    <a:pt x="140318" y="156111"/>
                    <a:pt x="136017" y="150019"/>
                  </a:cubicBezTo>
                  <a:cubicBezTo>
                    <a:pt x="126649" y="161387"/>
                    <a:pt x="113981" y="173055"/>
                    <a:pt x="98013" y="185023"/>
                  </a:cubicBezTo>
                  <a:lnTo>
                    <a:pt x="83611" y="167821"/>
                  </a:lnTo>
                  <a:lnTo>
                    <a:pt x="80010" y="175222"/>
                  </a:lnTo>
                  <a:lnTo>
                    <a:pt x="60608" y="164020"/>
                  </a:lnTo>
                  <a:cubicBezTo>
                    <a:pt x="55074" y="167529"/>
                    <a:pt x="48440" y="171013"/>
                    <a:pt x="40705" y="174472"/>
                  </a:cubicBezTo>
                  <a:cubicBezTo>
                    <a:pt x="32971" y="177931"/>
                    <a:pt x="23737" y="181314"/>
                    <a:pt x="13002" y="184623"/>
                  </a:cubicBezTo>
                  <a:lnTo>
                    <a:pt x="2401" y="164020"/>
                  </a:lnTo>
                  <a:cubicBezTo>
                    <a:pt x="10402" y="162129"/>
                    <a:pt x="17502" y="160262"/>
                    <a:pt x="23703" y="158420"/>
                  </a:cubicBezTo>
                  <a:cubicBezTo>
                    <a:pt x="29904" y="156578"/>
                    <a:pt x="35205" y="154711"/>
                    <a:pt x="39605" y="152819"/>
                  </a:cubicBezTo>
                  <a:cubicBezTo>
                    <a:pt x="30037" y="148052"/>
                    <a:pt x="20570" y="143785"/>
                    <a:pt x="11202" y="140017"/>
                  </a:cubicBezTo>
                  <a:cubicBezTo>
                    <a:pt x="14402" y="135217"/>
                    <a:pt x="17402" y="130216"/>
                    <a:pt x="20203" y="125016"/>
                  </a:cubicBezTo>
                  <a:lnTo>
                    <a:pt x="4401" y="125016"/>
                  </a:lnTo>
                  <a:lnTo>
                    <a:pt x="4401" y="105013"/>
                  </a:lnTo>
                  <a:lnTo>
                    <a:pt x="30004" y="105013"/>
                  </a:lnTo>
                  <a:cubicBezTo>
                    <a:pt x="31804" y="100813"/>
                    <a:pt x="33404" y="96812"/>
                    <a:pt x="34805" y="93012"/>
                  </a:cubicBezTo>
                  <a:lnTo>
                    <a:pt x="57407" y="99012"/>
                  </a:lnTo>
                  <a:lnTo>
                    <a:pt x="55207" y="105013"/>
                  </a:lnTo>
                  <a:lnTo>
                    <a:pt x="94012" y="105013"/>
                  </a:lnTo>
                  <a:lnTo>
                    <a:pt x="94012" y="123815"/>
                  </a:lnTo>
                  <a:cubicBezTo>
                    <a:pt x="91787" y="128308"/>
                    <a:pt x="89486" y="132625"/>
                    <a:pt x="87111" y="136767"/>
                  </a:cubicBezTo>
                  <a:cubicBezTo>
                    <a:pt x="84736" y="140909"/>
                    <a:pt x="81836" y="144926"/>
                    <a:pt x="78410" y="148819"/>
                  </a:cubicBezTo>
                  <a:cubicBezTo>
                    <a:pt x="82177" y="150385"/>
                    <a:pt x="86044" y="152252"/>
                    <a:pt x="90012" y="154419"/>
                  </a:cubicBezTo>
                  <a:lnTo>
                    <a:pt x="85011" y="164621"/>
                  </a:lnTo>
                  <a:cubicBezTo>
                    <a:pt x="93483" y="159053"/>
                    <a:pt x="100842" y="153286"/>
                    <a:pt x="107089" y="147318"/>
                  </a:cubicBezTo>
                  <a:cubicBezTo>
                    <a:pt x="113335" y="141351"/>
                    <a:pt x="118644" y="134983"/>
                    <a:pt x="123016" y="128216"/>
                  </a:cubicBezTo>
                  <a:cubicBezTo>
                    <a:pt x="119740" y="121436"/>
                    <a:pt x="116990" y="114443"/>
                    <a:pt x="114765" y="107238"/>
                  </a:cubicBezTo>
                  <a:cubicBezTo>
                    <a:pt x="112539" y="100033"/>
                    <a:pt x="110689" y="92491"/>
                    <a:pt x="109214" y="84611"/>
                  </a:cubicBezTo>
                  <a:lnTo>
                    <a:pt x="102813" y="95812"/>
                  </a:lnTo>
                  <a:lnTo>
                    <a:pt x="96212" y="84010"/>
                  </a:lnTo>
                  <a:lnTo>
                    <a:pt x="85211" y="98812"/>
                  </a:lnTo>
                  <a:cubicBezTo>
                    <a:pt x="82256" y="95579"/>
                    <a:pt x="79064" y="92445"/>
                    <a:pt x="75635" y="89411"/>
                  </a:cubicBezTo>
                  <a:cubicBezTo>
                    <a:pt x="72205" y="86377"/>
                    <a:pt x="68863" y="83644"/>
                    <a:pt x="65608" y="81210"/>
                  </a:cubicBezTo>
                  <a:lnTo>
                    <a:pt x="65608" y="94612"/>
                  </a:lnTo>
                  <a:lnTo>
                    <a:pt x="43606" y="94612"/>
                  </a:lnTo>
                  <a:lnTo>
                    <a:pt x="43606" y="78010"/>
                  </a:lnTo>
                  <a:cubicBezTo>
                    <a:pt x="39355" y="82719"/>
                    <a:pt x="34655" y="87203"/>
                    <a:pt x="29504" y="91461"/>
                  </a:cubicBezTo>
                  <a:cubicBezTo>
                    <a:pt x="24353" y="95720"/>
                    <a:pt x="18453" y="99704"/>
                    <a:pt x="11802" y="103413"/>
                  </a:cubicBezTo>
                  <a:lnTo>
                    <a:pt x="0" y="85011"/>
                  </a:lnTo>
                  <a:cubicBezTo>
                    <a:pt x="7105" y="81894"/>
                    <a:pt x="13648" y="78376"/>
                    <a:pt x="19628" y="74459"/>
                  </a:cubicBezTo>
                  <a:cubicBezTo>
                    <a:pt x="25608" y="70542"/>
                    <a:pt x="31000" y="66325"/>
                    <a:pt x="35805" y="61808"/>
                  </a:cubicBezTo>
                  <a:lnTo>
                    <a:pt x="7601" y="61808"/>
                  </a:lnTo>
                  <a:lnTo>
                    <a:pt x="7601" y="42005"/>
                  </a:lnTo>
                  <a:lnTo>
                    <a:pt x="24403" y="42005"/>
                  </a:lnTo>
                  <a:cubicBezTo>
                    <a:pt x="22207" y="37859"/>
                    <a:pt x="19649" y="33600"/>
                    <a:pt x="16727" y="29229"/>
                  </a:cubicBezTo>
                  <a:cubicBezTo>
                    <a:pt x="13806" y="24857"/>
                    <a:pt x="11098" y="21248"/>
                    <a:pt x="8601" y="18402"/>
                  </a:cubicBezTo>
                  <a:lnTo>
                    <a:pt x="24003" y="8201"/>
                  </a:lnTo>
                  <a:cubicBezTo>
                    <a:pt x="26787" y="11226"/>
                    <a:pt x="29721" y="14977"/>
                    <a:pt x="32804" y="19452"/>
                  </a:cubicBezTo>
                  <a:cubicBezTo>
                    <a:pt x="35888" y="23928"/>
                    <a:pt x="38622" y="28378"/>
                    <a:pt x="41005" y="32804"/>
                  </a:cubicBezTo>
                  <a:lnTo>
                    <a:pt x="27804" y="42005"/>
                  </a:lnTo>
                  <a:lnTo>
                    <a:pt x="43606" y="42005"/>
                  </a:lnTo>
                  <a:lnTo>
                    <a:pt x="43606" y="3800"/>
                  </a:lnTo>
                  <a:lnTo>
                    <a:pt x="65608" y="5001"/>
                  </a:lnTo>
                  <a:lnTo>
                    <a:pt x="65608" y="33804"/>
                  </a:lnTo>
                  <a:cubicBezTo>
                    <a:pt x="68613" y="30345"/>
                    <a:pt x="71705" y="26162"/>
                    <a:pt x="74885" y="21253"/>
                  </a:cubicBezTo>
                  <a:cubicBezTo>
                    <a:pt x="78064" y="16344"/>
                    <a:pt x="80706" y="11660"/>
                    <a:pt x="82811" y="7201"/>
                  </a:cubicBezTo>
                  <a:lnTo>
                    <a:pt x="99813" y="18202"/>
                  </a:lnTo>
                  <a:cubicBezTo>
                    <a:pt x="97437" y="21932"/>
                    <a:pt x="94737" y="25974"/>
                    <a:pt x="91712" y="30329"/>
                  </a:cubicBezTo>
                  <a:cubicBezTo>
                    <a:pt x="88686" y="34683"/>
                    <a:pt x="85786" y="38576"/>
                    <a:pt x="83011" y="42005"/>
                  </a:cubicBezTo>
                  <a:lnTo>
                    <a:pt x="94612" y="42005"/>
                  </a:lnTo>
                  <a:lnTo>
                    <a:pt x="94612" y="61808"/>
                  </a:lnTo>
                  <a:lnTo>
                    <a:pt x="65608" y="61808"/>
                  </a:lnTo>
                  <a:lnTo>
                    <a:pt x="65608" y="71409"/>
                  </a:lnTo>
                  <a:lnTo>
                    <a:pt x="72009" y="64008"/>
                  </a:lnTo>
                  <a:cubicBezTo>
                    <a:pt x="75243" y="66033"/>
                    <a:pt x="78877" y="68634"/>
                    <a:pt x="82911" y="71809"/>
                  </a:cubicBezTo>
                  <a:cubicBezTo>
                    <a:pt x="86944" y="74984"/>
                    <a:pt x="91178" y="78585"/>
                    <a:pt x="95612" y="82610"/>
                  </a:cubicBezTo>
                  <a:lnTo>
                    <a:pt x="89011" y="70809"/>
                  </a:lnTo>
                  <a:cubicBezTo>
                    <a:pt x="90095" y="69321"/>
                    <a:pt x="91078" y="67846"/>
                    <a:pt x="91962" y="66383"/>
                  </a:cubicBezTo>
                  <a:cubicBezTo>
                    <a:pt x="92845" y="64921"/>
                    <a:pt x="93729" y="63395"/>
                    <a:pt x="94612" y="61808"/>
                  </a:cubicBezTo>
                  <a:cubicBezTo>
                    <a:pt x="99754" y="52844"/>
                    <a:pt x="104222" y="43268"/>
                    <a:pt x="108014" y="33079"/>
                  </a:cubicBezTo>
                  <a:cubicBezTo>
                    <a:pt x="111806" y="22890"/>
                    <a:pt x="114673" y="13064"/>
                    <a:pt x="116615" y="3600"/>
                  </a:cubicBezTo>
                  <a:close/>
                  <a:moveTo>
                    <a:pt x="1101138" y="3400"/>
                  </a:moveTo>
                  <a:lnTo>
                    <a:pt x="1124741" y="4400"/>
                  </a:lnTo>
                  <a:lnTo>
                    <a:pt x="1124741" y="18202"/>
                  </a:lnTo>
                  <a:lnTo>
                    <a:pt x="1170147" y="18202"/>
                  </a:lnTo>
                  <a:lnTo>
                    <a:pt x="1170147" y="40405"/>
                  </a:lnTo>
                  <a:lnTo>
                    <a:pt x="1124741" y="40405"/>
                  </a:lnTo>
                  <a:lnTo>
                    <a:pt x="1124741" y="48406"/>
                  </a:lnTo>
                  <a:lnTo>
                    <a:pt x="1167346" y="48406"/>
                  </a:lnTo>
                  <a:lnTo>
                    <a:pt x="1167346" y="102213"/>
                  </a:lnTo>
                  <a:lnTo>
                    <a:pt x="1124741" y="102213"/>
                  </a:lnTo>
                  <a:lnTo>
                    <a:pt x="1124741" y="119215"/>
                  </a:lnTo>
                  <a:lnTo>
                    <a:pt x="1137143" y="103413"/>
                  </a:lnTo>
                  <a:cubicBezTo>
                    <a:pt x="1142451" y="106384"/>
                    <a:pt x="1148286" y="110043"/>
                    <a:pt x="1154645" y="114389"/>
                  </a:cubicBezTo>
                  <a:cubicBezTo>
                    <a:pt x="1161004" y="118736"/>
                    <a:pt x="1167238" y="123345"/>
                    <a:pt x="1173347" y="128216"/>
                  </a:cubicBezTo>
                  <a:lnTo>
                    <a:pt x="1160946" y="149419"/>
                  </a:lnTo>
                  <a:cubicBezTo>
                    <a:pt x="1154349" y="143351"/>
                    <a:pt x="1147890" y="137884"/>
                    <a:pt x="1141568" y="133017"/>
                  </a:cubicBezTo>
                  <a:cubicBezTo>
                    <a:pt x="1135246" y="128149"/>
                    <a:pt x="1129637" y="124282"/>
                    <a:pt x="1124741" y="121415"/>
                  </a:cubicBezTo>
                  <a:lnTo>
                    <a:pt x="1124741" y="150819"/>
                  </a:lnTo>
                  <a:lnTo>
                    <a:pt x="1101138" y="150819"/>
                  </a:lnTo>
                  <a:lnTo>
                    <a:pt x="1101138" y="122215"/>
                  </a:lnTo>
                  <a:cubicBezTo>
                    <a:pt x="1095908" y="127820"/>
                    <a:pt x="1090266" y="133012"/>
                    <a:pt x="1084211" y="137792"/>
                  </a:cubicBezTo>
                  <a:cubicBezTo>
                    <a:pt x="1078156" y="142572"/>
                    <a:pt x="1071864" y="146914"/>
                    <a:pt x="1065334" y="150819"/>
                  </a:cubicBezTo>
                  <a:lnTo>
                    <a:pt x="1051532" y="130216"/>
                  </a:lnTo>
                  <a:cubicBezTo>
                    <a:pt x="1059112" y="126687"/>
                    <a:pt x="1066454" y="122544"/>
                    <a:pt x="1073560" y="117790"/>
                  </a:cubicBezTo>
                  <a:cubicBezTo>
                    <a:pt x="1080665" y="113035"/>
                    <a:pt x="1087057" y="107843"/>
                    <a:pt x="1092737" y="102213"/>
                  </a:cubicBezTo>
                  <a:lnTo>
                    <a:pt x="1059533" y="102213"/>
                  </a:lnTo>
                  <a:lnTo>
                    <a:pt x="1059533" y="48406"/>
                  </a:lnTo>
                  <a:lnTo>
                    <a:pt x="1101138" y="48406"/>
                  </a:lnTo>
                  <a:lnTo>
                    <a:pt x="1101138" y="40405"/>
                  </a:lnTo>
                  <a:lnTo>
                    <a:pt x="1056733" y="40405"/>
                  </a:lnTo>
                  <a:lnTo>
                    <a:pt x="1056733" y="18202"/>
                  </a:lnTo>
                  <a:lnTo>
                    <a:pt x="1101138" y="18202"/>
                  </a:lnTo>
                  <a:close/>
                  <a:moveTo>
                    <a:pt x="1280560" y="2800"/>
                  </a:moveTo>
                  <a:lnTo>
                    <a:pt x="1304763" y="3800"/>
                  </a:lnTo>
                  <a:lnTo>
                    <a:pt x="1304763" y="21203"/>
                  </a:lnTo>
                  <a:lnTo>
                    <a:pt x="1368571" y="21203"/>
                  </a:lnTo>
                  <a:lnTo>
                    <a:pt x="1368571" y="45406"/>
                  </a:lnTo>
                  <a:lnTo>
                    <a:pt x="1348769" y="45406"/>
                  </a:lnTo>
                  <a:lnTo>
                    <a:pt x="1359570" y="54607"/>
                  </a:lnTo>
                  <a:cubicBezTo>
                    <a:pt x="1356691" y="58728"/>
                    <a:pt x="1353249" y="63387"/>
                    <a:pt x="1349244" y="68584"/>
                  </a:cubicBezTo>
                  <a:cubicBezTo>
                    <a:pt x="1345239" y="73780"/>
                    <a:pt x="1341147" y="78789"/>
                    <a:pt x="1336967" y="83610"/>
                  </a:cubicBezTo>
                  <a:lnTo>
                    <a:pt x="1375772" y="83610"/>
                  </a:lnTo>
                  <a:lnTo>
                    <a:pt x="1375772" y="107413"/>
                  </a:lnTo>
                  <a:lnTo>
                    <a:pt x="1315165" y="107413"/>
                  </a:lnTo>
                  <a:cubicBezTo>
                    <a:pt x="1324116" y="116094"/>
                    <a:pt x="1334367" y="123936"/>
                    <a:pt x="1345919" y="130941"/>
                  </a:cubicBezTo>
                  <a:cubicBezTo>
                    <a:pt x="1357470" y="137946"/>
                    <a:pt x="1370022" y="144239"/>
                    <a:pt x="1383573" y="149819"/>
                  </a:cubicBezTo>
                  <a:lnTo>
                    <a:pt x="1371572" y="174022"/>
                  </a:lnTo>
                  <a:cubicBezTo>
                    <a:pt x="1358724" y="168029"/>
                    <a:pt x="1346665" y="161362"/>
                    <a:pt x="1335392" y="154019"/>
                  </a:cubicBezTo>
                  <a:cubicBezTo>
                    <a:pt x="1324120" y="146677"/>
                    <a:pt x="1313910" y="138609"/>
                    <a:pt x="1304763" y="129816"/>
                  </a:cubicBezTo>
                  <a:lnTo>
                    <a:pt x="1304763" y="182023"/>
                  </a:lnTo>
                  <a:lnTo>
                    <a:pt x="1280560" y="182023"/>
                  </a:lnTo>
                  <a:lnTo>
                    <a:pt x="1280560" y="131216"/>
                  </a:lnTo>
                  <a:cubicBezTo>
                    <a:pt x="1271626" y="139884"/>
                    <a:pt x="1261641" y="147802"/>
                    <a:pt x="1250607" y="154969"/>
                  </a:cubicBezTo>
                  <a:cubicBezTo>
                    <a:pt x="1239572" y="162137"/>
                    <a:pt x="1227687" y="168754"/>
                    <a:pt x="1214952" y="174822"/>
                  </a:cubicBezTo>
                  <a:lnTo>
                    <a:pt x="1200550" y="150819"/>
                  </a:lnTo>
                  <a:cubicBezTo>
                    <a:pt x="1214298" y="145122"/>
                    <a:pt x="1227058" y="138663"/>
                    <a:pt x="1238830" y="131441"/>
                  </a:cubicBezTo>
                  <a:cubicBezTo>
                    <a:pt x="1250603" y="124220"/>
                    <a:pt x="1261112" y="116210"/>
                    <a:pt x="1270359" y="107413"/>
                  </a:cubicBezTo>
                  <a:lnTo>
                    <a:pt x="1209552" y="107413"/>
                  </a:lnTo>
                  <a:lnTo>
                    <a:pt x="1209552" y="83610"/>
                  </a:lnTo>
                  <a:lnTo>
                    <a:pt x="1249357" y="83610"/>
                  </a:lnTo>
                  <a:cubicBezTo>
                    <a:pt x="1245798" y="78435"/>
                    <a:pt x="1241864" y="73234"/>
                    <a:pt x="1237555" y="68008"/>
                  </a:cubicBezTo>
                  <a:cubicBezTo>
                    <a:pt x="1233246" y="62783"/>
                    <a:pt x="1229512" y="58582"/>
                    <a:pt x="1226354" y="55407"/>
                  </a:cubicBezTo>
                  <a:lnTo>
                    <a:pt x="1237555" y="45406"/>
                  </a:lnTo>
                  <a:lnTo>
                    <a:pt x="1216953" y="45406"/>
                  </a:lnTo>
                  <a:lnTo>
                    <a:pt x="1216953" y="21203"/>
                  </a:lnTo>
                  <a:lnTo>
                    <a:pt x="1280560" y="21203"/>
                  </a:lnTo>
                  <a:close/>
                  <a:moveTo>
                    <a:pt x="1626204" y="2600"/>
                  </a:moveTo>
                  <a:cubicBezTo>
                    <a:pt x="1628912" y="6592"/>
                    <a:pt x="1631446" y="10460"/>
                    <a:pt x="1633805" y="14202"/>
                  </a:cubicBezTo>
                  <a:cubicBezTo>
                    <a:pt x="1636163" y="17944"/>
                    <a:pt x="1638297" y="21611"/>
                    <a:pt x="1640205" y="25203"/>
                  </a:cubicBezTo>
                  <a:cubicBezTo>
                    <a:pt x="1646406" y="18769"/>
                    <a:pt x="1652207" y="12035"/>
                    <a:pt x="1657608" y="5001"/>
                  </a:cubicBezTo>
                  <a:lnTo>
                    <a:pt x="1674610" y="21203"/>
                  </a:lnTo>
                  <a:lnTo>
                    <a:pt x="1688211" y="21203"/>
                  </a:lnTo>
                  <a:lnTo>
                    <a:pt x="1688211" y="4000"/>
                  </a:lnTo>
                  <a:lnTo>
                    <a:pt x="1711014" y="5001"/>
                  </a:lnTo>
                  <a:lnTo>
                    <a:pt x="1711014" y="21203"/>
                  </a:lnTo>
                  <a:lnTo>
                    <a:pt x="1731217" y="21203"/>
                  </a:lnTo>
                  <a:lnTo>
                    <a:pt x="1731217" y="4000"/>
                  </a:lnTo>
                  <a:lnTo>
                    <a:pt x="1754020" y="5001"/>
                  </a:lnTo>
                  <a:lnTo>
                    <a:pt x="1754020" y="21203"/>
                  </a:lnTo>
                  <a:lnTo>
                    <a:pt x="1780823" y="21203"/>
                  </a:lnTo>
                  <a:lnTo>
                    <a:pt x="1780823" y="44405"/>
                  </a:lnTo>
                  <a:lnTo>
                    <a:pt x="1754020" y="44405"/>
                  </a:lnTo>
                  <a:lnTo>
                    <a:pt x="1754020" y="59807"/>
                  </a:lnTo>
                  <a:lnTo>
                    <a:pt x="1731217" y="59807"/>
                  </a:lnTo>
                  <a:lnTo>
                    <a:pt x="1731217" y="44405"/>
                  </a:lnTo>
                  <a:lnTo>
                    <a:pt x="1711014" y="44405"/>
                  </a:lnTo>
                  <a:lnTo>
                    <a:pt x="1711014" y="59807"/>
                  </a:lnTo>
                  <a:lnTo>
                    <a:pt x="1688211" y="59807"/>
                  </a:lnTo>
                  <a:lnTo>
                    <a:pt x="1688211" y="44405"/>
                  </a:lnTo>
                  <a:lnTo>
                    <a:pt x="1665008" y="44405"/>
                  </a:lnTo>
                  <a:lnTo>
                    <a:pt x="1665008" y="32604"/>
                  </a:lnTo>
                  <a:cubicBezTo>
                    <a:pt x="1662608" y="35392"/>
                    <a:pt x="1660208" y="38067"/>
                    <a:pt x="1657808" y="40630"/>
                  </a:cubicBezTo>
                  <a:cubicBezTo>
                    <a:pt x="1655407" y="43193"/>
                    <a:pt x="1653007" y="45718"/>
                    <a:pt x="1650607" y="48206"/>
                  </a:cubicBezTo>
                  <a:cubicBezTo>
                    <a:pt x="1654532" y="59445"/>
                    <a:pt x="1657233" y="72121"/>
                    <a:pt x="1658708" y="86236"/>
                  </a:cubicBezTo>
                  <a:cubicBezTo>
                    <a:pt x="1660183" y="100350"/>
                    <a:pt x="1660883" y="117477"/>
                    <a:pt x="1660808" y="137617"/>
                  </a:cubicBezTo>
                  <a:cubicBezTo>
                    <a:pt x="1660865" y="149062"/>
                    <a:pt x="1660085" y="157754"/>
                    <a:pt x="1658467" y="163694"/>
                  </a:cubicBezTo>
                  <a:cubicBezTo>
                    <a:pt x="1656850" y="169635"/>
                    <a:pt x="1654054" y="173764"/>
                    <a:pt x="1650081" y="176081"/>
                  </a:cubicBezTo>
                  <a:cubicBezTo>
                    <a:pt x="1646107" y="178399"/>
                    <a:pt x="1640615" y="179846"/>
                    <a:pt x="1633605" y="180422"/>
                  </a:cubicBezTo>
                  <a:lnTo>
                    <a:pt x="1616202" y="182023"/>
                  </a:lnTo>
                  <a:lnTo>
                    <a:pt x="1609001" y="158620"/>
                  </a:lnTo>
                  <a:lnTo>
                    <a:pt x="1625604" y="157020"/>
                  </a:lnTo>
                  <a:cubicBezTo>
                    <a:pt x="1628782" y="156823"/>
                    <a:pt x="1631293" y="156171"/>
                    <a:pt x="1633138" y="155064"/>
                  </a:cubicBezTo>
                  <a:cubicBezTo>
                    <a:pt x="1634982" y="153956"/>
                    <a:pt x="1636294" y="151571"/>
                    <a:pt x="1637072" y="147907"/>
                  </a:cubicBezTo>
                  <a:cubicBezTo>
                    <a:pt x="1637850" y="144244"/>
                    <a:pt x="1638227" y="138480"/>
                    <a:pt x="1638205" y="130616"/>
                  </a:cubicBezTo>
                  <a:cubicBezTo>
                    <a:pt x="1638226" y="126920"/>
                    <a:pt x="1638234" y="123361"/>
                    <a:pt x="1638230" y="119940"/>
                  </a:cubicBezTo>
                  <a:cubicBezTo>
                    <a:pt x="1638226" y="116519"/>
                    <a:pt x="1638084" y="113210"/>
                    <a:pt x="1637805" y="110014"/>
                  </a:cubicBezTo>
                  <a:cubicBezTo>
                    <a:pt x="1633784" y="115506"/>
                    <a:pt x="1629625" y="120573"/>
                    <a:pt x="1625328" y="125216"/>
                  </a:cubicBezTo>
                  <a:cubicBezTo>
                    <a:pt x="1621032" y="129858"/>
                    <a:pt x="1616723" y="134125"/>
                    <a:pt x="1612402" y="138017"/>
                  </a:cubicBezTo>
                  <a:lnTo>
                    <a:pt x="1599400" y="117015"/>
                  </a:lnTo>
                  <a:cubicBezTo>
                    <a:pt x="1605043" y="112131"/>
                    <a:pt x="1611010" y="106397"/>
                    <a:pt x="1617303" y="99812"/>
                  </a:cubicBezTo>
                  <a:cubicBezTo>
                    <a:pt x="1623595" y="93228"/>
                    <a:pt x="1629362" y="86294"/>
                    <a:pt x="1634605" y="79010"/>
                  </a:cubicBezTo>
                  <a:cubicBezTo>
                    <a:pt x="1634209" y="76735"/>
                    <a:pt x="1633751" y="74534"/>
                    <a:pt x="1633229" y="72409"/>
                  </a:cubicBezTo>
                  <a:cubicBezTo>
                    <a:pt x="1632709" y="70284"/>
                    <a:pt x="1632100" y="68083"/>
                    <a:pt x="1631404" y="65808"/>
                  </a:cubicBezTo>
                  <a:cubicBezTo>
                    <a:pt x="1628521" y="68300"/>
                    <a:pt x="1625537" y="70817"/>
                    <a:pt x="1622453" y="73359"/>
                  </a:cubicBezTo>
                  <a:cubicBezTo>
                    <a:pt x="1619370" y="75901"/>
                    <a:pt x="1616086" y="78518"/>
                    <a:pt x="1612602" y="81210"/>
                  </a:cubicBezTo>
                  <a:lnTo>
                    <a:pt x="1603201" y="57007"/>
                  </a:lnTo>
                  <a:cubicBezTo>
                    <a:pt x="1606497" y="54715"/>
                    <a:pt x="1609756" y="52348"/>
                    <a:pt x="1612977" y="49906"/>
                  </a:cubicBezTo>
                  <a:cubicBezTo>
                    <a:pt x="1616198" y="47464"/>
                    <a:pt x="1619407" y="44897"/>
                    <a:pt x="1622603" y="42205"/>
                  </a:cubicBezTo>
                  <a:cubicBezTo>
                    <a:pt x="1618436" y="33604"/>
                    <a:pt x="1613169" y="24403"/>
                    <a:pt x="1606801" y="14602"/>
                  </a:cubicBezTo>
                  <a:close/>
                  <a:moveTo>
                    <a:pt x="2103063" y="1600"/>
                  </a:moveTo>
                  <a:lnTo>
                    <a:pt x="2124466" y="7201"/>
                  </a:lnTo>
                  <a:cubicBezTo>
                    <a:pt x="2123774" y="10005"/>
                    <a:pt x="2123007" y="12847"/>
                    <a:pt x="2122166" y="15727"/>
                  </a:cubicBezTo>
                  <a:cubicBezTo>
                    <a:pt x="2121324" y="18606"/>
                    <a:pt x="2120357" y="21498"/>
                    <a:pt x="2119265" y="24403"/>
                  </a:cubicBezTo>
                  <a:lnTo>
                    <a:pt x="2175672" y="24403"/>
                  </a:lnTo>
                  <a:cubicBezTo>
                    <a:pt x="2175663" y="25814"/>
                    <a:pt x="2175545" y="30745"/>
                    <a:pt x="2175319" y="39197"/>
                  </a:cubicBezTo>
                  <a:cubicBezTo>
                    <a:pt x="2175092" y="47649"/>
                    <a:pt x="2174811" y="57877"/>
                    <a:pt x="2174475" y="69881"/>
                  </a:cubicBezTo>
                  <a:cubicBezTo>
                    <a:pt x="2174140" y="81885"/>
                    <a:pt x="2173804" y="93921"/>
                    <a:pt x="2173469" y="105989"/>
                  </a:cubicBezTo>
                  <a:cubicBezTo>
                    <a:pt x="2173133" y="118057"/>
                    <a:pt x="2172852" y="128413"/>
                    <a:pt x="2172625" y="137057"/>
                  </a:cubicBezTo>
                  <a:cubicBezTo>
                    <a:pt x="2172399" y="145701"/>
                    <a:pt x="2172281" y="150888"/>
                    <a:pt x="2172272" y="152619"/>
                  </a:cubicBezTo>
                  <a:cubicBezTo>
                    <a:pt x="2172009" y="162741"/>
                    <a:pt x="2169484" y="169700"/>
                    <a:pt x="2164696" y="173497"/>
                  </a:cubicBezTo>
                  <a:cubicBezTo>
                    <a:pt x="2159908" y="177293"/>
                    <a:pt x="2152632" y="179602"/>
                    <a:pt x="2142868" y="180422"/>
                  </a:cubicBezTo>
                  <a:lnTo>
                    <a:pt x="2131067" y="181623"/>
                  </a:lnTo>
                  <a:lnTo>
                    <a:pt x="2123466" y="158620"/>
                  </a:lnTo>
                  <a:lnTo>
                    <a:pt x="2135867" y="157420"/>
                  </a:lnTo>
                  <a:cubicBezTo>
                    <a:pt x="2142206" y="157157"/>
                    <a:pt x="2146231" y="156182"/>
                    <a:pt x="2147944" y="154494"/>
                  </a:cubicBezTo>
                  <a:cubicBezTo>
                    <a:pt x="2149656" y="152807"/>
                    <a:pt x="2150632" y="148981"/>
                    <a:pt x="2150869" y="143018"/>
                  </a:cubicBezTo>
                  <a:cubicBezTo>
                    <a:pt x="2150878" y="142605"/>
                    <a:pt x="2150911" y="141880"/>
                    <a:pt x="2150969" y="140843"/>
                  </a:cubicBezTo>
                  <a:cubicBezTo>
                    <a:pt x="2151028" y="139805"/>
                    <a:pt x="2151061" y="138530"/>
                    <a:pt x="2151069" y="137017"/>
                  </a:cubicBezTo>
                  <a:lnTo>
                    <a:pt x="2139668" y="144218"/>
                  </a:lnTo>
                  <a:lnTo>
                    <a:pt x="2136867" y="134217"/>
                  </a:lnTo>
                  <a:cubicBezTo>
                    <a:pt x="2130017" y="135421"/>
                    <a:pt x="2122866" y="136613"/>
                    <a:pt x="2115415" y="137792"/>
                  </a:cubicBezTo>
                  <a:cubicBezTo>
                    <a:pt x="2107964" y="138971"/>
                    <a:pt x="2101113" y="140113"/>
                    <a:pt x="2094862" y="141218"/>
                  </a:cubicBezTo>
                  <a:cubicBezTo>
                    <a:pt x="2093733" y="141326"/>
                    <a:pt x="2092591" y="141509"/>
                    <a:pt x="2091437" y="141768"/>
                  </a:cubicBezTo>
                  <a:cubicBezTo>
                    <a:pt x="2090282" y="142026"/>
                    <a:pt x="2089291" y="142309"/>
                    <a:pt x="2088461" y="142618"/>
                  </a:cubicBezTo>
                  <a:lnTo>
                    <a:pt x="2081261" y="120815"/>
                  </a:lnTo>
                  <a:lnTo>
                    <a:pt x="2081261" y="128416"/>
                  </a:lnTo>
                  <a:lnTo>
                    <a:pt x="2062458" y="128416"/>
                  </a:lnTo>
                  <a:lnTo>
                    <a:pt x="2062458" y="35404"/>
                  </a:lnTo>
                  <a:lnTo>
                    <a:pt x="2034255" y="35404"/>
                  </a:lnTo>
                  <a:lnTo>
                    <a:pt x="2034255" y="129016"/>
                  </a:lnTo>
                  <a:lnTo>
                    <a:pt x="2015252" y="129016"/>
                  </a:lnTo>
                  <a:lnTo>
                    <a:pt x="2015252" y="12401"/>
                  </a:lnTo>
                  <a:lnTo>
                    <a:pt x="2081261" y="12401"/>
                  </a:lnTo>
                  <a:lnTo>
                    <a:pt x="2081261" y="54807"/>
                  </a:lnTo>
                  <a:cubicBezTo>
                    <a:pt x="2085819" y="46427"/>
                    <a:pt x="2090003" y="37684"/>
                    <a:pt x="2093812" y="28579"/>
                  </a:cubicBezTo>
                  <a:cubicBezTo>
                    <a:pt x="2097621" y="19473"/>
                    <a:pt x="2100705" y="10480"/>
                    <a:pt x="2103063" y="1600"/>
                  </a:cubicBezTo>
                  <a:close/>
                  <a:moveTo>
                    <a:pt x="471659" y="1200"/>
                  </a:moveTo>
                  <a:lnTo>
                    <a:pt x="497663" y="5601"/>
                  </a:lnTo>
                  <a:lnTo>
                    <a:pt x="491662" y="20002"/>
                  </a:lnTo>
                  <a:lnTo>
                    <a:pt x="577673" y="20002"/>
                  </a:lnTo>
                  <a:lnTo>
                    <a:pt x="577673" y="43605"/>
                  </a:lnTo>
                  <a:lnTo>
                    <a:pt x="480060" y="43605"/>
                  </a:lnTo>
                  <a:cubicBezTo>
                    <a:pt x="477860" y="47839"/>
                    <a:pt x="475460" y="51973"/>
                    <a:pt x="472859" y="56007"/>
                  </a:cubicBezTo>
                  <a:lnTo>
                    <a:pt x="560070" y="56007"/>
                  </a:lnTo>
                  <a:lnTo>
                    <a:pt x="560070" y="155619"/>
                  </a:lnTo>
                  <a:cubicBezTo>
                    <a:pt x="560225" y="165937"/>
                    <a:pt x="558266" y="172955"/>
                    <a:pt x="554195" y="176672"/>
                  </a:cubicBezTo>
                  <a:cubicBezTo>
                    <a:pt x="550123" y="180389"/>
                    <a:pt x="543014" y="182506"/>
                    <a:pt x="532867" y="183023"/>
                  </a:cubicBezTo>
                  <a:lnTo>
                    <a:pt x="519265" y="184223"/>
                  </a:lnTo>
                  <a:lnTo>
                    <a:pt x="510864" y="160820"/>
                  </a:lnTo>
                  <a:lnTo>
                    <a:pt x="525666" y="159420"/>
                  </a:lnTo>
                  <a:cubicBezTo>
                    <a:pt x="529758" y="159245"/>
                    <a:pt x="532475" y="158245"/>
                    <a:pt x="533817" y="156420"/>
                  </a:cubicBezTo>
                  <a:cubicBezTo>
                    <a:pt x="535159" y="154594"/>
                    <a:pt x="535776" y="151194"/>
                    <a:pt x="535667" y="146218"/>
                  </a:cubicBezTo>
                  <a:lnTo>
                    <a:pt x="461058" y="146218"/>
                  </a:lnTo>
                  <a:lnTo>
                    <a:pt x="461058" y="182623"/>
                  </a:lnTo>
                  <a:lnTo>
                    <a:pt x="437055" y="182623"/>
                  </a:lnTo>
                  <a:lnTo>
                    <a:pt x="437055" y="100412"/>
                  </a:lnTo>
                  <a:cubicBezTo>
                    <a:pt x="433759" y="103521"/>
                    <a:pt x="430300" y="106655"/>
                    <a:pt x="426679" y="109814"/>
                  </a:cubicBezTo>
                  <a:cubicBezTo>
                    <a:pt x="423057" y="112972"/>
                    <a:pt x="419249" y="116106"/>
                    <a:pt x="415252" y="119215"/>
                  </a:cubicBezTo>
                  <a:lnTo>
                    <a:pt x="400050" y="97412"/>
                  </a:lnTo>
                  <a:cubicBezTo>
                    <a:pt x="409977" y="90207"/>
                    <a:pt x="419228" y="82114"/>
                    <a:pt x="427804" y="73134"/>
                  </a:cubicBezTo>
                  <a:cubicBezTo>
                    <a:pt x="436380" y="64154"/>
                    <a:pt x="444131" y="54311"/>
                    <a:pt x="451057" y="43605"/>
                  </a:cubicBezTo>
                  <a:lnTo>
                    <a:pt x="411852" y="43605"/>
                  </a:lnTo>
                  <a:lnTo>
                    <a:pt x="411852" y="20002"/>
                  </a:lnTo>
                  <a:lnTo>
                    <a:pt x="464058" y="20002"/>
                  </a:lnTo>
                  <a:cubicBezTo>
                    <a:pt x="465550" y="16906"/>
                    <a:pt x="466917" y="13798"/>
                    <a:pt x="468159" y="10676"/>
                  </a:cubicBezTo>
                  <a:cubicBezTo>
                    <a:pt x="469401" y="7555"/>
                    <a:pt x="470568" y="4396"/>
                    <a:pt x="471659" y="1200"/>
                  </a:cubicBezTo>
                  <a:close/>
                  <a:moveTo>
                    <a:pt x="1912439" y="0"/>
                  </a:moveTo>
                  <a:lnTo>
                    <a:pt x="1930642" y="0"/>
                  </a:lnTo>
                  <a:cubicBezTo>
                    <a:pt x="1933952" y="8371"/>
                    <a:pt x="1938622" y="16809"/>
                    <a:pt x="1944651" y="25314"/>
                  </a:cubicBezTo>
                  <a:cubicBezTo>
                    <a:pt x="1950680" y="33819"/>
                    <a:pt x="1957409" y="41768"/>
                    <a:pt x="1964839" y="49162"/>
                  </a:cubicBezTo>
                  <a:cubicBezTo>
                    <a:pt x="1972268" y="56555"/>
                    <a:pt x="1979738" y="62771"/>
                    <a:pt x="1987249" y="67808"/>
                  </a:cubicBezTo>
                  <a:lnTo>
                    <a:pt x="1974447" y="90011"/>
                  </a:lnTo>
                  <a:cubicBezTo>
                    <a:pt x="1971755" y="88119"/>
                    <a:pt x="1969138" y="86152"/>
                    <a:pt x="1966596" y="84110"/>
                  </a:cubicBezTo>
                  <a:cubicBezTo>
                    <a:pt x="1964054" y="82069"/>
                    <a:pt x="1961537" y="79902"/>
                    <a:pt x="1959045" y="77610"/>
                  </a:cubicBezTo>
                  <a:cubicBezTo>
                    <a:pt x="1959012" y="83990"/>
                    <a:pt x="1958879" y="90432"/>
                    <a:pt x="1958645" y="96937"/>
                  </a:cubicBezTo>
                  <a:cubicBezTo>
                    <a:pt x="1958412" y="103442"/>
                    <a:pt x="1958279" y="108334"/>
                    <a:pt x="1958245" y="111614"/>
                  </a:cubicBezTo>
                  <a:cubicBezTo>
                    <a:pt x="1958108" y="120082"/>
                    <a:pt x="1956332" y="126199"/>
                    <a:pt x="1952920" y="129966"/>
                  </a:cubicBezTo>
                  <a:cubicBezTo>
                    <a:pt x="1949507" y="133733"/>
                    <a:pt x="1943481" y="135950"/>
                    <a:pt x="1934842" y="136617"/>
                  </a:cubicBezTo>
                  <a:lnTo>
                    <a:pt x="1918840" y="137817"/>
                  </a:lnTo>
                  <a:lnTo>
                    <a:pt x="1912839" y="115214"/>
                  </a:lnTo>
                  <a:lnTo>
                    <a:pt x="1927241" y="114014"/>
                  </a:lnTo>
                  <a:cubicBezTo>
                    <a:pt x="1930658" y="113814"/>
                    <a:pt x="1933025" y="113164"/>
                    <a:pt x="1934342" y="112064"/>
                  </a:cubicBezTo>
                  <a:cubicBezTo>
                    <a:pt x="1935659" y="110964"/>
                    <a:pt x="1936426" y="108814"/>
                    <a:pt x="1936642" y="105613"/>
                  </a:cubicBezTo>
                  <a:cubicBezTo>
                    <a:pt x="1936930" y="103350"/>
                    <a:pt x="1937105" y="100625"/>
                    <a:pt x="1937167" y="97437"/>
                  </a:cubicBezTo>
                  <a:cubicBezTo>
                    <a:pt x="1937230" y="94249"/>
                    <a:pt x="1937255" y="91574"/>
                    <a:pt x="1937243" y="89411"/>
                  </a:cubicBezTo>
                  <a:lnTo>
                    <a:pt x="1901238" y="89411"/>
                  </a:lnTo>
                  <a:lnTo>
                    <a:pt x="1901238" y="144218"/>
                  </a:lnTo>
                  <a:cubicBezTo>
                    <a:pt x="1901059" y="149152"/>
                    <a:pt x="1901617" y="152386"/>
                    <a:pt x="1902913" y="153919"/>
                  </a:cubicBezTo>
                  <a:cubicBezTo>
                    <a:pt x="1904209" y="155453"/>
                    <a:pt x="1907318" y="156286"/>
                    <a:pt x="1912239" y="156420"/>
                  </a:cubicBezTo>
                  <a:cubicBezTo>
                    <a:pt x="1921641" y="156820"/>
                    <a:pt x="1931042" y="156820"/>
                    <a:pt x="1940443" y="156420"/>
                  </a:cubicBezTo>
                  <a:cubicBezTo>
                    <a:pt x="1945219" y="156344"/>
                    <a:pt x="1948519" y="155794"/>
                    <a:pt x="1950344" y="154769"/>
                  </a:cubicBezTo>
                  <a:cubicBezTo>
                    <a:pt x="1952169" y="153744"/>
                    <a:pt x="1953270" y="150894"/>
                    <a:pt x="1953645" y="146218"/>
                  </a:cubicBezTo>
                  <a:cubicBezTo>
                    <a:pt x="1953928" y="144314"/>
                    <a:pt x="1954111" y="142372"/>
                    <a:pt x="1954195" y="140392"/>
                  </a:cubicBezTo>
                  <a:cubicBezTo>
                    <a:pt x="1954278" y="138413"/>
                    <a:pt x="1954361" y="136421"/>
                    <a:pt x="1954445" y="134417"/>
                  </a:cubicBezTo>
                  <a:lnTo>
                    <a:pt x="1976847" y="141018"/>
                  </a:lnTo>
                  <a:cubicBezTo>
                    <a:pt x="1976802" y="142993"/>
                    <a:pt x="1976543" y="145643"/>
                    <a:pt x="1976072" y="148969"/>
                  </a:cubicBezTo>
                  <a:cubicBezTo>
                    <a:pt x="1975601" y="152294"/>
                    <a:pt x="1975193" y="155244"/>
                    <a:pt x="1974847" y="157820"/>
                  </a:cubicBezTo>
                  <a:cubicBezTo>
                    <a:pt x="1973501" y="166750"/>
                    <a:pt x="1970643" y="172642"/>
                    <a:pt x="1966271" y="175497"/>
                  </a:cubicBezTo>
                  <a:cubicBezTo>
                    <a:pt x="1961900" y="178351"/>
                    <a:pt x="1954491" y="179793"/>
                    <a:pt x="1944043" y="179822"/>
                  </a:cubicBezTo>
                  <a:cubicBezTo>
                    <a:pt x="1931242" y="180222"/>
                    <a:pt x="1918440" y="180222"/>
                    <a:pt x="1905639" y="179822"/>
                  </a:cubicBezTo>
                  <a:cubicBezTo>
                    <a:pt x="1896279" y="179727"/>
                    <a:pt x="1889395" y="177618"/>
                    <a:pt x="1884986" y="173497"/>
                  </a:cubicBezTo>
                  <a:cubicBezTo>
                    <a:pt x="1880577" y="169375"/>
                    <a:pt x="1878394" y="162016"/>
                    <a:pt x="1878435" y="151419"/>
                  </a:cubicBezTo>
                  <a:lnTo>
                    <a:pt x="1878435" y="83010"/>
                  </a:lnTo>
                  <a:lnTo>
                    <a:pt x="1872034" y="88411"/>
                  </a:lnTo>
                  <a:lnTo>
                    <a:pt x="1858233" y="67608"/>
                  </a:lnTo>
                  <a:cubicBezTo>
                    <a:pt x="1859829" y="66396"/>
                    <a:pt x="1861437" y="65071"/>
                    <a:pt x="1863058" y="63633"/>
                  </a:cubicBezTo>
                  <a:cubicBezTo>
                    <a:pt x="1864679" y="62195"/>
                    <a:pt x="1866338" y="60720"/>
                    <a:pt x="1868034" y="59207"/>
                  </a:cubicBezTo>
                  <a:lnTo>
                    <a:pt x="1852432" y="59207"/>
                  </a:lnTo>
                  <a:lnTo>
                    <a:pt x="1852432" y="82610"/>
                  </a:lnTo>
                  <a:lnTo>
                    <a:pt x="1864033" y="78810"/>
                  </a:lnTo>
                  <a:lnTo>
                    <a:pt x="1866034" y="91011"/>
                  </a:lnTo>
                  <a:lnTo>
                    <a:pt x="1868634" y="103413"/>
                  </a:lnTo>
                  <a:lnTo>
                    <a:pt x="1852432" y="108614"/>
                  </a:lnTo>
                  <a:lnTo>
                    <a:pt x="1852432" y="160420"/>
                  </a:lnTo>
                  <a:cubicBezTo>
                    <a:pt x="1852653" y="168596"/>
                    <a:pt x="1851211" y="174197"/>
                    <a:pt x="1848106" y="177222"/>
                  </a:cubicBezTo>
                  <a:cubicBezTo>
                    <a:pt x="1845002" y="180247"/>
                    <a:pt x="1838909" y="182048"/>
                    <a:pt x="1829829" y="182623"/>
                  </a:cubicBezTo>
                  <a:lnTo>
                    <a:pt x="1815227" y="184023"/>
                  </a:lnTo>
                  <a:lnTo>
                    <a:pt x="1808626" y="158820"/>
                  </a:lnTo>
                  <a:lnTo>
                    <a:pt x="1823028" y="157420"/>
                  </a:lnTo>
                  <a:cubicBezTo>
                    <a:pt x="1825274" y="157211"/>
                    <a:pt x="1826783" y="156678"/>
                    <a:pt x="1827554" y="155819"/>
                  </a:cubicBezTo>
                  <a:cubicBezTo>
                    <a:pt x="1828325" y="154961"/>
                    <a:pt x="1828683" y="153227"/>
                    <a:pt x="1828629" y="150619"/>
                  </a:cubicBezTo>
                  <a:lnTo>
                    <a:pt x="1828629" y="115614"/>
                  </a:lnTo>
                  <a:cubicBezTo>
                    <a:pt x="1824091" y="116923"/>
                    <a:pt x="1819865" y="118106"/>
                    <a:pt x="1815952" y="119165"/>
                  </a:cubicBezTo>
                  <a:cubicBezTo>
                    <a:pt x="1812039" y="120223"/>
                    <a:pt x="1808664" y="121107"/>
                    <a:pt x="1805826" y="121815"/>
                  </a:cubicBezTo>
                  <a:lnTo>
                    <a:pt x="1802426" y="96212"/>
                  </a:lnTo>
                  <a:cubicBezTo>
                    <a:pt x="1805968" y="95391"/>
                    <a:pt x="1809985" y="94383"/>
                    <a:pt x="1814477" y="93187"/>
                  </a:cubicBezTo>
                  <a:cubicBezTo>
                    <a:pt x="1818969" y="91991"/>
                    <a:pt x="1823687" y="90732"/>
                    <a:pt x="1828629" y="89411"/>
                  </a:cubicBezTo>
                  <a:lnTo>
                    <a:pt x="1828629" y="59207"/>
                  </a:lnTo>
                  <a:lnTo>
                    <a:pt x="1810027" y="59207"/>
                  </a:lnTo>
                  <a:lnTo>
                    <a:pt x="1810027" y="34604"/>
                  </a:lnTo>
                  <a:lnTo>
                    <a:pt x="1828629" y="34604"/>
                  </a:lnTo>
                  <a:lnTo>
                    <a:pt x="1828629" y="5001"/>
                  </a:lnTo>
                  <a:lnTo>
                    <a:pt x="1852432" y="6001"/>
                  </a:lnTo>
                  <a:lnTo>
                    <a:pt x="1852432" y="34604"/>
                  </a:lnTo>
                  <a:lnTo>
                    <a:pt x="1871234" y="34604"/>
                  </a:lnTo>
                  <a:lnTo>
                    <a:pt x="1871234" y="56207"/>
                  </a:lnTo>
                  <a:cubicBezTo>
                    <a:pt x="1879427" y="48264"/>
                    <a:pt x="1887245" y="39397"/>
                    <a:pt x="1894687" y="29604"/>
                  </a:cubicBezTo>
                  <a:cubicBezTo>
                    <a:pt x="1902130" y="19811"/>
                    <a:pt x="1908047" y="9943"/>
                    <a:pt x="1912439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2A005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n w="38100">
                  <a:solidFill>
                    <a:srgbClr val="2A0053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="" xmlns:a16="http://schemas.microsoft.com/office/drawing/2014/main" id="{444A4BF8-B731-479D-B997-A970310626C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721714" y="5500967"/>
              <a:ext cx="2175672" cy="189624"/>
            </a:xfrm>
            <a:custGeom>
              <a:avLst/>
              <a:gdLst/>
              <a:ahLst/>
              <a:cxnLst/>
              <a:rect l="l" t="t" r="r" b="b"/>
              <a:pathLst>
                <a:path w="2175672" h="189624">
                  <a:moveTo>
                    <a:pt x="1731817" y="131816"/>
                  </a:moveTo>
                  <a:lnTo>
                    <a:pt x="1731817" y="153819"/>
                  </a:lnTo>
                  <a:lnTo>
                    <a:pt x="1750019" y="153819"/>
                  </a:lnTo>
                  <a:lnTo>
                    <a:pt x="1750019" y="131816"/>
                  </a:lnTo>
                  <a:close/>
                  <a:moveTo>
                    <a:pt x="1691812" y="131816"/>
                  </a:moveTo>
                  <a:lnTo>
                    <a:pt x="1691812" y="153819"/>
                  </a:lnTo>
                  <a:lnTo>
                    <a:pt x="1710014" y="153819"/>
                  </a:lnTo>
                  <a:lnTo>
                    <a:pt x="1710014" y="131816"/>
                  </a:lnTo>
                  <a:close/>
                  <a:moveTo>
                    <a:pt x="834905" y="130416"/>
                  </a:moveTo>
                  <a:lnTo>
                    <a:pt x="862908" y="130416"/>
                  </a:lnTo>
                  <a:cubicBezTo>
                    <a:pt x="862820" y="136181"/>
                    <a:pt x="861640" y="142765"/>
                    <a:pt x="859367" y="150167"/>
                  </a:cubicBezTo>
                  <a:cubicBezTo>
                    <a:pt x="857094" y="157569"/>
                    <a:pt x="854254" y="164804"/>
                    <a:pt x="850847" y="171873"/>
                  </a:cubicBezTo>
                  <a:cubicBezTo>
                    <a:pt x="847441" y="178942"/>
                    <a:pt x="843994" y="184859"/>
                    <a:pt x="840505" y="189624"/>
                  </a:cubicBezTo>
                  <a:lnTo>
                    <a:pt x="817103" y="189624"/>
                  </a:lnTo>
                  <a:cubicBezTo>
                    <a:pt x="820156" y="184166"/>
                    <a:pt x="823028" y="177923"/>
                    <a:pt x="825718" y="170895"/>
                  </a:cubicBezTo>
                  <a:cubicBezTo>
                    <a:pt x="828409" y="163867"/>
                    <a:pt x="830599" y="156795"/>
                    <a:pt x="832290" y="149678"/>
                  </a:cubicBezTo>
                  <a:cubicBezTo>
                    <a:pt x="833980" y="142561"/>
                    <a:pt x="834852" y="136140"/>
                    <a:pt x="834905" y="130416"/>
                  </a:cubicBezTo>
                  <a:close/>
                  <a:moveTo>
                    <a:pt x="45606" y="125016"/>
                  </a:moveTo>
                  <a:cubicBezTo>
                    <a:pt x="44810" y="126499"/>
                    <a:pt x="44052" y="127833"/>
                    <a:pt x="43331" y="129016"/>
                  </a:cubicBezTo>
                  <a:cubicBezTo>
                    <a:pt x="42610" y="130200"/>
                    <a:pt x="41901" y="131333"/>
                    <a:pt x="41205" y="132416"/>
                  </a:cubicBezTo>
                  <a:cubicBezTo>
                    <a:pt x="44210" y="133525"/>
                    <a:pt x="47252" y="134708"/>
                    <a:pt x="50332" y="135967"/>
                  </a:cubicBezTo>
                  <a:cubicBezTo>
                    <a:pt x="53411" y="137225"/>
                    <a:pt x="56503" y="138509"/>
                    <a:pt x="59608" y="139817"/>
                  </a:cubicBezTo>
                  <a:cubicBezTo>
                    <a:pt x="61587" y="137713"/>
                    <a:pt x="63329" y="135421"/>
                    <a:pt x="64833" y="132942"/>
                  </a:cubicBezTo>
                  <a:cubicBezTo>
                    <a:pt x="66338" y="130462"/>
                    <a:pt x="67730" y="127820"/>
                    <a:pt x="69009" y="125016"/>
                  </a:cubicBezTo>
                  <a:close/>
                  <a:moveTo>
                    <a:pt x="304438" y="117415"/>
                  </a:moveTo>
                  <a:lnTo>
                    <a:pt x="304438" y="123015"/>
                  </a:lnTo>
                  <a:lnTo>
                    <a:pt x="336042" y="123015"/>
                  </a:lnTo>
                  <a:lnTo>
                    <a:pt x="336042" y="117415"/>
                  </a:lnTo>
                  <a:close/>
                  <a:moveTo>
                    <a:pt x="249231" y="117415"/>
                  </a:moveTo>
                  <a:lnTo>
                    <a:pt x="249231" y="123015"/>
                  </a:lnTo>
                  <a:lnTo>
                    <a:pt x="281235" y="123015"/>
                  </a:lnTo>
                  <a:lnTo>
                    <a:pt x="281235" y="117415"/>
                  </a:lnTo>
                  <a:close/>
                  <a:moveTo>
                    <a:pt x="461058" y="111814"/>
                  </a:moveTo>
                  <a:lnTo>
                    <a:pt x="461058" y="125016"/>
                  </a:lnTo>
                  <a:lnTo>
                    <a:pt x="535667" y="125016"/>
                  </a:lnTo>
                  <a:lnTo>
                    <a:pt x="535667" y="111814"/>
                  </a:lnTo>
                  <a:close/>
                  <a:moveTo>
                    <a:pt x="726491" y="102013"/>
                  </a:moveTo>
                  <a:cubicBezTo>
                    <a:pt x="727966" y="105705"/>
                    <a:pt x="729467" y="109172"/>
                    <a:pt x="730992" y="112414"/>
                  </a:cubicBezTo>
                  <a:cubicBezTo>
                    <a:pt x="732517" y="115656"/>
                    <a:pt x="734217" y="118723"/>
                    <a:pt x="736092" y="121615"/>
                  </a:cubicBezTo>
                  <a:cubicBezTo>
                    <a:pt x="740418" y="118798"/>
                    <a:pt x="744618" y="115731"/>
                    <a:pt x="748694" y="112414"/>
                  </a:cubicBezTo>
                  <a:cubicBezTo>
                    <a:pt x="752769" y="109097"/>
                    <a:pt x="756570" y="105630"/>
                    <a:pt x="760095" y="102013"/>
                  </a:cubicBezTo>
                  <a:close/>
                  <a:moveTo>
                    <a:pt x="304438" y="98612"/>
                  </a:moveTo>
                  <a:lnTo>
                    <a:pt x="304438" y="104013"/>
                  </a:lnTo>
                  <a:lnTo>
                    <a:pt x="336042" y="104013"/>
                  </a:lnTo>
                  <a:lnTo>
                    <a:pt x="336042" y="98612"/>
                  </a:lnTo>
                  <a:close/>
                  <a:moveTo>
                    <a:pt x="249231" y="98612"/>
                  </a:moveTo>
                  <a:lnTo>
                    <a:pt x="249231" y="104013"/>
                  </a:lnTo>
                  <a:lnTo>
                    <a:pt x="281235" y="104013"/>
                  </a:lnTo>
                  <a:lnTo>
                    <a:pt x="281235" y="98612"/>
                  </a:lnTo>
                  <a:close/>
                  <a:moveTo>
                    <a:pt x="1731817" y="88211"/>
                  </a:moveTo>
                  <a:lnTo>
                    <a:pt x="1731817" y="109014"/>
                  </a:lnTo>
                  <a:lnTo>
                    <a:pt x="1750019" y="109014"/>
                  </a:lnTo>
                  <a:lnTo>
                    <a:pt x="1750019" y="88211"/>
                  </a:lnTo>
                  <a:close/>
                  <a:moveTo>
                    <a:pt x="1691812" y="88211"/>
                  </a:moveTo>
                  <a:lnTo>
                    <a:pt x="1691812" y="109014"/>
                  </a:lnTo>
                  <a:lnTo>
                    <a:pt x="1710014" y="109014"/>
                  </a:lnTo>
                  <a:lnTo>
                    <a:pt x="1710014" y="88211"/>
                  </a:lnTo>
                  <a:close/>
                  <a:moveTo>
                    <a:pt x="224628" y="84811"/>
                  </a:moveTo>
                  <a:lnTo>
                    <a:pt x="360845" y="84811"/>
                  </a:lnTo>
                  <a:lnTo>
                    <a:pt x="360845" y="137017"/>
                  </a:lnTo>
                  <a:lnTo>
                    <a:pt x="304438" y="137017"/>
                  </a:lnTo>
                  <a:lnTo>
                    <a:pt x="304438" y="142818"/>
                  </a:lnTo>
                  <a:lnTo>
                    <a:pt x="361446" y="142818"/>
                  </a:lnTo>
                  <a:lnTo>
                    <a:pt x="361446" y="157420"/>
                  </a:lnTo>
                  <a:lnTo>
                    <a:pt x="304438" y="157420"/>
                  </a:lnTo>
                  <a:lnTo>
                    <a:pt x="304438" y="163220"/>
                  </a:lnTo>
                  <a:lnTo>
                    <a:pt x="375647" y="163220"/>
                  </a:lnTo>
                  <a:lnTo>
                    <a:pt x="375647" y="179222"/>
                  </a:lnTo>
                  <a:lnTo>
                    <a:pt x="209426" y="179222"/>
                  </a:lnTo>
                  <a:lnTo>
                    <a:pt x="209426" y="163220"/>
                  </a:lnTo>
                  <a:lnTo>
                    <a:pt x="281235" y="163220"/>
                  </a:lnTo>
                  <a:lnTo>
                    <a:pt x="281235" y="157420"/>
                  </a:lnTo>
                  <a:lnTo>
                    <a:pt x="223828" y="157420"/>
                  </a:lnTo>
                  <a:lnTo>
                    <a:pt x="223828" y="142818"/>
                  </a:lnTo>
                  <a:lnTo>
                    <a:pt x="281235" y="142818"/>
                  </a:lnTo>
                  <a:lnTo>
                    <a:pt x="281235" y="137017"/>
                  </a:lnTo>
                  <a:lnTo>
                    <a:pt x="224628" y="137017"/>
                  </a:lnTo>
                  <a:close/>
                  <a:moveTo>
                    <a:pt x="461058" y="78010"/>
                  </a:moveTo>
                  <a:lnTo>
                    <a:pt x="461058" y="90811"/>
                  </a:lnTo>
                  <a:lnTo>
                    <a:pt x="535667" y="90811"/>
                  </a:lnTo>
                  <a:lnTo>
                    <a:pt x="535667" y="78010"/>
                  </a:lnTo>
                  <a:close/>
                  <a:moveTo>
                    <a:pt x="1124741" y="68208"/>
                  </a:moveTo>
                  <a:lnTo>
                    <a:pt x="1124741" y="82410"/>
                  </a:lnTo>
                  <a:lnTo>
                    <a:pt x="1145144" y="82410"/>
                  </a:lnTo>
                  <a:lnTo>
                    <a:pt x="1145144" y="68208"/>
                  </a:lnTo>
                  <a:close/>
                  <a:moveTo>
                    <a:pt x="1081336" y="68208"/>
                  </a:moveTo>
                  <a:lnTo>
                    <a:pt x="1081336" y="82410"/>
                  </a:lnTo>
                  <a:lnTo>
                    <a:pt x="1101138" y="82410"/>
                  </a:lnTo>
                  <a:lnTo>
                    <a:pt x="1101138" y="68208"/>
                  </a:lnTo>
                  <a:close/>
                  <a:moveTo>
                    <a:pt x="697488" y="65608"/>
                  </a:moveTo>
                  <a:lnTo>
                    <a:pt x="697488" y="80610"/>
                  </a:lnTo>
                  <a:lnTo>
                    <a:pt x="744693" y="80610"/>
                  </a:lnTo>
                  <a:lnTo>
                    <a:pt x="744693" y="65608"/>
                  </a:lnTo>
                  <a:close/>
                  <a:moveTo>
                    <a:pt x="1669409" y="64808"/>
                  </a:moveTo>
                  <a:lnTo>
                    <a:pt x="1772622" y="64808"/>
                  </a:lnTo>
                  <a:lnTo>
                    <a:pt x="1772622" y="177022"/>
                  </a:lnTo>
                  <a:lnTo>
                    <a:pt x="1669409" y="177022"/>
                  </a:lnTo>
                  <a:close/>
                  <a:moveTo>
                    <a:pt x="1007126" y="63808"/>
                  </a:moveTo>
                  <a:lnTo>
                    <a:pt x="1047931" y="63808"/>
                  </a:lnTo>
                  <a:lnTo>
                    <a:pt x="1047931" y="143218"/>
                  </a:lnTo>
                  <a:cubicBezTo>
                    <a:pt x="1054259" y="147981"/>
                    <a:pt x="1060361" y="151345"/>
                    <a:pt x="1066237" y="153308"/>
                  </a:cubicBezTo>
                  <a:cubicBezTo>
                    <a:pt x="1072113" y="155271"/>
                    <a:pt x="1078601" y="156457"/>
                    <a:pt x="1085699" y="156864"/>
                  </a:cubicBezTo>
                  <a:cubicBezTo>
                    <a:pt x="1092798" y="157271"/>
                    <a:pt x="1101344" y="157523"/>
                    <a:pt x="1111339" y="157620"/>
                  </a:cubicBezTo>
                  <a:cubicBezTo>
                    <a:pt x="1123045" y="157916"/>
                    <a:pt x="1135088" y="157924"/>
                    <a:pt x="1147469" y="157645"/>
                  </a:cubicBezTo>
                  <a:cubicBezTo>
                    <a:pt x="1159850" y="157365"/>
                    <a:pt x="1171343" y="156824"/>
                    <a:pt x="1181948" y="156019"/>
                  </a:cubicBezTo>
                  <a:lnTo>
                    <a:pt x="1175747" y="179022"/>
                  </a:lnTo>
                  <a:cubicBezTo>
                    <a:pt x="1170139" y="179361"/>
                    <a:pt x="1163687" y="179640"/>
                    <a:pt x="1156389" y="179859"/>
                  </a:cubicBezTo>
                  <a:cubicBezTo>
                    <a:pt x="1149092" y="180079"/>
                    <a:pt x="1141795" y="180210"/>
                    <a:pt x="1134498" y="180252"/>
                  </a:cubicBezTo>
                  <a:cubicBezTo>
                    <a:pt x="1127201" y="180294"/>
                    <a:pt x="1120748" y="180218"/>
                    <a:pt x="1115140" y="180022"/>
                  </a:cubicBezTo>
                  <a:cubicBezTo>
                    <a:pt x="1102521" y="179835"/>
                    <a:pt x="1091776" y="179432"/>
                    <a:pt x="1082906" y="178815"/>
                  </a:cubicBezTo>
                  <a:cubicBezTo>
                    <a:pt x="1074036" y="178198"/>
                    <a:pt x="1065944" y="176491"/>
                    <a:pt x="1058629" y="173696"/>
                  </a:cubicBezTo>
                  <a:cubicBezTo>
                    <a:pt x="1051315" y="170900"/>
                    <a:pt x="1043682" y="166142"/>
                    <a:pt x="1035730" y="159420"/>
                  </a:cubicBezTo>
                  <a:cubicBezTo>
                    <a:pt x="1033221" y="162695"/>
                    <a:pt x="1030487" y="165896"/>
                    <a:pt x="1027529" y="169021"/>
                  </a:cubicBezTo>
                  <a:cubicBezTo>
                    <a:pt x="1024570" y="172146"/>
                    <a:pt x="1020836" y="175947"/>
                    <a:pt x="1016327" y="180422"/>
                  </a:cubicBezTo>
                  <a:lnTo>
                    <a:pt x="1000125" y="163020"/>
                  </a:lnTo>
                  <a:cubicBezTo>
                    <a:pt x="1004863" y="158320"/>
                    <a:pt x="1009339" y="153819"/>
                    <a:pt x="1013552" y="149519"/>
                  </a:cubicBezTo>
                  <a:cubicBezTo>
                    <a:pt x="1017765" y="145218"/>
                    <a:pt x="1021491" y="141118"/>
                    <a:pt x="1024728" y="137217"/>
                  </a:cubicBezTo>
                  <a:lnTo>
                    <a:pt x="1024728" y="88411"/>
                  </a:lnTo>
                  <a:lnTo>
                    <a:pt x="1007126" y="88411"/>
                  </a:lnTo>
                  <a:close/>
                  <a:moveTo>
                    <a:pt x="206226" y="63808"/>
                  </a:moveTo>
                  <a:lnTo>
                    <a:pt x="378848" y="63808"/>
                  </a:lnTo>
                  <a:lnTo>
                    <a:pt x="378848" y="78210"/>
                  </a:lnTo>
                  <a:lnTo>
                    <a:pt x="206226" y="78210"/>
                  </a:lnTo>
                  <a:close/>
                  <a:moveTo>
                    <a:pt x="123416" y="55807"/>
                  </a:moveTo>
                  <a:lnTo>
                    <a:pt x="122616" y="57407"/>
                  </a:lnTo>
                  <a:cubicBezTo>
                    <a:pt x="123691" y="66858"/>
                    <a:pt x="125191" y="75509"/>
                    <a:pt x="127116" y="83360"/>
                  </a:cubicBezTo>
                  <a:cubicBezTo>
                    <a:pt x="129041" y="91211"/>
                    <a:pt x="131542" y="98562"/>
                    <a:pt x="134617" y="105413"/>
                  </a:cubicBezTo>
                  <a:cubicBezTo>
                    <a:pt x="137292" y="98246"/>
                    <a:pt x="139443" y="90578"/>
                    <a:pt x="141068" y="82410"/>
                  </a:cubicBezTo>
                  <a:cubicBezTo>
                    <a:pt x="142693" y="74243"/>
                    <a:pt x="143943" y="65375"/>
                    <a:pt x="144818" y="55807"/>
                  </a:cubicBezTo>
                  <a:close/>
                  <a:moveTo>
                    <a:pt x="2109664" y="48206"/>
                  </a:moveTo>
                  <a:cubicBezTo>
                    <a:pt x="2105830" y="57040"/>
                    <a:pt x="2101496" y="65575"/>
                    <a:pt x="2096662" y="73809"/>
                  </a:cubicBezTo>
                  <a:lnTo>
                    <a:pt x="2081261" y="64208"/>
                  </a:lnTo>
                  <a:lnTo>
                    <a:pt x="2081261" y="120015"/>
                  </a:lnTo>
                  <a:cubicBezTo>
                    <a:pt x="2083494" y="118648"/>
                    <a:pt x="2085628" y="116181"/>
                    <a:pt x="2087661" y="112614"/>
                  </a:cubicBezTo>
                  <a:cubicBezTo>
                    <a:pt x="2089132" y="109307"/>
                    <a:pt x="2091058" y="104475"/>
                    <a:pt x="2093440" y="98116"/>
                  </a:cubicBezTo>
                  <a:cubicBezTo>
                    <a:pt x="2095822" y="91757"/>
                    <a:pt x="2098237" y="84909"/>
                    <a:pt x="2100685" y="77573"/>
                  </a:cubicBezTo>
                  <a:cubicBezTo>
                    <a:pt x="2103134" y="70236"/>
                    <a:pt x="2105193" y="63447"/>
                    <a:pt x="2106864" y="57207"/>
                  </a:cubicBezTo>
                  <a:lnTo>
                    <a:pt x="2127666" y="63608"/>
                  </a:lnTo>
                  <a:cubicBezTo>
                    <a:pt x="2125797" y="69865"/>
                    <a:pt x="2123579" y="76664"/>
                    <a:pt x="2121013" y="84003"/>
                  </a:cubicBezTo>
                  <a:cubicBezTo>
                    <a:pt x="2118448" y="91342"/>
                    <a:pt x="2115949" y="98081"/>
                    <a:pt x="2113517" y="104220"/>
                  </a:cubicBezTo>
                  <a:cubicBezTo>
                    <a:pt x="2111084" y="110359"/>
                    <a:pt x="2109133" y="114757"/>
                    <a:pt x="2107664" y="117415"/>
                  </a:cubicBezTo>
                  <a:cubicBezTo>
                    <a:pt x="2110956" y="117110"/>
                    <a:pt x="2114473" y="116669"/>
                    <a:pt x="2118215" y="116089"/>
                  </a:cubicBezTo>
                  <a:cubicBezTo>
                    <a:pt x="2121957" y="115510"/>
                    <a:pt x="2125974" y="114818"/>
                    <a:pt x="2130267" y="114014"/>
                  </a:cubicBezTo>
                  <a:cubicBezTo>
                    <a:pt x="2128558" y="109168"/>
                    <a:pt x="2126875" y="104659"/>
                    <a:pt x="2125216" y="100488"/>
                  </a:cubicBezTo>
                  <a:cubicBezTo>
                    <a:pt x="2123557" y="96316"/>
                    <a:pt x="2121974" y="92757"/>
                    <a:pt x="2120465" y="89811"/>
                  </a:cubicBezTo>
                  <a:lnTo>
                    <a:pt x="2136867" y="83010"/>
                  </a:lnTo>
                  <a:cubicBezTo>
                    <a:pt x="2139201" y="87986"/>
                    <a:pt x="2141635" y="93587"/>
                    <a:pt x="2144168" y="99812"/>
                  </a:cubicBezTo>
                  <a:cubicBezTo>
                    <a:pt x="2146702" y="106038"/>
                    <a:pt x="2149136" y="112439"/>
                    <a:pt x="2151469" y="119015"/>
                  </a:cubicBezTo>
                  <a:cubicBezTo>
                    <a:pt x="2151673" y="109988"/>
                    <a:pt x="2151866" y="100372"/>
                    <a:pt x="2152047" y="90167"/>
                  </a:cubicBezTo>
                  <a:cubicBezTo>
                    <a:pt x="2152229" y="79962"/>
                    <a:pt x="2152377" y="70924"/>
                    <a:pt x="2152492" y="63052"/>
                  </a:cubicBezTo>
                  <a:cubicBezTo>
                    <a:pt x="2152606" y="55181"/>
                    <a:pt x="2152666" y="50232"/>
                    <a:pt x="2152669" y="48206"/>
                  </a:cubicBezTo>
                  <a:close/>
                  <a:moveTo>
                    <a:pt x="2039655" y="45406"/>
                  </a:moveTo>
                  <a:lnTo>
                    <a:pt x="2057457" y="46206"/>
                  </a:lnTo>
                  <a:lnTo>
                    <a:pt x="2057457" y="107013"/>
                  </a:lnTo>
                  <a:cubicBezTo>
                    <a:pt x="2057457" y="113647"/>
                    <a:pt x="2057058" y="119782"/>
                    <a:pt x="2056257" y="125416"/>
                  </a:cubicBezTo>
                  <a:cubicBezTo>
                    <a:pt x="2061320" y="130991"/>
                    <a:pt x="2066846" y="137092"/>
                    <a:pt x="2072834" y="143718"/>
                  </a:cubicBezTo>
                  <a:cubicBezTo>
                    <a:pt x="2078823" y="150344"/>
                    <a:pt x="2083698" y="155844"/>
                    <a:pt x="2087461" y="160220"/>
                  </a:cubicBezTo>
                  <a:lnTo>
                    <a:pt x="2072459" y="178022"/>
                  </a:lnTo>
                  <a:cubicBezTo>
                    <a:pt x="2069572" y="174005"/>
                    <a:pt x="2066096" y="169338"/>
                    <a:pt x="2062033" y="164020"/>
                  </a:cubicBezTo>
                  <a:cubicBezTo>
                    <a:pt x="2057970" y="158703"/>
                    <a:pt x="2053845" y="153436"/>
                    <a:pt x="2049657" y="148218"/>
                  </a:cubicBezTo>
                  <a:cubicBezTo>
                    <a:pt x="2046598" y="154653"/>
                    <a:pt x="2042514" y="160887"/>
                    <a:pt x="2037405" y="166921"/>
                  </a:cubicBezTo>
                  <a:cubicBezTo>
                    <a:pt x="2032296" y="172955"/>
                    <a:pt x="2025912" y="179189"/>
                    <a:pt x="2018253" y="185623"/>
                  </a:cubicBezTo>
                  <a:lnTo>
                    <a:pt x="2003051" y="167621"/>
                  </a:lnTo>
                  <a:cubicBezTo>
                    <a:pt x="2011563" y="161674"/>
                    <a:pt x="2018519" y="155654"/>
                    <a:pt x="2023920" y="149559"/>
                  </a:cubicBezTo>
                  <a:cubicBezTo>
                    <a:pt x="2029321" y="143465"/>
                    <a:pt x="2033299" y="136570"/>
                    <a:pt x="2035855" y="128875"/>
                  </a:cubicBezTo>
                  <a:cubicBezTo>
                    <a:pt x="2038411" y="121181"/>
                    <a:pt x="2039678" y="111960"/>
                    <a:pt x="2039655" y="101213"/>
                  </a:cubicBezTo>
                  <a:close/>
                  <a:moveTo>
                    <a:pt x="1304763" y="45406"/>
                  </a:moveTo>
                  <a:lnTo>
                    <a:pt x="1304763" y="83610"/>
                  </a:lnTo>
                  <a:lnTo>
                    <a:pt x="1325166" y="83610"/>
                  </a:lnTo>
                  <a:lnTo>
                    <a:pt x="1313965" y="73009"/>
                  </a:lnTo>
                  <a:cubicBezTo>
                    <a:pt x="1317532" y="69209"/>
                    <a:pt x="1321299" y="64858"/>
                    <a:pt x="1325266" y="59957"/>
                  </a:cubicBezTo>
                  <a:cubicBezTo>
                    <a:pt x="1329233" y="55057"/>
                    <a:pt x="1333000" y="50206"/>
                    <a:pt x="1336567" y="45406"/>
                  </a:cubicBezTo>
                  <a:close/>
                  <a:moveTo>
                    <a:pt x="1250757" y="45406"/>
                  </a:moveTo>
                  <a:cubicBezTo>
                    <a:pt x="1254349" y="49223"/>
                    <a:pt x="1258016" y="53440"/>
                    <a:pt x="1261758" y="58057"/>
                  </a:cubicBezTo>
                  <a:cubicBezTo>
                    <a:pt x="1265500" y="62674"/>
                    <a:pt x="1268767" y="66992"/>
                    <a:pt x="1271559" y="71009"/>
                  </a:cubicBezTo>
                  <a:lnTo>
                    <a:pt x="1258158" y="83610"/>
                  </a:lnTo>
                  <a:lnTo>
                    <a:pt x="1280560" y="83610"/>
                  </a:lnTo>
                  <a:lnTo>
                    <a:pt x="1280560" y="45406"/>
                  </a:lnTo>
                  <a:close/>
                  <a:moveTo>
                    <a:pt x="249231" y="39205"/>
                  </a:moveTo>
                  <a:lnTo>
                    <a:pt x="249231" y="44405"/>
                  </a:lnTo>
                  <a:lnTo>
                    <a:pt x="336442" y="44405"/>
                  </a:lnTo>
                  <a:lnTo>
                    <a:pt x="336442" y="39205"/>
                  </a:lnTo>
                  <a:close/>
                  <a:moveTo>
                    <a:pt x="1922041" y="33204"/>
                  </a:moveTo>
                  <a:cubicBezTo>
                    <a:pt x="1918965" y="38501"/>
                    <a:pt x="1915365" y="43860"/>
                    <a:pt x="1911239" y="49281"/>
                  </a:cubicBezTo>
                  <a:cubicBezTo>
                    <a:pt x="1907114" y="54703"/>
                    <a:pt x="1902313" y="60212"/>
                    <a:pt x="1896838" y="65808"/>
                  </a:cubicBezTo>
                  <a:lnTo>
                    <a:pt x="1946644" y="65808"/>
                  </a:lnTo>
                  <a:cubicBezTo>
                    <a:pt x="1941118" y="60187"/>
                    <a:pt x="1936267" y="54628"/>
                    <a:pt x="1932092" y="49131"/>
                  </a:cubicBezTo>
                  <a:cubicBezTo>
                    <a:pt x="1927916" y="43635"/>
                    <a:pt x="1924566" y="38326"/>
                    <a:pt x="1922041" y="33204"/>
                  </a:cubicBezTo>
                  <a:close/>
                  <a:moveTo>
                    <a:pt x="697488" y="29804"/>
                  </a:moveTo>
                  <a:lnTo>
                    <a:pt x="697488" y="43805"/>
                  </a:lnTo>
                  <a:lnTo>
                    <a:pt x="744693" y="43805"/>
                  </a:lnTo>
                  <a:lnTo>
                    <a:pt x="744693" y="29804"/>
                  </a:lnTo>
                  <a:close/>
                  <a:moveTo>
                    <a:pt x="249231" y="21203"/>
                  </a:moveTo>
                  <a:lnTo>
                    <a:pt x="249231" y="26403"/>
                  </a:lnTo>
                  <a:lnTo>
                    <a:pt x="336442" y="26403"/>
                  </a:lnTo>
                  <a:lnTo>
                    <a:pt x="336442" y="21203"/>
                  </a:lnTo>
                  <a:close/>
                  <a:moveTo>
                    <a:pt x="1421378" y="12602"/>
                  </a:moveTo>
                  <a:lnTo>
                    <a:pt x="1563396" y="12602"/>
                  </a:lnTo>
                  <a:lnTo>
                    <a:pt x="1563396" y="36605"/>
                  </a:lnTo>
                  <a:lnTo>
                    <a:pt x="1504988" y="36605"/>
                  </a:lnTo>
                  <a:lnTo>
                    <a:pt x="1504988" y="68609"/>
                  </a:lnTo>
                  <a:lnTo>
                    <a:pt x="1573997" y="68609"/>
                  </a:lnTo>
                  <a:lnTo>
                    <a:pt x="1573997" y="93212"/>
                  </a:lnTo>
                  <a:lnTo>
                    <a:pt x="1507789" y="93212"/>
                  </a:lnTo>
                  <a:cubicBezTo>
                    <a:pt x="1514102" y="108705"/>
                    <a:pt x="1523578" y="121974"/>
                    <a:pt x="1536217" y="133017"/>
                  </a:cubicBezTo>
                  <a:cubicBezTo>
                    <a:pt x="1548856" y="144060"/>
                    <a:pt x="1564584" y="153527"/>
                    <a:pt x="1583398" y="161420"/>
                  </a:cubicBezTo>
                  <a:lnTo>
                    <a:pt x="1569797" y="187623"/>
                  </a:lnTo>
                  <a:cubicBezTo>
                    <a:pt x="1551032" y="177672"/>
                    <a:pt x="1535355" y="167271"/>
                    <a:pt x="1522766" y="156420"/>
                  </a:cubicBezTo>
                  <a:cubicBezTo>
                    <a:pt x="1510177" y="145568"/>
                    <a:pt x="1500451" y="133367"/>
                    <a:pt x="1493587" y="119815"/>
                  </a:cubicBezTo>
                  <a:cubicBezTo>
                    <a:pt x="1487699" y="131375"/>
                    <a:pt x="1478723" y="142759"/>
                    <a:pt x="1466659" y="153969"/>
                  </a:cubicBezTo>
                  <a:cubicBezTo>
                    <a:pt x="1454595" y="165179"/>
                    <a:pt x="1438768" y="175864"/>
                    <a:pt x="1419178" y="186023"/>
                  </a:cubicBezTo>
                  <a:lnTo>
                    <a:pt x="1401776" y="162820"/>
                  </a:lnTo>
                  <a:cubicBezTo>
                    <a:pt x="1421795" y="153394"/>
                    <a:pt x="1438213" y="142993"/>
                    <a:pt x="1451032" y="131616"/>
                  </a:cubicBezTo>
                  <a:cubicBezTo>
                    <a:pt x="1463850" y="120240"/>
                    <a:pt x="1472368" y="107438"/>
                    <a:pt x="1476585" y="93212"/>
                  </a:cubicBezTo>
                  <a:lnTo>
                    <a:pt x="1410777" y="93212"/>
                  </a:lnTo>
                  <a:lnTo>
                    <a:pt x="1410777" y="68609"/>
                  </a:lnTo>
                  <a:lnTo>
                    <a:pt x="1479185" y="68609"/>
                  </a:lnTo>
                  <a:lnTo>
                    <a:pt x="1479185" y="36605"/>
                  </a:lnTo>
                  <a:lnTo>
                    <a:pt x="1421378" y="36605"/>
                  </a:lnTo>
                  <a:close/>
                  <a:moveTo>
                    <a:pt x="675485" y="8601"/>
                  </a:moveTo>
                  <a:lnTo>
                    <a:pt x="767496" y="8601"/>
                  </a:lnTo>
                  <a:lnTo>
                    <a:pt x="767496" y="102013"/>
                  </a:lnTo>
                  <a:lnTo>
                    <a:pt x="763696" y="102013"/>
                  </a:lnTo>
                  <a:lnTo>
                    <a:pt x="775297" y="116615"/>
                  </a:lnTo>
                  <a:cubicBezTo>
                    <a:pt x="771230" y="120177"/>
                    <a:pt x="766863" y="123753"/>
                    <a:pt x="762196" y="127341"/>
                  </a:cubicBezTo>
                  <a:cubicBezTo>
                    <a:pt x="757528" y="130929"/>
                    <a:pt x="752961" y="134154"/>
                    <a:pt x="748494" y="137017"/>
                  </a:cubicBezTo>
                  <a:cubicBezTo>
                    <a:pt x="753153" y="141493"/>
                    <a:pt x="758387" y="145543"/>
                    <a:pt x="764196" y="149169"/>
                  </a:cubicBezTo>
                  <a:cubicBezTo>
                    <a:pt x="770005" y="152794"/>
                    <a:pt x="776639" y="156144"/>
                    <a:pt x="784098" y="159220"/>
                  </a:cubicBezTo>
                  <a:lnTo>
                    <a:pt x="770497" y="179822"/>
                  </a:lnTo>
                  <a:cubicBezTo>
                    <a:pt x="759255" y="173461"/>
                    <a:pt x="749424" y="166692"/>
                    <a:pt x="741004" y="159516"/>
                  </a:cubicBezTo>
                  <a:cubicBezTo>
                    <a:pt x="732584" y="152340"/>
                    <a:pt x="725421" y="144119"/>
                    <a:pt x="719513" y="134854"/>
                  </a:cubicBezTo>
                  <a:cubicBezTo>
                    <a:pt x="713604" y="125588"/>
                    <a:pt x="708796" y="114641"/>
                    <a:pt x="705088" y="102013"/>
                  </a:cubicBezTo>
                  <a:lnTo>
                    <a:pt x="697488" y="102013"/>
                  </a:lnTo>
                  <a:lnTo>
                    <a:pt x="697488" y="152419"/>
                  </a:lnTo>
                  <a:cubicBezTo>
                    <a:pt x="701526" y="150760"/>
                    <a:pt x="705901" y="148927"/>
                    <a:pt x="710614" y="146918"/>
                  </a:cubicBezTo>
                  <a:cubicBezTo>
                    <a:pt x="715327" y="144910"/>
                    <a:pt x="719553" y="143076"/>
                    <a:pt x="723291" y="141418"/>
                  </a:cubicBezTo>
                  <a:lnTo>
                    <a:pt x="728491" y="162220"/>
                  </a:lnTo>
                  <a:cubicBezTo>
                    <a:pt x="726887" y="163112"/>
                    <a:pt x="723095" y="164829"/>
                    <a:pt x="717115" y="167371"/>
                  </a:cubicBezTo>
                  <a:cubicBezTo>
                    <a:pt x="711135" y="169913"/>
                    <a:pt x="704793" y="172730"/>
                    <a:pt x="698088" y="175822"/>
                  </a:cubicBezTo>
                  <a:cubicBezTo>
                    <a:pt x="694091" y="177751"/>
                    <a:pt x="690583" y="179493"/>
                    <a:pt x="687561" y="181048"/>
                  </a:cubicBezTo>
                  <a:cubicBezTo>
                    <a:pt x="684540" y="182602"/>
                    <a:pt x="681981" y="183794"/>
                    <a:pt x="679885" y="184623"/>
                  </a:cubicBezTo>
                  <a:lnTo>
                    <a:pt x="669484" y="163620"/>
                  </a:lnTo>
                  <a:cubicBezTo>
                    <a:pt x="672184" y="162620"/>
                    <a:pt x="673885" y="161420"/>
                    <a:pt x="674585" y="160020"/>
                  </a:cubicBezTo>
                  <a:cubicBezTo>
                    <a:pt x="675285" y="158620"/>
                    <a:pt x="675585" y="156420"/>
                    <a:pt x="675485" y="153419"/>
                  </a:cubicBezTo>
                  <a:close/>
                  <a:moveTo>
                    <a:pt x="610677" y="8001"/>
                  </a:moveTo>
                  <a:lnTo>
                    <a:pt x="669484" y="8001"/>
                  </a:lnTo>
                  <a:lnTo>
                    <a:pt x="669484" y="31604"/>
                  </a:lnTo>
                  <a:cubicBezTo>
                    <a:pt x="667880" y="39230"/>
                    <a:pt x="665988" y="46331"/>
                    <a:pt x="663808" y="52907"/>
                  </a:cubicBezTo>
                  <a:cubicBezTo>
                    <a:pt x="661629" y="59482"/>
                    <a:pt x="659187" y="65983"/>
                    <a:pt x="656483" y="72409"/>
                  </a:cubicBezTo>
                  <a:cubicBezTo>
                    <a:pt x="658469" y="76337"/>
                    <a:pt x="660452" y="80305"/>
                    <a:pt x="662431" y="84314"/>
                  </a:cubicBezTo>
                  <a:cubicBezTo>
                    <a:pt x="664411" y="88323"/>
                    <a:pt x="666068" y="93210"/>
                    <a:pt x="667402" y="98975"/>
                  </a:cubicBezTo>
                  <a:cubicBezTo>
                    <a:pt x="668737" y="104740"/>
                    <a:pt x="669431" y="112220"/>
                    <a:pt x="669484" y="121415"/>
                  </a:cubicBezTo>
                  <a:cubicBezTo>
                    <a:pt x="669457" y="129026"/>
                    <a:pt x="668733" y="134696"/>
                    <a:pt x="667313" y="138425"/>
                  </a:cubicBezTo>
                  <a:cubicBezTo>
                    <a:pt x="665894" y="142154"/>
                    <a:pt x="663940" y="144682"/>
                    <a:pt x="661454" y="146011"/>
                  </a:cubicBezTo>
                  <a:cubicBezTo>
                    <a:pt x="658967" y="147339"/>
                    <a:pt x="656109" y="148209"/>
                    <a:pt x="652882" y="148619"/>
                  </a:cubicBezTo>
                  <a:lnTo>
                    <a:pt x="642281" y="150619"/>
                  </a:lnTo>
                  <a:lnTo>
                    <a:pt x="633880" y="127616"/>
                  </a:lnTo>
                  <a:lnTo>
                    <a:pt x="641481" y="126016"/>
                  </a:lnTo>
                  <a:cubicBezTo>
                    <a:pt x="644173" y="125632"/>
                    <a:pt x="646140" y="124549"/>
                    <a:pt x="647381" y="122765"/>
                  </a:cubicBezTo>
                  <a:cubicBezTo>
                    <a:pt x="648623" y="120982"/>
                    <a:pt x="649190" y="117798"/>
                    <a:pt x="649082" y="113214"/>
                  </a:cubicBezTo>
                  <a:cubicBezTo>
                    <a:pt x="648636" y="106026"/>
                    <a:pt x="646927" y="99250"/>
                    <a:pt x="643956" y="92887"/>
                  </a:cubicBezTo>
                  <a:cubicBezTo>
                    <a:pt x="640985" y="86523"/>
                    <a:pt x="637626" y="80498"/>
                    <a:pt x="633880" y="74809"/>
                  </a:cubicBezTo>
                  <a:cubicBezTo>
                    <a:pt x="636655" y="67958"/>
                    <a:pt x="639355" y="60858"/>
                    <a:pt x="641981" y="53507"/>
                  </a:cubicBezTo>
                  <a:cubicBezTo>
                    <a:pt x="644606" y="46156"/>
                    <a:pt x="646706" y="38855"/>
                    <a:pt x="648281" y="31604"/>
                  </a:cubicBezTo>
                  <a:lnTo>
                    <a:pt x="632279" y="31604"/>
                  </a:lnTo>
                  <a:lnTo>
                    <a:pt x="632279" y="181423"/>
                  </a:lnTo>
                  <a:lnTo>
                    <a:pt x="610677" y="181423"/>
                  </a:lnTo>
                  <a:close/>
                  <a:moveTo>
                    <a:pt x="1029929" y="6601"/>
                  </a:moveTo>
                  <a:cubicBezTo>
                    <a:pt x="1033588" y="11156"/>
                    <a:pt x="1037572" y="16798"/>
                    <a:pt x="1041881" y="23528"/>
                  </a:cubicBezTo>
                  <a:cubicBezTo>
                    <a:pt x="1046189" y="30258"/>
                    <a:pt x="1049873" y="36550"/>
                    <a:pt x="1052932" y="42405"/>
                  </a:cubicBezTo>
                  <a:lnTo>
                    <a:pt x="1033530" y="55807"/>
                  </a:lnTo>
                  <a:cubicBezTo>
                    <a:pt x="1031855" y="52082"/>
                    <a:pt x="1029648" y="47797"/>
                    <a:pt x="1026906" y="42953"/>
                  </a:cubicBezTo>
                  <a:cubicBezTo>
                    <a:pt x="1024165" y="38110"/>
                    <a:pt x="1021335" y="33455"/>
                    <a:pt x="1018417" y="28989"/>
                  </a:cubicBezTo>
                  <a:cubicBezTo>
                    <a:pt x="1015498" y="24523"/>
                    <a:pt x="1012934" y="20994"/>
                    <a:pt x="1010727" y="18402"/>
                  </a:cubicBezTo>
                  <a:close/>
                  <a:moveTo>
                    <a:pt x="224228" y="6601"/>
                  </a:moveTo>
                  <a:lnTo>
                    <a:pt x="361245" y="6601"/>
                  </a:lnTo>
                  <a:lnTo>
                    <a:pt x="361245" y="57807"/>
                  </a:lnTo>
                  <a:lnTo>
                    <a:pt x="224228" y="57807"/>
                  </a:lnTo>
                  <a:close/>
                  <a:moveTo>
                    <a:pt x="116615" y="3600"/>
                  </a:moveTo>
                  <a:lnTo>
                    <a:pt x="140018" y="8001"/>
                  </a:lnTo>
                  <a:cubicBezTo>
                    <a:pt x="139126" y="11701"/>
                    <a:pt x="138109" y="15502"/>
                    <a:pt x="136967" y="19402"/>
                  </a:cubicBezTo>
                  <a:cubicBezTo>
                    <a:pt x="135826" y="23303"/>
                    <a:pt x="134509" y="27303"/>
                    <a:pt x="133017" y="31404"/>
                  </a:cubicBezTo>
                  <a:lnTo>
                    <a:pt x="178623" y="31404"/>
                  </a:lnTo>
                  <a:lnTo>
                    <a:pt x="178623" y="55807"/>
                  </a:lnTo>
                  <a:lnTo>
                    <a:pt x="168221" y="55807"/>
                  </a:lnTo>
                  <a:cubicBezTo>
                    <a:pt x="166700" y="71584"/>
                    <a:pt x="164492" y="85486"/>
                    <a:pt x="161596" y="97512"/>
                  </a:cubicBezTo>
                  <a:cubicBezTo>
                    <a:pt x="158699" y="109539"/>
                    <a:pt x="154640" y="120440"/>
                    <a:pt x="149419" y="130216"/>
                  </a:cubicBezTo>
                  <a:cubicBezTo>
                    <a:pt x="154090" y="136163"/>
                    <a:pt x="159399" y="141922"/>
                    <a:pt x="165346" y="147493"/>
                  </a:cubicBezTo>
                  <a:cubicBezTo>
                    <a:pt x="171293" y="153065"/>
                    <a:pt x="178052" y="158774"/>
                    <a:pt x="185623" y="164621"/>
                  </a:cubicBezTo>
                  <a:lnTo>
                    <a:pt x="169021" y="185223"/>
                  </a:lnTo>
                  <a:cubicBezTo>
                    <a:pt x="162321" y="179531"/>
                    <a:pt x="156220" y="173763"/>
                    <a:pt x="150719" y="167921"/>
                  </a:cubicBezTo>
                  <a:cubicBezTo>
                    <a:pt x="145218" y="162079"/>
                    <a:pt x="140318" y="156111"/>
                    <a:pt x="136017" y="150019"/>
                  </a:cubicBezTo>
                  <a:cubicBezTo>
                    <a:pt x="126649" y="161387"/>
                    <a:pt x="113981" y="173055"/>
                    <a:pt x="98013" y="185023"/>
                  </a:cubicBezTo>
                  <a:lnTo>
                    <a:pt x="83611" y="167821"/>
                  </a:lnTo>
                  <a:lnTo>
                    <a:pt x="80010" y="175222"/>
                  </a:lnTo>
                  <a:lnTo>
                    <a:pt x="60608" y="164020"/>
                  </a:lnTo>
                  <a:cubicBezTo>
                    <a:pt x="55074" y="167529"/>
                    <a:pt x="48440" y="171013"/>
                    <a:pt x="40705" y="174472"/>
                  </a:cubicBezTo>
                  <a:cubicBezTo>
                    <a:pt x="32971" y="177931"/>
                    <a:pt x="23737" y="181314"/>
                    <a:pt x="13002" y="184623"/>
                  </a:cubicBezTo>
                  <a:lnTo>
                    <a:pt x="2401" y="164020"/>
                  </a:lnTo>
                  <a:cubicBezTo>
                    <a:pt x="10402" y="162129"/>
                    <a:pt x="17502" y="160262"/>
                    <a:pt x="23703" y="158420"/>
                  </a:cubicBezTo>
                  <a:cubicBezTo>
                    <a:pt x="29904" y="156578"/>
                    <a:pt x="35205" y="154711"/>
                    <a:pt x="39605" y="152819"/>
                  </a:cubicBezTo>
                  <a:cubicBezTo>
                    <a:pt x="30037" y="148052"/>
                    <a:pt x="20570" y="143785"/>
                    <a:pt x="11202" y="140017"/>
                  </a:cubicBezTo>
                  <a:cubicBezTo>
                    <a:pt x="14402" y="135217"/>
                    <a:pt x="17402" y="130216"/>
                    <a:pt x="20203" y="125016"/>
                  </a:cubicBezTo>
                  <a:lnTo>
                    <a:pt x="4401" y="125016"/>
                  </a:lnTo>
                  <a:lnTo>
                    <a:pt x="4401" y="105013"/>
                  </a:lnTo>
                  <a:lnTo>
                    <a:pt x="30004" y="105013"/>
                  </a:lnTo>
                  <a:cubicBezTo>
                    <a:pt x="31804" y="100813"/>
                    <a:pt x="33404" y="96812"/>
                    <a:pt x="34805" y="93012"/>
                  </a:cubicBezTo>
                  <a:lnTo>
                    <a:pt x="57407" y="99012"/>
                  </a:lnTo>
                  <a:lnTo>
                    <a:pt x="55207" y="105013"/>
                  </a:lnTo>
                  <a:lnTo>
                    <a:pt x="94012" y="105013"/>
                  </a:lnTo>
                  <a:lnTo>
                    <a:pt x="94012" y="123815"/>
                  </a:lnTo>
                  <a:cubicBezTo>
                    <a:pt x="91787" y="128308"/>
                    <a:pt x="89486" y="132625"/>
                    <a:pt x="87111" y="136767"/>
                  </a:cubicBezTo>
                  <a:cubicBezTo>
                    <a:pt x="84736" y="140909"/>
                    <a:pt x="81836" y="144926"/>
                    <a:pt x="78410" y="148819"/>
                  </a:cubicBezTo>
                  <a:cubicBezTo>
                    <a:pt x="82177" y="150385"/>
                    <a:pt x="86044" y="152252"/>
                    <a:pt x="90012" y="154419"/>
                  </a:cubicBezTo>
                  <a:lnTo>
                    <a:pt x="85011" y="164621"/>
                  </a:lnTo>
                  <a:cubicBezTo>
                    <a:pt x="93483" y="159053"/>
                    <a:pt x="100842" y="153286"/>
                    <a:pt x="107089" y="147318"/>
                  </a:cubicBezTo>
                  <a:cubicBezTo>
                    <a:pt x="113335" y="141351"/>
                    <a:pt x="118644" y="134983"/>
                    <a:pt x="123016" y="128216"/>
                  </a:cubicBezTo>
                  <a:cubicBezTo>
                    <a:pt x="119740" y="121436"/>
                    <a:pt x="116990" y="114443"/>
                    <a:pt x="114765" y="107238"/>
                  </a:cubicBezTo>
                  <a:cubicBezTo>
                    <a:pt x="112539" y="100033"/>
                    <a:pt x="110689" y="92491"/>
                    <a:pt x="109214" y="84611"/>
                  </a:cubicBezTo>
                  <a:lnTo>
                    <a:pt x="102813" y="95812"/>
                  </a:lnTo>
                  <a:lnTo>
                    <a:pt x="96212" y="84010"/>
                  </a:lnTo>
                  <a:lnTo>
                    <a:pt x="85211" y="98812"/>
                  </a:lnTo>
                  <a:cubicBezTo>
                    <a:pt x="82256" y="95579"/>
                    <a:pt x="79064" y="92445"/>
                    <a:pt x="75635" y="89411"/>
                  </a:cubicBezTo>
                  <a:cubicBezTo>
                    <a:pt x="72205" y="86377"/>
                    <a:pt x="68863" y="83644"/>
                    <a:pt x="65608" y="81210"/>
                  </a:cubicBezTo>
                  <a:lnTo>
                    <a:pt x="65608" y="94612"/>
                  </a:lnTo>
                  <a:lnTo>
                    <a:pt x="43606" y="94612"/>
                  </a:lnTo>
                  <a:lnTo>
                    <a:pt x="43606" y="78010"/>
                  </a:lnTo>
                  <a:cubicBezTo>
                    <a:pt x="39355" y="82719"/>
                    <a:pt x="34655" y="87203"/>
                    <a:pt x="29504" y="91461"/>
                  </a:cubicBezTo>
                  <a:cubicBezTo>
                    <a:pt x="24353" y="95720"/>
                    <a:pt x="18453" y="99704"/>
                    <a:pt x="11802" y="103413"/>
                  </a:cubicBezTo>
                  <a:lnTo>
                    <a:pt x="0" y="85011"/>
                  </a:lnTo>
                  <a:cubicBezTo>
                    <a:pt x="7105" y="81894"/>
                    <a:pt x="13648" y="78376"/>
                    <a:pt x="19628" y="74459"/>
                  </a:cubicBezTo>
                  <a:cubicBezTo>
                    <a:pt x="25608" y="70542"/>
                    <a:pt x="31000" y="66325"/>
                    <a:pt x="35805" y="61808"/>
                  </a:cubicBezTo>
                  <a:lnTo>
                    <a:pt x="7601" y="61808"/>
                  </a:lnTo>
                  <a:lnTo>
                    <a:pt x="7601" y="42005"/>
                  </a:lnTo>
                  <a:lnTo>
                    <a:pt x="24403" y="42005"/>
                  </a:lnTo>
                  <a:cubicBezTo>
                    <a:pt x="22207" y="37859"/>
                    <a:pt x="19649" y="33600"/>
                    <a:pt x="16727" y="29229"/>
                  </a:cubicBezTo>
                  <a:cubicBezTo>
                    <a:pt x="13806" y="24857"/>
                    <a:pt x="11098" y="21248"/>
                    <a:pt x="8601" y="18402"/>
                  </a:cubicBezTo>
                  <a:lnTo>
                    <a:pt x="24003" y="8201"/>
                  </a:lnTo>
                  <a:cubicBezTo>
                    <a:pt x="26787" y="11226"/>
                    <a:pt x="29721" y="14977"/>
                    <a:pt x="32804" y="19452"/>
                  </a:cubicBezTo>
                  <a:cubicBezTo>
                    <a:pt x="35888" y="23928"/>
                    <a:pt x="38622" y="28378"/>
                    <a:pt x="41005" y="32804"/>
                  </a:cubicBezTo>
                  <a:lnTo>
                    <a:pt x="27804" y="42005"/>
                  </a:lnTo>
                  <a:lnTo>
                    <a:pt x="43606" y="42005"/>
                  </a:lnTo>
                  <a:lnTo>
                    <a:pt x="43606" y="3800"/>
                  </a:lnTo>
                  <a:lnTo>
                    <a:pt x="65608" y="5001"/>
                  </a:lnTo>
                  <a:lnTo>
                    <a:pt x="65608" y="33804"/>
                  </a:lnTo>
                  <a:cubicBezTo>
                    <a:pt x="68613" y="30345"/>
                    <a:pt x="71705" y="26162"/>
                    <a:pt x="74885" y="21253"/>
                  </a:cubicBezTo>
                  <a:cubicBezTo>
                    <a:pt x="78064" y="16344"/>
                    <a:pt x="80706" y="11660"/>
                    <a:pt x="82811" y="7201"/>
                  </a:cubicBezTo>
                  <a:lnTo>
                    <a:pt x="99813" y="18202"/>
                  </a:lnTo>
                  <a:cubicBezTo>
                    <a:pt x="97437" y="21932"/>
                    <a:pt x="94737" y="25974"/>
                    <a:pt x="91712" y="30329"/>
                  </a:cubicBezTo>
                  <a:cubicBezTo>
                    <a:pt x="88686" y="34683"/>
                    <a:pt x="85786" y="38576"/>
                    <a:pt x="83011" y="42005"/>
                  </a:cubicBezTo>
                  <a:lnTo>
                    <a:pt x="94612" y="42005"/>
                  </a:lnTo>
                  <a:lnTo>
                    <a:pt x="94612" y="61808"/>
                  </a:lnTo>
                  <a:lnTo>
                    <a:pt x="65608" y="61808"/>
                  </a:lnTo>
                  <a:lnTo>
                    <a:pt x="65608" y="71409"/>
                  </a:lnTo>
                  <a:lnTo>
                    <a:pt x="72009" y="64008"/>
                  </a:lnTo>
                  <a:cubicBezTo>
                    <a:pt x="75243" y="66033"/>
                    <a:pt x="78877" y="68634"/>
                    <a:pt x="82911" y="71809"/>
                  </a:cubicBezTo>
                  <a:cubicBezTo>
                    <a:pt x="86944" y="74984"/>
                    <a:pt x="91178" y="78585"/>
                    <a:pt x="95612" y="82610"/>
                  </a:cubicBezTo>
                  <a:lnTo>
                    <a:pt x="89011" y="70809"/>
                  </a:lnTo>
                  <a:cubicBezTo>
                    <a:pt x="90095" y="69321"/>
                    <a:pt x="91078" y="67846"/>
                    <a:pt x="91962" y="66383"/>
                  </a:cubicBezTo>
                  <a:cubicBezTo>
                    <a:pt x="92845" y="64921"/>
                    <a:pt x="93729" y="63395"/>
                    <a:pt x="94612" y="61808"/>
                  </a:cubicBezTo>
                  <a:cubicBezTo>
                    <a:pt x="99754" y="52844"/>
                    <a:pt x="104222" y="43268"/>
                    <a:pt x="108014" y="33079"/>
                  </a:cubicBezTo>
                  <a:cubicBezTo>
                    <a:pt x="111806" y="22890"/>
                    <a:pt x="114673" y="13064"/>
                    <a:pt x="116615" y="3600"/>
                  </a:cubicBezTo>
                  <a:close/>
                  <a:moveTo>
                    <a:pt x="1101138" y="3400"/>
                  </a:moveTo>
                  <a:lnTo>
                    <a:pt x="1124741" y="4400"/>
                  </a:lnTo>
                  <a:lnTo>
                    <a:pt x="1124741" y="18202"/>
                  </a:lnTo>
                  <a:lnTo>
                    <a:pt x="1170147" y="18202"/>
                  </a:lnTo>
                  <a:lnTo>
                    <a:pt x="1170147" y="40405"/>
                  </a:lnTo>
                  <a:lnTo>
                    <a:pt x="1124741" y="40405"/>
                  </a:lnTo>
                  <a:lnTo>
                    <a:pt x="1124741" y="48406"/>
                  </a:lnTo>
                  <a:lnTo>
                    <a:pt x="1167346" y="48406"/>
                  </a:lnTo>
                  <a:lnTo>
                    <a:pt x="1167346" y="102213"/>
                  </a:lnTo>
                  <a:lnTo>
                    <a:pt x="1124741" y="102213"/>
                  </a:lnTo>
                  <a:lnTo>
                    <a:pt x="1124741" y="119215"/>
                  </a:lnTo>
                  <a:lnTo>
                    <a:pt x="1137143" y="103413"/>
                  </a:lnTo>
                  <a:cubicBezTo>
                    <a:pt x="1142451" y="106384"/>
                    <a:pt x="1148286" y="110043"/>
                    <a:pt x="1154645" y="114389"/>
                  </a:cubicBezTo>
                  <a:cubicBezTo>
                    <a:pt x="1161004" y="118736"/>
                    <a:pt x="1167238" y="123345"/>
                    <a:pt x="1173347" y="128216"/>
                  </a:cubicBezTo>
                  <a:lnTo>
                    <a:pt x="1160946" y="149419"/>
                  </a:lnTo>
                  <a:cubicBezTo>
                    <a:pt x="1154349" y="143351"/>
                    <a:pt x="1147890" y="137884"/>
                    <a:pt x="1141568" y="133017"/>
                  </a:cubicBezTo>
                  <a:cubicBezTo>
                    <a:pt x="1135246" y="128149"/>
                    <a:pt x="1129637" y="124282"/>
                    <a:pt x="1124741" y="121415"/>
                  </a:cubicBezTo>
                  <a:lnTo>
                    <a:pt x="1124741" y="150819"/>
                  </a:lnTo>
                  <a:lnTo>
                    <a:pt x="1101138" y="150819"/>
                  </a:lnTo>
                  <a:lnTo>
                    <a:pt x="1101138" y="122215"/>
                  </a:lnTo>
                  <a:cubicBezTo>
                    <a:pt x="1095908" y="127820"/>
                    <a:pt x="1090266" y="133012"/>
                    <a:pt x="1084211" y="137792"/>
                  </a:cubicBezTo>
                  <a:cubicBezTo>
                    <a:pt x="1078156" y="142572"/>
                    <a:pt x="1071864" y="146914"/>
                    <a:pt x="1065334" y="150819"/>
                  </a:cubicBezTo>
                  <a:lnTo>
                    <a:pt x="1051532" y="130216"/>
                  </a:lnTo>
                  <a:cubicBezTo>
                    <a:pt x="1059112" y="126687"/>
                    <a:pt x="1066454" y="122544"/>
                    <a:pt x="1073560" y="117790"/>
                  </a:cubicBezTo>
                  <a:cubicBezTo>
                    <a:pt x="1080665" y="113035"/>
                    <a:pt x="1087057" y="107843"/>
                    <a:pt x="1092737" y="102213"/>
                  </a:cubicBezTo>
                  <a:lnTo>
                    <a:pt x="1059533" y="102213"/>
                  </a:lnTo>
                  <a:lnTo>
                    <a:pt x="1059533" y="48406"/>
                  </a:lnTo>
                  <a:lnTo>
                    <a:pt x="1101138" y="48406"/>
                  </a:lnTo>
                  <a:lnTo>
                    <a:pt x="1101138" y="40405"/>
                  </a:lnTo>
                  <a:lnTo>
                    <a:pt x="1056733" y="40405"/>
                  </a:lnTo>
                  <a:lnTo>
                    <a:pt x="1056733" y="18202"/>
                  </a:lnTo>
                  <a:lnTo>
                    <a:pt x="1101138" y="18202"/>
                  </a:lnTo>
                  <a:close/>
                  <a:moveTo>
                    <a:pt x="1280560" y="2800"/>
                  </a:moveTo>
                  <a:lnTo>
                    <a:pt x="1304763" y="3800"/>
                  </a:lnTo>
                  <a:lnTo>
                    <a:pt x="1304763" y="21203"/>
                  </a:lnTo>
                  <a:lnTo>
                    <a:pt x="1368571" y="21203"/>
                  </a:lnTo>
                  <a:lnTo>
                    <a:pt x="1368571" y="45406"/>
                  </a:lnTo>
                  <a:lnTo>
                    <a:pt x="1348769" y="45406"/>
                  </a:lnTo>
                  <a:lnTo>
                    <a:pt x="1359570" y="54607"/>
                  </a:lnTo>
                  <a:cubicBezTo>
                    <a:pt x="1356691" y="58728"/>
                    <a:pt x="1353249" y="63387"/>
                    <a:pt x="1349244" y="68584"/>
                  </a:cubicBezTo>
                  <a:cubicBezTo>
                    <a:pt x="1345239" y="73780"/>
                    <a:pt x="1341147" y="78789"/>
                    <a:pt x="1336967" y="83610"/>
                  </a:cubicBezTo>
                  <a:lnTo>
                    <a:pt x="1375772" y="83610"/>
                  </a:lnTo>
                  <a:lnTo>
                    <a:pt x="1375772" y="107413"/>
                  </a:lnTo>
                  <a:lnTo>
                    <a:pt x="1315165" y="107413"/>
                  </a:lnTo>
                  <a:cubicBezTo>
                    <a:pt x="1324116" y="116094"/>
                    <a:pt x="1334367" y="123936"/>
                    <a:pt x="1345919" y="130941"/>
                  </a:cubicBezTo>
                  <a:cubicBezTo>
                    <a:pt x="1357470" y="137946"/>
                    <a:pt x="1370022" y="144239"/>
                    <a:pt x="1383573" y="149819"/>
                  </a:cubicBezTo>
                  <a:lnTo>
                    <a:pt x="1371572" y="174022"/>
                  </a:lnTo>
                  <a:cubicBezTo>
                    <a:pt x="1358724" y="168029"/>
                    <a:pt x="1346665" y="161362"/>
                    <a:pt x="1335392" y="154019"/>
                  </a:cubicBezTo>
                  <a:cubicBezTo>
                    <a:pt x="1324120" y="146677"/>
                    <a:pt x="1313910" y="138609"/>
                    <a:pt x="1304763" y="129816"/>
                  </a:cubicBezTo>
                  <a:lnTo>
                    <a:pt x="1304763" y="182023"/>
                  </a:lnTo>
                  <a:lnTo>
                    <a:pt x="1280560" y="182023"/>
                  </a:lnTo>
                  <a:lnTo>
                    <a:pt x="1280560" y="131216"/>
                  </a:lnTo>
                  <a:cubicBezTo>
                    <a:pt x="1271626" y="139884"/>
                    <a:pt x="1261641" y="147802"/>
                    <a:pt x="1250607" y="154969"/>
                  </a:cubicBezTo>
                  <a:cubicBezTo>
                    <a:pt x="1239572" y="162137"/>
                    <a:pt x="1227687" y="168754"/>
                    <a:pt x="1214952" y="174822"/>
                  </a:cubicBezTo>
                  <a:lnTo>
                    <a:pt x="1200550" y="150819"/>
                  </a:lnTo>
                  <a:cubicBezTo>
                    <a:pt x="1214298" y="145122"/>
                    <a:pt x="1227058" y="138663"/>
                    <a:pt x="1238830" y="131441"/>
                  </a:cubicBezTo>
                  <a:cubicBezTo>
                    <a:pt x="1250603" y="124220"/>
                    <a:pt x="1261112" y="116210"/>
                    <a:pt x="1270359" y="107413"/>
                  </a:cubicBezTo>
                  <a:lnTo>
                    <a:pt x="1209552" y="107413"/>
                  </a:lnTo>
                  <a:lnTo>
                    <a:pt x="1209552" y="83610"/>
                  </a:lnTo>
                  <a:lnTo>
                    <a:pt x="1249357" y="83610"/>
                  </a:lnTo>
                  <a:cubicBezTo>
                    <a:pt x="1245798" y="78435"/>
                    <a:pt x="1241864" y="73234"/>
                    <a:pt x="1237555" y="68008"/>
                  </a:cubicBezTo>
                  <a:cubicBezTo>
                    <a:pt x="1233246" y="62783"/>
                    <a:pt x="1229512" y="58582"/>
                    <a:pt x="1226354" y="55407"/>
                  </a:cubicBezTo>
                  <a:lnTo>
                    <a:pt x="1237555" y="45406"/>
                  </a:lnTo>
                  <a:lnTo>
                    <a:pt x="1216953" y="45406"/>
                  </a:lnTo>
                  <a:lnTo>
                    <a:pt x="1216953" y="21203"/>
                  </a:lnTo>
                  <a:lnTo>
                    <a:pt x="1280560" y="21203"/>
                  </a:lnTo>
                  <a:close/>
                  <a:moveTo>
                    <a:pt x="1626204" y="2600"/>
                  </a:moveTo>
                  <a:cubicBezTo>
                    <a:pt x="1628912" y="6592"/>
                    <a:pt x="1631446" y="10460"/>
                    <a:pt x="1633805" y="14202"/>
                  </a:cubicBezTo>
                  <a:cubicBezTo>
                    <a:pt x="1636163" y="17944"/>
                    <a:pt x="1638297" y="21611"/>
                    <a:pt x="1640205" y="25203"/>
                  </a:cubicBezTo>
                  <a:cubicBezTo>
                    <a:pt x="1646406" y="18769"/>
                    <a:pt x="1652207" y="12035"/>
                    <a:pt x="1657608" y="5001"/>
                  </a:cubicBezTo>
                  <a:lnTo>
                    <a:pt x="1674610" y="21203"/>
                  </a:lnTo>
                  <a:lnTo>
                    <a:pt x="1688211" y="21203"/>
                  </a:lnTo>
                  <a:lnTo>
                    <a:pt x="1688211" y="4000"/>
                  </a:lnTo>
                  <a:lnTo>
                    <a:pt x="1711014" y="5001"/>
                  </a:lnTo>
                  <a:lnTo>
                    <a:pt x="1711014" y="21203"/>
                  </a:lnTo>
                  <a:lnTo>
                    <a:pt x="1731217" y="21203"/>
                  </a:lnTo>
                  <a:lnTo>
                    <a:pt x="1731217" y="4000"/>
                  </a:lnTo>
                  <a:lnTo>
                    <a:pt x="1754020" y="5001"/>
                  </a:lnTo>
                  <a:lnTo>
                    <a:pt x="1754020" y="21203"/>
                  </a:lnTo>
                  <a:lnTo>
                    <a:pt x="1780823" y="21203"/>
                  </a:lnTo>
                  <a:lnTo>
                    <a:pt x="1780823" y="44405"/>
                  </a:lnTo>
                  <a:lnTo>
                    <a:pt x="1754020" y="44405"/>
                  </a:lnTo>
                  <a:lnTo>
                    <a:pt x="1754020" y="59807"/>
                  </a:lnTo>
                  <a:lnTo>
                    <a:pt x="1731217" y="59807"/>
                  </a:lnTo>
                  <a:lnTo>
                    <a:pt x="1731217" y="44405"/>
                  </a:lnTo>
                  <a:lnTo>
                    <a:pt x="1711014" y="44405"/>
                  </a:lnTo>
                  <a:lnTo>
                    <a:pt x="1711014" y="59807"/>
                  </a:lnTo>
                  <a:lnTo>
                    <a:pt x="1688211" y="59807"/>
                  </a:lnTo>
                  <a:lnTo>
                    <a:pt x="1688211" y="44405"/>
                  </a:lnTo>
                  <a:lnTo>
                    <a:pt x="1665008" y="44405"/>
                  </a:lnTo>
                  <a:lnTo>
                    <a:pt x="1665008" y="32604"/>
                  </a:lnTo>
                  <a:cubicBezTo>
                    <a:pt x="1662608" y="35392"/>
                    <a:pt x="1660208" y="38067"/>
                    <a:pt x="1657808" y="40630"/>
                  </a:cubicBezTo>
                  <a:cubicBezTo>
                    <a:pt x="1655407" y="43193"/>
                    <a:pt x="1653007" y="45718"/>
                    <a:pt x="1650607" y="48206"/>
                  </a:cubicBezTo>
                  <a:cubicBezTo>
                    <a:pt x="1654532" y="59445"/>
                    <a:pt x="1657233" y="72121"/>
                    <a:pt x="1658708" y="86236"/>
                  </a:cubicBezTo>
                  <a:cubicBezTo>
                    <a:pt x="1660183" y="100350"/>
                    <a:pt x="1660883" y="117477"/>
                    <a:pt x="1660808" y="137617"/>
                  </a:cubicBezTo>
                  <a:cubicBezTo>
                    <a:pt x="1660865" y="149062"/>
                    <a:pt x="1660085" y="157754"/>
                    <a:pt x="1658467" y="163694"/>
                  </a:cubicBezTo>
                  <a:cubicBezTo>
                    <a:pt x="1656850" y="169635"/>
                    <a:pt x="1654054" y="173764"/>
                    <a:pt x="1650081" y="176081"/>
                  </a:cubicBezTo>
                  <a:cubicBezTo>
                    <a:pt x="1646107" y="178399"/>
                    <a:pt x="1640615" y="179846"/>
                    <a:pt x="1633605" y="180422"/>
                  </a:cubicBezTo>
                  <a:lnTo>
                    <a:pt x="1616202" y="182023"/>
                  </a:lnTo>
                  <a:lnTo>
                    <a:pt x="1609001" y="158620"/>
                  </a:lnTo>
                  <a:lnTo>
                    <a:pt x="1625604" y="157020"/>
                  </a:lnTo>
                  <a:cubicBezTo>
                    <a:pt x="1628782" y="156823"/>
                    <a:pt x="1631293" y="156171"/>
                    <a:pt x="1633138" y="155064"/>
                  </a:cubicBezTo>
                  <a:cubicBezTo>
                    <a:pt x="1634982" y="153956"/>
                    <a:pt x="1636294" y="151571"/>
                    <a:pt x="1637072" y="147907"/>
                  </a:cubicBezTo>
                  <a:cubicBezTo>
                    <a:pt x="1637850" y="144244"/>
                    <a:pt x="1638227" y="138480"/>
                    <a:pt x="1638205" y="130616"/>
                  </a:cubicBezTo>
                  <a:cubicBezTo>
                    <a:pt x="1638226" y="126920"/>
                    <a:pt x="1638234" y="123361"/>
                    <a:pt x="1638230" y="119940"/>
                  </a:cubicBezTo>
                  <a:cubicBezTo>
                    <a:pt x="1638226" y="116519"/>
                    <a:pt x="1638084" y="113210"/>
                    <a:pt x="1637805" y="110014"/>
                  </a:cubicBezTo>
                  <a:cubicBezTo>
                    <a:pt x="1633784" y="115506"/>
                    <a:pt x="1629625" y="120573"/>
                    <a:pt x="1625328" y="125216"/>
                  </a:cubicBezTo>
                  <a:cubicBezTo>
                    <a:pt x="1621032" y="129858"/>
                    <a:pt x="1616723" y="134125"/>
                    <a:pt x="1612402" y="138017"/>
                  </a:cubicBezTo>
                  <a:lnTo>
                    <a:pt x="1599400" y="117015"/>
                  </a:lnTo>
                  <a:cubicBezTo>
                    <a:pt x="1605043" y="112131"/>
                    <a:pt x="1611010" y="106397"/>
                    <a:pt x="1617303" y="99812"/>
                  </a:cubicBezTo>
                  <a:cubicBezTo>
                    <a:pt x="1623595" y="93228"/>
                    <a:pt x="1629362" y="86294"/>
                    <a:pt x="1634605" y="79010"/>
                  </a:cubicBezTo>
                  <a:cubicBezTo>
                    <a:pt x="1634209" y="76735"/>
                    <a:pt x="1633751" y="74534"/>
                    <a:pt x="1633229" y="72409"/>
                  </a:cubicBezTo>
                  <a:cubicBezTo>
                    <a:pt x="1632709" y="70284"/>
                    <a:pt x="1632100" y="68083"/>
                    <a:pt x="1631404" y="65808"/>
                  </a:cubicBezTo>
                  <a:cubicBezTo>
                    <a:pt x="1628521" y="68300"/>
                    <a:pt x="1625537" y="70817"/>
                    <a:pt x="1622453" y="73359"/>
                  </a:cubicBezTo>
                  <a:cubicBezTo>
                    <a:pt x="1619370" y="75901"/>
                    <a:pt x="1616086" y="78518"/>
                    <a:pt x="1612602" y="81210"/>
                  </a:cubicBezTo>
                  <a:lnTo>
                    <a:pt x="1603201" y="57007"/>
                  </a:lnTo>
                  <a:cubicBezTo>
                    <a:pt x="1606497" y="54715"/>
                    <a:pt x="1609756" y="52348"/>
                    <a:pt x="1612977" y="49906"/>
                  </a:cubicBezTo>
                  <a:cubicBezTo>
                    <a:pt x="1616198" y="47464"/>
                    <a:pt x="1619407" y="44897"/>
                    <a:pt x="1622603" y="42205"/>
                  </a:cubicBezTo>
                  <a:cubicBezTo>
                    <a:pt x="1618436" y="33604"/>
                    <a:pt x="1613169" y="24403"/>
                    <a:pt x="1606801" y="14602"/>
                  </a:cubicBezTo>
                  <a:close/>
                  <a:moveTo>
                    <a:pt x="2103063" y="1600"/>
                  </a:moveTo>
                  <a:lnTo>
                    <a:pt x="2124466" y="7201"/>
                  </a:lnTo>
                  <a:cubicBezTo>
                    <a:pt x="2123774" y="10005"/>
                    <a:pt x="2123007" y="12847"/>
                    <a:pt x="2122166" y="15727"/>
                  </a:cubicBezTo>
                  <a:cubicBezTo>
                    <a:pt x="2121324" y="18606"/>
                    <a:pt x="2120357" y="21498"/>
                    <a:pt x="2119265" y="24403"/>
                  </a:cubicBezTo>
                  <a:lnTo>
                    <a:pt x="2175672" y="24403"/>
                  </a:lnTo>
                  <a:cubicBezTo>
                    <a:pt x="2175663" y="25814"/>
                    <a:pt x="2175545" y="30745"/>
                    <a:pt x="2175319" y="39197"/>
                  </a:cubicBezTo>
                  <a:cubicBezTo>
                    <a:pt x="2175092" y="47649"/>
                    <a:pt x="2174811" y="57877"/>
                    <a:pt x="2174475" y="69881"/>
                  </a:cubicBezTo>
                  <a:cubicBezTo>
                    <a:pt x="2174140" y="81885"/>
                    <a:pt x="2173804" y="93921"/>
                    <a:pt x="2173469" y="105989"/>
                  </a:cubicBezTo>
                  <a:cubicBezTo>
                    <a:pt x="2173133" y="118057"/>
                    <a:pt x="2172852" y="128413"/>
                    <a:pt x="2172625" y="137057"/>
                  </a:cubicBezTo>
                  <a:cubicBezTo>
                    <a:pt x="2172399" y="145701"/>
                    <a:pt x="2172281" y="150888"/>
                    <a:pt x="2172272" y="152619"/>
                  </a:cubicBezTo>
                  <a:cubicBezTo>
                    <a:pt x="2172009" y="162741"/>
                    <a:pt x="2169484" y="169700"/>
                    <a:pt x="2164696" y="173497"/>
                  </a:cubicBezTo>
                  <a:cubicBezTo>
                    <a:pt x="2159908" y="177293"/>
                    <a:pt x="2152632" y="179602"/>
                    <a:pt x="2142868" y="180422"/>
                  </a:cubicBezTo>
                  <a:lnTo>
                    <a:pt x="2131067" y="181623"/>
                  </a:lnTo>
                  <a:lnTo>
                    <a:pt x="2123466" y="158620"/>
                  </a:lnTo>
                  <a:lnTo>
                    <a:pt x="2135867" y="157420"/>
                  </a:lnTo>
                  <a:cubicBezTo>
                    <a:pt x="2142206" y="157157"/>
                    <a:pt x="2146231" y="156182"/>
                    <a:pt x="2147944" y="154494"/>
                  </a:cubicBezTo>
                  <a:cubicBezTo>
                    <a:pt x="2149656" y="152807"/>
                    <a:pt x="2150632" y="148981"/>
                    <a:pt x="2150869" y="143018"/>
                  </a:cubicBezTo>
                  <a:cubicBezTo>
                    <a:pt x="2150878" y="142605"/>
                    <a:pt x="2150911" y="141880"/>
                    <a:pt x="2150969" y="140843"/>
                  </a:cubicBezTo>
                  <a:cubicBezTo>
                    <a:pt x="2151028" y="139805"/>
                    <a:pt x="2151061" y="138530"/>
                    <a:pt x="2151069" y="137017"/>
                  </a:cubicBezTo>
                  <a:lnTo>
                    <a:pt x="2139668" y="144218"/>
                  </a:lnTo>
                  <a:lnTo>
                    <a:pt x="2136867" y="134217"/>
                  </a:lnTo>
                  <a:cubicBezTo>
                    <a:pt x="2130017" y="135421"/>
                    <a:pt x="2122866" y="136613"/>
                    <a:pt x="2115415" y="137792"/>
                  </a:cubicBezTo>
                  <a:cubicBezTo>
                    <a:pt x="2107964" y="138971"/>
                    <a:pt x="2101113" y="140113"/>
                    <a:pt x="2094862" y="141218"/>
                  </a:cubicBezTo>
                  <a:cubicBezTo>
                    <a:pt x="2093733" y="141326"/>
                    <a:pt x="2092591" y="141509"/>
                    <a:pt x="2091437" y="141768"/>
                  </a:cubicBezTo>
                  <a:cubicBezTo>
                    <a:pt x="2090282" y="142026"/>
                    <a:pt x="2089291" y="142309"/>
                    <a:pt x="2088461" y="142618"/>
                  </a:cubicBezTo>
                  <a:lnTo>
                    <a:pt x="2081261" y="120815"/>
                  </a:lnTo>
                  <a:lnTo>
                    <a:pt x="2081261" y="128416"/>
                  </a:lnTo>
                  <a:lnTo>
                    <a:pt x="2062458" y="128416"/>
                  </a:lnTo>
                  <a:lnTo>
                    <a:pt x="2062458" y="35404"/>
                  </a:lnTo>
                  <a:lnTo>
                    <a:pt x="2034255" y="35404"/>
                  </a:lnTo>
                  <a:lnTo>
                    <a:pt x="2034255" y="129016"/>
                  </a:lnTo>
                  <a:lnTo>
                    <a:pt x="2015252" y="129016"/>
                  </a:lnTo>
                  <a:lnTo>
                    <a:pt x="2015252" y="12401"/>
                  </a:lnTo>
                  <a:lnTo>
                    <a:pt x="2081261" y="12401"/>
                  </a:lnTo>
                  <a:lnTo>
                    <a:pt x="2081261" y="54807"/>
                  </a:lnTo>
                  <a:cubicBezTo>
                    <a:pt x="2085819" y="46427"/>
                    <a:pt x="2090003" y="37684"/>
                    <a:pt x="2093812" y="28579"/>
                  </a:cubicBezTo>
                  <a:cubicBezTo>
                    <a:pt x="2097621" y="19473"/>
                    <a:pt x="2100705" y="10480"/>
                    <a:pt x="2103063" y="1600"/>
                  </a:cubicBezTo>
                  <a:close/>
                  <a:moveTo>
                    <a:pt x="471659" y="1200"/>
                  </a:moveTo>
                  <a:lnTo>
                    <a:pt x="497663" y="5601"/>
                  </a:lnTo>
                  <a:lnTo>
                    <a:pt x="491662" y="20002"/>
                  </a:lnTo>
                  <a:lnTo>
                    <a:pt x="577673" y="20002"/>
                  </a:lnTo>
                  <a:lnTo>
                    <a:pt x="577673" y="43605"/>
                  </a:lnTo>
                  <a:lnTo>
                    <a:pt x="480060" y="43605"/>
                  </a:lnTo>
                  <a:cubicBezTo>
                    <a:pt x="477860" y="47839"/>
                    <a:pt x="475460" y="51973"/>
                    <a:pt x="472859" y="56007"/>
                  </a:cubicBezTo>
                  <a:lnTo>
                    <a:pt x="560070" y="56007"/>
                  </a:lnTo>
                  <a:lnTo>
                    <a:pt x="560070" y="155619"/>
                  </a:lnTo>
                  <a:cubicBezTo>
                    <a:pt x="560225" y="165937"/>
                    <a:pt x="558266" y="172955"/>
                    <a:pt x="554195" y="176672"/>
                  </a:cubicBezTo>
                  <a:cubicBezTo>
                    <a:pt x="550123" y="180389"/>
                    <a:pt x="543014" y="182506"/>
                    <a:pt x="532867" y="183023"/>
                  </a:cubicBezTo>
                  <a:lnTo>
                    <a:pt x="519265" y="184223"/>
                  </a:lnTo>
                  <a:lnTo>
                    <a:pt x="510864" y="160820"/>
                  </a:lnTo>
                  <a:lnTo>
                    <a:pt x="525666" y="159420"/>
                  </a:lnTo>
                  <a:cubicBezTo>
                    <a:pt x="529758" y="159245"/>
                    <a:pt x="532475" y="158245"/>
                    <a:pt x="533817" y="156420"/>
                  </a:cubicBezTo>
                  <a:cubicBezTo>
                    <a:pt x="535159" y="154594"/>
                    <a:pt x="535776" y="151194"/>
                    <a:pt x="535667" y="146218"/>
                  </a:cubicBezTo>
                  <a:lnTo>
                    <a:pt x="461058" y="146218"/>
                  </a:lnTo>
                  <a:lnTo>
                    <a:pt x="461058" y="182623"/>
                  </a:lnTo>
                  <a:lnTo>
                    <a:pt x="437055" y="182623"/>
                  </a:lnTo>
                  <a:lnTo>
                    <a:pt x="437055" y="100412"/>
                  </a:lnTo>
                  <a:cubicBezTo>
                    <a:pt x="433759" y="103521"/>
                    <a:pt x="430300" y="106655"/>
                    <a:pt x="426679" y="109814"/>
                  </a:cubicBezTo>
                  <a:cubicBezTo>
                    <a:pt x="423057" y="112972"/>
                    <a:pt x="419249" y="116106"/>
                    <a:pt x="415252" y="119215"/>
                  </a:cubicBezTo>
                  <a:lnTo>
                    <a:pt x="400050" y="97412"/>
                  </a:lnTo>
                  <a:cubicBezTo>
                    <a:pt x="409977" y="90207"/>
                    <a:pt x="419228" y="82114"/>
                    <a:pt x="427804" y="73134"/>
                  </a:cubicBezTo>
                  <a:cubicBezTo>
                    <a:pt x="436380" y="64154"/>
                    <a:pt x="444131" y="54311"/>
                    <a:pt x="451057" y="43605"/>
                  </a:cubicBezTo>
                  <a:lnTo>
                    <a:pt x="411852" y="43605"/>
                  </a:lnTo>
                  <a:lnTo>
                    <a:pt x="411852" y="20002"/>
                  </a:lnTo>
                  <a:lnTo>
                    <a:pt x="464058" y="20002"/>
                  </a:lnTo>
                  <a:cubicBezTo>
                    <a:pt x="465550" y="16906"/>
                    <a:pt x="466917" y="13798"/>
                    <a:pt x="468159" y="10676"/>
                  </a:cubicBezTo>
                  <a:cubicBezTo>
                    <a:pt x="469401" y="7555"/>
                    <a:pt x="470568" y="4396"/>
                    <a:pt x="471659" y="1200"/>
                  </a:cubicBezTo>
                  <a:close/>
                  <a:moveTo>
                    <a:pt x="1912439" y="0"/>
                  </a:moveTo>
                  <a:lnTo>
                    <a:pt x="1930642" y="0"/>
                  </a:lnTo>
                  <a:cubicBezTo>
                    <a:pt x="1933952" y="8371"/>
                    <a:pt x="1938622" y="16809"/>
                    <a:pt x="1944651" y="25314"/>
                  </a:cubicBezTo>
                  <a:cubicBezTo>
                    <a:pt x="1950680" y="33819"/>
                    <a:pt x="1957409" y="41768"/>
                    <a:pt x="1964839" y="49162"/>
                  </a:cubicBezTo>
                  <a:cubicBezTo>
                    <a:pt x="1972268" y="56555"/>
                    <a:pt x="1979738" y="62771"/>
                    <a:pt x="1987249" y="67808"/>
                  </a:cubicBezTo>
                  <a:lnTo>
                    <a:pt x="1974447" y="90011"/>
                  </a:lnTo>
                  <a:cubicBezTo>
                    <a:pt x="1971755" y="88119"/>
                    <a:pt x="1969138" y="86152"/>
                    <a:pt x="1966596" y="84110"/>
                  </a:cubicBezTo>
                  <a:cubicBezTo>
                    <a:pt x="1964054" y="82069"/>
                    <a:pt x="1961537" y="79902"/>
                    <a:pt x="1959045" y="77610"/>
                  </a:cubicBezTo>
                  <a:cubicBezTo>
                    <a:pt x="1959012" y="83990"/>
                    <a:pt x="1958879" y="90432"/>
                    <a:pt x="1958645" y="96937"/>
                  </a:cubicBezTo>
                  <a:cubicBezTo>
                    <a:pt x="1958412" y="103442"/>
                    <a:pt x="1958279" y="108334"/>
                    <a:pt x="1958245" y="111614"/>
                  </a:cubicBezTo>
                  <a:cubicBezTo>
                    <a:pt x="1958108" y="120082"/>
                    <a:pt x="1956332" y="126199"/>
                    <a:pt x="1952920" y="129966"/>
                  </a:cubicBezTo>
                  <a:cubicBezTo>
                    <a:pt x="1949507" y="133733"/>
                    <a:pt x="1943481" y="135950"/>
                    <a:pt x="1934842" y="136617"/>
                  </a:cubicBezTo>
                  <a:lnTo>
                    <a:pt x="1918840" y="137817"/>
                  </a:lnTo>
                  <a:lnTo>
                    <a:pt x="1912839" y="115214"/>
                  </a:lnTo>
                  <a:lnTo>
                    <a:pt x="1927241" y="114014"/>
                  </a:lnTo>
                  <a:cubicBezTo>
                    <a:pt x="1930658" y="113814"/>
                    <a:pt x="1933025" y="113164"/>
                    <a:pt x="1934342" y="112064"/>
                  </a:cubicBezTo>
                  <a:cubicBezTo>
                    <a:pt x="1935659" y="110964"/>
                    <a:pt x="1936426" y="108814"/>
                    <a:pt x="1936642" y="105613"/>
                  </a:cubicBezTo>
                  <a:cubicBezTo>
                    <a:pt x="1936930" y="103350"/>
                    <a:pt x="1937105" y="100625"/>
                    <a:pt x="1937167" y="97437"/>
                  </a:cubicBezTo>
                  <a:cubicBezTo>
                    <a:pt x="1937230" y="94249"/>
                    <a:pt x="1937255" y="91574"/>
                    <a:pt x="1937243" y="89411"/>
                  </a:cubicBezTo>
                  <a:lnTo>
                    <a:pt x="1901238" y="89411"/>
                  </a:lnTo>
                  <a:lnTo>
                    <a:pt x="1901238" y="144218"/>
                  </a:lnTo>
                  <a:cubicBezTo>
                    <a:pt x="1901059" y="149152"/>
                    <a:pt x="1901617" y="152386"/>
                    <a:pt x="1902913" y="153919"/>
                  </a:cubicBezTo>
                  <a:cubicBezTo>
                    <a:pt x="1904209" y="155453"/>
                    <a:pt x="1907318" y="156286"/>
                    <a:pt x="1912239" y="156420"/>
                  </a:cubicBezTo>
                  <a:cubicBezTo>
                    <a:pt x="1921641" y="156820"/>
                    <a:pt x="1931042" y="156820"/>
                    <a:pt x="1940443" y="156420"/>
                  </a:cubicBezTo>
                  <a:cubicBezTo>
                    <a:pt x="1945219" y="156344"/>
                    <a:pt x="1948519" y="155794"/>
                    <a:pt x="1950344" y="154769"/>
                  </a:cubicBezTo>
                  <a:cubicBezTo>
                    <a:pt x="1952169" y="153744"/>
                    <a:pt x="1953270" y="150894"/>
                    <a:pt x="1953645" y="146218"/>
                  </a:cubicBezTo>
                  <a:cubicBezTo>
                    <a:pt x="1953928" y="144314"/>
                    <a:pt x="1954111" y="142372"/>
                    <a:pt x="1954195" y="140392"/>
                  </a:cubicBezTo>
                  <a:cubicBezTo>
                    <a:pt x="1954278" y="138413"/>
                    <a:pt x="1954361" y="136421"/>
                    <a:pt x="1954445" y="134417"/>
                  </a:cubicBezTo>
                  <a:lnTo>
                    <a:pt x="1976847" y="141018"/>
                  </a:lnTo>
                  <a:cubicBezTo>
                    <a:pt x="1976802" y="142993"/>
                    <a:pt x="1976543" y="145643"/>
                    <a:pt x="1976072" y="148969"/>
                  </a:cubicBezTo>
                  <a:cubicBezTo>
                    <a:pt x="1975601" y="152294"/>
                    <a:pt x="1975193" y="155244"/>
                    <a:pt x="1974847" y="157820"/>
                  </a:cubicBezTo>
                  <a:cubicBezTo>
                    <a:pt x="1973501" y="166750"/>
                    <a:pt x="1970643" y="172642"/>
                    <a:pt x="1966271" y="175497"/>
                  </a:cubicBezTo>
                  <a:cubicBezTo>
                    <a:pt x="1961900" y="178351"/>
                    <a:pt x="1954491" y="179793"/>
                    <a:pt x="1944043" y="179822"/>
                  </a:cubicBezTo>
                  <a:cubicBezTo>
                    <a:pt x="1931242" y="180222"/>
                    <a:pt x="1918440" y="180222"/>
                    <a:pt x="1905639" y="179822"/>
                  </a:cubicBezTo>
                  <a:cubicBezTo>
                    <a:pt x="1896279" y="179727"/>
                    <a:pt x="1889395" y="177618"/>
                    <a:pt x="1884986" y="173497"/>
                  </a:cubicBezTo>
                  <a:cubicBezTo>
                    <a:pt x="1880577" y="169375"/>
                    <a:pt x="1878394" y="162016"/>
                    <a:pt x="1878435" y="151419"/>
                  </a:cubicBezTo>
                  <a:lnTo>
                    <a:pt x="1878435" y="83010"/>
                  </a:lnTo>
                  <a:lnTo>
                    <a:pt x="1872034" y="88411"/>
                  </a:lnTo>
                  <a:lnTo>
                    <a:pt x="1858233" y="67608"/>
                  </a:lnTo>
                  <a:cubicBezTo>
                    <a:pt x="1859829" y="66396"/>
                    <a:pt x="1861437" y="65071"/>
                    <a:pt x="1863058" y="63633"/>
                  </a:cubicBezTo>
                  <a:cubicBezTo>
                    <a:pt x="1864679" y="62195"/>
                    <a:pt x="1866338" y="60720"/>
                    <a:pt x="1868034" y="59207"/>
                  </a:cubicBezTo>
                  <a:lnTo>
                    <a:pt x="1852432" y="59207"/>
                  </a:lnTo>
                  <a:lnTo>
                    <a:pt x="1852432" y="82610"/>
                  </a:lnTo>
                  <a:lnTo>
                    <a:pt x="1864033" y="78810"/>
                  </a:lnTo>
                  <a:lnTo>
                    <a:pt x="1866034" y="91011"/>
                  </a:lnTo>
                  <a:lnTo>
                    <a:pt x="1868634" y="103413"/>
                  </a:lnTo>
                  <a:lnTo>
                    <a:pt x="1852432" y="108614"/>
                  </a:lnTo>
                  <a:lnTo>
                    <a:pt x="1852432" y="160420"/>
                  </a:lnTo>
                  <a:cubicBezTo>
                    <a:pt x="1852653" y="168596"/>
                    <a:pt x="1851211" y="174197"/>
                    <a:pt x="1848106" y="177222"/>
                  </a:cubicBezTo>
                  <a:cubicBezTo>
                    <a:pt x="1845002" y="180247"/>
                    <a:pt x="1838909" y="182048"/>
                    <a:pt x="1829829" y="182623"/>
                  </a:cubicBezTo>
                  <a:lnTo>
                    <a:pt x="1815227" y="184023"/>
                  </a:lnTo>
                  <a:lnTo>
                    <a:pt x="1808626" y="158820"/>
                  </a:lnTo>
                  <a:lnTo>
                    <a:pt x="1823028" y="157420"/>
                  </a:lnTo>
                  <a:cubicBezTo>
                    <a:pt x="1825274" y="157211"/>
                    <a:pt x="1826783" y="156678"/>
                    <a:pt x="1827554" y="155819"/>
                  </a:cubicBezTo>
                  <a:cubicBezTo>
                    <a:pt x="1828325" y="154961"/>
                    <a:pt x="1828683" y="153227"/>
                    <a:pt x="1828629" y="150619"/>
                  </a:cubicBezTo>
                  <a:lnTo>
                    <a:pt x="1828629" y="115614"/>
                  </a:lnTo>
                  <a:cubicBezTo>
                    <a:pt x="1824091" y="116923"/>
                    <a:pt x="1819865" y="118106"/>
                    <a:pt x="1815952" y="119165"/>
                  </a:cubicBezTo>
                  <a:cubicBezTo>
                    <a:pt x="1812039" y="120223"/>
                    <a:pt x="1808664" y="121107"/>
                    <a:pt x="1805826" y="121815"/>
                  </a:cubicBezTo>
                  <a:lnTo>
                    <a:pt x="1802426" y="96212"/>
                  </a:lnTo>
                  <a:cubicBezTo>
                    <a:pt x="1805968" y="95391"/>
                    <a:pt x="1809985" y="94383"/>
                    <a:pt x="1814477" y="93187"/>
                  </a:cubicBezTo>
                  <a:cubicBezTo>
                    <a:pt x="1818969" y="91991"/>
                    <a:pt x="1823687" y="90732"/>
                    <a:pt x="1828629" y="89411"/>
                  </a:cubicBezTo>
                  <a:lnTo>
                    <a:pt x="1828629" y="59207"/>
                  </a:lnTo>
                  <a:lnTo>
                    <a:pt x="1810027" y="59207"/>
                  </a:lnTo>
                  <a:lnTo>
                    <a:pt x="1810027" y="34604"/>
                  </a:lnTo>
                  <a:lnTo>
                    <a:pt x="1828629" y="34604"/>
                  </a:lnTo>
                  <a:lnTo>
                    <a:pt x="1828629" y="5001"/>
                  </a:lnTo>
                  <a:lnTo>
                    <a:pt x="1852432" y="6001"/>
                  </a:lnTo>
                  <a:lnTo>
                    <a:pt x="1852432" y="34604"/>
                  </a:lnTo>
                  <a:lnTo>
                    <a:pt x="1871234" y="34604"/>
                  </a:lnTo>
                  <a:lnTo>
                    <a:pt x="1871234" y="56207"/>
                  </a:lnTo>
                  <a:cubicBezTo>
                    <a:pt x="1879427" y="48264"/>
                    <a:pt x="1887245" y="39397"/>
                    <a:pt x="1894687" y="29604"/>
                  </a:cubicBezTo>
                  <a:cubicBezTo>
                    <a:pt x="1902130" y="19811"/>
                    <a:pt x="1908047" y="9943"/>
                    <a:pt x="1912439" y="0"/>
                  </a:cubicBezTo>
                  <a:close/>
                </a:path>
              </a:pathLst>
            </a:custGeom>
            <a:solidFill>
              <a:schemeClr val="bg1"/>
            </a:solidFill>
            <a:ln w="4445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n w="44450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8AE43E6-CB05-453A-8085-3D3006AEC593}"/>
              </a:ext>
            </a:extLst>
          </p:cNvPr>
          <p:cNvGrpSpPr/>
          <p:nvPr/>
        </p:nvGrpSpPr>
        <p:grpSpPr>
          <a:xfrm>
            <a:off x="1096541" y="5528440"/>
            <a:ext cx="495840" cy="189796"/>
            <a:chOff x="993671" y="5487317"/>
            <a:chExt cx="495840" cy="189796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0115DBE4-A1C9-4C39-B58D-B096A9C29B4C}"/>
                </a:ext>
              </a:extLst>
            </p:cNvPr>
            <p:cNvGrpSpPr/>
            <p:nvPr/>
          </p:nvGrpSpPr>
          <p:grpSpPr>
            <a:xfrm>
              <a:off x="993671" y="5511127"/>
              <a:ext cx="472030" cy="165986"/>
              <a:chOff x="993671" y="5511127"/>
              <a:chExt cx="472030" cy="165986"/>
            </a:xfrm>
          </p:grpSpPr>
          <p:sp>
            <p:nvSpPr>
              <p:cNvPr id="201" name="箭头: V 形 200">
                <a:extLst>
                  <a:ext uri="{FF2B5EF4-FFF2-40B4-BE49-F238E27FC236}">
                    <a16:creationId xmlns="" xmlns:a16="http://schemas.microsoft.com/office/drawing/2014/main" id="{05DFB503-F46B-4708-88CC-3963FA1DA528}"/>
                  </a:ext>
                </a:extLst>
              </p:cNvPr>
              <p:cNvSpPr/>
              <p:nvPr/>
            </p:nvSpPr>
            <p:spPr>
              <a:xfrm>
                <a:off x="1299713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箭头: V 形 202">
                <a:extLst>
                  <a:ext uri="{FF2B5EF4-FFF2-40B4-BE49-F238E27FC236}">
                    <a16:creationId xmlns="" xmlns:a16="http://schemas.microsoft.com/office/drawing/2014/main" id="{CB23458B-64A3-4D05-8484-38F2B4FCFB8A}"/>
                  </a:ext>
                </a:extLst>
              </p:cNvPr>
              <p:cNvSpPr/>
              <p:nvPr/>
            </p:nvSpPr>
            <p:spPr>
              <a:xfrm>
                <a:off x="993671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箭头: V 形 203">
                <a:extLst>
                  <a:ext uri="{FF2B5EF4-FFF2-40B4-BE49-F238E27FC236}">
                    <a16:creationId xmlns="" xmlns:a16="http://schemas.microsoft.com/office/drawing/2014/main" id="{47CC2310-DB8B-431D-9F14-03DEC02845BE}"/>
                  </a:ext>
                </a:extLst>
              </p:cNvPr>
              <p:cNvSpPr/>
              <p:nvPr/>
            </p:nvSpPr>
            <p:spPr>
              <a:xfrm>
                <a:off x="1146692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箭头: V 形 207">
                <a:extLst>
                  <a:ext uri="{FF2B5EF4-FFF2-40B4-BE49-F238E27FC236}">
                    <a16:creationId xmlns="" xmlns:a16="http://schemas.microsoft.com/office/drawing/2014/main" id="{D6AC93A3-DDFE-46E8-A61B-153AAB350326}"/>
                  </a:ext>
                </a:extLst>
              </p:cNvPr>
              <p:cNvSpPr/>
              <p:nvPr/>
            </p:nvSpPr>
            <p:spPr>
              <a:xfrm>
                <a:off x="1299713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箭头: V 形 208">
                <a:extLst>
                  <a:ext uri="{FF2B5EF4-FFF2-40B4-BE49-F238E27FC236}">
                    <a16:creationId xmlns="" xmlns:a16="http://schemas.microsoft.com/office/drawing/2014/main" id="{5B5DA34A-EBC1-4F18-9E39-970663BF60A7}"/>
                  </a:ext>
                </a:extLst>
              </p:cNvPr>
              <p:cNvSpPr/>
              <p:nvPr/>
            </p:nvSpPr>
            <p:spPr>
              <a:xfrm>
                <a:off x="993671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箭头: V 形 209">
                <a:extLst>
                  <a:ext uri="{FF2B5EF4-FFF2-40B4-BE49-F238E27FC236}">
                    <a16:creationId xmlns="" xmlns:a16="http://schemas.microsoft.com/office/drawing/2014/main" id="{DA1AFDDF-A8AE-4A8C-98B6-A09D7F520696}"/>
                  </a:ext>
                </a:extLst>
              </p:cNvPr>
              <p:cNvSpPr/>
              <p:nvPr/>
            </p:nvSpPr>
            <p:spPr>
              <a:xfrm>
                <a:off x="1146692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77FA535A-3041-4268-AFE2-CF7427174FEE}"/>
                </a:ext>
              </a:extLst>
            </p:cNvPr>
            <p:cNvGrpSpPr/>
            <p:nvPr/>
          </p:nvGrpSpPr>
          <p:grpSpPr>
            <a:xfrm>
              <a:off x="1017481" y="5487317"/>
              <a:ext cx="472030" cy="165986"/>
              <a:chOff x="993671" y="5511127"/>
              <a:chExt cx="472030" cy="165986"/>
            </a:xfrm>
          </p:grpSpPr>
          <p:sp>
            <p:nvSpPr>
              <p:cNvPr id="187" name="箭头: V 形 186">
                <a:extLst>
                  <a:ext uri="{FF2B5EF4-FFF2-40B4-BE49-F238E27FC236}">
                    <a16:creationId xmlns="" xmlns:a16="http://schemas.microsoft.com/office/drawing/2014/main" id="{A55BA410-21A5-4CF8-89BD-BC8965EF771C}"/>
                  </a:ext>
                </a:extLst>
              </p:cNvPr>
              <p:cNvSpPr/>
              <p:nvPr/>
            </p:nvSpPr>
            <p:spPr>
              <a:xfrm>
                <a:off x="1299713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箭头: V 形 187">
                <a:extLst>
                  <a:ext uri="{FF2B5EF4-FFF2-40B4-BE49-F238E27FC236}">
                    <a16:creationId xmlns="" xmlns:a16="http://schemas.microsoft.com/office/drawing/2014/main" id="{F23FA787-A3E8-40D9-8B3D-F9FC0A907185}"/>
                  </a:ext>
                </a:extLst>
              </p:cNvPr>
              <p:cNvSpPr/>
              <p:nvPr/>
            </p:nvSpPr>
            <p:spPr>
              <a:xfrm>
                <a:off x="993671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rgbClr val="FF867A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箭头: V 形 188">
                <a:extLst>
                  <a:ext uri="{FF2B5EF4-FFF2-40B4-BE49-F238E27FC236}">
                    <a16:creationId xmlns="" xmlns:a16="http://schemas.microsoft.com/office/drawing/2014/main" id="{725E9460-2FA4-43B9-9C70-941F4837465A}"/>
                  </a:ext>
                </a:extLst>
              </p:cNvPr>
              <p:cNvSpPr/>
              <p:nvPr/>
            </p:nvSpPr>
            <p:spPr>
              <a:xfrm>
                <a:off x="1146692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28575">
                <a:solidFill>
                  <a:srgbClr val="2A00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箭头: V 形 189">
                <a:extLst>
                  <a:ext uri="{FF2B5EF4-FFF2-40B4-BE49-F238E27FC236}">
                    <a16:creationId xmlns="" xmlns:a16="http://schemas.microsoft.com/office/drawing/2014/main" id="{275E8444-9F89-4807-92CA-702378136930}"/>
                  </a:ext>
                </a:extLst>
              </p:cNvPr>
              <p:cNvSpPr/>
              <p:nvPr/>
            </p:nvSpPr>
            <p:spPr>
              <a:xfrm>
                <a:off x="1299713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箭头: V 形 190">
                <a:extLst>
                  <a:ext uri="{FF2B5EF4-FFF2-40B4-BE49-F238E27FC236}">
                    <a16:creationId xmlns="" xmlns:a16="http://schemas.microsoft.com/office/drawing/2014/main" id="{693A6698-8FAD-41DC-8B3A-6FEA3DA9650E}"/>
                  </a:ext>
                </a:extLst>
              </p:cNvPr>
              <p:cNvSpPr/>
              <p:nvPr/>
            </p:nvSpPr>
            <p:spPr>
              <a:xfrm>
                <a:off x="993671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箭头: V 形 191">
                <a:extLst>
                  <a:ext uri="{FF2B5EF4-FFF2-40B4-BE49-F238E27FC236}">
                    <a16:creationId xmlns="" xmlns:a16="http://schemas.microsoft.com/office/drawing/2014/main" id="{9F971ED4-E0C8-46E8-A81F-517765908BAE}"/>
                  </a:ext>
                </a:extLst>
              </p:cNvPr>
              <p:cNvSpPr/>
              <p:nvPr/>
            </p:nvSpPr>
            <p:spPr>
              <a:xfrm>
                <a:off x="1146692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8C690429-53A1-4840-9AA9-089CE57107CD}"/>
              </a:ext>
            </a:extLst>
          </p:cNvPr>
          <p:cNvGrpSpPr/>
          <p:nvPr/>
        </p:nvGrpSpPr>
        <p:grpSpPr>
          <a:xfrm>
            <a:off x="6074675" y="5689827"/>
            <a:ext cx="192469" cy="192208"/>
            <a:chOff x="6255521" y="5726417"/>
            <a:chExt cx="192469" cy="192208"/>
          </a:xfrm>
        </p:grpSpPr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F064A8D6-42B8-4142-A295-440820D00A8D}"/>
                </a:ext>
              </a:extLst>
            </p:cNvPr>
            <p:cNvGrpSpPr/>
            <p:nvPr/>
          </p:nvGrpSpPr>
          <p:grpSpPr>
            <a:xfrm>
              <a:off x="6255521" y="5745465"/>
              <a:ext cx="173421" cy="173160"/>
              <a:chOff x="6266816" y="5848430"/>
              <a:chExt cx="139624" cy="139414"/>
            </a:xfrm>
          </p:grpSpPr>
          <p:sp>
            <p:nvSpPr>
              <p:cNvPr id="211" name="cursor_266025">
                <a:extLst>
                  <a:ext uri="{FF2B5EF4-FFF2-40B4-BE49-F238E27FC236}">
                    <a16:creationId xmlns="" xmlns:a16="http://schemas.microsoft.com/office/drawing/2014/main" id="{BE320E85-67C4-47A0-9774-66D63F4E67A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66816" y="5848430"/>
                <a:ext cx="139624" cy="139414"/>
              </a:xfrm>
              <a:custGeom>
                <a:avLst/>
                <a:gdLst>
                  <a:gd name="T0" fmla="*/ 4735 w 6827"/>
                  <a:gd name="T1" fmla="*/ 3795 h 6827"/>
                  <a:gd name="T2" fmla="*/ 6827 w 6827"/>
                  <a:gd name="T3" fmla="*/ 2441 h 6827"/>
                  <a:gd name="T4" fmla="*/ 0 w 6827"/>
                  <a:gd name="T5" fmla="*/ 0 h 6827"/>
                  <a:gd name="T6" fmla="*/ 2441 w 6827"/>
                  <a:gd name="T7" fmla="*/ 6827 h 6827"/>
                  <a:gd name="T8" fmla="*/ 3795 w 6827"/>
                  <a:gd name="T9" fmla="*/ 4735 h 6827"/>
                  <a:gd name="T10" fmla="*/ 5260 w 6827"/>
                  <a:gd name="T11" fmla="*/ 6200 h 6827"/>
                  <a:gd name="T12" fmla="*/ 6200 w 6827"/>
                  <a:gd name="T13" fmla="*/ 6200 h 6827"/>
                  <a:gd name="T14" fmla="*/ 6200 w 6827"/>
                  <a:gd name="T15" fmla="*/ 5260 h 6827"/>
                  <a:gd name="T16" fmla="*/ 4735 w 6827"/>
                  <a:gd name="T17" fmla="*/ 3795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27" h="6827">
                    <a:moveTo>
                      <a:pt x="4735" y="3795"/>
                    </a:moveTo>
                    <a:lnTo>
                      <a:pt x="6827" y="2441"/>
                    </a:lnTo>
                    <a:lnTo>
                      <a:pt x="0" y="0"/>
                    </a:lnTo>
                    <a:lnTo>
                      <a:pt x="2441" y="6827"/>
                    </a:lnTo>
                    <a:lnTo>
                      <a:pt x="3795" y="4735"/>
                    </a:lnTo>
                    <a:lnTo>
                      <a:pt x="5260" y="6200"/>
                    </a:lnTo>
                    <a:cubicBezTo>
                      <a:pt x="5520" y="6460"/>
                      <a:pt x="5941" y="6460"/>
                      <a:pt x="6200" y="6200"/>
                    </a:cubicBezTo>
                    <a:cubicBezTo>
                      <a:pt x="6460" y="5941"/>
                      <a:pt x="6460" y="5520"/>
                      <a:pt x="6200" y="5260"/>
                    </a:cubicBezTo>
                    <a:lnTo>
                      <a:pt x="4735" y="3795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2A0053"/>
                </a:solidFill>
              </a:ln>
            </p:spPr>
          </p:sp>
          <p:sp>
            <p:nvSpPr>
              <p:cNvPr id="212" name="cursor_266025">
                <a:extLst>
                  <a:ext uri="{FF2B5EF4-FFF2-40B4-BE49-F238E27FC236}">
                    <a16:creationId xmlns="" xmlns:a16="http://schemas.microsoft.com/office/drawing/2014/main" id="{83A9EC01-E4D7-46F0-B302-AAAA55F4BAF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66816" y="5848430"/>
                <a:ext cx="139624" cy="139414"/>
              </a:xfrm>
              <a:custGeom>
                <a:avLst/>
                <a:gdLst>
                  <a:gd name="T0" fmla="*/ 4735 w 6827"/>
                  <a:gd name="T1" fmla="*/ 3795 h 6827"/>
                  <a:gd name="T2" fmla="*/ 6827 w 6827"/>
                  <a:gd name="T3" fmla="*/ 2441 h 6827"/>
                  <a:gd name="T4" fmla="*/ 0 w 6827"/>
                  <a:gd name="T5" fmla="*/ 0 h 6827"/>
                  <a:gd name="T6" fmla="*/ 2441 w 6827"/>
                  <a:gd name="T7" fmla="*/ 6827 h 6827"/>
                  <a:gd name="T8" fmla="*/ 3795 w 6827"/>
                  <a:gd name="T9" fmla="*/ 4735 h 6827"/>
                  <a:gd name="T10" fmla="*/ 5260 w 6827"/>
                  <a:gd name="T11" fmla="*/ 6200 h 6827"/>
                  <a:gd name="T12" fmla="*/ 6200 w 6827"/>
                  <a:gd name="T13" fmla="*/ 6200 h 6827"/>
                  <a:gd name="T14" fmla="*/ 6200 w 6827"/>
                  <a:gd name="T15" fmla="*/ 5260 h 6827"/>
                  <a:gd name="T16" fmla="*/ 4735 w 6827"/>
                  <a:gd name="T17" fmla="*/ 3795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27" h="6827">
                    <a:moveTo>
                      <a:pt x="4735" y="3795"/>
                    </a:moveTo>
                    <a:lnTo>
                      <a:pt x="6827" y="2441"/>
                    </a:lnTo>
                    <a:lnTo>
                      <a:pt x="0" y="0"/>
                    </a:lnTo>
                    <a:lnTo>
                      <a:pt x="2441" y="6827"/>
                    </a:lnTo>
                    <a:lnTo>
                      <a:pt x="3795" y="4735"/>
                    </a:lnTo>
                    <a:lnTo>
                      <a:pt x="5260" y="6200"/>
                    </a:lnTo>
                    <a:cubicBezTo>
                      <a:pt x="5520" y="6460"/>
                      <a:pt x="5941" y="6460"/>
                      <a:pt x="6200" y="6200"/>
                    </a:cubicBezTo>
                    <a:cubicBezTo>
                      <a:pt x="6460" y="5941"/>
                      <a:pt x="6460" y="5520"/>
                      <a:pt x="6200" y="5260"/>
                    </a:cubicBezTo>
                    <a:lnTo>
                      <a:pt x="4735" y="3795"/>
                    </a:lnTo>
                    <a:close/>
                  </a:path>
                </a:pathLst>
              </a:custGeom>
              <a:solidFill>
                <a:srgbClr val="FF867A"/>
              </a:solidFill>
              <a:ln w="22225">
                <a:noFill/>
              </a:ln>
            </p:spPr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8C4A3391-AE5F-4219-BBA7-1ED93F2CBD5C}"/>
                </a:ext>
              </a:extLst>
            </p:cNvPr>
            <p:cNvGrpSpPr/>
            <p:nvPr/>
          </p:nvGrpSpPr>
          <p:grpSpPr>
            <a:xfrm>
              <a:off x="6274569" y="5726417"/>
              <a:ext cx="173421" cy="173160"/>
              <a:chOff x="6435885" y="5848430"/>
              <a:chExt cx="139624" cy="139414"/>
            </a:xfrm>
          </p:grpSpPr>
          <p:sp>
            <p:nvSpPr>
              <p:cNvPr id="207" name="cursor_266025">
                <a:extLst>
                  <a:ext uri="{FF2B5EF4-FFF2-40B4-BE49-F238E27FC236}">
                    <a16:creationId xmlns="" xmlns:a16="http://schemas.microsoft.com/office/drawing/2014/main" id="{F636B1B5-EF5D-410D-B25B-B3708017F8D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35885" y="5848430"/>
                <a:ext cx="139624" cy="139414"/>
              </a:xfrm>
              <a:custGeom>
                <a:avLst/>
                <a:gdLst>
                  <a:gd name="T0" fmla="*/ 4735 w 6827"/>
                  <a:gd name="T1" fmla="*/ 3795 h 6827"/>
                  <a:gd name="T2" fmla="*/ 6827 w 6827"/>
                  <a:gd name="T3" fmla="*/ 2441 h 6827"/>
                  <a:gd name="T4" fmla="*/ 0 w 6827"/>
                  <a:gd name="T5" fmla="*/ 0 h 6827"/>
                  <a:gd name="T6" fmla="*/ 2441 w 6827"/>
                  <a:gd name="T7" fmla="*/ 6827 h 6827"/>
                  <a:gd name="T8" fmla="*/ 3795 w 6827"/>
                  <a:gd name="T9" fmla="*/ 4735 h 6827"/>
                  <a:gd name="T10" fmla="*/ 5260 w 6827"/>
                  <a:gd name="T11" fmla="*/ 6200 h 6827"/>
                  <a:gd name="T12" fmla="*/ 6200 w 6827"/>
                  <a:gd name="T13" fmla="*/ 6200 h 6827"/>
                  <a:gd name="T14" fmla="*/ 6200 w 6827"/>
                  <a:gd name="T15" fmla="*/ 5260 h 6827"/>
                  <a:gd name="T16" fmla="*/ 4735 w 6827"/>
                  <a:gd name="T17" fmla="*/ 3795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27" h="6827">
                    <a:moveTo>
                      <a:pt x="4735" y="3795"/>
                    </a:moveTo>
                    <a:lnTo>
                      <a:pt x="6827" y="2441"/>
                    </a:lnTo>
                    <a:lnTo>
                      <a:pt x="0" y="0"/>
                    </a:lnTo>
                    <a:lnTo>
                      <a:pt x="2441" y="6827"/>
                    </a:lnTo>
                    <a:lnTo>
                      <a:pt x="3795" y="4735"/>
                    </a:lnTo>
                    <a:lnTo>
                      <a:pt x="5260" y="6200"/>
                    </a:lnTo>
                    <a:cubicBezTo>
                      <a:pt x="5520" y="6460"/>
                      <a:pt x="5941" y="6460"/>
                      <a:pt x="6200" y="6200"/>
                    </a:cubicBezTo>
                    <a:cubicBezTo>
                      <a:pt x="6460" y="5941"/>
                      <a:pt x="6460" y="5520"/>
                      <a:pt x="6200" y="5260"/>
                    </a:cubicBezTo>
                    <a:lnTo>
                      <a:pt x="4735" y="3795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2A0053"/>
                </a:solidFill>
              </a:ln>
            </p:spPr>
          </p:sp>
          <p:sp>
            <p:nvSpPr>
              <p:cNvPr id="206" name="cursor_266025">
                <a:extLst>
                  <a:ext uri="{FF2B5EF4-FFF2-40B4-BE49-F238E27FC236}">
                    <a16:creationId xmlns="" xmlns:a16="http://schemas.microsoft.com/office/drawing/2014/main" id="{6225D513-1AF4-40F7-B24B-1F8C594F615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435885" y="5848430"/>
                <a:ext cx="139624" cy="139414"/>
              </a:xfrm>
              <a:custGeom>
                <a:avLst/>
                <a:gdLst>
                  <a:gd name="T0" fmla="*/ 4735 w 6827"/>
                  <a:gd name="T1" fmla="*/ 3795 h 6827"/>
                  <a:gd name="T2" fmla="*/ 6827 w 6827"/>
                  <a:gd name="T3" fmla="*/ 2441 h 6827"/>
                  <a:gd name="T4" fmla="*/ 0 w 6827"/>
                  <a:gd name="T5" fmla="*/ 0 h 6827"/>
                  <a:gd name="T6" fmla="*/ 2441 w 6827"/>
                  <a:gd name="T7" fmla="*/ 6827 h 6827"/>
                  <a:gd name="T8" fmla="*/ 3795 w 6827"/>
                  <a:gd name="T9" fmla="*/ 4735 h 6827"/>
                  <a:gd name="T10" fmla="*/ 5260 w 6827"/>
                  <a:gd name="T11" fmla="*/ 6200 h 6827"/>
                  <a:gd name="T12" fmla="*/ 6200 w 6827"/>
                  <a:gd name="T13" fmla="*/ 6200 h 6827"/>
                  <a:gd name="T14" fmla="*/ 6200 w 6827"/>
                  <a:gd name="T15" fmla="*/ 5260 h 6827"/>
                  <a:gd name="T16" fmla="*/ 4735 w 6827"/>
                  <a:gd name="T17" fmla="*/ 3795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27" h="6827">
                    <a:moveTo>
                      <a:pt x="4735" y="3795"/>
                    </a:moveTo>
                    <a:lnTo>
                      <a:pt x="6827" y="2441"/>
                    </a:lnTo>
                    <a:lnTo>
                      <a:pt x="0" y="0"/>
                    </a:lnTo>
                    <a:lnTo>
                      <a:pt x="2441" y="6827"/>
                    </a:lnTo>
                    <a:lnTo>
                      <a:pt x="3795" y="4735"/>
                    </a:lnTo>
                    <a:lnTo>
                      <a:pt x="5260" y="6200"/>
                    </a:lnTo>
                    <a:cubicBezTo>
                      <a:pt x="5520" y="6460"/>
                      <a:pt x="5941" y="6460"/>
                      <a:pt x="6200" y="6200"/>
                    </a:cubicBezTo>
                    <a:cubicBezTo>
                      <a:pt x="6460" y="5941"/>
                      <a:pt x="6460" y="5520"/>
                      <a:pt x="6200" y="5260"/>
                    </a:cubicBezTo>
                    <a:lnTo>
                      <a:pt x="4735" y="3795"/>
                    </a:ln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</p:sp>
        </p:grpSp>
      </p:grpSp>
      <p:pic>
        <p:nvPicPr>
          <p:cNvPr id="14" name="图形 13">
            <a:extLst>
              <a:ext uri="{FF2B5EF4-FFF2-40B4-BE49-F238E27FC236}">
                <a16:creationId xmlns="" xmlns:a16="http://schemas.microsoft.com/office/drawing/2014/main" id="{69B7AC8E-C1BC-451F-A31B-6CF08C0C01F5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20508425">
            <a:off x="7754670" y="299838"/>
            <a:ext cx="671416" cy="671416"/>
          </a:xfrm>
          <a:prstGeom prst="rect">
            <a:avLst/>
          </a:prstGeom>
          <a:effectLst>
            <a:outerShdw dist="50800" dir="2700000" algn="tl" rotWithShape="0">
              <a:srgbClr val="016BAE"/>
            </a:outerShdw>
          </a:effectLst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0791A20-59F7-4EA2-93C2-47DB4E39DC38}"/>
              </a:ext>
            </a:extLst>
          </p:cNvPr>
          <p:cNvGrpSpPr/>
          <p:nvPr/>
        </p:nvGrpSpPr>
        <p:grpSpPr>
          <a:xfrm>
            <a:off x="6372454" y="3247555"/>
            <a:ext cx="803540" cy="701326"/>
            <a:chOff x="6458377" y="3163499"/>
            <a:chExt cx="868750" cy="758241"/>
          </a:xfrm>
        </p:grpSpPr>
        <p:sp>
          <p:nvSpPr>
            <p:cNvPr id="308" name="文本框 307">
              <a:extLst>
                <a:ext uri="{FF2B5EF4-FFF2-40B4-BE49-F238E27FC236}">
                  <a16:creationId xmlns="" xmlns:a16="http://schemas.microsoft.com/office/drawing/2014/main" id="{321DE312-965B-43ED-8D6D-A53A3CF2DC13}"/>
                </a:ext>
              </a:extLst>
            </p:cNvPr>
            <p:cNvSpPr txBox="1"/>
            <p:nvPr/>
          </p:nvSpPr>
          <p:spPr>
            <a:xfrm rot="20469565">
              <a:off x="6458377" y="3163499"/>
              <a:ext cx="741158" cy="284055"/>
            </a:xfrm>
            <a:custGeom>
              <a:avLst/>
              <a:gdLst/>
              <a:ahLst/>
              <a:cxnLst/>
              <a:rect l="l" t="t" r="r" b="b"/>
              <a:pathLst>
                <a:path w="741158" h="284055">
                  <a:moveTo>
                    <a:pt x="143287" y="181851"/>
                  </a:moveTo>
                  <a:cubicBezTo>
                    <a:pt x="144462" y="182791"/>
                    <a:pt x="145637" y="183613"/>
                    <a:pt x="146811" y="184318"/>
                  </a:cubicBezTo>
                  <a:cubicBezTo>
                    <a:pt x="147986" y="185023"/>
                    <a:pt x="148985" y="185845"/>
                    <a:pt x="149807" y="186785"/>
                  </a:cubicBezTo>
                  <a:cubicBezTo>
                    <a:pt x="150629" y="187725"/>
                    <a:pt x="151393" y="188489"/>
                    <a:pt x="152098" y="189076"/>
                  </a:cubicBezTo>
                  <a:cubicBezTo>
                    <a:pt x="152803" y="189664"/>
                    <a:pt x="155680" y="192424"/>
                    <a:pt x="160732" y="197358"/>
                  </a:cubicBezTo>
                  <a:cubicBezTo>
                    <a:pt x="165784" y="202292"/>
                    <a:pt x="169073" y="205934"/>
                    <a:pt x="170600" y="208283"/>
                  </a:cubicBezTo>
                  <a:cubicBezTo>
                    <a:pt x="172127" y="210633"/>
                    <a:pt x="174007" y="212512"/>
                    <a:pt x="176239" y="213922"/>
                  </a:cubicBezTo>
                  <a:cubicBezTo>
                    <a:pt x="178471" y="215332"/>
                    <a:pt x="179998" y="216683"/>
                    <a:pt x="180820" y="217975"/>
                  </a:cubicBezTo>
                  <a:cubicBezTo>
                    <a:pt x="181643" y="219267"/>
                    <a:pt x="182818" y="220677"/>
                    <a:pt x="184345" y="222204"/>
                  </a:cubicBezTo>
                  <a:cubicBezTo>
                    <a:pt x="185872" y="223731"/>
                    <a:pt x="187046" y="225141"/>
                    <a:pt x="187869" y="226433"/>
                  </a:cubicBezTo>
                  <a:cubicBezTo>
                    <a:pt x="188691" y="227725"/>
                    <a:pt x="189631" y="228665"/>
                    <a:pt x="190688" y="229253"/>
                  </a:cubicBezTo>
                  <a:cubicBezTo>
                    <a:pt x="191745" y="229840"/>
                    <a:pt x="192744" y="230897"/>
                    <a:pt x="193684" y="232424"/>
                  </a:cubicBezTo>
                  <a:cubicBezTo>
                    <a:pt x="194624" y="233952"/>
                    <a:pt x="195446" y="235068"/>
                    <a:pt x="196151" y="235772"/>
                  </a:cubicBezTo>
                  <a:cubicBezTo>
                    <a:pt x="196856" y="236477"/>
                    <a:pt x="197795" y="237182"/>
                    <a:pt x="198970" y="237887"/>
                  </a:cubicBezTo>
                  <a:cubicBezTo>
                    <a:pt x="200145" y="238592"/>
                    <a:pt x="201261" y="239532"/>
                    <a:pt x="202318" y="240706"/>
                  </a:cubicBezTo>
                  <a:cubicBezTo>
                    <a:pt x="203375" y="241881"/>
                    <a:pt x="204726" y="242938"/>
                    <a:pt x="206371" y="243878"/>
                  </a:cubicBezTo>
                  <a:cubicBezTo>
                    <a:pt x="208016" y="244818"/>
                    <a:pt x="209191" y="245816"/>
                    <a:pt x="209895" y="246874"/>
                  </a:cubicBezTo>
                  <a:cubicBezTo>
                    <a:pt x="210600" y="247931"/>
                    <a:pt x="211246" y="248695"/>
                    <a:pt x="211833" y="249165"/>
                  </a:cubicBezTo>
                  <a:cubicBezTo>
                    <a:pt x="212421" y="249634"/>
                    <a:pt x="213478" y="250516"/>
                    <a:pt x="215005" y="251808"/>
                  </a:cubicBezTo>
                  <a:cubicBezTo>
                    <a:pt x="216532" y="253100"/>
                    <a:pt x="218001" y="254627"/>
                    <a:pt x="219411" y="256389"/>
                  </a:cubicBezTo>
                  <a:cubicBezTo>
                    <a:pt x="220820" y="258151"/>
                    <a:pt x="221525" y="260031"/>
                    <a:pt x="221525" y="262028"/>
                  </a:cubicBezTo>
                  <a:cubicBezTo>
                    <a:pt x="221525" y="264025"/>
                    <a:pt x="221232" y="265494"/>
                    <a:pt x="220644" y="266433"/>
                  </a:cubicBezTo>
                  <a:cubicBezTo>
                    <a:pt x="220057" y="267373"/>
                    <a:pt x="218941" y="268372"/>
                    <a:pt x="217296" y="269429"/>
                  </a:cubicBezTo>
                  <a:cubicBezTo>
                    <a:pt x="215652" y="270486"/>
                    <a:pt x="214829" y="271015"/>
                    <a:pt x="214829" y="271015"/>
                  </a:cubicBezTo>
                  <a:cubicBezTo>
                    <a:pt x="214829" y="271015"/>
                    <a:pt x="214007" y="270956"/>
                    <a:pt x="212362" y="270839"/>
                  </a:cubicBezTo>
                  <a:cubicBezTo>
                    <a:pt x="210718" y="270721"/>
                    <a:pt x="208016" y="269429"/>
                    <a:pt x="204257" y="266962"/>
                  </a:cubicBezTo>
                  <a:cubicBezTo>
                    <a:pt x="200497" y="264495"/>
                    <a:pt x="198265" y="262674"/>
                    <a:pt x="197560" y="261499"/>
                  </a:cubicBezTo>
                  <a:cubicBezTo>
                    <a:pt x="196856" y="260325"/>
                    <a:pt x="196151" y="259561"/>
                    <a:pt x="195446" y="259209"/>
                  </a:cubicBezTo>
                  <a:cubicBezTo>
                    <a:pt x="194741" y="258856"/>
                    <a:pt x="193978" y="258210"/>
                    <a:pt x="193155" y="257270"/>
                  </a:cubicBezTo>
                  <a:cubicBezTo>
                    <a:pt x="192333" y="256331"/>
                    <a:pt x="191041" y="255038"/>
                    <a:pt x="189278" y="253393"/>
                  </a:cubicBezTo>
                  <a:cubicBezTo>
                    <a:pt x="187517" y="251749"/>
                    <a:pt x="186048" y="250574"/>
                    <a:pt x="184873" y="249869"/>
                  </a:cubicBezTo>
                  <a:cubicBezTo>
                    <a:pt x="183699" y="249164"/>
                    <a:pt x="182700" y="248401"/>
                    <a:pt x="181878" y="247579"/>
                  </a:cubicBezTo>
                  <a:cubicBezTo>
                    <a:pt x="181055" y="246756"/>
                    <a:pt x="180409" y="245875"/>
                    <a:pt x="179939" y="244935"/>
                  </a:cubicBezTo>
                  <a:cubicBezTo>
                    <a:pt x="179469" y="243996"/>
                    <a:pt x="178647" y="242997"/>
                    <a:pt x="177472" y="241940"/>
                  </a:cubicBezTo>
                  <a:cubicBezTo>
                    <a:pt x="176298" y="240883"/>
                    <a:pt x="175358" y="239767"/>
                    <a:pt x="174653" y="238592"/>
                  </a:cubicBezTo>
                  <a:cubicBezTo>
                    <a:pt x="173948" y="237417"/>
                    <a:pt x="173302" y="236712"/>
                    <a:pt x="172715" y="236477"/>
                  </a:cubicBezTo>
                  <a:cubicBezTo>
                    <a:pt x="172127" y="236242"/>
                    <a:pt x="170952" y="235244"/>
                    <a:pt x="169190" y="233482"/>
                  </a:cubicBezTo>
                  <a:cubicBezTo>
                    <a:pt x="167428" y="231719"/>
                    <a:pt x="166312" y="230368"/>
                    <a:pt x="165842" y="229429"/>
                  </a:cubicBezTo>
                  <a:cubicBezTo>
                    <a:pt x="165372" y="228489"/>
                    <a:pt x="164609" y="227725"/>
                    <a:pt x="163551" y="227138"/>
                  </a:cubicBezTo>
                  <a:cubicBezTo>
                    <a:pt x="162494" y="226551"/>
                    <a:pt x="161496" y="225787"/>
                    <a:pt x="160556" y="224847"/>
                  </a:cubicBezTo>
                  <a:cubicBezTo>
                    <a:pt x="159616" y="223907"/>
                    <a:pt x="158911" y="222968"/>
                    <a:pt x="158441" y="222028"/>
                  </a:cubicBezTo>
                  <a:cubicBezTo>
                    <a:pt x="157972" y="221088"/>
                    <a:pt x="155974" y="218856"/>
                    <a:pt x="152450" y="215332"/>
                  </a:cubicBezTo>
                  <a:cubicBezTo>
                    <a:pt x="148926" y="211808"/>
                    <a:pt x="146341" y="209517"/>
                    <a:pt x="144697" y="208459"/>
                  </a:cubicBezTo>
                  <a:cubicBezTo>
                    <a:pt x="143052" y="207402"/>
                    <a:pt x="141877" y="206286"/>
                    <a:pt x="141172" y="205111"/>
                  </a:cubicBezTo>
                  <a:cubicBezTo>
                    <a:pt x="140467" y="203937"/>
                    <a:pt x="139587" y="202703"/>
                    <a:pt x="138529" y="201411"/>
                  </a:cubicBezTo>
                  <a:cubicBezTo>
                    <a:pt x="137472" y="200119"/>
                    <a:pt x="136004" y="198885"/>
                    <a:pt x="134124" y="197710"/>
                  </a:cubicBezTo>
                  <a:cubicBezTo>
                    <a:pt x="132244" y="196536"/>
                    <a:pt x="130835" y="195302"/>
                    <a:pt x="129895" y="194010"/>
                  </a:cubicBezTo>
                  <a:cubicBezTo>
                    <a:pt x="128955" y="192718"/>
                    <a:pt x="128427" y="191249"/>
                    <a:pt x="128309" y="189605"/>
                  </a:cubicBezTo>
                  <a:cubicBezTo>
                    <a:pt x="128192" y="187960"/>
                    <a:pt x="128485" y="186492"/>
                    <a:pt x="129190" y="185200"/>
                  </a:cubicBezTo>
                  <a:cubicBezTo>
                    <a:pt x="129895" y="183907"/>
                    <a:pt x="130893" y="182791"/>
                    <a:pt x="132186" y="181851"/>
                  </a:cubicBezTo>
                  <a:cubicBezTo>
                    <a:pt x="133478" y="180911"/>
                    <a:pt x="135358" y="180442"/>
                    <a:pt x="137824" y="180442"/>
                  </a:cubicBezTo>
                  <a:cubicBezTo>
                    <a:pt x="140291" y="180442"/>
                    <a:pt x="142112" y="180912"/>
                    <a:pt x="143287" y="181851"/>
                  </a:cubicBezTo>
                  <a:close/>
                  <a:moveTo>
                    <a:pt x="44784" y="138327"/>
                  </a:moveTo>
                  <a:cubicBezTo>
                    <a:pt x="46781" y="138914"/>
                    <a:pt x="48367" y="139619"/>
                    <a:pt x="49542" y="140441"/>
                  </a:cubicBezTo>
                  <a:cubicBezTo>
                    <a:pt x="50717" y="141264"/>
                    <a:pt x="51598" y="141733"/>
                    <a:pt x="52185" y="141851"/>
                  </a:cubicBezTo>
                  <a:cubicBezTo>
                    <a:pt x="52773" y="141969"/>
                    <a:pt x="53712" y="142380"/>
                    <a:pt x="55005" y="143085"/>
                  </a:cubicBezTo>
                  <a:cubicBezTo>
                    <a:pt x="56297" y="143789"/>
                    <a:pt x="57589" y="144964"/>
                    <a:pt x="58881" y="146609"/>
                  </a:cubicBezTo>
                  <a:cubicBezTo>
                    <a:pt x="60173" y="148254"/>
                    <a:pt x="60820" y="150074"/>
                    <a:pt x="60820" y="152072"/>
                  </a:cubicBezTo>
                  <a:cubicBezTo>
                    <a:pt x="60820" y="154069"/>
                    <a:pt x="60526" y="155537"/>
                    <a:pt x="59938" y="156477"/>
                  </a:cubicBezTo>
                  <a:cubicBezTo>
                    <a:pt x="59351" y="157416"/>
                    <a:pt x="58235" y="158415"/>
                    <a:pt x="56591" y="159472"/>
                  </a:cubicBezTo>
                  <a:cubicBezTo>
                    <a:pt x="54946" y="160530"/>
                    <a:pt x="54123" y="161058"/>
                    <a:pt x="54123" y="161058"/>
                  </a:cubicBezTo>
                  <a:cubicBezTo>
                    <a:pt x="54123" y="161058"/>
                    <a:pt x="53478" y="161058"/>
                    <a:pt x="52185" y="161058"/>
                  </a:cubicBezTo>
                  <a:cubicBezTo>
                    <a:pt x="50893" y="161058"/>
                    <a:pt x="50071" y="160941"/>
                    <a:pt x="49718" y="160706"/>
                  </a:cubicBezTo>
                  <a:cubicBezTo>
                    <a:pt x="49366" y="160471"/>
                    <a:pt x="48720" y="160295"/>
                    <a:pt x="47780" y="160177"/>
                  </a:cubicBezTo>
                  <a:cubicBezTo>
                    <a:pt x="46840" y="160060"/>
                    <a:pt x="45900" y="159766"/>
                    <a:pt x="44960" y="159296"/>
                  </a:cubicBezTo>
                  <a:cubicBezTo>
                    <a:pt x="44021" y="158826"/>
                    <a:pt x="42434" y="157475"/>
                    <a:pt x="40203" y="155243"/>
                  </a:cubicBezTo>
                  <a:cubicBezTo>
                    <a:pt x="37970" y="153011"/>
                    <a:pt x="36385" y="151132"/>
                    <a:pt x="35445" y="149604"/>
                  </a:cubicBezTo>
                  <a:cubicBezTo>
                    <a:pt x="34505" y="148077"/>
                    <a:pt x="33272" y="146726"/>
                    <a:pt x="31744" y="145551"/>
                  </a:cubicBezTo>
                  <a:cubicBezTo>
                    <a:pt x="30217" y="144377"/>
                    <a:pt x="28984" y="142967"/>
                    <a:pt x="28044" y="141322"/>
                  </a:cubicBezTo>
                  <a:cubicBezTo>
                    <a:pt x="27104" y="139678"/>
                    <a:pt x="26164" y="138797"/>
                    <a:pt x="25225" y="138679"/>
                  </a:cubicBezTo>
                  <a:cubicBezTo>
                    <a:pt x="24285" y="138562"/>
                    <a:pt x="23639" y="138327"/>
                    <a:pt x="23286" y="137974"/>
                  </a:cubicBezTo>
                  <a:cubicBezTo>
                    <a:pt x="22934" y="137622"/>
                    <a:pt x="22699" y="137035"/>
                    <a:pt x="22581" y="136212"/>
                  </a:cubicBezTo>
                  <a:cubicBezTo>
                    <a:pt x="22464" y="135390"/>
                    <a:pt x="22582" y="134803"/>
                    <a:pt x="22934" y="134450"/>
                  </a:cubicBezTo>
                  <a:cubicBezTo>
                    <a:pt x="23286" y="134098"/>
                    <a:pt x="24755" y="133863"/>
                    <a:pt x="27339" y="133745"/>
                  </a:cubicBezTo>
                  <a:cubicBezTo>
                    <a:pt x="29924" y="133628"/>
                    <a:pt x="31509" y="133745"/>
                    <a:pt x="32097" y="134098"/>
                  </a:cubicBezTo>
                  <a:cubicBezTo>
                    <a:pt x="32684" y="134450"/>
                    <a:pt x="33683" y="134803"/>
                    <a:pt x="35093" y="135155"/>
                  </a:cubicBezTo>
                  <a:cubicBezTo>
                    <a:pt x="36502" y="135508"/>
                    <a:pt x="37971" y="135977"/>
                    <a:pt x="39498" y="136565"/>
                  </a:cubicBezTo>
                  <a:cubicBezTo>
                    <a:pt x="41025" y="137152"/>
                    <a:pt x="42787" y="137740"/>
                    <a:pt x="44784" y="138327"/>
                  </a:cubicBezTo>
                  <a:close/>
                  <a:moveTo>
                    <a:pt x="53419" y="97446"/>
                  </a:moveTo>
                  <a:cubicBezTo>
                    <a:pt x="54358" y="97798"/>
                    <a:pt x="55533" y="98444"/>
                    <a:pt x="56943" y="99384"/>
                  </a:cubicBezTo>
                  <a:cubicBezTo>
                    <a:pt x="58353" y="100324"/>
                    <a:pt x="60115" y="100970"/>
                    <a:pt x="62229" y="101322"/>
                  </a:cubicBezTo>
                  <a:cubicBezTo>
                    <a:pt x="64344" y="101675"/>
                    <a:pt x="66341" y="102380"/>
                    <a:pt x="68221" y="103437"/>
                  </a:cubicBezTo>
                  <a:cubicBezTo>
                    <a:pt x="70100" y="104494"/>
                    <a:pt x="71510" y="105140"/>
                    <a:pt x="72450" y="105375"/>
                  </a:cubicBezTo>
                  <a:cubicBezTo>
                    <a:pt x="73389" y="105610"/>
                    <a:pt x="74329" y="106080"/>
                    <a:pt x="75269" y="106785"/>
                  </a:cubicBezTo>
                  <a:cubicBezTo>
                    <a:pt x="76209" y="107490"/>
                    <a:pt x="77325" y="108253"/>
                    <a:pt x="78617" y="109076"/>
                  </a:cubicBezTo>
                  <a:cubicBezTo>
                    <a:pt x="79909" y="109898"/>
                    <a:pt x="81025" y="110955"/>
                    <a:pt x="81965" y="112247"/>
                  </a:cubicBezTo>
                  <a:cubicBezTo>
                    <a:pt x="82905" y="113540"/>
                    <a:pt x="83375" y="115184"/>
                    <a:pt x="83375" y="117181"/>
                  </a:cubicBezTo>
                  <a:cubicBezTo>
                    <a:pt x="83375" y="119179"/>
                    <a:pt x="83081" y="120647"/>
                    <a:pt x="82494" y="121587"/>
                  </a:cubicBezTo>
                  <a:cubicBezTo>
                    <a:pt x="81906" y="122526"/>
                    <a:pt x="80790" y="123525"/>
                    <a:pt x="79146" y="124582"/>
                  </a:cubicBezTo>
                  <a:cubicBezTo>
                    <a:pt x="77501" y="125639"/>
                    <a:pt x="76678" y="126168"/>
                    <a:pt x="76678" y="126168"/>
                  </a:cubicBezTo>
                  <a:cubicBezTo>
                    <a:pt x="76678" y="126168"/>
                    <a:pt x="75680" y="126109"/>
                    <a:pt x="73683" y="125992"/>
                  </a:cubicBezTo>
                  <a:cubicBezTo>
                    <a:pt x="71686" y="125874"/>
                    <a:pt x="69454" y="124993"/>
                    <a:pt x="66987" y="123349"/>
                  </a:cubicBezTo>
                  <a:cubicBezTo>
                    <a:pt x="64520" y="121704"/>
                    <a:pt x="62817" y="120118"/>
                    <a:pt x="61877" y="118591"/>
                  </a:cubicBezTo>
                  <a:cubicBezTo>
                    <a:pt x="60937" y="117064"/>
                    <a:pt x="59527" y="115243"/>
                    <a:pt x="57648" y="113128"/>
                  </a:cubicBezTo>
                  <a:cubicBezTo>
                    <a:pt x="55768" y="111014"/>
                    <a:pt x="54241" y="108958"/>
                    <a:pt x="53066" y="106961"/>
                  </a:cubicBezTo>
                  <a:cubicBezTo>
                    <a:pt x="51891" y="104964"/>
                    <a:pt x="50599" y="103613"/>
                    <a:pt x="49190" y="102908"/>
                  </a:cubicBezTo>
                  <a:cubicBezTo>
                    <a:pt x="47780" y="102203"/>
                    <a:pt x="46957" y="101381"/>
                    <a:pt x="46723" y="100441"/>
                  </a:cubicBezTo>
                  <a:cubicBezTo>
                    <a:pt x="46488" y="99501"/>
                    <a:pt x="46605" y="98738"/>
                    <a:pt x="47075" y="98150"/>
                  </a:cubicBezTo>
                  <a:cubicBezTo>
                    <a:pt x="47545" y="97563"/>
                    <a:pt x="48485" y="97211"/>
                    <a:pt x="49894" y="97093"/>
                  </a:cubicBezTo>
                  <a:cubicBezTo>
                    <a:pt x="51304" y="96976"/>
                    <a:pt x="52479" y="97093"/>
                    <a:pt x="53419" y="97446"/>
                  </a:cubicBezTo>
                  <a:close/>
                  <a:moveTo>
                    <a:pt x="112802" y="83877"/>
                  </a:moveTo>
                  <a:cubicBezTo>
                    <a:pt x="114094" y="84582"/>
                    <a:pt x="115622" y="86168"/>
                    <a:pt x="117384" y="88635"/>
                  </a:cubicBezTo>
                  <a:cubicBezTo>
                    <a:pt x="119146" y="91102"/>
                    <a:pt x="120145" y="93217"/>
                    <a:pt x="120379" y="94978"/>
                  </a:cubicBezTo>
                  <a:cubicBezTo>
                    <a:pt x="120614" y="96741"/>
                    <a:pt x="121084" y="98914"/>
                    <a:pt x="121789" y="101498"/>
                  </a:cubicBezTo>
                  <a:cubicBezTo>
                    <a:pt x="122494" y="104083"/>
                    <a:pt x="123140" y="105904"/>
                    <a:pt x="123727" y="106961"/>
                  </a:cubicBezTo>
                  <a:cubicBezTo>
                    <a:pt x="124315" y="108018"/>
                    <a:pt x="124667" y="109428"/>
                    <a:pt x="124785" y="111190"/>
                  </a:cubicBezTo>
                  <a:cubicBezTo>
                    <a:pt x="124902" y="112952"/>
                    <a:pt x="125137" y="114303"/>
                    <a:pt x="125489" y="115243"/>
                  </a:cubicBezTo>
                  <a:cubicBezTo>
                    <a:pt x="125842" y="116183"/>
                    <a:pt x="126077" y="119178"/>
                    <a:pt x="126194" y="124230"/>
                  </a:cubicBezTo>
                  <a:cubicBezTo>
                    <a:pt x="126312" y="129281"/>
                    <a:pt x="126018" y="132805"/>
                    <a:pt x="125313" y="134803"/>
                  </a:cubicBezTo>
                  <a:cubicBezTo>
                    <a:pt x="124609" y="136800"/>
                    <a:pt x="124197" y="137798"/>
                    <a:pt x="124080" y="137798"/>
                  </a:cubicBezTo>
                  <a:cubicBezTo>
                    <a:pt x="123962" y="137798"/>
                    <a:pt x="123845" y="138914"/>
                    <a:pt x="123727" y="141146"/>
                  </a:cubicBezTo>
                  <a:lnTo>
                    <a:pt x="123617" y="142064"/>
                  </a:lnTo>
                  <a:lnTo>
                    <a:pt x="127075" y="140794"/>
                  </a:lnTo>
                  <a:cubicBezTo>
                    <a:pt x="132009" y="138562"/>
                    <a:pt x="136826" y="136682"/>
                    <a:pt x="141525" y="135155"/>
                  </a:cubicBezTo>
                  <a:cubicBezTo>
                    <a:pt x="146224" y="133628"/>
                    <a:pt x="151216" y="132218"/>
                    <a:pt x="156503" y="130926"/>
                  </a:cubicBezTo>
                  <a:cubicBezTo>
                    <a:pt x="161789" y="129634"/>
                    <a:pt x="164668" y="128576"/>
                    <a:pt x="165137" y="127754"/>
                  </a:cubicBezTo>
                  <a:cubicBezTo>
                    <a:pt x="165607" y="126932"/>
                    <a:pt x="166430" y="126168"/>
                    <a:pt x="167604" y="125463"/>
                  </a:cubicBezTo>
                  <a:cubicBezTo>
                    <a:pt x="168779" y="124759"/>
                    <a:pt x="170130" y="124347"/>
                    <a:pt x="171657" y="124230"/>
                  </a:cubicBezTo>
                  <a:cubicBezTo>
                    <a:pt x="173185" y="124112"/>
                    <a:pt x="174712" y="124465"/>
                    <a:pt x="176239" y="125287"/>
                  </a:cubicBezTo>
                  <a:cubicBezTo>
                    <a:pt x="177766" y="126109"/>
                    <a:pt x="178882" y="127108"/>
                    <a:pt x="179587" y="128283"/>
                  </a:cubicBezTo>
                  <a:cubicBezTo>
                    <a:pt x="180292" y="129457"/>
                    <a:pt x="180644" y="130985"/>
                    <a:pt x="180644" y="132864"/>
                  </a:cubicBezTo>
                  <a:cubicBezTo>
                    <a:pt x="180644" y="134744"/>
                    <a:pt x="180116" y="136388"/>
                    <a:pt x="179058" y="137798"/>
                  </a:cubicBezTo>
                  <a:cubicBezTo>
                    <a:pt x="178001" y="139208"/>
                    <a:pt x="177355" y="139913"/>
                    <a:pt x="177120" y="139913"/>
                  </a:cubicBezTo>
                  <a:cubicBezTo>
                    <a:pt x="176885" y="139913"/>
                    <a:pt x="176121" y="140500"/>
                    <a:pt x="174829" y="141675"/>
                  </a:cubicBezTo>
                  <a:cubicBezTo>
                    <a:pt x="173537" y="142850"/>
                    <a:pt x="172362" y="143613"/>
                    <a:pt x="171305" y="143966"/>
                  </a:cubicBezTo>
                  <a:cubicBezTo>
                    <a:pt x="170248" y="144318"/>
                    <a:pt x="168720" y="144259"/>
                    <a:pt x="166723" y="143789"/>
                  </a:cubicBezTo>
                  <a:cubicBezTo>
                    <a:pt x="164726" y="143320"/>
                    <a:pt x="160086" y="143437"/>
                    <a:pt x="152802" y="144142"/>
                  </a:cubicBezTo>
                  <a:cubicBezTo>
                    <a:pt x="145519" y="144847"/>
                    <a:pt x="141349" y="145199"/>
                    <a:pt x="140292" y="145199"/>
                  </a:cubicBezTo>
                  <a:cubicBezTo>
                    <a:pt x="139234" y="145199"/>
                    <a:pt x="137472" y="145669"/>
                    <a:pt x="135005" y="146609"/>
                  </a:cubicBezTo>
                  <a:cubicBezTo>
                    <a:pt x="132538" y="147549"/>
                    <a:pt x="131011" y="148019"/>
                    <a:pt x="130423" y="148018"/>
                  </a:cubicBezTo>
                  <a:cubicBezTo>
                    <a:pt x="129836" y="148019"/>
                    <a:pt x="129249" y="148195"/>
                    <a:pt x="128661" y="148547"/>
                  </a:cubicBezTo>
                  <a:cubicBezTo>
                    <a:pt x="128074" y="148900"/>
                    <a:pt x="127486" y="149076"/>
                    <a:pt x="126899" y="149076"/>
                  </a:cubicBezTo>
                  <a:cubicBezTo>
                    <a:pt x="126312" y="149076"/>
                    <a:pt x="125783" y="149252"/>
                    <a:pt x="125313" y="149604"/>
                  </a:cubicBezTo>
                  <a:cubicBezTo>
                    <a:pt x="124843" y="149957"/>
                    <a:pt x="124315" y="150133"/>
                    <a:pt x="123728" y="150133"/>
                  </a:cubicBezTo>
                  <a:lnTo>
                    <a:pt x="120911" y="151007"/>
                  </a:lnTo>
                  <a:lnTo>
                    <a:pt x="119851" y="153657"/>
                  </a:lnTo>
                  <a:cubicBezTo>
                    <a:pt x="119733" y="153657"/>
                    <a:pt x="119616" y="154480"/>
                    <a:pt x="119498" y="156124"/>
                  </a:cubicBezTo>
                  <a:cubicBezTo>
                    <a:pt x="119381" y="157769"/>
                    <a:pt x="119146" y="159179"/>
                    <a:pt x="118793" y="160353"/>
                  </a:cubicBezTo>
                  <a:cubicBezTo>
                    <a:pt x="118441" y="161528"/>
                    <a:pt x="117854" y="162879"/>
                    <a:pt x="117031" y="164406"/>
                  </a:cubicBezTo>
                  <a:cubicBezTo>
                    <a:pt x="116209" y="165933"/>
                    <a:pt x="115739" y="166697"/>
                    <a:pt x="115622" y="166697"/>
                  </a:cubicBezTo>
                  <a:cubicBezTo>
                    <a:pt x="115504" y="166697"/>
                    <a:pt x="115387" y="167931"/>
                    <a:pt x="115269" y="170398"/>
                  </a:cubicBezTo>
                  <a:cubicBezTo>
                    <a:pt x="115152" y="172864"/>
                    <a:pt x="114740" y="174920"/>
                    <a:pt x="114036" y="176565"/>
                  </a:cubicBezTo>
                  <a:cubicBezTo>
                    <a:pt x="113331" y="178210"/>
                    <a:pt x="112920" y="179032"/>
                    <a:pt x="112802" y="179032"/>
                  </a:cubicBezTo>
                  <a:cubicBezTo>
                    <a:pt x="112685" y="179032"/>
                    <a:pt x="112450" y="179972"/>
                    <a:pt x="112098" y="181851"/>
                  </a:cubicBezTo>
                  <a:cubicBezTo>
                    <a:pt x="111745" y="183731"/>
                    <a:pt x="111510" y="184671"/>
                    <a:pt x="111392" y="184671"/>
                  </a:cubicBezTo>
                  <a:cubicBezTo>
                    <a:pt x="111275" y="184671"/>
                    <a:pt x="111040" y="185845"/>
                    <a:pt x="110687" y="188195"/>
                  </a:cubicBezTo>
                  <a:cubicBezTo>
                    <a:pt x="110335" y="190545"/>
                    <a:pt x="110100" y="191719"/>
                    <a:pt x="109983" y="191719"/>
                  </a:cubicBezTo>
                  <a:cubicBezTo>
                    <a:pt x="109865" y="191719"/>
                    <a:pt x="109689" y="192718"/>
                    <a:pt x="109454" y="194715"/>
                  </a:cubicBezTo>
                  <a:cubicBezTo>
                    <a:pt x="109219" y="196712"/>
                    <a:pt x="108573" y="198592"/>
                    <a:pt x="107516" y="200354"/>
                  </a:cubicBezTo>
                  <a:cubicBezTo>
                    <a:pt x="106458" y="202116"/>
                    <a:pt x="105871" y="202997"/>
                    <a:pt x="105754" y="202997"/>
                  </a:cubicBezTo>
                  <a:cubicBezTo>
                    <a:pt x="105636" y="202997"/>
                    <a:pt x="105519" y="203584"/>
                    <a:pt x="105401" y="204759"/>
                  </a:cubicBezTo>
                  <a:cubicBezTo>
                    <a:pt x="105284" y="205934"/>
                    <a:pt x="104873" y="207343"/>
                    <a:pt x="104168" y="208988"/>
                  </a:cubicBezTo>
                  <a:cubicBezTo>
                    <a:pt x="103463" y="210633"/>
                    <a:pt x="103052" y="211455"/>
                    <a:pt x="102934" y="211455"/>
                  </a:cubicBezTo>
                  <a:cubicBezTo>
                    <a:pt x="102817" y="211455"/>
                    <a:pt x="102641" y="212219"/>
                    <a:pt x="102406" y="213746"/>
                  </a:cubicBezTo>
                  <a:cubicBezTo>
                    <a:pt x="102171" y="215273"/>
                    <a:pt x="101760" y="216506"/>
                    <a:pt x="101172" y="217446"/>
                  </a:cubicBezTo>
                  <a:cubicBezTo>
                    <a:pt x="100585" y="218386"/>
                    <a:pt x="100232" y="218856"/>
                    <a:pt x="100115" y="218856"/>
                  </a:cubicBezTo>
                  <a:cubicBezTo>
                    <a:pt x="99998" y="218856"/>
                    <a:pt x="99704" y="219326"/>
                    <a:pt x="99234" y="220266"/>
                  </a:cubicBezTo>
                  <a:cubicBezTo>
                    <a:pt x="98764" y="221205"/>
                    <a:pt x="98470" y="221675"/>
                    <a:pt x="98353" y="221675"/>
                  </a:cubicBezTo>
                  <a:cubicBezTo>
                    <a:pt x="98235" y="221675"/>
                    <a:pt x="98000" y="222321"/>
                    <a:pt x="97648" y="223614"/>
                  </a:cubicBezTo>
                  <a:cubicBezTo>
                    <a:pt x="97296" y="224906"/>
                    <a:pt x="96708" y="226316"/>
                    <a:pt x="95886" y="227843"/>
                  </a:cubicBezTo>
                  <a:cubicBezTo>
                    <a:pt x="95063" y="229370"/>
                    <a:pt x="94594" y="230134"/>
                    <a:pt x="94476" y="230134"/>
                  </a:cubicBezTo>
                  <a:cubicBezTo>
                    <a:pt x="94359" y="230133"/>
                    <a:pt x="93771" y="231367"/>
                    <a:pt x="92714" y="233834"/>
                  </a:cubicBezTo>
                  <a:cubicBezTo>
                    <a:pt x="91657" y="236301"/>
                    <a:pt x="91069" y="237535"/>
                    <a:pt x="90952" y="237535"/>
                  </a:cubicBezTo>
                  <a:cubicBezTo>
                    <a:pt x="90834" y="237534"/>
                    <a:pt x="90423" y="238239"/>
                    <a:pt x="89719" y="239649"/>
                  </a:cubicBezTo>
                  <a:cubicBezTo>
                    <a:pt x="89014" y="241059"/>
                    <a:pt x="87898" y="242938"/>
                    <a:pt x="86370" y="245288"/>
                  </a:cubicBezTo>
                  <a:cubicBezTo>
                    <a:pt x="84843" y="247637"/>
                    <a:pt x="84021" y="248812"/>
                    <a:pt x="83903" y="248812"/>
                  </a:cubicBezTo>
                  <a:cubicBezTo>
                    <a:pt x="83786" y="248812"/>
                    <a:pt x="83434" y="249576"/>
                    <a:pt x="82846" y="251103"/>
                  </a:cubicBezTo>
                  <a:cubicBezTo>
                    <a:pt x="82259" y="252630"/>
                    <a:pt x="81319" y="254216"/>
                    <a:pt x="80026" y="255861"/>
                  </a:cubicBezTo>
                  <a:cubicBezTo>
                    <a:pt x="78735" y="257505"/>
                    <a:pt x="77560" y="259032"/>
                    <a:pt x="76503" y="260442"/>
                  </a:cubicBezTo>
                  <a:cubicBezTo>
                    <a:pt x="75445" y="261852"/>
                    <a:pt x="74858" y="262557"/>
                    <a:pt x="74740" y="262557"/>
                  </a:cubicBezTo>
                  <a:cubicBezTo>
                    <a:pt x="74623" y="262557"/>
                    <a:pt x="74329" y="263027"/>
                    <a:pt x="73859" y="263966"/>
                  </a:cubicBezTo>
                  <a:cubicBezTo>
                    <a:pt x="73389" y="264906"/>
                    <a:pt x="70570" y="267902"/>
                    <a:pt x="65401" y="272953"/>
                  </a:cubicBezTo>
                  <a:lnTo>
                    <a:pt x="58364" y="279531"/>
                  </a:lnTo>
                  <a:lnTo>
                    <a:pt x="28857" y="269463"/>
                  </a:lnTo>
                  <a:lnTo>
                    <a:pt x="29101" y="267314"/>
                  </a:lnTo>
                  <a:cubicBezTo>
                    <a:pt x="29806" y="266022"/>
                    <a:pt x="30805" y="264906"/>
                    <a:pt x="32097" y="263966"/>
                  </a:cubicBezTo>
                  <a:cubicBezTo>
                    <a:pt x="33389" y="263027"/>
                    <a:pt x="34857" y="262498"/>
                    <a:pt x="36502" y="262381"/>
                  </a:cubicBezTo>
                  <a:cubicBezTo>
                    <a:pt x="38147" y="262263"/>
                    <a:pt x="39439" y="262439"/>
                    <a:pt x="40379" y="262909"/>
                  </a:cubicBezTo>
                  <a:cubicBezTo>
                    <a:pt x="41319" y="263379"/>
                    <a:pt x="42258" y="264143"/>
                    <a:pt x="43198" y="265200"/>
                  </a:cubicBezTo>
                  <a:cubicBezTo>
                    <a:pt x="44138" y="266257"/>
                    <a:pt x="45430" y="266316"/>
                    <a:pt x="47075" y="265376"/>
                  </a:cubicBezTo>
                  <a:cubicBezTo>
                    <a:pt x="48720" y="264436"/>
                    <a:pt x="50540" y="263027"/>
                    <a:pt x="52538" y="261147"/>
                  </a:cubicBezTo>
                  <a:cubicBezTo>
                    <a:pt x="54534" y="259267"/>
                    <a:pt x="55768" y="257917"/>
                    <a:pt x="56238" y="257094"/>
                  </a:cubicBezTo>
                  <a:cubicBezTo>
                    <a:pt x="56708" y="256272"/>
                    <a:pt x="57413" y="255332"/>
                    <a:pt x="58352" y="254275"/>
                  </a:cubicBezTo>
                  <a:cubicBezTo>
                    <a:pt x="59292" y="253217"/>
                    <a:pt x="60115" y="252101"/>
                    <a:pt x="60820" y="250927"/>
                  </a:cubicBezTo>
                  <a:cubicBezTo>
                    <a:pt x="61524" y="249752"/>
                    <a:pt x="62405" y="248636"/>
                    <a:pt x="63463" y="247578"/>
                  </a:cubicBezTo>
                  <a:cubicBezTo>
                    <a:pt x="64520" y="246521"/>
                    <a:pt x="65343" y="245288"/>
                    <a:pt x="65930" y="243878"/>
                  </a:cubicBezTo>
                  <a:cubicBezTo>
                    <a:pt x="66517" y="242469"/>
                    <a:pt x="67281" y="241235"/>
                    <a:pt x="68220" y="240178"/>
                  </a:cubicBezTo>
                  <a:cubicBezTo>
                    <a:pt x="69160" y="239120"/>
                    <a:pt x="70511" y="237065"/>
                    <a:pt x="72273" y="234010"/>
                  </a:cubicBezTo>
                  <a:cubicBezTo>
                    <a:pt x="74036" y="230956"/>
                    <a:pt x="75269" y="228548"/>
                    <a:pt x="75974" y="226785"/>
                  </a:cubicBezTo>
                  <a:cubicBezTo>
                    <a:pt x="76679" y="225023"/>
                    <a:pt x="77442" y="223555"/>
                    <a:pt x="78265" y="222380"/>
                  </a:cubicBezTo>
                  <a:cubicBezTo>
                    <a:pt x="79087" y="221206"/>
                    <a:pt x="79616" y="219972"/>
                    <a:pt x="79851" y="218680"/>
                  </a:cubicBezTo>
                  <a:cubicBezTo>
                    <a:pt x="80085" y="217387"/>
                    <a:pt x="80379" y="216448"/>
                    <a:pt x="80731" y="215860"/>
                  </a:cubicBezTo>
                  <a:cubicBezTo>
                    <a:pt x="81084" y="215273"/>
                    <a:pt x="81378" y="214392"/>
                    <a:pt x="81613" y="213217"/>
                  </a:cubicBezTo>
                  <a:cubicBezTo>
                    <a:pt x="81848" y="212042"/>
                    <a:pt x="82318" y="210985"/>
                    <a:pt x="83022" y="210045"/>
                  </a:cubicBezTo>
                  <a:cubicBezTo>
                    <a:pt x="83727" y="209106"/>
                    <a:pt x="84197" y="208166"/>
                    <a:pt x="84432" y="207226"/>
                  </a:cubicBezTo>
                  <a:cubicBezTo>
                    <a:pt x="84667" y="206286"/>
                    <a:pt x="85137" y="205346"/>
                    <a:pt x="85842" y="204407"/>
                  </a:cubicBezTo>
                  <a:cubicBezTo>
                    <a:pt x="86547" y="203467"/>
                    <a:pt x="86958" y="202468"/>
                    <a:pt x="87075" y="201411"/>
                  </a:cubicBezTo>
                  <a:cubicBezTo>
                    <a:pt x="87193" y="200354"/>
                    <a:pt x="87486" y="199296"/>
                    <a:pt x="87956" y="198239"/>
                  </a:cubicBezTo>
                  <a:cubicBezTo>
                    <a:pt x="88426" y="197182"/>
                    <a:pt x="89073" y="196066"/>
                    <a:pt x="89894" y="194891"/>
                  </a:cubicBezTo>
                  <a:cubicBezTo>
                    <a:pt x="90717" y="193716"/>
                    <a:pt x="91187" y="192365"/>
                    <a:pt x="91304" y="190838"/>
                  </a:cubicBezTo>
                  <a:cubicBezTo>
                    <a:pt x="91422" y="189311"/>
                    <a:pt x="91657" y="188254"/>
                    <a:pt x="92009" y="187666"/>
                  </a:cubicBezTo>
                  <a:cubicBezTo>
                    <a:pt x="92361" y="187079"/>
                    <a:pt x="92596" y="185904"/>
                    <a:pt x="92714" y="184142"/>
                  </a:cubicBezTo>
                  <a:cubicBezTo>
                    <a:pt x="92832" y="182380"/>
                    <a:pt x="93067" y="181205"/>
                    <a:pt x="93419" y="180618"/>
                  </a:cubicBezTo>
                  <a:cubicBezTo>
                    <a:pt x="93771" y="180031"/>
                    <a:pt x="94006" y="179091"/>
                    <a:pt x="94124" y="177799"/>
                  </a:cubicBezTo>
                  <a:cubicBezTo>
                    <a:pt x="94241" y="176506"/>
                    <a:pt x="94711" y="175096"/>
                    <a:pt x="95534" y="173569"/>
                  </a:cubicBezTo>
                  <a:cubicBezTo>
                    <a:pt x="96356" y="172042"/>
                    <a:pt x="96826" y="170104"/>
                    <a:pt x="96943" y="167754"/>
                  </a:cubicBezTo>
                  <a:cubicBezTo>
                    <a:pt x="97061" y="165405"/>
                    <a:pt x="97354" y="163525"/>
                    <a:pt x="97824" y="162116"/>
                  </a:cubicBezTo>
                  <a:cubicBezTo>
                    <a:pt x="98294" y="160706"/>
                    <a:pt x="98940" y="159414"/>
                    <a:pt x="99763" y="158239"/>
                  </a:cubicBezTo>
                  <a:lnTo>
                    <a:pt x="99992" y="157463"/>
                  </a:lnTo>
                  <a:lnTo>
                    <a:pt x="95181" y="158944"/>
                  </a:lnTo>
                  <a:cubicBezTo>
                    <a:pt x="94359" y="158944"/>
                    <a:pt x="93830" y="159061"/>
                    <a:pt x="93595" y="159296"/>
                  </a:cubicBezTo>
                  <a:cubicBezTo>
                    <a:pt x="93360" y="159531"/>
                    <a:pt x="92126" y="160295"/>
                    <a:pt x="89895" y="161587"/>
                  </a:cubicBezTo>
                  <a:cubicBezTo>
                    <a:pt x="87663" y="162879"/>
                    <a:pt x="86429" y="163525"/>
                    <a:pt x="86194" y="163525"/>
                  </a:cubicBezTo>
                  <a:cubicBezTo>
                    <a:pt x="85959" y="163525"/>
                    <a:pt x="85254" y="163936"/>
                    <a:pt x="84080" y="164759"/>
                  </a:cubicBezTo>
                  <a:cubicBezTo>
                    <a:pt x="82905" y="165581"/>
                    <a:pt x="80673" y="166932"/>
                    <a:pt x="77384" y="168812"/>
                  </a:cubicBezTo>
                  <a:cubicBezTo>
                    <a:pt x="74094" y="170691"/>
                    <a:pt x="70981" y="172453"/>
                    <a:pt x="68044" y="174098"/>
                  </a:cubicBezTo>
                  <a:cubicBezTo>
                    <a:pt x="65108" y="175743"/>
                    <a:pt x="63522" y="176565"/>
                    <a:pt x="63286" y="176565"/>
                  </a:cubicBezTo>
                  <a:cubicBezTo>
                    <a:pt x="63051" y="176565"/>
                    <a:pt x="62816" y="176741"/>
                    <a:pt x="62581" y="177094"/>
                  </a:cubicBezTo>
                  <a:cubicBezTo>
                    <a:pt x="62347" y="177446"/>
                    <a:pt x="60643" y="178503"/>
                    <a:pt x="57471" y="180265"/>
                  </a:cubicBezTo>
                  <a:cubicBezTo>
                    <a:pt x="54300" y="182028"/>
                    <a:pt x="52596" y="182909"/>
                    <a:pt x="52362" y="182909"/>
                  </a:cubicBezTo>
                  <a:cubicBezTo>
                    <a:pt x="52126" y="182909"/>
                    <a:pt x="51891" y="183085"/>
                    <a:pt x="51657" y="183437"/>
                  </a:cubicBezTo>
                  <a:cubicBezTo>
                    <a:pt x="51422" y="183790"/>
                    <a:pt x="51187" y="183966"/>
                    <a:pt x="50952" y="183966"/>
                  </a:cubicBezTo>
                  <a:cubicBezTo>
                    <a:pt x="50717" y="183966"/>
                    <a:pt x="48132" y="186198"/>
                    <a:pt x="43198" y="190662"/>
                  </a:cubicBezTo>
                  <a:cubicBezTo>
                    <a:pt x="38264" y="195126"/>
                    <a:pt x="35680" y="197358"/>
                    <a:pt x="35445" y="197358"/>
                  </a:cubicBezTo>
                  <a:cubicBezTo>
                    <a:pt x="35210" y="197358"/>
                    <a:pt x="34270" y="198181"/>
                    <a:pt x="32626" y="199825"/>
                  </a:cubicBezTo>
                  <a:cubicBezTo>
                    <a:pt x="30981" y="201470"/>
                    <a:pt x="30041" y="202292"/>
                    <a:pt x="29806" y="202292"/>
                  </a:cubicBezTo>
                  <a:cubicBezTo>
                    <a:pt x="29571" y="202292"/>
                    <a:pt x="29043" y="202762"/>
                    <a:pt x="28220" y="203702"/>
                  </a:cubicBezTo>
                  <a:cubicBezTo>
                    <a:pt x="27398" y="204641"/>
                    <a:pt x="26869" y="205111"/>
                    <a:pt x="26634" y="205111"/>
                  </a:cubicBezTo>
                  <a:cubicBezTo>
                    <a:pt x="26399" y="205111"/>
                    <a:pt x="25401" y="206051"/>
                    <a:pt x="23639" y="207931"/>
                  </a:cubicBezTo>
                  <a:cubicBezTo>
                    <a:pt x="21877" y="209810"/>
                    <a:pt x="20937" y="210750"/>
                    <a:pt x="20819" y="210750"/>
                  </a:cubicBezTo>
                  <a:cubicBezTo>
                    <a:pt x="20702" y="210750"/>
                    <a:pt x="20056" y="211866"/>
                    <a:pt x="18881" y="214098"/>
                  </a:cubicBezTo>
                  <a:cubicBezTo>
                    <a:pt x="17706" y="216330"/>
                    <a:pt x="16297" y="217975"/>
                    <a:pt x="14652" y="219032"/>
                  </a:cubicBezTo>
                  <a:cubicBezTo>
                    <a:pt x="13007" y="220090"/>
                    <a:pt x="12185" y="220618"/>
                    <a:pt x="12185" y="220618"/>
                  </a:cubicBezTo>
                  <a:cubicBezTo>
                    <a:pt x="12185" y="220618"/>
                    <a:pt x="11304" y="220618"/>
                    <a:pt x="9541" y="220618"/>
                  </a:cubicBezTo>
                  <a:cubicBezTo>
                    <a:pt x="7780" y="220618"/>
                    <a:pt x="6253" y="220266"/>
                    <a:pt x="4960" y="219561"/>
                  </a:cubicBezTo>
                  <a:cubicBezTo>
                    <a:pt x="3668" y="218856"/>
                    <a:pt x="2552" y="217858"/>
                    <a:pt x="1612" y="216565"/>
                  </a:cubicBezTo>
                  <a:cubicBezTo>
                    <a:pt x="672" y="215273"/>
                    <a:pt x="144" y="213805"/>
                    <a:pt x="26" y="212160"/>
                  </a:cubicBezTo>
                  <a:cubicBezTo>
                    <a:pt x="-91" y="210515"/>
                    <a:pt x="202" y="209047"/>
                    <a:pt x="907" y="207755"/>
                  </a:cubicBezTo>
                  <a:cubicBezTo>
                    <a:pt x="1612" y="206462"/>
                    <a:pt x="2435" y="205522"/>
                    <a:pt x="3374" y="204935"/>
                  </a:cubicBezTo>
                  <a:cubicBezTo>
                    <a:pt x="4314" y="204348"/>
                    <a:pt x="5254" y="203525"/>
                    <a:pt x="6194" y="202468"/>
                  </a:cubicBezTo>
                  <a:cubicBezTo>
                    <a:pt x="7134" y="201411"/>
                    <a:pt x="11010" y="198650"/>
                    <a:pt x="17824" y="194186"/>
                  </a:cubicBezTo>
                  <a:cubicBezTo>
                    <a:pt x="24637" y="189722"/>
                    <a:pt x="30805" y="185963"/>
                    <a:pt x="36326" y="182909"/>
                  </a:cubicBezTo>
                  <a:cubicBezTo>
                    <a:pt x="41848" y="179854"/>
                    <a:pt x="46840" y="177152"/>
                    <a:pt x="51304" y="174803"/>
                  </a:cubicBezTo>
                  <a:cubicBezTo>
                    <a:pt x="55768" y="172453"/>
                    <a:pt x="63228" y="168401"/>
                    <a:pt x="73683" y="162644"/>
                  </a:cubicBezTo>
                  <a:cubicBezTo>
                    <a:pt x="78911" y="159766"/>
                    <a:pt x="84094" y="157196"/>
                    <a:pt x="89234" y="154935"/>
                  </a:cubicBezTo>
                  <a:lnTo>
                    <a:pt x="102174" y="149975"/>
                  </a:lnTo>
                  <a:lnTo>
                    <a:pt x="103287" y="146080"/>
                  </a:lnTo>
                  <a:cubicBezTo>
                    <a:pt x="104579" y="143143"/>
                    <a:pt x="105343" y="140148"/>
                    <a:pt x="105578" y="137093"/>
                  </a:cubicBezTo>
                  <a:cubicBezTo>
                    <a:pt x="105813" y="134039"/>
                    <a:pt x="106282" y="132042"/>
                    <a:pt x="106987" y="131102"/>
                  </a:cubicBezTo>
                  <a:cubicBezTo>
                    <a:pt x="107692" y="130162"/>
                    <a:pt x="108103" y="128283"/>
                    <a:pt x="108221" y="125463"/>
                  </a:cubicBezTo>
                  <a:cubicBezTo>
                    <a:pt x="108338" y="122644"/>
                    <a:pt x="108279" y="120999"/>
                    <a:pt x="108044" y="120529"/>
                  </a:cubicBezTo>
                  <a:cubicBezTo>
                    <a:pt x="107810" y="120060"/>
                    <a:pt x="107574" y="118767"/>
                    <a:pt x="107340" y="116653"/>
                  </a:cubicBezTo>
                  <a:cubicBezTo>
                    <a:pt x="107105" y="114538"/>
                    <a:pt x="106870" y="113363"/>
                    <a:pt x="106635" y="113129"/>
                  </a:cubicBezTo>
                  <a:cubicBezTo>
                    <a:pt x="106400" y="112894"/>
                    <a:pt x="105695" y="110544"/>
                    <a:pt x="104520" y="106080"/>
                  </a:cubicBezTo>
                  <a:cubicBezTo>
                    <a:pt x="103346" y="101616"/>
                    <a:pt x="102112" y="98620"/>
                    <a:pt x="100820" y="97093"/>
                  </a:cubicBezTo>
                  <a:cubicBezTo>
                    <a:pt x="99528" y="95566"/>
                    <a:pt x="98823" y="93980"/>
                    <a:pt x="98705" y="92335"/>
                  </a:cubicBezTo>
                  <a:cubicBezTo>
                    <a:pt x="98588" y="90691"/>
                    <a:pt x="98881" y="89222"/>
                    <a:pt x="99586" y="87930"/>
                  </a:cubicBezTo>
                  <a:cubicBezTo>
                    <a:pt x="100291" y="86638"/>
                    <a:pt x="101290" y="85522"/>
                    <a:pt x="102582" y="84582"/>
                  </a:cubicBezTo>
                  <a:cubicBezTo>
                    <a:pt x="103874" y="83642"/>
                    <a:pt x="105578" y="83114"/>
                    <a:pt x="107692" y="82996"/>
                  </a:cubicBezTo>
                  <a:cubicBezTo>
                    <a:pt x="109807" y="82879"/>
                    <a:pt x="111510" y="83172"/>
                    <a:pt x="112802" y="83877"/>
                  </a:cubicBezTo>
                  <a:close/>
                  <a:moveTo>
                    <a:pt x="492967" y="164192"/>
                  </a:moveTo>
                  <a:lnTo>
                    <a:pt x="492012" y="165111"/>
                  </a:lnTo>
                  <a:cubicBezTo>
                    <a:pt x="489075" y="168048"/>
                    <a:pt x="486549" y="170045"/>
                    <a:pt x="484434" y="171102"/>
                  </a:cubicBezTo>
                  <a:cubicBezTo>
                    <a:pt x="482320" y="172160"/>
                    <a:pt x="481145" y="172688"/>
                    <a:pt x="480910" y="172688"/>
                  </a:cubicBezTo>
                  <a:cubicBezTo>
                    <a:pt x="480675" y="172688"/>
                    <a:pt x="479912" y="173334"/>
                    <a:pt x="478620" y="174627"/>
                  </a:cubicBezTo>
                  <a:cubicBezTo>
                    <a:pt x="477327" y="175919"/>
                    <a:pt x="475565" y="177329"/>
                    <a:pt x="473333" y="178856"/>
                  </a:cubicBezTo>
                  <a:cubicBezTo>
                    <a:pt x="471101" y="180383"/>
                    <a:pt x="469868" y="181146"/>
                    <a:pt x="469633" y="181147"/>
                  </a:cubicBezTo>
                  <a:cubicBezTo>
                    <a:pt x="469398" y="181146"/>
                    <a:pt x="468693" y="181734"/>
                    <a:pt x="467518" y="182909"/>
                  </a:cubicBezTo>
                  <a:cubicBezTo>
                    <a:pt x="466343" y="184083"/>
                    <a:pt x="464757" y="185493"/>
                    <a:pt x="462760" y="187138"/>
                  </a:cubicBezTo>
                  <a:cubicBezTo>
                    <a:pt x="460763" y="188782"/>
                    <a:pt x="459647" y="189605"/>
                    <a:pt x="459412" y="189605"/>
                  </a:cubicBezTo>
                  <a:cubicBezTo>
                    <a:pt x="459177" y="189605"/>
                    <a:pt x="457122" y="190897"/>
                    <a:pt x="453245" y="193481"/>
                  </a:cubicBezTo>
                  <a:cubicBezTo>
                    <a:pt x="449368" y="196066"/>
                    <a:pt x="445433" y="198357"/>
                    <a:pt x="441438" y="200354"/>
                  </a:cubicBezTo>
                  <a:cubicBezTo>
                    <a:pt x="437444" y="202351"/>
                    <a:pt x="435447" y="203349"/>
                    <a:pt x="435447" y="203349"/>
                  </a:cubicBezTo>
                  <a:cubicBezTo>
                    <a:pt x="435447" y="203349"/>
                    <a:pt x="434801" y="203349"/>
                    <a:pt x="433509" y="203349"/>
                  </a:cubicBezTo>
                  <a:cubicBezTo>
                    <a:pt x="432217" y="203349"/>
                    <a:pt x="430924" y="202997"/>
                    <a:pt x="429632" y="202292"/>
                  </a:cubicBezTo>
                  <a:lnTo>
                    <a:pt x="428553" y="201327"/>
                  </a:lnTo>
                  <a:lnTo>
                    <a:pt x="427870" y="204230"/>
                  </a:lnTo>
                  <a:cubicBezTo>
                    <a:pt x="427518" y="206227"/>
                    <a:pt x="427283" y="207226"/>
                    <a:pt x="427165" y="207226"/>
                  </a:cubicBezTo>
                  <a:cubicBezTo>
                    <a:pt x="427048" y="207226"/>
                    <a:pt x="426930" y="213158"/>
                    <a:pt x="426813" y="225023"/>
                  </a:cubicBezTo>
                  <a:cubicBezTo>
                    <a:pt x="426696" y="236888"/>
                    <a:pt x="426754" y="242880"/>
                    <a:pt x="426989" y="242997"/>
                  </a:cubicBezTo>
                  <a:cubicBezTo>
                    <a:pt x="427224" y="243115"/>
                    <a:pt x="427459" y="244054"/>
                    <a:pt x="427694" y="245816"/>
                  </a:cubicBezTo>
                  <a:cubicBezTo>
                    <a:pt x="427929" y="247579"/>
                    <a:pt x="429162" y="250163"/>
                    <a:pt x="431394" y="253570"/>
                  </a:cubicBezTo>
                  <a:cubicBezTo>
                    <a:pt x="433626" y="256976"/>
                    <a:pt x="435800" y="259385"/>
                    <a:pt x="437914" y="260794"/>
                  </a:cubicBezTo>
                  <a:cubicBezTo>
                    <a:pt x="440029" y="262204"/>
                    <a:pt x="441732" y="262968"/>
                    <a:pt x="443025" y="263085"/>
                  </a:cubicBezTo>
                  <a:cubicBezTo>
                    <a:pt x="444317" y="263203"/>
                    <a:pt x="445257" y="263438"/>
                    <a:pt x="445844" y="263790"/>
                  </a:cubicBezTo>
                  <a:cubicBezTo>
                    <a:pt x="446431" y="264143"/>
                    <a:pt x="448546" y="264377"/>
                    <a:pt x="452188" y="264495"/>
                  </a:cubicBezTo>
                  <a:cubicBezTo>
                    <a:pt x="455829" y="264613"/>
                    <a:pt x="457944" y="264847"/>
                    <a:pt x="458531" y="265200"/>
                  </a:cubicBezTo>
                  <a:cubicBezTo>
                    <a:pt x="459119" y="265552"/>
                    <a:pt x="470337" y="265787"/>
                    <a:pt x="492188" y="265905"/>
                  </a:cubicBezTo>
                  <a:cubicBezTo>
                    <a:pt x="514038" y="266022"/>
                    <a:pt x="525140" y="265905"/>
                    <a:pt x="525492" y="265552"/>
                  </a:cubicBezTo>
                  <a:cubicBezTo>
                    <a:pt x="525845" y="265200"/>
                    <a:pt x="527019" y="264965"/>
                    <a:pt x="529016" y="264848"/>
                  </a:cubicBezTo>
                  <a:cubicBezTo>
                    <a:pt x="531013" y="264730"/>
                    <a:pt x="532540" y="264319"/>
                    <a:pt x="533598" y="263614"/>
                  </a:cubicBezTo>
                  <a:cubicBezTo>
                    <a:pt x="534655" y="262909"/>
                    <a:pt x="535242" y="257858"/>
                    <a:pt x="535360" y="248460"/>
                  </a:cubicBezTo>
                  <a:cubicBezTo>
                    <a:pt x="535477" y="239062"/>
                    <a:pt x="535007" y="233423"/>
                    <a:pt x="533950" y="231543"/>
                  </a:cubicBezTo>
                  <a:cubicBezTo>
                    <a:pt x="532893" y="229664"/>
                    <a:pt x="531894" y="227138"/>
                    <a:pt x="530955" y="223966"/>
                  </a:cubicBezTo>
                  <a:cubicBezTo>
                    <a:pt x="530015" y="220794"/>
                    <a:pt x="528664" y="217388"/>
                    <a:pt x="526902" y="213746"/>
                  </a:cubicBezTo>
                  <a:cubicBezTo>
                    <a:pt x="525140" y="210104"/>
                    <a:pt x="521498" y="204172"/>
                    <a:pt x="515977" y="195948"/>
                  </a:cubicBezTo>
                  <a:cubicBezTo>
                    <a:pt x="510455" y="187725"/>
                    <a:pt x="506813" y="182263"/>
                    <a:pt x="505051" y="179561"/>
                  </a:cubicBezTo>
                  <a:cubicBezTo>
                    <a:pt x="503289" y="176859"/>
                    <a:pt x="501351" y="174627"/>
                    <a:pt x="499236" y="172864"/>
                  </a:cubicBezTo>
                  <a:cubicBezTo>
                    <a:pt x="497122" y="171102"/>
                    <a:pt x="495477" y="169458"/>
                    <a:pt x="494302" y="167930"/>
                  </a:cubicBezTo>
                  <a:close/>
                  <a:moveTo>
                    <a:pt x="186107" y="33128"/>
                  </a:moveTo>
                  <a:cubicBezTo>
                    <a:pt x="187399" y="33833"/>
                    <a:pt x="188515" y="34831"/>
                    <a:pt x="189455" y="36123"/>
                  </a:cubicBezTo>
                  <a:cubicBezTo>
                    <a:pt x="190395" y="37416"/>
                    <a:pt x="190923" y="39119"/>
                    <a:pt x="191041" y="41234"/>
                  </a:cubicBezTo>
                  <a:cubicBezTo>
                    <a:pt x="191158" y="43348"/>
                    <a:pt x="190982" y="44993"/>
                    <a:pt x="190512" y="46168"/>
                  </a:cubicBezTo>
                  <a:cubicBezTo>
                    <a:pt x="190042" y="47343"/>
                    <a:pt x="189278" y="48635"/>
                    <a:pt x="188221" y="50044"/>
                  </a:cubicBezTo>
                  <a:cubicBezTo>
                    <a:pt x="187164" y="51454"/>
                    <a:pt x="186576" y="52159"/>
                    <a:pt x="186459" y="52159"/>
                  </a:cubicBezTo>
                  <a:cubicBezTo>
                    <a:pt x="186341" y="52159"/>
                    <a:pt x="185813" y="52981"/>
                    <a:pt x="184873" y="54626"/>
                  </a:cubicBezTo>
                  <a:cubicBezTo>
                    <a:pt x="183933" y="56271"/>
                    <a:pt x="183405" y="57093"/>
                    <a:pt x="183287" y="57093"/>
                  </a:cubicBezTo>
                  <a:cubicBezTo>
                    <a:pt x="183170" y="57093"/>
                    <a:pt x="182582" y="58150"/>
                    <a:pt x="181525" y="60265"/>
                  </a:cubicBezTo>
                  <a:cubicBezTo>
                    <a:pt x="180468" y="62379"/>
                    <a:pt x="178706" y="65258"/>
                    <a:pt x="176239" y="68899"/>
                  </a:cubicBezTo>
                  <a:cubicBezTo>
                    <a:pt x="173772" y="72541"/>
                    <a:pt x="171657" y="75301"/>
                    <a:pt x="169895" y="77181"/>
                  </a:cubicBezTo>
                  <a:cubicBezTo>
                    <a:pt x="168133" y="79061"/>
                    <a:pt x="167193" y="80001"/>
                    <a:pt x="167076" y="80000"/>
                  </a:cubicBezTo>
                  <a:cubicBezTo>
                    <a:pt x="166958" y="80001"/>
                    <a:pt x="166371" y="80823"/>
                    <a:pt x="165313" y="82468"/>
                  </a:cubicBezTo>
                  <a:cubicBezTo>
                    <a:pt x="164256" y="84112"/>
                    <a:pt x="163669" y="84934"/>
                    <a:pt x="163551" y="84934"/>
                  </a:cubicBezTo>
                  <a:cubicBezTo>
                    <a:pt x="163434" y="84935"/>
                    <a:pt x="163258" y="85346"/>
                    <a:pt x="163023" y="86168"/>
                  </a:cubicBezTo>
                  <a:cubicBezTo>
                    <a:pt x="162788" y="86990"/>
                    <a:pt x="162377" y="87871"/>
                    <a:pt x="161789" y="88811"/>
                  </a:cubicBezTo>
                  <a:cubicBezTo>
                    <a:pt x="161202" y="89751"/>
                    <a:pt x="160086" y="90750"/>
                    <a:pt x="158441" y="91807"/>
                  </a:cubicBezTo>
                  <a:cubicBezTo>
                    <a:pt x="156797" y="92864"/>
                    <a:pt x="155328" y="93393"/>
                    <a:pt x="154036" y="93393"/>
                  </a:cubicBezTo>
                  <a:cubicBezTo>
                    <a:pt x="152744" y="93393"/>
                    <a:pt x="151451" y="93040"/>
                    <a:pt x="150159" y="92335"/>
                  </a:cubicBezTo>
                  <a:cubicBezTo>
                    <a:pt x="148867" y="91631"/>
                    <a:pt x="147751" y="90632"/>
                    <a:pt x="146811" y="89340"/>
                  </a:cubicBezTo>
                  <a:cubicBezTo>
                    <a:pt x="145871" y="88047"/>
                    <a:pt x="145402" y="86227"/>
                    <a:pt x="145401" y="83877"/>
                  </a:cubicBezTo>
                  <a:cubicBezTo>
                    <a:pt x="145402" y="81528"/>
                    <a:pt x="146282" y="78884"/>
                    <a:pt x="148045" y="75948"/>
                  </a:cubicBezTo>
                  <a:cubicBezTo>
                    <a:pt x="149807" y="73011"/>
                    <a:pt x="152098" y="70015"/>
                    <a:pt x="154917" y="66961"/>
                  </a:cubicBezTo>
                  <a:cubicBezTo>
                    <a:pt x="157737" y="63906"/>
                    <a:pt x="159910" y="61204"/>
                    <a:pt x="161437" y="58855"/>
                  </a:cubicBezTo>
                  <a:cubicBezTo>
                    <a:pt x="162964" y="56506"/>
                    <a:pt x="163610" y="55389"/>
                    <a:pt x="163375" y="55507"/>
                  </a:cubicBezTo>
                  <a:cubicBezTo>
                    <a:pt x="163140" y="55624"/>
                    <a:pt x="161672" y="55683"/>
                    <a:pt x="158970" y="55683"/>
                  </a:cubicBezTo>
                  <a:cubicBezTo>
                    <a:pt x="156268" y="55683"/>
                    <a:pt x="154329" y="55389"/>
                    <a:pt x="153155" y="54802"/>
                  </a:cubicBezTo>
                  <a:cubicBezTo>
                    <a:pt x="151980" y="54215"/>
                    <a:pt x="149278" y="54038"/>
                    <a:pt x="145049" y="54274"/>
                  </a:cubicBezTo>
                  <a:cubicBezTo>
                    <a:pt x="140820" y="54508"/>
                    <a:pt x="138118" y="54626"/>
                    <a:pt x="136944" y="54626"/>
                  </a:cubicBezTo>
                  <a:cubicBezTo>
                    <a:pt x="135769" y="54626"/>
                    <a:pt x="133126" y="55037"/>
                    <a:pt x="129014" y="55859"/>
                  </a:cubicBezTo>
                  <a:cubicBezTo>
                    <a:pt x="124902" y="56682"/>
                    <a:pt x="122435" y="57093"/>
                    <a:pt x="121613" y="57093"/>
                  </a:cubicBezTo>
                  <a:cubicBezTo>
                    <a:pt x="120790" y="57093"/>
                    <a:pt x="119968" y="57269"/>
                    <a:pt x="119146" y="57622"/>
                  </a:cubicBezTo>
                  <a:cubicBezTo>
                    <a:pt x="118324" y="57974"/>
                    <a:pt x="117501" y="58150"/>
                    <a:pt x="116679" y="58150"/>
                  </a:cubicBezTo>
                  <a:cubicBezTo>
                    <a:pt x="115857" y="58150"/>
                    <a:pt x="114858" y="58385"/>
                    <a:pt x="113683" y="58855"/>
                  </a:cubicBezTo>
                  <a:cubicBezTo>
                    <a:pt x="112509" y="59325"/>
                    <a:pt x="111510" y="59560"/>
                    <a:pt x="110688" y="59560"/>
                  </a:cubicBezTo>
                  <a:cubicBezTo>
                    <a:pt x="109865" y="59560"/>
                    <a:pt x="108220" y="60030"/>
                    <a:pt x="105754" y="60969"/>
                  </a:cubicBezTo>
                  <a:cubicBezTo>
                    <a:pt x="103287" y="61909"/>
                    <a:pt x="100996" y="62790"/>
                    <a:pt x="98881" y="63613"/>
                  </a:cubicBezTo>
                  <a:cubicBezTo>
                    <a:pt x="96767" y="64435"/>
                    <a:pt x="93477" y="65610"/>
                    <a:pt x="89014" y="67137"/>
                  </a:cubicBezTo>
                  <a:cubicBezTo>
                    <a:pt x="84549" y="68664"/>
                    <a:pt x="80849" y="69898"/>
                    <a:pt x="77912" y="70837"/>
                  </a:cubicBezTo>
                  <a:cubicBezTo>
                    <a:pt x="74975" y="71777"/>
                    <a:pt x="73272" y="72247"/>
                    <a:pt x="72802" y="72247"/>
                  </a:cubicBezTo>
                  <a:cubicBezTo>
                    <a:pt x="72332" y="72247"/>
                    <a:pt x="71803" y="72541"/>
                    <a:pt x="71216" y="73128"/>
                  </a:cubicBezTo>
                  <a:cubicBezTo>
                    <a:pt x="70629" y="73716"/>
                    <a:pt x="70218" y="74009"/>
                    <a:pt x="69983" y="74009"/>
                  </a:cubicBezTo>
                  <a:cubicBezTo>
                    <a:pt x="69748" y="74009"/>
                    <a:pt x="68044" y="75067"/>
                    <a:pt x="64873" y="77181"/>
                  </a:cubicBezTo>
                  <a:cubicBezTo>
                    <a:pt x="61701" y="79296"/>
                    <a:pt x="57883" y="81469"/>
                    <a:pt x="53418" y="83701"/>
                  </a:cubicBezTo>
                  <a:cubicBezTo>
                    <a:pt x="48954" y="85933"/>
                    <a:pt x="43785" y="88635"/>
                    <a:pt x="37912" y="91807"/>
                  </a:cubicBezTo>
                  <a:cubicBezTo>
                    <a:pt x="32038" y="94979"/>
                    <a:pt x="29101" y="96565"/>
                    <a:pt x="29101" y="96565"/>
                  </a:cubicBezTo>
                  <a:cubicBezTo>
                    <a:pt x="29101" y="96565"/>
                    <a:pt x="28220" y="96564"/>
                    <a:pt x="26458" y="96564"/>
                  </a:cubicBezTo>
                  <a:cubicBezTo>
                    <a:pt x="24696" y="96565"/>
                    <a:pt x="23169" y="96212"/>
                    <a:pt x="21877" y="95507"/>
                  </a:cubicBezTo>
                  <a:cubicBezTo>
                    <a:pt x="20584" y="94802"/>
                    <a:pt x="19468" y="93804"/>
                    <a:pt x="18529" y="92512"/>
                  </a:cubicBezTo>
                  <a:cubicBezTo>
                    <a:pt x="17589" y="91219"/>
                    <a:pt x="17060" y="89751"/>
                    <a:pt x="16942" y="88106"/>
                  </a:cubicBezTo>
                  <a:cubicBezTo>
                    <a:pt x="16825" y="86462"/>
                    <a:pt x="17001" y="85169"/>
                    <a:pt x="17471" y="84230"/>
                  </a:cubicBezTo>
                  <a:cubicBezTo>
                    <a:pt x="17941" y="83290"/>
                    <a:pt x="18822" y="82233"/>
                    <a:pt x="20115" y="81058"/>
                  </a:cubicBezTo>
                  <a:cubicBezTo>
                    <a:pt x="21407" y="79883"/>
                    <a:pt x="22699" y="79178"/>
                    <a:pt x="23991" y="78943"/>
                  </a:cubicBezTo>
                  <a:cubicBezTo>
                    <a:pt x="25283" y="78708"/>
                    <a:pt x="26928" y="78180"/>
                    <a:pt x="28925" y="77357"/>
                  </a:cubicBezTo>
                  <a:cubicBezTo>
                    <a:pt x="30922" y="76535"/>
                    <a:pt x="35210" y="75067"/>
                    <a:pt x="41788" y="72952"/>
                  </a:cubicBezTo>
                  <a:cubicBezTo>
                    <a:pt x="48367" y="70838"/>
                    <a:pt x="54124" y="68782"/>
                    <a:pt x="59057" y="66785"/>
                  </a:cubicBezTo>
                  <a:cubicBezTo>
                    <a:pt x="63991" y="64787"/>
                    <a:pt x="69630" y="62908"/>
                    <a:pt x="75974" y="61146"/>
                  </a:cubicBezTo>
                  <a:cubicBezTo>
                    <a:pt x="82317" y="59383"/>
                    <a:pt x="87780" y="57680"/>
                    <a:pt x="92362" y="56036"/>
                  </a:cubicBezTo>
                  <a:cubicBezTo>
                    <a:pt x="96943" y="54391"/>
                    <a:pt x="106341" y="51454"/>
                    <a:pt x="120555" y="47225"/>
                  </a:cubicBezTo>
                  <a:cubicBezTo>
                    <a:pt x="134770" y="42996"/>
                    <a:pt x="143405" y="40646"/>
                    <a:pt x="146459" y="40177"/>
                  </a:cubicBezTo>
                  <a:cubicBezTo>
                    <a:pt x="149513" y="39707"/>
                    <a:pt x="151393" y="39295"/>
                    <a:pt x="152098" y="38943"/>
                  </a:cubicBezTo>
                  <a:cubicBezTo>
                    <a:pt x="152803" y="38591"/>
                    <a:pt x="154036" y="38238"/>
                    <a:pt x="155798" y="37886"/>
                  </a:cubicBezTo>
                  <a:cubicBezTo>
                    <a:pt x="157560" y="37533"/>
                    <a:pt x="159205" y="37063"/>
                    <a:pt x="160732" y="36476"/>
                  </a:cubicBezTo>
                  <a:cubicBezTo>
                    <a:pt x="162259" y="35889"/>
                    <a:pt x="163610" y="35477"/>
                    <a:pt x="164785" y="35243"/>
                  </a:cubicBezTo>
                  <a:cubicBezTo>
                    <a:pt x="165960" y="35008"/>
                    <a:pt x="166782" y="34714"/>
                    <a:pt x="167252" y="34362"/>
                  </a:cubicBezTo>
                  <a:cubicBezTo>
                    <a:pt x="167722" y="34009"/>
                    <a:pt x="169425" y="33774"/>
                    <a:pt x="172362" y="33657"/>
                  </a:cubicBezTo>
                  <a:cubicBezTo>
                    <a:pt x="175299" y="33539"/>
                    <a:pt x="176944" y="33304"/>
                    <a:pt x="177296" y="32952"/>
                  </a:cubicBezTo>
                  <a:cubicBezTo>
                    <a:pt x="177649" y="32599"/>
                    <a:pt x="178882" y="32365"/>
                    <a:pt x="180996" y="32247"/>
                  </a:cubicBezTo>
                  <a:cubicBezTo>
                    <a:pt x="183111" y="32129"/>
                    <a:pt x="184814" y="32423"/>
                    <a:pt x="186107" y="33128"/>
                  </a:cubicBezTo>
                  <a:close/>
                  <a:moveTo>
                    <a:pt x="506990" y="138503"/>
                  </a:moveTo>
                  <a:cubicBezTo>
                    <a:pt x="507929" y="138973"/>
                    <a:pt x="508987" y="139854"/>
                    <a:pt x="510162" y="141146"/>
                  </a:cubicBezTo>
                  <a:cubicBezTo>
                    <a:pt x="511336" y="142438"/>
                    <a:pt x="512041" y="143966"/>
                    <a:pt x="512276" y="145728"/>
                  </a:cubicBezTo>
                  <a:cubicBezTo>
                    <a:pt x="512511" y="147490"/>
                    <a:pt x="512452" y="148841"/>
                    <a:pt x="512100" y="149781"/>
                  </a:cubicBezTo>
                  <a:cubicBezTo>
                    <a:pt x="511747" y="150720"/>
                    <a:pt x="510866" y="151836"/>
                    <a:pt x="509456" y="153129"/>
                  </a:cubicBezTo>
                  <a:cubicBezTo>
                    <a:pt x="508047" y="154421"/>
                    <a:pt x="507225" y="155067"/>
                    <a:pt x="506990" y="155067"/>
                  </a:cubicBezTo>
                  <a:lnTo>
                    <a:pt x="504596" y="156822"/>
                  </a:lnTo>
                  <a:lnTo>
                    <a:pt x="507342" y="160001"/>
                  </a:lnTo>
                  <a:cubicBezTo>
                    <a:pt x="508752" y="162116"/>
                    <a:pt x="510573" y="165052"/>
                    <a:pt x="512805" y="168812"/>
                  </a:cubicBezTo>
                  <a:cubicBezTo>
                    <a:pt x="515037" y="172571"/>
                    <a:pt x="517915" y="176448"/>
                    <a:pt x="521439" y="180442"/>
                  </a:cubicBezTo>
                  <a:cubicBezTo>
                    <a:pt x="524963" y="184436"/>
                    <a:pt x="528018" y="188312"/>
                    <a:pt x="530602" y="192072"/>
                  </a:cubicBezTo>
                  <a:cubicBezTo>
                    <a:pt x="533187" y="195831"/>
                    <a:pt x="535947" y="199825"/>
                    <a:pt x="538884" y="204054"/>
                  </a:cubicBezTo>
                  <a:cubicBezTo>
                    <a:pt x="541821" y="208283"/>
                    <a:pt x="544934" y="213570"/>
                    <a:pt x="548223" y="219913"/>
                  </a:cubicBezTo>
                  <a:cubicBezTo>
                    <a:pt x="551512" y="226257"/>
                    <a:pt x="553216" y="235420"/>
                    <a:pt x="553333" y="247402"/>
                  </a:cubicBezTo>
                  <a:cubicBezTo>
                    <a:pt x="553451" y="259385"/>
                    <a:pt x="553392" y="265728"/>
                    <a:pt x="553157" y="266433"/>
                  </a:cubicBezTo>
                  <a:cubicBezTo>
                    <a:pt x="552922" y="267138"/>
                    <a:pt x="552746" y="267491"/>
                    <a:pt x="552629" y="267491"/>
                  </a:cubicBezTo>
                  <a:cubicBezTo>
                    <a:pt x="552511" y="267491"/>
                    <a:pt x="552394" y="268078"/>
                    <a:pt x="552276" y="269253"/>
                  </a:cubicBezTo>
                  <a:cubicBezTo>
                    <a:pt x="552159" y="270428"/>
                    <a:pt x="551924" y="271485"/>
                    <a:pt x="551571" y="272425"/>
                  </a:cubicBezTo>
                  <a:cubicBezTo>
                    <a:pt x="551219" y="273364"/>
                    <a:pt x="550338" y="274539"/>
                    <a:pt x="548928" y="275949"/>
                  </a:cubicBezTo>
                  <a:cubicBezTo>
                    <a:pt x="547518" y="277358"/>
                    <a:pt x="545345" y="278827"/>
                    <a:pt x="542408" y="280354"/>
                  </a:cubicBezTo>
                  <a:cubicBezTo>
                    <a:pt x="539472" y="281881"/>
                    <a:pt x="536946" y="282645"/>
                    <a:pt x="534831" y="282645"/>
                  </a:cubicBezTo>
                  <a:cubicBezTo>
                    <a:pt x="532717" y="282645"/>
                    <a:pt x="531307" y="282880"/>
                    <a:pt x="530602" y="283350"/>
                  </a:cubicBezTo>
                  <a:cubicBezTo>
                    <a:pt x="529897" y="283820"/>
                    <a:pt x="529545" y="284055"/>
                    <a:pt x="529545" y="284055"/>
                  </a:cubicBezTo>
                  <a:cubicBezTo>
                    <a:pt x="529545" y="284055"/>
                    <a:pt x="517151" y="284054"/>
                    <a:pt x="492364" y="284055"/>
                  </a:cubicBezTo>
                  <a:cubicBezTo>
                    <a:pt x="467577" y="284055"/>
                    <a:pt x="454889" y="283878"/>
                    <a:pt x="454302" y="283526"/>
                  </a:cubicBezTo>
                  <a:cubicBezTo>
                    <a:pt x="453715" y="283174"/>
                    <a:pt x="451600" y="282939"/>
                    <a:pt x="447958" y="282821"/>
                  </a:cubicBezTo>
                  <a:cubicBezTo>
                    <a:pt x="444317" y="282704"/>
                    <a:pt x="442202" y="282469"/>
                    <a:pt x="441615" y="282116"/>
                  </a:cubicBezTo>
                  <a:cubicBezTo>
                    <a:pt x="441027" y="281764"/>
                    <a:pt x="439676" y="281470"/>
                    <a:pt x="437562" y="281235"/>
                  </a:cubicBezTo>
                  <a:cubicBezTo>
                    <a:pt x="435447" y="281000"/>
                    <a:pt x="433920" y="280530"/>
                    <a:pt x="432980" y="279826"/>
                  </a:cubicBezTo>
                  <a:cubicBezTo>
                    <a:pt x="432041" y="279121"/>
                    <a:pt x="430396" y="278122"/>
                    <a:pt x="428046" y="276830"/>
                  </a:cubicBezTo>
                  <a:cubicBezTo>
                    <a:pt x="425697" y="275538"/>
                    <a:pt x="424170" y="274363"/>
                    <a:pt x="423465" y="273306"/>
                  </a:cubicBezTo>
                  <a:cubicBezTo>
                    <a:pt x="422760" y="272248"/>
                    <a:pt x="422114" y="271367"/>
                    <a:pt x="421527" y="270663"/>
                  </a:cubicBezTo>
                  <a:cubicBezTo>
                    <a:pt x="420939" y="269958"/>
                    <a:pt x="420058" y="268783"/>
                    <a:pt x="418883" y="267138"/>
                  </a:cubicBezTo>
                  <a:cubicBezTo>
                    <a:pt x="417708" y="265494"/>
                    <a:pt x="416769" y="264084"/>
                    <a:pt x="416064" y="262909"/>
                  </a:cubicBezTo>
                  <a:cubicBezTo>
                    <a:pt x="415359" y="261734"/>
                    <a:pt x="414243" y="260207"/>
                    <a:pt x="412716" y="258328"/>
                  </a:cubicBezTo>
                  <a:cubicBezTo>
                    <a:pt x="411189" y="256448"/>
                    <a:pt x="410367" y="254568"/>
                    <a:pt x="410249" y="252689"/>
                  </a:cubicBezTo>
                  <a:cubicBezTo>
                    <a:pt x="410132" y="250809"/>
                    <a:pt x="409896" y="249634"/>
                    <a:pt x="409544" y="249165"/>
                  </a:cubicBezTo>
                  <a:cubicBezTo>
                    <a:pt x="409192" y="248695"/>
                    <a:pt x="408957" y="241059"/>
                    <a:pt x="408839" y="226257"/>
                  </a:cubicBezTo>
                  <a:cubicBezTo>
                    <a:pt x="408722" y="211455"/>
                    <a:pt x="408839" y="203760"/>
                    <a:pt x="409192" y="203173"/>
                  </a:cubicBezTo>
                  <a:cubicBezTo>
                    <a:pt x="409544" y="202586"/>
                    <a:pt x="409779" y="201411"/>
                    <a:pt x="409897" y="199649"/>
                  </a:cubicBezTo>
                  <a:cubicBezTo>
                    <a:pt x="410014" y="197887"/>
                    <a:pt x="410249" y="196712"/>
                    <a:pt x="410601" y="196124"/>
                  </a:cubicBezTo>
                  <a:cubicBezTo>
                    <a:pt x="410954" y="195537"/>
                    <a:pt x="411189" y="193188"/>
                    <a:pt x="411306" y="189076"/>
                  </a:cubicBezTo>
                  <a:cubicBezTo>
                    <a:pt x="411424" y="184964"/>
                    <a:pt x="411894" y="182145"/>
                    <a:pt x="412716" y="180618"/>
                  </a:cubicBezTo>
                  <a:cubicBezTo>
                    <a:pt x="413538" y="179091"/>
                    <a:pt x="414008" y="177857"/>
                    <a:pt x="414125" y="176917"/>
                  </a:cubicBezTo>
                  <a:cubicBezTo>
                    <a:pt x="414243" y="175978"/>
                    <a:pt x="414478" y="175155"/>
                    <a:pt x="414830" y="174450"/>
                  </a:cubicBezTo>
                  <a:cubicBezTo>
                    <a:pt x="415183" y="173745"/>
                    <a:pt x="415418" y="169281"/>
                    <a:pt x="415535" y="161058"/>
                  </a:cubicBezTo>
                  <a:cubicBezTo>
                    <a:pt x="415653" y="152835"/>
                    <a:pt x="415594" y="148606"/>
                    <a:pt x="415359" y="148371"/>
                  </a:cubicBezTo>
                  <a:cubicBezTo>
                    <a:pt x="415124" y="148136"/>
                    <a:pt x="414889" y="147372"/>
                    <a:pt x="414654" y="146080"/>
                  </a:cubicBezTo>
                  <a:cubicBezTo>
                    <a:pt x="414419" y="144788"/>
                    <a:pt x="413891" y="143437"/>
                    <a:pt x="413068" y="142027"/>
                  </a:cubicBezTo>
                  <a:cubicBezTo>
                    <a:pt x="412246" y="140618"/>
                    <a:pt x="411776" y="139091"/>
                    <a:pt x="411659" y="137446"/>
                  </a:cubicBezTo>
                  <a:cubicBezTo>
                    <a:pt x="411541" y="135801"/>
                    <a:pt x="411835" y="134333"/>
                    <a:pt x="412540" y="133040"/>
                  </a:cubicBezTo>
                  <a:cubicBezTo>
                    <a:pt x="413244" y="131748"/>
                    <a:pt x="414243" y="130632"/>
                    <a:pt x="415536" y="129693"/>
                  </a:cubicBezTo>
                  <a:cubicBezTo>
                    <a:pt x="416827" y="128753"/>
                    <a:pt x="418531" y="128224"/>
                    <a:pt x="420645" y="128106"/>
                  </a:cubicBezTo>
                  <a:cubicBezTo>
                    <a:pt x="422760" y="127989"/>
                    <a:pt x="424287" y="128165"/>
                    <a:pt x="425227" y="128635"/>
                  </a:cubicBezTo>
                  <a:cubicBezTo>
                    <a:pt x="426167" y="129105"/>
                    <a:pt x="427165" y="129927"/>
                    <a:pt x="428223" y="131102"/>
                  </a:cubicBezTo>
                  <a:cubicBezTo>
                    <a:pt x="429280" y="132277"/>
                    <a:pt x="429985" y="133569"/>
                    <a:pt x="430337" y="134979"/>
                  </a:cubicBezTo>
                  <a:cubicBezTo>
                    <a:pt x="430690" y="136389"/>
                    <a:pt x="430983" y="137152"/>
                    <a:pt x="431218" y="137270"/>
                  </a:cubicBezTo>
                  <a:cubicBezTo>
                    <a:pt x="431453" y="137387"/>
                    <a:pt x="431688" y="138268"/>
                    <a:pt x="431923" y="139913"/>
                  </a:cubicBezTo>
                  <a:cubicBezTo>
                    <a:pt x="432158" y="141558"/>
                    <a:pt x="432452" y="142615"/>
                    <a:pt x="432804" y="143084"/>
                  </a:cubicBezTo>
                  <a:cubicBezTo>
                    <a:pt x="433157" y="143554"/>
                    <a:pt x="433333" y="149311"/>
                    <a:pt x="433333" y="160353"/>
                  </a:cubicBezTo>
                  <a:cubicBezTo>
                    <a:pt x="433332" y="171396"/>
                    <a:pt x="433274" y="176918"/>
                    <a:pt x="433156" y="176918"/>
                  </a:cubicBezTo>
                  <a:cubicBezTo>
                    <a:pt x="433039" y="176917"/>
                    <a:pt x="432863" y="177622"/>
                    <a:pt x="432628" y="179032"/>
                  </a:cubicBezTo>
                  <a:cubicBezTo>
                    <a:pt x="432393" y="180442"/>
                    <a:pt x="431923" y="182145"/>
                    <a:pt x="431218" y="184142"/>
                  </a:cubicBezTo>
                  <a:lnTo>
                    <a:pt x="430579" y="185695"/>
                  </a:lnTo>
                  <a:lnTo>
                    <a:pt x="435447" y="183261"/>
                  </a:lnTo>
                  <a:cubicBezTo>
                    <a:pt x="436857" y="182791"/>
                    <a:pt x="438678" y="181793"/>
                    <a:pt x="440910" y="180265"/>
                  </a:cubicBezTo>
                  <a:cubicBezTo>
                    <a:pt x="443142" y="178738"/>
                    <a:pt x="445374" y="177328"/>
                    <a:pt x="447606" y="176036"/>
                  </a:cubicBezTo>
                  <a:cubicBezTo>
                    <a:pt x="449838" y="174744"/>
                    <a:pt x="451953" y="173099"/>
                    <a:pt x="453950" y="171102"/>
                  </a:cubicBezTo>
                  <a:cubicBezTo>
                    <a:pt x="455947" y="169105"/>
                    <a:pt x="458061" y="167461"/>
                    <a:pt x="460293" y="166169"/>
                  </a:cubicBezTo>
                  <a:cubicBezTo>
                    <a:pt x="462525" y="164876"/>
                    <a:pt x="464934" y="163055"/>
                    <a:pt x="467518" y="160706"/>
                  </a:cubicBezTo>
                  <a:cubicBezTo>
                    <a:pt x="470103" y="158356"/>
                    <a:pt x="472393" y="156770"/>
                    <a:pt x="474390" y="155948"/>
                  </a:cubicBezTo>
                  <a:cubicBezTo>
                    <a:pt x="476388" y="155126"/>
                    <a:pt x="479207" y="153011"/>
                    <a:pt x="482848" y="149604"/>
                  </a:cubicBezTo>
                  <a:cubicBezTo>
                    <a:pt x="486490" y="146198"/>
                    <a:pt x="489251" y="144142"/>
                    <a:pt x="491130" y="143437"/>
                  </a:cubicBezTo>
                  <a:cubicBezTo>
                    <a:pt x="493010" y="142732"/>
                    <a:pt x="494831" y="141675"/>
                    <a:pt x="496593" y="140265"/>
                  </a:cubicBezTo>
                  <a:cubicBezTo>
                    <a:pt x="498355" y="138856"/>
                    <a:pt x="500293" y="138092"/>
                    <a:pt x="502408" y="137974"/>
                  </a:cubicBezTo>
                  <a:cubicBezTo>
                    <a:pt x="504523" y="137857"/>
                    <a:pt x="506050" y="138033"/>
                    <a:pt x="506990" y="138503"/>
                  </a:cubicBezTo>
                  <a:close/>
                  <a:moveTo>
                    <a:pt x="729193" y="205816"/>
                  </a:moveTo>
                  <a:cubicBezTo>
                    <a:pt x="736125" y="209105"/>
                    <a:pt x="740060" y="214627"/>
                    <a:pt x="741000" y="222380"/>
                  </a:cubicBezTo>
                  <a:cubicBezTo>
                    <a:pt x="741939" y="230133"/>
                    <a:pt x="738709" y="236536"/>
                    <a:pt x="731308" y="241587"/>
                  </a:cubicBezTo>
                  <a:cubicBezTo>
                    <a:pt x="723907" y="246639"/>
                    <a:pt x="716095" y="246874"/>
                    <a:pt x="707872" y="242292"/>
                  </a:cubicBezTo>
                  <a:cubicBezTo>
                    <a:pt x="699649" y="237711"/>
                    <a:pt x="696242" y="231308"/>
                    <a:pt x="697651" y="223085"/>
                  </a:cubicBezTo>
                  <a:cubicBezTo>
                    <a:pt x="699061" y="214862"/>
                    <a:pt x="702938" y="209106"/>
                    <a:pt x="709282" y="205816"/>
                  </a:cubicBezTo>
                  <a:cubicBezTo>
                    <a:pt x="712453" y="204172"/>
                    <a:pt x="715699" y="203349"/>
                    <a:pt x="719017" y="203349"/>
                  </a:cubicBezTo>
                  <a:cubicBezTo>
                    <a:pt x="722336" y="203349"/>
                    <a:pt x="725728" y="204172"/>
                    <a:pt x="729193" y="205816"/>
                  </a:cubicBezTo>
                  <a:close/>
                  <a:moveTo>
                    <a:pt x="562497" y="59912"/>
                  </a:moveTo>
                  <a:cubicBezTo>
                    <a:pt x="563789" y="60617"/>
                    <a:pt x="564905" y="61616"/>
                    <a:pt x="565845" y="62908"/>
                  </a:cubicBezTo>
                  <a:cubicBezTo>
                    <a:pt x="566784" y="64200"/>
                    <a:pt x="567254" y="66550"/>
                    <a:pt x="567254" y="69956"/>
                  </a:cubicBezTo>
                  <a:cubicBezTo>
                    <a:pt x="567254" y="73363"/>
                    <a:pt x="566843" y="75654"/>
                    <a:pt x="566021" y="76829"/>
                  </a:cubicBezTo>
                  <a:cubicBezTo>
                    <a:pt x="565199" y="78003"/>
                    <a:pt x="564729" y="78591"/>
                    <a:pt x="564611" y="78591"/>
                  </a:cubicBezTo>
                  <a:cubicBezTo>
                    <a:pt x="564494" y="78591"/>
                    <a:pt x="564083" y="79413"/>
                    <a:pt x="563378" y="81058"/>
                  </a:cubicBezTo>
                  <a:cubicBezTo>
                    <a:pt x="562673" y="82703"/>
                    <a:pt x="560852" y="85052"/>
                    <a:pt x="557915" y="88106"/>
                  </a:cubicBezTo>
                  <a:cubicBezTo>
                    <a:pt x="554978" y="91161"/>
                    <a:pt x="553451" y="92688"/>
                    <a:pt x="553333" y="92688"/>
                  </a:cubicBezTo>
                  <a:cubicBezTo>
                    <a:pt x="553216" y="92688"/>
                    <a:pt x="552981" y="93393"/>
                    <a:pt x="552629" y="94802"/>
                  </a:cubicBezTo>
                  <a:cubicBezTo>
                    <a:pt x="552276" y="96212"/>
                    <a:pt x="551395" y="98092"/>
                    <a:pt x="549986" y="100441"/>
                  </a:cubicBezTo>
                  <a:cubicBezTo>
                    <a:pt x="548576" y="102791"/>
                    <a:pt x="547812" y="103965"/>
                    <a:pt x="547695" y="103965"/>
                  </a:cubicBezTo>
                  <a:cubicBezTo>
                    <a:pt x="547577" y="103965"/>
                    <a:pt x="546814" y="105199"/>
                    <a:pt x="545404" y="107666"/>
                  </a:cubicBezTo>
                  <a:cubicBezTo>
                    <a:pt x="543994" y="110133"/>
                    <a:pt x="543231" y="111366"/>
                    <a:pt x="543113" y="111366"/>
                  </a:cubicBezTo>
                  <a:cubicBezTo>
                    <a:pt x="542996" y="111366"/>
                    <a:pt x="542467" y="112130"/>
                    <a:pt x="541527" y="113657"/>
                  </a:cubicBezTo>
                  <a:cubicBezTo>
                    <a:pt x="540587" y="115184"/>
                    <a:pt x="539295" y="116476"/>
                    <a:pt x="537651" y="117534"/>
                  </a:cubicBezTo>
                  <a:cubicBezTo>
                    <a:pt x="536006" y="118591"/>
                    <a:pt x="534949" y="119120"/>
                    <a:pt x="534479" y="119120"/>
                  </a:cubicBezTo>
                  <a:cubicBezTo>
                    <a:pt x="534009" y="119120"/>
                    <a:pt x="533128" y="119531"/>
                    <a:pt x="531836" y="120353"/>
                  </a:cubicBezTo>
                  <a:cubicBezTo>
                    <a:pt x="530543" y="121176"/>
                    <a:pt x="529251" y="121587"/>
                    <a:pt x="527959" y="121587"/>
                  </a:cubicBezTo>
                  <a:cubicBezTo>
                    <a:pt x="526666" y="121587"/>
                    <a:pt x="525375" y="121234"/>
                    <a:pt x="524082" y="120530"/>
                  </a:cubicBezTo>
                  <a:cubicBezTo>
                    <a:pt x="522790" y="119824"/>
                    <a:pt x="521674" y="118826"/>
                    <a:pt x="520734" y="117534"/>
                  </a:cubicBezTo>
                  <a:cubicBezTo>
                    <a:pt x="519794" y="116242"/>
                    <a:pt x="519266" y="114773"/>
                    <a:pt x="519148" y="113129"/>
                  </a:cubicBezTo>
                  <a:cubicBezTo>
                    <a:pt x="519031" y="111484"/>
                    <a:pt x="519501" y="109604"/>
                    <a:pt x="520558" y="107490"/>
                  </a:cubicBezTo>
                  <a:cubicBezTo>
                    <a:pt x="521615" y="105375"/>
                    <a:pt x="523378" y="103496"/>
                    <a:pt x="525844" y="101851"/>
                  </a:cubicBezTo>
                  <a:cubicBezTo>
                    <a:pt x="528311" y="100206"/>
                    <a:pt x="530309" y="98209"/>
                    <a:pt x="531836" y="95860"/>
                  </a:cubicBezTo>
                  <a:cubicBezTo>
                    <a:pt x="533363" y="93510"/>
                    <a:pt x="534244" y="91865"/>
                    <a:pt x="534479" y="90926"/>
                  </a:cubicBezTo>
                  <a:cubicBezTo>
                    <a:pt x="534714" y="89986"/>
                    <a:pt x="535184" y="88635"/>
                    <a:pt x="535888" y="86873"/>
                  </a:cubicBezTo>
                  <a:cubicBezTo>
                    <a:pt x="536593" y="85111"/>
                    <a:pt x="537592" y="83525"/>
                    <a:pt x="538884" y="82115"/>
                  </a:cubicBezTo>
                  <a:cubicBezTo>
                    <a:pt x="540176" y="80705"/>
                    <a:pt x="540588" y="79942"/>
                    <a:pt x="540118" y="79824"/>
                  </a:cubicBezTo>
                  <a:cubicBezTo>
                    <a:pt x="539648" y="79707"/>
                    <a:pt x="539002" y="79883"/>
                    <a:pt x="538179" y="80353"/>
                  </a:cubicBezTo>
                  <a:cubicBezTo>
                    <a:pt x="537357" y="80823"/>
                    <a:pt x="536300" y="81058"/>
                    <a:pt x="535008" y="81058"/>
                  </a:cubicBezTo>
                  <a:cubicBezTo>
                    <a:pt x="533715" y="81058"/>
                    <a:pt x="531835" y="81528"/>
                    <a:pt x="529369" y="82468"/>
                  </a:cubicBezTo>
                  <a:cubicBezTo>
                    <a:pt x="526902" y="83407"/>
                    <a:pt x="524787" y="83877"/>
                    <a:pt x="523025" y="83877"/>
                  </a:cubicBezTo>
                  <a:cubicBezTo>
                    <a:pt x="521263" y="83877"/>
                    <a:pt x="519677" y="84171"/>
                    <a:pt x="518267" y="84758"/>
                  </a:cubicBezTo>
                  <a:cubicBezTo>
                    <a:pt x="516857" y="85346"/>
                    <a:pt x="515918" y="85639"/>
                    <a:pt x="515448" y="85639"/>
                  </a:cubicBezTo>
                  <a:cubicBezTo>
                    <a:pt x="514978" y="85639"/>
                    <a:pt x="513509" y="86051"/>
                    <a:pt x="511043" y="86873"/>
                  </a:cubicBezTo>
                  <a:cubicBezTo>
                    <a:pt x="508576" y="87695"/>
                    <a:pt x="506696" y="88106"/>
                    <a:pt x="505404" y="88106"/>
                  </a:cubicBezTo>
                  <a:cubicBezTo>
                    <a:pt x="504112" y="88106"/>
                    <a:pt x="500705" y="88987"/>
                    <a:pt x="495183" y="90749"/>
                  </a:cubicBezTo>
                  <a:cubicBezTo>
                    <a:pt x="489662" y="92512"/>
                    <a:pt x="486608" y="93393"/>
                    <a:pt x="486021" y="93393"/>
                  </a:cubicBezTo>
                  <a:cubicBezTo>
                    <a:pt x="485433" y="93393"/>
                    <a:pt x="484376" y="93686"/>
                    <a:pt x="482849" y="94274"/>
                  </a:cubicBezTo>
                  <a:cubicBezTo>
                    <a:pt x="481322" y="94861"/>
                    <a:pt x="479912" y="95155"/>
                    <a:pt x="478619" y="95155"/>
                  </a:cubicBezTo>
                  <a:cubicBezTo>
                    <a:pt x="477327" y="95155"/>
                    <a:pt x="475976" y="95507"/>
                    <a:pt x="474566" y="96212"/>
                  </a:cubicBezTo>
                  <a:cubicBezTo>
                    <a:pt x="473157" y="96917"/>
                    <a:pt x="470983" y="97857"/>
                    <a:pt x="468047" y="99031"/>
                  </a:cubicBezTo>
                  <a:cubicBezTo>
                    <a:pt x="465110" y="100206"/>
                    <a:pt x="462937" y="100794"/>
                    <a:pt x="461527" y="100794"/>
                  </a:cubicBezTo>
                  <a:cubicBezTo>
                    <a:pt x="460117" y="100794"/>
                    <a:pt x="458296" y="101087"/>
                    <a:pt x="456064" y="101674"/>
                  </a:cubicBezTo>
                  <a:cubicBezTo>
                    <a:pt x="453832" y="102262"/>
                    <a:pt x="452540" y="102556"/>
                    <a:pt x="452188" y="102556"/>
                  </a:cubicBezTo>
                  <a:cubicBezTo>
                    <a:pt x="451835" y="102556"/>
                    <a:pt x="450660" y="103084"/>
                    <a:pt x="448663" y="104142"/>
                  </a:cubicBezTo>
                  <a:cubicBezTo>
                    <a:pt x="446666" y="105199"/>
                    <a:pt x="443318" y="106315"/>
                    <a:pt x="438619" y="107490"/>
                  </a:cubicBezTo>
                  <a:cubicBezTo>
                    <a:pt x="433920" y="108664"/>
                    <a:pt x="430278" y="109252"/>
                    <a:pt x="427694" y="109252"/>
                  </a:cubicBezTo>
                  <a:cubicBezTo>
                    <a:pt x="425110" y="109252"/>
                    <a:pt x="423347" y="109546"/>
                    <a:pt x="422408" y="110133"/>
                  </a:cubicBezTo>
                  <a:cubicBezTo>
                    <a:pt x="421468" y="110720"/>
                    <a:pt x="419764" y="111366"/>
                    <a:pt x="417297" y="112071"/>
                  </a:cubicBezTo>
                  <a:cubicBezTo>
                    <a:pt x="414831" y="112776"/>
                    <a:pt x="413303" y="113128"/>
                    <a:pt x="412716" y="113129"/>
                  </a:cubicBezTo>
                  <a:cubicBezTo>
                    <a:pt x="412129" y="113129"/>
                    <a:pt x="409661" y="113892"/>
                    <a:pt x="405315" y="115419"/>
                  </a:cubicBezTo>
                  <a:cubicBezTo>
                    <a:pt x="400968" y="116946"/>
                    <a:pt x="397914" y="117710"/>
                    <a:pt x="396152" y="117710"/>
                  </a:cubicBezTo>
                  <a:cubicBezTo>
                    <a:pt x="394390" y="117710"/>
                    <a:pt x="392569" y="118004"/>
                    <a:pt x="390689" y="118591"/>
                  </a:cubicBezTo>
                  <a:cubicBezTo>
                    <a:pt x="388810" y="119179"/>
                    <a:pt x="387694" y="119472"/>
                    <a:pt x="387341" y="119472"/>
                  </a:cubicBezTo>
                  <a:cubicBezTo>
                    <a:pt x="386989" y="119472"/>
                    <a:pt x="383935" y="120882"/>
                    <a:pt x="378178" y="123701"/>
                  </a:cubicBezTo>
                  <a:cubicBezTo>
                    <a:pt x="372422" y="126521"/>
                    <a:pt x="369367" y="127930"/>
                    <a:pt x="369015" y="127930"/>
                  </a:cubicBezTo>
                  <a:cubicBezTo>
                    <a:pt x="368663" y="127930"/>
                    <a:pt x="367605" y="128753"/>
                    <a:pt x="365843" y="130397"/>
                  </a:cubicBezTo>
                  <a:cubicBezTo>
                    <a:pt x="364081" y="132042"/>
                    <a:pt x="363083" y="132864"/>
                    <a:pt x="362848" y="132864"/>
                  </a:cubicBezTo>
                  <a:cubicBezTo>
                    <a:pt x="362613" y="132864"/>
                    <a:pt x="361849" y="133510"/>
                    <a:pt x="360557" y="134803"/>
                  </a:cubicBezTo>
                  <a:cubicBezTo>
                    <a:pt x="359265" y="136095"/>
                    <a:pt x="358560" y="136741"/>
                    <a:pt x="358442" y="136741"/>
                  </a:cubicBezTo>
                  <a:cubicBezTo>
                    <a:pt x="358325" y="136741"/>
                    <a:pt x="357737" y="137505"/>
                    <a:pt x="356680" y="139032"/>
                  </a:cubicBezTo>
                  <a:cubicBezTo>
                    <a:pt x="355623" y="140559"/>
                    <a:pt x="355036" y="141323"/>
                    <a:pt x="354918" y="141322"/>
                  </a:cubicBezTo>
                  <a:cubicBezTo>
                    <a:pt x="354801" y="141322"/>
                    <a:pt x="354566" y="141734"/>
                    <a:pt x="354213" y="142556"/>
                  </a:cubicBezTo>
                  <a:cubicBezTo>
                    <a:pt x="353861" y="143378"/>
                    <a:pt x="353274" y="144553"/>
                    <a:pt x="352451" y="146080"/>
                  </a:cubicBezTo>
                  <a:cubicBezTo>
                    <a:pt x="351629" y="147607"/>
                    <a:pt x="351159" y="148371"/>
                    <a:pt x="351042" y="148371"/>
                  </a:cubicBezTo>
                  <a:cubicBezTo>
                    <a:pt x="350924" y="148371"/>
                    <a:pt x="350630" y="149076"/>
                    <a:pt x="350160" y="150485"/>
                  </a:cubicBezTo>
                  <a:cubicBezTo>
                    <a:pt x="349691" y="151895"/>
                    <a:pt x="349397" y="152600"/>
                    <a:pt x="349279" y="152600"/>
                  </a:cubicBezTo>
                  <a:cubicBezTo>
                    <a:pt x="349162" y="152600"/>
                    <a:pt x="348516" y="153540"/>
                    <a:pt x="347341" y="155420"/>
                  </a:cubicBezTo>
                  <a:cubicBezTo>
                    <a:pt x="346166" y="157299"/>
                    <a:pt x="344757" y="158768"/>
                    <a:pt x="343112" y="159825"/>
                  </a:cubicBezTo>
                  <a:cubicBezTo>
                    <a:pt x="341467" y="160882"/>
                    <a:pt x="340645" y="161411"/>
                    <a:pt x="340645" y="161411"/>
                  </a:cubicBezTo>
                  <a:cubicBezTo>
                    <a:pt x="340645" y="161411"/>
                    <a:pt x="339764" y="161411"/>
                    <a:pt x="338002" y="161411"/>
                  </a:cubicBezTo>
                  <a:cubicBezTo>
                    <a:pt x="336239" y="161411"/>
                    <a:pt x="334712" y="161058"/>
                    <a:pt x="333420" y="160353"/>
                  </a:cubicBezTo>
                  <a:cubicBezTo>
                    <a:pt x="332128" y="159649"/>
                    <a:pt x="331012" y="158650"/>
                    <a:pt x="330072" y="157358"/>
                  </a:cubicBezTo>
                  <a:cubicBezTo>
                    <a:pt x="329132" y="156066"/>
                    <a:pt x="328604" y="154538"/>
                    <a:pt x="328486" y="152776"/>
                  </a:cubicBezTo>
                  <a:cubicBezTo>
                    <a:pt x="328369" y="151014"/>
                    <a:pt x="328721" y="149370"/>
                    <a:pt x="329543" y="147842"/>
                  </a:cubicBezTo>
                  <a:cubicBezTo>
                    <a:pt x="330366" y="146315"/>
                    <a:pt x="330895" y="144788"/>
                    <a:pt x="331129" y="143261"/>
                  </a:cubicBezTo>
                  <a:cubicBezTo>
                    <a:pt x="331364" y="141733"/>
                    <a:pt x="331834" y="140500"/>
                    <a:pt x="332539" y="139560"/>
                  </a:cubicBezTo>
                  <a:cubicBezTo>
                    <a:pt x="333244" y="138621"/>
                    <a:pt x="334360" y="137152"/>
                    <a:pt x="335887" y="135155"/>
                  </a:cubicBezTo>
                  <a:cubicBezTo>
                    <a:pt x="337414" y="133158"/>
                    <a:pt x="339059" y="129869"/>
                    <a:pt x="340821" y="125287"/>
                  </a:cubicBezTo>
                  <a:cubicBezTo>
                    <a:pt x="342583" y="120706"/>
                    <a:pt x="343523" y="113657"/>
                    <a:pt x="343641" y="104142"/>
                  </a:cubicBezTo>
                  <a:cubicBezTo>
                    <a:pt x="343758" y="94626"/>
                    <a:pt x="344169" y="89222"/>
                    <a:pt x="344874" y="87930"/>
                  </a:cubicBezTo>
                  <a:cubicBezTo>
                    <a:pt x="345579" y="86638"/>
                    <a:pt x="346578" y="85522"/>
                    <a:pt x="347870" y="84582"/>
                  </a:cubicBezTo>
                  <a:cubicBezTo>
                    <a:pt x="349162" y="83642"/>
                    <a:pt x="350630" y="83114"/>
                    <a:pt x="352275" y="82996"/>
                  </a:cubicBezTo>
                  <a:cubicBezTo>
                    <a:pt x="353920" y="82879"/>
                    <a:pt x="355388" y="83172"/>
                    <a:pt x="356681" y="83877"/>
                  </a:cubicBezTo>
                  <a:cubicBezTo>
                    <a:pt x="357973" y="84582"/>
                    <a:pt x="359088" y="85581"/>
                    <a:pt x="360029" y="86873"/>
                  </a:cubicBezTo>
                  <a:cubicBezTo>
                    <a:pt x="360968" y="88165"/>
                    <a:pt x="361497" y="92512"/>
                    <a:pt x="361614" y="99913"/>
                  </a:cubicBezTo>
                  <a:cubicBezTo>
                    <a:pt x="361732" y="107314"/>
                    <a:pt x="362319" y="110896"/>
                    <a:pt x="363376" y="110661"/>
                  </a:cubicBezTo>
                  <a:cubicBezTo>
                    <a:pt x="364434" y="110427"/>
                    <a:pt x="367253" y="109134"/>
                    <a:pt x="371835" y="106785"/>
                  </a:cubicBezTo>
                  <a:cubicBezTo>
                    <a:pt x="376416" y="104435"/>
                    <a:pt x="380351" y="102732"/>
                    <a:pt x="383641" y="101675"/>
                  </a:cubicBezTo>
                  <a:cubicBezTo>
                    <a:pt x="386930" y="100617"/>
                    <a:pt x="389691" y="100030"/>
                    <a:pt x="391923" y="99913"/>
                  </a:cubicBezTo>
                  <a:cubicBezTo>
                    <a:pt x="394155" y="99795"/>
                    <a:pt x="396857" y="99149"/>
                    <a:pt x="400029" y="97974"/>
                  </a:cubicBezTo>
                  <a:cubicBezTo>
                    <a:pt x="403200" y="96799"/>
                    <a:pt x="406255" y="95918"/>
                    <a:pt x="409192" y="95331"/>
                  </a:cubicBezTo>
                  <a:cubicBezTo>
                    <a:pt x="412129" y="94744"/>
                    <a:pt x="414478" y="93980"/>
                    <a:pt x="416240" y="93040"/>
                  </a:cubicBezTo>
                  <a:cubicBezTo>
                    <a:pt x="418002" y="92101"/>
                    <a:pt x="420410" y="91572"/>
                    <a:pt x="423465" y="91454"/>
                  </a:cubicBezTo>
                  <a:cubicBezTo>
                    <a:pt x="426519" y="91337"/>
                    <a:pt x="429867" y="90867"/>
                    <a:pt x="433509" y="90045"/>
                  </a:cubicBezTo>
                  <a:cubicBezTo>
                    <a:pt x="437151" y="89222"/>
                    <a:pt x="439618" y="88459"/>
                    <a:pt x="440910" y="87754"/>
                  </a:cubicBezTo>
                  <a:cubicBezTo>
                    <a:pt x="442202" y="87049"/>
                    <a:pt x="444140" y="86227"/>
                    <a:pt x="446725" y="85287"/>
                  </a:cubicBezTo>
                  <a:cubicBezTo>
                    <a:pt x="449309" y="84347"/>
                    <a:pt x="452364" y="83642"/>
                    <a:pt x="455888" y="83172"/>
                  </a:cubicBezTo>
                  <a:cubicBezTo>
                    <a:pt x="459412" y="82702"/>
                    <a:pt x="462995" y="81645"/>
                    <a:pt x="466637" y="80001"/>
                  </a:cubicBezTo>
                  <a:cubicBezTo>
                    <a:pt x="470279" y="78356"/>
                    <a:pt x="472922" y="77475"/>
                    <a:pt x="474566" y="77357"/>
                  </a:cubicBezTo>
                  <a:cubicBezTo>
                    <a:pt x="476211" y="77240"/>
                    <a:pt x="477210" y="77064"/>
                    <a:pt x="477562" y="76829"/>
                  </a:cubicBezTo>
                  <a:cubicBezTo>
                    <a:pt x="477915" y="76594"/>
                    <a:pt x="479559" y="76183"/>
                    <a:pt x="482496" y="75595"/>
                  </a:cubicBezTo>
                  <a:cubicBezTo>
                    <a:pt x="485433" y="75008"/>
                    <a:pt x="488898" y="74009"/>
                    <a:pt x="492893" y="72600"/>
                  </a:cubicBezTo>
                  <a:cubicBezTo>
                    <a:pt x="496887" y="71190"/>
                    <a:pt x="499706" y="70426"/>
                    <a:pt x="501351" y="70309"/>
                  </a:cubicBezTo>
                  <a:cubicBezTo>
                    <a:pt x="502996" y="70191"/>
                    <a:pt x="504581" y="69898"/>
                    <a:pt x="506109" y="69428"/>
                  </a:cubicBezTo>
                  <a:cubicBezTo>
                    <a:pt x="507636" y="68958"/>
                    <a:pt x="509633" y="68312"/>
                    <a:pt x="512100" y="67489"/>
                  </a:cubicBezTo>
                  <a:cubicBezTo>
                    <a:pt x="514567" y="66667"/>
                    <a:pt x="516857" y="66197"/>
                    <a:pt x="518972" y="66080"/>
                  </a:cubicBezTo>
                  <a:cubicBezTo>
                    <a:pt x="521087" y="65962"/>
                    <a:pt x="523201" y="65492"/>
                    <a:pt x="525316" y="64670"/>
                  </a:cubicBezTo>
                  <a:cubicBezTo>
                    <a:pt x="527430" y="63848"/>
                    <a:pt x="529251" y="63378"/>
                    <a:pt x="530778" y="63261"/>
                  </a:cubicBezTo>
                  <a:cubicBezTo>
                    <a:pt x="532305" y="63143"/>
                    <a:pt x="533304" y="62908"/>
                    <a:pt x="533774" y="62555"/>
                  </a:cubicBezTo>
                  <a:cubicBezTo>
                    <a:pt x="534244" y="62203"/>
                    <a:pt x="536358" y="61968"/>
                    <a:pt x="540118" y="61851"/>
                  </a:cubicBezTo>
                  <a:cubicBezTo>
                    <a:pt x="543877" y="61733"/>
                    <a:pt x="545991" y="61498"/>
                    <a:pt x="546461" y="61146"/>
                  </a:cubicBezTo>
                  <a:cubicBezTo>
                    <a:pt x="546931" y="60793"/>
                    <a:pt x="547871" y="60558"/>
                    <a:pt x="549280" y="60441"/>
                  </a:cubicBezTo>
                  <a:cubicBezTo>
                    <a:pt x="550690" y="60323"/>
                    <a:pt x="551630" y="60089"/>
                    <a:pt x="552100" y="59736"/>
                  </a:cubicBezTo>
                  <a:cubicBezTo>
                    <a:pt x="552570" y="59384"/>
                    <a:pt x="554097" y="59149"/>
                    <a:pt x="556682" y="59031"/>
                  </a:cubicBezTo>
                  <a:cubicBezTo>
                    <a:pt x="559266" y="58914"/>
                    <a:pt x="561204" y="59207"/>
                    <a:pt x="562497" y="59912"/>
                  </a:cubicBezTo>
                  <a:close/>
                  <a:moveTo>
                    <a:pt x="427518" y="11102"/>
                  </a:moveTo>
                  <a:cubicBezTo>
                    <a:pt x="428810" y="10984"/>
                    <a:pt x="429985" y="11454"/>
                    <a:pt x="431042" y="12511"/>
                  </a:cubicBezTo>
                  <a:cubicBezTo>
                    <a:pt x="432099" y="13568"/>
                    <a:pt x="433685" y="14626"/>
                    <a:pt x="435800" y="15683"/>
                  </a:cubicBezTo>
                  <a:cubicBezTo>
                    <a:pt x="437914" y="16740"/>
                    <a:pt x="439442" y="17504"/>
                    <a:pt x="440381" y="17974"/>
                  </a:cubicBezTo>
                  <a:cubicBezTo>
                    <a:pt x="441321" y="18443"/>
                    <a:pt x="442143" y="19090"/>
                    <a:pt x="442848" y="19912"/>
                  </a:cubicBezTo>
                  <a:cubicBezTo>
                    <a:pt x="443553" y="20734"/>
                    <a:pt x="444728" y="21557"/>
                    <a:pt x="446373" y="22379"/>
                  </a:cubicBezTo>
                  <a:cubicBezTo>
                    <a:pt x="448017" y="23201"/>
                    <a:pt x="449133" y="23965"/>
                    <a:pt x="449721" y="24670"/>
                  </a:cubicBezTo>
                  <a:cubicBezTo>
                    <a:pt x="450308" y="25375"/>
                    <a:pt x="451306" y="25962"/>
                    <a:pt x="452716" y="26432"/>
                  </a:cubicBezTo>
                  <a:cubicBezTo>
                    <a:pt x="454126" y="26902"/>
                    <a:pt x="455771" y="27900"/>
                    <a:pt x="457650" y="29428"/>
                  </a:cubicBezTo>
                  <a:cubicBezTo>
                    <a:pt x="459530" y="30955"/>
                    <a:pt x="460881" y="32364"/>
                    <a:pt x="461703" y="33657"/>
                  </a:cubicBezTo>
                  <a:cubicBezTo>
                    <a:pt x="462525" y="34949"/>
                    <a:pt x="463524" y="36241"/>
                    <a:pt x="464699" y="37533"/>
                  </a:cubicBezTo>
                  <a:cubicBezTo>
                    <a:pt x="465873" y="38826"/>
                    <a:pt x="467283" y="40000"/>
                    <a:pt x="468928" y="41058"/>
                  </a:cubicBezTo>
                  <a:cubicBezTo>
                    <a:pt x="470572" y="42115"/>
                    <a:pt x="471806" y="43290"/>
                    <a:pt x="472628" y="44582"/>
                  </a:cubicBezTo>
                  <a:cubicBezTo>
                    <a:pt x="473451" y="45874"/>
                    <a:pt x="474331" y="46814"/>
                    <a:pt x="475271" y="47401"/>
                  </a:cubicBezTo>
                  <a:cubicBezTo>
                    <a:pt x="476211" y="47988"/>
                    <a:pt x="477151" y="48928"/>
                    <a:pt x="478091" y="50221"/>
                  </a:cubicBezTo>
                  <a:cubicBezTo>
                    <a:pt x="479031" y="51513"/>
                    <a:pt x="479501" y="53157"/>
                    <a:pt x="479501" y="55155"/>
                  </a:cubicBezTo>
                  <a:cubicBezTo>
                    <a:pt x="479500" y="57152"/>
                    <a:pt x="479207" y="58620"/>
                    <a:pt x="478619" y="59560"/>
                  </a:cubicBezTo>
                  <a:cubicBezTo>
                    <a:pt x="478032" y="60500"/>
                    <a:pt x="476916" y="61498"/>
                    <a:pt x="475271" y="62555"/>
                  </a:cubicBezTo>
                  <a:cubicBezTo>
                    <a:pt x="473627" y="63613"/>
                    <a:pt x="472804" y="64141"/>
                    <a:pt x="472804" y="64141"/>
                  </a:cubicBezTo>
                  <a:cubicBezTo>
                    <a:pt x="472804" y="64141"/>
                    <a:pt x="471982" y="64142"/>
                    <a:pt x="470338" y="64141"/>
                  </a:cubicBezTo>
                  <a:cubicBezTo>
                    <a:pt x="468692" y="64141"/>
                    <a:pt x="467401" y="63906"/>
                    <a:pt x="466461" y="63436"/>
                  </a:cubicBezTo>
                  <a:cubicBezTo>
                    <a:pt x="465521" y="62967"/>
                    <a:pt x="464170" y="61792"/>
                    <a:pt x="462408" y="59912"/>
                  </a:cubicBezTo>
                  <a:cubicBezTo>
                    <a:pt x="460646" y="58033"/>
                    <a:pt x="459471" y="56858"/>
                    <a:pt x="458884" y="56388"/>
                  </a:cubicBezTo>
                  <a:cubicBezTo>
                    <a:pt x="458296" y="55918"/>
                    <a:pt x="456828" y="54567"/>
                    <a:pt x="454479" y="52335"/>
                  </a:cubicBezTo>
                  <a:cubicBezTo>
                    <a:pt x="452129" y="50103"/>
                    <a:pt x="450190" y="47871"/>
                    <a:pt x="448663" y="45639"/>
                  </a:cubicBezTo>
                  <a:cubicBezTo>
                    <a:pt x="447136" y="43407"/>
                    <a:pt x="445903" y="42115"/>
                    <a:pt x="444963" y="41763"/>
                  </a:cubicBezTo>
                  <a:cubicBezTo>
                    <a:pt x="444023" y="41410"/>
                    <a:pt x="442907" y="40646"/>
                    <a:pt x="441615" y="39472"/>
                  </a:cubicBezTo>
                  <a:cubicBezTo>
                    <a:pt x="440322" y="38297"/>
                    <a:pt x="439442" y="37181"/>
                    <a:pt x="438972" y="36124"/>
                  </a:cubicBezTo>
                  <a:cubicBezTo>
                    <a:pt x="438502" y="35066"/>
                    <a:pt x="437680" y="33892"/>
                    <a:pt x="436504" y="32599"/>
                  </a:cubicBezTo>
                  <a:cubicBezTo>
                    <a:pt x="435330" y="31307"/>
                    <a:pt x="434449" y="29839"/>
                    <a:pt x="433861" y="28194"/>
                  </a:cubicBezTo>
                  <a:cubicBezTo>
                    <a:pt x="433274" y="26549"/>
                    <a:pt x="432687" y="25551"/>
                    <a:pt x="432099" y="25198"/>
                  </a:cubicBezTo>
                  <a:cubicBezTo>
                    <a:pt x="431512" y="24846"/>
                    <a:pt x="430572" y="23847"/>
                    <a:pt x="429280" y="22203"/>
                  </a:cubicBezTo>
                  <a:cubicBezTo>
                    <a:pt x="427988" y="20558"/>
                    <a:pt x="427048" y="19090"/>
                    <a:pt x="426460" y="17798"/>
                  </a:cubicBezTo>
                  <a:cubicBezTo>
                    <a:pt x="425873" y="16505"/>
                    <a:pt x="425403" y="15742"/>
                    <a:pt x="425051" y="15507"/>
                  </a:cubicBezTo>
                  <a:cubicBezTo>
                    <a:pt x="424699" y="15272"/>
                    <a:pt x="424463" y="14743"/>
                    <a:pt x="424346" y="13921"/>
                  </a:cubicBezTo>
                  <a:cubicBezTo>
                    <a:pt x="424229" y="13099"/>
                    <a:pt x="424405" y="12452"/>
                    <a:pt x="424875" y="11982"/>
                  </a:cubicBezTo>
                  <a:cubicBezTo>
                    <a:pt x="425345" y="11513"/>
                    <a:pt x="426226" y="11219"/>
                    <a:pt x="427518" y="11102"/>
                  </a:cubicBezTo>
                  <a:close/>
                  <a:moveTo>
                    <a:pt x="726374" y="1410"/>
                  </a:moveTo>
                  <a:cubicBezTo>
                    <a:pt x="731426" y="3289"/>
                    <a:pt x="733951" y="9516"/>
                    <a:pt x="733951" y="20088"/>
                  </a:cubicBezTo>
                  <a:cubicBezTo>
                    <a:pt x="733951" y="30661"/>
                    <a:pt x="730309" y="81293"/>
                    <a:pt x="723026" y="171984"/>
                  </a:cubicBezTo>
                  <a:lnTo>
                    <a:pt x="714920" y="171983"/>
                  </a:lnTo>
                  <a:cubicBezTo>
                    <a:pt x="707402" y="76594"/>
                    <a:pt x="703643" y="24787"/>
                    <a:pt x="703643" y="16564"/>
                  </a:cubicBezTo>
                  <a:cubicBezTo>
                    <a:pt x="703643" y="8341"/>
                    <a:pt x="706169" y="3289"/>
                    <a:pt x="711220" y="1410"/>
                  </a:cubicBezTo>
                  <a:cubicBezTo>
                    <a:pt x="713746" y="470"/>
                    <a:pt x="716271" y="0"/>
                    <a:pt x="718797" y="0"/>
                  </a:cubicBezTo>
                  <a:cubicBezTo>
                    <a:pt x="721323" y="0"/>
                    <a:pt x="723848" y="470"/>
                    <a:pt x="726374" y="1410"/>
                  </a:cubicBezTo>
                  <a:close/>
                </a:path>
              </a:pathLst>
            </a:custGeom>
            <a:solidFill>
              <a:srgbClr val="2A005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rgbClr val="2A0053"/>
                </a:solidFill>
                <a:latin typeface="手书体" panose="02010800040101010101" pitchFamily="2" charset="-122"/>
                <a:ea typeface="手书体" panose="02010800040101010101" pitchFamily="2" charset="-122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="" xmlns:a16="http://schemas.microsoft.com/office/drawing/2014/main" id="{621C567E-0A02-455B-A372-111BB91EEC13}"/>
                </a:ext>
              </a:extLst>
            </p:cNvPr>
            <p:cNvSpPr/>
            <p:nvPr/>
          </p:nvSpPr>
          <p:spPr>
            <a:xfrm rot="21152654">
              <a:off x="6542135" y="3507774"/>
              <a:ext cx="784992" cy="413966"/>
            </a:xfrm>
            <a:custGeom>
              <a:avLst/>
              <a:gdLst>
                <a:gd name="connsiteX0" fmla="*/ 0 w 1119188"/>
                <a:gd name="connsiteY0" fmla="*/ 294480 h 590204"/>
                <a:gd name="connsiteX1" fmla="*/ 900113 w 1119188"/>
                <a:gd name="connsiteY1" fmla="*/ 8730 h 590204"/>
                <a:gd name="connsiteX2" fmla="*/ 47625 w 1119188"/>
                <a:gd name="connsiteY2" fmla="*/ 589755 h 590204"/>
                <a:gd name="connsiteX3" fmla="*/ 1119188 w 1119188"/>
                <a:gd name="connsiteY3" fmla="*/ 84930 h 59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9188" h="590204">
                  <a:moveTo>
                    <a:pt x="0" y="294480"/>
                  </a:moveTo>
                  <a:cubicBezTo>
                    <a:pt x="446088" y="126999"/>
                    <a:pt x="892176" y="-40482"/>
                    <a:pt x="900113" y="8730"/>
                  </a:cubicBezTo>
                  <a:cubicBezTo>
                    <a:pt x="908050" y="57942"/>
                    <a:pt x="11113" y="577055"/>
                    <a:pt x="47625" y="589755"/>
                  </a:cubicBezTo>
                  <a:cubicBezTo>
                    <a:pt x="84138" y="602455"/>
                    <a:pt x="601663" y="343692"/>
                    <a:pt x="1119188" y="84930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61000">
                    <a:srgbClr val="2A0053"/>
                  </a:gs>
                  <a:gs pos="31000">
                    <a:srgbClr val="2A0053"/>
                  </a:gs>
                  <a:gs pos="0">
                    <a:srgbClr val="2A0053">
                      <a:alpha val="0"/>
                    </a:srgbClr>
                  </a:gs>
                  <a:gs pos="100000">
                    <a:srgbClr val="2A0053">
                      <a:alpha val="0"/>
                    </a:srgb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ABF7FA2-1FEE-4433-98F9-65374ECCEE1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872785" y="3022723"/>
            <a:ext cx="4517528" cy="29080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922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B66E1AB-EDDE-4EFC-A8FD-93FB8D9AAD1A}"/>
              </a:ext>
            </a:extLst>
          </p:cNvPr>
          <p:cNvGrpSpPr/>
          <p:nvPr/>
        </p:nvGrpSpPr>
        <p:grpSpPr>
          <a:xfrm>
            <a:off x="5704006" y="6579229"/>
            <a:ext cx="783988" cy="79022"/>
            <a:chOff x="5704006" y="6579229"/>
            <a:chExt cx="783988" cy="79022"/>
          </a:xfrm>
        </p:grpSpPr>
        <p:sp>
          <p:nvSpPr>
            <p:cNvPr id="81" name="矩形: 圆角 80">
              <a:extLst>
                <a:ext uri="{FF2B5EF4-FFF2-40B4-BE49-F238E27FC236}">
                  <a16:creationId xmlns="" xmlns:a16="http://schemas.microsoft.com/office/drawing/2014/main" id="{B7761E0E-2BF2-48AB-9742-DC45A174B1CD}"/>
                </a:ext>
              </a:extLst>
            </p:cNvPr>
            <p:cNvSpPr/>
            <p:nvPr/>
          </p:nvSpPr>
          <p:spPr>
            <a:xfrm>
              <a:off x="5864636" y="6579229"/>
              <a:ext cx="302098" cy="7902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="" xmlns:a16="http://schemas.microsoft.com/office/drawing/2014/main" id="{CE63ADE1-68A7-412F-92B3-499BF039193B}"/>
                </a:ext>
              </a:extLst>
            </p:cNvPr>
            <p:cNvSpPr/>
            <p:nvPr/>
          </p:nvSpPr>
          <p:spPr>
            <a:xfrm>
              <a:off x="5704006" y="6579230"/>
              <a:ext cx="79290" cy="790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="" xmlns:a16="http://schemas.microsoft.com/office/drawing/2014/main" id="{DFD22529-2BC5-4076-A0FE-3665C21397B1}"/>
                </a:ext>
              </a:extLst>
            </p:cNvPr>
            <p:cNvSpPr/>
            <p:nvPr/>
          </p:nvSpPr>
          <p:spPr>
            <a:xfrm>
              <a:off x="6408704" y="6579230"/>
              <a:ext cx="79290" cy="790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="" xmlns:a16="http://schemas.microsoft.com/office/drawing/2014/main" id="{073DD897-67F2-4A76-BD4D-144C2CBF688C}"/>
                </a:ext>
              </a:extLst>
            </p:cNvPr>
            <p:cNvSpPr/>
            <p:nvPr/>
          </p:nvSpPr>
          <p:spPr>
            <a:xfrm>
              <a:off x="6248074" y="6579230"/>
              <a:ext cx="79290" cy="790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9AC0E32-B67A-414A-9ABF-442D5EEDB38C}"/>
              </a:ext>
            </a:extLst>
          </p:cNvPr>
          <p:cNvGrpSpPr/>
          <p:nvPr/>
        </p:nvGrpSpPr>
        <p:grpSpPr>
          <a:xfrm>
            <a:off x="4156484" y="621224"/>
            <a:ext cx="0" cy="5458073"/>
            <a:chOff x="4154103" y="622384"/>
            <a:chExt cx="0" cy="5458073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C98DD972-FE70-45FB-97CA-B5E334594DC2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622384"/>
              <a:ext cx="0" cy="108000"/>
            </a:xfrm>
            <a:prstGeom prst="line">
              <a:avLst/>
            </a:prstGeom>
            <a:ln w="127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DFC3D831-A223-4FD1-B57D-D8B94C3B1318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828156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276F16D0-5DF5-448F-8E36-9CA270A82CE7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1239700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9B74303D-A0F9-474C-943F-A57563471CDF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1651244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68FD5EC7-1353-46E6-A3A7-A8AA6599F47A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2062788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B8C8F239-30AA-47B8-B666-6E9F44E244AB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2680104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6D1FAA34-F346-45BF-8F00-6B2399B8EE25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3091648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D2ADDBA0-F6E2-43C8-8C45-165D1844669F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3503192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23E1BF8B-0B3D-43E5-94AF-C160013274BA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3708964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B2CC2291-5B69-44D0-BE1C-1D152AFE032A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3914736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30A98697-3F75-4A6F-B36F-0A8F44EFC791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4120508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FAED3646-0238-45FD-BAF9-0BAF75275150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4326280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DE7CE0AF-C8B8-46CE-AE94-FB6AB468425B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4532052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9096C317-03AC-4DFF-B551-EF27202DD263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4943596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="" xmlns:a16="http://schemas.microsoft.com/office/drawing/2014/main" id="{406919F6-C0CD-4355-BC84-07F8DC6D2805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5355140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F238AB46-71DD-45A9-8C7C-519B3429CCCE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5766684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61FA2BE7-BE0D-4547-8F70-1490D4236CF7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5972457"/>
              <a:ext cx="0" cy="108000"/>
            </a:xfrm>
            <a:prstGeom prst="line">
              <a:avLst/>
            </a:prstGeom>
            <a:ln w="127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797BAB34-041A-476F-B175-D66B5C0CC496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2474332"/>
              <a:ext cx="0" cy="108000"/>
            </a:xfrm>
            <a:prstGeom prst="line">
              <a:avLst/>
            </a:prstGeom>
            <a:ln w="127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44776929-10F3-449C-9B5D-B5C32C5AEDDD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2885876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A2D24F0C-2D06-4409-8B05-43ED23AEE8C0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3297420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="" xmlns:a16="http://schemas.microsoft.com/office/drawing/2014/main" id="{8509A2C0-DE4F-47DD-A245-D7755E442041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1033928"/>
              <a:ext cx="0" cy="108000"/>
            </a:xfrm>
            <a:prstGeom prst="line">
              <a:avLst/>
            </a:prstGeom>
            <a:ln w="127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1269487C-E0DD-46CB-B4DA-27514A321EB2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1445472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="" xmlns:a16="http://schemas.microsoft.com/office/drawing/2014/main" id="{6A02975B-523C-4A33-8E55-6B04FC486B52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1857016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="" xmlns:a16="http://schemas.microsoft.com/office/drawing/2014/main" id="{28E0336B-9486-4F08-8702-6F7527D88029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2268560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="" xmlns:a16="http://schemas.microsoft.com/office/drawing/2014/main" id="{F6C6AFAA-0229-4463-9750-B84C5D43C347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4737824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="" xmlns:a16="http://schemas.microsoft.com/office/drawing/2014/main" id="{DC22B2E1-3264-4FDF-9E03-200F28EF9BC1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5149368"/>
              <a:ext cx="0" cy="108000"/>
            </a:xfrm>
            <a:prstGeom prst="line">
              <a:avLst/>
            </a:prstGeom>
            <a:ln w="12700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="" xmlns:a16="http://schemas.microsoft.com/office/drawing/2014/main" id="{14BFAE80-BA6A-4998-A410-F8BDE240294B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03" y="5560912"/>
              <a:ext cx="0" cy="108000"/>
            </a:xfrm>
            <a:prstGeom prst="line">
              <a:avLst/>
            </a:prstGeom>
            <a:ln w="127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6AD05D49-119F-42B4-B8C0-AAD6E1BBE996}"/>
              </a:ext>
            </a:extLst>
          </p:cNvPr>
          <p:cNvSpPr/>
          <p:nvPr/>
        </p:nvSpPr>
        <p:spPr>
          <a:xfrm>
            <a:off x="920834" y="662120"/>
            <a:ext cx="300834" cy="300832"/>
          </a:xfrm>
          <a:prstGeom prst="ellipse">
            <a:avLst/>
          </a:prstGeom>
          <a:noFill/>
          <a:ln w="889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4">
            <a:extLst>
              <a:ext uri="{FF2B5EF4-FFF2-40B4-BE49-F238E27FC236}">
                <a16:creationId xmlns="" xmlns:a16="http://schemas.microsoft.com/office/drawing/2014/main" id="{30494FB8-11B0-45F9-951E-6CCDA23ED026}"/>
              </a:ext>
            </a:extLst>
          </p:cNvPr>
          <p:cNvSpPr/>
          <p:nvPr/>
        </p:nvSpPr>
        <p:spPr>
          <a:xfrm>
            <a:off x="4040072" y="2160690"/>
            <a:ext cx="2447632" cy="2875031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47" name="矩形 1">
            <a:extLst>
              <a:ext uri="{FF2B5EF4-FFF2-40B4-BE49-F238E27FC236}">
                <a16:creationId xmlns="" xmlns:a16="http://schemas.microsoft.com/office/drawing/2014/main" id="{942B2A71-2AF8-421B-B82D-51D1C9FDC01A}"/>
              </a:ext>
            </a:extLst>
          </p:cNvPr>
          <p:cNvSpPr/>
          <p:nvPr/>
        </p:nvSpPr>
        <p:spPr>
          <a:xfrm>
            <a:off x="1075103" y="2160690"/>
            <a:ext cx="2447632" cy="2875031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48" name="矩形 4">
            <a:extLst>
              <a:ext uri="{FF2B5EF4-FFF2-40B4-BE49-F238E27FC236}">
                <a16:creationId xmlns="" xmlns:a16="http://schemas.microsoft.com/office/drawing/2014/main" id="{B5C67483-4B26-4A4D-8844-79E510F1FC0D}"/>
              </a:ext>
            </a:extLst>
          </p:cNvPr>
          <p:cNvSpPr/>
          <p:nvPr/>
        </p:nvSpPr>
        <p:spPr>
          <a:xfrm>
            <a:off x="3976739" y="1926474"/>
            <a:ext cx="2574298" cy="3023815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rgbClr val="ECDEFA">
              <a:alpha val="5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49" name="矩形 1">
            <a:extLst>
              <a:ext uri="{FF2B5EF4-FFF2-40B4-BE49-F238E27FC236}">
                <a16:creationId xmlns="" xmlns:a16="http://schemas.microsoft.com/office/drawing/2014/main" id="{045F0EDA-D3B1-4939-8856-34A3026C916D}"/>
              </a:ext>
            </a:extLst>
          </p:cNvPr>
          <p:cNvSpPr/>
          <p:nvPr/>
        </p:nvSpPr>
        <p:spPr>
          <a:xfrm>
            <a:off x="1011770" y="1926474"/>
            <a:ext cx="2574298" cy="3023815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rgbClr val="ECDEFA">
              <a:alpha val="5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45" name="矩形: 圆角 144">
            <a:extLst>
              <a:ext uri="{FF2B5EF4-FFF2-40B4-BE49-F238E27FC236}">
                <a16:creationId xmlns="" xmlns:a16="http://schemas.microsoft.com/office/drawing/2014/main" id="{818F895B-C887-42B4-9C3F-E2D8BC587FDE}"/>
              </a:ext>
            </a:extLst>
          </p:cNvPr>
          <p:cNvSpPr/>
          <p:nvPr/>
        </p:nvSpPr>
        <p:spPr>
          <a:xfrm rot="1773101" flipH="1">
            <a:off x="7979116" y="3006346"/>
            <a:ext cx="58707" cy="522889"/>
          </a:xfrm>
          <a:prstGeom prst="roundRect">
            <a:avLst>
              <a:gd name="adj" fmla="val 50000"/>
            </a:avLst>
          </a:prstGeom>
          <a:solidFill>
            <a:srgbClr val="B8CA8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: 圆角 143">
            <a:extLst>
              <a:ext uri="{FF2B5EF4-FFF2-40B4-BE49-F238E27FC236}">
                <a16:creationId xmlns="" xmlns:a16="http://schemas.microsoft.com/office/drawing/2014/main" id="{EECD2D57-0B09-4D65-AFDE-4830A9E7CEC9}"/>
              </a:ext>
            </a:extLst>
          </p:cNvPr>
          <p:cNvSpPr/>
          <p:nvPr/>
        </p:nvSpPr>
        <p:spPr>
          <a:xfrm rot="19826899">
            <a:off x="7603397" y="3006346"/>
            <a:ext cx="58707" cy="522889"/>
          </a:xfrm>
          <a:prstGeom prst="roundRect">
            <a:avLst>
              <a:gd name="adj" fmla="val 50000"/>
            </a:avLst>
          </a:prstGeom>
          <a:solidFill>
            <a:srgbClr val="B8CA8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>
            <a:extLst>
              <a:ext uri="{FF2B5EF4-FFF2-40B4-BE49-F238E27FC236}">
                <a16:creationId xmlns="" xmlns:a16="http://schemas.microsoft.com/office/drawing/2014/main" id="{0C9E5210-F008-4E94-A276-52495C6863CC}"/>
              </a:ext>
            </a:extLst>
          </p:cNvPr>
          <p:cNvSpPr/>
          <p:nvPr/>
        </p:nvSpPr>
        <p:spPr>
          <a:xfrm rot="879173" flipH="1">
            <a:off x="7910696" y="2986980"/>
            <a:ext cx="58707" cy="522889"/>
          </a:xfrm>
          <a:prstGeom prst="roundRect">
            <a:avLst>
              <a:gd name="adj" fmla="val 50000"/>
            </a:avLst>
          </a:prstGeom>
          <a:solidFill>
            <a:srgbClr val="B8CA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PA-文本框 116">
            <a:extLst>
              <a:ext uri="{FF2B5EF4-FFF2-40B4-BE49-F238E27FC236}">
                <a16:creationId xmlns="" xmlns:a16="http://schemas.microsoft.com/office/drawing/2014/main" id="{525A68B8-25B3-4D12-9886-C4AF8B7D747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453497" y="1384525"/>
            <a:ext cx="1779246" cy="336076"/>
          </a:xfrm>
          <a:custGeom>
            <a:avLst/>
            <a:gdLst/>
            <a:ahLst/>
            <a:cxnLst/>
            <a:rect l="l" t="t" r="r" b="b"/>
            <a:pathLst>
              <a:path w="1263501" h="238659">
                <a:moveTo>
                  <a:pt x="63779" y="190567"/>
                </a:moveTo>
                <a:lnTo>
                  <a:pt x="63779" y="200340"/>
                </a:lnTo>
                <a:lnTo>
                  <a:pt x="163563" y="200340"/>
                </a:lnTo>
                <a:lnTo>
                  <a:pt x="163563" y="190567"/>
                </a:lnTo>
                <a:close/>
                <a:moveTo>
                  <a:pt x="413794" y="188767"/>
                </a:moveTo>
                <a:lnTo>
                  <a:pt x="413794" y="205226"/>
                </a:lnTo>
                <a:lnTo>
                  <a:pt x="437712" y="205226"/>
                </a:lnTo>
                <a:lnTo>
                  <a:pt x="437712" y="188767"/>
                </a:lnTo>
                <a:close/>
                <a:moveTo>
                  <a:pt x="363903" y="188767"/>
                </a:moveTo>
                <a:lnTo>
                  <a:pt x="363903" y="205226"/>
                </a:lnTo>
                <a:lnTo>
                  <a:pt x="386534" y="205226"/>
                </a:lnTo>
                <a:lnTo>
                  <a:pt x="386534" y="188767"/>
                </a:lnTo>
                <a:close/>
                <a:moveTo>
                  <a:pt x="676627" y="187481"/>
                </a:moveTo>
                <a:lnTo>
                  <a:pt x="676627" y="203683"/>
                </a:lnTo>
                <a:lnTo>
                  <a:pt x="702602" y="203683"/>
                </a:lnTo>
                <a:lnTo>
                  <a:pt x="702602" y="187481"/>
                </a:lnTo>
                <a:close/>
                <a:moveTo>
                  <a:pt x="623649" y="187481"/>
                </a:moveTo>
                <a:lnTo>
                  <a:pt x="623649" y="203683"/>
                </a:lnTo>
                <a:lnTo>
                  <a:pt x="650138" y="203683"/>
                </a:lnTo>
                <a:lnTo>
                  <a:pt x="650138" y="187481"/>
                </a:lnTo>
                <a:close/>
                <a:moveTo>
                  <a:pt x="63779" y="155591"/>
                </a:moveTo>
                <a:lnTo>
                  <a:pt x="63779" y="165364"/>
                </a:lnTo>
                <a:lnTo>
                  <a:pt x="163563" y="165364"/>
                </a:lnTo>
                <a:lnTo>
                  <a:pt x="163563" y="155591"/>
                </a:lnTo>
                <a:close/>
                <a:moveTo>
                  <a:pt x="413794" y="148648"/>
                </a:moveTo>
                <a:lnTo>
                  <a:pt x="413794" y="164335"/>
                </a:lnTo>
                <a:lnTo>
                  <a:pt x="437712" y="164335"/>
                </a:lnTo>
                <a:lnTo>
                  <a:pt x="437712" y="148648"/>
                </a:lnTo>
                <a:close/>
                <a:moveTo>
                  <a:pt x="363903" y="148648"/>
                </a:moveTo>
                <a:lnTo>
                  <a:pt x="363903" y="164335"/>
                </a:lnTo>
                <a:lnTo>
                  <a:pt x="386534" y="164335"/>
                </a:lnTo>
                <a:lnTo>
                  <a:pt x="386534" y="148648"/>
                </a:lnTo>
                <a:close/>
                <a:moveTo>
                  <a:pt x="676627" y="147362"/>
                </a:moveTo>
                <a:lnTo>
                  <a:pt x="676627" y="163307"/>
                </a:lnTo>
                <a:lnTo>
                  <a:pt x="702602" y="163307"/>
                </a:lnTo>
                <a:lnTo>
                  <a:pt x="702602" y="147362"/>
                </a:lnTo>
                <a:close/>
                <a:moveTo>
                  <a:pt x="623649" y="147362"/>
                </a:moveTo>
                <a:lnTo>
                  <a:pt x="623649" y="163307"/>
                </a:lnTo>
                <a:lnTo>
                  <a:pt x="650138" y="163307"/>
                </a:lnTo>
                <a:lnTo>
                  <a:pt x="650138" y="147362"/>
                </a:lnTo>
                <a:close/>
                <a:moveTo>
                  <a:pt x="63779" y="120616"/>
                </a:moveTo>
                <a:lnTo>
                  <a:pt x="63779" y="130131"/>
                </a:lnTo>
                <a:lnTo>
                  <a:pt x="163563" y="130131"/>
                </a:lnTo>
                <a:lnTo>
                  <a:pt x="163563" y="120616"/>
                </a:lnTo>
                <a:close/>
                <a:moveTo>
                  <a:pt x="1186863" y="99527"/>
                </a:moveTo>
                <a:lnTo>
                  <a:pt x="1217209" y="100813"/>
                </a:lnTo>
                <a:lnTo>
                  <a:pt x="1217209" y="231715"/>
                </a:lnTo>
                <a:lnTo>
                  <a:pt x="1186863" y="231715"/>
                </a:lnTo>
                <a:close/>
                <a:moveTo>
                  <a:pt x="413023" y="99013"/>
                </a:moveTo>
                <a:lnTo>
                  <a:pt x="413023" y="120616"/>
                </a:lnTo>
                <a:lnTo>
                  <a:pt x="386277" y="120616"/>
                </a:lnTo>
                <a:lnTo>
                  <a:pt x="386277" y="100556"/>
                </a:lnTo>
                <a:cubicBezTo>
                  <a:pt x="382939" y="104553"/>
                  <a:pt x="379392" y="108518"/>
                  <a:pt x="375636" y="112450"/>
                </a:cubicBezTo>
                <a:cubicBezTo>
                  <a:pt x="371880" y="116383"/>
                  <a:pt x="367883" y="120219"/>
                  <a:pt x="363645" y="123959"/>
                </a:cubicBezTo>
                <a:lnTo>
                  <a:pt x="439255" y="123959"/>
                </a:lnTo>
                <a:cubicBezTo>
                  <a:pt x="434240" y="119994"/>
                  <a:pt x="429546" y="115965"/>
                  <a:pt x="425175" y="111872"/>
                </a:cubicBezTo>
                <a:cubicBezTo>
                  <a:pt x="420803" y="107778"/>
                  <a:pt x="416752" y="103492"/>
                  <a:pt x="413023" y="99013"/>
                </a:cubicBezTo>
                <a:close/>
                <a:moveTo>
                  <a:pt x="63779" y="85640"/>
                </a:moveTo>
                <a:lnTo>
                  <a:pt x="63779" y="95412"/>
                </a:lnTo>
                <a:lnTo>
                  <a:pt x="163563" y="95412"/>
                </a:lnTo>
                <a:lnTo>
                  <a:pt x="163563" y="85640"/>
                </a:lnTo>
                <a:close/>
                <a:moveTo>
                  <a:pt x="633936" y="73295"/>
                </a:moveTo>
                <a:lnTo>
                  <a:pt x="633936" y="86154"/>
                </a:lnTo>
                <a:lnTo>
                  <a:pt x="692572" y="86154"/>
                </a:lnTo>
                <a:lnTo>
                  <a:pt x="692572" y="73295"/>
                </a:lnTo>
                <a:close/>
                <a:moveTo>
                  <a:pt x="604361" y="50150"/>
                </a:moveTo>
                <a:lnTo>
                  <a:pt x="722147" y="50150"/>
                </a:lnTo>
                <a:lnTo>
                  <a:pt x="722147" y="110071"/>
                </a:lnTo>
                <a:lnTo>
                  <a:pt x="604361" y="110071"/>
                </a:lnTo>
                <a:close/>
                <a:moveTo>
                  <a:pt x="386277" y="36776"/>
                </a:moveTo>
                <a:lnTo>
                  <a:pt x="364674" y="38320"/>
                </a:lnTo>
                <a:cubicBezTo>
                  <a:pt x="367407" y="41834"/>
                  <a:pt x="370171" y="45478"/>
                  <a:pt x="372968" y="49249"/>
                </a:cubicBezTo>
                <a:cubicBezTo>
                  <a:pt x="375765" y="53021"/>
                  <a:pt x="378401" y="56665"/>
                  <a:pt x="380876" y="60179"/>
                </a:cubicBezTo>
                <a:lnTo>
                  <a:pt x="369818" y="66609"/>
                </a:lnTo>
                <a:lnTo>
                  <a:pt x="386277" y="66609"/>
                </a:lnTo>
                <a:close/>
                <a:moveTo>
                  <a:pt x="438740" y="32147"/>
                </a:moveTo>
                <a:lnTo>
                  <a:pt x="413023" y="34462"/>
                </a:lnTo>
                <a:lnTo>
                  <a:pt x="413023" y="66609"/>
                </a:lnTo>
                <a:lnTo>
                  <a:pt x="429482" y="66609"/>
                </a:lnTo>
                <a:lnTo>
                  <a:pt x="419967" y="60694"/>
                </a:lnTo>
                <a:cubicBezTo>
                  <a:pt x="422806" y="56579"/>
                  <a:pt x="426000" y="51950"/>
                  <a:pt x="429546" y="46806"/>
                </a:cubicBezTo>
                <a:cubicBezTo>
                  <a:pt x="433093" y="41663"/>
                  <a:pt x="436158" y="36776"/>
                  <a:pt x="438740" y="32147"/>
                </a:cubicBezTo>
                <a:close/>
                <a:moveTo>
                  <a:pt x="902170" y="29318"/>
                </a:moveTo>
                <a:lnTo>
                  <a:pt x="933545" y="30604"/>
                </a:lnTo>
                <a:lnTo>
                  <a:pt x="933545" y="178223"/>
                </a:lnTo>
                <a:lnTo>
                  <a:pt x="902170" y="178223"/>
                </a:lnTo>
                <a:close/>
                <a:moveTo>
                  <a:pt x="594331" y="13888"/>
                </a:moveTo>
                <a:lnTo>
                  <a:pt x="735778" y="13888"/>
                </a:lnTo>
                <a:lnTo>
                  <a:pt x="735778" y="39091"/>
                </a:lnTo>
                <a:lnTo>
                  <a:pt x="594331" y="39091"/>
                </a:lnTo>
                <a:close/>
                <a:moveTo>
                  <a:pt x="957462" y="8230"/>
                </a:moveTo>
                <a:lnTo>
                  <a:pt x="989352" y="9516"/>
                </a:lnTo>
                <a:lnTo>
                  <a:pt x="989352" y="198025"/>
                </a:lnTo>
                <a:cubicBezTo>
                  <a:pt x="989470" y="210429"/>
                  <a:pt x="986984" y="219440"/>
                  <a:pt x="981894" y="225061"/>
                </a:cubicBezTo>
                <a:cubicBezTo>
                  <a:pt x="976804" y="230681"/>
                  <a:pt x="968403" y="234099"/>
                  <a:pt x="956691" y="235316"/>
                </a:cubicBezTo>
                <a:lnTo>
                  <a:pt x="934060" y="238144"/>
                </a:lnTo>
                <a:lnTo>
                  <a:pt x="923772" y="206512"/>
                </a:lnTo>
                <a:lnTo>
                  <a:pt x="944347" y="203683"/>
                </a:lnTo>
                <a:cubicBezTo>
                  <a:pt x="949506" y="202815"/>
                  <a:pt x="953010" y="201015"/>
                  <a:pt x="954859" y="198282"/>
                </a:cubicBezTo>
                <a:cubicBezTo>
                  <a:pt x="956707" y="195550"/>
                  <a:pt x="957575" y="191692"/>
                  <a:pt x="957462" y="186709"/>
                </a:cubicBezTo>
                <a:close/>
                <a:moveTo>
                  <a:pt x="569128" y="7716"/>
                </a:moveTo>
                <a:lnTo>
                  <a:pt x="576072" y="44492"/>
                </a:lnTo>
                <a:lnTo>
                  <a:pt x="592531" y="44492"/>
                </a:lnTo>
                <a:lnTo>
                  <a:pt x="592531" y="76124"/>
                </a:lnTo>
                <a:cubicBezTo>
                  <a:pt x="587130" y="87440"/>
                  <a:pt x="581473" y="97984"/>
                  <a:pt x="575558" y="107757"/>
                </a:cubicBezTo>
                <a:lnTo>
                  <a:pt x="595103" y="121387"/>
                </a:lnTo>
                <a:lnTo>
                  <a:pt x="732434" y="121387"/>
                </a:lnTo>
                <a:lnTo>
                  <a:pt x="732434" y="229915"/>
                </a:lnTo>
                <a:lnTo>
                  <a:pt x="594846" y="229915"/>
                </a:lnTo>
                <a:lnTo>
                  <a:pt x="594846" y="137075"/>
                </a:lnTo>
                <a:lnTo>
                  <a:pt x="586616" y="152762"/>
                </a:lnTo>
                <a:cubicBezTo>
                  <a:pt x="584677" y="150710"/>
                  <a:pt x="582576" y="148578"/>
                  <a:pt x="580315" y="146365"/>
                </a:cubicBezTo>
                <a:cubicBezTo>
                  <a:pt x="578054" y="144152"/>
                  <a:pt x="575697" y="141827"/>
                  <a:pt x="573243" y="139389"/>
                </a:cubicBezTo>
                <a:lnTo>
                  <a:pt x="573243" y="232744"/>
                </a:lnTo>
                <a:lnTo>
                  <a:pt x="543154" y="232744"/>
                </a:lnTo>
                <a:lnTo>
                  <a:pt x="543154" y="151477"/>
                </a:lnTo>
                <a:cubicBezTo>
                  <a:pt x="540201" y="154932"/>
                  <a:pt x="537105" y="158372"/>
                  <a:pt x="533863" y="161796"/>
                </a:cubicBezTo>
                <a:cubicBezTo>
                  <a:pt x="530622" y="165219"/>
                  <a:pt x="527203" y="168723"/>
                  <a:pt x="523608" y="172308"/>
                </a:cubicBezTo>
                <a:lnTo>
                  <a:pt x="506635" y="144276"/>
                </a:lnTo>
                <a:cubicBezTo>
                  <a:pt x="518877" y="133271"/>
                  <a:pt x="529754" y="121462"/>
                  <a:pt x="539264" y="108850"/>
                </a:cubicBezTo>
                <a:cubicBezTo>
                  <a:pt x="548774" y="96237"/>
                  <a:pt x="555985" y="84815"/>
                  <a:pt x="560899" y="74581"/>
                </a:cubicBezTo>
                <a:lnTo>
                  <a:pt x="521036" y="74581"/>
                </a:lnTo>
                <a:lnTo>
                  <a:pt x="521036" y="44492"/>
                </a:lnTo>
                <a:lnTo>
                  <a:pt x="546497" y="44492"/>
                </a:lnTo>
                <a:lnTo>
                  <a:pt x="538782" y="9259"/>
                </a:lnTo>
                <a:close/>
                <a:moveTo>
                  <a:pt x="886225" y="7459"/>
                </a:moveTo>
                <a:lnTo>
                  <a:pt x="891626" y="37548"/>
                </a:lnTo>
                <a:cubicBezTo>
                  <a:pt x="886059" y="38716"/>
                  <a:pt x="879962" y="39916"/>
                  <a:pt x="873334" y="41148"/>
                </a:cubicBezTo>
                <a:cubicBezTo>
                  <a:pt x="866706" y="42381"/>
                  <a:pt x="859773" y="43581"/>
                  <a:pt x="852535" y="44749"/>
                </a:cubicBezTo>
                <a:lnTo>
                  <a:pt x="852535" y="71752"/>
                </a:lnTo>
                <a:lnTo>
                  <a:pt x="894454" y="71752"/>
                </a:lnTo>
                <a:lnTo>
                  <a:pt x="894454" y="102870"/>
                </a:lnTo>
                <a:lnTo>
                  <a:pt x="852535" y="102870"/>
                </a:lnTo>
                <a:lnTo>
                  <a:pt x="852535" y="122673"/>
                </a:lnTo>
                <a:lnTo>
                  <a:pt x="861793" y="113157"/>
                </a:lnTo>
                <a:cubicBezTo>
                  <a:pt x="867607" y="118526"/>
                  <a:pt x="874175" y="124827"/>
                  <a:pt x="881499" y="132060"/>
                </a:cubicBezTo>
                <a:cubicBezTo>
                  <a:pt x="888824" y="139293"/>
                  <a:pt x="895199" y="146108"/>
                  <a:pt x="900627" y="152505"/>
                </a:cubicBezTo>
                <a:lnTo>
                  <a:pt x="879538" y="177194"/>
                </a:lnTo>
                <a:cubicBezTo>
                  <a:pt x="875858" y="172608"/>
                  <a:pt x="871646" y="167636"/>
                  <a:pt x="866905" y="162278"/>
                </a:cubicBezTo>
                <a:cubicBezTo>
                  <a:pt x="862163" y="156920"/>
                  <a:pt x="857373" y="151691"/>
                  <a:pt x="852535" y="146590"/>
                </a:cubicBezTo>
                <a:lnTo>
                  <a:pt x="852535" y="235058"/>
                </a:lnTo>
                <a:lnTo>
                  <a:pt x="821674" y="235058"/>
                </a:lnTo>
                <a:lnTo>
                  <a:pt x="821674" y="151734"/>
                </a:lnTo>
                <a:cubicBezTo>
                  <a:pt x="817045" y="158961"/>
                  <a:pt x="811901" y="166302"/>
                  <a:pt x="806244" y="173754"/>
                </a:cubicBezTo>
                <a:cubicBezTo>
                  <a:pt x="800586" y="181207"/>
                  <a:pt x="794414" y="188612"/>
                  <a:pt x="787727" y="195968"/>
                </a:cubicBezTo>
                <a:lnTo>
                  <a:pt x="763810" y="171793"/>
                </a:lnTo>
                <a:cubicBezTo>
                  <a:pt x="773272" y="162508"/>
                  <a:pt x="782444" y="152082"/>
                  <a:pt x="791327" y="140514"/>
                </a:cubicBezTo>
                <a:cubicBezTo>
                  <a:pt x="800211" y="128947"/>
                  <a:pt x="808354" y="116399"/>
                  <a:pt x="815759" y="102870"/>
                </a:cubicBezTo>
                <a:lnTo>
                  <a:pt x="778212" y="102870"/>
                </a:lnTo>
                <a:lnTo>
                  <a:pt x="778212" y="71752"/>
                </a:lnTo>
                <a:lnTo>
                  <a:pt x="821674" y="71752"/>
                </a:lnTo>
                <a:lnTo>
                  <a:pt x="821674" y="49635"/>
                </a:lnTo>
                <a:lnTo>
                  <a:pt x="784384" y="54522"/>
                </a:lnTo>
                <a:lnTo>
                  <a:pt x="780526" y="23918"/>
                </a:lnTo>
                <a:cubicBezTo>
                  <a:pt x="791318" y="22962"/>
                  <a:pt x="802967" y="21673"/>
                  <a:pt x="815473" y="20051"/>
                </a:cubicBezTo>
                <a:cubicBezTo>
                  <a:pt x="827980" y="18428"/>
                  <a:pt x="840372" y="16549"/>
                  <a:pt x="852649" y="14412"/>
                </a:cubicBezTo>
                <a:cubicBezTo>
                  <a:pt x="864927" y="12275"/>
                  <a:pt x="876119" y="9957"/>
                  <a:pt x="886225" y="7459"/>
                </a:cubicBezTo>
                <a:close/>
                <a:moveTo>
                  <a:pt x="97984" y="5401"/>
                </a:moveTo>
                <a:lnTo>
                  <a:pt x="129359" y="6687"/>
                </a:lnTo>
                <a:lnTo>
                  <a:pt x="129359" y="21603"/>
                </a:lnTo>
                <a:lnTo>
                  <a:pt x="213970" y="21603"/>
                </a:lnTo>
                <a:lnTo>
                  <a:pt x="213970" y="49378"/>
                </a:lnTo>
                <a:lnTo>
                  <a:pt x="129359" y="49378"/>
                </a:lnTo>
                <a:lnTo>
                  <a:pt x="129359" y="59665"/>
                </a:lnTo>
                <a:lnTo>
                  <a:pt x="194939" y="59665"/>
                </a:lnTo>
                <a:lnTo>
                  <a:pt x="194939" y="200340"/>
                </a:lnTo>
                <a:lnTo>
                  <a:pt x="225285" y="200340"/>
                </a:lnTo>
                <a:lnTo>
                  <a:pt x="225285" y="227857"/>
                </a:lnTo>
                <a:lnTo>
                  <a:pt x="0" y="227857"/>
                </a:lnTo>
                <a:lnTo>
                  <a:pt x="0" y="200340"/>
                </a:lnTo>
                <a:lnTo>
                  <a:pt x="31890" y="200340"/>
                </a:lnTo>
                <a:lnTo>
                  <a:pt x="31890" y="59665"/>
                </a:lnTo>
                <a:lnTo>
                  <a:pt x="97984" y="59665"/>
                </a:lnTo>
                <a:lnTo>
                  <a:pt x="97984" y="49378"/>
                </a:lnTo>
                <a:lnTo>
                  <a:pt x="12859" y="49378"/>
                </a:lnTo>
                <a:lnTo>
                  <a:pt x="12859" y="21603"/>
                </a:lnTo>
                <a:lnTo>
                  <a:pt x="97984" y="21603"/>
                </a:lnTo>
                <a:close/>
                <a:moveTo>
                  <a:pt x="464715" y="1286"/>
                </a:moveTo>
                <a:lnTo>
                  <a:pt x="469087" y="28547"/>
                </a:lnTo>
                <a:cubicBezTo>
                  <a:pt x="464956" y="29072"/>
                  <a:pt x="460488" y="29629"/>
                  <a:pt x="455682" y="30218"/>
                </a:cubicBezTo>
                <a:cubicBezTo>
                  <a:pt x="450876" y="30808"/>
                  <a:pt x="445829" y="31365"/>
                  <a:pt x="440541" y="31890"/>
                </a:cubicBezTo>
                <a:lnTo>
                  <a:pt x="462915" y="44235"/>
                </a:lnTo>
                <a:cubicBezTo>
                  <a:pt x="460825" y="47514"/>
                  <a:pt x="458511" y="51114"/>
                  <a:pt x="455971" y="55036"/>
                </a:cubicBezTo>
                <a:cubicBezTo>
                  <a:pt x="453432" y="58958"/>
                  <a:pt x="450860" y="62815"/>
                  <a:pt x="448256" y="66609"/>
                </a:cubicBezTo>
                <a:lnTo>
                  <a:pt x="478603" y="66609"/>
                </a:lnTo>
                <a:lnTo>
                  <a:pt x="478603" y="93098"/>
                </a:lnTo>
                <a:lnTo>
                  <a:pt x="441312" y="93098"/>
                </a:lnTo>
                <a:cubicBezTo>
                  <a:pt x="447886" y="98370"/>
                  <a:pt x="455184" y="103192"/>
                  <a:pt x="463204" y="107564"/>
                </a:cubicBezTo>
                <a:cubicBezTo>
                  <a:pt x="471225" y="111936"/>
                  <a:pt x="479872" y="115858"/>
                  <a:pt x="489147" y="119330"/>
                </a:cubicBezTo>
                <a:lnTo>
                  <a:pt x="474745" y="145561"/>
                </a:lnTo>
                <a:lnTo>
                  <a:pt x="465487" y="140932"/>
                </a:lnTo>
                <a:lnTo>
                  <a:pt x="465487" y="230429"/>
                </a:lnTo>
                <a:lnTo>
                  <a:pt x="335870" y="230429"/>
                </a:lnTo>
                <a:lnTo>
                  <a:pt x="335870" y="144533"/>
                </a:lnTo>
                <a:cubicBezTo>
                  <a:pt x="334477" y="145401"/>
                  <a:pt x="333149" y="146172"/>
                  <a:pt x="331884" y="146847"/>
                </a:cubicBezTo>
                <a:cubicBezTo>
                  <a:pt x="330620" y="147522"/>
                  <a:pt x="329291" y="148294"/>
                  <a:pt x="327898" y="149162"/>
                </a:cubicBezTo>
                <a:lnTo>
                  <a:pt x="317611" y="131931"/>
                </a:lnTo>
                <a:cubicBezTo>
                  <a:pt x="315296" y="132660"/>
                  <a:pt x="312982" y="133517"/>
                  <a:pt x="310667" y="134503"/>
                </a:cubicBezTo>
                <a:lnTo>
                  <a:pt x="310667" y="201883"/>
                </a:lnTo>
                <a:cubicBezTo>
                  <a:pt x="310812" y="213209"/>
                  <a:pt x="308980" y="221160"/>
                  <a:pt x="305170" y="225736"/>
                </a:cubicBezTo>
                <a:cubicBezTo>
                  <a:pt x="301361" y="230311"/>
                  <a:pt x="294706" y="232990"/>
                  <a:pt x="285207" y="233773"/>
                </a:cubicBezTo>
                <a:lnTo>
                  <a:pt x="272091" y="235058"/>
                </a:lnTo>
                <a:lnTo>
                  <a:pt x="261804" y="204969"/>
                </a:lnTo>
                <a:lnTo>
                  <a:pt x="273120" y="203683"/>
                </a:lnTo>
                <a:cubicBezTo>
                  <a:pt x="277015" y="203254"/>
                  <a:pt x="279640" y="202183"/>
                  <a:pt x="280996" y="200468"/>
                </a:cubicBezTo>
                <a:cubicBezTo>
                  <a:pt x="282351" y="198754"/>
                  <a:pt x="282984" y="195882"/>
                  <a:pt x="282892" y="191853"/>
                </a:cubicBezTo>
                <a:lnTo>
                  <a:pt x="282892" y="144790"/>
                </a:lnTo>
                <a:lnTo>
                  <a:pt x="259232" y="154048"/>
                </a:lnTo>
                <a:lnTo>
                  <a:pt x="252803" y="122416"/>
                </a:lnTo>
                <a:cubicBezTo>
                  <a:pt x="256821" y="121001"/>
                  <a:pt x="261386" y="119394"/>
                  <a:pt x="266498" y="117594"/>
                </a:cubicBezTo>
                <a:cubicBezTo>
                  <a:pt x="271609" y="115793"/>
                  <a:pt x="277074" y="113800"/>
                  <a:pt x="282892" y="111614"/>
                </a:cubicBezTo>
                <a:lnTo>
                  <a:pt x="282892" y="75867"/>
                </a:lnTo>
                <a:lnTo>
                  <a:pt x="262318" y="75867"/>
                </a:lnTo>
                <a:lnTo>
                  <a:pt x="262318" y="44749"/>
                </a:lnTo>
                <a:lnTo>
                  <a:pt x="282892" y="44749"/>
                </a:lnTo>
                <a:lnTo>
                  <a:pt x="282892" y="5658"/>
                </a:lnTo>
                <a:lnTo>
                  <a:pt x="310667" y="6944"/>
                </a:lnTo>
                <a:lnTo>
                  <a:pt x="310667" y="44749"/>
                </a:lnTo>
                <a:lnTo>
                  <a:pt x="326098" y="44749"/>
                </a:lnTo>
                <a:lnTo>
                  <a:pt x="326098" y="75867"/>
                </a:lnTo>
                <a:lnTo>
                  <a:pt x="310667" y="75867"/>
                </a:lnTo>
                <a:lnTo>
                  <a:pt x="310667" y="101070"/>
                </a:lnTo>
                <a:cubicBezTo>
                  <a:pt x="313089" y="100181"/>
                  <a:pt x="315318" y="99324"/>
                  <a:pt x="317354" y="98498"/>
                </a:cubicBezTo>
                <a:cubicBezTo>
                  <a:pt x="319390" y="97673"/>
                  <a:pt x="321362" y="96816"/>
                  <a:pt x="323269" y="95927"/>
                </a:cubicBezTo>
                <a:lnTo>
                  <a:pt x="325583" y="109043"/>
                </a:lnTo>
                <a:lnTo>
                  <a:pt x="327127" y="117015"/>
                </a:lnTo>
                <a:cubicBezTo>
                  <a:pt x="339985" y="109814"/>
                  <a:pt x="351044" y="101842"/>
                  <a:pt x="360302" y="93098"/>
                </a:cubicBezTo>
                <a:lnTo>
                  <a:pt x="330470" y="93098"/>
                </a:lnTo>
                <a:lnTo>
                  <a:pt x="330470" y="66609"/>
                </a:lnTo>
                <a:lnTo>
                  <a:pt x="353616" y="66609"/>
                </a:lnTo>
                <a:cubicBezTo>
                  <a:pt x="351017" y="63094"/>
                  <a:pt x="348434" y="59644"/>
                  <a:pt x="345868" y="56257"/>
                </a:cubicBezTo>
                <a:cubicBezTo>
                  <a:pt x="343302" y="52871"/>
                  <a:pt x="340912" y="49807"/>
                  <a:pt x="338699" y="47063"/>
                </a:cubicBezTo>
                <a:lnTo>
                  <a:pt x="352330" y="39091"/>
                </a:lnTo>
                <a:cubicBezTo>
                  <a:pt x="348349" y="39455"/>
                  <a:pt x="344609" y="39691"/>
                  <a:pt x="341110" y="39798"/>
                </a:cubicBezTo>
                <a:cubicBezTo>
                  <a:pt x="337612" y="39905"/>
                  <a:pt x="334322" y="40013"/>
                  <a:pt x="331241" y="40120"/>
                </a:cubicBezTo>
                <a:lnTo>
                  <a:pt x="329184" y="13631"/>
                </a:lnTo>
                <a:cubicBezTo>
                  <a:pt x="342301" y="13174"/>
                  <a:pt x="357214" y="12316"/>
                  <a:pt x="373923" y="11059"/>
                </a:cubicBezTo>
                <a:cubicBezTo>
                  <a:pt x="390631" y="9802"/>
                  <a:pt x="407068" y="8316"/>
                  <a:pt x="423234" y="6601"/>
                </a:cubicBezTo>
                <a:cubicBezTo>
                  <a:pt x="439399" y="4887"/>
                  <a:pt x="453226" y="3115"/>
                  <a:pt x="464715" y="1286"/>
                </a:cubicBezTo>
                <a:close/>
                <a:moveTo>
                  <a:pt x="1158316" y="0"/>
                </a:moveTo>
                <a:lnTo>
                  <a:pt x="1182491" y="0"/>
                </a:lnTo>
                <a:cubicBezTo>
                  <a:pt x="1190576" y="19374"/>
                  <a:pt x="1201730" y="37012"/>
                  <a:pt x="1215956" y="52914"/>
                </a:cubicBezTo>
                <a:cubicBezTo>
                  <a:pt x="1230180" y="68816"/>
                  <a:pt x="1246029" y="81696"/>
                  <a:pt x="1263501" y="91555"/>
                </a:cubicBezTo>
                <a:lnTo>
                  <a:pt x="1244984" y="119587"/>
                </a:lnTo>
                <a:cubicBezTo>
                  <a:pt x="1226719" y="107269"/>
                  <a:pt x="1211621" y="94678"/>
                  <a:pt x="1199689" y="81814"/>
                </a:cubicBezTo>
                <a:cubicBezTo>
                  <a:pt x="1187757" y="68950"/>
                  <a:pt x="1178252" y="54881"/>
                  <a:pt x="1171175" y="39605"/>
                </a:cubicBezTo>
                <a:cubicBezTo>
                  <a:pt x="1165806" y="50192"/>
                  <a:pt x="1159634" y="60394"/>
                  <a:pt x="1152658" y="70209"/>
                </a:cubicBezTo>
                <a:cubicBezTo>
                  <a:pt x="1145682" y="80025"/>
                  <a:pt x="1136938" y="89969"/>
                  <a:pt x="1126426" y="100042"/>
                </a:cubicBezTo>
                <a:lnTo>
                  <a:pt x="1154716" y="101327"/>
                </a:lnTo>
                <a:lnTo>
                  <a:pt x="1154716" y="131674"/>
                </a:lnTo>
                <a:cubicBezTo>
                  <a:pt x="1154827" y="149130"/>
                  <a:pt x="1153776" y="163767"/>
                  <a:pt x="1151563" y="175584"/>
                </a:cubicBezTo>
                <a:cubicBezTo>
                  <a:pt x="1149350" y="187402"/>
                  <a:pt x="1145308" y="198133"/>
                  <a:pt x="1139438" y="207779"/>
                </a:cubicBezTo>
                <a:cubicBezTo>
                  <a:pt x="1133567" y="217424"/>
                  <a:pt x="1125201" y="227718"/>
                  <a:pt x="1114339" y="238659"/>
                </a:cubicBezTo>
                <a:lnTo>
                  <a:pt x="1089393" y="218342"/>
                </a:lnTo>
                <a:cubicBezTo>
                  <a:pt x="1099537" y="210077"/>
                  <a:pt x="1107110" y="202118"/>
                  <a:pt x="1112110" y="194463"/>
                </a:cubicBezTo>
                <a:cubicBezTo>
                  <a:pt x="1117111" y="186808"/>
                  <a:pt x="1120397" y="178124"/>
                  <a:pt x="1121969" y="168412"/>
                </a:cubicBezTo>
                <a:cubicBezTo>
                  <a:pt x="1123540" y="158700"/>
                  <a:pt x="1124255" y="146625"/>
                  <a:pt x="1124112" y="132188"/>
                </a:cubicBezTo>
                <a:lnTo>
                  <a:pt x="1124112" y="102356"/>
                </a:lnTo>
                <a:cubicBezTo>
                  <a:pt x="1121144" y="105292"/>
                  <a:pt x="1117950" y="108164"/>
                  <a:pt x="1114532" y="110971"/>
                </a:cubicBezTo>
                <a:cubicBezTo>
                  <a:pt x="1111114" y="113779"/>
                  <a:pt x="1107535" y="116651"/>
                  <a:pt x="1103795" y="119587"/>
                </a:cubicBezTo>
                <a:lnTo>
                  <a:pt x="1085021" y="94384"/>
                </a:lnTo>
                <a:lnTo>
                  <a:pt x="1085021" y="233773"/>
                </a:lnTo>
                <a:lnTo>
                  <a:pt x="1054932" y="233773"/>
                </a:lnTo>
                <a:lnTo>
                  <a:pt x="1054932" y="121901"/>
                </a:lnTo>
                <a:cubicBezTo>
                  <a:pt x="1052505" y="125486"/>
                  <a:pt x="1050094" y="128990"/>
                  <a:pt x="1047699" y="132413"/>
                </a:cubicBezTo>
                <a:cubicBezTo>
                  <a:pt x="1045304" y="135837"/>
                  <a:pt x="1042828" y="139277"/>
                  <a:pt x="1040273" y="142733"/>
                </a:cubicBezTo>
                <a:lnTo>
                  <a:pt x="1019699" y="115729"/>
                </a:lnTo>
                <a:cubicBezTo>
                  <a:pt x="1026444" y="107357"/>
                  <a:pt x="1033527" y="97127"/>
                  <a:pt x="1040949" y="85040"/>
                </a:cubicBezTo>
                <a:cubicBezTo>
                  <a:pt x="1048371" y="72952"/>
                  <a:pt x="1055264" y="59865"/>
                  <a:pt x="1061628" y="45778"/>
                </a:cubicBezTo>
                <a:cubicBezTo>
                  <a:pt x="1067992" y="31690"/>
                  <a:pt x="1072961" y="17460"/>
                  <a:pt x="1076534" y="3087"/>
                </a:cubicBezTo>
                <a:lnTo>
                  <a:pt x="1106367" y="12088"/>
                </a:lnTo>
                <a:cubicBezTo>
                  <a:pt x="1103275" y="22219"/>
                  <a:pt x="1099943" y="31917"/>
                  <a:pt x="1096369" y="41181"/>
                </a:cubicBezTo>
                <a:cubicBezTo>
                  <a:pt x="1092795" y="50444"/>
                  <a:pt x="1089013" y="59435"/>
                  <a:pt x="1085021" y="68152"/>
                </a:cubicBezTo>
                <a:lnTo>
                  <a:pt x="1085021" y="92841"/>
                </a:lnTo>
                <a:cubicBezTo>
                  <a:pt x="1102895" y="79843"/>
                  <a:pt x="1117940" y="65591"/>
                  <a:pt x="1130156" y="50085"/>
                </a:cubicBezTo>
                <a:cubicBezTo>
                  <a:pt x="1142371" y="34580"/>
                  <a:pt x="1151758" y="17885"/>
                  <a:pt x="1158316" y="0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chemeClr val="bg1"/>
                </a:gs>
                <a:gs pos="100000">
                  <a:srgbClr val="FD6DC7">
                    <a:lumMod val="60000"/>
                    <a:lumOff val="40000"/>
                  </a:srgbClr>
                </a:gs>
              </a:gsLst>
              <a:lin ang="54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n w="3810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0D4924C1-7792-42FA-88F5-8DFE443891B2}"/>
              </a:ext>
            </a:extLst>
          </p:cNvPr>
          <p:cNvSpPr txBox="1"/>
          <p:nvPr/>
        </p:nvSpPr>
        <p:spPr>
          <a:xfrm>
            <a:off x="1066192" y="791916"/>
            <a:ext cx="4717638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3600" spc="2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B177EC">
                          <a:lumMod val="50000"/>
                          <a:lumOff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明基智能投影机 </a:t>
            </a:r>
            <a:r>
              <a:rPr lang="en-US" altLang="zh-CN" sz="3600" spc="2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B177EC">
                          <a:lumMod val="50000"/>
                          <a:lumOff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E540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09D5D7C-6F7F-40AF-87BC-3D13BDAE3A10}"/>
              </a:ext>
            </a:extLst>
          </p:cNvPr>
          <p:cNvSpPr txBox="1"/>
          <p:nvPr/>
        </p:nvSpPr>
        <p:spPr>
          <a:xfrm>
            <a:off x="7748504" y="1479810"/>
            <a:ext cx="156132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原价：￥</a:t>
            </a:r>
            <a:r>
              <a:rPr kumimoji="0" lang="en-US" altLang="zh-CN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5599 </a:t>
            </a:r>
            <a:r>
              <a:rPr kumimoji="0" lang="zh-CN" altLang="en-US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</a:t>
            </a:r>
            <a:endParaRPr kumimoji="0" lang="en-US" altLang="zh-CN" sz="1600" b="0" i="0" u="none" strike="sngStrike" kern="1200" cap="none" spc="0" normalizeH="0" baseline="0" noProof="0" dirty="0">
              <a:ln w="38100"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9015139-DC03-449B-B895-6AEB6F262F29}"/>
              </a:ext>
            </a:extLst>
          </p:cNvPr>
          <p:cNvGrpSpPr/>
          <p:nvPr/>
        </p:nvGrpSpPr>
        <p:grpSpPr>
          <a:xfrm>
            <a:off x="7090189" y="1883053"/>
            <a:ext cx="4136693" cy="909602"/>
            <a:chOff x="7103805" y="1883053"/>
            <a:chExt cx="4136693" cy="909602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C1482E33-EFB1-4387-AF7A-8CEAAE268A68}"/>
                </a:ext>
              </a:extLst>
            </p:cNvPr>
            <p:cNvGrpSpPr/>
            <p:nvPr/>
          </p:nvGrpSpPr>
          <p:grpSpPr>
            <a:xfrm>
              <a:off x="10429660" y="1884864"/>
              <a:ext cx="810838" cy="907791"/>
              <a:chOff x="10429660" y="1884864"/>
              <a:chExt cx="810838" cy="907791"/>
            </a:xfrm>
          </p:grpSpPr>
          <p:sp>
            <p:nvSpPr>
              <p:cNvPr id="151" name="矩形: 圆角 150">
                <a:extLst>
                  <a:ext uri="{FF2B5EF4-FFF2-40B4-BE49-F238E27FC236}">
                    <a16:creationId xmlns="" xmlns:a16="http://schemas.microsoft.com/office/drawing/2014/main" id="{00086E71-814A-47A1-85A9-36DB462B3A85}"/>
                  </a:ext>
                </a:extLst>
              </p:cNvPr>
              <p:cNvSpPr/>
              <p:nvPr/>
            </p:nvSpPr>
            <p:spPr>
              <a:xfrm>
                <a:off x="10519299" y="2161095"/>
                <a:ext cx="631560" cy="63156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="" xmlns:a16="http://schemas.microsoft.com/office/drawing/2014/main" id="{4921B705-0750-4B9C-9109-C96802F20CDF}"/>
                  </a:ext>
                </a:extLst>
              </p:cNvPr>
              <p:cNvSpPr/>
              <p:nvPr/>
            </p:nvSpPr>
            <p:spPr>
              <a:xfrm>
                <a:off x="10472594" y="2015054"/>
                <a:ext cx="724970" cy="72497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6B776910-B1E7-4CEE-9703-5CC16DD954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artisticFilmGrain trans="70000" grainSize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29660" y="1884864"/>
                <a:ext cx="810838" cy="810838"/>
              </a:xfrm>
              <a:prstGeom prst="rect">
                <a:avLst/>
              </a:prstGeom>
            </p:spPr>
          </p:pic>
          <p:sp>
            <p:nvSpPr>
              <p:cNvPr id="39" name="PA-上面的价格5">
                <a:extLst>
                  <a:ext uri="{FF2B5EF4-FFF2-40B4-BE49-F238E27FC236}">
                    <a16:creationId xmlns="" xmlns:a16="http://schemas.microsoft.com/office/drawing/2014/main" id="{73B22328-3D57-4C38-8659-168C029F7165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0677381" y="2005943"/>
                <a:ext cx="315396" cy="568680"/>
              </a:xfrm>
              <a:custGeom>
                <a:avLst/>
                <a:gdLst/>
                <a:ahLst/>
                <a:cxnLst/>
                <a:rect l="l" t="t" r="r" b="b"/>
                <a:pathLst>
                  <a:path w="90549" h="163269">
                    <a:moveTo>
                      <a:pt x="38176" y="117983"/>
                    </a:moveTo>
                    <a:cubicBezTo>
                      <a:pt x="48239" y="117740"/>
                      <a:pt x="54688" y="119140"/>
                      <a:pt x="57522" y="122183"/>
                    </a:cubicBezTo>
                    <a:cubicBezTo>
                      <a:pt x="60355" y="125227"/>
                      <a:pt x="61603" y="131370"/>
                      <a:pt x="61265" y="140614"/>
                    </a:cubicBezTo>
                    <a:cubicBezTo>
                      <a:pt x="61603" y="149758"/>
                      <a:pt x="60355" y="155873"/>
                      <a:pt x="57522" y="158959"/>
                    </a:cubicBezTo>
                    <a:cubicBezTo>
                      <a:pt x="54688" y="162046"/>
                      <a:pt x="48239" y="163474"/>
                      <a:pt x="38176" y="163246"/>
                    </a:cubicBezTo>
                    <a:cubicBezTo>
                      <a:pt x="28113" y="163474"/>
                      <a:pt x="21665" y="162046"/>
                      <a:pt x="18831" y="158959"/>
                    </a:cubicBezTo>
                    <a:cubicBezTo>
                      <a:pt x="15997" y="155873"/>
                      <a:pt x="14750" y="149758"/>
                      <a:pt x="15088" y="140614"/>
                    </a:cubicBezTo>
                    <a:cubicBezTo>
                      <a:pt x="14750" y="131370"/>
                      <a:pt x="15997" y="125227"/>
                      <a:pt x="18831" y="122183"/>
                    </a:cubicBezTo>
                    <a:cubicBezTo>
                      <a:pt x="21665" y="119140"/>
                      <a:pt x="28113" y="117740"/>
                      <a:pt x="38176" y="117983"/>
                    </a:cubicBezTo>
                    <a:close/>
                    <a:moveTo>
                      <a:pt x="34062" y="25"/>
                    </a:moveTo>
                    <a:cubicBezTo>
                      <a:pt x="54416" y="-294"/>
                      <a:pt x="68971" y="2459"/>
                      <a:pt x="77724" y="8284"/>
                    </a:cubicBezTo>
                    <a:cubicBezTo>
                      <a:pt x="86478" y="14108"/>
                      <a:pt x="90745" y="24919"/>
                      <a:pt x="90526" y="40716"/>
                    </a:cubicBezTo>
                    <a:cubicBezTo>
                      <a:pt x="90731" y="49327"/>
                      <a:pt x="89578" y="56680"/>
                      <a:pt x="87068" y="62776"/>
                    </a:cubicBezTo>
                    <a:cubicBezTo>
                      <a:pt x="84558" y="68872"/>
                      <a:pt x="79462" y="74854"/>
                      <a:pt x="71781" y="80721"/>
                    </a:cubicBezTo>
                    <a:cubicBezTo>
                      <a:pt x="64913" y="86088"/>
                      <a:pt x="60474" y="90098"/>
                      <a:pt x="58465" y="92751"/>
                    </a:cubicBezTo>
                    <a:cubicBezTo>
                      <a:pt x="56455" y="95404"/>
                      <a:pt x="55559" y="98099"/>
                      <a:pt x="55779" y="100838"/>
                    </a:cubicBezTo>
                    <a:lnTo>
                      <a:pt x="55779" y="104724"/>
                    </a:lnTo>
                    <a:lnTo>
                      <a:pt x="20346" y="104724"/>
                    </a:lnTo>
                    <a:lnTo>
                      <a:pt x="20346" y="94437"/>
                    </a:lnTo>
                    <a:cubicBezTo>
                      <a:pt x="20288" y="87474"/>
                      <a:pt x="21431" y="81797"/>
                      <a:pt x="23775" y="77406"/>
                    </a:cubicBezTo>
                    <a:cubicBezTo>
                      <a:pt x="26118" y="73015"/>
                      <a:pt x="30004" y="68482"/>
                      <a:pt x="35433" y="63805"/>
                    </a:cubicBezTo>
                    <a:cubicBezTo>
                      <a:pt x="38895" y="60885"/>
                      <a:pt x="41229" y="58323"/>
                      <a:pt x="42434" y="56118"/>
                    </a:cubicBezTo>
                    <a:cubicBezTo>
                      <a:pt x="43639" y="53913"/>
                      <a:pt x="44201" y="51065"/>
                      <a:pt x="44120" y="47574"/>
                    </a:cubicBezTo>
                    <a:cubicBezTo>
                      <a:pt x="44239" y="42697"/>
                      <a:pt x="42801" y="39535"/>
                      <a:pt x="39805" y="38087"/>
                    </a:cubicBezTo>
                    <a:cubicBezTo>
                      <a:pt x="36809" y="36639"/>
                      <a:pt x="31542" y="35992"/>
                      <a:pt x="24003" y="36144"/>
                    </a:cubicBezTo>
                    <a:cubicBezTo>
                      <a:pt x="19760" y="36154"/>
                      <a:pt x="15616" y="36420"/>
                      <a:pt x="11573" y="36944"/>
                    </a:cubicBezTo>
                    <a:cubicBezTo>
                      <a:pt x="7530" y="37468"/>
                      <a:pt x="3672" y="38192"/>
                      <a:pt x="0" y="39116"/>
                    </a:cubicBezTo>
                    <a:lnTo>
                      <a:pt x="0" y="3454"/>
                    </a:lnTo>
                    <a:cubicBezTo>
                      <a:pt x="4777" y="2211"/>
                      <a:pt x="10139" y="1326"/>
                      <a:pt x="16088" y="797"/>
                    </a:cubicBezTo>
                    <a:cubicBezTo>
                      <a:pt x="22036" y="268"/>
                      <a:pt x="28027" y="11"/>
                      <a:pt x="34062" y="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F458E">
                      <a:lumMod val="20000"/>
                      <a:lumOff val="80000"/>
                    </a:srgbClr>
                  </a:gs>
                </a:gsLst>
                <a:lin ang="5400000" scaled="1"/>
                <a:tileRect/>
              </a:gradFill>
              <a:ln w="63500">
                <a:noFill/>
              </a:ln>
              <a:effectLst>
                <a:outerShdw blurRad="1016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FF867A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8ECF972F-373F-4C23-AFAD-4FA61D4CF105}"/>
                </a:ext>
              </a:extLst>
            </p:cNvPr>
            <p:cNvGrpSpPr/>
            <p:nvPr/>
          </p:nvGrpSpPr>
          <p:grpSpPr>
            <a:xfrm>
              <a:off x="9514370" y="1884864"/>
              <a:ext cx="810838" cy="907791"/>
              <a:chOff x="9506655" y="1884864"/>
              <a:chExt cx="810838" cy="907791"/>
            </a:xfrm>
          </p:grpSpPr>
          <p:sp>
            <p:nvSpPr>
              <p:cNvPr id="152" name="矩形: 圆角 151">
                <a:extLst>
                  <a:ext uri="{FF2B5EF4-FFF2-40B4-BE49-F238E27FC236}">
                    <a16:creationId xmlns="" xmlns:a16="http://schemas.microsoft.com/office/drawing/2014/main" id="{2413ED36-5E55-4918-971F-726DB8FD79E5}"/>
                  </a:ext>
                </a:extLst>
              </p:cNvPr>
              <p:cNvSpPr/>
              <p:nvPr/>
            </p:nvSpPr>
            <p:spPr>
              <a:xfrm>
                <a:off x="9596294" y="2161095"/>
                <a:ext cx="631560" cy="63156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="" xmlns:a16="http://schemas.microsoft.com/office/drawing/2014/main" id="{6C6F3206-185E-4CFC-8348-1E0BAB56A69E}"/>
                  </a:ext>
                </a:extLst>
              </p:cNvPr>
              <p:cNvSpPr/>
              <p:nvPr/>
            </p:nvSpPr>
            <p:spPr>
              <a:xfrm>
                <a:off x="9549589" y="2015054"/>
                <a:ext cx="724970" cy="72497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34A9BAF9-CCB7-47CE-980F-8D4B7A77F8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artisticFilmGrain trans="70000" grainSize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06655" y="1884864"/>
                <a:ext cx="810838" cy="810838"/>
              </a:xfrm>
              <a:prstGeom prst="rect">
                <a:avLst/>
              </a:prstGeom>
            </p:spPr>
          </p:pic>
          <p:sp>
            <p:nvSpPr>
              <p:cNvPr id="46" name="PA-上面的价格6">
                <a:extLst>
                  <a:ext uri="{FF2B5EF4-FFF2-40B4-BE49-F238E27FC236}">
                    <a16:creationId xmlns="" xmlns:a16="http://schemas.microsoft.com/office/drawing/2014/main" id="{1F9F88B2-94C7-4292-947C-9D1D1C7A659D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754377" y="2005943"/>
                <a:ext cx="315396" cy="568680"/>
              </a:xfrm>
              <a:custGeom>
                <a:avLst/>
                <a:gdLst/>
                <a:ahLst/>
                <a:cxnLst/>
                <a:rect l="l" t="t" r="r" b="b"/>
                <a:pathLst>
                  <a:path w="90549" h="163269">
                    <a:moveTo>
                      <a:pt x="38176" y="117983"/>
                    </a:moveTo>
                    <a:cubicBezTo>
                      <a:pt x="48239" y="117740"/>
                      <a:pt x="54688" y="119140"/>
                      <a:pt x="57522" y="122183"/>
                    </a:cubicBezTo>
                    <a:cubicBezTo>
                      <a:pt x="60355" y="125227"/>
                      <a:pt x="61603" y="131370"/>
                      <a:pt x="61265" y="140614"/>
                    </a:cubicBezTo>
                    <a:cubicBezTo>
                      <a:pt x="61603" y="149758"/>
                      <a:pt x="60355" y="155873"/>
                      <a:pt x="57522" y="158959"/>
                    </a:cubicBezTo>
                    <a:cubicBezTo>
                      <a:pt x="54688" y="162046"/>
                      <a:pt x="48239" y="163474"/>
                      <a:pt x="38176" y="163246"/>
                    </a:cubicBezTo>
                    <a:cubicBezTo>
                      <a:pt x="28113" y="163474"/>
                      <a:pt x="21665" y="162046"/>
                      <a:pt x="18831" y="158959"/>
                    </a:cubicBezTo>
                    <a:cubicBezTo>
                      <a:pt x="15997" y="155873"/>
                      <a:pt x="14750" y="149758"/>
                      <a:pt x="15088" y="140614"/>
                    </a:cubicBezTo>
                    <a:cubicBezTo>
                      <a:pt x="14750" y="131370"/>
                      <a:pt x="15997" y="125227"/>
                      <a:pt x="18831" y="122183"/>
                    </a:cubicBezTo>
                    <a:cubicBezTo>
                      <a:pt x="21665" y="119140"/>
                      <a:pt x="28113" y="117740"/>
                      <a:pt x="38176" y="117983"/>
                    </a:cubicBezTo>
                    <a:close/>
                    <a:moveTo>
                      <a:pt x="34062" y="25"/>
                    </a:moveTo>
                    <a:cubicBezTo>
                      <a:pt x="54416" y="-294"/>
                      <a:pt x="68971" y="2459"/>
                      <a:pt x="77724" y="8284"/>
                    </a:cubicBezTo>
                    <a:cubicBezTo>
                      <a:pt x="86478" y="14108"/>
                      <a:pt x="90745" y="24919"/>
                      <a:pt x="90526" y="40716"/>
                    </a:cubicBezTo>
                    <a:cubicBezTo>
                      <a:pt x="90731" y="49327"/>
                      <a:pt x="89578" y="56680"/>
                      <a:pt x="87068" y="62776"/>
                    </a:cubicBezTo>
                    <a:cubicBezTo>
                      <a:pt x="84558" y="68872"/>
                      <a:pt x="79462" y="74854"/>
                      <a:pt x="71781" y="80721"/>
                    </a:cubicBezTo>
                    <a:cubicBezTo>
                      <a:pt x="64913" y="86088"/>
                      <a:pt x="60474" y="90098"/>
                      <a:pt x="58465" y="92751"/>
                    </a:cubicBezTo>
                    <a:cubicBezTo>
                      <a:pt x="56455" y="95404"/>
                      <a:pt x="55559" y="98099"/>
                      <a:pt x="55779" y="100838"/>
                    </a:cubicBezTo>
                    <a:lnTo>
                      <a:pt x="55779" y="104724"/>
                    </a:lnTo>
                    <a:lnTo>
                      <a:pt x="20346" y="104724"/>
                    </a:lnTo>
                    <a:lnTo>
                      <a:pt x="20346" y="94437"/>
                    </a:lnTo>
                    <a:cubicBezTo>
                      <a:pt x="20288" y="87474"/>
                      <a:pt x="21431" y="81797"/>
                      <a:pt x="23775" y="77406"/>
                    </a:cubicBezTo>
                    <a:cubicBezTo>
                      <a:pt x="26118" y="73015"/>
                      <a:pt x="30004" y="68482"/>
                      <a:pt x="35433" y="63805"/>
                    </a:cubicBezTo>
                    <a:cubicBezTo>
                      <a:pt x="38895" y="60885"/>
                      <a:pt x="41229" y="58323"/>
                      <a:pt x="42434" y="56118"/>
                    </a:cubicBezTo>
                    <a:cubicBezTo>
                      <a:pt x="43639" y="53913"/>
                      <a:pt x="44201" y="51065"/>
                      <a:pt x="44120" y="47574"/>
                    </a:cubicBezTo>
                    <a:cubicBezTo>
                      <a:pt x="44239" y="42697"/>
                      <a:pt x="42801" y="39535"/>
                      <a:pt x="39805" y="38087"/>
                    </a:cubicBezTo>
                    <a:cubicBezTo>
                      <a:pt x="36809" y="36639"/>
                      <a:pt x="31542" y="35992"/>
                      <a:pt x="24003" y="36144"/>
                    </a:cubicBezTo>
                    <a:cubicBezTo>
                      <a:pt x="19760" y="36154"/>
                      <a:pt x="15616" y="36420"/>
                      <a:pt x="11573" y="36944"/>
                    </a:cubicBezTo>
                    <a:cubicBezTo>
                      <a:pt x="7530" y="37468"/>
                      <a:pt x="3672" y="38192"/>
                      <a:pt x="0" y="39116"/>
                    </a:cubicBezTo>
                    <a:lnTo>
                      <a:pt x="0" y="3454"/>
                    </a:lnTo>
                    <a:cubicBezTo>
                      <a:pt x="4777" y="2211"/>
                      <a:pt x="10139" y="1326"/>
                      <a:pt x="16088" y="797"/>
                    </a:cubicBezTo>
                    <a:cubicBezTo>
                      <a:pt x="22036" y="268"/>
                      <a:pt x="28027" y="11"/>
                      <a:pt x="34062" y="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F458E">
                      <a:lumMod val="20000"/>
                      <a:lumOff val="80000"/>
                    </a:srgbClr>
                  </a:gs>
                </a:gsLst>
                <a:lin ang="5400000" scaled="1"/>
                <a:tileRect/>
              </a:gradFill>
              <a:ln w="63500">
                <a:noFill/>
              </a:ln>
              <a:effectLst>
                <a:outerShdw blurRad="1016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FF867A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339FA53A-7E6C-4A2C-836D-9BD745F33FEA}"/>
                </a:ext>
              </a:extLst>
            </p:cNvPr>
            <p:cNvGrpSpPr/>
            <p:nvPr/>
          </p:nvGrpSpPr>
          <p:grpSpPr>
            <a:xfrm>
              <a:off x="8599079" y="1884864"/>
              <a:ext cx="810838" cy="907791"/>
              <a:chOff x="8583650" y="1884864"/>
              <a:chExt cx="810838" cy="907791"/>
            </a:xfrm>
          </p:grpSpPr>
          <p:sp>
            <p:nvSpPr>
              <p:cNvPr id="153" name="矩形: 圆角 152">
                <a:extLst>
                  <a:ext uri="{FF2B5EF4-FFF2-40B4-BE49-F238E27FC236}">
                    <a16:creationId xmlns="" xmlns:a16="http://schemas.microsoft.com/office/drawing/2014/main" id="{CFDC8A76-FB96-4AA1-831B-767EF0928354}"/>
                  </a:ext>
                </a:extLst>
              </p:cNvPr>
              <p:cNvSpPr/>
              <p:nvPr/>
            </p:nvSpPr>
            <p:spPr>
              <a:xfrm>
                <a:off x="8673289" y="2161095"/>
                <a:ext cx="631560" cy="63156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="" xmlns:a16="http://schemas.microsoft.com/office/drawing/2014/main" id="{33877609-DE53-4B39-9A5D-DF8BFA0444AD}"/>
                  </a:ext>
                </a:extLst>
              </p:cNvPr>
              <p:cNvSpPr/>
              <p:nvPr/>
            </p:nvSpPr>
            <p:spPr>
              <a:xfrm>
                <a:off x="8626584" y="2015054"/>
                <a:ext cx="724970" cy="72497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6">
                <a:extLst>
                  <a:ext uri="{FF2B5EF4-FFF2-40B4-BE49-F238E27FC236}">
                    <a16:creationId xmlns="" xmlns:a16="http://schemas.microsoft.com/office/drawing/2014/main" id="{253E2863-2F8F-470C-B171-50F65332A1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artisticFilmGrain trans="70000" grainSize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83650" y="1884864"/>
                <a:ext cx="810838" cy="810838"/>
              </a:xfrm>
              <a:prstGeom prst="rect">
                <a:avLst/>
              </a:prstGeom>
            </p:spPr>
          </p:pic>
          <p:sp>
            <p:nvSpPr>
              <p:cNvPr id="53" name="PA-上面的价格7">
                <a:extLst>
                  <a:ext uri="{FF2B5EF4-FFF2-40B4-BE49-F238E27FC236}">
                    <a16:creationId xmlns="" xmlns:a16="http://schemas.microsoft.com/office/drawing/2014/main" id="{A7BCDE3D-B7C5-418B-90DE-E7C89C722E59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8831371" y="2005943"/>
                <a:ext cx="315396" cy="568680"/>
              </a:xfrm>
              <a:custGeom>
                <a:avLst/>
                <a:gdLst/>
                <a:ahLst/>
                <a:cxnLst/>
                <a:rect l="l" t="t" r="r" b="b"/>
                <a:pathLst>
                  <a:path w="90549" h="163269">
                    <a:moveTo>
                      <a:pt x="38176" y="117983"/>
                    </a:moveTo>
                    <a:cubicBezTo>
                      <a:pt x="48239" y="117740"/>
                      <a:pt x="54688" y="119140"/>
                      <a:pt x="57522" y="122183"/>
                    </a:cubicBezTo>
                    <a:cubicBezTo>
                      <a:pt x="60355" y="125227"/>
                      <a:pt x="61603" y="131370"/>
                      <a:pt x="61265" y="140614"/>
                    </a:cubicBezTo>
                    <a:cubicBezTo>
                      <a:pt x="61603" y="149758"/>
                      <a:pt x="60355" y="155873"/>
                      <a:pt x="57522" y="158959"/>
                    </a:cubicBezTo>
                    <a:cubicBezTo>
                      <a:pt x="54688" y="162046"/>
                      <a:pt x="48239" y="163474"/>
                      <a:pt x="38176" y="163246"/>
                    </a:cubicBezTo>
                    <a:cubicBezTo>
                      <a:pt x="28113" y="163474"/>
                      <a:pt x="21665" y="162046"/>
                      <a:pt x="18831" y="158959"/>
                    </a:cubicBezTo>
                    <a:cubicBezTo>
                      <a:pt x="15997" y="155873"/>
                      <a:pt x="14750" y="149758"/>
                      <a:pt x="15088" y="140614"/>
                    </a:cubicBezTo>
                    <a:cubicBezTo>
                      <a:pt x="14750" y="131370"/>
                      <a:pt x="15997" y="125227"/>
                      <a:pt x="18831" y="122183"/>
                    </a:cubicBezTo>
                    <a:cubicBezTo>
                      <a:pt x="21665" y="119140"/>
                      <a:pt x="28113" y="117740"/>
                      <a:pt x="38176" y="117983"/>
                    </a:cubicBezTo>
                    <a:close/>
                    <a:moveTo>
                      <a:pt x="34061" y="25"/>
                    </a:moveTo>
                    <a:cubicBezTo>
                      <a:pt x="54416" y="-294"/>
                      <a:pt x="68971" y="2459"/>
                      <a:pt x="77724" y="8284"/>
                    </a:cubicBezTo>
                    <a:cubicBezTo>
                      <a:pt x="86478" y="14108"/>
                      <a:pt x="90745" y="24919"/>
                      <a:pt x="90526" y="40716"/>
                    </a:cubicBezTo>
                    <a:cubicBezTo>
                      <a:pt x="90730" y="49327"/>
                      <a:pt x="89578" y="56680"/>
                      <a:pt x="87068" y="62776"/>
                    </a:cubicBezTo>
                    <a:cubicBezTo>
                      <a:pt x="84558" y="68872"/>
                      <a:pt x="79462" y="74854"/>
                      <a:pt x="71780" y="80721"/>
                    </a:cubicBezTo>
                    <a:cubicBezTo>
                      <a:pt x="64913" y="86088"/>
                      <a:pt x="60474" y="90098"/>
                      <a:pt x="58465" y="92751"/>
                    </a:cubicBezTo>
                    <a:cubicBezTo>
                      <a:pt x="56455" y="95404"/>
                      <a:pt x="55559" y="98099"/>
                      <a:pt x="55778" y="100838"/>
                    </a:cubicBezTo>
                    <a:lnTo>
                      <a:pt x="55778" y="104724"/>
                    </a:lnTo>
                    <a:lnTo>
                      <a:pt x="20345" y="104724"/>
                    </a:lnTo>
                    <a:lnTo>
                      <a:pt x="20345" y="94437"/>
                    </a:lnTo>
                    <a:cubicBezTo>
                      <a:pt x="20288" y="87474"/>
                      <a:pt x="21431" y="81797"/>
                      <a:pt x="23774" y="77406"/>
                    </a:cubicBezTo>
                    <a:cubicBezTo>
                      <a:pt x="26118" y="73015"/>
                      <a:pt x="30004" y="68482"/>
                      <a:pt x="35433" y="63805"/>
                    </a:cubicBezTo>
                    <a:cubicBezTo>
                      <a:pt x="38895" y="60885"/>
                      <a:pt x="41229" y="58323"/>
                      <a:pt x="42434" y="56118"/>
                    </a:cubicBezTo>
                    <a:cubicBezTo>
                      <a:pt x="43639" y="53913"/>
                      <a:pt x="44201" y="51065"/>
                      <a:pt x="44120" y="47574"/>
                    </a:cubicBezTo>
                    <a:cubicBezTo>
                      <a:pt x="44239" y="42697"/>
                      <a:pt x="42801" y="39535"/>
                      <a:pt x="39805" y="38087"/>
                    </a:cubicBezTo>
                    <a:cubicBezTo>
                      <a:pt x="36809" y="36639"/>
                      <a:pt x="31542" y="35992"/>
                      <a:pt x="24003" y="36144"/>
                    </a:cubicBezTo>
                    <a:cubicBezTo>
                      <a:pt x="19760" y="36154"/>
                      <a:pt x="15616" y="36420"/>
                      <a:pt x="11573" y="36944"/>
                    </a:cubicBezTo>
                    <a:cubicBezTo>
                      <a:pt x="7530" y="37468"/>
                      <a:pt x="3672" y="38192"/>
                      <a:pt x="0" y="39116"/>
                    </a:cubicBezTo>
                    <a:lnTo>
                      <a:pt x="0" y="3454"/>
                    </a:lnTo>
                    <a:cubicBezTo>
                      <a:pt x="4777" y="2211"/>
                      <a:pt x="10139" y="1326"/>
                      <a:pt x="16088" y="797"/>
                    </a:cubicBezTo>
                    <a:cubicBezTo>
                      <a:pt x="22036" y="268"/>
                      <a:pt x="28027" y="11"/>
                      <a:pt x="34061" y="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F458E">
                      <a:lumMod val="20000"/>
                      <a:lumOff val="80000"/>
                    </a:srgbClr>
                  </a:gs>
                </a:gsLst>
                <a:lin ang="5400000" scaled="1"/>
                <a:tileRect/>
              </a:gradFill>
              <a:ln w="63500">
                <a:noFill/>
              </a:ln>
              <a:effectLst>
                <a:outerShdw blurRad="1016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FF867A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9AAD325-E264-4C83-AE30-91C2A95F6AC2}"/>
                </a:ext>
              </a:extLst>
            </p:cNvPr>
            <p:cNvGrpSpPr/>
            <p:nvPr/>
          </p:nvGrpSpPr>
          <p:grpSpPr>
            <a:xfrm>
              <a:off x="7677691" y="1884864"/>
              <a:ext cx="816935" cy="907791"/>
              <a:chOff x="7657597" y="1884864"/>
              <a:chExt cx="816935" cy="907791"/>
            </a:xfrm>
          </p:grpSpPr>
          <p:sp>
            <p:nvSpPr>
              <p:cNvPr id="154" name="矩形: 圆角 153">
                <a:extLst>
                  <a:ext uri="{FF2B5EF4-FFF2-40B4-BE49-F238E27FC236}">
                    <a16:creationId xmlns="" xmlns:a16="http://schemas.microsoft.com/office/drawing/2014/main" id="{94B5EBF3-DC0B-4A4E-A0E4-4EEAA566DB19}"/>
                  </a:ext>
                </a:extLst>
              </p:cNvPr>
              <p:cNvSpPr/>
              <p:nvPr/>
            </p:nvSpPr>
            <p:spPr>
              <a:xfrm>
                <a:off x="7747910" y="2161095"/>
                <a:ext cx="636310" cy="63156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="" xmlns:a16="http://schemas.microsoft.com/office/drawing/2014/main" id="{C703B5E3-3DBF-4FC1-ADD0-AE592407874A}"/>
                  </a:ext>
                </a:extLst>
              </p:cNvPr>
              <p:cNvSpPr/>
              <p:nvPr/>
            </p:nvSpPr>
            <p:spPr>
              <a:xfrm>
                <a:off x="7700854" y="2015054"/>
                <a:ext cx="730422" cy="724970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10C97E30-81F5-4E45-A481-A0476BC3EC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artisticFilmGrain trans="70000" grainSize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57597" y="1884864"/>
                <a:ext cx="816935" cy="810838"/>
              </a:xfrm>
              <a:prstGeom prst="rect">
                <a:avLst/>
              </a:prstGeom>
            </p:spPr>
          </p:pic>
          <p:sp>
            <p:nvSpPr>
              <p:cNvPr id="60" name="PA-上面的价格8">
                <a:extLst>
                  <a:ext uri="{FF2B5EF4-FFF2-40B4-BE49-F238E27FC236}">
                    <a16:creationId xmlns="" xmlns:a16="http://schemas.microsoft.com/office/drawing/2014/main" id="{69C9A5A7-12D6-4B4B-B3E0-405CF8736233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848692" y="2013991"/>
                <a:ext cx="434746" cy="552584"/>
              </a:xfrm>
              <a:custGeom>
                <a:avLst/>
                <a:gdLst/>
                <a:ahLst/>
                <a:cxnLst/>
                <a:rect l="l" t="t" r="r" b="b"/>
                <a:pathLst>
                  <a:path w="124816" h="158648">
                    <a:moveTo>
                      <a:pt x="65837" y="44577"/>
                    </a:moveTo>
                    <a:lnTo>
                      <a:pt x="36576" y="91211"/>
                    </a:lnTo>
                    <a:lnTo>
                      <a:pt x="36576" y="92583"/>
                    </a:lnTo>
                    <a:lnTo>
                      <a:pt x="67209" y="92583"/>
                    </a:lnTo>
                    <a:lnTo>
                      <a:pt x="67209" y="44577"/>
                    </a:lnTo>
                    <a:close/>
                    <a:moveTo>
                      <a:pt x="59665" y="0"/>
                    </a:moveTo>
                    <a:lnTo>
                      <a:pt x="108814" y="0"/>
                    </a:lnTo>
                    <a:lnTo>
                      <a:pt x="108814" y="92583"/>
                    </a:lnTo>
                    <a:lnTo>
                      <a:pt x="124816" y="92583"/>
                    </a:lnTo>
                    <a:lnTo>
                      <a:pt x="124816" y="128930"/>
                    </a:lnTo>
                    <a:lnTo>
                      <a:pt x="108814" y="128930"/>
                    </a:lnTo>
                    <a:lnTo>
                      <a:pt x="108814" y="158648"/>
                    </a:lnTo>
                    <a:lnTo>
                      <a:pt x="67209" y="158648"/>
                    </a:lnTo>
                    <a:lnTo>
                      <a:pt x="67209" y="128930"/>
                    </a:lnTo>
                    <a:lnTo>
                      <a:pt x="0" y="128930"/>
                    </a:lnTo>
                    <a:lnTo>
                      <a:pt x="0" y="8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F458E">
                      <a:lumMod val="20000"/>
                      <a:lumOff val="80000"/>
                    </a:srgbClr>
                  </a:gs>
                </a:gsLst>
                <a:lin ang="5400000" scaled="1"/>
                <a:tileRect/>
              </a:gradFill>
              <a:ln w="63500">
                <a:noFill/>
              </a:ln>
              <a:effectLst>
                <a:outerShdw blurRad="1016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FF867A"/>
                  </a:solidFill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DE1BEDE6-960A-4E12-ACC9-6C064B2FF2DD}"/>
                </a:ext>
              </a:extLst>
            </p:cNvPr>
            <p:cNvGrpSpPr/>
            <p:nvPr/>
          </p:nvGrpSpPr>
          <p:grpSpPr>
            <a:xfrm>
              <a:off x="7103805" y="1883053"/>
              <a:ext cx="469433" cy="549832"/>
              <a:chOff x="7077808" y="1883053"/>
              <a:chExt cx="469433" cy="549832"/>
            </a:xfrm>
          </p:grpSpPr>
          <p:sp>
            <p:nvSpPr>
              <p:cNvPr id="155" name="矩形: 圆角 154">
                <a:extLst>
                  <a:ext uri="{FF2B5EF4-FFF2-40B4-BE49-F238E27FC236}">
                    <a16:creationId xmlns="" xmlns:a16="http://schemas.microsoft.com/office/drawing/2014/main" id="{11B50F89-E73E-426E-85BE-88A390B839F8}"/>
                  </a:ext>
                </a:extLst>
              </p:cNvPr>
              <p:cNvSpPr/>
              <p:nvPr/>
            </p:nvSpPr>
            <p:spPr>
              <a:xfrm>
                <a:off x="7135476" y="2074191"/>
                <a:ext cx="354098" cy="358694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="" xmlns:a16="http://schemas.microsoft.com/office/drawing/2014/main" id="{5FFDDC2D-0DCE-4F4F-9D0D-8737AAABF5A0}"/>
                  </a:ext>
                </a:extLst>
              </p:cNvPr>
              <p:cNvSpPr/>
              <p:nvPr/>
            </p:nvSpPr>
            <p:spPr>
              <a:xfrm>
                <a:off x="7109290" y="1979986"/>
                <a:ext cx="406470" cy="411746"/>
              </a:xfrm>
              <a:prstGeom prst="roundRect">
                <a:avLst>
                  <a:gd name="adj" fmla="val 7400"/>
                </a:avLst>
              </a:prstGeom>
              <a:solidFill>
                <a:schemeClr val="bg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9BB0C33B-52DA-42C6-B1A9-CFADC29C3D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artisticFilmGrain trans="70000" grainSize="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7808" y="1883053"/>
                <a:ext cx="469433" cy="475529"/>
              </a:xfrm>
              <a:prstGeom prst="rect">
                <a:avLst/>
              </a:prstGeom>
            </p:spPr>
          </p:pic>
          <p:sp>
            <p:nvSpPr>
              <p:cNvPr id="67" name="PA-上面那层钱币符号1">
                <a:extLst>
                  <a:ext uri="{FF2B5EF4-FFF2-40B4-BE49-F238E27FC236}">
                    <a16:creationId xmlns="" xmlns:a16="http://schemas.microsoft.com/office/drawing/2014/main" id="{BA0C088E-D38D-4ACA-B639-9B9D3AB17DA3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04231" y="1992566"/>
                <a:ext cx="216586" cy="256502"/>
              </a:xfrm>
              <a:custGeom>
                <a:avLst/>
                <a:gdLst/>
                <a:ahLst/>
                <a:cxnLst/>
                <a:rect l="l" t="t" r="r" b="b"/>
                <a:pathLst>
                  <a:path w="133959" h="158648">
                    <a:moveTo>
                      <a:pt x="0" y="0"/>
                    </a:moveTo>
                    <a:lnTo>
                      <a:pt x="45491" y="0"/>
                    </a:lnTo>
                    <a:lnTo>
                      <a:pt x="65837" y="50520"/>
                    </a:lnTo>
                    <a:lnTo>
                      <a:pt x="67208" y="50520"/>
                    </a:lnTo>
                    <a:lnTo>
                      <a:pt x="89382" y="0"/>
                    </a:lnTo>
                    <a:lnTo>
                      <a:pt x="133959" y="0"/>
                    </a:lnTo>
                    <a:lnTo>
                      <a:pt x="95555" y="69494"/>
                    </a:lnTo>
                    <a:lnTo>
                      <a:pt x="120015" y="69494"/>
                    </a:lnTo>
                    <a:lnTo>
                      <a:pt x="120015" y="88925"/>
                    </a:lnTo>
                    <a:lnTo>
                      <a:pt x="85953" y="88925"/>
                    </a:lnTo>
                    <a:lnTo>
                      <a:pt x="85953" y="102641"/>
                    </a:lnTo>
                    <a:lnTo>
                      <a:pt x="120015" y="102641"/>
                    </a:lnTo>
                    <a:lnTo>
                      <a:pt x="120015" y="122301"/>
                    </a:lnTo>
                    <a:lnTo>
                      <a:pt x="85953" y="122301"/>
                    </a:lnTo>
                    <a:lnTo>
                      <a:pt x="85953" y="158648"/>
                    </a:lnTo>
                    <a:lnTo>
                      <a:pt x="45491" y="158648"/>
                    </a:lnTo>
                    <a:lnTo>
                      <a:pt x="45491" y="122301"/>
                    </a:lnTo>
                    <a:lnTo>
                      <a:pt x="11658" y="122301"/>
                    </a:lnTo>
                    <a:lnTo>
                      <a:pt x="11658" y="102641"/>
                    </a:lnTo>
                    <a:lnTo>
                      <a:pt x="45491" y="102641"/>
                    </a:lnTo>
                    <a:lnTo>
                      <a:pt x="45491" y="88925"/>
                    </a:lnTo>
                    <a:lnTo>
                      <a:pt x="11658" y="88925"/>
                    </a:lnTo>
                    <a:lnTo>
                      <a:pt x="11658" y="69494"/>
                    </a:lnTo>
                    <a:lnTo>
                      <a:pt x="36576" y="6949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F458E">
                      <a:lumMod val="20000"/>
                      <a:lumOff val="80000"/>
                    </a:srgbClr>
                  </a:gs>
                </a:gsLst>
                <a:lin ang="5400000" scaled="1"/>
                <a:tileRect/>
              </a:gradFill>
              <a:ln w="15875">
                <a:noFill/>
              </a:ln>
              <a:effectLst>
                <a:outerShdw blurRad="101600" dist="381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4" name="PA-文本框 116">
            <a:extLst>
              <a:ext uri="{FF2B5EF4-FFF2-40B4-BE49-F238E27FC236}">
                <a16:creationId xmlns="" xmlns:a16="http://schemas.microsoft.com/office/drawing/2014/main" id="{EAF7A1B8-FA9B-429B-B64C-F608B7A0A8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430305" y="1361666"/>
            <a:ext cx="1779246" cy="336076"/>
          </a:xfrm>
          <a:custGeom>
            <a:avLst/>
            <a:gdLst/>
            <a:ahLst/>
            <a:cxnLst/>
            <a:rect l="l" t="t" r="r" b="b"/>
            <a:pathLst>
              <a:path w="1263501" h="238659">
                <a:moveTo>
                  <a:pt x="63779" y="190567"/>
                </a:moveTo>
                <a:lnTo>
                  <a:pt x="63779" y="200340"/>
                </a:lnTo>
                <a:lnTo>
                  <a:pt x="163563" y="200340"/>
                </a:lnTo>
                <a:lnTo>
                  <a:pt x="163563" y="190567"/>
                </a:lnTo>
                <a:close/>
                <a:moveTo>
                  <a:pt x="413794" y="188767"/>
                </a:moveTo>
                <a:lnTo>
                  <a:pt x="413794" y="205226"/>
                </a:lnTo>
                <a:lnTo>
                  <a:pt x="437712" y="205226"/>
                </a:lnTo>
                <a:lnTo>
                  <a:pt x="437712" y="188767"/>
                </a:lnTo>
                <a:close/>
                <a:moveTo>
                  <a:pt x="363903" y="188767"/>
                </a:moveTo>
                <a:lnTo>
                  <a:pt x="363903" y="205226"/>
                </a:lnTo>
                <a:lnTo>
                  <a:pt x="386534" y="205226"/>
                </a:lnTo>
                <a:lnTo>
                  <a:pt x="386534" y="188767"/>
                </a:lnTo>
                <a:close/>
                <a:moveTo>
                  <a:pt x="676627" y="187481"/>
                </a:moveTo>
                <a:lnTo>
                  <a:pt x="676627" y="203683"/>
                </a:lnTo>
                <a:lnTo>
                  <a:pt x="702602" y="203683"/>
                </a:lnTo>
                <a:lnTo>
                  <a:pt x="702602" y="187481"/>
                </a:lnTo>
                <a:close/>
                <a:moveTo>
                  <a:pt x="623649" y="187481"/>
                </a:moveTo>
                <a:lnTo>
                  <a:pt x="623649" y="203683"/>
                </a:lnTo>
                <a:lnTo>
                  <a:pt x="650138" y="203683"/>
                </a:lnTo>
                <a:lnTo>
                  <a:pt x="650138" y="187481"/>
                </a:lnTo>
                <a:close/>
                <a:moveTo>
                  <a:pt x="63779" y="155591"/>
                </a:moveTo>
                <a:lnTo>
                  <a:pt x="63779" y="165364"/>
                </a:lnTo>
                <a:lnTo>
                  <a:pt x="163563" y="165364"/>
                </a:lnTo>
                <a:lnTo>
                  <a:pt x="163563" y="155591"/>
                </a:lnTo>
                <a:close/>
                <a:moveTo>
                  <a:pt x="413794" y="148648"/>
                </a:moveTo>
                <a:lnTo>
                  <a:pt x="413794" y="164335"/>
                </a:lnTo>
                <a:lnTo>
                  <a:pt x="437712" y="164335"/>
                </a:lnTo>
                <a:lnTo>
                  <a:pt x="437712" y="148648"/>
                </a:lnTo>
                <a:close/>
                <a:moveTo>
                  <a:pt x="363903" y="148648"/>
                </a:moveTo>
                <a:lnTo>
                  <a:pt x="363903" y="164335"/>
                </a:lnTo>
                <a:lnTo>
                  <a:pt x="386534" y="164335"/>
                </a:lnTo>
                <a:lnTo>
                  <a:pt x="386534" y="148648"/>
                </a:lnTo>
                <a:close/>
                <a:moveTo>
                  <a:pt x="676627" y="147362"/>
                </a:moveTo>
                <a:lnTo>
                  <a:pt x="676627" y="163307"/>
                </a:lnTo>
                <a:lnTo>
                  <a:pt x="702602" y="163307"/>
                </a:lnTo>
                <a:lnTo>
                  <a:pt x="702602" y="147362"/>
                </a:lnTo>
                <a:close/>
                <a:moveTo>
                  <a:pt x="623649" y="147362"/>
                </a:moveTo>
                <a:lnTo>
                  <a:pt x="623649" y="163307"/>
                </a:lnTo>
                <a:lnTo>
                  <a:pt x="650138" y="163307"/>
                </a:lnTo>
                <a:lnTo>
                  <a:pt x="650138" y="147362"/>
                </a:lnTo>
                <a:close/>
                <a:moveTo>
                  <a:pt x="63779" y="120616"/>
                </a:moveTo>
                <a:lnTo>
                  <a:pt x="63779" y="130131"/>
                </a:lnTo>
                <a:lnTo>
                  <a:pt x="163563" y="130131"/>
                </a:lnTo>
                <a:lnTo>
                  <a:pt x="163563" y="120616"/>
                </a:lnTo>
                <a:close/>
                <a:moveTo>
                  <a:pt x="1186863" y="99527"/>
                </a:moveTo>
                <a:lnTo>
                  <a:pt x="1217209" y="100813"/>
                </a:lnTo>
                <a:lnTo>
                  <a:pt x="1217209" y="231715"/>
                </a:lnTo>
                <a:lnTo>
                  <a:pt x="1186863" y="231715"/>
                </a:lnTo>
                <a:close/>
                <a:moveTo>
                  <a:pt x="413023" y="99013"/>
                </a:moveTo>
                <a:lnTo>
                  <a:pt x="413023" y="120616"/>
                </a:lnTo>
                <a:lnTo>
                  <a:pt x="386277" y="120616"/>
                </a:lnTo>
                <a:lnTo>
                  <a:pt x="386277" y="100556"/>
                </a:lnTo>
                <a:cubicBezTo>
                  <a:pt x="382939" y="104553"/>
                  <a:pt x="379392" y="108518"/>
                  <a:pt x="375636" y="112450"/>
                </a:cubicBezTo>
                <a:cubicBezTo>
                  <a:pt x="371880" y="116383"/>
                  <a:pt x="367883" y="120219"/>
                  <a:pt x="363645" y="123959"/>
                </a:cubicBezTo>
                <a:lnTo>
                  <a:pt x="439255" y="123959"/>
                </a:lnTo>
                <a:cubicBezTo>
                  <a:pt x="434240" y="119994"/>
                  <a:pt x="429546" y="115965"/>
                  <a:pt x="425175" y="111872"/>
                </a:cubicBezTo>
                <a:cubicBezTo>
                  <a:pt x="420803" y="107778"/>
                  <a:pt x="416752" y="103492"/>
                  <a:pt x="413023" y="99013"/>
                </a:cubicBezTo>
                <a:close/>
                <a:moveTo>
                  <a:pt x="63779" y="85640"/>
                </a:moveTo>
                <a:lnTo>
                  <a:pt x="63779" y="95412"/>
                </a:lnTo>
                <a:lnTo>
                  <a:pt x="163563" y="95412"/>
                </a:lnTo>
                <a:lnTo>
                  <a:pt x="163563" y="85640"/>
                </a:lnTo>
                <a:close/>
                <a:moveTo>
                  <a:pt x="633936" y="73295"/>
                </a:moveTo>
                <a:lnTo>
                  <a:pt x="633936" y="86154"/>
                </a:lnTo>
                <a:lnTo>
                  <a:pt x="692572" y="86154"/>
                </a:lnTo>
                <a:lnTo>
                  <a:pt x="692572" y="73295"/>
                </a:lnTo>
                <a:close/>
                <a:moveTo>
                  <a:pt x="604361" y="50150"/>
                </a:moveTo>
                <a:lnTo>
                  <a:pt x="722147" y="50150"/>
                </a:lnTo>
                <a:lnTo>
                  <a:pt x="722147" y="110071"/>
                </a:lnTo>
                <a:lnTo>
                  <a:pt x="604361" y="110071"/>
                </a:lnTo>
                <a:close/>
                <a:moveTo>
                  <a:pt x="386277" y="36776"/>
                </a:moveTo>
                <a:lnTo>
                  <a:pt x="364674" y="38320"/>
                </a:lnTo>
                <a:cubicBezTo>
                  <a:pt x="367407" y="41834"/>
                  <a:pt x="370171" y="45478"/>
                  <a:pt x="372968" y="49249"/>
                </a:cubicBezTo>
                <a:cubicBezTo>
                  <a:pt x="375765" y="53021"/>
                  <a:pt x="378401" y="56665"/>
                  <a:pt x="380876" y="60179"/>
                </a:cubicBezTo>
                <a:lnTo>
                  <a:pt x="369818" y="66609"/>
                </a:lnTo>
                <a:lnTo>
                  <a:pt x="386277" y="66609"/>
                </a:lnTo>
                <a:close/>
                <a:moveTo>
                  <a:pt x="438740" y="32147"/>
                </a:moveTo>
                <a:lnTo>
                  <a:pt x="413023" y="34462"/>
                </a:lnTo>
                <a:lnTo>
                  <a:pt x="413023" y="66609"/>
                </a:lnTo>
                <a:lnTo>
                  <a:pt x="429482" y="66609"/>
                </a:lnTo>
                <a:lnTo>
                  <a:pt x="419967" y="60694"/>
                </a:lnTo>
                <a:cubicBezTo>
                  <a:pt x="422806" y="56579"/>
                  <a:pt x="426000" y="51950"/>
                  <a:pt x="429546" y="46806"/>
                </a:cubicBezTo>
                <a:cubicBezTo>
                  <a:pt x="433093" y="41663"/>
                  <a:pt x="436158" y="36776"/>
                  <a:pt x="438740" y="32147"/>
                </a:cubicBezTo>
                <a:close/>
                <a:moveTo>
                  <a:pt x="902170" y="29318"/>
                </a:moveTo>
                <a:lnTo>
                  <a:pt x="933545" y="30604"/>
                </a:lnTo>
                <a:lnTo>
                  <a:pt x="933545" y="178223"/>
                </a:lnTo>
                <a:lnTo>
                  <a:pt x="902170" y="178223"/>
                </a:lnTo>
                <a:close/>
                <a:moveTo>
                  <a:pt x="594331" y="13888"/>
                </a:moveTo>
                <a:lnTo>
                  <a:pt x="735778" y="13888"/>
                </a:lnTo>
                <a:lnTo>
                  <a:pt x="735778" y="39091"/>
                </a:lnTo>
                <a:lnTo>
                  <a:pt x="594331" y="39091"/>
                </a:lnTo>
                <a:close/>
                <a:moveTo>
                  <a:pt x="957462" y="8230"/>
                </a:moveTo>
                <a:lnTo>
                  <a:pt x="989352" y="9516"/>
                </a:lnTo>
                <a:lnTo>
                  <a:pt x="989352" y="198025"/>
                </a:lnTo>
                <a:cubicBezTo>
                  <a:pt x="989470" y="210429"/>
                  <a:pt x="986984" y="219440"/>
                  <a:pt x="981894" y="225061"/>
                </a:cubicBezTo>
                <a:cubicBezTo>
                  <a:pt x="976804" y="230681"/>
                  <a:pt x="968403" y="234099"/>
                  <a:pt x="956691" y="235316"/>
                </a:cubicBezTo>
                <a:lnTo>
                  <a:pt x="934060" y="238144"/>
                </a:lnTo>
                <a:lnTo>
                  <a:pt x="923772" y="206512"/>
                </a:lnTo>
                <a:lnTo>
                  <a:pt x="944347" y="203683"/>
                </a:lnTo>
                <a:cubicBezTo>
                  <a:pt x="949506" y="202815"/>
                  <a:pt x="953010" y="201015"/>
                  <a:pt x="954859" y="198282"/>
                </a:cubicBezTo>
                <a:cubicBezTo>
                  <a:pt x="956707" y="195550"/>
                  <a:pt x="957575" y="191692"/>
                  <a:pt x="957462" y="186709"/>
                </a:cubicBezTo>
                <a:close/>
                <a:moveTo>
                  <a:pt x="569128" y="7716"/>
                </a:moveTo>
                <a:lnTo>
                  <a:pt x="576072" y="44492"/>
                </a:lnTo>
                <a:lnTo>
                  <a:pt x="592531" y="44492"/>
                </a:lnTo>
                <a:lnTo>
                  <a:pt x="592531" y="76124"/>
                </a:lnTo>
                <a:cubicBezTo>
                  <a:pt x="587130" y="87440"/>
                  <a:pt x="581473" y="97984"/>
                  <a:pt x="575558" y="107757"/>
                </a:cubicBezTo>
                <a:lnTo>
                  <a:pt x="595103" y="121387"/>
                </a:lnTo>
                <a:lnTo>
                  <a:pt x="732434" y="121387"/>
                </a:lnTo>
                <a:lnTo>
                  <a:pt x="732434" y="229915"/>
                </a:lnTo>
                <a:lnTo>
                  <a:pt x="594846" y="229915"/>
                </a:lnTo>
                <a:lnTo>
                  <a:pt x="594846" y="137075"/>
                </a:lnTo>
                <a:lnTo>
                  <a:pt x="586616" y="152762"/>
                </a:lnTo>
                <a:cubicBezTo>
                  <a:pt x="584677" y="150710"/>
                  <a:pt x="582576" y="148578"/>
                  <a:pt x="580315" y="146365"/>
                </a:cubicBezTo>
                <a:cubicBezTo>
                  <a:pt x="578054" y="144152"/>
                  <a:pt x="575697" y="141827"/>
                  <a:pt x="573243" y="139389"/>
                </a:cubicBezTo>
                <a:lnTo>
                  <a:pt x="573243" y="232744"/>
                </a:lnTo>
                <a:lnTo>
                  <a:pt x="543154" y="232744"/>
                </a:lnTo>
                <a:lnTo>
                  <a:pt x="543154" y="151477"/>
                </a:lnTo>
                <a:cubicBezTo>
                  <a:pt x="540201" y="154932"/>
                  <a:pt x="537105" y="158372"/>
                  <a:pt x="533863" y="161796"/>
                </a:cubicBezTo>
                <a:cubicBezTo>
                  <a:pt x="530622" y="165219"/>
                  <a:pt x="527203" y="168723"/>
                  <a:pt x="523608" y="172308"/>
                </a:cubicBezTo>
                <a:lnTo>
                  <a:pt x="506635" y="144276"/>
                </a:lnTo>
                <a:cubicBezTo>
                  <a:pt x="518877" y="133271"/>
                  <a:pt x="529754" y="121462"/>
                  <a:pt x="539264" y="108850"/>
                </a:cubicBezTo>
                <a:cubicBezTo>
                  <a:pt x="548774" y="96237"/>
                  <a:pt x="555985" y="84815"/>
                  <a:pt x="560899" y="74581"/>
                </a:cubicBezTo>
                <a:lnTo>
                  <a:pt x="521036" y="74581"/>
                </a:lnTo>
                <a:lnTo>
                  <a:pt x="521036" y="44492"/>
                </a:lnTo>
                <a:lnTo>
                  <a:pt x="546497" y="44492"/>
                </a:lnTo>
                <a:lnTo>
                  <a:pt x="538782" y="9259"/>
                </a:lnTo>
                <a:close/>
                <a:moveTo>
                  <a:pt x="886225" y="7459"/>
                </a:moveTo>
                <a:lnTo>
                  <a:pt x="891626" y="37548"/>
                </a:lnTo>
                <a:cubicBezTo>
                  <a:pt x="886059" y="38716"/>
                  <a:pt x="879962" y="39916"/>
                  <a:pt x="873334" y="41148"/>
                </a:cubicBezTo>
                <a:cubicBezTo>
                  <a:pt x="866706" y="42381"/>
                  <a:pt x="859773" y="43581"/>
                  <a:pt x="852535" y="44749"/>
                </a:cubicBezTo>
                <a:lnTo>
                  <a:pt x="852535" y="71752"/>
                </a:lnTo>
                <a:lnTo>
                  <a:pt x="894454" y="71752"/>
                </a:lnTo>
                <a:lnTo>
                  <a:pt x="894454" y="102870"/>
                </a:lnTo>
                <a:lnTo>
                  <a:pt x="852535" y="102870"/>
                </a:lnTo>
                <a:lnTo>
                  <a:pt x="852535" y="122673"/>
                </a:lnTo>
                <a:lnTo>
                  <a:pt x="861793" y="113157"/>
                </a:lnTo>
                <a:cubicBezTo>
                  <a:pt x="867607" y="118526"/>
                  <a:pt x="874175" y="124827"/>
                  <a:pt x="881499" y="132060"/>
                </a:cubicBezTo>
                <a:cubicBezTo>
                  <a:pt x="888824" y="139293"/>
                  <a:pt x="895199" y="146108"/>
                  <a:pt x="900627" y="152505"/>
                </a:cubicBezTo>
                <a:lnTo>
                  <a:pt x="879538" y="177194"/>
                </a:lnTo>
                <a:cubicBezTo>
                  <a:pt x="875858" y="172608"/>
                  <a:pt x="871646" y="167636"/>
                  <a:pt x="866905" y="162278"/>
                </a:cubicBezTo>
                <a:cubicBezTo>
                  <a:pt x="862163" y="156920"/>
                  <a:pt x="857373" y="151691"/>
                  <a:pt x="852535" y="146590"/>
                </a:cubicBezTo>
                <a:lnTo>
                  <a:pt x="852535" y="235058"/>
                </a:lnTo>
                <a:lnTo>
                  <a:pt x="821674" y="235058"/>
                </a:lnTo>
                <a:lnTo>
                  <a:pt x="821674" y="151734"/>
                </a:lnTo>
                <a:cubicBezTo>
                  <a:pt x="817045" y="158961"/>
                  <a:pt x="811901" y="166302"/>
                  <a:pt x="806244" y="173754"/>
                </a:cubicBezTo>
                <a:cubicBezTo>
                  <a:pt x="800586" y="181207"/>
                  <a:pt x="794414" y="188612"/>
                  <a:pt x="787727" y="195968"/>
                </a:cubicBezTo>
                <a:lnTo>
                  <a:pt x="763810" y="171793"/>
                </a:lnTo>
                <a:cubicBezTo>
                  <a:pt x="773272" y="162508"/>
                  <a:pt x="782444" y="152082"/>
                  <a:pt x="791327" y="140514"/>
                </a:cubicBezTo>
                <a:cubicBezTo>
                  <a:pt x="800211" y="128947"/>
                  <a:pt x="808354" y="116399"/>
                  <a:pt x="815759" y="102870"/>
                </a:cubicBezTo>
                <a:lnTo>
                  <a:pt x="778212" y="102870"/>
                </a:lnTo>
                <a:lnTo>
                  <a:pt x="778212" y="71752"/>
                </a:lnTo>
                <a:lnTo>
                  <a:pt x="821674" y="71752"/>
                </a:lnTo>
                <a:lnTo>
                  <a:pt x="821674" y="49635"/>
                </a:lnTo>
                <a:lnTo>
                  <a:pt x="784384" y="54522"/>
                </a:lnTo>
                <a:lnTo>
                  <a:pt x="780526" y="23918"/>
                </a:lnTo>
                <a:cubicBezTo>
                  <a:pt x="791318" y="22962"/>
                  <a:pt x="802967" y="21673"/>
                  <a:pt x="815473" y="20051"/>
                </a:cubicBezTo>
                <a:cubicBezTo>
                  <a:pt x="827980" y="18428"/>
                  <a:pt x="840372" y="16549"/>
                  <a:pt x="852649" y="14412"/>
                </a:cubicBezTo>
                <a:cubicBezTo>
                  <a:pt x="864927" y="12275"/>
                  <a:pt x="876119" y="9957"/>
                  <a:pt x="886225" y="7459"/>
                </a:cubicBezTo>
                <a:close/>
                <a:moveTo>
                  <a:pt x="97984" y="5401"/>
                </a:moveTo>
                <a:lnTo>
                  <a:pt x="129359" y="6687"/>
                </a:lnTo>
                <a:lnTo>
                  <a:pt x="129359" y="21603"/>
                </a:lnTo>
                <a:lnTo>
                  <a:pt x="213970" y="21603"/>
                </a:lnTo>
                <a:lnTo>
                  <a:pt x="213970" y="49378"/>
                </a:lnTo>
                <a:lnTo>
                  <a:pt x="129359" y="49378"/>
                </a:lnTo>
                <a:lnTo>
                  <a:pt x="129359" y="59665"/>
                </a:lnTo>
                <a:lnTo>
                  <a:pt x="194939" y="59665"/>
                </a:lnTo>
                <a:lnTo>
                  <a:pt x="194939" y="200340"/>
                </a:lnTo>
                <a:lnTo>
                  <a:pt x="225285" y="200340"/>
                </a:lnTo>
                <a:lnTo>
                  <a:pt x="225285" y="227857"/>
                </a:lnTo>
                <a:lnTo>
                  <a:pt x="0" y="227857"/>
                </a:lnTo>
                <a:lnTo>
                  <a:pt x="0" y="200340"/>
                </a:lnTo>
                <a:lnTo>
                  <a:pt x="31890" y="200340"/>
                </a:lnTo>
                <a:lnTo>
                  <a:pt x="31890" y="59665"/>
                </a:lnTo>
                <a:lnTo>
                  <a:pt x="97984" y="59665"/>
                </a:lnTo>
                <a:lnTo>
                  <a:pt x="97984" y="49378"/>
                </a:lnTo>
                <a:lnTo>
                  <a:pt x="12859" y="49378"/>
                </a:lnTo>
                <a:lnTo>
                  <a:pt x="12859" y="21603"/>
                </a:lnTo>
                <a:lnTo>
                  <a:pt x="97984" y="21603"/>
                </a:lnTo>
                <a:close/>
                <a:moveTo>
                  <a:pt x="464715" y="1286"/>
                </a:moveTo>
                <a:lnTo>
                  <a:pt x="469087" y="28547"/>
                </a:lnTo>
                <a:cubicBezTo>
                  <a:pt x="464956" y="29072"/>
                  <a:pt x="460488" y="29629"/>
                  <a:pt x="455682" y="30218"/>
                </a:cubicBezTo>
                <a:cubicBezTo>
                  <a:pt x="450876" y="30808"/>
                  <a:pt x="445829" y="31365"/>
                  <a:pt x="440541" y="31890"/>
                </a:cubicBezTo>
                <a:lnTo>
                  <a:pt x="462915" y="44235"/>
                </a:lnTo>
                <a:cubicBezTo>
                  <a:pt x="460825" y="47514"/>
                  <a:pt x="458511" y="51114"/>
                  <a:pt x="455971" y="55036"/>
                </a:cubicBezTo>
                <a:cubicBezTo>
                  <a:pt x="453432" y="58958"/>
                  <a:pt x="450860" y="62815"/>
                  <a:pt x="448256" y="66609"/>
                </a:cubicBezTo>
                <a:lnTo>
                  <a:pt x="478603" y="66609"/>
                </a:lnTo>
                <a:lnTo>
                  <a:pt x="478603" y="93098"/>
                </a:lnTo>
                <a:lnTo>
                  <a:pt x="441312" y="93098"/>
                </a:lnTo>
                <a:cubicBezTo>
                  <a:pt x="447886" y="98370"/>
                  <a:pt x="455184" y="103192"/>
                  <a:pt x="463204" y="107564"/>
                </a:cubicBezTo>
                <a:cubicBezTo>
                  <a:pt x="471225" y="111936"/>
                  <a:pt x="479872" y="115858"/>
                  <a:pt x="489147" y="119330"/>
                </a:cubicBezTo>
                <a:lnTo>
                  <a:pt x="474745" y="145561"/>
                </a:lnTo>
                <a:lnTo>
                  <a:pt x="465487" y="140932"/>
                </a:lnTo>
                <a:lnTo>
                  <a:pt x="465487" y="230429"/>
                </a:lnTo>
                <a:lnTo>
                  <a:pt x="335870" y="230429"/>
                </a:lnTo>
                <a:lnTo>
                  <a:pt x="335870" y="144533"/>
                </a:lnTo>
                <a:cubicBezTo>
                  <a:pt x="334477" y="145401"/>
                  <a:pt x="333149" y="146172"/>
                  <a:pt x="331884" y="146847"/>
                </a:cubicBezTo>
                <a:cubicBezTo>
                  <a:pt x="330620" y="147522"/>
                  <a:pt x="329291" y="148294"/>
                  <a:pt x="327898" y="149162"/>
                </a:cubicBezTo>
                <a:lnTo>
                  <a:pt x="317611" y="131931"/>
                </a:lnTo>
                <a:cubicBezTo>
                  <a:pt x="315296" y="132660"/>
                  <a:pt x="312982" y="133517"/>
                  <a:pt x="310667" y="134503"/>
                </a:cubicBezTo>
                <a:lnTo>
                  <a:pt x="310667" y="201883"/>
                </a:lnTo>
                <a:cubicBezTo>
                  <a:pt x="310812" y="213209"/>
                  <a:pt x="308980" y="221160"/>
                  <a:pt x="305170" y="225736"/>
                </a:cubicBezTo>
                <a:cubicBezTo>
                  <a:pt x="301361" y="230311"/>
                  <a:pt x="294706" y="232990"/>
                  <a:pt x="285207" y="233773"/>
                </a:cubicBezTo>
                <a:lnTo>
                  <a:pt x="272091" y="235058"/>
                </a:lnTo>
                <a:lnTo>
                  <a:pt x="261804" y="204969"/>
                </a:lnTo>
                <a:lnTo>
                  <a:pt x="273120" y="203683"/>
                </a:lnTo>
                <a:cubicBezTo>
                  <a:pt x="277015" y="203254"/>
                  <a:pt x="279640" y="202183"/>
                  <a:pt x="280996" y="200468"/>
                </a:cubicBezTo>
                <a:cubicBezTo>
                  <a:pt x="282351" y="198754"/>
                  <a:pt x="282984" y="195882"/>
                  <a:pt x="282892" y="191853"/>
                </a:cubicBezTo>
                <a:lnTo>
                  <a:pt x="282892" y="144790"/>
                </a:lnTo>
                <a:lnTo>
                  <a:pt x="259232" y="154048"/>
                </a:lnTo>
                <a:lnTo>
                  <a:pt x="252803" y="122416"/>
                </a:lnTo>
                <a:cubicBezTo>
                  <a:pt x="256821" y="121001"/>
                  <a:pt x="261386" y="119394"/>
                  <a:pt x="266498" y="117594"/>
                </a:cubicBezTo>
                <a:cubicBezTo>
                  <a:pt x="271609" y="115793"/>
                  <a:pt x="277074" y="113800"/>
                  <a:pt x="282892" y="111614"/>
                </a:cubicBezTo>
                <a:lnTo>
                  <a:pt x="282892" y="75867"/>
                </a:lnTo>
                <a:lnTo>
                  <a:pt x="262318" y="75867"/>
                </a:lnTo>
                <a:lnTo>
                  <a:pt x="262318" y="44749"/>
                </a:lnTo>
                <a:lnTo>
                  <a:pt x="282892" y="44749"/>
                </a:lnTo>
                <a:lnTo>
                  <a:pt x="282892" y="5658"/>
                </a:lnTo>
                <a:lnTo>
                  <a:pt x="310667" y="6944"/>
                </a:lnTo>
                <a:lnTo>
                  <a:pt x="310667" y="44749"/>
                </a:lnTo>
                <a:lnTo>
                  <a:pt x="326098" y="44749"/>
                </a:lnTo>
                <a:lnTo>
                  <a:pt x="326098" y="75867"/>
                </a:lnTo>
                <a:lnTo>
                  <a:pt x="310667" y="75867"/>
                </a:lnTo>
                <a:lnTo>
                  <a:pt x="310667" y="101070"/>
                </a:lnTo>
                <a:cubicBezTo>
                  <a:pt x="313089" y="100181"/>
                  <a:pt x="315318" y="99324"/>
                  <a:pt x="317354" y="98498"/>
                </a:cubicBezTo>
                <a:cubicBezTo>
                  <a:pt x="319390" y="97673"/>
                  <a:pt x="321362" y="96816"/>
                  <a:pt x="323269" y="95927"/>
                </a:cubicBezTo>
                <a:lnTo>
                  <a:pt x="325583" y="109043"/>
                </a:lnTo>
                <a:lnTo>
                  <a:pt x="327127" y="117015"/>
                </a:lnTo>
                <a:cubicBezTo>
                  <a:pt x="339985" y="109814"/>
                  <a:pt x="351044" y="101842"/>
                  <a:pt x="360302" y="93098"/>
                </a:cubicBezTo>
                <a:lnTo>
                  <a:pt x="330470" y="93098"/>
                </a:lnTo>
                <a:lnTo>
                  <a:pt x="330470" y="66609"/>
                </a:lnTo>
                <a:lnTo>
                  <a:pt x="353616" y="66609"/>
                </a:lnTo>
                <a:cubicBezTo>
                  <a:pt x="351017" y="63094"/>
                  <a:pt x="348434" y="59644"/>
                  <a:pt x="345868" y="56257"/>
                </a:cubicBezTo>
                <a:cubicBezTo>
                  <a:pt x="343302" y="52871"/>
                  <a:pt x="340912" y="49807"/>
                  <a:pt x="338699" y="47063"/>
                </a:cubicBezTo>
                <a:lnTo>
                  <a:pt x="352330" y="39091"/>
                </a:lnTo>
                <a:cubicBezTo>
                  <a:pt x="348349" y="39455"/>
                  <a:pt x="344609" y="39691"/>
                  <a:pt x="341110" y="39798"/>
                </a:cubicBezTo>
                <a:cubicBezTo>
                  <a:pt x="337612" y="39905"/>
                  <a:pt x="334322" y="40013"/>
                  <a:pt x="331241" y="40120"/>
                </a:cubicBezTo>
                <a:lnTo>
                  <a:pt x="329184" y="13631"/>
                </a:lnTo>
                <a:cubicBezTo>
                  <a:pt x="342301" y="13174"/>
                  <a:pt x="357214" y="12316"/>
                  <a:pt x="373923" y="11059"/>
                </a:cubicBezTo>
                <a:cubicBezTo>
                  <a:pt x="390631" y="9802"/>
                  <a:pt x="407068" y="8316"/>
                  <a:pt x="423234" y="6601"/>
                </a:cubicBezTo>
                <a:cubicBezTo>
                  <a:pt x="439399" y="4887"/>
                  <a:pt x="453226" y="3115"/>
                  <a:pt x="464715" y="1286"/>
                </a:cubicBezTo>
                <a:close/>
                <a:moveTo>
                  <a:pt x="1158316" y="0"/>
                </a:moveTo>
                <a:lnTo>
                  <a:pt x="1182491" y="0"/>
                </a:lnTo>
                <a:cubicBezTo>
                  <a:pt x="1190576" y="19374"/>
                  <a:pt x="1201730" y="37012"/>
                  <a:pt x="1215956" y="52914"/>
                </a:cubicBezTo>
                <a:cubicBezTo>
                  <a:pt x="1230180" y="68816"/>
                  <a:pt x="1246029" y="81696"/>
                  <a:pt x="1263501" y="91555"/>
                </a:cubicBezTo>
                <a:lnTo>
                  <a:pt x="1244984" y="119587"/>
                </a:lnTo>
                <a:cubicBezTo>
                  <a:pt x="1226719" y="107269"/>
                  <a:pt x="1211621" y="94678"/>
                  <a:pt x="1199689" y="81814"/>
                </a:cubicBezTo>
                <a:cubicBezTo>
                  <a:pt x="1187757" y="68950"/>
                  <a:pt x="1178252" y="54881"/>
                  <a:pt x="1171175" y="39605"/>
                </a:cubicBezTo>
                <a:cubicBezTo>
                  <a:pt x="1165806" y="50192"/>
                  <a:pt x="1159634" y="60394"/>
                  <a:pt x="1152658" y="70209"/>
                </a:cubicBezTo>
                <a:cubicBezTo>
                  <a:pt x="1145682" y="80025"/>
                  <a:pt x="1136938" y="89969"/>
                  <a:pt x="1126426" y="100042"/>
                </a:cubicBezTo>
                <a:lnTo>
                  <a:pt x="1154716" y="101327"/>
                </a:lnTo>
                <a:lnTo>
                  <a:pt x="1154716" y="131674"/>
                </a:lnTo>
                <a:cubicBezTo>
                  <a:pt x="1154827" y="149130"/>
                  <a:pt x="1153776" y="163767"/>
                  <a:pt x="1151563" y="175584"/>
                </a:cubicBezTo>
                <a:cubicBezTo>
                  <a:pt x="1149350" y="187402"/>
                  <a:pt x="1145308" y="198133"/>
                  <a:pt x="1139438" y="207779"/>
                </a:cubicBezTo>
                <a:cubicBezTo>
                  <a:pt x="1133567" y="217424"/>
                  <a:pt x="1125201" y="227718"/>
                  <a:pt x="1114339" y="238659"/>
                </a:cubicBezTo>
                <a:lnTo>
                  <a:pt x="1089393" y="218342"/>
                </a:lnTo>
                <a:cubicBezTo>
                  <a:pt x="1099537" y="210077"/>
                  <a:pt x="1107110" y="202118"/>
                  <a:pt x="1112110" y="194463"/>
                </a:cubicBezTo>
                <a:cubicBezTo>
                  <a:pt x="1117111" y="186808"/>
                  <a:pt x="1120397" y="178124"/>
                  <a:pt x="1121969" y="168412"/>
                </a:cubicBezTo>
                <a:cubicBezTo>
                  <a:pt x="1123540" y="158700"/>
                  <a:pt x="1124255" y="146625"/>
                  <a:pt x="1124112" y="132188"/>
                </a:cubicBezTo>
                <a:lnTo>
                  <a:pt x="1124112" y="102356"/>
                </a:lnTo>
                <a:cubicBezTo>
                  <a:pt x="1121144" y="105292"/>
                  <a:pt x="1117950" y="108164"/>
                  <a:pt x="1114532" y="110971"/>
                </a:cubicBezTo>
                <a:cubicBezTo>
                  <a:pt x="1111114" y="113779"/>
                  <a:pt x="1107535" y="116651"/>
                  <a:pt x="1103795" y="119587"/>
                </a:cubicBezTo>
                <a:lnTo>
                  <a:pt x="1085021" y="94384"/>
                </a:lnTo>
                <a:lnTo>
                  <a:pt x="1085021" y="233773"/>
                </a:lnTo>
                <a:lnTo>
                  <a:pt x="1054932" y="233773"/>
                </a:lnTo>
                <a:lnTo>
                  <a:pt x="1054932" y="121901"/>
                </a:lnTo>
                <a:cubicBezTo>
                  <a:pt x="1052505" y="125486"/>
                  <a:pt x="1050094" y="128990"/>
                  <a:pt x="1047699" y="132413"/>
                </a:cubicBezTo>
                <a:cubicBezTo>
                  <a:pt x="1045304" y="135837"/>
                  <a:pt x="1042828" y="139277"/>
                  <a:pt x="1040273" y="142733"/>
                </a:cubicBezTo>
                <a:lnTo>
                  <a:pt x="1019699" y="115729"/>
                </a:lnTo>
                <a:cubicBezTo>
                  <a:pt x="1026444" y="107357"/>
                  <a:pt x="1033527" y="97127"/>
                  <a:pt x="1040949" y="85040"/>
                </a:cubicBezTo>
                <a:cubicBezTo>
                  <a:pt x="1048371" y="72952"/>
                  <a:pt x="1055264" y="59865"/>
                  <a:pt x="1061628" y="45778"/>
                </a:cubicBezTo>
                <a:cubicBezTo>
                  <a:pt x="1067992" y="31690"/>
                  <a:pt x="1072961" y="17460"/>
                  <a:pt x="1076534" y="3087"/>
                </a:cubicBezTo>
                <a:lnTo>
                  <a:pt x="1106367" y="12088"/>
                </a:lnTo>
                <a:cubicBezTo>
                  <a:pt x="1103275" y="22219"/>
                  <a:pt x="1099943" y="31917"/>
                  <a:pt x="1096369" y="41181"/>
                </a:cubicBezTo>
                <a:cubicBezTo>
                  <a:pt x="1092795" y="50444"/>
                  <a:pt x="1089013" y="59435"/>
                  <a:pt x="1085021" y="68152"/>
                </a:cubicBezTo>
                <a:lnTo>
                  <a:pt x="1085021" y="92841"/>
                </a:lnTo>
                <a:cubicBezTo>
                  <a:pt x="1102895" y="79843"/>
                  <a:pt x="1117940" y="65591"/>
                  <a:pt x="1130156" y="50085"/>
                </a:cubicBezTo>
                <a:cubicBezTo>
                  <a:pt x="1142371" y="34580"/>
                  <a:pt x="1151758" y="17885"/>
                  <a:pt x="1158316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D48B9">
                  <a:lumMod val="75000"/>
                  <a:lumOff val="25000"/>
                </a:srgbClr>
              </a:gs>
            </a:gsLst>
            <a:lin ang="5400000" scaled="1"/>
          </a:gradFill>
          <a:ln w="38100"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n w="3810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2673626-C5CD-4E74-A64B-4696BEF5CB00}"/>
              </a:ext>
            </a:extLst>
          </p:cNvPr>
          <p:cNvGrpSpPr/>
          <p:nvPr/>
        </p:nvGrpSpPr>
        <p:grpSpPr>
          <a:xfrm>
            <a:off x="940051" y="5557615"/>
            <a:ext cx="5044940" cy="307155"/>
            <a:chOff x="-5891642" y="2849298"/>
            <a:chExt cx="5044940" cy="307155"/>
          </a:xfrm>
          <a:effectLst>
            <a:outerShdw blurRad="76200" dist="381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06" name="组合 105">
              <a:extLst>
                <a:ext uri="{FF2B5EF4-FFF2-40B4-BE49-F238E27FC236}">
                  <a16:creationId xmlns="" xmlns:a16="http://schemas.microsoft.com/office/drawing/2014/main" id="{1F83E47E-64B0-41F7-A439-AF64531FB9AD}"/>
                </a:ext>
              </a:extLst>
            </p:cNvPr>
            <p:cNvGrpSpPr/>
            <p:nvPr/>
          </p:nvGrpSpPr>
          <p:grpSpPr>
            <a:xfrm>
              <a:off x="-2960384" y="2849298"/>
              <a:ext cx="2113682" cy="307155"/>
              <a:chOff x="1500188" y="2316077"/>
              <a:chExt cx="2431248" cy="353303"/>
            </a:xfrm>
            <a:effectLst/>
          </p:grpSpPr>
          <p:sp>
            <p:nvSpPr>
              <p:cNvPr id="107" name="PA-圆角矩形 47">
                <a:extLst>
                  <a:ext uri="{FF2B5EF4-FFF2-40B4-BE49-F238E27FC236}">
                    <a16:creationId xmlns="" xmlns:a16="http://schemas.microsoft.com/office/drawing/2014/main" id="{518E3D10-0F62-4AB7-BB29-145EB1A9180E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500188" y="2316077"/>
                <a:ext cx="2431248" cy="3533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PA-圆角矩形 47">
                <a:extLst>
                  <a:ext uri="{FF2B5EF4-FFF2-40B4-BE49-F238E27FC236}">
                    <a16:creationId xmlns="" xmlns:a16="http://schemas.microsoft.com/office/drawing/2014/main" id="{C37B75D6-734C-4927-8E16-52A6B5F56C4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3238491" y="2316077"/>
                <a:ext cx="692945" cy="353303"/>
              </a:xfrm>
              <a:prstGeom prst="roundRect">
                <a:avLst>
                  <a:gd name="adj" fmla="val 50000"/>
                </a:avLst>
              </a:prstGeom>
              <a:solidFill>
                <a:srgbClr val="EF458E"/>
              </a:solidFill>
              <a:ln w="25400">
                <a:solidFill>
                  <a:srgbClr val="2A005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="" xmlns:a16="http://schemas.microsoft.com/office/drawing/2014/main" id="{6234C411-66B8-4DC4-BA3E-99D6B8350763}"/>
                  </a:ext>
                </a:extLst>
              </p:cNvPr>
              <p:cNvSpPr txBox="1"/>
              <p:nvPr/>
            </p:nvSpPr>
            <p:spPr>
              <a:xfrm>
                <a:off x="3412313" y="2411677"/>
                <a:ext cx="345300" cy="162102"/>
              </a:xfrm>
              <a:custGeom>
                <a:avLst/>
                <a:gdLst/>
                <a:ahLst/>
                <a:cxnLst/>
                <a:rect l="l" t="t" r="r" b="b"/>
                <a:pathLst>
                  <a:path w="383048" h="179822">
                    <a:moveTo>
                      <a:pt x="322640" y="135217"/>
                    </a:moveTo>
                    <a:cubicBezTo>
                      <a:pt x="327798" y="137057"/>
                      <a:pt x="334218" y="139645"/>
                      <a:pt x="341902" y="142981"/>
                    </a:cubicBezTo>
                    <a:cubicBezTo>
                      <a:pt x="349586" y="146317"/>
                      <a:pt x="357191" y="149764"/>
                      <a:pt x="364720" y="153323"/>
                    </a:cubicBezTo>
                    <a:cubicBezTo>
                      <a:pt x="372248" y="156881"/>
                      <a:pt x="378357" y="159914"/>
                      <a:pt x="383048" y="162420"/>
                    </a:cubicBezTo>
                    <a:lnTo>
                      <a:pt x="376447" y="176622"/>
                    </a:lnTo>
                    <a:cubicBezTo>
                      <a:pt x="371822" y="173534"/>
                      <a:pt x="365759" y="170109"/>
                      <a:pt x="358259" y="166347"/>
                    </a:cubicBezTo>
                    <a:cubicBezTo>
                      <a:pt x="350760" y="162584"/>
                      <a:pt x="343171" y="159011"/>
                      <a:pt x="335494" y="155627"/>
                    </a:cubicBezTo>
                    <a:cubicBezTo>
                      <a:pt x="327816" y="152242"/>
                      <a:pt x="321398" y="149573"/>
                      <a:pt x="316239" y="147618"/>
                    </a:cubicBezTo>
                    <a:close/>
                    <a:moveTo>
                      <a:pt x="256432" y="135217"/>
                    </a:moveTo>
                    <a:lnTo>
                      <a:pt x="263433" y="147418"/>
                    </a:lnTo>
                    <a:cubicBezTo>
                      <a:pt x="255507" y="152886"/>
                      <a:pt x="246656" y="158203"/>
                      <a:pt x="236879" y="163370"/>
                    </a:cubicBezTo>
                    <a:cubicBezTo>
                      <a:pt x="227103" y="168538"/>
                      <a:pt x="217752" y="173155"/>
                      <a:pt x="208826" y="177222"/>
                    </a:cubicBezTo>
                    <a:lnTo>
                      <a:pt x="202225" y="164421"/>
                    </a:lnTo>
                    <a:cubicBezTo>
                      <a:pt x="207939" y="161912"/>
                      <a:pt x="214135" y="159017"/>
                      <a:pt x="220813" y="155738"/>
                    </a:cubicBezTo>
                    <a:cubicBezTo>
                      <a:pt x="227490" y="152459"/>
                      <a:pt x="233967" y="149046"/>
                      <a:pt x="240245" y="145500"/>
                    </a:cubicBezTo>
                    <a:cubicBezTo>
                      <a:pt x="246522" y="141953"/>
                      <a:pt x="251918" y="138526"/>
                      <a:pt x="256432" y="135217"/>
                    </a:cubicBezTo>
                    <a:close/>
                    <a:moveTo>
                      <a:pt x="85811" y="120415"/>
                    </a:moveTo>
                    <a:cubicBezTo>
                      <a:pt x="90378" y="125791"/>
                      <a:pt x="95045" y="130491"/>
                      <a:pt x="99812" y="134517"/>
                    </a:cubicBezTo>
                    <a:cubicBezTo>
                      <a:pt x="104580" y="138542"/>
                      <a:pt x="109647" y="142043"/>
                      <a:pt x="115014" y="145018"/>
                    </a:cubicBezTo>
                    <a:cubicBezTo>
                      <a:pt x="120565" y="141930"/>
                      <a:pt x="125716" y="138355"/>
                      <a:pt x="130466" y="134292"/>
                    </a:cubicBezTo>
                    <a:cubicBezTo>
                      <a:pt x="135217" y="130229"/>
                      <a:pt x="139867" y="125603"/>
                      <a:pt x="144418" y="120415"/>
                    </a:cubicBezTo>
                    <a:close/>
                    <a:moveTo>
                      <a:pt x="28403" y="1600"/>
                    </a:moveTo>
                    <a:lnTo>
                      <a:pt x="42005" y="2000"/>
                    </a:lnTo>
                    <a:lnTo>
                      <a:pt x="42005" y="37805"/>
                    </a:lnTo>
                    <a:lnTo>
                      <a:pt x="59807" y="37805"/>
                    </a:lnTo>
                    <a:lnTo>
                      <a:pt x="59807" y="51606"/>
                    </a:lnTo>
                    <a:lnTo>
                      <a:pt x="42005" y="51606"/>
                    </a:lnTo>
                    <a:lnTo>
                      <a:pt x="42005" y="84210"/>
                    </a:lnTo>
                    <a:cubicBezTo>
                      <a:pt x="45026" y="82806"/>
                      <a:pt x="47835" y="81464"/>
                      <a:pt x="50431" y="80185"/>
                    </a:cubicBezTo>
                    <a:cubicBezTo>
                      <a:pt x="53027" y="78906"/>
                      <a:pt x="55286" y="77714"/>
                      <a:pt x="57207" y="76610"/>
                    </a:cubicBezTo>
                    <a:lnTo>
                      <a:pt x="58207" y="85011"/>
                    </a:lnTo>
                    <a:lnTo>
                      <a:pt x="59007" y="91611"/>
                    </a:lnTo>
                    <a:cubicBezTo>
                      <a:pt x="56786" y="92812"/>
                      <a:pt x="54227" y="94112"/>
                      <a:pt x="51331" y="95512"/>
                    </a:cubicBezTo>
                    <a:cubicBezTo>
                      <a:pt x="48435" y="96912"/>
                      <a:pt x="45326" y="98412"/>
                      <a:pt x="42005" y="100012"/>
                    </a:cubicBezTo>
                    <a:lnTo>
                      <a:pt x="42005" y="159020"/>
                    </a:lnTo>
                    <a:cubicBezTo>
                      <a:pt x="42159" y="166342"/>
                      <a:pt x="40701" y="171401"/>
                      <a:pt x="37630" y="174197"/>
                    </a:cubicBezTo>
                    <a:cubicBezTo>
                      <a:pt x="34558" y="176993"/>
                      <a:pt x="28949" y="178601"/>
                      <a:pt x="20802" y="179022"/>
                    </a:cubicBezTo>
                    <a:lnTo>
                      <a:pt x="12601" y="179822"/>
                    </a:lnTo>
                    <a:lnTo>
                      <a:pt x="8601" y="165621"/>
                    </a:lnTo>
                    <a:lnTo>
                      <a:pt x="17402" y="164821"/>
                    </a:lnTo>
                    <a:cubicBezTo>
                      <a:pt x="21798" y="164516"/>
                      <a:pt x="24757" y="163625"/>
                      <a:pt x="26278" y="162145"/>
                    </a:cubicBezTo>
                    <a:cubicBezTo>
                      <a:pt x="27799" y="160666"/>
                      <a:pt x="28508" y="158024"/>
                      <a:pt x="28403" y="154219"/>
                    </a:cubicBezTo>
                    <a:lnTo>
                      <a:pt x="28403" y="106013"/>
                    </a:lnTo>
                    <a:cubicBezTo>
                      <a:pt x="23232" y="108338"/>
                      <a:pt x="18323" y="110439"/>
                      <a:pt x="13677" y="112314"/>
                    </a:cubicBezTo>
                    <a:cubicBezTo>
                      <a:pt x="9030" y="114189"/>
                      <a:pt x="5071" y="115689"/>
                      <a:pt x="1800" y="116815"/>
                    </a:cubicBezTo>
                    <a:lnTo>
                      <a:pt x="0" y="101813"/>
                    </a:lnTo>
                    <a:cubicBezTo>
                      <a:pt x="3484" y="100575"/>
                      <a:pt x="7717" y="98950"/>
                      <a:pt x="12701" y="96937"/>
                    </a:cubicBezTo>
                    <a:cubicBezTo>
                      <a:pt x="17685" y="94924"/>
                      <a:pt x="22919" y="92749"/>
                      <a:pt x="28403" y="90411"/>
                    </a:cubicBezTo>
                    <a:lnTo>
                      <a:pt x="28403" y="51606"/>
                    </a:lnTo>
                    <a:lnTo>
                      <a:pt x="6201" y="51606"/>
                    </a:lnTo>
                    <a:lnTo>
                      <a:pt x="6201" y="37805"/>
                    </a:lnTo>
                    <a:lnTo>
                      <a:pt x="28403" y="37805"/>
                    </a:lnTo>
                    <a:close/>
                    <a:moveTo>
                      <a:pt x="108413" y="1200"/>
                    </a:moveTo>
                    <a:lnTo>
                      <a:pt x="122415" y="1600"/>
                    </a:lnTo>
                    <a:lnTo>
                      <a:pt x="122415" y="78810"/>
                    </a:lnTo>
                    <a:lnTo>
                      <a:pt x="153619" y="78810"/>
                    </a:lnTo>
                    <a:lnTo>
                      <a:pt x="153619" y="60408"/>
                    </a:lnTo>
                    <a:lnTo>
                      <a:pt x="129216" y="60408"/>
                    </a:lnTo>
                    <a:lnTo>
                      <a:pt x="129216" y="48406"/>
                    </a:lnTo>
                    <a:lnTo>
                      <a:pt x="153619" y="48406"/>
                    </a:lnTo>
                    <a:lnTo>
                      <a:pt x="153619" y="30004"/>
                    </a:lnTo>
                    <a:lnTo>
                      <a:pt x="128416" y="30004"/>
                    </a:lnTo>
                    <a:lnTo>
                      <a:pt x="128416" y="17402"/>
                    </a:lnTo>
                    <a:lnTo>
                      <a:pt x="166621" y="17402"/>
                    </a:lnTo>
                    <a:lnTo>
                      <a:pt x="166621" y="91811"/>
                    </a:lnTo>
                    <a:lnTo>
                      <a:pt x="122415" y="91811"/>
                    </a:lnTo>
                    <a:lnTo>
                      <a:pt x="122415" y="108013"/>
                    </a:lnTo>
                    <a:lnTo>
                      <a:pt x="162020" y="108013"/>
                    </a:lnTo>
                    <a:lnTo>
                      <a:pt x="162020" y="120015"/>
                    </a:lnTo>
                    <a:cubicBezTo>
                      <a:pt x="157082" y="126791"/>
                      <a:pt x="152006" y="132792"/>
                      <a:pt x="146793" y="138017"/>
                    </a:cubicBezTo>
                    <a:cubicBezTo>
                      <a:pt x="141580" y="143243"/>
                      <a:pt x="135854" y="147843"/>
                      <a:pt x="129616" y="151819"/>
                    </a:cubicBezTo>
                    <a:cubicBezTo>
                      <a:pt x="136463" y="154482"/>
                      <a:pt x="144172" y="156857"/>
                      <a:pt x="152744" y="158945"/>
                    </a:cubicBezTo>
                    <a:cubicBezTo>
                      <a:pt x="161316" y="161033"/>
                      <a:pt x="171075" y="163058"/>
                      <a:pt x="182023" y="165021"/>
                    </a:cubicBezTo>
                    <a:lnTo>
                      <a:pt x="176622" y="178822"/>
                    </a:lnTo>
                    <a:cubicBezTo>
                      <a:pt x="164850" y="176284"/>
                      <a:pt x="153940" y="173509"/>
                      <a:pt x="143893" y="170496"/>
                    </a:cubicBezTo>
                    <a:cubicBezTo>
                      <a:pt x="133846" y="167483"/>
                      <a:pt x="124486" y="163858"/>
                      <a:pt x="115814" y="159620"/>
                    </a:cubicBezTo>
                    <a:cubicBezTo>
                      <a:pt x="108072" y="163379"/>
                      <a:pt x="99104" y="166862"/>
                      <a:pt x="88911" y="170071"/>
                    </a:cubicBezTo>
                    <a:cubicBezTo>
                      <a:pt x="78718" y="173280"/>
                      <a:pt x="66950" y="176464"/>
                      <a:pt x="53607" y="179622"/>
                    </a:cubicBezTo>
                    <a:lnTo>
                      <a:pt x="47006" y="165821"/>
                    </a:lnTo>
                    <a:cubicBezTo>
                      <a:pt x="58745" y="163645"/>
                      <a:pt x="69071" y="161395"/>
                      <a:pt x="77985" y="159070"/>
                    </a:cubicBezTo>
                    <a:cubicBezTo>
                      <a:pt x="86898" y="156745"/>
                      <a:pt x="94774" y="154194"/>
                      <a:pt x="101613" y="151419"/>
                    </a:cubicBezTo>
                    <a:cubicBezTo>
                      <a:pt x="96520" y="148035"/>
                      <a:pt x="91653" y="144201"/>
                      <a:pt x="87011" y="139917"/>
                    </a:cubicBezTo>
                    <a:cubicBezTo>
                      <a:pt x="82368" y="135634"/>
                      <a:pt x="77901" y="130800"/>
                      <a:pt x="73609" y="125416"/>
                    </a:cubicBezTo>
                    <a:lnTo>
                      <a:pt x="80810" y="120415"/>
                    </a:lnTo>
                    <a:lnTo>
                      <a:pt x="64408" y="120415"/>
                    </a:lnTo>
                    <a:lnTo>
                      <a:pt x="64408" y="108013"/>
                    </a:lnTo>
                    <a:lnTo>
                      <a:pt x="108413" y="108013"/>
                    </a:lnTo>
                    <a:lnTo>
                      <a:pt x="108413" y="91811"/>
                    </a:lnTo>
                    <a:lnTo>
                      <a:pt x="66008" y="91811"/>
                    </a:lnTo>
                    <a:lnTo>
                      <a:pt x="66008" y="20402"/>
                    </a:lnTo>
                    <a:cubicBezTo>
                      <a:pt x="70788" y="19382"/>
                      <a:pt x="76080" y="17973"/>
                      <a:pt x="81885" y="16177"/>
                    </a:cubicBezTo>
                    <a:cubicBezTo>
                      <a:pt x="87690" y="14381"/>
                      <a:pt x="93532" y="12322"/>
                      <a:pt x="99412" y="10001"/>
                    </a:cubicBezTo>
                    <a:lnTo>
                      <a:pt x="104413" y="22603"/>
                    </a:lnTo>
                    <a:cubicBezTo>
                      <a:pt x="99746" y="24424"/>
                      <a:pt x="95178" y="26082"/>
                      <a:pt x="90711" y="27578"/>
                    </a:cubicBezTo>
                    <a:cubicBezTo>
                      <a:pt x="86244" y="29074"/>
                      <a:pt x="82277" y="30283"/>
                      <a:pt x="78810" y="31204"/>
                    </a:cubicBezTo>
                    <a:lnTo>
                      <a:pt x="78810" y="48406"/>
                    </a:lnTo>
                    <a:lnTo>
                      <a:pt x="101813" y="48406"/>
                    </a:lnTo>
                    <a:lnTo>
                      <a:pt x="101813" y="60408"/>
                    </a:lnTo>
                    <a:lnTo>
                      <a:pt x="78810" y="60408"/>
                    </a:lnTo>
                    <a:lnTo>
                      <a:pt x="78810" y="78810"/>
                    </a:lnTo>
                    <a:lnTo>
                      <a:pt x="108413" y="78810"/>
                    </a:lnTo>
                    <a:close/>
                    <a:moveTo>
                      <a:pt x="285236" y="0"/>
                    </a:moveTo>
                    <a:lnTo>
                      <a:pt x="299837" y="600"/>
                    </a:lnTo>
                    <a:lnTo>
                      <a:pt x="299837" y="17002"/>
                    </a:lnTo>
                    <a:lnTo>
                      <a:pt x="367446" y="17002"/>
                    </a:lnTo>
                    <a:lnTo>
                      <a:pt x="367446" y="30004"/>
                    </a:lnTo>
                    <a:lnTo>
                      <a:pt x="299837" y="30004"/>
                    </a:lnTo>
                    <a:lnTo>
                      <a:pt x="299837" y="47806"/>
                    </a:lnTo>
                    <a:lnTo>
                      <a:pt x="371446" y="47806"/>
                    </a:lnTo>
                    <a:lnTo>
                      <a:pt x="371446" y="83810"/>
                    </a:lnTo>
                    <a:lnTo>
                      <a:pt x="356644" y="83810"/>
                    </a:lnTo>
                    <a:lnTo>
                      <a:pt x="356644" y="61008"/>
                    </a:lnTo>
                    <a:lnTo>
                      <a:pt x="287036" y="61008"/>
                    </a:lnTo>
                    <a:lnTo>
                      <a:pt x="292036" y="67008"/>
                    </a:lnTo>
                    <a:cubicBezTo>
                      <a:pt x="287269" y="70680"/>
                      <a:pt x="282602" y="74038"/>
                      <a:pt x="278035" y="77085"/>
                    </a:cubicBezTo>
                    <a:cubicBezTo>
                      <a:pt x="273467" y="80131"/>
                      <a:pt x="268800" y="83040"/>
                      <a:pt x="264033" y="85811"/>
                    </a:cubicBezTo>
                    <a:cubicBezTo>
                      <a:pt x="267170" y="85808"/>
                      <a:pt x="271230" y="85769"/>
                      <a:pt x="276212" y="85692"/>
                    </a:cubicBezTo>
                    <a:cubicBezTo>
                      <a:pt x="281194" y="85616"/>
                      <a:pt x="286276" y="85517"/>
                      <a:pt x="291459" y="85396"/>
                    </a:cubicBezTo>
                    <a:cubicBezTo>
                      <a:pt x="296641" y="85275"/>
                      <a:pt x="301100" y="85146"/>
                      <a:pt x="304838" y="85011"/>
                    </a:cubicBezTo>
                    <a:cubicBezTo>
                      <a:pt x="309655" y="82106"/>
                      <a:pt x="314272" y="79214"/>
                      <a:pt x="318690" y="76334"/>
                    </a:cubicBezTo>
                    <a:cubicBezTo>
                      <a:pt x="323107" y="73455"/>
                      <a:pt x="327224" y="70613"/>
                      <a:pt x="331041" y="67808"/>
                    </a:cubicBezTo>
                    <a:lnTo>
                      <a:pt x="339042" y="78810"/>
                    </a:lnTo>
                    <a:cubicBezTo>
                      <a:pt x="327357" y="86727"/>
                      <a:pt x="315673" y="93895"/>
                      <a:pt x="303988" y="100312"/>
                    </a:cubicBezTo>
                    <a:cubicBezTo>
                      <a:pt x="292303" y="106730"/>
                      <a:pt x="280518" y="112297"/>
                      <a:pt x="268633" y="117015"/>
                    </a:cubicBezTo>
                    <a:cubicBezTo>
                      <a:pt x="274101" y="116939"/>
                      <a:pt x="281035" y="116779"/>
                      <a:pt x="289436" y="116533"/>
                    </a:cubicBezTo>
                    <a:cubicBezTo>
                      <a:pt x="297837" y="116287"/>
                      <a:pt x="306505" y="116008"/>
                      <a:pt x="315439" y="115696"/>
                    </a:cubicBezTo>
                    <a:cubicBezTo>
                      <a:pt x="324374" y="115384"/>
                      <a:pt x="332375" y="115090"/>
                      <a:pt x="339442" y="114814"/>
                    </a:cubicBezTo>
                    <a:cubicBezTo>
                      <a:pt x="336617" y="112497"/>
                      <a:pt x="333917" y="110380"/>
                      <a:pt x="331341" y="108464"/>
                    </a:cubicBezTo>
                    <a:cubicBezTo>
                      <a:pt x="328766" y="106547"/>
                      <a:pt x="326466" y="104930"/>
                      <a:pt x="324440" y="103613"/>
                    </a:cubicBezTo>
                    <a:lnTo>
                      <a:pt x="333042" y="94012"/>
                    </a:lnTo>
                    <a:cubicBezTo>
                      <a:pt x="336767" y="96387"/>
                      <a:pt x="341118" y="99548"/>
                      <a:pt x="346095" y="103494"/>
                    </a:cubicBezTo>
                    <a:cubicBezTo>
                      <a:pt x="351072" y="107441"/>
                      <a:pt x="355927" y="111520"/>
                      <a:pt x="360660" y="115733"/>
                    </a:cubicBezTo>
                    <a:cubicBezTo>
                      <a:pt x="365392" y="119946"/>
                      <a:pt x="369255" y="123640"/>
                      <a:pt x="372246" y="126816"/>
                    </a:cubicBezTo>
                    <a:lnTo>
                      <a:pt x="364245" y="138617"/>
                    </a:lnTo>
                    <a:cubicBezTo>
                      <a:pt x="362829" y="136900"/>
                      <a:pt x="361162" y="135033"/>
                      <a:pt x="359245" y="133017"/>
                    </a:cubicBezTo>
                    <a:cubicBezTo>
                      <a:pt x="357328" y="131000"/>
                      <a:pt x="355261" y="128933"/>
                      <a:pt x="353044" y="126816"/>
                    </a:cubicBezTo>
                    <a:cubicBezTo>
                      <a:pt x="347556" y="126916"/>
                      <a:pt x="340230" y="127066"/>
                      <a:pt x="331066" y="127266"/>
                    </a:cubicBezTo>
                    <a:cubicBezTo>
                      <a:pt x="321903" y="127466"/>
                      <a:pt x="312026" y="127716"/>
                      <a:pt x="301438" y="128016"/>
                    </a:cubicBezTo>
                    <a:lnTo>
                      <a:pt x="301438" y="155819"/>
                    </a:lnTo>
                    <a:cubicBezTo>
                      <a:pt x="301604" y="163975"/>
                      <a:pt x="299771" y="169767"/>
                      <a:pt x="295937" y="173197"/>
                    </a:cubicBezTo>
                    <a:cubicBezTo>
                      <a:pt x="292103" y="176626"/>
                      <a:pt x="285269" y="178568"/>
                      <a:pt x="275434" y="179022"/>
                    </a:cubicBezTo>
                    <a:lnTo>
                      <a:pt x="265433" y="179822"/>
                    </a:lnTo>
                    <a:lnTo>
                      <a:pt x="260832" y="165621"/>
                    </a:lnTo>
                    <a:lnTo>
                      <a:pt x="272834" y="164821"/>
                    </a:lnTo>
                    <a:cubicBezTo>
                      <a:pt x="278581" y="164596"/>
                      <a:pt x="282389" y="163545"/>
                      <a:pt x="284260" y="161670"/>
                    </a:cubicBezTo>
                    <a:cubicBezTo>
                      <a:pt x="286131" y="159795"/>
                      <a:pt x="286990" y="156645"/>
                      <a:pt x="286836" y="152219"/>
                    </a:cubicBezTo>
                    <a:lnTo>
                      <a:pt x="286836" y="128416"/>
                    </a:lnTo>
                    <a:cubicBezTo>
                      <a:pt x="276551" y="128720"/>
                      <a:pt x="267167" y="129062"/>
                      <a:pt x="258682" y="129441"/>
                    </a:cubicBezTo>
                    <a:cubicBezTo>
                      <a:pt x="250198" y="129820"/>
                      <a:pt x="243714" y="130212"/>
                      <a:pt x="239230" y="130616"/>
                    </a:cubicBezTo>
                    <a:cubicBezTo>
                      <a:pt x="236313" y="130929"/>
                      <a:pt x="232946" y="131254"/>
                      <a:pt x="229128" y="131591"/>
                    </a:cubicBezTo>
                    <a:cubicBezTo>
                      <a:pt x="225311" y="131929"/>
                      <a:pt x="221744" y="132204"/>
                      <a:pt x="218427" y="132417"/>
                    </a:cubicBezTo>
                    <a:lnTo>
                      <a:pt x="216427" y="119815"/>
                    </a:lnTo>
                    <a:cubicBezTo>
                      <a:pt x="219327" y="119619"/>
                      <a:pt x="222428" y="119311"/>
                      <a:pt x="225728" y="118890"/>
                    </a:cubicBezTo>
                    <a:cubicBezTo>
                      <a:pt x="229028" y="118469"/>
                      <a:pt x="231929" y="117911"/>
                      <a:pt x="234429" y="117215"/>
                    </a:cubicBezTo>
                    <a:cubicBezTo>
                      <a:pt x="242780" y="114781"/>
                      <a:pt x="251281" y="111747"/>
                      <a:pt x="259932" y="108113"/>
                    </a:cubicBezTo>
                    <a:cubicBezTo>
                      <a:pt x="268583" y="104480"/>
                      <a:pt x="277085" y="100446"/>
                      <a:pt x="285436" y="96012"/>
                    </a:cubicBezTo>
                    <a:lnTo>
                      <a:pt x="242630" y="97212"/>
                    </a:lnTo>
                    <a:cubicBezTo>
                      <a:pt x="240717" y="97220"/>
                      <a:pt x="238142" y="97304"/>
                      <a:pt x="234904" y="97462"/>
                    </a:cubicBezTo>
                    <a:cubicBezTo>
                      <a:pt x="231666" y="97620"/>
                      <a:pt x="229041" y="97804"/>
                      <a:pt x="227028" y="98012"/>
                    </a:cubicBezTo>
                    <a:lnTo>
                      <a:pt x="225228" y="88411"/>
                    </a:lnTo>
                    <a:cubicBezTo>
                      <a:pt x="228599" y="88132"/>
                      <a:pt x="231458" y="87840"/>
                      <a:pt x="233804" y="87536"/>
                    </a:cubicBezTo>
                    <a:cubicBezTo>
                      <a:pt x="236150" y="87232"/>
                      <a:pt x="238159" y="86790"/>
                      <a:pt x="239830" y="86211"/>
                    </a:cubicBezTo>
                    <a:cubicBezTo>
                      <a:pt x="245818" y="83223"/>
                      <a:pt x="252494" y="79497"/>
                      <a:pt x="259857" y="75034"/>
                    </a:cubicBezTo>
                    <a:cubicBezTo>
                      <a:pt x="267221" y="70571"/>
                      <a:pt x="274147" y="65896"/>
                      <a:pt x="280635" y="61008"/>
                    </a:cubicBezTo>
                    <a:lnTo>
                      <a:pt x="228428" y="61008"/>
                    </a:lnTo>
                    <a:lnTo>
                      <a:pt x="228428" y="83410"/>
                    </a:lnTo>
                    <a:lnTo>
                      <a:pt x="213627" y="83410"/>
                    </a:lnTo>
                    <a:lnTo>
                      <a:pt x="213627" y="47806"/>
                    </a:lnTo>
                    <a:lnTo>
                      <a:pt x="285236" y="47806"/>
                    </a:lnTo>
                    <a:lnTo>
                      <a:pt x="285236" y="30004"/>
                    </a:lnTo>
                    <a:lnTo>
                      <a:pt x="217827" y="30004"/>
                    </a:lnTo>
                    <a:lnTo>
                      <a:pt x="217827" y="17002"/>
                    </a:lnTo>
                    <a:lnTo>
                      <a:pt x="285236" y="170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="" xmlns:a16="http://schemas.microsoft.com/office/drawing/2014/main" id="{CFCD7583-442B-4DF7-BF09-7A8BE1DDB5B9}"/>
                  </a:ext>
                </a:extLst>
              </p:cNvPr>
              <p:cNvGrpSpPr/>
              <p:nvPr/>
            </p:nvGrpSpPr>
            <p:grpSpPr>
              <a:xfrm>
                <a:off x="1669728" y="2393891"/>
                <a:ext cx="1393521" cy="197675"/>
                <a:chOff x="1708395" y="2393891"/>
                <a:chExt cx="1393521" cy="197675"/>
              </a:xfrm>
            </p:grpSpPr>
            <p:sp>
              <p:nvSpPr>
                <p:cNvPr id="111" name="文本框 110">
                  <a:extLst>
                    <a:ext uri="{FF2B5EF4-FFF2-40B4-BE49-F238E27FC236}">
                      <a16:creationId xmlns="" xmlns:a16="http://schemas.microsoft.com/office/drawing/2014/main" id="{C7C9DC46-E119-4172-9AF2-D8C7E9965EEA}"/>
                    </a:ext>
                  </a:extLst>
                </p:cNvPr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2072891" y="2393891"/>
                  <a:ext cx="1029025" cy="19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490" h="167221">
                      <a:moveTo>
                        <a:pt x="473974" y="132474"/>
                      </a:moveTo>
                      <a:cubicBezTo>
                        <a:pt x="477438" y="134068"/>
                        <a:pt x="481710" y="136289"/>
                        <a:pt x="486789" y="139137"/>
                      </a:cubicBezTo>
                      <a:cubicBezTo>
                        <a:pt x="491869" y="141984"/>
                        <a:pt x="496878" y="144942"/>
                        <a:pt x="501817" y="148011"/>
                      </a:cubicBezTo>
                      <a:cubicBezTo>
                        <a:pt x="506756" y="151080"/>
                        <a:pt x="510746" y="153743"/>
                        <a:pt x="513788" y="156001"/>
                      </a:cubicBezTo>
                      <a:lnTo>
                        <a:pt x="507997" y="166678"/>
                      </a:lnTo>
                      <a:cubicBezTo>
                        <a:pt x="504956" y="164120"/>
                        <a:pt x="500983" y="161213"/>
                        <a:pt x="496079" y="157958"/>
                      </a:cubicBezTo>
                      <a:cubicBezTo>
                        <a:pt x="491175" y="154703"/>
                        <a:pt x="486211" y="151608"/>
                        <a:pt x="481186" y="148675"/>
                      </a:cubicBezTo>
                      <a:cubicBezTo>
                        <a:pt x="476161" y="145741"/>
                        <a:pt x="471947" y="143478"/>
                        <a:pt x="468544" y="141885"/>
                      </a:cubicBezTo>
                      <a:close/>
                      <a:moveTo>
                        <a:pt x="447732" y="132112"/>
                      </a:moveTo>
                      <a:lnTo>
                        <a:pt x="454066" y="142066"/>
                      </a:lnTo>
                      <a:cubicBezTo>
                        <a:pt x="450926" y="144537"/>
                        <a:pt x="446971" y="147256"/>
                        <a:pt x="442202" y="150223"/>
                      </a:cubicBezTo>
                      <a:cubicBezTo>
                        <a:pt x="437433" y="153190"/>
                        <a:pt x="432594" y="156057"/>
                        <a:pt x="427684" y="158823"/>
                      </a:cubicBezTo>
                      <a:cubicBezTo>
                        <a:pt x="422774" y="161589"/>
                        <a:pt x="418538" y="163906"/>
                        <a:pt x="414976" y="165774"/>
                      </a:cubicBezTo>
                      <a:lnTo>
                        <a:pt x="408280" y="154553"/>
                      </a:lnTo>
                      <a:cubicBezTo>
                        <a:pt x="411733" y="153100"/>
                        <a:pt x="415946" y="151080"/>
                        <a:pt x="420921" y="148494"/>
                      </a:cubicBezTo>
                      <a:cubicBezTo>
                        <a:pt x="425896" y="145908"/>
                        <a:pt x="430820" y="143151"/>
                        <a:pt x="435694" y="140223"/>
                      </a:cubicBezTo>
                      <a:cubicBezTo>
                        <a:pt x="440568" y="137295"/>
                        <a:pt x="444581" y="134591"/>
                        <a:pt x="447732" y="132112"/>
                      </a:cubicBezTo>
                      <a:close/>
                      <a:moveTo>
                        <a:pt x="776564" y="108404"/>
                      </a:moveTo>
                      <a:lnTo>
                        <a:pt x="776564" y="141704"/>
                      </a:lnTo>
                      <a:lnTo>
                        <a:pt x="843886" y="141704"/>
                      </a:lnTo>
                      <a:lnTo>
                        <a:pt x="843886" y="108404"/>
                      </a:lnTo>
                      <a:close/>
                      <a:moveTo>
                        <a:pt x="441760" y="105147"/>
                      </a:moveTo>
                      <a:lnTo>
                        <a:pt x="441760" y="118539"/>
                      </a:lnTo>
                      <a:lnTo>
                        <a:pt x="480127" y="118539"/>
                      </a:lnTo>
                      <a:lnTo>
                        <a:pt x="480127" y="105147"/>
                      </a:lnTo>
                      <a:close/>
                      <a:moveTo>
                        <a:pt x="244316" y="104242"/>
                      </a:moveTo>
                      <a:lnTo>
                        <a:pt x="257527" y="104604"/>
                      </a:lnTo>
                      <a:lnTo>
                        <a:pt x="257527" y="120892"/>
                      </a:lnTo>
                      <a:lnTo>
                        <a:pt x="291732" y="120892"/>
                      </a:lnTo>
                      <a:lnTo>
                        <a:pt x="291732" y="131750"/>
                      </a:lnTo>
                      <a:lnTo>
                        <a:pt x="257527" y="131750"/>
                      </a:lnTo>
                      <a:lnTo>
                        <a:pt x="257527" y="148943"/>
                      </a:lnTo>
                      <a:lnTo>
                        <a:pt x="323221" y="148943"/>
                      </a:lnTo>
                      <a:lnTo>
                        <a:pt x="323221" y="160163"/>
                      </a:lnTo>
                      <a:lnTo>
                        <a:pt x="178079" y="160163"/>
                      </a:lnTo>
                      <a:lnTo>
                        <a:pt x="178079" y="148943"/>
                      </a:lnTo>
                      <a:lnTo>
                        <a:pt x="244316" y="148943"/>
                      </a:lnTo>
                      <a:lnTo>
                        <a:pt x="244316" y="131750"/>
                      </a:lnTo>
                      <a:lnTo>
                        <a:pt x="209207" y="131750"/>
                      </a:lnTo>
                      <a:lnTo>
                        <a:pt x="209207" y="120892"/>
                      </a:lnTo>
                      <a:lnTo>
                        <a:pt x="244316" y="120892"/>
                      </a:lnTo>
                      <a:close/>
                      <a:moveTo>
                        <a:pt x="569890" y="97546"/>
                      </a:moveTo>
                      <a:cubicBezTo>
                        <a:pt x="571919" y="100717"/>
                        <a:pt x="574151" y="104781"/>
                        <a:pt x="576586" y="109739"/>
                      </a:cubicBezTo>
                      <a:cubicBezTo>
                        <a:pt x="579022" y="114697"/>
                        <a:pt x="580892" y="118897"/>
                        <a:pt x="582197" y="122340"/>
                      </a:cubicBezTo>
                      <a:lnTo>
                        <a:pt x="573148" y="127588"/>
                      </a:lnTo>
                      <a:cubicBezTo>
                        <a:pt x="571938" y="123614"/>
                        <a:pt x="570150" y="119074"/>
                        <a:pt x="567786" y="113969"/>
                      </a:cubicBezTo>
                      <a:cubicBezTo>
                        <a:pt x="565423" y="108864"/>
                        <a:pt x="563228" y="104777"/>
                        <a:pt x="561204" y="101708"/>
                      </a:cubicBezTo>
                      <a:close/>
                      <a:moveTo>
                        <a:pt x="12125" y="81801"/>
                      </a:moveTo>
                      <a:lnTo>
                        <a:pt x="12125" y="123063"/>
                      </a:lnTo>
                      <a:lnTo>
                        <a:pt x="41081" y="123063"/>
                      </a:lnTo>
                      <a:lnTo>
                        <a:pt x="41081" y="81801"/>
                      </a:lnTo>
                      <a:close/>
                      <a:moveTo>
                        <a:pt x="441760" y="81077"/>
                      </a:moveTo>
                      <a:lnTo>
                        <a:pt x="441760" y="94831"/>
                      </a:lnTo>
                      <a:lnTo>
                        <a:pt x="480127" y="94831"/>
                      </a:lnTo>
                      <a:lnTo>
                        <a:pt x="480127" y="81077"/>
                      </a:lnTo>
                      <a:close/>
                      <a:moveTo>
                        <a:pt x="216808" y="73476"/>
                      </a:moveTo>
                      <a:lnTo>
                        <a:pt x="216808" y="85783"/>
                      </a:lnTo>
                      <a:lnTo>
                        <a:pt x="284674" y="85783"/>
                      </a:lnTo>
                      <a:lnTo>
                        <a:pt x="284674" y="73476"/>
                      </a:lnTo>
                      <a:close/>
                      <a:moveTo>
                        <a:pt x="84877" y="67323"/>
                      </a:moveTo>
                      <a:lnTo>
                        <a:pt x="84877" y="77820"/>
                      </a:lnTo>
                      <a:cubicBezTo>
                        <a:pt x="84877" y="84848"/>
                        <a:pt x="84696" y="91242"/>
                        <a:pt x="84334" y="97003"/>
                      </a:cubicBezTo>
                      <a:lnTo>
                        <a:pt x="125235" y="97003"/>
                      </a:lnTo>
                      <a:lnTo>
                        <a:pt x="125235" y="67323"/>
                      </a:lnTo>
                      <a:close/>
                      <a:moveTo>
                        <a:pt x="441760" y="57550"/>
                      </a:moveTo>
                      <a:lnTo>
                        <a:pt x="441760" y="70943"/>
                      </a:lnTo>
                      <a:lnTo>
                        <a:pt x="480127" y="70943"/>
                      </a:lnTo>
                      <a:lnTo>
                        <a:pt x="480127" y="57550"/>
                      </a:lnTo>
                      <a:close/>
                      <a:moveTo>
                        <a:pt x="216808" y="51216"/>
                      </a:moveTo>
                      <a:lnTo>
                        <a:pt x="216808" y="63161"/>
                      </a:lnTo>
                      <a:lnTo>
                        <a:pt x="284674" y="63161"/>
                      </a:lnTo>
                      <a:lnTo>
                        <a:pt x="284674" y="51216"/>
                      </a:lnTo>
                      <a:close/>
                      <a:moveTo>
                        <a:pt x="569890" y="40539"/>
                      </a:moveTo>
                      <a:cubicBezTo>
                        <a:pt x="571840" y="43446"/>
                        <a:pt x="574049" y="47314"/>
                        <a:pt x="576518" y="52144"/>
                      </a:cubicBezTo>
                      <a:cubicBezTo>
                        <a:pt x="578988" y="56974"/>
                        <a:pt x="580881" y="61068"/>
                        <a:pt x="582197" y="64427"/>
                      </a:cubicBezTo>
                      <a:lnTo>
                        <a:pt x="573510" y="69676"/>
                      </a:lnTo>
                      <a:cubicBezTo>
                        <a:pt x="572209" y="65819"/>
                        <a:pt x="570377" y="61407"/>
                        <a:pt x="568013" y="56442"/>
                      </a:cubicBezTo>
                      <a:cubicBezTo>
                        <a:pt x="565649" y="51476"/>
                        <a:pt x="563500" y="47382"/>
                        <a:pt x="561565" y="44158"/>
                      </a:cubicBezTo>
                      <a:close/>
                      <a:moveTo>
                        <a:pt x="798281" y="38367"/>
                      </a:moveTo>
                      <a:lnTo>
                        <a:pt x="812216" y="38910"/>
                      </a:lnTo>
                      <a:lnTo>
                        <a:pt x="812216" y="57731"/>
                      </a:lnTo>
                      <a:lnTo>
                        <a:pt x="870490" y="57731"/>
                      </a:lnTo>
                      <a:lnTo>
                        <a:pt x="870490" y="70400"/>
                      </a:lnTo>
                      <a:lnTo>
                        <a:pt x="812216" y="70400"/>
                      </a:lnTo>
                      <a:lnTo>
                        <a:pt x="812216" y="95374"/>
                      </a:lnTo>
                      <a:lnTo>
                        <a:pt x="857822" y="95374"/>
                      </a:lnTo>
                      <a:lnTo>
                        <a:pt x="857822" y="165050"/>
                      </a:lnTo>
                      <a:lnTo>
                        <a:pt x="843886" y="165050"/>
                      </a:lnTo>
                      <a:lnTo>
                        <a:pt x="843886" y="154372"/>
                      </a:lnTo>
                      <a:lnTo>
                        <a:pt x="776564" y="154372"/>
                      </a:lnTo>
                      <a:lnTo>
                        <a:pt x="776564" y="165050"/>
                      </a:lnTo>
                      <a:lnTo>
                        <a:pt x="762810" y="165050"/>
                      </a:lnTo>
                      <a:lnTo>
                        <a:pt x="762810" y="95374"/>
                      </a:lnTo>
                      <a:lnTo>
                        <a:pt x="798281" y="95374"/>
                      </a:lnTo>
                      <a:close/>
                      <a:moveTo>
                        <a:pt x="429273" y="34929"/>
                      </a:moveTo>
                      <a:lnTo>
                        <a:pt x="441760" y="35291"/>
                      </a:lnTo>
                      <a:lnTo>
                        <a:pt x="441760" y="47054"/>
                      </a:lnTo>
                      <a:lnTo>
                        <a:pt x="480127" y="47054"/>
                      </a:lnTo>
                      <a:lnTo>
                        <a:pt x="480127" y="34929"/>
                      </a:lnTo>
                      <a:lnTo>
                        <a:pt x="492614" y="35291"/>
                      </a:lnTo>
                      <a:lnTo>
                        <a:pt x="492614" y="47054"/>
                      </a:lnTo>
                      <a:lnTo>
                        <a:pt x="507816" y="47054"/>
                      </a:lnTo>
                      <a:lnTo>
                        <a:pt x="507816" y="57550"/>
                      </a:lnTo>
                      <a:lnTo>
                        <a:pt x="492614" y="57550"/>
                      </a:lnTo>
                      <a:lnTo>
                        <a:pt x="492614" y="118539"/>
                      </a:lnTo>
                      <a:lnTo>
                        <a:pt x="513064" y="118539"/>
                      </a:lnTo>
                      <a:lnTo>
                        <a:pt x="513064" y="129579"/>
                      </a:lnTo>
                      <a:lnTo>
                        <a:pt x="412623" y="129579"/>
                      </a:lnTo>
                      <a:lnTo>
                        <a:pt x="412623" y="118539"/>
                      </a:lnTo>
                      <a:lnTo>
                        <a:pt x="429273" y="118539"/>
                      </a:lnTo>
                      <a:lnTo>
                        <a:pt x="429273" y="57550"/>
                      </a:lnTo>
                      <a:lnTo>
                        <a:pt x="415157" y="57550"/>
                      </a:lnTo>
                      <a:lnTo>
                        <a:pt x="415157" y="47054"/>
                      </a:lnTo>
                      <a:lnTo>
                        <a:pt x="429273" y="47054"/>
                      </a:lnTo>
                      <a:close/>
                      <a:moveTo>
                        <a:pt x="638661" y="34748"/>
                      </a:moveTo>
                      <a:lnTo>
                        <a:pt x="651148" y="35110"/>
                      </a:lnTo>
                      <a:cubicBezTo>
                        <a:pt x="651145" y="37221"/>
                        <a:pt x="651111" y="40800"/>
                        <a:pt x="651048" y="45847"/>
                      </a:cubicBezTo>
                      <a:cubicBezTo>
                        <a:pt x="650984" y="50895"/>
                        <a:pt x="650910" y="55962"/>
                        <a:pt x="650826" y="61049"/>
                      </a:cubicBezTo>
                      <a:cubicBezTo>
                        <a:pt x="650743" y="66137"/>
                        <a:pt x="650669" y="69796"/>
                        <a:pt x="650605" y="72028"/>
                      </a:cubicBezTo>
                      <a:cubicBezTo>
                        <a:pt x="650454" y="81801"/>
                        <a:pt x="649670" y="90669"/>
                        <a:pt x="648252" y="98632"/>
                      </a:cubicBezTo>
                      <a:lnTo>
                        <a:pt x="656034" y="99175"/>
                      </a:lnTo>
                      <a:lnTo>
                        <a:pt x="656034" y="136637"/>
                      </a:lnTo>
                      <a:cubicBezTo>
                        <a:pt x="655974" y="140806"/>
                        <a:pt x="656592" y="143732"/>
                        <a:pt x="657889" y="145414"/>
                      </a:cubicBezTo>
                      <a:cubicBezTo>
                        <a:pt x="659186" y="147095"/>
                        <a:pt x="661524" y="148030"/>
                        <a:pt x="664902" y="148219"/>
                      </a:cubicBezTo>
                      <a:cubicBezTo>
                        <a:pt x="665890" y="148309"/>
                        <a:pt x="666855" y="148355"/>
                        <a:pt x="667798" y="148355"/>
                      </a:cubicBezTo>
                      <a:cubicBezTo>
                        <a:pt x="668740" y="148355"/>
                        <a:pt x="669706" y="148309"/>
                        <a:pt x="670693" y="148219"/>
                      </a:cubicBezTo>
                      <a:cubicBezTo>
                        <a:pt x="673883" y="147993"/>
                        <a:pt x="676190" y="147224"/>
                        <a:pt x="677616" y="145912"/>
                      </a:cubicBezTo>
                      <a:cubicBezTo>
                        <a:pt x="679041" y="144599"/>
                        <a:pt x="679991" y="142473"/>
                        <a:pt x="680466" y="139532"/>
                      </a:cubicBezTo>
                      <a:cubicBezTo>
                        <a:pt x="681001" y="136358"/>
                        <a:pt x="681378" y="133160"/>
                        <a:pt x="681597" y="129940"/>
                      </a:cubicBezTo>
                      <a:cubicBezTo>
                        <a:pt x="681816" y="126721"/>
                        <a:pt x="681921" y="123523"/>
                        <a:pt x="681914" y="120349"/>
                      </a:cubicBezTo>
                      <a:lnTo>
                        <a:pt x="692772" y="124511"/>
                      </a:lnTo>
                      <a:cubicBezTo>
                        <a:pt x="692614" y="128504"/>
                        <a:pt x="692388" y="132508"/>
                        <a:pt x="692094" y="136523"/>
                      </a:cubicBezTo>
                      <a:cubicBezTo>
                        <a:pt x="691800" y="140539"/>
                        <a:pt x="691302" y="144498"/>
                        <a:pt x="690601" y="148400"/>
                      </a:cubicBezTo>
                      <a:cubicBezTo>
                        <a:pt x="689982" y="152238"/>
                        <a:pt x="688369" y="155058"/>
                        <a:pt x="685760" y="156861"/>
                      </a:cubicBezTo>
                      <a:cubicBezTo>
                        <a:pt x="683151" y="158663"/>
                        <a:pt x="678913" y="159764"/>
                        <a:pt x="673046" y="160163"/>
                      </a:cubicBezTo>
                      <a:cubicBezTo>
                        <a:pt x="670867" y="160344"/>
                        <a:pt x="668665" y="160435"/>
                        <a:pt x="666440" y="160435"/>
                      </a:cubicBezTo>
                      <a:cubicBezTo>
                        <a:pt x="664216" y="160435"/>
                        <a:pt x="662014" y="160344"/>
                        <a:pt x="659835" y="160163"/>
                      </a:cubicBezTo>
                      <a:cubicBezTo>
                        <a:pt x="654364" y="159828"/>
                        <a:pt x="650420" y="158282"/>
                        <a:pt x="648004" y="155526"/>
                      </a:cubicBezTo>
                      <a:cubicBezTo>
                        <a:pt x="645587" y="152770"/>
                        <a:pt x="644403" y="148102"/>
                        <a:pt x="644452" y="141523"/>
                      </a:cubicBezTo>
                      <a:lnTo>
                        <a:pt x="644452" y="113834"/>
                      </a:lnTo>
                      <a:cubicBezTo>
                        <a:pt x="641093" y="123961"/>
                        <a:pt x="635957" y="133251"/>
                        <a:pt x="629047" y="141704"/>
                      </a:cubicBezTo>
                      <a:cubicBezTo>
                        <a:pt x="622136" y="150157"/>
                        <a:pt x="612974" y="158361"/>
                        <a:pt x="601561" y="166316"/>
                      </a:cubicBezTo>
                      <a:lnTo>
                        <a:pt x="593598" y="156001"/>
                      </a:lnTo>
                      <a:cubicBezTo>
                        <a:pt x="605699" y="147911"/>
                        <a:pt x="614937" y="139921"/>
                        <a:pt x="621314" y="132032"/>
                      </a:cubicBezTo>
                      <a:cubicBezTo>
                        <a:pt x="627691" y="124143"/>
                        <a:pt x="632076" y="115308"/>
                        <a:pt x="634472" y="105529"/>
                      </a:cubicBezTo>
                      <a:cubicBezTo>
                        <a:pt x="636867" y="95750"/>
                        <a:pt x="638142" y="83979"/>
                        <a:pt x="638299" y="70219"/>
                      </a:cubicBezTo>
                      <a:cubicBezTo>
                        <a:pt x="638360" y="68068"/>
                        <a:pt x="638418" y="64587"/>
                        <a:pt x="638473" y="59776"/>
                      </a:cubicBezTo>
                      <a:cubicBezTo>
                        <a:pt x="638528" y="54964"/>
                        <a:pt x="638573" y="50143"/>
                        <a:pt x="638607" y="45311"/>
                      </a:cubicBezTo>
                      <a:cubicBezTo>
                        <a:pt x="638642" y="40480"/>
                        <a:pt x="638660" y="36958"/>
                        <a:pt x="638661" y="34748"/>
                      </a:cubicBezTo>
                      <a:close/>
                      <a:moveTo>
                        <a:pt x="558127" y="32033"/>
                      </a:moveTo>
                      <a:lnTo>
                        <a:pt x="558127" y="77820"/>
                      </a:lnTo>
                      <a:lnTo>
                        <a:pt x="584368" y="77820"/>
                      </a:lnTo>
                      <a:lnTo>
                        <a:pt x="584368" y="32033"/>
                      </a:lnTo>
                      <a:close/>
                      <a:moveTo>
                        <a:pt x="12125" y="28775"/>
                      </a:moveTo>
                      <a:lnTo>
                        <a:pt x="12125" y="68771"/>
                      </a:lnTo>
                      <a:lnTo>
                        <a:pt x="41081" y="68771"/>
                      </a:lnTo>
                      <a:lnTo>
                        <a:pt x="41081" y="28775"/>
                      </a:lnTo>
                      <a:close/>
                      <a:moveTo>
                        <a:pt x="216808" y="28413"/>
                      </a:moveTo>
                      <a:lnTo>
                        <a:pt x="216808" y="40720"/>
                      </a:lnTo>
                      <a:lnTo>
                        <a:pt x="284674" y="40720"/>
                      </a:lnTo>
                      <a:lnTo>
                        <a:pt x="284674" y="28413"/>
                      </a:lnTo>
                      <a:close/>
                      <a:moveTo>
                        <a:pt x="84877" y="24975"/>
                      </a:moveTo>
                      <a:lnTo>
                        <a:pt x="84877" y="54836"/>
                      </a:lnTo>
                      <a:lnTo>
                        <a:pt x="125235" y="54836"/>
                      </a:lnTo>
                      <a:lnTo>
                        <a:pt x="125235" y="24975"/>
                      </a:lnTo>
                      <a:close/>
                      <a:moveTo>
                        <a:pt x="0" y="15564"/>
                      </a:moveTo>
                      <a:lnTo>
                        <a:pt x="52845" y="15564"/>
                      </a:lnTo>
                      <a:lnTo>
                        <a:pt x="52845" y="136094"/>
                      </a:lnTo>
                      <a:lnTo>
                        <a:pt x="0" y="136094"/>
                      </a:lnTo>
                      <a:close/>
                      <a:moveTo>
                        <a:pt x="71847" y="11945"/>
                      </a:moveTo>
                      <a:lnTo>
                        <a:pt x="138084" y="11945"/>
                      </a:lnTo>
                      <a:lnTo>
                        <a:pt x="138084" y="140980"/>
                      </a:lnTo>
                      <a:cubicBezTo>
                        <a:pt x="138254" y="148898"/>
                        <a:pt x="136557" y="154327"/>
                        <a:pt x="132994" y="157268"/>
                      </a:cubicBezTo>
                      <a:cubicBezTo>
                        <a:pt x="129431" y="160209"/>
                        <a:pt x="122984" y="162018"/>
                        <a:pt x="113652" y="162697"/>
                      </a:cubicBezTo>
                      <a:lnTo>
                        <a:pt x="104423" y="163602"/>
                      </a:lnTo>
                      <a:lnTo>
                        <a:pt x="99898" y="150210"/>
                      </a:lnTo>
                      <a:lnTo>
                        <a:pt x="111662" y="149305"/>
                      </a:lnTo>
                      <a:cubicBezTo>
                        <a:pt x="117294" y="148992"/>
                        <a:pt x="121004" y="148079"/>
                        <a:pt x="122792" y="146568"/>
                      </a:cubicBezTo>
                      <a:cubicBezTo>
                        <a:pt x="124579" y="145056"/>
                        <a:pt x="125393" y="142107"/>
                        <a:pt x="125235" y="137722"/>
                      </a:cubicBezTo>
                      <a:lnTo>
                        <a:pt x="125235" y="109852"/>
                      </a:lnTo>
                      <a:lnTo>
                        <a:pt x="82887" y="109852"/>
                      </a:lnTo>
                      <a:cubicBezTo>
                        <a:pt x="81171" y="121676"/>
                        <a:pt x="77725" y="131916"/>
                        <a:pt x="72548" y="140573"/>
                      </a:cubicBezTo>
                      <a:cubicBezTo>
                        <a:pt x="67372" y="149229"/>
                        <a:pt x="59899" y="158112"/>
                        <a:pt x="50130" y="167221"/>
                      </a:cubicBezTo>
                      <a:lnTo>
                        <a:pt x="39815" y="159077"/>
                      </a:lnTo>
                      <a:cubicBezTo>
                        <a:pt x="46906" y="152609"/>
                        <a:pt x="52596" y="146645"/>
                        <a:pt x="56883" y="141186"/>
                      </a:cubicBezTo>
                      <a:cubicBezTo>
                        <a:pt x="61170" y="135727"/>
                        <a:pt x="64393" y="129950"/>
                        <a:pt x="66554" y="123855"/>
                      </a:cubicBezTo>
                      <a:cubicBezTo>
                        <a:pt x="68714" y="117760"/>
                        <a:pt x="70150" y="110524"/>
                        <a:pt x="70863" y="102147"/>
                      </a:cubicBezTo>
                      <a:cubicBezTo>
                        <a:pt x="71576" y="93769"/>
                        <a:pt x="71904" y="83428"/>
                        <a:pt x="71847" y="71124"/>
                      </a:cubicBezTo>
                      <a:close/>
                      <a:moveTo>
                        <a:pt x="610972" y="11040"/>
                      </a:moveTo>
                      <a:lnTo>
                        <a:pt x="679923" y="11040"/>
                      </a:lnTo>
                      <a:lnTo>
                        <a:pt x="679923" y="111843"/>
                      </a:lnTo>
                      <a:lnTo>
                        <a:pt x="667798" y="111843"/>
                      </a:lnTo>
                      <a:lnTo>
                        <a:pt x="667798" y="22622"/>
                      </a:lnTo>
                      <a:lnTo>
                        <a:pt x="623459" y="22622"/>
                      </a:lnTo>
                      <a:lnTo>
                        <a:pt x="623459" y="112205"/>
                      </a:lnTo>
                      <a:lnTo>
                        <a:pt x="610972" y="112205"/>
                      </a:lnTo>
                      <a:close/>
                      <a:moveTo>
                        <a:pt x="203778" y="3620"/>
                      </a:moveTo>
                      <a:lnTo>
                        <a:pt x="216808" y="3982"/>
                      </a:lnTo>
                      <a:lnTo>
                        <a:pt x="216808" y="17736"/>
                      </a:lnTo>
                      <a:lnTo>
                        <a:pt x="284674" y="17736"/>
                      </a:lnTo>
                      <a:lnTo>
                        <a:pt x="284674" y="3620"/>
                      </a:lnTo>
                      <a:lnTo>
                        <a:pt x="297704" y="3982"/>
                      </a:lnTo>
                      <a:lnTo>
                        <a:pt x="297704" y="17736"/>
                      </a:lnTo>
                      <a:lnTo>
                        <a:pt x="323945" y="17736"/>
                      </a:lnTo>
                      <a:lnTo>
                        <a:pt x="323945" y="28413"/>
                      </a:lnTo>
                      <a:lnTo>
                        <a:pt x="297704" y="28413"/>
                      </a:lnTo>
                      <a:lnTo>
                        <a:pt x="297704" y="85783"/>
                      </a:lnTo>
                      <a:lnTo>
                        <a:pt x="329736" y="85783"/>
                      </a:lnTo>
                      <a:lnTo>
                        <a:pt x="329736" y="96641"/>
                      </a:lnTo>
                      <a:lnTo>
                        <a:pt x="286483" y="96641"/>
                      </a:lnTo>
                      <a:cubicBezTo>
                        <a:pt x="292501" y="103605"/>
                        <a:pt x="299514" y="109585"/>
                        <a:pt x="307522" y="114580"/>
                      </a:cubicBezTo>
                      <a:cubicBezTo>
                        <a:pt x="315530" y="119576"/>
                        <a:pt x="324805" y="124153"/>
                        <a:pt x="335347" y="128312"/>
                      </a:cubicBezTo>
                      <a:lnTo>
                        <a:pt x="328108" y="139170"/>
                      </a:lnTo>
                      <a:cubicBezTo>
                        <a:pt x="315462" y="133541"/>
                        <a:pt x="304604" y="127426"/>
                        <a:pt x="295532" y="120824"/>
                      </a:cubicBezTo>
                      <a:cubicBezTo>
                        <a:pt x="286461" y="114222"/>
                        <a:pt x="278498" y="106161"/>
                        <a:pt x="271644" y="96641"/>
                      </a:cubicBezTo>
                      <a:lnTo>
                        <a:pt x="229657" y="96641"/>
                      </a:lnTo>
                      <a:cubicBezTo>
                        <a:pt x="224183" y="104857"/>
                        <a:pt x="216537" y="112767"/>
                        <a:pt x="206719" y="120371"/>
                      </a:cubicBezTo>
                      <a:cubicBezTo>
                        <a:pt x="196901" y="127976"/>
                        <a:pt x="185726" y="134846"/>
                        <a:pt x="173193" y="140980"/>
                      </a:cubicBezTo>
                      <a:lnTo>
                        <a:pt x="165773" y="129217"/>
                      </a:lnTo>
                      <a:cubicBezTo>
                        <a:pt x="176100" y="124670"/>
                        <a:pt x="185533" y="119647"/>
                        <a:pt x="194073" y="114150"/>
                      </a:cubicBezTo>
                      <a:cubicBezTo>
                        <a:pt x="202613" y="108653"/>
                        <a:pt x="209648" y="102817"/>
                        <a:pt x="215179" y="96641"/>
                      </a:cubicBezTo>
                      <a:lnTo>
                        <a:pt x="172107" y="96641"/>
                      </a:lnTo>
                      <a:lnTo>
                        <a:pt x="172107" y="85783"/>
                      </a:lnTo>
                      <a:lnTo>
                        <a:pt x="203778" y="85783"/>
                      </a:lnTo>
                      <a:lnTo>
                        <a:pt x="203778" y="28413"/>
                      </a:lnTo>
                      <a:lnTo>
                        <a:pt x="177717" y="28413"/>
                      </a:lnTo>
                      <a:lnTo>
                        <a:pt x="177717" y="17736"/>
                      </a:lnTo>
                      <a:lnTo>
                        <a:pt x="203778" y="17736"/>
                      </a:lnTo>
                      <a:close/>
                      <a:moveTo>
                        <a:pt x="567357" y="1629"/>
                      </a:moveTo>
                      <a:lnTo>
                        <a:pt x="580387" y="3077"/>
                      </a:lnTo>
                      <a:cubicBezTo>
                        <a:pt x="579814" y="5354"/>
                        <a:pt x="579014" y="8129"/>
                        <a:pt x="577989" y="11402"/>
                      </a:cubicBezTo>
                      <a:cubicBezTo>
                        <a:pt x="576963" y="14674"/>
                        <a:pt x="575893" y="17811"/>
                        <a:pt x="574777" y="20813"/>
                      </a:cubicBezTo>
                      <a:lnTo>
                        <a:pt x="595951" y="20813"/>
                      </a:lnTo>
                      <a:lnTo>
                        <a:pt x="595951" y="144057"/>
                      </a:lnTo>
                      <a:cubicBezTo>
                        <a:pt x="596071" y="150681"/>
                        <a:pt x="594654" y="155303"/>
                        <a:pt x="591698" y="157924"/>
                      </a:cubicBezTo>
                      <a:cubicBezTo>
                        <a:pt x="588742" y="160544"/>
                        <a:pt x="583524" y="162135"/>
                        <a:pt x="576043" y="162697"/>
                      </a:cubicBezTo>
                      <a:lnTo>
                        <a:pt x="568443" y="163421"/>
                      </a:lnTo>
                      <a:lnTo>
                        <a:pt x="564280" y="151296"/>
                      </a:lnTo>
                      <a:lnTo>
                        <a:pt x="573872" y="150391"/>
                      </a:lnTo>
                      <a:cubicBezTo>
                        <a:pt x="578268" y="150014"/>
                        <a:pt x="581148" y="149139"/>
                        <a:pt x="582513" y="147767"/>
                      </a:cubicBezTo>
                      <a:cubicBezTo>
                        <a:pt x="583878" y="146394"/>
                        <a:pt x="584496" y="144072"/>
                        <a:pt x="584368" y="140799"/>
                      </a:cubicBezTo>
                      <a:lnTo>
                        <a:pt x="584368" y="89402"/>
                      </a:lnTo>
                      <a:lnTo>
                        <a:pt x="558127" y="89402"/>
                      </a:lnTo>
                      <a:cubicBezTo>
                        <a:pt x="557887" y="103593"/>
                        <a:pt x="557141" y="115126"/>
                        <a:pt x="555888" y="124002"/>
                      </a:cubicBezTo>
                      <a:cubicBezTo>
                        <a:pt x="554636" y="132877"/>
                        <a:pt x="552871" y="140456"/>
                        <a:pt x="550593" y="146738"/>
                      </a:cubicBezTo>
                      <a:cubicBezTo>
                        <a:pt x="548315" y="153019"/>
                        <a:pt x="545518" y="159365"/>
                        <a:pt x="542201" y="165774"/>
                      </a:cubicBezTo>
                      <a:lnTo>
                        <a:pt x="530438" y="159982"/>
                      </a:lnTo>
                      <a:cubicBezTo>
                        <a:pt x="533245" y="155471"/>
                        <a:pt x="535835" y="150297"/>
                        <a:pt x="538206" y="144459"/>
                      </a:cubicBezTo>
                      <a:cubicBezTo>
                        <a:pt x="540578" y="138621"/>
                        <a:pt x="542537" y="131315"/>
                        <a:pt x="544085" y="122541"/>
                      </a:cubicBezTo>
                      <a:cubicBezTo>
                        <a:pt x="545632" y="113767"/>
                        <a:pt x="546573" y="102720"/>
                        <a:pt x="546906" y="89402"/>
                      </a:cubicBezTo>
                      <a:lnTo>
                        <a:pt x="531343" y="89402"/>
                      </a:lnTo>
                      <a:lnTo>
                        <a:pt x="531343" y="77820"/>
                      </a:lnTo>
                      <a:lnTo>
                        <a:pt x="546906" y="77820"/>
                      </a:lnTo>
                      <a:lnTo>
                        <a:pt x="546906" y="20813"/>
                      </a:lnTo>
                      <a:lnTo>
                        <a:pt x="562108" y="20813"/>
                      </a:lnTo>
                      <a:cubicBezTo>
                        <a:pt x="563221" y="17694"/>
                        <a:pt x="564254" y="14339"/>
                        <a:pt x="565208" y="10746"/>
                      </a:cubicBezTo>
                      <a:cubicBezTo>
                        <a:pt x="566161" y="7153"/>
                        <a:pt x="566878" y="4114"/>
                        <a:pt x="567357" y="1629"/>
                      </a:cubicBezTo>
                      <a:close/>
                      <a:moveTo>
                        <a:pt x="807149" y="1448"/>
                      </a:moveTo>
                      <a:cubicBezTo>
                        <a:pt x="808095" y="3646"/>
                        <a:pt x="809188" y="6489"/>
                        <a:pt x="810429" y="9977"/>
                      </a:cubicBezTo>
                      <a:cubicBezTo>
                        <a:pt x="811669" y="13464"/>
                        <a:pt x="812808" y="16895"/>
                        <a:pt x="813845" y="20270"/>
                      </a:cubicBezTo>
                      <a:lnTo>
                        <a:pt x="868318" y="20270"/>
                      </a:lnTo>
                      <a:lnTo>
                        <a:pt x="868318" y="33119"/>
                      </a:lnTo>
                      <a:lnTo>
                        <a:pt x="747970" y="33119"/>
                      </a:lnTo>
                      <a:lnTo>
                        <a:pt x="747970" y="73295"/>
                      </a:lnTo>
                      <a:cubicBezTo>
                        <a:pt x="748008" y="88213"/>
                        <a:pt x="747328" y="100786"/>
                        <a:pt x="745932" y="111012"/>
                      </a:cubicBezTo>
                      <a:cubicBezTo>
                        <a:pt x="744536" y="121238"/>
                        <a:pt x="742194" y="130459"/>
                        <a:pt x="738907" y="138674"/>
                      </a:cubicBezTo>
                      <a:cubicBezTo>
                        <a:pt x="735621" y="146890"/>
                        <a:pt x="731161" y="155440"/>
                        <a:pt x="725529" y="164326"/>
                      </a:cubicBezTo>
                      <a:lnTo>
                        <a:pt x="711775" y="158535"/>
                      </a:lnTo>
                      <a:cubicBezTo>
                        <a:pt x="717464" y="149981"/>
                        <a:pt x="721951" y="141812"/>
                        <a:pt x="725234" y="134029"/>
                      </a:cubicBezTo>
                      <a:cubicBezTo>
                        <a:pt x="728517" y="126246"/>
                        <a:pt x="730845" y="117689"/>
                        <a:pt x="732218" y="108358"/>
                      </a:cubicBezTo>
                      <a:cubicBezTo>
                        <a:pt x="733591" y="99026"/>
                        <a:pt x="734257" y="87761"/>
                        <a:pt x="734216" y="74562"/>
                      </a:cubicBezTo>
                      <a:lnTo>
                        <a:pt x="734216" y="20270"/>
                      </a:lnTo>
                      <a:lnTo>
                        <a:pt x="798824" y="20270"/>
                      </a:lnTo>
                      <a:cubicBezTo>
                        <a:pt x="797896" y="17136"/>
                        <a:pt x="796946" y="14128"/>
                        <a:pt x="795973" y="11243"/>
                      </a:cubicBezTo>
                      <a:cubicBezTo>
                        <a:pt x="795001" y="8359"/>
                        <a:pt x="794141" y="5939"/>
                        <a:pt x="793394" y="3982"/>
                      </a:cubicBezTo>
                      <a:close/>
                      <a:moveTo>
                        <a:pt x="435064" y="0"/>
                      </a:moveTo>
                      <a:lnTo>
                        <a:pt x="446646" y="3982"/>
                      </a:lnTo>
                      <a:cubicBezTo>
                        <a:pt x="445568" y="6331"/>
                        <a:pt x="444512" y="8555"/>
                        <a:pt x="443479" y="10655"/>
                      </a:cubicBezTo>
                      <a:cubicBezTo>
                        <a:pt x="442446" y="12755"/>
                        <a:pt x="441390" y="14754"/>
                        <a:pt x="440312" y="16650"/>
                      </a:cubicBezTo>
                      <a:lnTo>
                        <a:pt x="510350" y="16650"/>
                      </a:lnTo>
                      <a:lnTo>
                        <a:pt x="510350" y="28052"/>
                      </a:lnTo>
                      <a:lnTo>
                        <a:pt x="433435" y="28052"/>
                      </a:lnTo>
                      <a:cubicBezTo>
                        <a:pt x="431814" y="30566"/>
                        <a:pt x="430034" y="33092"/>
                        <a:pt x="428096" y="35630"/>
                      </a:cubicBezTo>
                      <a:cubicBezTo>
                        <a:pt x="426158" y="38167"/>
                        <a:pt x="424017" y="40829"/>
                        <a:pt x="421672" y="43615"/>
                      </a:cubicBezTo>
                      <a:lnTo>
                        <a:pt x="412261" y="36738"/>
                      </a:lnTo>
                      <a:lnTo>
                        <a:pt x="412261" y="40358"/>
                      </a:lnTo>
                      <a:lnTo>
                        <a:pt x="379686" y="40358"/>
                      </a:lnTo>
                      <a:lnTo>
                        <a:pt x="379505" y="64789"/>
                      </a:lnTo>
                      <a:lnTo>
                        <a:pt x="408823" y="64789"/>
                      </a:lnTo>
                      <a:cubicBezTo>
                        <a:pt x="408783" y="65930"/>
                        <a:pt x="408703" y="69034"/>
                        <a:pt x="408581" y="74102"/>
                      </a:cubicBezTo>
                      <a:cubicBezTo>
                        <a:pt x="408459" y="79169"/>
                        <a:pt x="408315" y="85218"/>
                        <a:pt x="408148" y="92248"/>
                      </a:cubicBezTo>
                      <a:cubicBezTo>
                        <a:pt x="407981" y="99279"/>
                        <a:pt x="407811" y="106309"/>
                        <a:pt x="407637" y="113340"/>
                      </a:cubicBezTo>
                      <a:cubicBezTo>
                        <a:pt x="407463" y="120370"/>
                        <a:pt x="407304" y="126419"/>
                        <a:pt x="407160" y="131487"/>
                      </a:cubicBezTo>
                      <a:cubicBezTo>
                        <a:pt x="407017" y="136554"/>
                        <a:pt x="406907" y="139658"/>
                        <a:pt x="406832" y="140799"/>
                      </a:cubicBezTo>
                      <a:cubicBezTo>
                        <a:pt x="406715" y="147020"/>
                        <a:pt x="405184" y="151454"/>
                        <a:pt x="402240" y="154101"/>
                      </a:cubicBezTo>
                      <a:cubicBezTo>
                        <a:pt x="399295" y="156747"/>
                        <a:pt x="394552" y="158286"/>
                        <a:pt x="388010" y="158716"/>
                      </a:cubicBezTo>
                      <a:lnTo>
                        <a:pt x="381314" y="159258"/>
                      </a:lnTo>
                      <a:lnTo>
                        <a:pt x="377152" y="146952"/>
                      </a:lnTo>
                      <a:lnTo>
                        <a:pt x="385115" y="146590"/>
                      </a:lnTo>
                      <a:cubicBezTo>
                        <a:pt x="389085" y="146311"/>
                        <a:pt x="391777" y="145421"/>
                        <a:pt x="393191" y="143921"/>
                      </a:cubicBezTo>
                      <a:cubicBezTo>
                        <a:pt x="394605" y="142420"/>
                        <a:pt x="395351" y="139811"/>
                        <a:pt x="395430" y="136094"/>
                      </a:cubicBezTo>
                      <a:cubicBezTo>
                        <a:pt x="395570" y="134470"/>
                        <a:pt x="395732" y="130863"/>
                        <a:pt x="395914" y="125272"/>
                      </a:cubicBezTo>
                      <a:cubicBezTo>
                        <a:pt x="396096" y="119681"/>
                        <a:pt x="396274" y="113433"/>
                        <a:pt x="396448" y="106527"/>
                      </a:cubicBezTo>
                      <a:cubicBezTo>
                        <a:pt x="396622" y="99621"/>
                        <a:pt x="396766" y="93384"/>
                        <a:pt x="396881" y="87816"/>
                      </a:cubicBezTo>
                      <a:cubicBezTo>
                        <a:pt x="396996" y="82247"/>
                        <a:pt x="397055" y="78674"/>
                        <a:pt x="397059" y="77096"/>
                      </a:cubicBezTo>
                      <a:lnTo>
                        <a:pt x="379143" y="77096"/>
                      </a:lnTo>
                      <a:cubicBezTo>
                        <a:pt x="378844" y="91660"/>
                        <a:pt x="377893" y="103854"/>
                        <a:pt x="376287" y="113680"/>
                      </a:cubicBezTo>
                      <a:cubicBezTo>
                        <a:pt x="374682" y="123505"/>
                        <a:pt x="372403" y="132254"/>
                        <a:pt x="369450" y="139928"/>
                      </a:cubicBezTo>
                      <a:cubicBezTo>
                        <a:pt x="366498" y="147601"/>
                        <a:pt x="362852" y="155493"/>
                        <a:pt x="358511" y="163602"/>
                      </a:cubicBezTo>
                      <a:lnTo>
                        <a:pt x="346929" y="158897"/>
                      </a:lnTo>
                      <a:cubicBezTo>
                        <a:pt x="351150" y="151451"/>
                        <a:pt x="354733" y="143941"/>
                        <a:pt x="357680" y="136368"/>
                      </a:cubicBezTo>
                      <a:cubicBezTo>
                        <a:pt x="360627" y="128795"/>
                        <a:pt x="362951" y="119865"/>
                        <a:pt x="364651" y="109577"/>
                      </a:cubicBezTo>
                      <a:cubicBezTo>
                        <a:pt x="366352" y="99290"/>
                        <a:pt x="367442" y="86351"/>
                        <a:pt x="367922" y="70762"/>
                      </a:cubicBezTo>
                      <a:cubicBezTo>
                        <a:pt x="367982" y="69418"/>
                        <a:pt x="368043" y="66938"/>
                        <a:pt x="368103" y="63322"/>
                      </a:cubicBezTo>
                      <a:cubicBezTo>
                        <a:pt x="368164" y="59705"/>
                        <a:pt x="368224" y="55778"/>
                        <a:pt x="368284" y="51538"/>
                      </a:cubicBezTo>
                      <a:cubicBezTo>
                        <a:pt x="368344" y="47299"/>
                        <a:pt x="368405" y="43572"/>
                        <a:pt x="368465" y="40358"/>
                      </a:cubicBezTo>
                      <a:lnTo>
                        <a:pt x="354168" y="40358"/>
                      </a:lnTo>
                      <a:lnTo>
                        <a:pt x="354168" y="28052"/>
                      </a:lnTo>
                      <a:lnTo>
                        <a:pt x="380952" y="28052"/>
                      </a:lnTo>
                      <a:cubicBezTo>
                        <a:pt x="379716" y="23644"/>
                        <a:pt x="378389" y="19248"/>
                        <a:pt x="376971" y="14863"/>
                      </a:cubicBezTo>
                      <a:cubicBezTo>
                        <a:pt x="375553" y="10478"/>
                        <a:pt x="374407" y="7032"/>
                        <a:pt x="373532" y="4525"/>
                      </a:cubicBezTo>
                      <a:lnTo>
                        <a:pt x="385477" y="1810"/>
                      </a:lnTo>
                      <a:cubicBezTo>
                        <a:pt x="386548" y="4679"/>
                        <a:pt x="387890" y="8668"/>
                        <a:pt x="389503" y="13777"/>
                      </a:cubicBezTo>
                      <a:cubicBezTo>
                        <a:pt x="391117" y="18886"/>
                        <a:pt x="392550" y="23644"/>
                        <a:pt x="393802" y="28052"/>
                      </a:cubicBezTo>
                      <a:lnTo>
                        <a:pt x="412261" y="28052"/>
                      </a:lnTo>
                      <a:lnTo>
                        <a:pt x="412261" y="36376"/>
                      </a:lnTo>
                      <a:cubicBezTo>
                        <a:pt x="417419" y="30517"/>
                        <a:pt x="421898" y="24590"/>
                        <a:pt x="425698" y="18596"/>
                      </a:cubicBezTo>
                      <a:cubicBezTo>
                        <a:pt x="429499" y="12601"/>
                        <a:pt x="432621" y="6402"/>
                        <a:pt x="43506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12" name="rounded-magnifying-glass_13267">
                  <a:extLst>
                    <a:ext uri="{FF2B5EF4-FFF2-40B4-BE49-F238E27FC236}">
                      <a16:creationId xmlns="" xmlns:a16="http://schemas.microsoft.com/office/drawing/2014/main" id="{6880958E-C801-4622-A2C0-B5D54128E92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1708395" y="2411954"/>
                  <a:ext cx="162420" cy="161549"/>
                </a:xfrm>
                <a:custGeom>
                  <a:avLst/>
                  <a:gdLst>
                    <a:gd name="T0" fmla="*/ 88862 h 440259"/>
                    <a:gd name="T1" fmla="*/ 88862 h 440259"/>
                    <a:gd name="T2" fmla="*/ 278945 h 440259"/>
                    <a:gd name="T3" fmla="*/ 278945 h 440259"/>
                    <a:gd name="T4" fmla="*/ 278945 h 440259"/>
                    <a:gd name="T5" fmla="*/ 278945 h 440259"/>
                    <a:gd name="T6" fmla="*/ 278945 h 440259"/>
                    <a:gd name="T7" fmla="*/ 278945 h 440259"/>
                    <a:gd name="T8" fmla="*/ 278945 h 440259"/>
                    <a:gd name="T9" fmla="*/ 278945 h 440259"/>
                    <a:gd name="T10" fmla="*/ 278945 h 440259"/>
                    <a:gd name="T11" fmla="*/ 278945 h 440259"/>
                    <a:gd name="T12" fmla="*/ 278945 h 440259"/>
                    <a:gd name="T13" fmla="*/ 278945 h 440259"/>
                    <a:gd name="T14" fmla="*/ 278945 h 440259"/>
                    <a:gd name="T15" fmla="*/ 278945 h 440259"/>
                    <a:gd name="T16" fmla="*/ 278945 h 440259"/>
                    <a:gd name="T17" fmla="*/ 278945 h 440259"/>
                    <a:gd name="T18" fmla="*/ 278945 h 440259"/>
                    <a:gd name="T19" fmla="*/ 278945 h 440259"/>
                    <a:gd name="T20" fmla="*/ 278945 h 440259"/>
                    <a:gd name="T21" fmla="*/ 278945 h 440259"/>
                    <a:gd name="T22" fmla="*/ 88862 h 440259"/>
                    <a:gd name="T23" fmla="*/ 88862 h 440259"/>
                    <a:gd name="T24" fmla="*/ 278945 h 440259"/>
                    <a:gd name="T25" fmla="*/ 278945 h 440259"/>
                    <a:gd name="T26" fmla="*/ 278945 h 440259"/>
                    <a:gd name="T27" fmla="*/ 278945 h 440259"/>
                    <a:gd name="T28" fmla="*/ 278945 h 440259"/>
                    <a:gd name="T29" fmla="*/ 278945 h 440259"/>
                    <a:gd name="T30" fmla="*/ 278945 h 440259"/>
                    <a:gd name="T31" fmla="*/ 278945 h 440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82" h="2572">
                      <a:moveTo>
                        <a:pt x="2543" y="2401"/>
                      </a:moveTo>
                      <a:lnTo>
                        <a:pt x="1915" y="1774"/>
                      </a:lnTo>
                      <a:cubicBezTo>
                        <a:pt x="2071" y="1586"/>
                        <a:pt x="2165" y="1345"/>
                        <a:pt x="2165" y="1083"/>
                      </a:cubicBezTo>
                      <a:cubicBezTo>
                        <a:pt x="2165" y="486"/>
                        <a:pt x="1679" y="0"/>
                        <a:pt x="1083" y="0"/>
                      </a:cubicBezTo>
                      <a:cubicBezTo>
                        <a:pt x="486" y="0"/>
                        <a:pt x="0" y="486"/>
                        <a:pt x="0" y="1083"/>
                      </a:cubicBezTo>
                      <a:cubicBezTo>
                        <a:pt x="0" y="1679"/>
                        <a:pt x="486" y="2165"/>
                        <a:pt x="1083" y="2165"/>
                      </a:cubicBezTo>
                      <a:cubicBezTo>
                        <a:pt x="1345" y="2165"/>
                        <a:pt x="1586" y="2071"/>
                        <a:pt x="1774" y="1915"/>
                      </a:cubicBezTo>
                      <a:lnTo>
                        <a:pt x="2401" y="2543"/>
                      </a:lnTo>
                      <a:cubicBezTo>
                        <a:pt x="2421" y="2562"/>
                        <a:pt x="2446" y="2572"/>
                        <a:pt x="2472" y="2572"/>
                      </a:cubicBezTo>
                      <a:cubicBezTo>
                        <a:pt x="2498" y="2572"/>
                        <a:pt x="2523" y="2562"/>
                        <a:pt x="2543" y="2543"/>
                      </a:cubicBezTo>
                      <a:cubicBezTo>
                        <a:pt x="2582" y="2504"/>
                        <a:pt x="2582" y="2440"/>
                        <a:pt x="2543" y="2401"/>
                      </a:cubicBezTo>
                      <a:close/>
                      <a:moveTo>
                        <a:pt x="200" y="1083"/>
                      </a:moveTo>
                      <a:cubicBezTo>
                        <a:pt x="200" y="596"/>
                        <a:pt x="596" y="200"/>
                        <a:pt x="1083" y="200"/>
                      </a:cubicBezTo>
                      <a:cubicBezTo>
                        <a:pt x="1569" y="200"/>
                        <a:pt x="1965" y="596"/>
                        <a:pt x="1965" y="1083"/>
                      </a:cubicBezTo>
                      <a:cubicBezTo>
                        <a:pt x="1965" y="1569"/>
                        <a:pt x="1569" y="1965"/>
                        <a:pt x="1083" y="1965"/>
                      </a:cubicBezTo>
                      <a:cubicBezTo>
                        <a:pt x="596" y="1965"/>
                        <a:pt x="200" y="1569"/>
                        <a:pt x="200" y="1083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30B72012-3D2F-4DE2-9C38-01238B77EB6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5265201" y="2921252"/>
              <a:ext cx="2175672" cy="189624"/>
            </a:xfrm>
            <a:custGeom>
              <a:avLst/>
              <a:gdLst/>
              <a:ahLst/>
              <a:cxnLst/>
              <a:rect l="l" t="t" r="r" b="b"/>
              <a:pathLst>
                <a:path w="2175672" h="189624">
                  <a:moveTo>
                    <a:pt x="1731817" y="131816"/>
                  </a:moveTo>
                  <a:lnTo>
                    <a:pt x="1731817" y="153819"/>
                  </a:lnTo>
                  <a:lnTo>
                    <a:pt x="1750019" y="153819"/>
                  </a:lnTo>
                  <a:lnTo>
                    <a:pt x="1750019" y="131816"/>
                  </a:lnTo>
                  <a:close/>
                  <a:moveTo>
                    <a:pt x="1691812" y="131816"/>
                  </a:moveTo>
                  <a:lnTo>
                    <a:pt x="1691812" y="153819"/>
                  </a:lnTo>
                  <a:lnTo>
                    <a:pt x="1710014" y="153819"/>
                  </a:lnTo>
                  <a:lnTo>
                    <a:pt x="1710014" y="131816"/>
                  </a:lnTo>
                  <a:close/>
                  <a:moveTo>
                    <a:pt x="834905" y="130416"/>
                  </a:moveTo>
                  <a:lnTo>
                    <a:pt x="862908" y="130416"/>
                  </a:lnTo>
                  <a:cubicBezTo>
                    <a:pt x="862820" y="136181"/>
                    <a:pt x="861640" y="142765"/>
                    <a:pt x="859367" y="150167"/>
                  </a:cubicBezTo>
                  <a:cubicBezTo>
                    <a:pt x="857094" y="157569"/>
                    <a:pt x="854254" y="164804"/>
                    <a:pt x="850847" y="171873"/>
                  </a:cubicBezTo>
                  <a:cubicBezTo>
                    <a:pt x="847441" y="178942"/>
                    <a:pt x="843994" y="184859"/>
                    <a:pt x="840505" y="189624"/>
                  </a:cubicBezTo>
                  <a:lnTo>
                    <a:pt x="817103" y="189624"/>
                  </a:lnTo>
                  <a:cubicBezTo>
                    <a:pt x="820156" y="184166"/>
                    <a:pt x="823028" y="177923"/>
                    <a:pt x="825718" y="170895"/>
                  </a:cubicBezTo>
                  <a:cubicBezTo>
                    <a:pt x="828409" y="163867"/>
                    <a:pt x="830599" y="156795"/>
                    <a:pt x="832290" y="149678"/>
                  </a:cubicBezTo>
                  <a:cubicBezTo>
                    <a:pt x="833980" y="142561"/>
                    <a:pt x="834852" y="136140"/>
                    <a:pt x="834905" y="130416"/>
                  </a:cubicBezTo>
                  <a:close/>
                  <a:moveTo>
                    <a:pt x="45606" y="125016"/>
                  </a:moveTo>
                  <a:cubicBezTo>
                    <a:pt x="44810" y="126499"/>
                    <a:pt x="44052" y="127833"/>
                    <a:pt x="43331" y="129016"/>
                  </a:cubicBezTo>
                  <a:cubicBezTo>
                    <a:pt x="42610" y="130200"/>
                    <a:pt x="41901" y="131333"/>
                    <a:pt x="41205" y="132416"/>
                  </a:cubicBezTo>
                  <a:cubicBezTo>
                    <a:pt x="44210" y="133525"/>
                    <a:pt x="47252" y="134708"/>
                    <a:pt x="50332" y="135967"/>
                  </a:cubicBezTo>
                  <a:cubicBezTo>
                    <a:pt x="53411" y="137225"/>
                    <a:pt x="56503" y="138509"/>
                    <a:pt x="59608" y="139817"/>
                  </a:cubicBezTo>
                  <a:cubicBezTo>
                    <a:pt x="61587" y="137713"/>
                    <a:pt x="63329" y="135421"/>
                    <a:pt x="64833" y="132942"/>
                  </a:cubicBezTo>
                  <a:cubicBezTo>
                    <a:pt x="66338" y="130462"/>
                    <a:pt x="67730" y="127820"/>
                    <a:pt x="69009" y="125016"/>
                  </a:cubicBezTo>
                  <a:close/>
                  <a:moveTo>
                    <a:pt x="304438" y="117415"/>
                  </a:moveTo>
                  <a:lnTo>
                    <a:pt x="304438" y="123015"/>
                  </a:lnTo>
                  <a:lnTo>
                    <a:pt x="336042" y="123015"/>
                  </a:lnTo>
                  <a:lnTo>
                    <a:pt x="336042" y="117415"/>
                  </a:lnTo>
                  <a:close/>
                  <a:moveTo>
                    <a:pt x="249231" y="117415"/>
                  </a:moveTo>
                  <a:lnTo>
                    <a:pt x="249231" y="123015"/>
                  </a:lnTo>
                  <a:lnTo>
                    <a:pt x="281235" y="123015"/>
                  </a:lnTo>
                  <a:lnTo>
                    <a:pt x="281235" y="117415"/>
                  </a:lnTo>
                  <a:close/>
                  <a:moveTo>
                    <a:pt x="461058" y="111814"/>
                  </a:moveTo>
                  <a:lnTo>
                    <a:pt x="461058" y="125016"/>
                  </a:lnTo>
                  <a:lnTo>
                    <a:pt x="535667" y="125016"/>
                  </a:lnTo>
                  <a:lnTo>
                    <a:pt x="535667" y="111814"/>
                  </a:lnTo>
                  <a:close/>
                  <a:moveTo>
                    <a:pt x="726491" y="102013"/>
                  </a:moveTo>
                  <a:cubicBezTo>
                    <a:pt x="727966" y="105705"/>
                    <a:pt x="729467" y="109172"/>
                    <a:pt x="730992" y="112414"/>
                  </a:cubicBezTo>
                  <a:cubicBezTo>
                    <a:pt x="732517" y="115656"/>
                    <a:pt x="734217" y="118723"/>
                    <a:pt x="736092" y="121615"/>
                  </a:cubicBezTo>
                  <a:cubicBezTo>
                    <a:pt x="740418" y="118798"/>
                    <a:pt x="744618" y="115731"/>
                    <a:pt x="748694" y="112414"/>
                  </a:cubicBezTo>
                  <a:cubicBezTo>
                    <a:pt x="752769" y="109097"/>
                    <a:pt x="756570" y="105630"/>
                    <a:pt x="760095" y="102013"/>
                  </a:cubicBezTo>
                  <a:close/>
                  <a:moveTo>
                    <a:pt x="304438" y="98612"/>
                  </a:moveTo>
                  <a:lnTo>
                    <a:pt x="304438" y="104013"/>
                  </a:lnTo>
                  <a:lnTo>
                    <a:pt x="336042" y="104013"/>
                  </a:lnTo>
                  <a:lnTo>
                    <a:pt x="336042" y="98612"/>
                  </a:lnTo>
                  <a:close/>
                  <a:moveTo>
                    <a:pt x="249231" y="98612"/>
                  </a:moveTo>
                  <a:lnTo>
                    <a:pt x="249231" y="104013"/>
                  </a:lnTo>
                  <a:lnTo>
                    <a:pt x="281235" y="104013"/>
                  </a:lnTo>
                  <a:lnTo>
                    <a:pt x="281235" y="98612"/>
                  </a:lnTo>
                  <a:close/>
                  <a:moveTo>
                    <a:pt x="1731817" y="88211"/>
                  </a:moveTo>
                  <a:lnTo>
                    <a:pt x="1731817" y="109014"/>
                  </a:lnTo>
                  <a:lnTo>
                    <a:pt x="1750019" y="109014"/>
                  </a:lnTo>
                  <a:lnTo>
                    <a:pt x="1750019" y="88211"/>
                  </a:lnTo>
                  <a:close/>
                  <a:moveTo>
                    <a:pt x="1691812" y="88211"/>
                  </a:moveTo>
                  <a:lnTo>
                    <a:pt x="1691812" y="109014"/>
                  </a:lnTo>
                  <a:lnTo>
                    <a:pt x="1710014" y="109014"/>
                  </a:lnTo>
                  <a:lnTo>
                    <a:pt x="1710014" y="88211"/>
                  </a:lnTo>
                  <a:close/>
                  <a:moveTo>
                    <a:pt x="224628" y="84811"/>
                  </a:moveTo>
                  <a:lnTo>
                    <a:pt x="360845" y="84811"/>
                  </a:lnTo>
                  <a:lnTo>
                    <a:pt x="360845" y="137017"/>
                  </a:lnTo>
                  <a:lnTo>
                    <a:pt x="304438" y="137017"/>
                  </a:lnTo>
                  <a:lnTo>
                    <a:pt x="304438" y="142818"/>
                  </a:lnTo>
                  <a:lnTo>
                    <a:pt x="361446" y="142818"/>
                  </a:lnTo>
                  <a:lnTo>
                    <a:pt x="361446" y="157420"/>
                  </a:lnTo>
                  <a:lnTo>
                    <a:pt x="304438" y="157420"/>
                  </a:lnTo>
                  <a:lnTo>
                    <a:pt x="304438" y="163220"/>
                  </a:lnTo>
                  <a:lnTo>
                    <a:pt x="375647" y="163220"/>
                  </a:lnTo>
                  <a:lnTo>
                    <a:pt x="375647" y="179222"/>
                  </a:lnTo>
                  <a:lnTo>
                    <a:pt x="209426" y="179222"/>
                  </a:lnTo>
                  <a:lnTo>
                    <a:pt x="209426" y="163220"/>
                  </a:lnTo>
                  <a:lnTo>
                    <a:pt x="281235" y="163220"/>
                  </a:lnTo>
                  <a:lnTo>
                    <a:pt x="281235" y="157420"/>
                  </a:lnTo>
                  <a:lnTo>
                    <a:pt x="223828" y="157420"/>
                  </a:lnTo>
                  <a:lnTo>
                    <a:pt x="223828" y="142818"/>
                  </a:lnTo>
                  <a:lnTo>
                    <a:pt x="281235" y="142818"/>
                  </a:lnTo>
                  <a:lnTo>
                    <a:pt x="281235" y="137017"/>
                  </a:lnTo>
                  <a:lnTo>
                    <a:pt x="224628" y="137017"/>
                  </a:lnTo>
                  <a:close/>
                  <a:moveTo>
                    <a:pt x="461058" y="78010"/>
                  </a:moveTo>
                  <a:lnTo>
                    <a:pt x="461058" y="90811"/>
                  </a:lnTo>
                  <a:lnTo>
                    <a:pt x="535667" y="90811"/>
                  </a:lnTo>
                  <a:lnTo>
                    <a:pt x="535667" y="78010"/>
                  </a:lnTo>
                  <a:close/>
                  <a:moveTo>
                    <a:pt x="1124741" y="68208"/>
                  </a:moveTo>
                  <a:lnTo>
                    <a:pt x="1124741" y="82410"/>
                  </a:lnTo>
                  <a:lnTo>
                    <a:pt x="1145144" y="82410"/>
                  </a:lnTo>
                  <a:lnTo>
                    <a:pt x="1145144" y="68208"/>
                  </a:lnTo>
                  <a:close/>
                  <a:moveTo>
                    <a:pt x="1081336" y="68208"/>
                  </a:moveTo>
                  <a:lnTo>
                    <a:pt x="1081336" y="82410"/>
                  </a:lnTo>
                  <a:lnTo>
                    <a:pt x="1101138" y="82410"/>
                  </a:lnTo>
                  <a:lnTo>
                    <a:pt x="1101138" y="68208"/>
                  </a:lnTo>
                  <a:close/>
                  <a:moveTo>
                    <a:pt x="697488" y="65608"/>
                  </a:moveTo>
                  <a:lnTo>
                    <a:pt x="697488" y="80610"/>
                  </a:lnTo>
                  <a:lnTo>
                    <a:pt x="744693" y="80610"/>
                  </a:lnTo>
                  <a:lnTo>
                    <a:pt x="744693" y="65608"/>
                  </a:lnTo>
                  <a:close/>
                  <a:moveTo>
                    <a:pt x="1669409" y="64808"/>
                  </a:moveTo>
                  <a:lnTo>
                    <a:pt x="1772622" y="64808"/>
                  </a:lnTo>
                  <a:lnTo>
                    <a:pt x="1772622" y="177022"/>
                  </a:lnTo>
                  <a:lnTo>
                    <a:pt x="1669409" y="177022"/>
                  </a:lnTo>
                  <a:close/>
                  <a:moveTo>
                    <a:pt x="1007126" y="63808"/>
                  </a:moveTo>
                  <a:lnTo>
                    <a:pt x="1047931" y="63808"/>
                  </a:lnTo>
                  <a:lnTo>
                    <a:pt x="1047931" y="143218"/>
                  </a:lnTo>
                  <a:cubicBezTo>
                    <a:pt x="1054259" y="147981"/>
                    <a:pt x="1060361" y="151345"/>
                    <a:pt x="1066237" y="153308"/>
                  </a:cubicBezTo>
                  <a:cubicBezTo>
                    <a:pt x="1072113" y="155271"/>
                    <a:pt x="1078601" y="156457"/>
                    <a:pt x="1085699" y="156864"/>
                  </a:cubicBezTo>
                  <a:cubicBezTo>
                    <a:pt x="1092798" y="157271"/>
                    <a:pt x="1101344" y="157523"/>
                    <a:pt x="1111339" y="157620"/>
                  </a:cubicBezTo>
                  <a:cubicBezTo>
                    <a:pt x="1123045" y="157916"/>
                    <a:pt x="1135088" y="157924"/>
                    <a:pt x="1147469" y="157645"/>
                  </a:cubicBezTo>
                  <a:cubicBezTo>
                    <a:pt x="1159850" y="157365"/>
                    <a:pt x="1171343" y="156824"/>
                    <a:pt x="1181948" y="156019"/>
                  </a:cubicBezTo>
                  <a:lnTo>
                    <a:pt x="1175747" y="179022"/>
                  </a:lnTo>
                  <a:cubicBezTo>
                    <a:pt x="1170139" y="179361"/>
                    <a:pt x="1163687" y="179640"/>
                    <a:pt x="1156389" y="179859"/>
                  </a:cubicBezTo>
                  <a:cubicBezTo>
                    <a:pt x="1149092" y="180079"/>
                    <a:pt x="1141795" y="180210"/>
                    <a:pt x="1134498" y="180252"/>
                  </a:cubicBezTo>
                  <a:cubicBezTo>
                    <a:pt x="1127201" y="180294"/>
                    <a:pt x="1120748" y="180218"/>
                    <a:pt x="1115140" y="180022"/>
                  </a:cubicBezTo>
                  <a:cubicBezTo>
                    <a:pt x="1102521" y="179835"/>
                    <a:pt x="1091776" y="179432"/>
                    <a:pt x="1082906" y="178815"/>
                  </a:cubicBezTo>
                  <a:cubicBezTo>
                    <a:pt x="1074036" y="178198"/>
                    <a:pt x="1065944" y="176491"/>
                    <a:pt x="1058629" y="173696"/>
                  </a:cubicBezTo>
                  <a:cubicBezTo>
                    <a:pt x="1051315" y="170900"/>
                    <a:pt x="1043682" y="166142"/>
                    <a:pt x="1035730" y="159420"/>
                  </a:cubicBezTo>
                  <a:cubicBezTo>
                    <a:pt x="1033221" y="162695"/>
                    <a:pt x="1030487" y="165896"/>
                    <a:pt x="1027529" y="169021"/>
                  </a:cubicBezTo>
                  <a:cubicBezTo>
                    <a:pt x="1024570" y="172146"/>
                    <a:pt x="1020836" y="175947"/>
                    <a:pt x="1016327" y="180422"/>
                  </a:cubicBezTo>
                  <a:lnTo>
                    <a:pt x="1000125" y="163020"/>
                  </a:lnTo>
                  <a:cubicBezTo>
                    <a:pt x="1004863" y="158320"/>
                    <a:pt x="1009339" y="153819"/>
                    <a:pt x="1013552" y="149519"/>
                  </a:cubicBezTo>
                  <a:cubicBezTo>
                    <a:pt x="1017765" y="145218"/>
                    <a:pt x="1021491" y="141118"/>
                    <a:pt x="1024728" y="137217"/>
                  </a:cubicBezTo>
                  <a:lnTo>
                    <a:pt x="1024728" y="88411"/>
                  </a:lnTo>
                  <a:lnTo>
                    <a:pt x="1007126" y="88411"/>
                  </a:lnTo>
                  <a:close/>
                  <a:moveTo>
                    <a:pt x="206226" y="63808"/>
                  </a:moveTo>
                  <a:lnTo>
                    <a:pt x="378848" y="63808"/>
                  </a:lnTo>
                  <a:lnTo>
                    <a:pt x="378848" y="78210"/>
                  </a:lnTo>
                  <a:lnTo>
                    <a:pt x="206226" y="78210"/>
                  </a:lnTo>
                  <a:close/>
                  <a:moveTo>
                    <a:pt x="123416" y="55807"/>
                  </a:moveTo>
                  <a:lnTo>
                    <a:pt x="122616" y="57407"/>
                  </a:lnTo>
                  <a:cubicBezTo>
                    <a:pt x="123691" y="66858"/>
                    <a:pt x="125191" y="75509"/>
                    <a:pt x="127116" y="83360"/>
                  </a:cubicBezTo>
                  <a:cubicBezTo>
                    <a:pt x="129041" y="91211"/>
                    <a:pt x="131542" y="98562"/>
                    <a:pt x="134617" y="105413"/>
                  </a:cubicBezTo>
                  <a:cubicBezTo>
                    <a:pt x="137292" y="98246"/>
                    <a:pt x="139443" y="90578"/>
                    <a:pt x="141068" y="82410"/>
                  </a:cubicBezTo>
                  <a:cubicBezTo>
                    <a:pt x="142693" y="74243"/>
                    <a:pt x="143943" y="65375"/>
                    <a:pt x="144818" y="55807"/>
                  </a:cubicBezTo>
                  <a:close/>
                  <a:moveTo>
                    <a:pt x="2109664" y="48206"/>
                  </a:moveTo>
                  <a:cubicBezTo>
                    <a:pt x="2105830" y="57040"/>
                    <a:pt x="2101496" y="65575"/>
                    <a:pt x="2096662" y="73809"/>
                  </a:cubicBezTo>
                  <a:lnTo>
                    <a:pt x="2081261" y="64208"/>
                  </a:lnTo>
                  <a:lnTo>
                    <a:pt x="2081261" y="120015"/>
                  </a:lnTo>
                  <a:cubicBezTo>
                    <a:pt x="2083494" y="118648"/>
                    <a:pt x="2085628" y="116181"/>
                    <a:pt x="2087661" y="112614"/>
                  </a:cubicBezTo>
                  <a:cubicBezTo>
                    <a:pt x="2089132" y="109307"/>
                    <a:pt x="2091058" y="104475"/>
                    <a:pt x="2093440" y="98116"/>
                  </a:cubicBezTo>
                  <a:cubicBezTo>
                    <a:pt x="2095822" y="91757"/>
                    <a:pt x="2098237" y="84909"/>
                    <a:pt x="2100685" y="77573"/>
                  </a:cubicBezTo>
                  <a:cubicBezTo>
                    <a:pt x="2103134" y="70236"/>
                    <a:pt x="2105193" y="63447"/>
                    <a:pt x="2106864" y="57207"/>
                  </a:cubicBezTo>
                  <a:lnTo>
                    <a:pt x="2127666" y="63608"/>
                  </a:lnTo>
                  <a:cubicBezTo>
                    <a:pt x="2125797" y="69865"/>
                    <a:pt x="2123579" y="76664"/>
                    <a:pt x="2121013" y="84003"/>
                  </a:cubicBezTo>
                  <a:cubicBezTo>
                    <a:pt x="2118448" y="91342"/>
                    <a:pt x="2115949" y="98081"/>
                    <a:pt x="2113517" y="104220"/>
                  </a:cubicBezTo>
                  <a:cubicBezTo>
                    <a:pt x="2111084" y="110359"/>
                    <a:pt x="2109133" y="114757"/>
                    <a:pt x="2107664" y="117415"/>
                  </a:cubicBezTo>
                  <a:cubicBezTo>
                    <a:pt x="2110956" y="117110"/>
                    <a:pt x="2114473" y="116669"/>
                    <a:pt x="2118215" y="116089"/>
                  </a:cubicBezTo>
                  <a:cubicBezTo>
                    <a:pt x="2121957" y="115510"/>
                    <a:pt x="2125974" y="114818"/>
                    <a:pt x="2130267" y="114014"/>
                  </a:cubicBezTo>
                  <a:cubicBezTo>
                    <a:pt x="2128558" y="109168"/>
                    <a:pt x="2126875" y="104659"/>
                    <a:pt x="2125216" y="100488"/>
                  </a:cubicBezTo>
                  <a:cubicBezTo>
                    <a:pt x="2123557" y="96316"/>
                    <a:pt x="2121974" y="92757"/>
                    <a:pt x="2120465" y="89811"/>
                  </a:cubicBezTo>
                  <a:lnTo>
                    <a:pt x="2136867" y="83010"/>
                  </a:lnTo>
                  <a:cubicBezTo>
                    <a:pt x="2139201" y="87986"/>
                    <a:pt x="2141635" y="93587"/>
                    <a:pt x="2144168" y="99812"/>
                  </a:cubicBezTo>
                  <a:cubicBezTo>
                    <a:pt x="2146702" y="106038"/>
                    <a:pt x="2149136" y="112439"/>
                    <a:pt x="2151469" y="119015"/>
                  </a:cubicBezTo>
                  <a:cubicBezTo>
                    <a:pt x="2151673" y="109988"/>
                    <a:pt x="2151866" y="100372"/>
                    <a:pt x="2152047" y="90167"/>
                  </a:cubicBezTo>
                  <a:cubicBezTo>
                    <a:pt x="2152229" y="79962"/>
                    <a:pt x="2152377" y="70924"/>
                    <a:pt x="2152492" y="63052"/>
                  </a:cubicBezTo>
                  <a:cubicBezTo>
                    <a:pt x="2152606" y="55181"/>
                    <a:pt x="2152666" y="50232"/>
                    <a:pt x="2152669" y="48206"/>
                  </a:cubicBezTo>
                  <a:close/>
                  <a:moveTo>
                    <a:pt x="2039655" y="45406"/>
                  </a:moveTo>
                  <a:lnTo>
                    <a:pt x="2057457" y="46206"/>
                  </a:lnTo>
                  <a:lnTo>
                    <a:pt x="2057457" y="107013"/>
                  </a:lnTo>
                  <a:cubicBezTo>
                    <a:pt x="2057457" y="113647"/>
                    <a:pt x="2057058" y="119782"/>
                    <a:pt x="2056257" y="125416"/>
                  </a:cubicBezTo>
                  <a:cubicBezTo>
                    <a:pt x="2061320" y="130991"/>
                    <a:pt x="2066846" y="137092"/>
                    <a:pt x="2072834" y="143718"/>
                  </a:cubicBezTo>
                  <a:cubicBezTo>
                    <a:pt x="2078823" y="150344"/>
                    <a:pt x="2083698" y="155844"/>
                    <a:pt x="2087461" y="160220"/>
                  </a:cubicBezTo>
                  <a:lnTo>
                    <a:pt x="2072459" y="178022"/>
                  </a:lnTo>
                  <a:cubicBezTo>
                    <a:pt x="2069572" y="174005"/>
                    <a:pt x="2066096" y="169338"/>
                    <a:pt x="2062033" y="164020"/>
                  </a:cubicBezTo>
                  <a:cubicBezTo>
                    <a:pt x="2057970" y="158703"/>
                    <a:pt x="2053845" y="153436"/>
                    <a:pt x="2049657" y="148218"/>
                  </a:cubicBezTo>
                  <a:cubicBezTo>
                    <a:pt x="2046598" y="154653"/>
                    <a:pt x="2042514" y="160887"/>
                    <a:pt x="2037405" y="166921"/>
                  </a:cubicBezTo>
                  <a:cubicBezTo>
                    <a:pt x="2032296" y="172955"/>
                    <a:pt x="2025912" y="179189"/>
                    <a:pt x="2018253" y="185623"/>
                  </a:cubicBezTo>
                  <a:lnTo>
                    <a:pt x="2003051" y="167621"/>
                  </a:lnTo>
                  <a:cubicBezTo>
                    <a:pt x="2011563" y="161674"/>
                    <a:pt x="2018519" y="155654"/>
                    <a:pt x="2023920" y="149559"/>
                  </a:cubicBezTo>
                  <a:cubicBezTo>
                    <a:pt x="2029321" y="143465"/>
                    <a:pt x="2033299" y="136570"/>
                    <a:pt x="2035855" y="128875"/>
                  </a:cubicBezTo>
                  <a:cubicBezTo>
                    <a:pt x="2038411" y="121181"/>
                    <a:pt x="2039678" y="111960"/>
                    <a:pt x="2039655" y="101213"/>
                  </a:cubicBezTo>
                  <a:close/>
                  <a:moveTo>
                    <a:pt x="1304763" y="45406"/>
                  </a:moveTo>
                  <a:lnTo>
                    <a:pt x="1304763" y="83610"/>
                  </a:lnTo>
                  <a:lnTo>
                    <a:pt x="1325166" y="83610"/>
                  </a:lnTo>
                  <a:lnTo>
                    <a:pt x="1313965" y="73009"/>
                  </a:lnTo>
                  <a:cubicBezTo>
                    <a:pt x="1317532" y="69209"/>
                    <a:pt x="1321299" y="64858"/>
                    <a:pt x="1325266" y="59957"/>
                  </a:cubicBezTo>
                  <a:cubicBezTo>
                    <a:pt x="1329233" y="55057"/>
                    <a:pt x="1333000" y="50206"/>
                    <a:pt x="1336567" y="45406"/>
                  </a:cubicBezTo>
                  <a:close/>
                  <a:moveTo>
                    <a:pt x="1250757" y="45406"/>
                  </a:moveTo>
                  <a:cubicBezTo>
                    <a:pt x="1254349" y="49223"/>
                    <a:pt x="1258016" y="53440"/>
                    <a:pt x="1261758" y="58057"/>
                  </a:cubicBezTo>
                  <a:cubicBezTo>
                    <a:pt x="1265500" y="62674"/>
                    <a:pt x="1268767" y="66992"/>
                    <a:pt x="1271559" y="71009"/>
                  </a:cubicBezTo>
                  <a:lnTo>
                    <a:pt x="1258158" y="83610"/>
                  </a:lnTo>
                  <a:lnTo>
                    <a:pt x="1280560" y="83610"/>
                  </a:lnTo>
                  <a:lnTo>
                    <a:pt x="1280560" y="45406"/>
                  </a:lnTo>
                  <a:close/>
                  <a:moveTo>
                    <a:pt x="249231" y="39205"/>
                  </a:moveTo>
                  <a:lnTo>
                    <a:pt x="249231" y="44405"/>
                  </a:lnTo>
                  <a:lnTo>
                    <a:pt x="336442" y="44405"/>
                  </a:lnTo>
                  <a:lnTo>
                    <a:pt x="336442" y="39205"/>
                  </a:lnTo>
                  <a:close/>
                  <a:moveTo>
                    <a:pt x="1922041" y="33204"/>
                  </a:moveTo>
                  <a:cubicBezTo>
                    <a:pt x="1918965" y="38501"/>
                    <a:pt x="1915365" y="43860"/>
                    <a:pt x="1911239" y="49281"/>
                  </a:cubicBezTo>
                  <a:cubicBezTo>
                    <a:pt x="1907114" y="54703"/>
                    <a:pt x="1902313" y="60212"/>
                    <a:pt x="1896838" y="65808"/>
                  </a:cubicBezTo>
                  <a:lnTo>
                    <a:pt x="1946644" y="65808"/>
                  </a:lnTo>
                  <a:cubicBezTo>
                    <a:pt x="1941118" y="60187"/>
                    <a:pt x="1936267" y="54628"/>
                    <a:pt x="1932092" y="49131"/>
                  </a:cubicBezTo>
                  <a:cubicBezTo>
                    <a:pt x="1927916" y="43635"/>
                    <a:pt x="1924566" y="38326"/>
                    <a:pt x="1922041" y="33204"/>
                  </a:cubicBezTo>
                  <a:close/>
                  <a:moveTo>
                    <a:pt x="697488" y="29804"/>
                  </a:moveTo>
                  <a:lnTo>
                    <a:pt x="697488" y="43805"/>
                  </a:lnTo>
                  <a:lnTo>
                    <a:pt x="744693" y="43805"/>
                  </a:lnTo>
                  <a:lnTo>
                    <a:pt x="744693" y="29804"/>
                  </a:lnTo>
                  <a:close/>
                  <a:moveTo>
                    <a:pt x="249231" y="21203"/>
                  </a:moveTo>
                  <a:lnTo>
                    <a:pt x="249231" y="26403"/>
                  </a:lnTo>
                  <a:lnTo>
                    <a:pt x="336442" y="26403"/>
                  </a:lnTo>
                  <a:lnTo>
                    <a:pt x="336442" y="21203"/>
                  </a:lnTo>
                  <a:close/>
                  <a:moveTo>
                    <a:pt x="1421378" y="12602"/>
                  </a:moveTo>
                  <a:lnTo>
                    <a:pt x="1563396" y="12602"/>
                  </a:lnTo>
                  <a:lnTo>
                    <a:pt x="1563396" y="36605"/>
                  </a:lnTo>
                  <a:lnTo>
                    <a:pt x="1504988" y="36605"/>
                  </a:lnTo>
                  <a:lnTo>
                    <a:pt x="1504988" y="68609"/>
                  </a:lnTo>
                  <a:lnTo>
                    <a:pt x="1573997" y="68609"/>
                  </a:lnTo>
                  <a:lnTo>
                    <a:pt x="1573997" y="93212"/>
                  </a:lnTo>
                  <a:lnTo>
                    <a:pt x="1507789" y="93212"/>
                  </a:lnTo>
                  <a:cubicBezTo>
                    <a:pt x="1514102" y="108705"/>
                    <a:pt x="1523578" y="121974"/>
                    <a:pt x="1536217" y="133017"/>
                  </a:cubicBezTo>
                  <a:cubicBezTo>
                    <a:pt x="1548856" y="144060"/>
                    <a:pt x="1564584" y="153527"/>
                    <a:pt x="1583398" y="161420"/>
                  </a:cubicBezTo>
                  <a:lnTo>
                    <a:pt x="1569797" y="187623"/>
                  </a:lnTo>
                  <a:cubicBezTo>
                    <a:pt x="1551032" y="177672"/>
                    <a:pt x="1535355" y="167271"/>
                    <a:pt x="1522766" y="156420"/>
                  </a:cubicBezTo>
                  <a:cubicBezTo>
                    <a:pt x="1510177" y="145568"/>
                    <a:pt x="1500451" y="133367"/>
                    <a:pt x="1493587" y="119815"/>
                  </a:cubicBezTo>
                  <a:cubicBezTo>
                    <a:pt x="1487699" y="131375"/>
                    <a:pt x="1478723" y="142759"/>
                    <a:pt x="1466659" y="153969"/>
                  </a:cubicBezTo>
                  <a:cubicBezTo>
                    <a:pt x="1454595" y="165179"/>
                    <a:pt x="1438768" y="175864"/>
                    <a:pt x="1419178" y="186023"/>
                  </a:cubicBezTo>
                  <a:lnTo>
                    <a:pt x="1401776" y="162820"/>
                  </a:lnTo>
                  <a:cubicBezTo>
                    <a:pt x="1421795" y="153394"/>
                    <a:pt x="1438213" y="142993"/>
                    <a:pt x="1451032" y="131616"/>
                  </a:cubicBezTo>
                  <a:cubicBezTo>
                    <a:pt x="1463850" y="120240"/>
                    <a:pt x="1472368" y="107438"/>
                    <a:pt x="1476585" y="93212"/>
                  </a:cubicBezTo>
                  <a:lnTo>
                    <a:pt x="1410777" y="93212"/>
                  </a:lnTo>
                  <a:lnTo>
                    <a:pt x="1410777" y="68609"/>
                  </a:lnTo>
                  <a:lnTo>
                    <a:pt x="1479185" y="68609"/>
                  </a:lnTo>
                  <a:lnTo>
                    <a:pt x="1479185" y="36605"/>
                  </a:lnTo>
                  <a:lnTo>
                    <a:pt x="1421378" y="36605"/>
                  </a:lnTo>
                  <a:close/>
                  <a:moveTo>
                    <a:pt x="675485" y="8601"/>
                  </a:moveTo>
                  <a:lnTo>
                    <a:pt x="767496" y="8601"/>
                  </a:lnTo>
                  <a:lnTo>
                    <a:pt x="767496" y="102013"/>
                  </a:lnTo>
                  <a:lnTo>
                    <a:pt x="763696" y="102013"/>
                  </a:lnTo>
                  <a:lnTo>
                    <a:pt x="775297" y="116615"/>
                  </a:lnTo>
                  <a:cubicBezTo>
                    <a:pt x="771230" y="120177"/>
                    <a:pt x="766863" y="123753"/>
                    <a:pt x="762196" y="127341"/>
                  </a:cubicBezTo>
                  <a:cubicBezTo>
                    <a:pt x="757528" y="130929"/>
                    <a:pt x="752961" y="134154"/>
                    <a:pt x="748494" y="137017"/>
                  </a:cubicBezTo>
                  <a:cubicBezTo>
                    <a:pt x="753153" y="141493"/>
                    <a:pt x="758387" y="145543"/>
                    <a:pt x="764196" y="149169"/>
                  </a:cubicBezTo>
                  <a:cubicBezTo>
                    <a:pt x="770005" y="152794"/>
                    <a:pt x="776639" y="156144"/>
                    <a:pt x="784098" y="159220"/>
                  </a:cubicBezTo>
                  <a:lnTo>
                    <a:pt x="770497" y="179822"/>
                  </a:lnTo>
                  <a:cubicBezTo>
                    <a:pt x="759255" y="173461"/>
                    <a:pt x="749424" y="166692"/>
                    <a:pt x="741004" y="159516"/>
                  </a:cubicBezTo>
                  <a:cubicBezTo>
                    <a:pt x="732584" y="152340"/>
                    <a:pt x="725421" y="144119"/>
                    <a:pt x="719513" y="134854"/>
                  </a:cubicBezTo>
                  <a:cubicBezTo>
                    <a:pt x="713604" y="125588"/>
                    <a:pt x="708796" y="114641"/>
                    <a:pt x="705088" y="102013"/>
                  </a:cubicBezTo>
                  <a:lnTo>
                    <a:pt x="697488" y="102013"/>
                  </a:lnTo>
                  <a:lnTo>
                    <a:pt x="697488" y="152419"/>
                  </a:lnTo>
                  <a:cubicBezTo>
                    <a:pt x="701526" y="150760"/>
                    <a:pt x="705901" y="148927"/>
                    <a:pt x="710614" y="146918"/>
                  </a:cubicBezTo>
                  <a:cubicBezTo>
                    <a:pt x="715327" y="144910"/>
                    <a:pt x="719553" y="143076"/>
                    <a:pt x="723291" y="141418"/>
                  </a:cubicBezTo>
                  <a:lnTo>
                    <a:pt x="728491" y="162220"/>
                  </a:lnTo>
                  <a:cubicBezTo>
                    <a:pt x="726887" y="163112"/>
                    <a:pt x="723095" y="164829"/>
                    <a:pt x="717115" y="167371"/>
                  </a:cubicBezTo>
                  <a:cubicBezTo>
                    <a:pt x="711135" y="169913"/>
                    <a:pt x="704793" y="172730"/>
                    <a:pt x="698088" y="175822"/>
                  </a:cubicBezTo>
                  <a:cubicBezTo>
                    <a:pt x="694091" y="177751"/>
                    <a:pt x="690583" y="179493"/>
                    <a:pt x="687561" y="181048"/>
                  </a:cubicBezTo>
                  <a:cubicBezTo>
                    <a:pt x="684540" y="182602"/>
                    <a:pt x="681981" y="183794"/>
                    <a:pt x="679885" y="184623"/>
                  </a:cubicBezTo>
                  <a:lnTo>
                    <a:pt x="669484" y="163620"/>
                  </a:lnTo>
                  <a:cubicBezTo>
                    <a:pt x="672184" y="162620"/>
                    <a:pt x="673885" y="161420"/>
                    <a:pt x="674585" y="160020"/>
                  </a:cubicBezTo>
                  <a:cubicBezTo>
                    <a:pt x="675285" y="158620"/>
                    <a:pt x="675585" y="156420"/>
                    <a:pt x="675485" y="153419"/>
                  </a:cubicBezTo>
                  <a:close/>
                  <a:moveTo>
                    <a:pt x="610677" y="8001"/>
                  </a:moveTo>
                  <a:lnTo>
                    <a:pt x="669484" y="8001"/>
                  </a:lnTo>
                  <a:lnTo>
                    <a:pt x="669484" y="31604"/>
                  </a:lnTo>
                  <a:cubicBezTo>
                    <a:pt x="667880" y="39230"/>
                    <a:pt x="665988" y="46331"/>
                    <a:pt x="663808" y="52907"/>
                  </a:cubicBezTo>
                  <a:cubicBezTo>
                    <a:pt x="661629" y="59482"/>
                    <a:pt x="659187" y="65983"/>
                    <a:pt x="656483" y="72409"/>
                  </a:cubicBezTo>
                  <a:cubicBezTo>
                    <a:pt x="658469" y="76337"/>
                    <a:pt x="660452" y="80305"/>
                    <a:pt x="662431" y="84314"/>
                  </a:cubicBezTo>
                  <a:cubicBezTo>
                    <a:pt x="664411" y="88323"/>
                    <a:pt x="666068" y="93210"/>
                    <a:pt x="667402" y="98975"/>
                  </a:cubicBezTo>
                  <a:cubicBezTo>
                    <a:pt x="668737" y="104740"/>
                    <a:pt x="669431" y="112220"/>
                    <a:pt x="669484" y="121415"/>
                  </a:cubicBezTo>
                  <a:cubicBezTo>
                    <a:pt x="669457" y="129026"/>
                    <a:pt x="668733" y="134696"/>
                    <a:pt x="667313" y="138425"/>
                  </a:cubicBezTo>
                  <a:cubicBezTo>
                    <a:pt x="665894" y="142154"/>
                    <a:pt x="663940" y="144682"/>
                    <a:pt x="661454" y="146011"/>
                  </a:cubicBezTo>
                  <a:cubicBezTo>
                    <a:pt x="658967" y="147339"/>
                    <a:pt x="656109" y="148209"/>
                    <a:pt x="652882" y="148619"/>
                  </a:cubicBezTo>
                  <a:lnTo>
                    <a:pt x="642281" y="150619"/>
                  </a:lnTo>
                  <a:lnTo>
                    <a:pt x="633880" y="127616"/>
                  </a:lnTo>
                  <a:lnTo>
                    <a:pt x="641481" y="126016"/>
                  </a:lnTo>
                  <a:cubicBezTo>
                    <a:pt x="644173" y="125632"/>
                    <a:pt x="646140" y="124549"/>
                    <a:pt x="647381" y="122765"/>
                  </a:cubicBezTo>
                  <a:cubicBezTo>
                    <a:pt x="648623" y="120982"/>
                    <a:pt x="649190" y="117798"/>
                    <a:pt x="649082" y="113214"/>
                  </a:cubicBezTo>
                  <a:cubicBezTo>
                    <a:pt x="648636" y="106026"/>
                    <a:pt x="646927" y="99250"/>
                    <a:pt x="643956" y="92887"/>
                  </a:cubicBezTo>
                  <a:cubicBezTo>
                    <a:pt x="640985" y="86523"/>
                    <a:pt x="637626" y="80498"/>
                    <a:pt x="633880" y="74809"/>
                  </a:cubicBezTo>
                  <a:cubicBezTo>
                    <a:pt x="636655" y="67958"/>
                    <a:pt x="639355" y="60858"/>
                    <a:pt x="641981" y="53507"/>
                  </a:cubicBezTo>
                  <a:cubicBezTo>
                    <a:pt x="644606" y="46156"/>
                    <a:pt x="646706" y="38855"/>
                    <a:pt x="648281" y="31604"/>
                  </a:cubicBezTo>
                  <a:lnTo>
                    <a:pt x="632279" y="31604"/>
                  </a:lnTo>
                  <a:lnTo>
                    <a:pt x="632279" y="181423"/>
                  </a:lnTo>
                  <a:lnTo>
                    <a:pt x="610677" y="181423"/>
                  </a:lnTo>
                  <a:close/>
                  <a:moveTo>
                    <a:pt x="1029929" y="6601"/>
                  </a:moveTo>
                  <a:cubicBezTo>
                    <a:pt x="1033588" y="11156"/>
                    <a:pt x="1037572" y="16798"/>
                    <a:pt x="1041881" y="23528"/>
                  </a:cubicBezTo>
                  <a:cubicBezTo>
                    <a:pt x="1046189" y="30258"/>
                    <a:pt x="1049873" y="36550"/>
                    <a:pt x="1052932" y="42405"/>
                  </a:cubicBezTo>
                  <a:lnTo>
                    <a:pt x="1033530" y="55807"/>
                  </a:lnTo>
                  <a:cubicBezTo>
                    <a:pt x="1031855" y="52082"/>
                    <a:pt x="1029648" y="47797"/>
                    <a:pt x="1026906" y="42953"/>
                  </a:cubicBezTo>
                  <a:cubicBezTo>
                    <a:pt x="1024165" y="38110"/>
                    <a:pt x="1021335" y="33455"/>
                    <a:pt x="1018417" y="28989"/>
                  </a:cubicBezTo>
                  <a:cubicBezTo>
                    <a:pt x="1015498" y="24523"/>
                    <a:pt x="1012934" y="20994"/>
                    <a:pt x="1010727" y="18402"/>
                  </a:cubicBezTo>
                  <a:close/>
                  <a:moveTo>
                    <a:pt x="224228" y="6601"/>
                  </a:moveTo>
                  <a:lnTo>
                    <a:pt x="361245" y="6601"/>
                  </a:lnTo>
                  <a:lnTo>
                    <a:pt x="361245" y="57807"/>
                  </a:lnTo>
                  <a:lnTo>
                    <a:pt x="224228" y="57807"/>
                  </a:lnTo>
                  <a:close/>
                  <a:moveTo>
                    <a:pt x="116615" y="3600"/>
                  </a:moveTo>
                  <a:lnTo>
                    <a:pt x="140018" y="8001"/>
                  </a:lnTo>
                  <a:cubicBezTo>
                    <a:pt x="139126" y="11701"/>
                    <a:pt x="138109" y="15502"/>
                    <a:pt x="136967" y="19402"/>
                  </a:cubicBezTo>
                  <a:cubicBezTo>
                    <a:pt x="135826" y="23303"/>
                    <a:pt x="134509" y="27303"/>
                    <a:pt x="133017" y="31404"/>
                  </a:cubicBezTo>
                  <a:lnTo>
                    <a:pt x="178623" y="31404"/>
                  </a:lnTo>
                  <a:lnTo>
                    <a:pt x="178623" y="55807"/>
                  </a:lnTo>
                  <a:lnTo>
                    <a:pt x="168221" y="55807"/>
                  </a:lnTo>
                  <a:cubicBezTo>
                    <a:pt x="166700" y="71584"/>
                    <a:pt x="164492" y="85486"/>
                    <a:pt x="161596" y="97512"/>
                  </a:cubicBezTo>
                  <a:cubicBezTo>
                    <a:pt x="158699" y="109539"/>
                    <a:pt x="154640" y="120440"/>
                    <a:pt x="149419" y="130216"/>
                  </a:cubicBezTo>
                  <a:cubicBezTo>
                    <a:pt x="154090" y="136163"/>
                    <a:pt x="159399" y="141922"/>
                    <a:pt x="165346" y="147493"/>
                  </a:cubicBezTo>
                  <a:cubicBezTo>
                    <a:pt x="171293" y="153065"/>
                    <a:pt x="178052" y="158774"/>
                    <a:pt x="185623" y="164621"/>
                  </a:cubicBezTo>
                  <a:lnTo>
                    <a:pt x="169021" y="185223"/>
                  </a:lnTo>
                  <a:cubicBezTo>
                    <a:pt x="162321" y="179531"/>
                    <a:pt x="156220" y="173763"/>
                    <a:pt x="150719" y="167921"/>
                  </a:cubicBezTo>
                  <a:cubicBezTo>
                    <a:pt x="145218" y="162079"/>
                    <a:pt x="140318" y="156111"/>
                    <a:pt x="136017" y="150019"/>
                  </a:cubicBezTo>
                  <a:cubicBezTo>
                    <a:pt x="126649" y="161387"/>
                    <a:pt x="113981" y="173055"/>
                    <a:pt x="98013" y="185023"/>
                  </a:cubicBezTo>
                  <a:lnTo>
                    <a:pt x="83611" y="167821"/>
                  </a:lnTo>
                  <a:lnTo>
                    <a:pt x="80010" y="175222"/>
                  </a:lnTo>
                  <a:lnTo>
                    <a:pt x="60608" y="164020"/>
                  </a:lnTo>
                  <a:cubicBezTo>
                    <a:pt x="55074" y="167529"/>
                    <a:pt x="48440" y="171013"/>
                    <a:pt x="40705" y="174472"/>
                  </a:cubicBezTo>
                  <a:cubicBezTo>
                    <a:pt x="32971" y="177931"/>
                    <a:pt x="23737" y="181314"/>
                    <a:pt x="13002" y="184623"/>
                  </a:cubicBezTo>
                  <a:lnTo>
                    <a:pt x="2401" y="164020"/>
                  </a:lnTo>
                  <a:cubicBezTo>
                    <a:pt x="10402" y="162129"/>
                    <a:pt x="17502" y="160262"/>
                    <a:pt x="23703" y="158420"/>
                  </a:cubicBezTo>
                  <a:cubicBezTo>
                    <a:pt x="29904" y="156578"/>
                    <a:pt x="35205" y="154711"/>
                    <a:pt x="39605" y="152819"/>
                  </a:cubicBezTo>
                  <a:cubicBezTo>
                    <a:pt x="30037" y="148052"/>
                    <a:pt x="20570" y="143785"/>
                    <a:pt x="11202" y="140017"/>
                  </a:cubicBezTo>
                  <a:cubicBezTo>
                    <a:pt x="14402" y="135217"/>
                    <a:pt x="17402" y="130216"/>
                    <a:pt x="20203" y="125016"/>
                  </a:cubicBezTo>
                  <a:lnTo>
                    <a:pt x="4401" y="125016"/>
                  </a:lnTo>
                  <a:lnTo>
                    <a:pt x="4401" y="105013"/>
                  </a:lnTo>
                  <a:lnTo>
                    <a:pt x="30004" y="105013"/>
                  </a:lnTo>
                  <a:cubicBezTo>
                    <a:pt x="31804" y="100813"/>
                    <a:pt x="33404" y="96812"/>
                    <a:pt x="34805" y="93012"/>
                  </a:cubicBezTo>
                  <a:lnTo>
                    <a:pt x="57407" y="99012"/>
                  </a:lnTo>
                  <a:lnTo>
                    <a:pt x="55207" y="105013"/>
                  </a:lnTo>
                  <a:lnTo>
                    <a:pt x="94012" y="105013"/>
                  </a:lnTo>
                  <a:lnTo>
                    <a:pt x="94012" y="123815"/>
                  </a:lnTo>
                  <a:cubicBezTo>
                    <a:pt x="91787" y="128308"/>
                    <a:pt x="89486" y="132625"/>
                    <a:pt x="87111" y="136767"/>
                  </a:cubicBezTo>
                  <a:cubicBezTo>
                    <a:pt x="84736" y="140909"/>
                    <a:pt x="81836" y="144926"/>
                    <a:pt x="78410" y="148819"/>
                  </a:cubicBezTo>
                  <a:cubicBezTo>
                    <a:pt x="82177" y="150385"/>
                    <a:pt x="86044" y="152252"/>
                    <a:pt x="90012" y="154419"/>
                  </a:cubicBezTo>
                  <a:lnTo>
                    <a:pt x="85011" y="164621"/>
                  </a:lnTo>
                  <a:cubicBezTo>
                    <a:pt x="93483" y="159053"/>
                    <a:pt x="100842" y="153286"/>
                    <a:pt x="107089" y="147318"/>
                  </a:cubicBezTo>
                  <a:cubicBezTo>
                    <a:pt x="113335" y="141351"/>
                    <a:pt x="118644" y="134983"/>
                    <a:pt x="123016" y="128216"/>
                  </a:cubicBezTo>
                  <a:cubicBezTo>
                    <a:pt x="119740" y="121436"/>
                    <a:pt x="116990" y="114443"/>
                    <a:pt x="114765" y="107238"/>
                  </a:cubicBezTo>
                  <a:cubicBezTo>
                    <a:pt x="112539" y="100033"/>
                    <a:pt x="110689" y="92491"/>
                    <a:pt x="109214" y="84611"/>
                  </a:cubicBezTo>
                  <a:lnTo>
                    <a:pt x="102813" y="95812"/>
                  </a:lnTo>
                  <a:lnTo>
                    <a:pt x="96212" y="84010"/>
                  </a:lnTo>
                  <a:lnTo>
                    <a:pt x="85211" y="98812"/>
                  </a:lnTo>
                  <a:cubicBezTo>
                    <a:pt x="82256" y="95579"/>
                    <a:pt x="79064" y="92445"/>
                    <a:pt x="75635" y="89411"/>
                  </a:cubicBezTo>
                  <a:cubicBezTo>
                    <a:pt x="72205" y="86377"/>
                    <a:pt x="68863" y="83644"/>
                    <a:pt x="65608" y="81210"/>
                  </a:cubicBezTo>
                  <a:lnTo>
                    <a:pt x="65608" y="94612"/>
                  </a:lnTo>
                  <a:lnTo>
                    <a:pt x="43606" y="94612"/>
                  </a:lnTo>
                  <a:lnTo>
                    <a:pt x="43606" y="78010"/>
                  </a:lnTo>
                  <a:cubicBezTo>
                    <a:pt x="39355" y="82719"/>
                    <a:pt x="34655" y="87203"/>
                    <a:pt x="29504" y="91461"/>
                  </a:cubicBezTo>
                  <a:cubicBezTo>
                    <a:pt x="24353" y="95720"/>
                    <a:pt x="18453" y="99704"/>
                    <a:pt x="11802" y="103413"/>
                  </a:cubicBezTo>
                  <a:lnTo>
                    <a:pt x="0" y="85011"/>
                  </a:lnTo>
                  <a:cubicBezTo>
                    <a:pt x="7105" y="81894"/>
                    <a:pt x="13648" y="78376"/>
                    <a:pt x="19628" y="74459"/>
                  </a:cubicBezTo>
                  <a:cubicBezTo>
                    <a:pt x="25608" y="70542"/>
                    <a:pt x="31000" y="66325"/>
                    <a:pt x="35805" y="61808"/>
                  </a:cubicBezTo>
                  <a:lnTo>
                    <a:pt x="7601" y="61808"/>
                  </a:lnTo>
                  <a:lnTo>
                    <a:pt x="7601" y="42005"/>
                  </a:lnTo>
                  <a:lnTo>
                    <a:pt x="24403" y="42005"/>
                  </a:lnTo>
                  <a:cubicBezTo>
                    <a:pt x="22207" y="37859"/>
                    <a:pt x="19649" y="33600"/>
                    <a:pt x="16727" y="29229"/>
                  </a:cubicBezTo>
                  <a:cubicBezTo>
                    <a:pt x="13806" y="24857"/>
                    <a:pt x="11098" y="21248"/>
                    <a:pt x="8601" y="18402"/>
                  </a:cubicBezTo>
                  <a:lnTo>
                    <a:pt x="24003" y="8201"/>
                  </a:lnTo>
                  <a:cubicBezTo>
                    <a:pt x="26787" y="11226"/>
                    <a:pt x="29721" y="14977"/>
                    <a:pt x="32804" y="19452"/>
                  </a:cubicBezTo>
                  <a:cubicBezTo>
                    <a:pt x="35888" y="23928"/>
                    <a:pt x="38622" y="28378"/>
                    <a:pt x="41005" y="32804"/>
                  </a:cubicBezTo>
                  <a:lnTo>
                    <a:pt x="27804" y="42005"/>
                  </a:lnTo>
                  <a:lnTo>
                    <a:pt x="43606" y="42005"/>
                  </a:lnTo>
                  <a:lnTo>
                    <a:pt x="43606" y="3800"/>
                  </a:lnTo>
                  <a:lnTo>
                    <a:pt x="65608" y="5001"/>
                  </a:lnTo>
                  <a:lnTo>
                    <a:pt x="65608" y="33804"/>
                  </a:lnTo>
                  <a:cubicBezTo>
                    <a:pt x="68613" y="30345"/>
                    <a:pt x="71705" y="26162"/>
                    <a:pt x="74885" y="21253"/>
                  </a:cubicBezTo>
                  <a:cubicBezTo>
                    <a:pt x="78064" y="16344"/>
                    <a:pt x="80706" y="11660"/>
                    <a:pt x="82811" y="7201"/>
                  </a:cubicBezTo>
                  <a:lnTo>
                    <a:pt x="99813" y="18202"/>
                  </a:lnTo>
                  <a:cubicBezTo>
                    <a:pt x="97437" y="21932"/>
                    <a:pt x="94737" y="25974"/>
                    <a:pt x="91712" y="30329"/>
                  </a:cubicBezTo>
                  <a:cubicBezTo>
                    <a:pt x="88686" y="34683"/>
                    <a:pt x="85786" y="38576"/>
                    <a:pt x="83011" y="42005"/>
                  </a:cubicBezTo>
                  <a:lnTo>
                    <a:pt x="94612" y="42005"/>
                  </a:lnTo>
                  <a:lnTo>
                    <a:pt x="94612" y="61808"/>
                  </a:lnTo>
                  <a:lnTo>
                    <a:pt x="65608" y="61808"/>
                  </a:lnTo>
                  <a:lnTo>
                    <a:pt x="65608" y="71409"/>
                  </a:lnTo>
                  <a:lnTo>
                    <a:pt x="72009" y="64008"/>
                  </a:lnTo>
                  <a:cubicBezTo>
                    <a:pt x="75243" y="66033"/>
                    <a:pt x="78877" y="68634"/>
                    <a:pt x="82911" y="71809"/>
                  </a:cubicBezTo>
                  <a:cubicBezTo>
                    <a:pt x="86944" y="74984"/>
                    <a:pt x="91178" y="78585"/>
                    <a:pt x="95612" y="82610"/>
                  </a:cubicBezTo>
                  <a:lnTo>
                    <a:pt x="89011" y="70809"/>
                  </a:lnTo>
                  <a:cubicBezTo>
                    <a:pt x="90095" y="69321"/>
                    <a:pt x="91078" y="67846"/>
                    <a:pt x="91962" y="66383"/>
                  </a:cubicBezTo>
                  <a:cubicBezTo>
                    <a:pt x="92845" y="64921"/>
                    <a:pt x="93729" y="63395"/>
                    <a:pt x="94612" y="61808"/>
                  </a:cubicBezTo>
                  <a:cubicBezTo>
                    <a:pt x="99754" y="52844"/>
                    <a:pt x="104222" y="43268"/>
                    <a:pt x="108014" y="33079"/>
                  </a:cubicBezTo>
                  <a:cubicBezTo>
                    <a:pt x="111806" y="22890"/>
                    <a:pt x="114673" y="13064"/>
                    <a:pt x="116615" y="3600"/>
                  </a:cubicBezTo>
                  <a:close/>
                  <a:moveTo>
                    <a:pt x="1101138" y="3400"/>
                  </a:moveTo>
                  <a:lnTo>
                    <a:pt x="1124741" y="4400"/>
                  </a:lnTo>
                  <a:lnTo>
                    <a:pt x="1124741" y="18202"/>
                  </a:lnTo>
                  <a:lnTo>
                    <a:pt x="1170147" y="18202"/>
                  </a:lnTo>
                  <a:lnTo>
                    <a:pt x="1170147" y="40405"/>
                  </a:lnTo>
                  <a:lnTo>
                    <a:pt x="1124741" y="40405"/>
                  </a:lnTo>
                  <a:lnTo>
                    <a:pt x="1124741" y="48406"/>
                  </a:lnTo>
                  <a:lnTo>
                    <a:pt x="1167346" y="48406"/>
                  </a:lnTo>
                  <a:lnTo>
                    <a:pt x="1167346" y="102213"/>
                  </a:lnTo>
                  <a:lnTo>
                    <a:pt x="1124741" y="102213"/>
                  </a:lnTo>
                  <a:lnTo>
                    <a:pt x="1124741" y="119215"/>
                  </a:lnTo>
                  <a:lnTo>
                    <a:pt x="1137143" y="103413"/>
                  </a:lnTo>
                  <a:cubicBezTo>
                    <a:pt x="1142451" y="106384"/>
                    <a:pt x="1148286" y="110043"/>
                    <a:pt x="1154645" y="114389"/>
                  </a:cubicBezTo>
                  <a:cubicBezTo>
                    <a:pt x="1161004" y="118736"/>
                    <a:pt x="1167238" y="123345"/>
                    <a:pt x="1173347" y="128216"/>
                  </a:cubicBezTo>
                  <a:lnTo>
                    <a:pt x="1160946" y="149419"/>
                  </a:lnTo>
                  <a:cubicBezTo>
                    <a:pt x="1154349" y="143351"/>
                    <a:pt x="1147890" y="137884"/>
                    <a:pt x="1141568" y="133017"/>
                  </a:cubicBezTo>
                  <a:cubicBezTo>
                    <a:pt x="1135246" y="128149"/>
                    <a:pt x="1129637" y="124282"/>
                    <a:pt x="1124741" y="121415"/>
                  </a:cubicBezTo>
                  <a:lnTo>
                    <a:pt x="1124741" y="150819"/>
                  </a:lnTo>
                  <a:lnTo>
                    <a:pt x="1101138" y="150819"/>
                  </a:lnTo>
                  <a:lnTo>
                    <a:pt x="1101138" y="122215"/>
                  </a:lnTo>
                  <a:cubicBezTo>
                    <a:pt x="1095908" y="127820"/>
                    <a:pt x="1090266" y="133012"/>
                    <a:pt x="1084211" y="137792"/>
                  </a:cubicBezTo>
                  <a:cubicBezTo>
                    <a:pt x="1078156" y="142572"/>
                    <a:pt x="1071864" y="146914"/>
                    <a:pt x="1065334" y="150819"/>
                  </a:cubicBezTo>
                  <a:lnTo>
                    <a:pt x="1051532" y="130216"/>
                  </a:lnTo>
                  <a:cubicBezTo>
                    <a:pt x="1059112" y="126687"/>
                    <a:pt x="1066454" y="122544"/>
                    <a:pt x="1073560" y="117790"/>
                  </a:cubicBezTo>
                  <a:cubicBezTo>
                    <a:pt x="1080665" y="113035"/>
                    <a:pt x="1087057" y="107843"/>
                    <a:pt x="1092737" y="102213"/>
                  </a:cubicBezTo>
                  <a:lnTo>
                    <a:pt x="1059533" y="102213"/>
                  </a:lnTo>
                  <a:lnTo>
                    <a:pt x="1059533" y="48406"/>
                  </a:lnTo>
                  <a:lnTo>
                    <a:pt x="1101138" y="48406"/>
                  </a:lnTo>
                  <a:lnTo>
                    <a:pt x="1101138" y="40405"/>
                  </a:lnTo>
                  <a:lnTo>
                    <a:pt x="1056733" y="40405"/>
                  </a:lnTo>
                  <a:lnTo>
                    <a:pt x="1056733" y="18202"/>
                  </a:lnTo>
                  <a:lnTo>
                    <a:pt x="1101138" y="18202"/>
                  </a:lnTo>
                  <a:close/>
                  <a:moveTo>
                    <a:pt x="1280560" y="2800"/>
                  </a:moveTo>
                  <a:lnTo>
                    <a:pt x="1304763" y="3800"/>
                  </a:lnTo>
                  <a:lnTo>
                    <a:pt x="1304763" y="21203"/>
                  </a:lnTo>
                  <a:lnTo>
                    <a:pt x="1368571" y="21203"/>
                  </a:lnTo>
                  <a:lnTo>
                    <a:pt x="1368571" y="45406"/>
                  </a:lnTo>
                  <a:lnTo>
                    <a:pt x="1348769" y="45406"/>
                  </a:lnTo>
                  <a:lnTo>
                    <a:pt x="1359570" y="54607"/>
                  </a:lnTo>
                  <a:cubicBezTo>
                    <a:pt x="1356691" y="58728"/>
                    <a:pt x="1353249" y="63387"/>
                    <a:pt x="1349244" y="68584"/>
                  </a:cubicBezTo>
                  <a:cubicBezTo>
                    <a:pt x="1345239" y="73780"/>
                    <a:pt x="1341147" y="78789"/>
                    <a:pt x="1336967" y="83610"/>
                  </a:cubicBezTo>
                  <a:lnTo>
                    <a:pt x="1375772" y="83610"/>
                  </a:lnTo>
                  <a:lnTo>
                    <a:pt x="1375772" y="107413"/>
                  </a:lnTo>
                  <a:lnTo>
                    <a:pt x="1315165" y="107413"/>
                  </a:lnTo>
                  <a:cubicBezTo>
                    <a:pt x="1324116" y="116094"/>
                    <a:pt x="1334367" y="123936"/>
                    <a:pt x="1345919" y="130941"/>
                  </a:cubicBezTo>
                  <a:cubicBezTo>
                    <a:pt x="1357470" y="137946"/>
                    <a:pt x="1370022" y="144239"/>
                    <a:pt x="1383573" y="149819"/>
                  </a:cubicBezTo>
                  <a:lnTo>
                    <a:pt x="1371572" y="174022"/>
                  </a:lnTo>
                  <a:cubicBezTo>
                    <a:pt x="1358724" y="168029"/>
                    <a:pt x="1346665" y="161362"/>
                    <a:pt x="1335392" y="154019"/>
                  </a:cubicBezTo>
                  <a:cubicBezTo>
                    <a:pt x="1324120" y="146677"/>
                    <a:pt x="1313910" y="138609"/>
                    <a:pt x="1304763" y="129816"/>
                  </a:cubicBezTo>
                  <a:lnTo>
                    <a:pt x="1304763" y="182023"/>
                  </a:lnTo>
                  <a:lnTo>
                    <a:pt x="1280560" y="182023"/>
                  </a:lnTo>
                  <a:lnTo>
                    <a:pt x="1280560" y="131216"/>
                  </a:lnTo>
                  <a:cubicBezTo>
                    <a:pt x="1271626" y="139884"/>
                    <a:pt x="1261641" y="147802"/>
                    <a:pt x="1250607" y="154969"/>
                  </a:cubicBezTo>
                  <a:cubicBezTo>
                    <a:pt x="1239572" y="162137"/>
                    <a:pt x="1227687" y="168754"/>
                    <a:pt x="1214952" y="174822"/>
                  </a:cubicBezTo>
                  <a:lnTo>
                    <a:pt x="1200550" y="150819"/>
                  </a:lnTo>
                  <a:cubicBezTo>
                    <a:pt x="1214298" y="145122"/>
                    <a:pt x="1227058" y="138663"/>
                    <a:pt x="1238830" y="131441"/>
                  </a:cubicBezTo>
                  <a:cubicBezTo>
                    <a:pt x="1250603" y="124220"/>
                    <a:pt x="1261112" y="116210"/>
                    <a:pt x="1270359" y="107413"/>
                  </a:cubicBezTo>
                  <a:lnTo>
                    <a:pt x="1209552" y="107413"/>
                  </a:lnTo>
                  <a:lnTo>
                    <a:pt x="1209552" y="83610"/>
                  </a:lnTo>
                  <a:lnTo>
                    <a:pt x="1249357" y="83610"/>
                  </a:lnTo>
                  <a:cubicBezTo>
                    <a:pt x="1245798" y="78435"/>
                    <a:pt x="1241864" y="73234"/>
                    <a:pt x="1237555" y="68008"/>
                  </a:cubicBezTo>
                  <a:cubicBezTo>
                    <a:pt x="1233246" y="62783"/>
                    <a:pt x="1229512" y="58582"/>
                    <a:pt x="1226354" y="55407"/>
                  </a:cubicBezTo>
                  <a:lnTo>
                    <a:pt x="1237555" y="45406"/>
                  </a:lnTo>
                  <a:lnTo>
                    <a:pt x="1216953" y="45406"/>
                  </a:lnTo>
                  <a:lnTo>
                    <a:pt x="1216953" y="21203"/>
                  </a:lnTo>
                  <a:lnTo>
                    <a:pt x="1280560" y="21203"/>
                  </a:lnTo>
                  <a:close/>
                  <a:moveTo>
                    <a:pt x="1626204" y="2600"/>
                  </a:moveTo>
                  <a:cubicBezTo>
                    <a:pt x="1628912" y="6592"/>
                    <a:pt x="1631446" y="10460"/>
                    <a:pt x="1633805" y="14202"/>
                  </a:cubicBezTo>
                  <a:cubicBezTo>
                    <a:pt x="1636163" y="17944"/>
                    <a:pt x="1638297" y="21611"/>
                    <a:pt x="1640205" y="25203"/>
                  </a:cubicBezTo>
                  <a:cubicBezTo>
                    <a:pt x="1646406" y="18769"/>
                    <a:pt x="1652207" y="12035"/>
                    <a:pt x="1657608" y="5001"/>
                  </a:cubicBezTo>
                  <a:lnTo>
                    <a:pt x="1674610" y="21203"/>
                  </a:lnTo>
                  <a:lnTo>
                    <a:pt x="1688211" y="21203"/>
                  </a:lnTo>
                  <a:lnTo>
                    <a:pt x="1688211" y="4000"/>
                  </a:lnTo>
                  <a:lnTo>
                    <a:pt x="1711014" y="5001"/>
                  </a:lnTo>
                  <a:lnTo>
                    <a:pt x="1711014" y="21203"/>
                  </a:lnTo>
                  <a:lnTo>
                    <a:pt x="1731217" y="21203"/>
                  </a:lnTo>
                  <a:lnTo>
                    <a:pt x="1731217" y="4000"/>
                  </a:lnTo>
                  <a:lnTo>
                    <a:pt x="1754020" y="5001"/>
                  </a:lnTo>
                  <a:lnTo>
                    <a:pt x="1754020" y="21203"/>
                  </a:lnTo>
                  <a:lnTo>
                    <a:pt x="1780823" y="21203"/>
                  </a:lnTo>
                  <a:lnTo>
                    <a:pt x="1780823" y="44405"/>
                  </a:lnTo>
                  <a:lnTo>
                    <a:pt x="1754020" y="44405"/>
                  </a:lnTo>
                  <a:lnTo>
                    <a:pt x="1754020" y="59807"/>
                  </a:lnTo>
                  <a:lnTo>
                    <a:pt x="1731217" y="59807"/>
                  </a:lnTo>
                  <a:lnTo>
                    <a:pt x="1731217" y="44405"/>
                  </a:lnTo>
                  <a:lnTo>
                    <a:pt x="1711014" y="44405"/>
                  </a:lnTo>
                  <a:lnTo>
                    <a:pt x="1711014" y="59807"/>
                  </a:lnTo>
                  <a:lnTo>
                    <a:pt x="1688211" y="59807"/>
                  </a:lnTo>
                  <a:lnTo>
                    <a:pt x="1688211" y="44405"/>
                  </a:lnTo>
                  <a:lnTo>
                    <a:pt x="1665008" y="44405"/>
                  </a:lnTo>
                  <a:lnTo>
                    <a:pt x="1665008" y="32604"/>
                  </a:lnTo>
                  <a:cubicBezTo>
                    <a:pt x="1662608" y="35392"/>
                    <a:pt x="1660208" y="38067"/>
                    <a:pt x="1657808" y="40630"/>
                  </a:cubicBezTo>
                  <a:cubicBezTo>
                    <a:pt x="1655407" y="43193"/>
                    <a:pt x="1653007" y="45718"/>
                    <a:pt x="1650607" y="48206"/>
                  </a:cubicBezTo>
                  <a:cubicBezTo>
                    <a:pt x="1654532" y="59445"/>
                    <a:pt x="1657233" y="72121"/>
                    <a:pt x="1658708" y="86236"/>
                  </a:cubicBezTo>
                  <a:cubicBezTo>
                    <a:pt x="1660183" y="100350"/>
                    <a:pt x="1660883" y="117477"/>
                    <a:pt x="1660808" y="137617"/>
                  </a:cubicBezTo>
                  <a:cubicBezTo>
                    <a:pt x="1660865" y="149062"/>
                    <a:pt x="1660085" y="157754"/>
                    <a:pt x="1658467" y="163694"/>
                  </a:cubicBezTo>
                  <a:cubicBezTo>
                    <a:pt x="1656850" y="169635"/>
                    <a:pt x="1654054" y="173764"/>
                    <a:pt x="1650081" y="176081"/>
                  </a:cubicBezTo>
                  <a:cubicBezTo>
                    <a:pt x="1646107" y="178399"/>
                    <a:pt x="1640615" y="179846"/>
                    <a:pt x="1633605" y="180422"/>
                  </a:cubicBezTo>
                  <a:lnTo>
                    <a:pt x="1616202" y="182023"/>
                  </a:lnTo>
                  <a:lnTo>
                    <a:pt x="1609001" y="158620"/>
                  </a:lnTo>
                  <a:lnTo>
                    <a:pt x="1625604" y="157020"/>
                  </a:lnTo>
                  <a:cubicBezTo>
                    <a:pt x="1628782" y="156823"/>
                    <a:pt x="1631293" y="156171"/>
                    <a:pt x="1633138" y="155064"/>
                  </a:cubicBezTo>
                  <a:cubicBezTo>
                    <a:pt x="1634982" y="153956"/>
                    <a:pt x="1636294" y="151571"/>
                    <a:pt x="1637072" y="147907"/>
                  </a:cubicBezTo>
                  <a:cubicBezTo>
                    <a:pt x="1637850" y="144244"/>
                    <a:pt x="1638227" y="138480"/>
                    <a:pt x="1638205" y="130616"/>
                  </a:cubicBezTo>
                  <a:cubicBezTo>
                    <a:pt x="1638226" y="126920"/>
                    <a:pt x="1638234" y="123361"/>
                    <a:pt x="1638230" y="119940"/>
                  </a:cubicBezTo>
                  <a:cubicBezTo>
                    <a:pt x="1638226" y="116519"/>
                    <a:pt x="1638084" y="113210"/>
                    <a:pt x="1637805" y="110014"/>
                  </a:cubicBezTo>
                  <a:cubicBezTo>
                    <a:pt x="1633784" y="115506"/>
                    <a:pt x="1629625" y="120573"/>
                    <a:pt x="1625328" y="125216"/>
                  </a:cubicBezTo>
                  <a:cubicBezTo>
                    <a:pt x="1621032" y="129858"/>
                    <a:pt x="1616723" y="134125"/>
                    <a:pt x="1612402" y="138017"/>
                  </a:cubicBezTo>
                  <a:lnTo>
                    <a:pt x="1599400" y="117015"/>
                  </a:lnTo>
                  <a:cubicBezTo>
                    <a:pt x="1605043" y="112131"/>
                    <a:pt x="1611010" y="106397"/>
                    <a:pt x="1617303" y="99812"/>
                  </a:cubicBezTo>
                  <a:cubicBezTo>
                    <a:pt x="1623595" y="93228"/>
                    <a:pt x="1629362" y="86294"/>
                    <a:pt x="1634605" y="79010"/>
                  </a:cubicBezTo>
                  <a:cubicBezTo>
                    <a:pt x="1634209" y="76735"/>
                    <a:pt x="1633751" y="74534"/>
                    <a:pt x="1633229" y="72409"/>
                  </a:cubicBezTo>
                  <a:cubicBezTo>
                    <a:pt x="1632709" y="70284"/>
                    <a:pt x="1632100" y="68083"/>
                    <a:pt x="1631404" y="65808"/>
                  </a:cubicBezTo>
                  <a:cubicBezTo>
                    <a:pt x="1628521" y="68300"/>
                    <a:pt x="1625537" y="70817"/>
                    <a:pt x="1622453" y="73359"/>
                  </a:cubicBezTo>
                  <a:cubicBezTo>
                    <a:pt x="1619370" y="75901"/>
                    <a:pt x="1616086" y="78518"/>
                    <a:pt x="1612602" y="81210"/>
                  </a:cubicBezTo>
                  <a:lnTo>
                    <a:pt x="1603201" y="57007"/>
                  </a:lnTo>
                  <a:cubicBezTo>
                    <a:pt x="1606497" y="54715"/>
                    <a:pt x="1609756" y="52348"/>
                    <a:pt x="1612977" y="49906"/>
                  </a:cubicBezTo>
                  <a:cubicBezTo>
                    <a:pt x="1616198" y="47464"/>
                    <a:pt x="1619407" y="44897"/>
                    <a:pt x="1622603" y="42205"/>
                  </a:cubicBezTo>
                  <a:cubicBezTo>
                    <a:pt x="1618436" y="33604"/>
                    <a:pt x="1613169" y="24403"/>
                    <a:pt x="1606801" y="14602"/>
                  </a:cubicBezTo>
                  <a:close/>
                  <a:moveTo>
                    <a:pt x="2103063" y="1600"/>
                  </a:moveTo>
                  <a:lnTo>
                    <a:pt x="2124466" y="7201"/>
                  </a:lnTo>
                  <a:cubicBezTo>
                    <a:pt x="2123774" y="10005"/>
                    <a:pt x="2123007" y="12847"/>
                    <a:pt x="2122166" y="15727"/>
                  </a:cubicBezTo>
                  <a:cubicBezTo>
                    <a:pt x="2121324" y="18606"/>
                    <a:pt x="2120357" y="21498"/>
                    <a:pt x="2119265" y="24403"/>
                  </a:cubicBezTo>
                  <a:lnTo>
                    <a:pt x="2175672" y="24403"/>
                  </a:lnTo>
                  <a:cubicBezTo>
                    <a:pt x="2175663" y="25814"/>
                    <a:pt x="2175545" y="30745"/>
                    <a:pt x="2175319" y="39197"/>
                  </a:cubicBezTo>
                  <a:cubicBezTo>
                    <a:pt x="2175092" y="47649"/>
                    <a:pt x="2174811" y="57877"/>
                    <a:pt x="2174475" y="69881"/>
                  </a:cubicBezTo>
                  <a:cubicBezTo>
                    <a:pt x="2174140" y="81885"/>
                    <a:pt x="2173804" y="93921"/>
                    <a:pt x="2173469" y="105989"/>
                  </a:cubicBezTo>
                  <a:cubicBezTo>
                    <a:pt x="2173133" y="118057"/>
                    <a:pt x="2172852" y="128413"/>
                    <a:pt x="2172625" y="137057"/>
                  </a:cubicBezTo>
                  <a:cubicBezTo>
                    <a:pt x="2172399" y="145701"/>
                    <a:pt x="2172281" y="150888"/>
                    <a:pt x="2172272" y="152619"/>
                  </a:cubicBezTo>
                  <a:cubicBezTo>
                    <a:pt x="2172009" y="162741"/>
                    <a:pt x="2169484" y="169700"/>
                    <a:pt x="2164696" y="173497"/>
                  </a:cubicBezTo>
                  <a:cubicBezTo>
                    <a:pt x="2159908" y="177293"/>
                    <a:pt x="2152632" y="179602"/>
                    <a:pt x="2142868" y="180422"/>
                  </a:cubicBezTo>
                  <a:lnTo>
                    <a:pt x="2131067" y="181623"/>
                  </a:lnTo>
                  <a:lnTo>
                    <a:pt x="2123466" y="158620"/>
                  </a:lnTo>
                  <a:lnTo>
                    <a:pt x="2135867" y="157420"/>
                  </a:lnTo>
                  <a:cubicBezTo>
                    <a:pt x="2142206" y="157157"/>
                    <a:pt x="2146231" y="156182"/>
                    <a:pt x="2147944" y="154494"/>
                  </a:cubicBezTo>
                  <a:cubicBezTo>
                    <a:pt x="2149656" y="152807"/>
                    <a:pt x="2150632" y="148981"/>
                    <a:pt x="2150869" y="143018"/>
                  </a:cubicBezTo>
                  <a:cubicBezTo>
                    <a:pt x="2150878" y="142605"/>
                    <a:pt x="2150911" y="141880"/>
                    <a:pt x="2150969" y="140843"/>
                  </a:cubicBezTo>
                  <a:cubicBezTo>
                    <a:pt x="2151028" y="139805"/>
                    <a:pt x="2151061" y="138530"/>
                    <a:pt x="2151069" y="137017"/>
                  </a:cubicBezTo>
                  <a:lnTo>
                    <a:pt x="2139668" y="144218"/>
                  </a:lnTo>
                  <a:lnTo>
                    <a:pt x="2136867" y="134217"/>
                  </a:lnTo>
                  <a:cubicBezTo>
                    <a:pt x="2130017" y="135421"/>
                    <a:pt x="2122866" y="136613"/>
                    <a:pt x="2115415" y="137792"/>
                  </a:cubicBezTo>
                  <a:cubicBezTo>
                    <a:pt x="2107964" y="138971"/>
                    <a:pt x="2101113" y="140113"/>
                    <a:pt x="2094862" y="141218"/>
                  </a:cubicBezTo>
                  <a:cubicBezTo>
                    <a:pt x="2093733" y="141326"/>
                    <a:pt x="2092591" y="141509"/>
                    <a:pt x="2091437" y="141768"/>
                  </a:cubicBezTo>
                  <a:cubicBezTo>
                    <a:pt x="2090282" y="142026"/>
                    <a:pt x="2089291" y="142309"/>
                    <a:pt x="2088461" y="142618"/>
                  </a:cubicBezTo>
                  <a:lnTo>
                    <a:pt x="2081261" y="120815"/>
                  </a:lnTo>
                  <a:lnTo>
                    <a:pt x="2081261" y="128416"/>
                  </a:lnTo>
                  <a:lnTo>
                    <a:pt x="2062458" y="128416"/>
                  </a:lnTo>
                  <a:lnTo>
                    <a:pt x="2062458" y="35404"/>
                  </a:lnTo>
                  <a:lnTo>
                    <a:pt x="2034255" y="35404"/>
                  </a:lnTo>
                  <a:lnTo>
                    <a:pt x="2034255" y="129016"/>
                  </a:lnTo>
                  <a:lnTo>
                    <a:pt x="2015252" y="129016"/>
                  </a:lnTo>
                  <a:lnTo>
                    <a:pt x="2015252" y="12401"/>
                  </a:lnTo>
                  <a:lnTo>
                    <a:pt x="2081261" y="12401"/>
                  </a:lnTo>
                  <a:lnTo>
                    <a:pt x="2081261" y="54807"/>
                  </a:lnTo>
                  <a:cubicBezTo>
                    <a:pt x="2085819" y="46427"/>
                    <a:pt x="2090003" y="37684"/>
                    <a:pt x="2093812" y="28579"/>
                  </a:cubicBezTo>
                  <a:cubicBezTo>
                    <a:pt x="2097621" y="19473"/>
                    <a:pt x="2100705" y="10480"/>
                    <a:pt x="2103063" y="1600"/>
                  </a:cubicBezTo>
                  <a:close/>
                  <a:moveTo>
                    <a:pt x="471659" y="1200"/>
                  </a:moveTo>
                  <a:lnTo>
                    <a:pt x="497663" y="5601"/>
                  </a:lnTo>
                  <a:lnTo>
                    <a:pt x="491662" y="20002"/>
                  </a:lnTo>
                  <a:lnTo>
                    <a:pt x="577673" y="20002"/>
                  </a:lnTo>
                  <a:lnTo>
                    <a:pt x="577673" y="43605"/>
                  </a:lnTo>
                  <a:lnTo>
                    <a:pt x="480060" y="43605"/>
                  </a:lnTo>
                  <a:cubicBezTo>
                    <a:pt x="477860" y="47839"/>
                    <a:pt x="475460" y="51973"/>
                    <a:pt x="472859" y="56007"/>
                  </a:cubicBezTo>
                  <a:lnTo>
                    <a:pt x="560070" y="56007"/>
                  </a:lnTo>
                  <a:lnTo>
                    <a:pt x="560070" y="155619"/>
                  </a:lnTo>
                  <a:cubicBezTo>
                    <a:pt x="560225" y="165937"/>
                    <a:pt x="558266" y="172955"/>
                    <a:pt x="554195" y="176672"/>
                  </a:cubicBezTo>
                  <a:cubicBezTo>
                    <a:pt x="550123" y="180389"/>
                    <a:pt x="543014" y="182506"/>
                    <a:pt x="532867" y="183023"/>
                  </a:cubicBezTo>
                  <a:lnTo>
                    <a:pt x="519265" y="184223"/>
                  </a:lnTo>
                  <a:lnTo>
                    <a:pt x="510864" y="160820"/>
                  </a:lnTo>
                  <a:lnTo>
                    <a:pt x="525666" y="159420"/>
                  </a:lnTo>
                  <a:cubicBezTo>
                    <a:pt x="529758" y="159245"/>
                    <a:pt x="532475" y="158245"/>
                    <a:pt x="533817" y="156420"/>
                  </a:cubicBezTo>
                  <a:cubicBezTo>
                    <a:pt x="535159" y="154594"/>
                    <a:pt x="535776" y="151194"/>
                    <a:pt x="535667" y="146218"/>
                  </a:cubicBezTo>
                  <a:lnTo>
                    <a:pt x="461058" y="146218"/>
                  </a:lnTo>
                  <a:lnTo>
                    <a:pt x="461058" y="182623"/>
                  </a:lnTo>
                  <a:lnTo>
                    <a:pt x="437055" y="182623"/>
                  </a:lnTo>
                  <a:lnTo>
                    <a:pt x="437055" y="100412"/>
                  </a:lnTo>
                  <a:cubicBezTo>
                    <a:pt x="433759" y="103521"/>
                    <a:pt x="430300" y="106655"/>
                    <a:pt x="426679" y="109814"/>
                  </a:cubicBezTo>
                  <a:cubicBezTo>
                    <a:pt x="423057" y="112972"/>
                    <a:pt x="419249" y="116106"/>
                    <a:pt x="415252" y="119215"/>
                  </a:cubicBezTo>
                  <a:lnTo>
                    <a:pt x="400050" y="97412"/>
                  </a:lnTo>
                  <a:cubicBezTo>
                    <a:pt x="409977" y="90207"/>
                    <a:pt x="419228" y="82114"/>
                    <a:pt x="427804" y="73134"/>
                  </a:cubicBezTo>
                  <a:cubicBezTo>
                    <a:pt x="436380" y="64154"/>
                    <a:pt x="444131" y="54311"/>
                    <a:pt x="451057" y="43605"/>
                  </a:cubicBezTo>
                  <a:lnTo>
                    <a:pt x="411852" y="43605"/>
                  </a:lnTo>
                  <a:lnTo>
                    <a:pt x="411852" y="20002"/>
                  </a:lnTo>
                  <a:lnTo>
                    <a:pt x="464058" y="20002"/>
                  </a:lnTo>
                  <a:cubicBezTo>
                    <a:pt x="465550" y="16906"/>
                    <a:pt x="466917" y="13798"/>
                    <a:pt x="468159" y="10676"/>
                  </a:cubicBezTo>
                  <a:cubicBezTo>
                    <a:pt x="469401" y="7555"/>
                    <a:pt x="470568" y="4396"/>
                    <a:pt x="471659" y="1200"/>
                  </a:cubicBezTo>
                  <a:close/>
                  <a:moveTo>
                    <a:pt x="1912439" y="0"/>
                  </a:moveTo>
                  <a:lnTo>
                    <a:pt x="1930642" y="0"/>
                  </a:lnTo>
                  <a:cubicBezTo>
                    <a:pt x="1933952" y="8371"/>
                    <a:pt x="1938622" y="16809"/>
                    <a:pt x="1944651" y="25314"/>
                  </a:cubicBezTo>
                  <a:cubicBezTo>
                    <a:pt x="1950680" y="33819"/>
                    <a:pt x="1957409" y="41768"/>
                    <a:pt x="1964839" y="49162"/>
                  </a:cubicBezTo>
                  <a:cubicBezTo>
                    <a:pt x="1972268" y="56555"/>
                    <a:pt x="1979738" y="62771"/>
                    <a:pt x="1987249" y="67808"/>
                  </a:cubicBezTo>
                  <a:lnTo>
                    <a:pt x="1974447" y="90011"/>
                  </a:lnTo>
                  <a:cubicBezTo>
                    <a:pt x="1971755" y="88119"/>
                    <a:pt x="1969138" y="86152"/>
                    <a:pt x="1966596" y="84110"/>
                  </a:cubicBezTo>
                  <a:cubicBezTo>
                    <a:pt x="1964054" y="82069"/>
                    <a:pt x="1961537" y="79902"/>
                    <a:pt x="1959045" y="77610"/>
                  </a:cubicBezTo>
                  <a:cubicBezTo>
                    <a:pt x="1959012" y="83990"/>
                    <a:pt x="1958879" y="90432"/>
                    <a:pt x="1958645" y="96937"/>
                  </a:cubicBezTo>
                  <a:cubicBezTo>
                    <a:pt x="1958412" y="103442"/>
                    <a:pt x="1958279" y="108334"/>
                    <a:pt x="1958245" y="111614"/>
                  </a:cubicBezTo>
                  <a:cubicBezTo>
                    <a:pt x="1958108" y="120082"/>
                    <a:pt x="1956332" y="126199"/>
                    <a:pt x="1952920" y="129966"/>
                  </a:cubicBezTo>
                  <a:cubicBezTo>
                    <a:pt x="1949507" y="133733"/>
                    <a:pt x="1943481" y="135950"/>
                    <a:pt x="1934842" y="136617"/>
                  </a:cubicBezTo>
                  <a:lnTo>
                    <a:pt x="1918840" y="137817"/>
                  </a:lnTo>
                  <a:lnTo>
                    <a:pt x="1912839" y="115214"/>
                  </a:lnTo>
                  <a:lnTo>
                    <a:pt x="1927241" y="114014"/>
                  </a:lnTo>
                  <a:cubicBezTo>
                    <a:pt x="1930658" y="113814"/>
                    <a:pt x="1933025" y="113164"/>
                    <a:pt x="1934342" y="112064"/>
                  </a:cubicBezTo>
                  <a:cubicBezTo>
                    <a:pt x="1935659" y="110964"/>
                    <a:pt x="1936426" y="108814"/>
                    <a:pt x="1936642" y="105613"/>
                  </a:cubicBezTo>
                  <a:cubicBezTo>
                    <a:pt x="1936930" y="103350"/>
                    <a:pt x="1937105" y="100625"/>
                    <a:pt x="1937167" y="97437"/>
                  </a:cubicBezTo>
                  <a:cubicBezTo>
                    <a:pt x="1937230" y="94249"/>
                    <a:pt x="1937255" y="91574"/>
                    <a:pt x="1937243" y="89411"/>
                  </a:cubicBezTo>
                  <a:lnTo>
                    <a:pt x="1901238" y="89411"/>
                  </a:lnTo>
                  <a:lnTo>
                    <a:pt x="1901238" y="144218"/>
                  </a:lnTo>
                  <a:cubicBezTo>
                    <a:pt x="1901059" y="149152"/>
                    <a:pt x="1901617" y="152386"/>
                    <a:pt x="1902913" y="153919"/>
                  </a:cubicBezTo>
                  <a:cubicBezTo>
                    <a:pt x="1904209" y="155453"/>
                    <a:pt x="1907318" y="156286"/>
                    <a:pt x="1912239" y="156420"/>
                  </a:cubicBezTo>
                  <a:cubicBezTo>
                    <a:pt x="1921641" y="156820"/>
                    <a:pt x="1931042" y="156820"/>
                    <a:pt x="1940443" y="156420"/>
                  </a:cubicBezTo>
                  <a:cubicBezTo>
                    <a:pt x="1945219" y="156344"/>
                    <a:pt x="1948519" y="155794"/>
                    <a:pt x="1950344" y="154769"/>
                  </a:cubicBezTo>
                  <a:cubicBezTo>
                    <a:pt x="1952169" y="153744"/>
                    <a:pt x="1953270" y="150894"/>
                    <a:pt x="1953645" y="146218"/>
                  </a:cubicBezTo>
                  <a:cubicBezTo>
                    <a:pt x="1953928" y="144314"/>
                    <a:pt x="1954111" y="142372"/>
                    <a:pt x="1954195" y="140392"/>
                  </a:cubicBezTo>
                  <a:cubicBezTo>
                    <a:pt x="1954278" y="138413"/>
                    <a:pt x="1954361" y="136421"/>
                    <a:pt x="1954445" y="134417"/>
                  </a:cubicBezTo>
                  <a:lnTo>
                    <a:pt x="1976847" y="141018"/>
                  </a:lnTo>
                  <a:cubicBezTo>
                    <a:pt x="1976802" y="142993"/>
                    <a:pt x="1976543" y="145643"/>
                    <a:pt x="1976072" y="148969"/>
                  </a:cubicBezTo>
                  <a:cubicBezTo>
                    <a:pt x="1975601" y="152294"/>
                    <a:pt x="1975193" y="155244"/>
                    <a:pt x="1974847" y="157820"/>
                  </a:cubicBezTo>
                  <a:cubicBezTo>
                    <a:pt x="1973501" y="166750"/>
                    <a:pt x="1970643" y="172642"/>
                    <a:pt x="1966271" y="175497"/>
                  </a:cubicBezTo>
                  <a:cubicBezTo>
                    <a:pt x="1961900" y="178351"/>
                    <a:pt x="1954491" y="179793"/>
                    <a:pt x="1944043" y="179822"/>
                  </a:cubicBezTo>
                  <a:cubicBezTo>
                    <a:pt x="1931242" y="180222"/>
                    <a:pt x="1918440" y="180222"/>
                    <a:pt x="1905639" y="179822"/>
                  </a:cubicBezTo>
                  <a:cubicBezTo>
                    <a:pt x="1896279" y="179727"/>
                    <a:pt x="1889395" y="177618"/>
                    <a:pt x="1884986" y="173497"/>
                  </a:cubicBezTo>
                  <a:cubicBezTo>
                    <a:pt x="1880577" y="169375"/>
                    <a:pt x="1878394" y="162016"/>
                    <a:pt x="1878435" y="151419"/>
                  </a:cubicBezTo>
                  <a:lnTo>
                    <a:pt x="1878435" y="83010"/>
                  </a:lnTo>
                  <a:lnTo>
                    <a:pt x="1872034" y="88411"/>
                  </a:lnTo>
                  <a:lnTo>
                    <a:pt x="1858233" y="67608"/>
                  </a:lnTo>
                  <a:cubicBezTo>
                    <a:pt x="1859829" y="66396"/>
                    <a:pt x="1861437" y="65071"/>
                    <a:pt x="1863058" y="63633"/>
                  </a:cubicBezTo>
                  <a:cubicBezTo>
                    <a:pt x="1864679" y="62195"/>
                    <a:pt x="1866338" y="60720"/>
                    <a:pt x="1868034" y="59207"/>
                  </a:cubicBezTo>
                  <a:lnTo>
                    <a:pt x="1852432" y="59207"/>
                  </a:lnTo>
                  <a:lnTo>
                    <a:pt x="1852432" y="82610"/>
                  </a:lnTo>
                  <a:lnTo>
                    <a:pt x="1864033" y="78810"/>
                  </a:lnTo>
                  <a:lnTo>
                    <a:pt x="1866034" y="91011"/>
                  </a:lnTo>
                  <a:lnTo>
                    <a:pt x="1868634" y="103413"/>
                  </a:lnTo>
                  <a:lnTo>
                    <a:pt x="1852432" y="108614"/>
                  </a:lnTo>
                  <a:lnTo>
                    <a:pt x="1852432" y="160420"/>
                  </a:lnTo>
                  <a:cubicBezTo>
                    <a:pt x="1852653" y="168596"/>
                    <a:pt x="1851211" y="174197"/>
                    <a:pt x="1848106" y="177222"/>
                  </a:cubicBezTo>
                  <a:cubicBezTo>
                    <a:pt x="1845002" y="180247"/>
                    <a:pt x="1838909" y="182048"/>
                    <a:pt x="1829829" y="182623"/>
                  </a:cubicBezTo>
                  <a:lnTo>
                    <a:pt x="1815227" y="184023"/>
                  </a:lnTo>
                  <a:lnTo>
                    <a:pt x="1808626" y="158820"/>
                  </a:lnTo>
                  <a:lnTo>
                    <a:pt x="1823028" y="157420"/>
                  </a:lnTo>
                  <a:cubicBezTo>
                    <a:pt x="1825274" y="157211"/>
                    <a:pt x="1826783" y="156678"/>
                    <a:pt x="1827554" y="155819"/>
                  </a:cubicBezTo>
                  <a:cubicBezTo>
                    <a:pt x="1828325" y="154961"/>
                    <a:pt x="1828683" y="153227"/>
                    <a:pt x="1828629" y="150619"/>
                  </a:cubicBezTo>
                  <a:lnTo>
                    <a:pt x="1828629" y="115614"/>
                  </a:lnTo>
                  <a:cubicBezTo>
                    <a:pt x="1824091" y="116923"/>
                    <a:pt x="1819865" y="118106"/>
                    <a:pt x="1815952" y="119165"/>
                  </a:cubicBezTo>
                  <a:cubicBezTo>
                    <a:pt x="1812039" y="120223"/>
                    <a:pt x="1808664" y="121107"/>
                    <a:pt x="1805826" y="121815"/>
                  </a:cubicBezTo>
                  <a:lnTo>
                    <a:pt x="1802426" y="96212"/>
                  </a:lnTo>
                  <a:cubicBezTo>
                    <a:pt x="1805968" y="95391"/>
                    <a:pt x="1809985" y="94383"/>
                    <a:pt x="1814477" y="93187"/>
                  </a:cubicBezTo>
                  <a:cubicBezTo>
                    <a:pt x="1818969" y="91991"/>
                    <a:pt x="1823687" y="90732"/>
                    <a:pt x="1828629" y="89411"/>
                  </a:cubicBezTo>
                  <a:lnTo>
                    <a:pt x="1828629" y="59207"/>
                  </a:lnTo>
                  <a:lnTo>
                    <a:pt x="1810027" y="59207"/>
                  </a:lnTo>
                  <a:lnTo>
                    <a:pt x="1810027" y="34604"/>
                  </a:lnTo>
                  <a:lnTo>
                    <a:pt x="1828629" y="34604"/>
                  </a:lnTo>
                  <a:lnTo>
                    <a:pt x="1828629" y="5001"/>
                  </a:lnTo>
                  <a:lnTo>
                    <a:pt x="1852432" y="6001"/>
                  </a:lnTo>
                  <a:lnTo>
                    <a:pt x="1852432" y="34604"/>
                  </a:lnTo>
                  <a:lnTo>
                    <a:pt x="1871234" y="34604"/>
                  </a:lnTo>
                  <a:lnTo>
                    <a:pt x="1871234" y="56207"/>
                  </a:lnTo>
                  <a:cubicBezTo>
                    <a:pt x="1879427" y="48264"/>
                    <a:pt x="1887245" y="39397"/>
                    <a:pt x="1894687" y="29604"/>
                  </a:cubicBezTo>
                  <a:cubicBezTo>
                    <a:pt x="1902130" y="19811"/>
                    <a:pt x="1908047" y="9943"/>
                    <a:pt x="1912439" y="0"/>
                  </a:cubicBezTo>
                  <a:close/>
                </a:path>
              </a:pathLst>
            </a:custGeom>
            <a:solidFill>
              <a:schemeClr val="bg1"/>
            </a:solidFill>
            <a:ln w="4445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n w="44450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122" name="组合 121">
              <a:extLst>
                <a:ext uri="{FF2B5EF4-FFF2-40B4-BE49-F238E27FC236}">
                  <a16:creationId xmlns="" xmlns:a16="http://schemas.microsoft.com/office/drawing/2014/main" id="{A5454186-9861-4000-A99C-96979494EC5C}"/>
                </a:ext>
              </a:extLst>
            </p:cNvPr>
            <p:cNvGrpSpPr/>
            <p:nvPr/>
          </p:nvGrpSpPr>
          <p:grpSpPr>
            <a:xfrm>
              <a:off x="-5891642" y="2933866"/>
              <a:ext cx="472030" cy="165986"/>
              <a:chOff x="993671" y="5511127"/>
              <a:chExt cx="472030" cy="165986"/>
            </a:xfrm>
          </p:grpSpPr>
          <p:sp>
            <p:nvSpPr>
              <p:cNvPr id="126" name="箭头: V 形 125">
                <a:extLst>
                  <a:ext uri="{FF2B5EF4-FFF2-40B4-BE49-F238E27FC236}">
                    <a16:creationId xmlns="" xmlns:a16="http://schemas.microsoft.com/office/drawing/2014/main" id="{3A5DDF15-88E8-46A4-ADF2-B316FFE3BDA5}"/>
                  </a:ext>
                </a:extLst>
              </p:cNvPr>
              <p:cNvSpPr/>
              <p:nvPr/>
            </p:nvSpPr>
            <p:spPr>
              <a:xfrm>
                <a:off x="1299713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箭头: V 形 126">
                <a:extLst>
                  <a:ext uri="{FF2B5EF4-FFF2-40B4-BE49-F238E27FC236}">
                    <a16:creationId xmlns="" xmlns:a16="http://schemas.microsoft.com/office/drawing/2014/main" id="{FB3704FE-1AC7-4C10-BD20-C60E65E23A16}"/>
                  </a:ext>
                </a:extLst>
              </p:cNvPr>
              <p:cNvSpPr/>
              <p:nvPr/>
            </p:nvSpPr>
            <p:spPr>
              <a:xfrm>
                <a:off x="993671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箭头: V 形 127">
                <a:extLst>
                  <a:ext uri="{FF2B5EF4-FFF2-40B4-BE49-F238E27FC236}">
                    <a16:creationId xmlns="" xmlns:a16="http://schemas.microsoft.com/office/drawing/2014/main" id="{88B0CD8A-815F-4200-B7AB-E87C5350844E}"/>
                  </a:ext>
                </a:extLst>
              </p:cNvPr>
              <p:cNvSpPr/>
              <p:nvPr/>
            </p:nvSpPr>
            <p:spPr>
              <a:xfrm>
                <a:off x="1146692" y="5511127"/>
                <a:ext cx="165988" cy="165986"/>
              </a:xfrm>
              <a:prstGeom prst="chevron">
                <a:avLst>
                  <a:gd name="adj" fmla="val 60042"/>
                </a:avLst>
              </a:prstGeom>
              <a:solidFill>
                <a:schemeClr val="bg1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FB85315-C44A-4C98-9545-F0261DB06971}"/>
              </a:ext>
            </a:extLst>
          </p:cNvPr>
          <p:cNvSpPr txBox="1"/>
          <p:nvPr/>
        </p:nvSpPr>
        <p:spPr>
          <a:xfrm>
            <a:off x="1036037" y="761761"/>
            <a:ext cx="4717638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600" spc="200" dirty="0">
                <a:ln w="60325"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rgbClr val="6319AF">
                        <a:lumMod val="33000"/>
                        <a:lumOff val="67000"/>
                      </a:srgbClr>
                    </a:gs>
                  </a:gsLst>
                  <a:lin ang="5400000" scaled="1"/>
                </a:gradFill>
                <a:effectLst>
                  <a:outerShdw blurRad="190500" dist="63500" dir="2700000" algn="tl">
                    <a:srgbClr val="000000">
                      <a:alpha val="45000"/>
                    </a:srgbClr>
                  </a:outerShdw>
                </a:effectLst>
                <a:latin typeface="+mj-ea"/>
                <a:ea typeface="+mj-ea"/>
              </a:rPr>
              <a:t>明基智能投影机 </a:t>
            </a:r>
            <a:r>
              <a:rPr lang="en-US" altLang="zh-CN" sz="3600" spc="200" dirty="0">
                <a:ln w="60325"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rgbClr val="6319AF">
                        <a:lumMod val="33000"/>
                        <a:lumOff val="67000"/>
                      </a:srgbClr>
                    </a:gs>
                  </a:gsLst>
                  <a:lin ang="5400000" scaled="1"/>
                </a:gradFill>
                <a:effectLst>
                  <a:outerShdw blurRad="190500" dist="63500" dir="2700000" algn="tl">
                    <a:srgbClr val="000000">
                      <a:alpha val="45000"/>
                    </a:srgbClr>
                  </a:outerShdw>
                </a:effectLst>
                <a:latin typeface="+mj-ea"/>
                <a:ea typeface="+mj-ea"/>
              </a:rPr>
              <a:t>E540</a:t>
            </a:r>
          </a:p>
        </p:txBody>
      </p:sp>
      <p:sp>
        <p:nvSpPr>
          <p:cNvPr id="104" name="矩形 1">
            <a:extLst>
              <a:ext uri="{FF2B5EF4-FFF2-40B4-BE49-F238E27FC236}">
                <a16:creationId xmlns="" xmlns:a16="http://schemas.microsoft.com/office/drawing/2014/main" id="{42CA3880-0DE5-4AA5-B3FA-F660BC2341A6}"/>
              </a:ext>
            </a:extLst>
          </p:cNvPr>
          <p:cNvSpPr/>
          <p:nvPr/>
        </p:nvSpPr>
        <p:spPr>
          <a:xfrm>
            <a:off x="937670" y="1663830"/>
            <a:ext cx="2722498" cy="3197895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101600" dir="2700000" algn="tl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05" name="矩形 4">
            <a:extLst>
              <a:ext uri="{FF2B5EF4-FFF2-40B4-BE49-F238E27FC236}">
                <a16:creationId xmlns="" xmlns:a16="http://schemas.microsoft.com/office/drawing/2014/main" id="{99D67A94-80B3-40C2-855C-2BF61A16CF2A}"/>
              </a:ext>
            </a:extLst>
          </p:cNvPr>
          <p:cNvSpPr/>
          <p:nvPr/>
        </p:nvSpPr>
        <p:spPr>
          <a:xfrm>
            <a:off x="3902639" y="1663830"/>
            <a:ext cx="2722498" cy="3197895"/>
          </a:xfrm>
          <a:custGeom>
            <a:avLst/>
            <a:gdLst>
              <a:gd name="connsiteX0" fmla="*/ 180000 w 3028950"/>
              <a:gd name="connsiteY0" fmla="*/ 0 h 3683000"/>
              <a:gd name="connsiteX1" fmla="*/ 2848950 w 3028950"/>
              <a:gd name="connsiteY1" fmla="*/ 0 h 3683000"/>
              <a:gd name="connsiteX2" fmla="*/ 3028950 w 3028950"/>
              <a:gd name="connsiteY2" fmla="*/ 180000 h 3683000"/>
              <a:gd name="connsiteX3" fmla="*/ 3028950 w 3028950"/>
              <a:gd name="connsiteY3" fmla="*/ 3503000 h 3683000"/>
              <a:gd name="connsiteX4" fmla="*/ 2848950 w 3028950"/>
              <a:gd name="connsiteY4" fmla="*/ 3683000 h 3683000"/>
              <a:gd name="connsiteX5" fmla="*/ 180000 w 3028950"/>
              <a:gd name="connsiteY5" fmla="*/ 3683000 h 3683000"/>
              <a:gd name="connsiteX6" fmla="*/ 0 w 3028950"/>
              <a:gd name="connsiteY6" fmla="*/ 3503000 h 3683000"/>
              <a:gd name="connsiteX7" fmla="*/ 0 w 3028950"/>
              <a:gd name="connsiteY7" fmla="*/ 180000 h 3683000"/>
              <a:gd name="connsiteX8" fmla="*/ 180000 w 3028950"/>
              <a:gd name="connsiteY8" fmla="*/ 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950" h="3683000">
                <a:moveTo>
                  <a:pt x="180000" y="0"/>
                </a:moveTo>
                <a:lnTo>
                  <a:pt x="2848950" y="0"/>
                </a:lnTo>
                <a:cubicBezTo>
                  <a:pt x="2948310" y="0"/>
                  <a:pt x="3028950" y="80640"/>
                  <a:pt x="3028950" y="180000"/>
                </a:cubicBezTo>
                <a:lnTo>
                  <a:pt x="3028950" y="3503000"/>
                </a:lnTo>
                <a:cubicBezTo>
                  <a:pt x="3028950" y="3602360"/>
                  <a:pt x="2948310" y="3683000"/>
                  <a:pt x="2848950" y="3683000"/>
                </a:cubicBezTo>
                <a:lnTo>
                  <a:pt x="180000" y="3683000"/>
                </a:lnTo>
                <a:cubicBezTo>
                  <a:pt x="80640" y="3683000"/>
                  <a:pt x="0" y="3602360"/>
                  <a:pt x="0" y="350300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101600" dir="2700000" algn="tl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3BB6"/>
              </a:solidFill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72C9A644-A09E-447E-95BE-9B4B6A3F87B5}"/>
              </a:ext>
            </a:extLst>
          </p:cNvPr>
          <p:cNvSpPr txBox="1"/>
          <p:nvPr/>
        </p:nvSpPr>
        <p:spPr>
          <a:xfrm>
            <a:off x="1190282" y="1888401"/>
            <a:ext cx="2217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5D1C9F"/>
                </a:solidFill>
                <a:latin typeface="+mj-ea"/>
                <a:ea typeface="+mj-ea"/>
              </a:rPr>
              <a:t>白天直投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2C41F71F-F9E8-4992-A98A-5C2649EE4987}"/>
              </a:ext>
            </a:extLst>
          </p:cNvPr>
          <p:cNvSpPr txBox="1"/>
          <p:nvPr/>
        </p:nvSpPr>
        <p:spPr>
          <a:xfrm>
            <a:off x="4155251" y="1888401"/>
            <a:ext cx="2217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5D1C9F"/>
                </a:solidFill>
                <a:latin typeface="+mj-ea"/>
                <a:ea typeface="+mj-ea"/>
              </a:rPr>
              <a:t>无线投屏</a:t>
            </a:r>
          </a:p>
        </p:txBody>
      </p:sp>
      <p:sp>
        <p:nvSpPr>
          <p:cNvPr id="115" name="矩形 33">
            <a:extLst>
              <a:ext uri="{FF2B5EF4-FFF2-40B4-BE49-F238E27FC236}">
                <a16:creationId xmlns="" xmlns:a16="http://schemas.microsoft.com/office/drawing/2014/main" id="{4BE78EBE-D783-4516-BB6B-E4311E44C7A6}"/>
              </a:ext>
            </a:extLst>
          </p:cNvPr>
          <p:cNvSpPr/>
          <p:nvPr/>
        </p:nvSpPr>
        <p:spPr>
          <a:xfrm>
            <a:off x="1026976" y="1755947"/>
            <a:ext cx="2543886" cy="3017041"/>
          </a:xfrm>
          <a:custGeom>
            <a:avLst/>
            <a:gdLst>
              <a:gd name="connsiteX0" fmla="*/ 180000 w 2830233"/>
              <a:gd name="connsiteY0" fmla="*/ 0 h 3474712"/>
              <a:gd name="connsiteX1" fmla="*/ 2650233 w 2830233"/>
              <a:gd name="connsiteY1" fmla="*/ 0 h 3474712"/>
              <a:gd name="connsiteX2" fmla="*/ 2830233 w 2830233"/>
              <a:gd name="connsiteY2" fmla="*/ 180000 h 3474712"/>
              <a:gd name="connsiteX3" fmla="*/ 2830233 w 2830233"/>
              <a:gd name="connsiteY3" fmla="*/ 3294712 h 3474712"/>
              <a:gd name="connsiteX4" fmla="*/ 2650233 w 2830233"/>
              <a:gd name="connsiteY4" fmla="*/ 3474712 h 3474712"/>
              <a:gd name="connsiteX5" fmla="*/ 180000 w 2830233"/>
              <a:gd name="connsiteY5" fmla="*/ 3474712 h 3474712"/>
              <a:gd name="connsiteX6" fmla="*/ 0 w 2830233"/>
              <a:gd name="connsiteY6" fmla="*/ 3294712 h 3474712"/>
              <a:gd name="connsiteX7" fmla="*/ 0 w 2830233"/>
              <a:gd name="connsiteY7" fmla="*/ 180000 h 3474712"/>
              <a:gd name="connsiteX8" fmla="*/ 180000 w 2830233"/>
              <a:gd name="connsiteY8" fmla="*/ 0 h 34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0233" h="3474712">
                <a:moveTo>
                  <a:pt x="180000" y="0"/>
                </a:moveTo>
                <a:lnTo>
                  <a:pt x="2650233" y="0"/>
                </a:lnTo>
                <a:cubicBezTo>
                  <a:pt x="2749593" y="0"/>
                  <a:pt x="2830233" y="80640"/>
                  <a:pt x="2830233" y="180000"/>
                </a:cubicBezTo>
                <a:lnTo>
                  <a:pt x="2830233" y="3294712"/>
                </a:lnTo>
                <a:cubicBezTo>
                  <a:pt x="2830233" y="3394072"/>
                  <a:pt x="2749593" y="3474712"/>
                  <a:pt x="2650233" y="3474712"/>
                </a:cubicBezTo>
                <a:lnTo>
                  <a:pt x="180000" y="3474712"/>
                </a:lnTo>
                <a:cubicBezTo>
                  <a:pt x="80640" y="3474712"/>
                  <a:pt x="0" y="3394072"/>
                  <a:pt x="0" y="329471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noFill/>
          <a:ln w="12700">
            <a:solidFill>
              <a:srgbClr val="6319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9AF3484-A7E4-4525-ABB8-DAD5BC663820}"/>
              </a:ext>
            </a:extLst>
          </p:cNvPr>
          <p:cNvGrpSpPr/>
          <p:nvPr/>
        </p:nvGrpSpPr>
        <p:grpSpPr>
          <a:xfrm>
            <a:off x="1343042" y="2851810"/>
            <a:ext cx="4876724" cy="428248"/>
            <a:chOff x="1343042" y="2806700"/>
            <a:chExt cx="4876724" cy="428248"/>
          </a:xfrm>
        </p:grpSpPr>
        <p:sp>
          <p:nvSpPr>
            <p:cNvPr id="125" name="文本框 124">
              <a:extLst>
                <a:ext uri="{FF2B5EF4-FFF2-40B4-BE49-F238E27FC236}">
                  <a16:creationId xmlns="" xmlns:a16="http://schemas.microsoft.com/office/drawing/2014/main" id="{A348C5FE-999B-4DA7-9B48-C857DB607124}"/>
                </a:ext>
              </a:extLst>
            </p:cNvPr>
            <p:cNvSpPr txBox="1"/>
            <p:nvPr/>
          </p:nvSpPr>
          <p:spPr>
            <a:xfrm>
              <a:off x="1535890" y="2897714"/>
              <a:ext cx="15260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4000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流明高亮度</a:t>
              </a:r>
              <a:endParaRPr lang="zh-CN" altLang="en-US" sz="1600" dirty="0">
                <a:solidFill>
                  <a:srgbClr val="5D1C9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="" xmlns:a16="http://schemas.microsoft.com/office/drawing/2014/main" id="{93C8ACE1-75B7-400E-B289-CD9D120B92B5}"/>
                </a:ext>
              </a:extLst>
            </p:cNvPr>
            <p:cNvSpPr txBox="1"/>
            <p:nvPr/>
          </p:nvSpPr>
          <p:spPr>
            <a:xfrm>
              <a:off x="4545743" y="2897714"/>
              <a:ext cx="14362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全设备无线投屏</a:t>
              </a:r>
              <a:endParaRPr lang="zh-CN" altLang="en-US" sz="1600" dirty="0">
                <a:solidFill>
                  <a:srgbClr val="5D1C9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="" xmlns:a16="http://schemas.microsoft.com/office/drawing/2014/main" id="{95551CD9-2D6B-492E-892D-E4A2F99238BD}"/>
                </a:ext>
              </a:extLst>
            </p:cNvPr>
            <p:cNvSpPr>
              <a:spLocks/>
            </p:cNvSpPr>
            <p:nvPr/>
          </p:nvSpPr>
          <p:spPr>
            <a:xfrm>
              <a:off x="1343042" y="2806700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="" xmlns:a16="http://schemas.microsoft.com/office/drawing/2014/main" id="{198B4088-561D-49A3-8517-5093F5FE53C8}"/>
                </a:ext>
              </a:extLst>
            </p:cNvPr>
            <p:cNvSpPr>
              <a:spLocks/>
            </p:cNvSpPr>
            <p:nvPr/>
          </p:nvSpPr>
          <p:spPr>
            <a:xfrm>
              <a:off x="4308011" y="2806700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7E8AE1DF-3BC9-4B83-A508-F8BBCEA59BDC}"/>
              </a:ext>
            </a:extLst>
          </p:cNvPr>
          <p:cNvGrpSpPr/>
          <p:nvPr/>
        </p:nvGrpSpPr>
        <p:grpSpPr>
          <a:xfrm>
            <a:off x="1343042" y="3465739"/>
            <a:ext cx="4876724" cy="428248"/>
            <a:chOff x="1343042" y="3452709"/>
            <a:chExt cx="4876724" cy="428248"/>
          </a:xfrm>
        </p:grpSpPr>
        <p:sp>
          <p:nvSpPr>
            <p:cNvPr id="132" name="文本框 131">
              <a:extLst>
                <a:ext uri="{FF2B5EF4-FFF2-40B4-BE49-F238E27FC236}">
                  <a16:creationId xmlns="" xmlns:a16="http://schemas.microsoft.com/office/drawing/2014/main" id="{FBD67C17-0316-4D01-8BB3-22DF2C0FE00E}"/>
                </a:ext>
              </a:extLst>
            </p:cNvPr>
            <p:cNvSpPr txBox="1"/>
            <p:nvPr/>
          </p:nvSpPr>
          <p:spPr>
            <a:xfrm>
              <a:off x="1498219" y="3543723"/>
              <a:ext cx="160140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12000:1 </a:t>
              </a:r>
              <a:r>
                <a:rPr lang="zh-CN" altLang="en-US" sz="1600" dirty="0">
                  <a:solidFill>
                    <a:srgbClr val="5D1C9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高对比度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="" xmlns:a16="http://schemas.microsoft.com/office/drawing/2014/main" id="{6B832E31-C32C-4255-88EF-28AA80E657BD}"/>
                </a:ext>
              </a:extLst>
            </p:cNvPr>
            <p:cNvSpPr txBox="1"/>
            <p:nvPr/>
          </p:nvSpPr>
          <p:spPr>
            <a:xfrm>
              <a:off x="4545743" y="3543723"/>
              <a:ext cx="14362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主流系统全兼容</a:t>
              </a:r>
              <a:endParaRPr lang="zh-CN" altLang="en-US" sz="1600" dirty="0">
                <a:solidFill>
                  <a:srgbClr val="5D1C9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="" xmlns:a16="http://schemas.microsoft.com/office/drawing/2014/main" id="{9AAEC7D3-723E-4E14-A333-9A5657FABFA8}"/>
                </a:ext>
              </a:extLst>
            </p:cNvPr>
            <p:cNvSpPr>
              <a:spLocks/>
            </p:cNvSpPr>
            <p:nvPr/>
          </p:nvSpPr>
          <p:spPr>
            <a:xfrm>
              <a:off x="1343042" y="3452709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="" xmlns:a16="http://schemas.microsoft.com/office/drawing/2014/main" id="{AF678C0F-60B9-4D37-8A48-6A74610D88F7}"/>
                </a:ext>
              </a:extLst>
            </p:cNvPr>
            <p:cNvSpPr>
              <a:spLocks/>
            </p:cNvSpPr>
            <p:nvPr/>
          </p:nvSpPr>
          <p:spPr>
            <a:xfrm>
              <a:off x="4308011" y="3452709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64EC91A4-C05A-44D2-A245-00FE250E9A7D}"/>
              </a:ext>
            </a:extLst>
          </p:cNvPr>
          <p:cNvGrpSpPr/>
          <p:nvPr/>
        </p:nvGrpSpPr>
        <p:grpSpPr>
          <a:xfrm>
            <a:off x="1343042" y="4079667"/>
            <a:ext cx="4876724" cy="428248"/>
            <a:chOff x="1343042" y="4098717"/>
            <a:chExt cx="4876724" cy="428248"/>
          </a:xfrm>
        </p:grpSpPr>
        <p:sp>
          <p:nvSpPr>
            <p:cNvPr id="139" name="文本框 138">
              <a:extLst>
                <a:ext uri="{FF2B5EF4-FFF2-40B4-BE49-F238E27FC236}">
                  <a16:creationId xmlns="" xmlns:a16="http://schemas.microsoft.com/office/drawing/2014/main" id="{8911395A-CD1E-452D-B213-C58978B41A5F}"/>
                </a:ext>
              </a:extLst>
            </p:cNvPr>
            <p:cNvSpPr txBox="1"/>
            <p:nvPr/>
          </p:nvSpPr>
          <p:spPr>
            <a:xfrm>
              <a:off x="4470402" y="4189731"/>
              <a:ext cx="158697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D1C9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盘文件即插即投</a:t>
              </a:r>
              <a:endParaRPr lang="zh-CN" altLang="en-US" sz="1600" dirty="0">
                <a:solidFill>
                  <a:srgbClr val="5D1C9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="" xmlns:a16="http://schemas.microsoft.com/office/drawing/2014/main" id="{2424680A-5E4C-40E3-BB8F-07C8C6A53589}"/>
                </a:ext>
              </a:extLst>
            </p:cNvPr>
            <p:cNvSpPr txBox="1"/>
            <p:nvPr/>
          </p:nvSpPr>
          <p:spPr>
            <a:xfrm>
              <a:off x="1683366" y="4189731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5D1C9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支持巨屏投影</a:t>
              </a:r>
            </a:p>
          </p:txBody>
        </p:sp>
        <p:sp>
          <p:nvSpPr>
            <p:cNvPr id="141" name="矩形: 圆角 140">
              <a:extLst>
                <a:ext uri="{FF2B5EF4-FFF2-40B4-BE49-F238E27FC236}">
                  <a16:creationId xmlns="" xmlns:a16="http://schemas.microsoft.com/office/drawing/2014/main" id="{928CACA8-4EE6-4569-B623-A4954D1A4492}"/>
                </a:ext>
              </a:extLst>
            </p:cNvPr>
            <p:cNvSpPr>
              <a:spLocks/>
            </p:cNvSpPr>
            <p:nvPr/>
          </p:nvSpPr>
          <p:spPr>
            <a:xfrm>
              <a:off x="4308011" y="4098717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="" xmlns:a16="http://schemas.microsoft.com/office/drawing/2014/main" id="{1FD33E81-4092-4DB7-A6EC-467ADB368871}"/>
                </a:ext>
              </a:extLst>
            </p:cNvPr>
            <p:cNvSpPr>
              <a:spLocks/>
            </p:cNvSpPr>
            <p:nvPr/>
          </p:nvSpPr>
          <p:spPr>
            <a:xfrm>
              <a:off x="1343042" y="4098717"/>
              <a:ext cx="1911755" cy="428248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rgbClr val="5D1C9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D1C9F"/>
                </a:solidFill>
              </a:endParaRPr>
            </a:p>
          </p:txBody>
        </p:sp>
      </p:grpSp>
      <p:sp>
        <p:nvSpPr>
          <p:cNvPr id="143" name="矩形 44">
            <a:extLst>
              <a:ext uri="{FF2B5EF4-FFF2-40B4-BE49-F238E27FC236}">
                <a16:creationId xmlns="" xmlns:a16="http://schemas.microsoft.com/office/drawing/2014/main" id="{13D23AC1-1C73-44E4-AD20-37496D4193B4}"/>
              </a:ext>
            </a:extLst>
          </p:cNvPr>
          <p:cNvSpPr/>
          <p:nvPr/>
        </p:nvSpPr>
        <p:spPr>
          <a:xfrm>
            <a:off x="3991945" y="1755947"/>
            <a:ext cx="2543886" cy="3017041"/>
          </a:xfrm>
          <a:custGeom>
            <a:avLst/>
            <a:gdLst>
              <a:gd name="connsiteX0" fmla="*/ 180000 w 2830233"/>
              <a:gd name="connsiteY0" fmla="*/ 0 h 3474712"/>
              <a:gd name="connsiteX1" fmla="*/ 2650233 w 2830233"/>
              <a:gd name="connsiteY1" fmla="*/ 0 h 3474712"/>
              <a:gd name="connsiteX2" fmla="*/ 2830233 w 2830233"/>
              <a:gd name="connsiteY2" fmla="*/ 180000 h 3474712"/>
              <a:gd name="connsiteX3" fmla="*/ 2830233 w 2830233"/>
              <a:gd name="connsiteY3" fmla="*/ 3294712 h 3474712"/>
              <a:gd name="connsiteX4" fmla="*/ 2650233 w 2830233"/>
              <a:gd name="connsiteY4" fmla="*/ 3474712 h 3474712"/>
              <a:gd name="connsiteX5" fmla="*/ 180000 w 2830233"/>
              <a:gd name="connsiteY5" fmla="*/ 3474712 h 3474712"/>
              <a:gd name="connsiteX6" fmla="*/ 0 w 2830233"/>
              <a:gd name="connsiteY6" fmla="*/ 3294712 h 3474712"/>
              <a:gd name="connsiteX7" fmla="*/ 0 w 2830233"/>
              <a:gd name="connsiteY7" fmla="*/ 180000 h 3474712"/>
              <a:gd name="connsiteX8" fmla="*/ 180000 w 2830233"/>
              <a:gd name="connsiteY8" fmla="*/ 0 h 34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0233" h="3474712">
                <a:moveTo>
                  <a:pt x="180000" y="0"/>
                </a:moveTo>
                <a:lnTo>
                  <a:pt x="2650233" y="0"/>
                </a:lnTo>
                <a:cubicBezTo>
                  <a:pt x="2749593" y="0"/>
                  <a:pt x="2830233" y="80640"/>
                  <a:pt x="2830233" y="180000"/>
                </a:cubicBezTo>
                <a:lnTo>
                  <a:pt x="2830233" y="3294712"/>
                </a:lnTo>
                <a:cubicBezTo>
                  <a:pt x="2830233" y="3394072"/>
                  <a:pt x="2749593" y="3474712"/>
                  <a:pt x="2650233" y="3474712"/>
                </a:cubicBezTo>
                <a:lnTo>
                  <a:pt x="180000" y="3474712"/>
                </a:lnTo>
                <a:cubicBezTo>
                  <a:pt x="80640" y="3474712"/>
                  <a:pt x="0" y="3394072"/>
                  <a:pt x="0" y="329471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noFill/>
          <a:ln w="12700">
            <a:solidFill>
              <a:srgbClr val="6319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1" name="图片 30" descr="图片包含 游戏机, 画, 灯光&#10;&#10;描述已自动生成">
            <a:extLst>
              <a:ext uri="{FF2B5EF4-FFF2-40B4-BE49-F238E27FC236}">
                <a16:creationId xmlns="" xmlns:a16="http://schemas.microsoft.com/office/drawing/2014/main" id="{DC62FA97-615D-4B6A-8A10-F715160CC7A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04" y="5085422"/>
            <a:ext cx="1522750" cy="592180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64000"/>
              </a:prstClr>
            </a:outerShdw>
          </a:effectLst>
        </p:spPr>
      </p:pic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C5AE2E1C-B33C-4D32-A0A0-598A2B4DB5A1}"/>
              </a:ext>
            </a:extLst>
          </p:cNvPr>
          <p:cNvSpPr/>
          <p:nvPr/>
        </p:nvSpPr>
        <p:spPr>
          <a:xfrm rot="20720827">
            <a:off x="7664425" y="2986980"/>
            <a:ext cx="58707" cy="522889"/>
          </a:xfrm>
          <a:prstGeom prst="roundRect">
            <a:avLst>
              <a:gd name="adj" fmla="val 50000"/>
            </a:avLst>
          </a:prstGeom>
          <a:solidFill>
            <a:srgbClr val="B8CA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0ACD28B0-3FAA-4B2C-AE1C-A2052E076AB3}"/>
              </a:ext>
            </a:extLst>
          </p:cNvPr>
          <p:cNvSpPr/>
          <p:nvPr/>
        </p:nvSpPr>
        <p:spPr>
          <a:xfrm>
            <a:off x="6860764" y="5007318"/>
            <a:ext cx="1303337" cy="685006"/>
          </a:xfrm>
          <a:custGeom>
            <a:avLst/>
            <a:gdLst>
              <a:gd name="connsiteX0" fmla="*/ 0 w 1289050"/>
              <a:gd name="connsiteY0" fmla="*/ 0 h 692150"/>
              <a:gd name="connsiteX1" fmla="*/ 88900 w 1289050"/>
              <a:gd name="connsiteY1" fmla="*/ 342900 h 692150"/>
              <a:gd name="connsiteX2" fmla="*/ 260350 w 1289050"/>
              <a:gd name="connsiteY2" fmla="*/ 368300 h 692150"/>
              <a:gd name="connsiteX3" fmla="*/ 342900 w 1289050"/>
              <a:gd name="connsiteY3" fmla="*/ 596900 h 692150"/>
              <a:gd name="connsiteX4" fmla="*/ 1289050 w 1289050"/>
              <a:gd name="connsiteY4" fmla="*/ 692150 h 692150"/>
              <a:gd name="connsiteX0" fmla="*/ 0 w 1289050"/>
              <a:gd name="connsiteY0" fmla="*/ 0 h 692150"/>
              <a:gd name="connsiteX1" fmla="*/ 88900 w 1289050"/>
              <a:gd name="connsiteY1" fmla="*/ 342900 h 692150"/>
              <a:gd name="connsiteX2" fmla="*/ 246062 w 1289050"/>
              <a:gd name="connsiteY2" fmla="*/ 384968 h 692150"/>
              <a:gd name="connsiteX3" fmla="*/ 342900 w 1289050"/>
              <a:gd name="connsiteY3" fmla="*/ 596900 h 692150"/>
              <a:gd name="connsiteX4" fmla="*/ 1289050 w 1289050"/>
              <a:gd name="connsiteY4" fmla="*/ 692150 h 692150"/>
              <a:gd name="connsiteX0" fmla="*/ 0 w 1303337"/>
              <a:gd name="connsiteY0" fmla="*/ 0 h 685006"/>
              <a:gd name="connsiteX1" fmla="*/ 103187 w 1303337"/>
              <a:gd name="connsiteY1" fmla="*/ 335756 h 685006"/>
              <a:gd name="connsiteX2" fmla="*/ 260349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  <a:gd name="connsiteX0" fmla="*/ 0 w 1303337"/>
              <a:gd name="connsiteY0" fmla="*/ 0 h 685006"/>
              <a:gd name="connsiteX1" fmla="*/ 93662 w 1303337"/>
              <a:gd name="connsiteY1" fmla="*/ 338138 h 685006"/>
              <a:gd name="connsiteX2" fmla="*/ 260349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  <a:gd name="connsiteX0" fmla="*/ 0 w 1303337"/>
              <a:gd name="connsiteY0" fmla="*/ 0 h 685006"/>
              <a:gd name="connsiteX1" fmla="*/ 93662 w 1303337"/>
              <a:gd name="connsiteY1" fmla="*/ 338138 h 685006"/>
              <a:gd name="connsiteX2" fmla="*/ 243680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337" h="685006">
                <a:moveTo>
                  <a:pt x="0" y="0"/>
                </a:moveTo>
                <a:cubicBezTo>
                  <a:pt x="22754" y="140758"/>
                  <a:pt x="53049" y="275167"/>
                  <a:pt x="93662" y="338138"/>
                </a:cubicBezTo>
                <a:cubicBezTo>
                  <a:pt x="134275" y="401109"/>
                  <a:pt x="199759" y="335888"/>
                  <a:pt x="243680" y="377824"/>
                </a:cubicBezTo>
                <a:cubicBezTo>
                  <a:pt x="287601" y="419760"/>
                  <a:pt x="185737" y="535781"/>
                  <a:pt x="357187" y="589756"/>
                </a:cubicBezTo>
                <a:cubicBezTo>
                  <a:pt x="528637" y="643731"/>
                  <a:pt x="915987" y="664368"/>
                  <a:pt x="1303337" y="685006"/>
                </a:cubicBezTo>
              </a:path>
            </a:pathLst>
          </a:custGeom>
          <a:noFill/>
          <a:ln w="15875">
            <a:gradFill flip="none" rotWithShape="1">
              <a:gsLst>
                <a:gs pos="75000">
                  <a:srgbClr val="A56DF4"/>
                </a:gs>
                <a:gs pos="25000">
                  <a:srgbClr val="EC6DD0"/>
                </a:gs>
                <a:gs pos="0">
                  <a:srgbClr val="FD6DC7">
                    <a:alpha val="0"/>
                  </a:srgbClr>
                </a:gs>
                <a:gs pos="100000">
                  <a:srgbClr val="936DFD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5D21309B-DB13-4C65-B1D3-CBF2742B96B1}"/>
              </a:ext>
            </a:extLst>
          </p:cNvPr>
          <p:cNvSpPr/>
          <p:nvPr/>
        </p:nvSpPr>
        <p:spPr>
          <a:xfrm>
            <a:off x="10194467" y="3330030"/>
            <a:ext cx="1054942" cy="548400"/>
          </a:xfrm>
          <a:custGeom>
            <a:avLst/>
            <a:gdLst>
              <a:gd name="connsiteX0" fmla="*/ 0 w 1036320"/>
              <a:gd name="connsiteY0" fmla="*/ 16395 h 519315"/>
              <a:gd name="connsiteX1" fmla="*/ 617220 w 1036320"/>
              <a:gd name="connsiteY1" fmla="*/ 62115 h 519315"/>
              <a:gd name="connsiteX2" fmla="*/ 1036320 w 1036320"/>
              <a:gd name="connsiteY2" fmla="*/ 519315 h 519315"/>
              <a:gd name="connsiteX0" fmla="*/ 0 w 1036320"/>
              <a:gd name="connsiteY0" fmla="*/ 7110 h 510030"/>
              <a:gd name="connsiteX1" fmla="*/ 633889 w 1036320"/>
              <a:gd name="connsiteY1" fmla="*/ 88549 h 510030"/>
              <a:gd name="connsiteX2" fmla="*/ 1036320 w 1036320"/>
              <a:gd name="connsiteY2" fmla="*/ 510030 h 510030"/>
              <a:gd name="connsiteX0" fmla="*/ 0 w 1048226"/>
              <a:gd name="connsiteY0" fmla="*/ 32240 h 468485"/>
              <a:gd name="connsiteX1" fmla="*/ 645795 w 1048226"/>
              <a:gd name="connsiteY1" fmla="*/ 47004 h 468485"/>
              <a:gd name="connsiteX2" fmla="*/ 1048226 w 1048226"/>
              <a:gd name="connsiteY2" fmla="*/ 468485 h 468485"/>
              <a:gd name="connsiteX0" fmla="*/ 0 w 962501"/>
              <a:gd name="connsiteY0" fmla="*/ 32240 h 506585"/>
              <a:gd name="connsiteX1" fmla="*/ 645795 w 962501"/>
              <a:gd name="connsiteY1" fmla="*/ 47004 h 506585"/>
              <a:gd name="connsiteX2" fmla="*/ 962501 w 962501"/>
              <a:gd name="connsiteY2" fmla="*/ 506585 h 506585"/>
              <a:gd name="connsiteX0" fmla="*/ 0 w 962501"/>
              <a:gd name="connsiteY0" fmla="*/ 38324 h 512669"/>
              <a:gd name="connsiteX1" fmla="*/ 662463 w 962501"/>
              <a:gd name="connsiteY1" fmla="*/ 43563 h 512669"/>
              <a:gd name="connsiteX2" fmla="*/ 962501 w 962501"/>
              <a:gd name="connsiteY2" fmla="*/ 512669 h 512669"/>
              <a:gd name="connsiteX0" fmla="*/ 0 w 962501"/>
              <a:gd name="connsiteY0" fmla="*/ 22863 h 523402"/>
              <a:gd name="connsiteX1" fmla="*/ 662463 w 962501"/>
              <a:gd name="connsiteY1" fmla="*/ 54296 h 523402"/>
              <a:gd name="connsiteX2" fmla="*/ 962501 w 962501"/>
              <a:gd name="connsiteY2" fmla="*/ 523402 h 523402"/>
              <a:gd name="connsiteX0" fmla="*/ 0 w 962501"/>
              <a:gd name="connsiteY0" fmla="*/ 22863 h 523402"/>
              <a:gd name="connsiteX1" fmla="*/ 662463 w 962501"/>
              <a:gd name="connsiteY1" fmla="*/ 54296 h 523402"/>
              <a:gd name="connsiteX2" fmla="*/ 962501 w 962501"/>
              <a:gd name="connsiteY2" fmla="*/ 523402 h 523402"/>
              <a:gd name="connsiteX0" fmla="*/ 0 w 962501"/>
              <a:gd name="connsiteY0" fmla="*/ 12801 h 513340"/>
              <a:gd name="connsiteX1" fmla="*/ 666904 w 962501"/>
              <a:gd name="connsiteY1" fmla="*/ 68655 h 513340"/>
              <a:gd name="connsiteX2" fmla="*/ 962501 w 962501"/>
              <a:gd name="connsiteY2" fmla="*/ 513340 h 513340"/>
              <a:gd name="connsiteX0" fmla="*/ 0 w 962501"/>
              <a:gd name="connsiteY0" fmla="*/ 12801 h 513340"/>
              <a:gd name="connsiteX1" fmla="*/ 666904 w 962501"/>
              <a:gd name="connsiteY1" fmla="*/ 68655 h 513340"/>
              <a:gd name="connsiteX2" fmla="*/ 962501 w 962501"/>
              <a:gd name="connsiteY2" fmla="*/ 513340 h 513340"/>
              <a:gd name="connsiteX0" fmla="*/ 0 w 966789"/>
              <a:gd name="connsiteY0" fmla="*/ 18422 h 503956"/>
              <a:gd name="connsiteX1" fmla="*/ 671192 w 966789"/>
              <a:gd name="connsiteY1" fmla="*/ 59271 h 503956"/>
              <a:gd name="connsiteX2" fmla="*/ 966789 w 966789"/>
              <a:gd name="connsiteY2" fmla="*/ 503956 h 503956"/>
              <a:gd name="connsiteX0" fmla="*/ 0 w 966789"/>
              <a:gd name="connsiteY0" fmla="*/ 9884 h 495418"/>
              <a:gd name="connsiteX1" fmla="*/ 675480 w 966789"/>
              <a:gd name="connsiteY1" fmla="*/ 76456 h 495418"/>
              <a:gd name="connsiteX2" fmla="*/ 966789 w 966789"/>
              <a:gd name="connsiteY2" fmla="*/ 495418 h 495418"/>
              <a:gd name="connsiteX0" fmla="*/ 0 w 966789"/>
              <a:gd name="connsiteY0" fmla="*/ 9884 h 495418"/>
              <a:gd name="connsiteX1" fmla="*/ 675480 w 966789"/>
              <a:gd name="connsiteY1" fmla="*/ 76456 h 495418"/>
              <a:gd name="connsiteX2" fmla="*/ 966789 w 966789"/>
              <a:gd name="connsiteY2" fmla="*/ 495418 h 495418"/>
              <a:gd name="connsiteX0" fmla="*/ 0 w 966789"/>
              <a:gd name="connsiteY0" fmla="*/ 12146 h 497680"/>
              <a:gd name="connsiteX1" fmla="*/ 684054 w 966789"/>
              <a:gd name="connsiteY1" fmla="*/ 70144 h 497680"/>
              <a:gd name="connsiteX2" fmla="*/ 966789 w 966789"/>
              <a:gd name="connsiteY2" fmla="*/ 497680 h 497680"/>
              <a:gd name="connsiteX0" fmla="*/ 0 w 966789"/>
              <a:gd name="connsiteY0" fmla="*/ 9715 h 495249"/>
              <a:gd name="connsiteX1" fmla="*/ 684054 w 966789"/>
              <a:gd name="connsiteY1" fmla="*/ 67713 h 495249"/>
              <a:gd name="connsiteX2" fmla="*/ 966789 w 966789"/>
              <a:gd name="connsiteY2" fmla="*/ 495249 h 495249"/>
              <a:gd name="connsiteX0" fmla="*/ 0 w 966789"/>
              <a:gd name="connsiteY0" fmla="*/ 12017 h 497551"/>
              <a:gd name="connsiteX1" fmla="*/ 692628 w 966789"/>
              <a:gd name="connsiteY1" fmla="*/ 61441 h 497551"/>
              <a:gd name="connsiteX2" fmla="*/ 966789 w 966789"/>
              <a:gd name="connsiteY2" fmla="*/ 497551 h 497551"/>
              <a:gd name="connsiteX0" fmla="*/ 0 w 973220"/>
              <a:gd name="connsiteY0" fmla="*/ 12017 h 497551"/>
              <a:gd name="connsiteX1" fmla="*/ 692628 w 973220"/>
              <a:gd name="connsiteY1" fmla="*/ 61441 h 497551"/>
              <a:gd name="connsiteX2" fmla="*/ 973220 w 973220"/>
              <a:gd name="connsiteY2" fmla="*/ 497551 h 497551"/>
              <a:gd name="connsiteX0" fmla="*/ 0 w 973220"/>
              <a:gd name="connsiteY0" fmla="*/ 12017 h 497551"/>
              <a:gd name="connsiteX1" fmla="*/ 686198 w 973220"/>
              <a:gd name="connsiteY1" fmla="*/ 61441 h 497551"/>
              <a:gd name="connsiteX2" fmla="*/ 973220 w 973220"/>
              <a:gd name="connsiteY2" fmla="*/ 497551 h 497551"/>
              <a:gd name="connsiteX0" fmla="*/ 0 w 973220"/>
              <a:gd name="connsiteY0" fmla="*/ 20605 h 506139"/>
              <a:gd name="connsiteX1" fmla="*/ 686198 w 973220"/>
              <a:gd name="connsiteY1" fmla="*/ 70029 h 506139"/>
              <a:gd name="connsiteX2" fmla="*/ 973220 w 973220"/>
              <a:gd name="connsiteY2" fmla="*/ 506139 h 506139"/>
              <a:gd name="connsiteX0" fmla="*/ 0 w 973220"/>
              <a:gd name="connsiteY0" fmla="*/ 14423 h 499957"/>
              <a:gd name="connsiteX1" fmla="*/ 686198 w 973220"/>
              <a:gd name="connsiteY1" fmla="*/ 63847 h 499957"/>
              <a:gd name="connsiteX2" fmla="*/ 973220 w 973220"/>
              <a:gd name="connsiteY2" fmla="*/ 499957 h 499957"/>
              <a:gd name="connsiteX0" fmla="*/ 0 w 973220"/>
              <a:gd name="connsiteY0" fmla="*/ 11082 h 496616"/>
              <a:gd name="connsiteX1" fmla="*/ 684054 w 973220"/>
              <a:gd name="connsiteY1" fmla="*/ 71225 h 496616"/>
              <a:gd name="connsiteX2" fmla="*/ 973220 w 973220"/>
              <a:gd name="connsiteY2" fmla="*/ 496616 h 496616"/>
              <a:gd name="connsiteX0" fmla="*/ 0 w 973220"/>
              <a:gd name="connsiteY0" fmla="*/ 11583 h 497117"/>
              <a:gd name="connsiteX1" fmla="*/ 684054 w 973220"/>
              <a:gd name="connsiteY1" fmla="*/ 71726 h 497117"/>
              <a:gd name="connsiteX2" fmla="*/ 973220 w 973220"/>
              <a:gd name="connsiteY2" fmla="*/ 497117 h 497117"/>
              <a:gd name="connsiteX0" fmla="*/ 0 w 962502"/>
              <a:gd name="connsiteY0" fmla="*/ 11604 h 516430"/>
              <a:gd name="connsiteX1" fmla="*/ 684054 w 962502"/>
              <a:gd name="connsiteY1" fmla="*/ 71747 h 516430"/>
              <a:gd name="connsiteX2" fmla="*/ 962502 w 962502"/>
              <a:gd name="connsiteY2" fmla="*/ 516430 h 516430"/>
              <a:gd name="connsiteX0" fmla="*/ 0 w 936779"/>
              <a:gd name="connsiteY0" fmla="*/ 11604 h 516430"/>
              <a:gd name="connsiteX1" fmla="*/ 658331 w 936779"/>
              <a:gd name="connsiteY1" fmla="*/ 71747 h 516430"/>
              <a:gd name="connsiteX2" fmla="*/ 936779 w 936779"/>
              <a:gd name="connsiteY2" fmla="*/ 516430 h 516430"/>
              <a:gd name="connsiteX0" fmla="*/ 0 w 936779"/>
              <a:gd name="connsiteY0" fmla="*/ 11268 h 507520"/>
              <a:gd name="connsiteX1" fmla="*/ 658331 w 936779"/>
              <a:gd name="connsiteY1" fmla="*/ 71411 h 507520"/>
              <a:gd name="connsiteX2" fmla="*/ 936779 w 936779"/>
              <a:gd name="connsiteY2" fmla="*/ 507520 h 507520"/>
              <a:gd name="connsiteX0" fmla="*/ 0 w 936779"/>
              <a:gd name="connsiteY0" fmla="*/ 9192 h 505444"/>
              <a:gd name="connsiteX1" fmla="*/ 651900 w 936779"/>
              <a:gd name="connsiteY1" fmla="*/ 77909 h 505444"/>
              <a:gd name="connsiteX2" fmla="*/ 936779 w 936779"/>
              <a:gd name="connsiteY2" fmla="*/ 505444 h 505444"/>
              <a:gd name="connsiteX0" fmla="*/ 0 w 945353"/>
              <a:gd name="connsiteY0" fmla="*/ 15769 h 486298"/>
              <a:gd name="connsiteX1" fmla="*/ 660474 w 945353"/>
              <a:gd name="connsiteY1" fmla="*/ 58763 h 486298"/>
              <a:gd name="connsiteX2" fmla="*/ 945353 w 945353"/>
              <a:gd name="connsiteY2" fmla="*/ 486298 h 486298"/>
              <a:gd name="connsiteX0" fmla="*/ 0 w 934635"/>
              <a:gd name="connsiteY0" fmla="*/ 16219 h 495322"/>
              <a:gd name="connsiteX1" fmla="*/ 660474 w 934635"/>
              <a:gd name="connsiteY1" fmla="*/ 59213 h 495322"/>
              <a:gd name="connsiteX2" fmla="*/ 934635 w 934635"/>
              <a:gd name="connsiteY2" fmla="*/ 495322 h 495322"/>
              <a:gd name="connsiteX0" fmla="*/ 0 w 949640"/>
              <a:gd name="connsiteY0" fmla="*/ 15494 h 496741"/>
              <a:gd name="connsiteX1" fmla="*/ 675479 w 949640"/>
              <a:gd name="connsiteY1" fmla="*/ 60632 h 496741"/>
              <a:gd name="connsiteX2" fmla="*/ 949640 w 949640"/>
              <a:gd name="connsiteY2" fmla="*/ 496741 h 496741"/>
              <a:gd name="connsiteX0" fmla="*/ 0 w 949640"/>
              <a:gd name="connsiteY0" fmla="*/ 15494 h 496741"/>
              <a:gd name="connsiteX1" fmla="*/ 666904 w 949640"/>
              <a:gd name="connsiteY1" fmla="*/ 60632 h 496741"/>
              <a:gd name="connsiteX2" fmla="*/ 949640 w 949640"/>
              <a:gd name="connsiteY2" fmla="*/ 496741 h 496741"/>
              <a:gd name="connsiteX0" fmla="*/ 0 w 949640"/>
              <a:gd name="connsiteY0" fmla="*/ 19703 h 500950"/>
              <a:gd name="connsiteX1" fmla="*/ 666904 w 949640"/>
              <a:gd name="connsiteY1" fmla="*/ 64841 h 500950"/>
              <a:gd name="connsiteX2" fmla="*/ 949640 w 949640"/>
              <a:gd name="connsiteY2" fmla="*/ 500950 h 500950"/>
              <a:gd name="connsiteX0" fmla="*/ 0 w 949640"/>
              <a:gd name="connsiteY0" fmla="*/ 12413 h 493660"/>
              <a:gd name="connsiteX1" fmla="*/ 666904 w 949640"/>
              <a:gd name="connsiteY1" fmla="*/ 57551 h 493660"/>
              <a:gd name="connsiteX2" fmla="*/ 949640 w 949640"/>
              <a:gd name="connsiteY2" fmla="*/ 493660 h 49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9640" h="493660">
                <a:moveTo>
                  <a:pt x="0" y="12413"/>
                </a:moveTo>
                <a:cubicBezTo>
                  <a:pt x="222250" y="-6637"/>
                  <a:pt x="523636" y="-11939"/>
                  <a:pt x="666904" y="57551"/>
                </a:cubicBezTo>
                <a:cubicBezTo>
                  <a:pt x="810172" y="127041"/>
                  <a:pt x="859753" y="286989"/>
                  <a:pt x="949640" y="493660"/>
                </a:cubicBezTo>
              </a:path>
            </a:pathLst>
          </a:custGeom>
          <a:noFill/>
          <a:ln w="15875">
            <a:gradFill flip="none" rotWithShape="1">
              <a:gsLst>
                <a:gs pos="71000">
                  <a:srgbClr val="A56DF4"/>
                </a:gs>
                <a:gs pos="34000">
                  <a:srgbClr val="EC6DD0"/>
                </a:gs>
                <a:gs pos="0">
                  <a:srgbClr val="FD6DC7">
                    <a:alpha val="0"/>
                  </a:srgbClr>
                </a:gs>
                <a:gs pos="100000">
                  <a:srgbClr val="936DFD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BFA0873-C402-4D9B-919C-706CCA50501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787528" y="2803201"/>
            <a:ext cx="5054022" cy="587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8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FD140F87-EF17-48DD-8DFB-3C158375FD24}"/>
              </a:ext>
            </a:extLst>
          </p:cNvPr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F5D58FA6-4647-4C00-93FF-4B3007A99A30}"/>
                </a:ext>
              </a:extLst>
            </p:cNvPr>
            <p:cNvSpPr/>
            <p:nvPr/>
          </p:nvSpPr>
          <p:spPr>
            <a:xfrm>
              <a:off x="1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E6C6A9F8-837A-47E0-B376-A7F5FF72FEC9}"/>
                </a:ext>
              </a:extLst>
            </p:cNvPr>
            <p:cNvSpPr/>
            <p:nvPr/>
          </p:nvSpPr>
          <p:spPr>
            <a:xfrm>
              <a:off x="870858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CC0F2C08-4F1A-497D-BA8A-69E16BAA0928}"/>
                </a:ext>
              </a:extLst>
            </p:cNvPr>
            <p:cNvSpPr/>
            <p:nvPr/>
          </p:nvSpPr>
          <p:spPr>
            <a:xfrm>
              <a:off x="1741715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20AAB0AC-2BC2-4182-B969-10AECA5F141A}"/>
                </a:ext>
              </a:extLst>
            </p:cNvPr>
            <p:cNvSpPr/>
            <p:nvPr/>
          </p:nvSpPr>
          <p:spPr>
            <a:xfrm>
              <a:off x="2612572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F8B8FAA3-D22C-4629-920F-D49965371E48}"/>
                </a:ext>
              </a:extLst>
            </p:cNvPr>
            <p:cNvSpPr/>
            <p:nvPr/>
          </p:nvSpPr>
          <p:spPr>
            <a:xfrm>
              <a:off x="3483429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C2795EFC-543D-4263-B912-971EAE706653}"/>
                </a:ext>
              </a:extLst>
            </p:cNvPr>
            <p:cNvSpPr/>
            <p:nvPr/>
          </p:nvSpPr>
          <p:spPr>
            <a:xfrm>
              <a:off x="4354286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DACC00C1-3829-4C32-BED6-8EC0EF161875}"/>
                </a:ext>
              </a:extLst>
            </p:cNvPr>
            <p:cNvSpPr/>
            <p:nvPr/>
          </p:nvSpPr>
          <p:spPr>
            <a:xfrm>
              <a:off x="5225143" y="0"/>
              <a:ext cx="870856" cy="6858000"/>
            </a:xfrm>
            <a:custGeom>
              <a:avLst/>
              <a:gdLst>
                <a:gd name="connsiteX0" fmla="*/ 0 w 870856"/>
                <a:gd name="connsiteY0" fmla="*/ 0 h 6858000"/>
                <a:gd name="connsiteX1" fmla="*/ 870856 w 870856"/>
                <a:gd name="connsiteY1" fmla="*/ 0 h 6858000"/>
                <a:gd name="connsiteX2" fmla="*/ 870856 w 870856"/>
                <a:gd name="connsiteY2" fmla="*/ 6858000 h 6858000"/>
                <a:gd name="connsiteX3" fmla="*/ 0 w 87085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6" h="6858000">
                  <a:moveTo>
                    <a:pt x="0" y="0"/>
                  </a:moveTo>
                  <a:lnTo>
                    <a:pt x="870856" y="0"/>
                  </a:lnTo>
                  <a:lnTo>
                    <a:pt x="87085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54095A25-47C3-4F7F-B902-FB3E1012B96B}"/>
                </a:ext>
              </a:extLst>
            </p:cNvPr>
            <p:cNvSpPr/>
            <p:nvPr/>
          </p:nvSpPr>
          <p:spPr>
            <a:xfrm>
              <a:off x="6095999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5F5D51B2-7493-48D2-8313-EA00B758AFDA}"/>
                </a:ext>
              </a:extLst>
            </p:cNvPr>
            <p:cNvSpPr/>
            <p:nvPr/>
          </p:nvSpPr>
          <p:spPr>
            <a:xfrm>
              <a:off x="6966856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E4EB0456-D275-49C6-BD62-540708868618}"/>
                </a:ext>
              </a:extLst>
            </p:cNvPr>
            <p:cNvSpPr/>
            <p:nvPr/>
          </p:nvSpPr>
          <p:spPr>
            <a:xfrm>
              <a:off x="7837713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82A68B54-F3C8-4154-BA76-C995C4176590}"/>
                </a:ext>
              </a:extLst>
            </p:cNvPr>
            <p:cNvSpPr/>
            <p:nvPr/>
          </p:nvSpPr>
          <p:spPr>
            <a:xfrm>
              <a:off x="8708570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BB1A9B24-B5A2-47EE-BA08-492535B2D8DA}"/>
                </a:ext>
              </a:extLst>
            </p:cNvPr>
            <p:cNvSpPr/>
            <p:nvPr/>
          </p:nvSpPr>
          <p:spPr>
            <a:xfrm>
              <a:off x="9579427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0C4A7B20-610A-420E-8F2D-4286CD88BF3C}"/>
                </a:ext>
              </a:extLst>
            </p:cNvPr>
            <p:cNvSpPr/>
            <p:nvPr/>
          </p:nvSpPr>
          <p:spPr>
            <a:xfrm>
              <a:off x="10450284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820C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F289C13D-9E8B-45EE-90D9-A85FAC724F19}"/>
                </a:ext>
              </a:extLst>
            </p:cNvPr>
            <p:cNvSpPr/>
            <p:nvPr/>
          </p:nvSpPr>
          <p:spPr>
            <a:xfrm>
              <a:off x="11321143" y="0"/>
              <a:ext cx="870857" cy="6858000"/>
            </a:xfrm>
            <a:custGeom>
              <a:avLst/>
              <a:gdLst>
                <a:gd name="connsiteX0" fmla="*/ 0 w 870857"/>
                <a:gd name="connsiteY0" fmla="*/ 0 h 6858000"/>
                <a:gd name="connsiteX1" fmla="*/ 870857 w 870857"/>
                <a:gd name="connsiteY1" fmla="*/ 0 h 6858000"/>
                <a:gd name="connsiteX2" fmla="*/ 870857 w 870857"/>
                <a:gd name="connsiteY2" fmla="*/ 6858000 h 6858000"/>
                <a:gd name="connsiteX3" fmla="*/ 0 w 87085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6858000">
                  <a:moveTo>
                    <a:pt x="0" y="0"/>
                  </a:moveTo>
                  <a:lnTo>
                    <a:pt x="870857" y="0"/>
                  </a:lnTo>
                  <a:lnTo>
                    <a:pt x="87085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5139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7D5DB9C-E7B2-49B0-AF17-960FF94741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E0888">
                  <a:alpha val="60000"/>
                </a:srgbClr>
              </a:gs>
              <a:gs pos="100000">
                <a:srgbClr val="0E0888">
                  <a:alpha val="80000"/>
                </a:srgb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空间网格啊">
            <a:extLst>
              <a:ext uri="{FF2B5EF4-FFF2-40B4-BE49-F238E27FC236}">
                <a16:creationId xmlns="" xmlns:a16="http://schemas.microsoft.com/office/drawing/2014/main" id="{0A58C630-EA9D-4213-857D-8769C40EC142}"/>
              </a:ext>
            </a:extLst>
          </p:cNvPr>
          <p:cNvSpPr/>
          <p:nvPr/>
        </p:nvSpPr>
        <p:spPr>
          <a:xfrm flipV="1">
            <a:off x="5876" y="5137345"/>
            <a:ext cx="12182600" cy="1720655"/>
          </a:xfrm>
          <a:custGeom>
            <a:avLst/>
            <a:gdLst>
              <a:gd name="connsiteX0" fmla="*/ 9730099 w 12182600"/>
              <a:gd name="connsiteY0" fmla="*/ 309631 h 1720655"/>
              <a:gd name="connsiteX1" fmla="*/ 9990484 w 12182600"/>
              <a:gd name="connsiteY1" fmla="*/ 146567 h 1720655"/>
              <a:gd name="connsiteX2" fmla="*/ 11079021 w 12182600"/>
              <a:gd name="connsiteY2" fmla="*/ 146567 h 1720655"/>
              <a:gd name="connsiteX3" fmla="*/ 10746256 w 12182600"/>
              <a:gd name="connsiteY3" fmla="*/ 309631 h 1720655"/>
              <a:gd name="connsiteX4" fmla="*/ 8666942 w 12182600"/>
              <a:gd name="connsiteY4" fmla="*/ 309631 h 1720655"/>
              <a:gd name="connsiteX5" fmla="*/ 8851185 w 12182600"/>
              <a:gd name="connsiteY5" fmla="*/ 146567 h 1720655"/>
              <a:gd name="connsiteX6" fmla="*/ 9970743 w 12182600"/>
              <a:gd name="connsiteY6" fmla="*/ 146567 h 1720655"/>
              <a:gd name="connsiteX7" fmla="*/ 9711299 w 12182600"/>
              <a:gd name="connsiteY7" fmla="*/ 309631 h 1720655"/>
              <a:gd name="connsiteX8" fmla="*/ 7689326 w 12182600"/>
              <a:gd name="connsiteY8" fmla="*/ 309631 h 1720655"/>
              <a:gd name="connsiteX9" fmla="*/ 7804009 w 12182600"/>
              <a:gd name="connsiteY9" fmla="*/ 146567 h 1720655"/>
              <a:gd name="connsiteX10" fmla="*/ 8830505 w 12182600"/>
              <a:gd name="connsiteY10" fmla="*/ 146567 h 1720655"/>
              <a:gd name="connsiteX11" fmla="*/ 8647203 w 12182600"/>
              <a:gd name="connsiteY11" fmla="*/ 309631 h 1720655"/>
              <a:gd name="connsiteX12" fmla="*/ 6626169 w 12182600"/>
              <a:gd name="connsiteY12" fmla="*/ 309631 h 1720655"/>
              <a:gd name="connsiteX13" fmla="*/ 6664710 w 12182600"/>
              <a:gd name="connsiteY13" fmla="*/ 146567 h 1720655"/>
              <a:gd name="connsiteX14" fmla="*/ 7784268 w 12182600"/>
              <a:gd name="connsiteY14" fmla="*/ 146567 h 1720655"/>
              <a:gd name="connsiteX15" fmla="*/ 7670526 w 12182600"/>
              <a:gd name="connsiteY15" fmla="*/ 309631 h 1720655"/>
              <a:gd name="connsiteX16" fmla="*/ 5619414 w 12182600"/>
              <a:gd name="connsiteY16" fmla="*/ 309631 h 1720655"/>
              <a:gd name="connsiteX17" fmla="*/ 5587452 w 12182600"/>
              <a:gd name="connsiteY17" fmla="*/ 146567 h 1720655"/>
              <a:gd name="connsiteX18" fmla="*/ 6644029 w 12182600"/>
              <a:gd name="connsiteY18" fmla="*/ 146567 h 1720655"/>
              <a:gd name="connsiteX19" fmla="*/ 6606429 w 12182600"/>
              <a:gd name="connsiteY19" fmla="*/ 309631 h 1720655"/>
              <a:gd name="connsiteX20" fmla="*/ 4556255 w 12182600"/>
              <a:gd name="connsiteY20" fmla="*/ 309631 h 1720655"/>
              <a:gd name="connsiteX21" fmla="*/ 4448153 w 12182600"/>
              <a:gd name="connsiteY21" fmla="*/ 146567 h 1720655"/>
              <a:gd name="connsiteX22" fmla="*/ 5566772 w 12182600"/>
              <a:gd name="connsiteY22" fmla="*/ 146567 h 1720655"/>
              <a:gd name="connsiteX23" fmla="*/ 5600613 w 12182600"/>
              <a:gd name="connsiteY23" fmla="*/ 309631 h 1720655"/>
              <a:gd name="connsiteX24" fmla="*/ 3578639 w 12182600"/>
              <a:gd name="connsiteY24" fmla="*/ 309631 h 1720655"/>
              <a:gd name="connsiteX25" fmla="*/ 3400037 w 12182600"/>
              <a:gd name="connsiteY25" fmla="*/ 146567 h 1720655"/>
              <a:gd name="connsiteX26" fmla="*/ 4426533 w 12182600"/>
              <a:gd name="connsiteY26" fmla="*/ 146567 h 1720655"/>
              <a:gd name="connsiteX27" fmla="*/ 4536515 w 12182600"/>
              <a:gd name="connsiteY27" fmla="*/ 309631 h 1720655"/>
              <a:gd name="connsiteX28" fmla="*/ 2515481 w 12182600"/>
              <a:gd name="connsiteY28" fmla="*/ 309631 h 1720655"/>
              <a:gd name="connsiteX29" fmla="*/ 2261678 w 12182600"/>
              <a:gd name="connsiteY29" fmla="*/ 146567 h 1720655"/>
              <a:gd name="connsiteX30" fmla="*/ 3380296 w 12182600"/>
              <a:gd name="connsiteY30" fmla="*/ 146567 h 1720655"/>
              <a:gd name="connsiteX31" fmla="*/ 3559839 w 12182600"/>
              <a:gd name="connsiteY31" fmla="*/ 309631 h 1720655"/>
              <a:gd name="connsiteX32" fmla="*/ 1480524 w 12182600"/>
              <a:gd name="connsiteY32" fmla="*/ 309631 h 1720655"/>
              <a:gd name="connsiteX33" fmla="*/ 1152459 w 12182600"/>
              <a:gd name="connsiteY33" fmla="*/ 146567 h 1720655"/>
              <a:gd name="connsiteX34" fmla="*/ 2240057 w 12182600"/>
              <a:gd name="connsiteY34" fmla="*/ 146567 h 1720655"/>
              <a:gd name="connsiteX35" fmla="*/ 2495741 w 12182600"/>
              <a:gd name="connsiteY35" fmla="*/ 309631 h 1720655"/>
              <a:gd name="connsiteX36" fmla="*/ 417367 w 12182600"/>
              <a:gd name="connsiteY36" fmla="*/ 309631 h 1720655"/>
              <a:gd name="connsiteX37" fmla="*/ 13160 w 12182600"/>
              <a:gd name="connsiteY37" fmla="*/ 146567 h 1720655"/>
              <a:gd name="connsiteX38" fmla="*/ 1132719 w 12182600"/>
              <a:gd name="connsiteY38" fmla="*/ 146567 h 1720655"/>
              <a:gd name="connsiteX39" fmla="*/ 1461724 w 12182600"/>
              <a:gd name="connsiteY39" fmla="*/ 309631 h 1720655"/>
              <a:gd name="connsiteX40" fmla="*/ 10452031 w 12182600"/>
              <a:gd name="connsiteY40" fmla="*/ 462041 h 1720655"/>
              <a:gd name="connsiteX41" fmla="*/ 10759416 w 12182600"/>
              <a:gd name="connsiteY41" fmla="*/ 312089 h 1720655"/>
              <a:gd name="connsiteX42" fmla="*/ 11802833 w 12182600"/>
              <a:gd name="connsiteY42" fmla="*/ 312089 h 1720655"/>
              <a:gd name="connsiteX43" fmla="*/ 11426827 w 12182600"/>
              <a:gd name="connsiteY43" fmla="*/ 462041 h 1720655"/>
              <a:gd name="connsiteX44" fmla="*/ 9485695 w 12182600"/>
              <a:gd name="connsiteY44" fmla="*/ 462041 h 1720655"/>
              <a:gd name="connsiteX45" fmla="*/ 9725399 w 12182600"/>
              <a:gd name="connsiteY45" fmla="*/ 312089 h 1720655"/>
              <a:gd name="connsiteX46" fmla="*/ 10739676 w 12182600"/>
              <a:gd name="connsiteY46" fmla="*/ 312089 h 1720655"/>
              <a:gd name="connsiteX47" fmla="*/ 10433231 w 12182600"/>
              <a:gd name="connsiteY47" fmla="*/ 462041 h 1720655"/>
              <a:gd name="connsiteX48" fmla="*/ 8493039 w 12182600"/>
              <a:gd name="connsiteY48" fmla="*/ 462041 h 1720655"/>
              <a:gd name="connsiteX49" fmla="*/ 8663182 w 12182600"/>
              <a:gd name="connsiteY49" fmla="*/ 312089 h 1720655"/>
              <a:gd name="connsiteX50" fmla="*/ 9706598 w 12182600"/>
              <a:gd name="connsiteY50" fmla="*/ 312089 h 1720655"/>
              <a:gd name="connsiteX51" fmla="*/ 9467835 w 12182600"/>
              <a:gd name="connsiteY51" fmla="*/ 462041 h 1720655"/>
              <a:gd name="connsiteX52" fmla="*/ 7581225 w 12182600"/>
              <a:gd name="connsiteY52" fmla="*/ 462041 h 1720655"/>
              <a:gd name="connsiteX53" fmla="*/ 7687447 w 12182600"/>
              <a:gd name="connsiteY53" fmla="*/ 312089 h 1720655"/>
              <a:gd name="connsiteX54" fmla="*/ 8644382 w 12182600"/>
              <a:gd name="connsiteY54" fmla="*/ 312089 h 1720655"/>
              <a:gd name="connsiteX55" fmla="*/ 8475179 w 12182600"/>
              <a:gd name="connsiteY55" fmla="*/ 462041 h 1720655"/>
              <a:gd name="connsiteX56" fmla="*/ 6589509 w 12182600"/>
              <a:gd name="connsiteY56" fmla="*/ 462041 h 1720655"/>
              <a:gd name="connsiteX57" fmla="*/ 6625229 w 12182600"/>
              <a:gd name="connsiteY57" fmla="*/ 312089 h 1720655"/>
              <a:gd name="connsiteX58" fmla="*/ 7668647 w 12182600"/>
              <a:gd name="connsiteY58" fmla="*/ 312089 h 1720655"/>
              <a:gd name="connsiteX59" fmla="*/ 7564305 w 12182600"/>
              <a:gd name="connsiteY59" fmla="*/ 462041 h 1720655"/>
              <a:gd name="connsiteX60" fmla="*/ 5650433 w 12182600"/>
              <a:gd name="connsiteY60" fmla="*/ 462041 h 1720655"/>
              <a:gd name="connsiteX61" fmla="*/ 5620354 w 12182600"/>
              <a:gd name="connsiteY61" fmla="*/ 312089 h 1720655"/>
              <a:gd name="connsiteX62" fmla="*/ 6606429 w 12182600"/>
              <a:gd name="connsiteY62" fmla="*/ 312089 h 1720655"/>
              <a:gd name="connsiteX63" fmla="*/ 6571648 w 12182600"/>
              <a:gd name="connsiteY63" fmla="*/ 462041 h 1720655"/>
              <a:gd name="connsiteX64" fmla="*/ 4657776 w 12182600"/>
              <a:gd name="connsiteY64" fmla="*/ 462041 h 1720655"/>
              <a:gd name="connsiteX65" fmla="*/ 4558135 w 12182600"/>
              <a:gd name="connsiteY65" fmla="*/ 312089 h 1720655"/>
              <a:gd name="connsiteX66" fmla="*/ 5601553 w 12182600"/>
              <a:gd name="connsiteY66" fmla="*/ 312089 h 1720655"/>
              <a:gd name="connsiteX67" fmla="*/ 5632573 w 12182600"/>
              <a:gd name="connsiteY67" fmla="*/ 462041 h 1720655"/>
              <a:gd name="connsiteX68" fmla="*/ 3745962 w 12182600"/>
              <a:gd name="connsiteY68" fmla="*/ 462041 h 1720655"/>
              <a:gd name="connsiteX69" fmla="*/ 3581460 w 12182600"/>
              <a:gd name="connsiteY69" fmla="*/ 312089 h 1720655"/>
              <a:gd name="connsiteX70" fmla="*/ 4538395 w 12182600"/>
              <a:gd name="connsiteY70" fmla="*/ 312089 h 1720655"/>
              <a:gd name="connsiteX71" fmla="*/ 4639916 w 12182600"/>
              <a:gd name="connsiteY71" fmla="*/ 462041 h 1720655"/>
              <a:gd name="connsiteX72" fmla="*/ 2753306 w 12182600"/>
              <a:gd name="connsiteY72" fmla="*/ 462041 h 1720655"/>
              <a:gd name="connsiteX73" fmla="*/ 2519242 w 12182600"/>
              <a:gd name="connsiteY73" fmla="*/ 312089 h 1720655"/>
              <a:gd name="connsiteX74" fmla="*/ 3562659 w 12182600"/>
              <a:gd name="connsiteY74" fmla="*/ 312089 h 1720655"/>
              <a:gd name="connsiteX75" fmla="*/ 3728102 w 12182600"/>
              <a:gd name="connsiteY75" fmla="*/ 462041 h 1720655"/>
              <a:gd name="connsiteX76" fmla="*/ 1787909 w 12182600"/>
              <a:gd name="connsiteY76" fmla="*/ 462041 h 1720655"/>
              <a:gd name="connsiteX77" fmla="*/ 1486165 w 12182600"/>
              <a:gd name="connsiteY77" fmla="*/ 312089 h 1720655"/>
              <a:gd name="connsiteX78" fmla="*/ 2500441 w 12182600"/>
              <a:gd name="connsiteY78" fmla="*/ 312089 h 1720655"/>
              <a:gd name="connsiteX79" fmla="*/ 2735446 w 12182600"/>
              <a:gd name="connsiteY79" fmla="*/ 462041 h 1720655"/>
              <a:gd name="connsiteX80" fmla="*/ 795253 w 12182600"/>
              <a:gd name="connsiteY80" fmla="*/ 462041 h 1720655"/>
              <a:gd name="connsiteX81" fmla="*/ 423947 w 12182600"/>
              <a:gd name="connsiteY81" fmla="*/ 312089 h 1720655"/>
              <a:gd name="connsiteX82" fmla="*/ 1467365 w 12182600"/>
              <a:gd name="connsiteY82" fmla="*/ 312089 h 1720655"/>
              <a:gd name="connsiteX83" fmla="*/ 1770049 w 12182600"/>
              <a:gd name="connsiteY83" fmla="*/ 462041 h 1720655"/>
              <a:gd name="connsiteX84" fmla="*/ 6559428 w 12182600"/>
              <a:gd name="connsiteY84" fmla="*/ 585771 h 1720655"/>
              <a:gd name="connsiteX85" fmla="*/ 6588569 w 12182600"/>
              <a:gd name="connsiteY85" fmla="*/ 464498 h 1720655"/>
              <a:gd name="connsiteX86" fmla="*/ 7562425 w 12182600"/>
              <a:gd name="connsiteY86" fmla="*/ 464498 h 1720655"/>
              <a:gd name="connsiteX87" fmla="*/ 7477823 w 12182600"/>
              <a:gd name="connsiteY87" fmla="*/ 585771 h 1720655"/>
              <a:gd name="connsiteX88" fmla="*/ 5674874 w 12182600"/>
              <a:gd name="connsiteY88" fmla="*/ 585771 h 1720655"/>
              <a:gd name="connsiteX89" fmla="*/ 5651373 w 12182600"/>
              <a:gd name="connsiteY89" fmla="*/ 464498 h 1720655"/>
              <a:gd name="connsiteX90" fmla="*/ 6570709 w 12182600"/>
              <a:gd name="connsiteY90" fmla="*/ 464498 h 1720655"/>
              <a:gd name="connsiteX91" fmla="*/ 6542508 w 12182600"/>
              <a:gd name="connsiteY91" fmla="*/ 585771 h 1720655"/>
              <a:gd name="connsiteX92" fmla="*/ 4740498 w 12182600"/>
              <a:gd name="connsiteY92" fmla="*/ 585771 h 1720655"/>
              <a:gd name="connsiteX93" fmla="*/ 4659657 w 12182600"/>
              <a:gd name="connsiteY93" fmla="*/ 464498 h 1720655"/>
              <a:gd name="connsiteX94" fmla="*/ 5633513 w 12182600"/>
              <a:gd name="connsiteY94" fmla="*/ 464498 h 1720655"/>
              <a:gd name="connsiteX95" fmla="*/ 5658893 w 12182600"/>
              <a:gd name="connsiteY95" fmla="*/ 585771 h 1720655"/>
              <a:gd name="connsiteX96" fmla="*/ 3881324 w 12182600"/>
              <a:gd name="connsiteY96" fmla="*/ 585771 h 1720655"/>
              <a:gd name="connsiteX97" fmla="*/ 3748782 w 12182600"/>
              <a:gd name="connsiteY97" fmla="*/ 464498 h 1720655"/>
              <a:gd name="connsiteX98" fmla="*/ 4641796 w 12182600"/>
              <a:gd name="connsiteY98" fmla="*/ 464498 h 1720655"/>
              <a:gd name="connsiteX99" fmla="*/ 4723578 w 12182600"/>
              <a:gd name="connsiteY99" fmla="*/ 585771 h 1720655"/>
              <a:gd name="connsiteX100" fmla="*/ 2946009 w 12182600"/>
              <a:gd name="connsiteY100" fmla="*/ 585771 h 1720655"/>
              <a:gd name="connsiteX101" fmla="*/ 2757066 w 12182600"/>
              <a:gd name="connsiteY101" fmla="*/ 464498 h 1720655"/>
              <a:gd name="connsiteX102" fmla="*/ 3730922 w 12182600"/>
              <a:gd name="connsiteY102" fmla="*/ 464498 h 1720655"/>
              <a:gd name="connsiteX103" fmla="*/ 3864404 w 12182600"/>
              <a:gd name="connsiteY103" fmla="*/ 585771 h 1720655"/>
              <a:gd name="connsiteX104" fmla="*/ 2036074 w 12182600"/>
              <a:gd name="connsiteY104" fmla="*/ 585771 h 1720655"/>
              <a:gd name="connsiteX105" fmla="*/ 1792609 w 12182600"/>
              <a:gd name="connsiteY105" fmla="*/ 464498 h 1720655"/>
              <a:gd name="connsiteX106" fmla="*/ 2739206 w 12182600"/>
              <a:gd name="connsiteY106" fmla="*/ 464498 h 1720655"/>
              <a:gd name="connsiteX107" fmla="*/ 2929088 w 12182600"/>
              <a:gd name="connsiteY107" fmla="*/ 585771 h 1720655"/>
              <a:gd name="connsiteX108" fmla="*/ 1101699 w 12182600"/>
              <a:gd name="connsiteY108" fmla="*/ 585771 h 1720655"/>
              <a:gd name="connsiteX109" fmla="*/ 801834 w 12182600"/>
              <a:gd name="connsiteY109" fmla="*/ 464498 h 1720655"/>
              <a:gd name="connsiteX110" fmla="*/ 1775690 w 12182600"/>
              <a:gd name="connsiteY110" fmla="*/ 464498 h 1720655"/>
              <a:gd name="connsiteX111" fmla="*/ 2020094 w 12182600"/>
              <a:gd name="connsiteY111" fmla="*/ 585771 h 1720655"/>
              <a:gd name="connsiteX112" fmla="*/ 10197287 w 12182600"/>
              <a:gd name="connsiteY112" fmla="*/ 586591 h 1720655"/>
              <a:gd name="connsiteX113" fmla="*/ 10445451 w 12182600"/>
              <a:gd name="connsiteY113" fmla="*/ 465318 h 1720655"/>
              <a:gd name="connsiteX114" fmla="*/ 11419307 w 12182600"/>
              <a:gd name="connsiteY114" fmla="*/ 465318 h 1720655"/>
              <a:gd name="connsiteX115" fmla="*/ 11115682 w 12182600"/>
              <a:gd name="connsiteY115" fmla="*/ 586591 h 1720655"/>
              <a:gd name="connsiteX116" fmla="*/ 9288293 w 12182600"/>
              <a:gd name="connsiteY116" fmla="*/ 586591 h 1720655"/>
              <a:gd name="connsiteX117" fmla="*/ 9481936 w 12182600"/>
              <a:gd name="connsiteY117" fmla="*/ 465318 h 1720655"/>
              <a:gd name="connsiteX118" fmla="*/ 10428531 w 12182600"/>
              <a:gd name="connsiteY118" fmla="*/ 465318 h 1720655"/>
              <a:gd name="connsiteX119" fmla="*/ 10181307 w 12182600"/>
              <a:gd name="connsiteY119" fmla="*/ 586591 h 1720655"/>
              <a:gd name="connsiteX120" fmla="*/ 8352977 w 12182600"/>
              <a:gd name="connsiteY120" fmla="*/ 586591 h 1720655"/>
              <a:gd name="connsiteX121" fmla="*/ 8490219 w 12182600"/>
              <a:gd name="connsiteY121" fmla="*/ 465318 h 1720655"/>
              <a:gd name="connsiteX122" fmla="*/ 9464075 w 12182600"/>
              <a:gd name="connsiteY122" fmla="*/ 465318 h 1720655"/>
              <a:gd name="connsiteX123" fmla="*/ 9271372 w 12182600"/>
              <a:gd name="connsiteY123" fmla="*/ 586591 h 1720655"/>
              <a:gd name="connsiteX124" fmla="*/ 7493803 w 12182600"/>
              <a:gd name="connsiteY124" fmla="*/ 586591 h 1720655"/>
              <a:gd name="connsiteX125" fmla="*/ 7579344 w 12182600"/>
              <a:gd name="connsiteY125" fmla="*/ 465318 h 1720655"/>
              <a:gd name="connsiteX126" fmla="*/ 8472359 w 12182600"/>
              <a:gd name="connsiteY126" fmla="*/ 465318 h 1720655"/>
              <a:gd name="connsiteX127" fmla="*/ 8336057 w 12182600"/>
              <a:gd name="connsiteY127" fmla="*/ 586591 h 1720655"/>
              <a:gd name="connsiteX128" fmla="*/ 10832738 w 12182600"/>
              <a:gd name="connsiteY128" fmla="*/ 705406 h 1720655"/>
              <a:gd name="connsiteX129" fmla="*/ 11126961 w 12182600"/>
              <a:gd name="connsiteY129" fmla="*/ 588230 h 1720655"/>
              <a:gd name="connsiteX130" fmla="*/ 11968276 w 12182600"/>
              <a:gd name="connsiteY130" fmla="*/ 588230 h 1720655"/>
              <a:gd name="connsiteX131" fmla="*/ 11625170 w 12182600"/>
              <a:gd name="connsiteY131" fmla="*/ 705406 h 1720655"/>
              <a:gd name="connsiteX132" fmla="*/ 9953823 w 12182600"/>
              <a:gd name="connsiteY132" fmla="*/ 705406 h 1720655"/>
              <a:gd name="connsiteX133" fmla="*/ 10193527 w 12182600"/>
              <a:gd name="connsiteY133" fmla="*/ 588230 h 1720655"/>
              <a:gd name="connsiteX134" fmla="*/ 11110982 w 12182600"/>
              <a:gd name="connsiteY134" fmla="*/ 588230 h 1720655"/>
              <a:gd name="connsiteX135" fmla="*/ 10817697 w 12182600"/>
              <a:gd name="connsiteY135" fmla="*/ 705406 h 1720655"/>
              <a:gd name="connsiteX136" fmla="*/ 9097470 w 12182600"/>
              <a:gd name="connsiteY136" fmla="*/ 705406 h 1720655"/>
              <a:gd name="connsiteX137" fmla="*/ 9283592 w 12182600"/>
              <a:gd name="connsiteY137" fmla="*/ 588230 h 1720655"/>
              <a:gd name="connsiteX138" fmla="*/ 10175667 w 12182600"/>
              <a:gd name="connsiteY138" fmla="*/ 588230 h 1720655"/>
              <a:gd name="connsiteX139" fmla="*/ 9936903 w 12182600"/>
              <a:gd name="connsiteY139" fmla="*/ 705406 h 1720655"/>
              <a:gd name="connsiteX140" fmla="*/ 8218555 w 12182600"/>
              <a:gd name="connsiteY140" fmla="*/ 705406 h 1720655"/>
              <a:gd name="connsiteX141" fmla="*/ 8351097 w 12182600"/>
              <a:gd name="connsiteY141" fmla="*/ 588230 h 1720655"/>
              <a:gd name="connsiteX142" fmla="*/ 9268552 w 12182600"/>
              <a:gd name="connsiteY142" fmla="*/ 588230 h 1720655"/>
              <a:gd name="connsiteX143" fmla="*/ 9082429 w 12182600"/>
              <a:gd name="connsiteY143" fmla="*/ 705406 h 1720655"/>
              <a:gd name="connsiteX144" fmla="*/ 7410141 w 12182600"/>
              <a:gd name="connsiteY144" fmla="*/ 705406 h 1720655"/>
              <a:gd name="connsiteX145" fmla="*/ 7492863 w 12182600"/>
              <a:gd name="connsiteY145" fmla="*/ 588230 h 1720655"/>
              <a:gd name="connsiteX146" fmla="*/ 8334176 w 12182600"/>
              <a:gd name="connsiteY146" fmla="*/ 588230 h 1720655"/>
              <a:gd name="connsiteX147" fmla="*/ 8202574 w 12182600"/>
              <a:gd name="connsiteY147" fmla="*/ 705406 h 1720655"/>
              <a:gd name="connsiteX148" fmla="*/ 6531227 w 12182600"/>
              <a:gd name="connsiteY148" fmla="*/ 705406 h 1720655"/>
              <a:gd name="connsiteX149" fmla="*/ 6559428 w 12182600"/>
              <a:gd name="connsiteY149" fmla="*/ 588230 h 1720655"/>
              <a:gd name="connsiteX150" fmla="*/ 7476883 w 12182600"/>
              <a:gd name="connsiteY150" fmla="*/ 588230 h 1720655"/>
              <a:gd name="connsiteX151" fmla="*/ 7395102 w 12182600"/>
              <a:gd name="connsiteY151" fmla="*/ 705406 h 1720655"/>
              <a:gd name="connsiteX152" fmla="*/ 5699313 w 12182600"/>
              <a:gd name="connsiteY152" fmla="*/ 705406 h 1720655"/>
              <a:gd name="connsiteX153" fmla="*/ 5675814 w 12182600"/>
              <a:gd name="connsiteY153" fmla="*/ 588230 h 1720655"/>
              <a:gd name="connsiteX154" fmla="*/ 6542508 w 12182600"/>
              <a:gd name="connsiteY154" fmla="*/ 588230 h 1720655"/>
              <a:gd name="connsiteX155" fmla="*/ 6515247 w 12182600"/>
              <a:gd name="connsiteY155" fmla="*/ 705406 h 1720655"/>
              <a:gd name="connsiteX156" fmla="*/ 4819459 w 12182600"/>
              <a:gd name="connsiteY156" fmla="*/ 705406 h 1720655"/>
              <a:gd name="connsiteX157" fmla="*/ 4741438 w 12182600"/>
              <a:gd name="connsiteY157" fmla="*/ 588230 h 1720655"/>
              <a:gd name="connsiteX158" fmla="*/ 5658893 w 12182600"/>
              <a:gd name="connsiteY158" fmla="*/ 588230 h 1720655"/>
              <a:gd name="connsiteX159" fmla="*/ 5683333 w 12182600"/>
              <a:gd name="connsiteY159" fmla="*/ 705406 h 1720655"/>
              <a:gd name="connsiteX160" fmla="*/ 4011046 w 12182600"/>
              <a:gd name="connsiteY160" fmla="*/ 705406 h 1720655"/>
              <a:gd name="connsiteX161" fmla="*/ 3883204 w 12182600"/>
              <a:gd name="connsiteY161" fmla="*/ 588230 h 1720655"/>
              <a:gd name="connsiteX162" fmla="*/ 4724518 w 12182600"/>
              <a:gd name="connsiteY162" fmla="*/ 588230 h 1720655"/>
              <a:gd name="connsiteX163" fmla="*/ 4803480 w 12182600"/>
              <a:gd name="connsiteY163" fmla="*/ 705406 h 1720655"/>
              <a:gd name="connsiteX164" fmla="*/ 3131192 w 12182600"/>
              <a:gd name="connsiteY164" fmla="*/ 705406 h 1720655"/>
              <a:gd name="connsiteX165" fmla="*/ 2948829 w 12182600"/>
              <a:gd name="connsiteY165" fmla="*/ 588230 h 1720655"/>
              <a:gd name="connsiteX166" fmla="*/ 3866284 w 12182600"/>
              <a:gd name="connsiteY166" fmla="*/ 588230 h 1720655"/>
              <a:gd name="connsiteX167" fmla="*/ 3995067 w 12182600"/>
              <a:gd name="connsiteY167" fmla="*/ 705406 h 1720655"/>
              <a:gd name="connsiteX168" fmla="*/ 2275778 w 12182600"/>
              <a:gd name="connsiteY168" fmla="*/ 705406 h 1720655"/>
              <a:gd name="connsiteX169" fmla="*/ 2040773 w 12182600"/>
              <a:gd name="connsiteY169" fmla="*/ 588230 h 1720655"/>
              <a:gd name="connsiteX170" fmla="*/ 2932849 w 12182600"/>
              <a:gd name="connsiteY170" fmla="*/ 588230 h 1720655"/>
              <a:gd name="connsiteX171" fmla="*/ 3116151 w 12182600"/>
              <a:gd name="connsiteY171" fmla="*/ 705406 h 1720655"/>
              <a:gd name="connsiteX172" fmla="*/ 1396864 w 12182600"/>
              <a:gd name="connsiteY172" fmla="*/ 705406 h 1720655"/>
              <a:gd name="connsiteX173" fmla="*/ 1107338 w 12182600"/>
              <a:gd name="connsiteY173" fmla="*/ 588230 h 1720655"/>
              <a:gd name="connsiteX174" fmla="*/ 2024793 w 12182600"/>
              <a:gd name="connsiteY174" fmla="*/ 588230 h 1720655"/>
              <a:gd name="connsiteX175" fmla="*/ 2260738 w 12182600"/>
              <a:gd name="connsiteY175" fmla="*/ 705406 h 1720655"/>
              <a:gd name="connsiteX176" fmla="*/ 588449 w 12182600"/>
              <a:gd name="connsiteY176" fmla="*/ 705406 h 1720655"/>
              <a:gd name="connsiteX177" fmla="*/ 249105 w 12182600"/>
              <a:gd name="connsiteY177" fmla="*/ 588230 h 1720655"/>
              <a:gd name="connsiteX178" fmla="*/ 1090418 w 12182600"/>
              <a:gd name="connsiteY178" fmla="*/ 588230 h 1720655"/>
              <a:gd name="connsiteX179" fmla="*/ 1380883 w 12182600"/>
              <a:gd name="connsiteY179" fmla="*/ 705406 h 1720655"/>
              <a:gd name="connsiteX180" fmla="*/ 10573293 w 12182600"/>
              <a:gd name="connsiteY180" fmla="*/ 807832 h 1720655"/>
              <a:gd name="connsiteX181" fmla="*/ 10828037 w 12182600"/>
              <a:gd name="connsiteY181" fmla="*/ 707044 h 1720655"/>
              <a:gd name="connsiteX182" fmla="*/ 11619530 w 12182600"/>
              <a:gd name="connsiteY182" fmla="*/ 707044 h 1720655"/>
              <a:gd name="connsiteX183" fmla="*/ 11322486 w 12182600"/>
              <a:gd name="connsiteY183" fmla="*/ 807832 h 1720655"/>
              <a:gd name="connsiteX184" fmla="*/ 9741381 w 12182600"/>
              <a:gd name="connsiteY184" fmla="*/ 807832 h 1720655"/>
              <a:gd name="connsiteX185" fmla="*/ 9949123 w 12182600"/>
              <a:gd name="connsiteY185" fmla="*/ 707044 h 1720655"/>
              <a:gd name="connsiteX186" fmla="*/ 10812057 w 12182600"/>
              <a:gd name="connsiteY186" fmla="*/ 707044 h 1720655"/>
              <a:gd name="connsiteX187" fmla="*/ 10558253 w 12182600"/>
              <a:gd name="connsiteY187" fmla="*/ 807832 h 1720655"/>
              <a:gd name="connsiteX188" fmla="*/ 8932966 w 12182600"/>
              <a:gd name="connsiteY188" fmla="*/ 807832 h 1720655"/>
              <a:gd name="connsiteX189" fmla="*/ 9094649 w 12182600"/>
              <a:gd name="connsiteY189" fmla="*/ 707044 h 1720655"/>
              <a:gd name="connsiteX190" fmla="*/ 9934083 w 12182600"/>
              <a:gd name="connsiteY190" fmla="*/ 707044 h 1720655"/>
              <a:gd name="connsiteX191" fmla="*/ 9727281 w 12182600"/>
              <a:gd name="connsiteY191" fmla="*/ 807832 h 1720655"/>
              <a:gd name="connsiteX192" fmla="*/ 8101054 w 12182600"/>
              <a:gd name="connsiteY192" fmla="*/ 807832 h 1720655"/>
              <a:gd name="connsiteX193" fmla="*/ 8215735 w 12182600"/>
              <a:gd name="connsiteY193" fmla="*/ 707044 h 1720655"/>
              <a:gd name="connsiteX194" fmla="*/ 9078669 w 12182600"/>
              <a:gd name="connsiteY194" fmla="*/ 707044 h 1720655"/>
              <a:gd name="connsiteX195" fmla="*/ 8917927 w 12182600"/>
              <a:gd name="connsiteY195" fmla="*/ 807832 h 1720655"/>
              <a:gd name="connsiteX196" fmla="*/ 7337760 w 12182600"/>
              <a:gd name="connsiteY196" fmla="*/ 807832 h 1720655"/>
              <a:gd name="connsiteX197" fmla="*/ 7409202 w 12182600"/>
              <a:gd name="connsiteY197" fmla="*/ 707044 h 1720655"/>
              <a:gd name="connsiteX198" fmla="*/ 8200695 w 12182600"/>
              <a:gd name="connsiteY198" fmla="*/ 707044 h 1720655"/>
              <a:gd name="connsiteX199" fmla="*/ 8086953 w 12182600"/>
              <a:gd name="connsiteY199" fmla="*/ 807832 h 1720655"/>
              <a:gd name="connsiteX200" fmla="*/ 6505847 w 12182600"/>
              <a:gd name="connsiteY200" fmla="*/ 807832 h 1720655"/>
              <a:gd name="connsiteX201" fmla="*/ 6530288 w 12182600"/>
              <a:gd name="connsiteY201" fmla="*/ 707044 h 1720655"/>
              <a:gd name="connsiteX202" fmla="*/ 7393222 w 12182600"/>
              <a:gd name="connsiteY202" fmla="*/ 707044 h 1720655"/>
              <a:gd name="connsiteX203" fmla="*/ 7322721 w 12182600"/>
              <a:gd name="connsiteY203" fmla="*/ 807832 h 1720655"/>
              <a:gd name="connsiteX204" fmla="*/ 5719994 w 12182600"/>
              <a:gd name="connsiteY204" fmla="*/ 807832 h 1720655"/>
              <a:gd name="connsiteX205" fmla="*/ 5700254 w 12182600"/>
              <a:gd name="connsiteY205" fmla="*/ 707044 h 1720655"/>
              <a:gd name="connsiteX206" fmla="*/ 6515247 w 12182600"/>
              <a:gd name="connsiteY206" fmla="*/ 707044 h 1720655"/>
              <a:gd name="connsiteX207" fmla="*/ 6491746 w 12182600"/>
              <a:gd name="connsiteY207" fmla="*/ 807832 h 1720655"/>
              <a:gd name="connsiteX208" fmla="*/ 4888080 w 12182600"/>
              <a:gd name="connsiteY208" fmla="*/ 807832 h 1720655"/>
              <a:gd name="connsiteX209" fmla="*/ 4821340 w 12182600"/>
              <a:gd name="connsiteY209" fmla="*/ 707044 h 1720655"/>
              <a:gd name="connsiteX210" fmla="*/ 5684274 w 12182600"/>
              <a:gd name="connsiteY210" fmla="*/ 707044 h 1720655"/>
              <a:gd name="connsiteX211" fmla="*/ 5704954 w 12182600"/>
              <a:gd name="connsiteY211" fmla="*/ 807832 h 1720655"/>
              <a:gd name="connsiteX212" fmla="*/ 4123848 w 12182600"/>
              <a:gd name="connsiteY212" fmla="*/ 807832 h 1720655"/>
              <a:gd name="connsiteX213" fmla="*/ 4013867 w 12182600"/>
              <a:gd name="connsiteY213" fmla="*/ 707044 h 1720655"/>
              <a:gd name="connsiteX214" fmla="*/ 4805359 w 12182600"/>
              <a:gd name="connsiteY214" fmla="*/ 707044 h 1720655"/>
              <a:gd name="connsiteX215" fmla="*/ 4873040 w 12182600"/>
              <a:gd name="connsiteY215" fmla="*/ 807832 h 1720655"/>
              <a:gd name="connsiteX216" fmla="*/ 3292874 w 12182600"/>
              <a:gd name="connsiteY216" fmla="*/ 807832 h 1720655"/>
              <a:gd name="connsiteX217" fmla="*/ 3135892 w 12182600"/>
              <a:gd name="connsiteY217" fmla="*/ 707044 h 1720655"/>
              <a:gd name="connsiteX218" fmla="*/ 3998827 w 12182600"/>
              <a:gd name="connsiteY218" fmla="*/ 707044 h 1720655"/>
              <a:gd name="connsiteX219" fmla="*/ 4109748 w 12182600"/>
              <a:gd name="connsiteY219" fmla="*/ 807832 h 1720655"/>
              <a:gd name="connsiteX220" fmla="*/ 2483522 w 12182600"/>
              <a:gd name="connsiteY220" fmla="*/ 807832 h 1720655"/>
              <a:gd name="connsiteX221" fmla="*/ 2280478 w 12182600"/>
              <a:gd name="connsiteY221" fmla="*/ 707044 h 1720655"/>
              <a:gd name="connsiteX222" fmla="*/ 3118971 w 12182600"/>
              <a:gd name="connsiteY222" fmla="*/ 707044 h 1720655"/>
              <a:gd name="connsiteX223" fmla="*/ 3277834 w 12182600"/>
              <a:gd name="connsiteY223" fmla="*/ 807832 h 1720655"/>
              <a:gd name="connsiteX224" fmla="*/ 1652548 w 12182600"/>
              <a:gd name="connsiteY224" fmla="*/ 807832 h 1720655"/>
              <a:gd name="connsiteX225" fmla="*/ 1402503 w 12182600"/>
              <a:gd name="connsiteY225" fmla="*/ 707044 h 1720655"/>
              <a:gd name="connsiteX226" fmla="*/ 2265438 w 12182600"/>
              <a:gd name="connsiteY226" fmla="*/ 707044 h 1720655"/>
              <a:gd name="connsiteX227" fmla="*/ 2469421 w 12182600"/>
              <a:gd name="connsiteY227" fmla="*/ 807832 h 1720655"/>
              <a:gd name="connsiteX228" fmla="*/ 888315 w 12182600"/>
              <a:gd name="connsiteY228" fmla="*/ 807832 h 1720655"/>
              <a:gd name="connsiteX229" fmla="*/ 594090 w 12182600"/>
              <a:gd name="connsiteY229" fmla="*/ 707044 h 1720655"/>
              <a:gd name="connsiteX230" fmla="*/ 1386523 w 12182600"/>
              <a:gd name="connsiteY230" fmla="*/ 707044 h 1720655"/>
              <a:gd name="connsiteX231" fmla="*/ 1637507 w 12182600"/>
              <a:gd name="connsiteY231" fmla="*/ 807832 h 1720655"/>
              <a:gd name="connsiteX232" fmla="*/ 11057402 w 12182600"/>
              <a:gd name="connsiteY232" fmla="*/ 902884 h 1720655"/>
              <a:gd name="connsiteX233" fmla="*/ 11331885 w 12182600"/>
              <a:gd name="connsiteY233" fmla="*/ 809471 h 1720655"/>
              <a:gd name="connsiteX234" fmla="*/ 12147820 w 12182600"/>
              <a:gd name="connsiteY234" fmla="*/ 809471 h 1720655"/>
              <a:gd name="connsiteX235" fmla="*/ 11830094 w 12182600"/>
              <a:gd name="connsiteY235" fmla="*/ 902884 h 1720655"/>
              <a:gd name="connsiteX236" fmla="*/ 10334530 w 12182600"/>
              <a:gd name="connsiteY236" fmla="*/ 902884 h 1720655"/>
              <a:gd name="connsiteX237" fmla="*/ 10569533 w 12182600"/>
              <a:gd name="connsiteY237" fmla="*/ 809471 h 1720655"/>
              <a:gd name="connsiteX238" fmla="*/ 11317785 w 12182600"/>
              <a:gd name="connsiteY238" fmla="*/ 809471 h 1720655"/>
              <a:gd name="connsiteX239" fmla="*/ 11044241 w 12182600"/>
              <a:gd name="connsiteY239" fmla="*/ 902884 h 1720655"/>
              <a:gd name="connsiteX240" fmla="*/ 9547737 w 12182600"/>
              <a:gd name="connsiteY240" fmla="*/ 902884 h 1720655"/>
              <a:gd name="connsiteX241" fmla="*/ 9738560 w 12182600"/>
              <a:gd name="connsiteY241" fmla="*/ 809471 h 1720655"/>
              <a:gd name="connsiteX242" fmla="*/ 10553553 w 12182600"/>
              <a:gd name="connsiteY242" fmla="*/ 809471 h 1720655"/>
              <a:gd name="connsiteX243" fmla="*/ 10320429 w 12182600"/>
              <a:gd name="connsiteY243" fmla="*/ 902884 h 1720655"/>
              <a:gd name="connsiteX244" fmla="*/ 8781625 w 12182600"/>
              <a:gd name="connsiteY244" fmla="*/ 902884 h 1720655"/>
              <a:gd name="connsiteX245" fmla="*/ 8930146 w 12182600"/>
              <a:gd name="connsiteY245" fmla="*/ 809471 h 1720655"/>
              <a:gd name="connsiteX246" fmla="*/ 9723519 w 12182600"/>
              <a:gd name="connsiteY246" fmla="*/ 809471 h 1720655"/>
              <a:gd name="connsiteX247" fmla="*/ 9533637 w 12182600"/>
              <a:gd name="connsiteY247" fmla="*/ 902884 h 1720655"/>
              <a:gd name="connsiteX248" fmla="*/ 7993891 w 12182600"/>
              <a:gd name="connsiteY248" fmla="*/ 902884 h 1720655"/>
              <a:gd name="connsiteX249" fmla="*/ 8098233 w 12182600"/>
              <a:gd name="connsiteY249" fmla="*/ 809471 h 1720655"/>
              <a:gd name="connsiteX250" fmla="*/ 8914166 w 12182600"/>
              <a:gd name="connsiteY250" fmla="*/ 809471 h 1720655"/>
              <a:gd name="connsiteX251" fmla="*/ 8766583 w 12182600"/>
              <a:gd name="connsiteY251" fmla="*/ 902884 h 1720655"/>
              <a:gd name="connsiteX252" fmla="*/ 7270080 w 12182600"/>
              <a:gd name="connsiteY252" fmla="*/ 902884 h 1720655"/>
              <a:gd name="connsiteX253" fmla="*/ 7335881 w 12182600"/>
              <a:gd name="connsiteY253" fmla="*/ 809471 h 1720655"/>
              <a:gd name="connsiteX254" fmla="*/ 8084133 w 12182600"/>
              <a:gd name="connsiteY254" fmla="*/ 809471 h 1720655"/>
              <a:gd name="connsiteX255" fmla="*/ 7979791 w 12182600"/>
              <a:gd name="connsiteY255" fmla="*/ 902884 h 1720655"/>
              <a:gd name="connsiteX256" fmla="*/ 6483287 w 12182600"/>
              <a:gd name="connsiteY256" fmla="*/ 902884 h 1720655"/>
              <a:gd name="connsiteX257" fmla="*/ 6504907 w 12182600"/>
              <a:gd name="connsiteY257" fmla="*/ 809471 h 1720655"/>
              <a:gd name="connsiteX258" fmla="*/ 7320840 w 12182600"/>
              <a:gd name="connsiteY258" fmla="*/ 809471 h 1720655"/>
              <a:gd name="connsiteX259" fmla="*/ 7255980 w 12182600"/>
              <a:gd name="connsiteY259" fmla="*/ 902884 h 1720655"/>
              <a:gd name="connsiteX260" fmla="*/ 5738795 w 12182600"/>
              <a:gd name="connsiteY260" fmla="*/ 902884 h 1720655"/>
              <a:gd name="connsiteX261" fmla="*/ 5719994 w 12182600"/>
              <a:gd name="connsiteY261" fmla="*/ 809471 h 1720655"/>
              <a:gd name="connsiteX262" fmla="*/ 6490807 w 12182600"/>
              <a:gd name="connsiteY262" fmla="*/ 809471 h 1720655"/>
              <a:gd name="connsiteX263" fmla="*/ 6469187 w 12182600"/>
              <a:gd name="connsiteY263" fmla="*/ 902884 h 1720655"/>
              <a:gd name="connsiteX264" fmla="*/ 4951062 w 12182600"/>
              <a:gd name="connsiteY264" fmla="*/ 902884 h 1720655"/>
              <a:gd name="connsiteX265" fmla="*/ 4889021 w 12182600"/>
              <a:gd name="connsiteY265" fmla="*/ 809471 h 1720655"/>
              <a:gd name="connsiteX266" fmla="*/ 5704954 w 12182600"/>
              <a:gd name="connsiteY266" fmla="*/ 809471 h 1720655"/>
              <a:gd name="connsiteX267" fmla="*/ 5724695 w 12182600"/>
              <a:gd name="connsiteY267" fmla="*/ 902884 h 1720655"/>
              <a:gd name="connsiteX268" fmla="*/ 4227250 w 12182600"/>
              <a:gd name="connsiteY268" fmla="*/ 902884 h 1720655"/>
              <a:gd name="connsiteX269" fmla="*/ 4125728 w 12182600"/>
              <a:gd name="connsiteY269" fmla="*/ 809471 h 1720655"/>
              <a:gd name="connsiteX270" fmla="*/ 4873981 w 12182600"/>
              <a:gd name="connsiteY270" fmla="*/ 809471 h 1720655"/>
              <a:gd name="connsiteX271" fmla="*/ 4936961 w 12182600"/>
              <a:gd name="connsiteY271" fmla="*/ 902884 h 1720655"/>
              <a:gd name="connsiteX272" fmla="*/ 3439516 w 12182600"/>
              <a:gd name="connsiteY272" fmla="*/ 902884 h 1720655"/>
              <a:gd name="connsiteX273" fmla="*/ 3294755 w 12182600"/>
              <a:gd name="connsiteY273" fmla="*/ 809471 h 1720655"/>
              <a:gd name="connsiteX274" fmla="*/ 4110688 w 12182600"/>
              <a:gd name="connsiteY274" fmla="*/ 809471 h 1720655"/>
              <a:gd name="connsiteX275" fmla="*/ 4213150 w 12182600"/>
              <a:gd name="connsiteY275" fmla="*/ 902884 h 1720655"/>
              <a:gd name="connsiteX276" fmla="*/ 2674345 w 12182600"/>
              <a:gd name="connsiteY276" fmla="*/ 902884 h 1720655"/>
              <a:gd name="connsiteX277" fmla="*/ 2487282 w 12182600"/>
              <a:gd name="connsiteY277" fmla="*/ 809471 h 1720655"/>
              <a:gd name="connsiteX278" fmla="*/ 3280655 w 12182600"/>
              <a:gd name="connsiteY278" fmla="*/ 809471 h 1720655"/>
              <a:gd name="connsiteX279" fmla="*/ 3426357 w 12182600"/>
              <a:gd name="connsiteY279" fmla="*/ 902884 h 1720655"/>
              <a:gd name="connsiteX280" fmla="*/ 1886611 w 12182600"/>
              <a:gd name="connsiteY280" fmla="*/ 902884 h 1720655"/>
              <a:gd name="connsiteX281" fmla="*/ 1656307 w 12182600"/>
              <a:gd name="connsiteY281" fmla="*/ 809471 h 1720655"/>
              <a:gd name="connsiteX282" fmla="*/ 2472242 w 12182600"/>
              <a:gd name="connsiteY282" fmla="*/ 809471 h 1720655"/>
              <a:gd name="connsiteX283" fmla="*/ 2660245 w 12182600"/>
              <a:gd name="connsiteY283" fmla="*/ 902884 h 1720655"/>
              <a:gd name="connsiteX284" fmla="*/ 1163739 w 12182600"/>
              <a:gd name="connsiteY284" fmla="*/ 902884 h 1720655"/>
              <a:gd name="connsiteX285" fmla="*/ 893014 w 12182600"/>
              <a:gd name="connsiteY285" fmla="*/ 809471 h 1720655"/>
              <a:gd name="connsiteX286" fmla="*/ 1642207 w 12182600"/>
              <a:gd name="connsiteY286" fmla="*/ 809471 h 1720655"/>
              <a:gd name="connsiteX287" fmla="*/ 1873451 w 12182600"/>
              <a:gd name="connsiteY287" fmla="*/ 902884 h 1720655"/>
              <a:gd name="connsiteX288" fmla="*/ 376007 w 12182600"/>
              <a:gd name="connsiteY288" fmla="*/ 902884 h 1720655"/>
              <a:gd name="connsiteX289" fmla="*/ 62981 w 12182600"/>
              <a:gd name="connsiteY289" fmla="*/ 809471 h 1720655"/>
              <a:gd name="connsiteX290" fmla="*/ 877974 w 12182600"/>
              <a:gd name="connsiteY290" fmla="*/ 809471 h 1720655"/>
              <a:gd name="connsiteX291" fmla="*/ 1148699 w 12182600"/>
              <a:gd name="connsiteY291" fmla="*/ 902884 h 1720655"/>
              <a:gd name="connsiteX292" fmla="*/ 10826157 w 12182600"/>
              <a:gd name="connsiteY292" fmla="*/ 981547 h 1720655"/>
              <a:gd name="connsiteX293" fmla="*/ 11052702 w 12182600"/>
              <a:gd name="connsiteY293" fmla="*/ 904522 h 1720655"/>
              <a:gd name="connsiteX294" fmla="*/ 11825394 w 12182600"/>
              <a:gd name="connsiteY294" fmla="*/ 904522 h 1720655"/>
              <a:gd name="connsiteX295" fmla="*/ 11563129 w 12182600"/>
              <a:gd name="connsiteY295" fmla="*/ 981547 h 1720655"/>
              <a:gd name="connsiteX296" fmla="*/ 10137126 w 12182600"/>
              <a:gd name="connsiteY296" fmla="*/ 981547 h 1720655"/>
              <a:gd name="connsiteX297" fmla="*/ 10330769 w 12182600"/>
              <a:gd name="connsiteY297" fmla="*/ 904522 h 1720655"/>
              <a:gd name="connsiteX298" fmla="*/ 11039541 w 12182600"/>
              <a:gd name="connsiteY298" fmla="*/ 904522 h 1720655"/>
              <a:gd name="connsiteX299" fmla="*/ 10812998 w 12182600"/>
              <a:gd name="connsiteY299" fmla="*/ 981547 h 1720655"/>
              <a:gd name="connsiteX300" fmla="*/ 9386054 w 12182600"/>
              <a:gd name="connsiteY300" fmla="*/ 981547 h 1720655"/>
              <a:gd name="connsiteX301" fmla="*/ 9543977 w 12182600"/>
              <a:gd name="connsiteY301" fmla="*/ 904522 h 1720655"/>
              <a:gd name="connsiteX302" fmla="*/ 10316669 w 12182600"/>
              <a:gd name="connsiteY302" fmla="*/ 904522 h 1720655"/>
              <a:gd name="connsiteX303" fmla="*/ 10123026 w 12182600"/>
              <a:gd name="connsiteY303" fmla="*/ 981547 h 1720655"/>
              <a:gd name="connsiteX304" fmla="*/ 8655662 w 12182600"/>
              <a:gd name="connsiteY304" fmla="*/ 981547 h 1720655"/>
              <a:gd name="connsiteX305" fmla="*/ 8778805 w 12182600"/>
              <a:gd name="connsiteY305" fmla="*/ 904522 h 1720655"/>
              <a:gd name="connsiteX306" fmla="*/ 9529877 w 12182600"/>
              <a:gd name="connsiteY306" fmla="*/ 904522 h 1720655"/>
              <a:gd name="connsiteX307" fmla="*/ 9371954 w 12182600"/>
              <a:gd name="connsiteY307" fmla="*/ 981547 h 1720655"/>
              <a:gd name="connsiteX308" fmla="*/ 7904590 w 12182600"/>
              <a:gd name="connsiteY308" fmla="*/ 981547 h 1720655"/>
              <a:gd name="connsiteX309" fmla="*/ 7992012 w 12182600"/>
              <a:gd name="connsiteY309" fmla="*/ 904522 h 1720655"/>
              <a:gd name="connsiteX310" fmla="*/ 8763763 w 12182600"/>
              <a:gd name="connsiteY310" fmla="*/ 904522 h 1720655"/>
              <a:gd name="connsiteX311" fmla="*/ 8641562 w 12182600"/>
              <a:gd name="connsiteY311" fmla="*/ 981547 h 1720655"/>
              <a:gd name="connsiteX312" fmla="*/ 7214618 w 12182600"/>
              <a:gd name="connsiteY312" fmla="*/ 981547 h 1720655"/>
              <a:gd name="connsiteX313" fmla="*/ 7269140 w 12182600"/>
              <a:gd name="connsiteY313" fmla="*/ 904522 h 1720655"/>
              <a:gd name="connsiteX314" fmla="*/ 7976970 w 12182600"/>
              <a:gd name="connsiteY314" fmla="*/ 904522 h 1720655"/>
              <a:gd name="connsiteX315" fmla="*/ 7890490 w 12182600"/>
              <a:gd name="connsiteY315" fmla="*/ 981547 h 1720655"/>
              <a:gd name="connsiteX316" fmla="*/ 6464487 w 12182600"/>
              <a:gd name="connsiteY316" fmla="*/ 981547 h 1720655"/>
              <a:gd name="connsiteX317" fmla="*/ 6483287 w 12182600"/>
              <a:gd name="connsiteY317" fmla="*/ 904522 h 1720655"/>
              <a:gd name="connsiteX318" fmla="*/ 7255040 w 12182600"/>
              <a:gd name="connsiteY318" fmla="*/ 904522 h 1720655"/>
              <a:gd name="connsiteX319" fmla="*/ 7201459 w 12182600"/>
              <a:gd name="connsiteY319" fmla="*/ 981547 h 1720655"/>
              <a:gd name="connsiteX320" fmla="*/ 5753835 w 12182600"/>
              <a:gd name="connsiteY320" fmla="*/ 981547 h 1720655"/>
              <a:gd name="connsiteX321" fmla="*/ 5738795 w 12182600"/>
              <a:gd name="connsiteY321" fmla="*/ 904522 h 1720655"/>
              <a:gd name="connsiteX322" fmla="*/ 6468247 w 12182600"/>
              <a:gd name="connsiteY322" fmla="*/ 904522 h 1720655"/>
              <a:gd name="connsiteX323" fmla="*/ 6450387 w 12182600"/>
              <a:gd name="connsiteY323" fmla="*/ 981547 h 1720655"/>
              <a:gd name="connsiteX324" fmla="*/ 5003702 w 12182600"/>
              <a:gd name="connsiteY324" fmla="*/ 981547 h 1720655"/>
              <a:gd name="connsiteX325" fmla="*/ 4952001 w 12182600"/>
              <a:gd name="connsiteY325" fmla="*/ 904522 h 1720655"/>
              <a:gd name="connsiteX326" fmla="*/ 5724695 w 12182600"/>
              <a:gd name="connsiteY326" fmla="*/ 904522 h 1720655"/>
              <a:gd name="connsiteX327" fmla="*/ 5740675 w 12182600"/>
              <a:gd name="connsiteY327" fmla="*/ 981547 h 1720655"/>
              <a:gd name="connsiteX328" fmla="*/ 4314672 w 12182600"/>
              <a:gd name="connsiteY328" fmla="*/ 981547 h 1720655"/>
              <a:gd name="connsiteX329" fmla="*/ 4230070 w 12182600"/>
              <a:gd name="connsiteY329" fmla="*/ 904522 h 1720655"/>
              <a:gd name="connsiteX330" fmla="*/ 4938842 w 12182600"/>
              <a:gd name="connsiteY330" fmla="*/ 904522 h 1720655"/>
              <a:gd name="connsiteX331" fmla="*/ 4990542 w 12182600"/>
              <a:gd name="connsiteY331" fmla="*/ 981547 h 1720655"/>
              <a:gd name="connsiteX332" fmla="*/ 3563598 w 12182600"/>
              <a:gd name="connsiteY332" fmla="*/ 981547 h 1720655"/>
              <a:gd name="connsiteX333" fmla="*/ 3443277 w 12182600"/>
              <a:gd name="connsiteY333" fmla="*/ 904522 h 1720655"/>
              <a:gd name="connsiteX334" fmla="*/ 4215970 w 12182600"/>
              <a:gd name="connsiteY334" fmla="*/ 904522 h 1720655"/>
              <a:gd name="connsiteX335" fmla="*/ 4300571 w 12182600"/>
              <a:gd name="connsiteY335" fmla="*/ 981547 h 1720655"/>
              <a:gd name="connsiteX336" fmla="*/ 2832267 w 12182600"/>
              <a:gd name="connsiteY336" fmla="*/ 981547 h 1720655"/>
              <a:gd name="connsiteX337" fmla="*/ 2677164 w 12182600"/>
              <a:gd name="connsiteY337" fmla="*/ 904522 h 1720655"/>
              <a:gd name="connsiteX338" fmla="*/ 3428236 w 12182600"/>
              <a:gd name="connsiteY338" fmla="*/ 904522 h 1720655"/>
              <a:gd name="connsiteX339" fmla="*/ 3549498 w 12182600"/>
              <a:gd name="connsiteY339" fmla="*/ 981547 h 1720655"/>
              <a:gd name="connsiteX340" fmla="*/ 2081194 w 12182600"/>
              <a:gd name="connsiteY340" fmla="*/ 981547 h 1720655"/>
              <a:gd name="connsiteX341" fmla="*/ 1890371 w 12182600"/>
              <a:gd name="connsiteY341" fmla="*/ 904522 h 1720655"/>
              <a:gd name="connsiteX342" fmla="*/ 2663064 w 12182600"/>
              <a:gd name="connsiteY342" fmla="*/ 904522 h 1720655"/>
              <a:gd name="connsiteX343" fmla="*/ 2819106 w 12182600"/>
              <a:gd name="connsiteY343" fmla="*/ 981547 h 1720655"/>
              <a:gd name="connsiteX344" fmla="*/ 1392164 w 12182600"/>
              <a:gd name="connsiteY344" fmla="*/ 981547 h 1720655"/>
              <a:gd name="connsiteX345" fmla="*/ 1168439 w 12182600"/>
              <a:gd name="connsiteY345" fmla="*/ 904522 h 1720655"/>
              <a:gd name="connsiteX346" fmla="*/ 1877212 w 12182600"/>
              <a:gd name="connsiteY346" fmla="*/ 904522 h 1720655"/>
              <a:gd name="connsiteX347" fmla="*/ 2068975 w 12182600"/>
              <a:gd name="connsiteY347" fmla="*/ 981547 h 1720655"/>
              <a:gd name="connsiteX348" fmla="*/ 642031 w 12182600"/>
              <a:gd name="connsiteY348" fmla="*/ 981547 h 1720655"/>
              <a:gd name="connsiteX349" fmla="*/ 381646 w 12182600"/>
              <a:gd name="connsiteY349" fmla="*/ 904522 h 1720655"/>
              <a:gd name="connsiteX350" fmla="*/ 1154339 w 12182600"/>
              <a:gd name="connsiteY350" fmla="*/ 904522 h 1720655"/>
              <a:gd name="connsiteX351" fmla="*/ 1379003 w 12182600"/>
              <a:gd name="connsiteY351" fmla="*/ 981547 h 1720655"/>
              <a:gd name="connsiteX352" fmla="*/ 10597734 w 12182600"/>
              <a:gd name="connsiteY352" fmla="*/ 1059391 h 1720655"/>
              <a:gd name="connsiteX353" fmla="*/ 10822398 w 12182600"/>
              <a:gd name="connsiteY353" fmla="*/ 983186 h 1720655"/>
              <a:gd name="connsiteX354" fmla="*/ 11558429 w 12182600"/>
              <a:gd name="connsiteY354" fmla="*/ 983186 h 1720655"/>
              <a:gd name="connsiteX355" fmla="*/ 11298985 w 12182600"/>
              <a:gd name="connsiteY355" fmla="*/ 1059391 h 1720655"/>
              <a:gd name="connsiteX356" fmla="*/ 9940663 w 12182600"/>
              <a:gd name="connsiteY356" fmla="*/ 1059391 h 1720655"/>
              <a:gd name="connsiteX357" fmla="*/ 10132426 w 12182600"/>
              <a:gd name="connsiteY357" fmla="*/ 983186 h 1720655"/>
              <a:gd name="connsiteX358" fmla="*/ 10808298 w 12182600"/>
              <a:gd name="connsiteY358" fmla="*/ 983186 h 1720655"/>
              <a:gd name="connsiteX359" fmla="*/ 10584573 w 12182600"/>
              <a:gd name="connsiteY359" fmla="*/ 1059391 h 1720655"/>
              <a:gd name="connsiteX360" fmla="*/ 9227191 w 12182600"/>
              <a:gd name="connsiteY360" fmla="*/ 1059391 h 1720655"/>
              <a:gd name="connsiteX361" fmla="*/ 9383234 w 12182600"/>
              <a:gd name="connsiteY361" fmla="*/ 983186 h 1720655"/>
              <a:gd name="connsiteX362" fmla="*/ 10120205 w 12182600"/>
              <a:gd name="connsiteY362" fmla="*/ 983186 h 1720655"/>
              <a:gd name="connsiteX363" fmla="*/ 9928442 w 12182600"/>
              <a:gd name="connsiteY363" fmla="*/ 1059391 h 1720655"/>
              <a:gd name="connsiteX364" fmla="*/ 8530640 w 12182600"/>
              <a:gd name="connsiteY364" fmla="*/ 1059391 h 1720655"/>
              <a:gd name="connsiteX365" fmla="*/ 8652842 w 12182600"/>
              <a:gd name="connsiteY365" fmla="*/ 983186 h 1720655"/>
              <a:gd name="connsiteX366" fmla="*/ 9369134 w 12182600"/>
              <a:gd name="connsiteY366" fmla="*/ 983186 h 1720655"/>
              <a:gd name="connsiteX367" fmla="*/ 9213091 w 12182600"/>
              <a:gd name="connsiteY367" fmla="*/ 1059391 h 1720655"/>
              <a:gd name="connsiteX368" fmla="*/ 7817168 w 12182600"/>
              <a:gd name="connsiteY368" fmla="*/ 1059391 h 1720655"/>
              <a:gd name="connsiteX369" fmla="*/ 7903650 w 12182600"/>
              <a:gd name="connsiteY369" fmla="*/ 983186 h 1720655"/>
              <a:gd name="connsiteX370" fmla="*/ 8639681 w 12182600"/>
              <a:gd name="connsiteY370" fmla="*/ 983186 h 1720655"/>
              <a:gd name="connsiteX371" fmla="*/ 8518420 w 12182600"/>
              <a:gd name="connsiteY371" fmla="*/ 1059391 h 1720655"/>
              <a:gd name="connsiteX372" fmla="*/ 7160098 w 12182600"/>
              <a:gd name="connsiteY372" fmla="*/ 1059391 h 1720655"/>
              <a:gd name="connsiteX373" fmla="*/ 7213679 w 12182600"/>
              <a:gd name="connsiteY373" fmla="*/ 983186 h 1720655"/>
              <a:gd name="connsiteX374" fmla="*/ 7889550 w 12182600"/>
              <a:gd name="connsiteY374" fmla="*/ 983186 h 1720655"/>
              <a:gd name="connsiteX375" fmla="*/ 7804009 w 12182600"/>
              <a:gd name="connsiteY375" fmla="*/ 1059391 h 1720655"/>
              <a:gd name="connsiteX376" fmla="*/ 6446627 w 12182600"/>
              <a:gd name="connsiteY376" fmla="*/ 1059391 h 1720655"/>
              <a:gd name="connsiteX377" fmla="*/ 6464487 w 12182600"/>
              <a:gd name="connsiteY377" fmla="*/ 983186 h 1720655"/>
              <a:gd name="connsiteX378" fmla="*/ 7201459 w 12182600"/>
              <a:gd name="connsiteY378" fmla="*/ 983186 h 1720655"/>
              <a:gd name="connsiteX379" fmla="*/ 7147877 w 12182600"/>
              <a:gd name="connsiteY379" fmla="*/ 1059391 h 1720655"/>
              <a:gd name="connsiteX380" fmla="*/ 5769815 w 12182600"/>
              <a:gd name="connsiteY380" fmla="*/ 1059391 h 1720655"/>
              <a:gd name="connsiteX381" fmla="*/ 5754775 w 12182600"/>
              <a:gd name="connsiteY381" fmla="*/ 983186 h 1720655"/>
              <a:gd name="connsiteX382" fmla="*/ 6450387 w 12182600"/>
              <a:gd name="connsiteY382" fmla="*/ 983186 h 1720655"/>
              <a:gd name="connsiteX383" fmla="*/ 6432525 w 12182600"/>
              <a:gd name="connsiteY383" fmla="*/ 1059391 h 1720655"/>
              <a:gd name="connsiteX384" fmla="*/ 5055404 w 12182600"/>
              <a:gd name="connsiteY384" fmla="*/ 1059391 h 1720655"/>
              <a:gd name="connsiteX385" fmla="*/ 5004642 w 12182600"/>
              <a:gd name="connsiteY385" fmla="*/ 983186 h 1720655"/>
              <a:gd name="connsiteX386" fmla="*/ 5740675 w 12182600"/>
              <a:gd name="connsiteY386" fmla="*/ 983186 h 1720655"/>
              <a:gd name="connsiteX387" fmla="*/ 5756655 w 12182600"/>
              <a:gd name="connsiteY387" fmla="*/ 1059391 h 1720655"/>
              <a:gd name="connsiteX388" fmla="*/ 4399273 w 12182600"/>
              <a:gd name="connsiteY388" fmla="*/ 1059391 h 1720655"/>
              <a:gd name="connsiteX389" fmla="*/ 4315611 w 12182600"/>
              <a:gd name="connsiteY389" fmla="*/ 983186 h 1720655"/>
              <a:gd name="connsiteX390" fmla="*/ 4991483 w 12182600"/>
              <a:gd name="connsiteY390" fmla="*/ 983186 h 1720655"/>
              <a:gd name="connsiteX391" fmla="*/ 5043183 w 12182600"/>
              <a:gd name="connsiteY391" fmla="*/ 1059391 h 1720655"/>
              <a:gd name="connsiteX392" fmla="*/ 3683921 w 12182600"/>
              <a:gd name="connsiteY392" fmla="*/ 1059391 h 1720655"/>
              <a:gd name="connsiteX393" fmla="*/ 3565479 w 12182600"/>
              <a:gd name="connsiteY393" fmla="*/ 983186 h 1720655"/>
              <a:gd name="connsiteX394" fmla="*/ 4301511 w 12182600"/>
              <a:gd name="connsiteY394" fmla="*/ 983186 h 1720655"/>
              <a:gd name="connsiteX395" fmla="*/ 4385173 w 12182600"/>
              <a:gd name="connsiteY395" fmla="*/ 1059391 h 1720655"/>
              <a:gd name="connsiteX396" fmla="*/ 2989249 w 12182600"/>
              <a:gd name="connsiteY396" fmla="*/ 1059391 h 1720655"/>
              <a:gd name="connsiteX397" fmla="*/ 2836027 w 12182600"/>
              <a:gd name="connsiteY397" fmla="*/ 983186 h 1720655"/>
              <a:gd name="connsiteX398" fmla="*/ 3552318 w 12182600"/>
              <a:gd name="connsiteY398" fmla="*/ 983186 h 1720655"/>
              <a:gd name="connsiteX399" fmla="*/ 3671701 w 12182600"/>
              <a:gd name="connsiteY399" fmla="*/ 1059391 h 1720655"/>
              <a:gd name="connsiteX400" fmla="*/ 2274838 w 12182600"/>
              <a:gd name="connsiteY400" fmla="*/ 1059391 h 1720655"/>
              <a:gd name="connsiteX401" fmla="*/ 2085894 w 12182600"/>
              <a:gd name="connsiteY401" fmla="*/ 983186 h 1720655"/>
              <a:gd name="connsiteX402" fmla="*/ 2821927 w 12182600"/>
              <a:gd name="connsiteY402" fmla="*/ 983186 h 1720655"/>
              <a:gd name="connsiteX403" fmla="*/ 2976090 w 12182600"/>
              <a:gd name="connsiteY403" fmla="*/ 1059391 h 1720655"/>
              <a:gd name="connsiteX404" fmla="*/ 1617767 w 12182600"/>
              <a:gd name="connsiteY404" fmla="*/ 1059391 h 1720655"/>
              <a:gd name="connsiteX405" fmla="*/ 1395924 w 12182600"/>
              <a:gd name="connsiteY405" fmla="*/ 983186 h 1720655"/>
              <a:gd name="connsiteX406" fmla="*/ 2071794 w 12182600"/>
              <a:gd name="connsiteY406" fmla="*/ 983186 h 1720655"/>
              <a:gd name="connsiteX407" fmla="*/ 2261678 w 12182600"/>
              <a:gd name="connsiteY407" fmla="*/ 1059391 h 1720655"/>
              <a:gd name="connsiteX408" fmla="*/ 903355 w 12182600"/>
              <a:gd name="connsiteY408" fmla="*/ 1059391 h 1720655"/>
              <a:gd name="connsiteX409" fmla="*/ 646731 w 12182600"/>
              <a:gd name="connsiteY409" fmla="*/ 983186 h 1720655"/>
              <a:gd name="connsiteX410" fmla="*/ 1382763 w 12182600"/>
              <a:gd name="connsiteY410" fmla="*/ 983186 h 1720655"/>
              <a:gd name="connsiteX411" fmla="*/ 1604606 w 12182600"/>
              <a:gd name="connsiteY411" fmla="*/ 1059391 h 1720655"/>
              <a:gd name="connsiteX412" fmla="*/ 11083721 w 12182600"/>
              <a:gd name="connsiteY412" fmla="*/ 1125763 h 1720655"/>
              <a:gd name="connsiteX413" fmla="*/ 11307446 w 12182600"/>
              <a:gd name="connsiteY413" fmla="*/ 1060211 h 1720655"/>
              <a:gd name="connsiteX414" fmla="*/ 11970157 w 12182600"/>
              <a:gd name="connsiteY414" fmla="*/ 1060211 h 1720655"/>
              <a:gd name="connsiteX415" fmla="*/ 11718231 w 12182600"/>
              <a:gd name="connsiteY415" fmla="*/ 1125763 h 1720655"/>
              <a:gd name="connsiteX416" fmla="*/ 10400330 w 12182600"/>
              <a:gd name="connsiteY416" fmla="*/ 1125763 h 1720655"/>
              <a:gd name="connsiteX417" fmla="*/ 10593973 w 12182600"/>
              <a:gd name="connsiteY417" fmla="*/ 1060211 h 1720655"/>
              <a:gd name="connsiteX418" fmla="*/ 11294285 w 12182600"/>
              <a:gd name="connsiteY418" fmla="*/ 1060211 h 1720655"/>
              <a:gd name="connsiteX419" fmla="*/ 11071502 w 12182600"/>
              <a:gd name="connsiteY419" fmla="*/ 1125763 h 1720655"/>
              <a:gd name="connsiteX420" fmla="*/ 9772400 w 12182600"/>
              <a:gd name="connsiteY420" fmla="*/ 1125763 h 1720655"/>
              <a:gd name="connsiteX421" fmla="*/ 9937843 w 12182600"/>
              <a:gd name="connsiteY421" fmla="*/ 1060211 h 1720655"/>
              <a:gd name="connsiteX422" fmla="*/ 10580813 w 12182600"/>
              <a:gd name="connsiteY422" fmla="*/ 1060211 h 1720655"/>
              <a:gd name="connsiteX423" fmla="*/ 10388110 w 12182600"/>
              <a:gd name="connsiteY423" fmla="*/ 1125763 h 1720655"/>
              <a:gd name="connsiteX424" fmla="*/ 9089009 w 12182600"/>
              <a:gd name="connsiteY424" fmla="*/ 1125763 h 1720655"/>
              <a:gd name="connsiteX425" fmla="*/ 9223431 w 12182600"/>
              <a:gd name="connsiteY425" fmla="*/ 1060211 h 1720655"/>
              <a:gd name="connsiteX426" fmla="*/ 9924683 w 12182600"/>
              <a:gd name="connsiteY426" fmla="*/ 1060211 h 1720655"/>
              <a:gd name="connsiteX427" fmla="*/ 9760181 w 12182600"/>
              <a:gd name="connsiteY427" fmla="*/ 1125763 h 1720655"/>
              <a:gd name="connsiteX428" fmla="*/ 8424419 w 12182600"/>
              <a:gd name="connsiteY428" fmla="*/ 1125763 h 1720655"/>
              <a:gd name="connsiteX429" fmla="*/ 8529700 w 12182600"/>
              <a:gd name="connsiteY429" fmla="*/ 1060211 h 1720655"/>
              <a:gd name="connsiteX430" fmla="*/ 9211212 w 12182600"/>
              <a:gd name="connsiteY430" fmla="*/ 1060211 h 1720655"/>
              <a:gd name="connsiteX431" fmla="*/ 9076789 w 12182600"/>
              <a:gd name="connsiteY431" fmla="*/ 1125763 h 1720655"/>
              <a:gd name="connsiteX432" fmla="*/ 7741027 w 12182600"/>
              <a:gd name="connsiteY432" fmla="*/ 1125763 h 1720655"/>
              <a:gd name="connsiteX433" fmla="*/ 7815289 w 12182600"/>
              <a:gd name="connsiteY433" fmla="*/ 1060211 h 1720655"/>
              <a:gd name="connsiteX434" fmla="*/ 8516540 w 12182600"/>
              <a:gd name="connsiteY434" fmla="*/ 1060211 h 1720655"/>
              <a:gd name="connsiteX435" fmla="*/ 8412198 w 12182600"/>
              <a:gd name="connsiteY435" fmla="*/ 1125763 h 1720655"/>
              <a:gd name="connsiteX436" fmla="*/ 7113098 w 12182600"/>
              <a:gd name="connsiteY436" fmla="*/ 1125763 h 1720655"/>
              <a:gd name="connsiteX437" fmla="*/ 7159158 w 12182600"/>
              <a:gd name="connsiteY437" fmla="*/ 1060211 h 1720655"/>
              <a:gd name="connsiteX438" fmla="*/ 7802128 w 12182600"/>
              <a:gd name="connsiteY438" fmla="*/ 1060211 h 1720655"/>
              <a:gd name="connsiteX439" fmla="*/ 7728808 w 12182600"/>
              <a:gd name="connsiteY439" fmla="*/ 1125763 h 1720655"/>
              <a:gd name="connsiteX440" fmla="*/ 6429706 w 12182600"/>
              <a:gd name="connsiteY440" fmla="*/ 1125763 h 1720655"/>
              <a:gd name="connsiteX441" fmla="*/ 6445686 w 12182600"/>
              <a:gd name="connsiteY441" fmla="*/ 1060211 h 1720655"/>
              <a:gd name="connsiteX442" fmla="*/ 7146937 w 12182600"/>
              <a:gd name="connsiteY442" fmla="*/ 1060211 h 1720655"/>
              <a:gd name="connsiteX443" fmla="*/ 7100877 w 12182600"/>
              <a:gd name="connsiteY443" fmla="*/ 1125763 h 1720655"/>
              <a:gd name="connsiteX444" fmla="*/ 5782975 w 12182600"/>
              <a:gd name="connsiteY444" fmla="*/ 1125763 h 1720655"/>
              <a:gd name="connsiteX445" fmla="*/ 5769815 w 12182600"/>
              <a:gd name="connsiteY445" fmla="*/ 1060211 h 1720655"/>
              <a:gd name="connsiteX446" fmla="*/ 6432525 w 12182600"/>
              <a:gd name="connsiteY446" fmla="*/ 1060211 h 1720655"/>
              <a:gd name="connsiteX447" fmla="*/ 6417486 w 12182600"/>
              <a:gd name="connsiteY447" fmla="*/ 1125763 h 1720655"/>
              <a:gd name="connsiteX448" fmla="*/ 5098644 w 12182600"/>
              <a:gd name="connsiteY448" fmla="*/ 1125763 h 1720655"/>
              <a:gd name="connsiteX449" fmla="*/ 5055404 w 12182600"/>
              <a:gd name="connsiteY449" fmla="*/ 1060211 h 1720655"/>
              <a:gd name="connsiteX450" fmla="*/ 5756655 w 12182600"/>
              <a:gd name="connsiteY450" fmla="*/ 1060211 h 1720655"/>
              <a:gd name="connsiteX451" fmla="*/ 5770756 w 12182600"/>
              <a:gd name="connsiteY451" fmla="*/ 1125763 h 1720655"/>
              <a:gd name="connsiteX452" fmla="*/ 4471654 w 12182600"/>
              <a:gd name="connsiteY452" fmla="*/ 1125763 h 1720655"/>
              <a:gd name="connsiteX453" fmla="*/ 4400213 w 12182600"/>
              <a:gd name="connsiteY453" fmla="*/ 1060211 h 1720655"/>
              <a:gd name="connsiteX454" fmla="*/ 5043183 w 12182600"/>
              <a:gd name="connsiteY454" fmla="*/ 1060211 h 1720655"/>
              <a:gd name="connsiteX455" fmla="*/ 5087364 w 12182600"/>
              <a:gd name="connsiteY455" fmla="*/ 1125763 h 1720655"/>
              <a:gd name="connsiteX456" fmla="*/ 3788263 w 12182600"/>
              <a:gd name="connsiteY456" fmla="*/ 1125763 h 1720655"/>
              <a:gd name="connsiteX457" fmla="*/ 3685801 w 12182600"/>
              <a:gd name="connsiteY457" fmla="*/ 1060211 h 1720655"/>
              <a:gd name="connsiteX458" fmla="*/ 4387052 w 12182600"/>
              <a:gd name="connsiteY458" fmla="*/ 1060211 h 1720655"/>
              <a:gd name="connsiteX459" fmla="*/ 4459433 w 12182600"/>
              <a:gd name="connsiteY459" fmla="*/ 1125763 h 1720655"/>
              <a:gd name="connsiteX460" fmla="*/ 3123671 w 12182600"/>
              <a:gd name="connsiteY460" fmla="*/ 1125763 h 1720655"/>
              <a:gd name="connsiteX461" fmla="*/ 2992069 w 12182600"/>
              <a:gd name="connsiteY461" fmla="*/ 1060211 h 1720655"/>
              <a:gd name="connsiteX462" fmla="*/ 3673580 w 12182600"/>
              <a:gd name="connsiteY462" fmla="*/ 1060211 h 1720655"/>
              <a:gd name="connsiteX463" fmla="*/ 3776043 w 12182600"/>
              <a:gd name="connsiteY463" fmla="*/ 1125763 h 1720655"/>
              <a:gd name="connsiteX464" fmla="*/ 2440280 w 12182600"/>
              <a:gd name="connsiteY464" fmla="*/ 1125763 h 1720655"/>
              <a:gd name="connsiteX465" fmla="*/ 2277658 w 12182600"/>
              <a:gd name="connsiteY465" fmla="*/ 1060211 h 1720655"/>
              <a:gd name="connsiteX466" fmla="*/ 2978910 w 12182600"/>
              <a:gd name="connsiteY466" fmla="*/ 1060211 h 1720655"/>
              <a:gd name="connsiteX467" fmla="*/ 3111452 w 12182600"/>
              <a:gd name="connsiteY467" fmla="*/ 1125763 h 1720655"/>
              <a:gd name="connsiteX468" fmla="*/ 1813290 w 12182600"/>
              <a:gd name="connsiteY468" fmla="*/ 1125763 h 1720655"/>
              <a:gd name="connsiteX469" fmla="*/ 1622468 w 12182600"/>
              <a:gd name="connsiteY469" fmla="*/ 1060211 h 1720655"/>
              <a:gd name="connsiteX470" fmla="*/ 2265438 w 12182600"/>
              <a:gd name="connsiteY470" fmla="*/ 1060211 h 1720655"/>
              <a:gd name="connsiteX471" fmla="*/ 2428060 w 12182600"/>
              <a:gd name="connsiteY471" fmla="*/ 1125763 h 1720655"/>
              <a:gd name="connsiteX472" fmla="*/ 1128959 w 12182600"/>
              <a:gd name="connsiteY472" fmla="*/ 1125763 h 1720655"/>
              <a:gd name="connsiteX473" fmla="*/ 908055 w 12182600"/>
              <a:gd name="connsiteY473" fmla="*/ 1060211 h 1720655"/>
              <a:gd name="connsiteX474" fmla="*/ 1609307 w 12182600"/>
              <a:gd name="connsiteY474" fmla="*/ 1060211 h 1720655"/>
              <a:gd name="connsiteX475" fmla="*/ 1800130 w 12182600"/>
              <a:gd name="connsiteY475" fmla="*/ 1125763 h 1720655"/>
              <a:gd name="connsiteX476" fmla="*/ 483168 w 12182600"/>
              <a:gd name="connsiteY476" fmla="*/ 1125763 h 1720655"/>
              <a:gd name="connsiteX477" fmla="*/ 233124 w 12182600"/>
              <a:gd name="connsiteY477" fmla="*/ 1060211 h 1720655"/>
              <a:gd name="connsiteX478" fmla="*/ 895835 w 12182600"/>
              <a:gd name="connsiteY478" fmla="*/ 1060211 h 1720655"/>
              <a:gd name="connsiteX479" fmla="*/ 1117679 w 12182600"/>
              <a:gd name="connsiteY479" fmla="*/ 1125763 h 1720655"/>
              <a:gd name="connsiteX480" fmla="*/ 10863757 w 12182600"/>
              <a:gd name="connsiteY480" fmla="*/ 1190497 h 1720655"/>
              <a:gd name="connsiteX481" fmla="*/ 11079961 w 12182600"/>
              <a:gd name="connsiteY481" fmla="*/ 1127402 h 1720655"/>
              <a:gd name="connsiteX482" fmla="*/ 11713531 w 12182600"/>
              <a:gd name="connsiteY482" fmla="*/ 1127402 h 1720655"/>
              <a:gd name="connsiteX483" fmla="*/ 11470067 w 12182600"/>
              <a:gd name="connsiteY483" fmla="*/ 1190497 h 1720655"/>
              <a:gd name="connsiteX484" fmla="*/ 10209506 w 12182600"/>
              <a:gd name="connsiteY484" fmla="*/ 1190497 h 1720655"/>
              <a:gd name="connsiteX485" fmla="*/ 10396570 w 12182600"/>
              <a:gd name="connsiteY485" fmla="*/ 1127402 h 1720655"/>
              <a:gd name="connsiteX486" fmla="*/ 11066802 w 12182600"/>
              <a:gd name="connsiteY486" fmla="*/ 1127402 h 1720655"/>
              <a:gd name="connsiteX487" fmla="*/ 10850599 w 12182600"/>
              <a:gd name="connsiteY487" fmla="*/ 1190497 h 1720655"/>
              <a:gd name="connsiteX488" fmla="*/ 9609777 w 12182600"/>
              <a:gd name="connsiteY488" fmla="*/ 1190497 h 1720655"/>
              <a:gd name="connsiteX489" fmla="*/ 9769580 w 12182600"/>
              <a:gd name="connsiteY489" fmla="*/ 1127402 h 1720655"/>
              <a:gd name="connsiteX490" fmla="*/ 10384350 w 12182600"/>
              <a:gd name="connsiteY490" fmla="*/ 1127402 h 1720655"/>
              <a:gd name="connsiteX491" fmla="*/ 10198227 w 12182600"/>
              <a:gd name="connsiteY491" fmla="*/ 1190497 h 1720655"/>
              <a:gd name="connsiteX492" fmla="*/ 8955528 w 12182600"/>
              <a:gd name="connsiteY492" fmla="*/ 1190497 h 1720655"/>
              <a:gd name="connsiteX493" fmla="*/ 9086188 w 12182600"/>
              <a:gd name="connsiteY493" fmla="*/ 1127402 h 1720655"/>
              <a:gd name="connsiteX494" fmla="*/ 9755480 w 12182600"/>
              <a:gd name="connsiteY494" fmla="*/ 1127402 h 1720655"/>
              <a:gd name="connsiteX495" fmla="*/ 9596618 w 12182600"/>
              <a:gd name="connsiteY495" fmla="*/ 1190497 h 1720655"/>
              <a:gd name="connsiteX496" fmla="*/ 8321017 w 12182600"/>
              <a:gd name="connsiteY496" fmla="*/ 1190497 h 1720655"/>
              <a:gd name="connsiteX497" fmla="*/ 8422538 w 12182600"/>
              <a:gd name="connsiteY497" fmla="*/ 1127402 h 1720655"/>
              <a:gd name="connsiteX498" fmla="*/ 9074909 w 12182600"/>
              <a:gd name="connsiteY498" fmla="*/ 1127402 h 1720655"/>
              <a:gd name="connsiteX499" fmla="*/ 8945187 w 12182600"/>
              <a:gd name="connsiteY499" fmla="*/ 1190497 h 1720655"/>
              <a:gd name="connsiteX500" fmla="*/ 7666766 w 12182600"/>
              <a:gd name="connsiteY500" fmla="*/ 1190497 h 1720655"/>
              <a:gd name="connsiteX501" fmla="*/ 7739147 w 12182600"/>
              <a:gd name="connsiteY501" fmla="*/ 1127402 h 1720655"/>
              <a:gd name="connsiteX502" fmla="*/ 8408438 w 12182600"/>
              <a:gd name="connsiteY502" fmla="*/ 1127402 h 1720655"/>
              <a:gd name="connsiteX503" fmla="*/ 8307857 w 12182600"/>
              <a:gd name="connsiteY503" fmla="*/ 1190497 h 1720655"/>
              <a:gd name="connsiteX504" fmla="*/ 7067037 w 12182600"/>
              <a:gd name="connsiteY504" fmla="*/ 1190497 h 1720655"/>
              <a:gd name="connsiteX505" fmla="*/ 7112156 w 12182600"/>
              <a:gd name="connsiteY505" fmla="*/ 1127402 h 1720655"/>
              <a:gd name="connsiteX506" fmla="*/ 7726927 w 12182600"/>
              <a:gd name="connsiteY506" fmla="*/ 1127402 h 1720655"/>
              <a:gd name="connsiteX507" fmla="*/ 7655486 w 12182600"/>
              <a:gd name="connsiteY507" fmla="*/ 1190497 h 1720655"/>
              <a:gd name="connsiteX508" fmla="*/ 6414665 w 12182600"/>
              <a:gd name="connsiteY508" fmla="*/ 1190497 h 1720655"/>
              <a:gd name="connsiteX509" fmla="*/ 6429706 w 12182600"/>
              <a:gd name="connsiteY509" fmla="*/ 1127402 h 1720655"/>
              <a:gd name="connsiteX510" fmla="*/ 7099937 w 12182600"/>
              <a:gd name="connsiteY510" fmla="*/ 1127402 h 1720655"/>
              <a:gd name="connsiteX511" fmla="*/ 7055755 w 12182600"/>
              <a:gd name="connsiteY511" fmla="*/ 1190497 h 1720655"/>
              <a:gd name="connsiteX512" fmla="*/ 5797076 w 12182600"/>
              <a:gd name="connsiteY512" fmla="*/ 1190497 h 1720655"/>
              <a:gd name="connsiteX513" fmla="*/ 5783915 w 12182600"/>
              <a:gd name="connsiteY513" fmla="*/ 1127402 h 1720655"/>
              <a:gd name="connsiteX514" fmla="*/ 6418425 w 12182600"/>
              <a:gd name="connsiteY514" fmla="*/ 1127402 h 1720655"/>
              <a:gd name="connsiteX515" fmla="*/ 6403385 w 12182600"/>
              <a:gd name="connsiteY515" fmla="*/ 1190497 h 1720655"/>
              <a:gd name="connsiteX516" fmla="*/ 5142825 w 12182600"/>
              <a:gd name="connsiteY516" fmla="*/ 1190497 h 1720655"/>
              <a:gd name="connsiteX517" fmla="*/ 5100523 w 12182600"/>
              <a:gd name="connsiteY517" fmla="*/ 1127402 h 1720655"/>
              <a:gd name="connsiteX518" fmla="*/ 5770756 w 12182600"/>
              <a:gd name="connsiteY518" fmla="*/ 1127402 h 1720655"/>
              <a:gd name="connsiteX519" fmla="*/ 5783915 w 12182600"/>
              <a:gd name="connsiteY519" fmla="*/ 1190497 h 1720655"/>
              <a:gd name="connsiteX520" fmla="*/ 4543095 w 12182600"/>
              <a:gd name="connsiteY520" fmla="*/ 1190497 h 1720655"/>
              <a:gd name="connsiteX521" fmla="*/ 4473533 w 12182600"/>
              <a:gd name="connsiteY521" fmla="*/ 1127402 h 1720655"/>
              <a:gd name="connsiteX522" fmla="*/ 5088304 w 12182600"/>
              <a:gd name="connsiteY522" fmla="*/ 1127402 h 1720655"/>
              <a:gd name="connsiteX523" fmla="*/ 5131545 w 12182600"/>
              <a:gd name="connsiteY523" fmla="*/ 1190497 h 1720655"/>
              <a:gd name="connsiteX524" fmla="*/ 3889784 w 12182600"/>
              <a:gd name="connsiteY524" fmla="*/ 1190497 h 1720655"/>
              <a:gd name="connsiteX525" fmla="*/ 3791083 w 12182600"/>
              <a:gd name="connsiteY525" fmla="*/ 1127402 h 1720655"/>
              <a:gd name="connsiteX526" fmla="*/ 4461315 w 12182600"/>
              <a:gd name="connsiteY526" fmla="*/ 1127402 h 1720655"/>
              <a:gd name="connsiteX527" fmla="*/ 4530875 w 12182600"/>
              <a:gd name="connsiteY527" fmla="*/ 1190497 h 1720655"/>
              <a:gd name="connsiteX528" fmla="*/ 3254334 w 12182600"/>
              <a:gd name="connsiteY528" fmla="*/ 1190497 h 1720655"/>
              <a:gd name="connsiteX529" fmla="*/ 3126492 w 12182600"/>
              <a:gd name="connsiteY529" fmla="*/ 1127402 h 1720655"/>
              <a:gd name="connsiteX530" fmla="*/ 3778862 w 12182600"/>
              <a:gd name="connsiteY530" fmla="*/ 1127402 h 1720655"/>
              <a:gd name="connsiteX531" fmla="*/ 3878505 w 12182600"/>
              <a:gd name="connsiteY531" fmla="*/ 1190497 h 1720655"/>
              <a:gd name="connsiteX532" fmla="*/ 2601023 w 12182600"/>
              <a:gd name="connsiteY532" fmla="*/ 1190497 h 1720655"/>
              <a:gd name="connsiteX533" fmla="*/ 2444041 w 12182600"/>
              <a:gd name="connsiteY533" fmla="*/ 1127402 h 1720655"/>
              <a:gd name="connsiteX534" fmla="*/ 3114272 w 12182600"/>
              <a:gd name="connsiteY534" fmla="*/ 1127402 h 1720655"/>
              <a:gd name="connsiteX535" fmla="*/ 3242114 w 12182600"/>
              <a:gd name="connsiteY535" fmla="*/ 1190497 h 1720655"/>
              <a:gd name="connsiteX536" fmla="*/ 2000353 w 12182600"/>
              <a:gd name="connsiteY536" fmla="*/ 1190497 h 1720655"/>
              <a:gd name="connsiteX537" fmla="*/ 1816110 w 12182600"/>
              <a:gd name="connsiteY537" fmla="*/ 1127402 h 1720655"/>
              <a:gd name="connsiteX538" fmla="*/ 2430881 w 12182600"/>
              <a:gd name="connsiteY538" fmla="*/ 1127402 h 1720655"/>
              <a:gd name="connsiteX539" fmla="*/ 2588804 w 12182600"/>
              <a:gd name="connsiteY539" fmla="*/ 1190497 h 1720655"/>
              <a:gd name="connsiteX540" fmla="*/ 1347043 w 12182600"/>
              <a:gd name="connsiteY540" fmla="*/ 1190497 h 1720655"/>
              <a:gd name="connsiteX541" fmla="*/ 1132719 w 12182600"/>
              <a:gd name="connsiteY541" fmla="*/ 1127402 h 1720655"/>
              <a:gd name="connsiteX542" fmla="*/ 1802950 w 12182600"/>
              <a:gd name="connsiteY542" fmla="*/ 1127402 h 1720655"/>
              <a:gd name="connsiteX543" fmla="*/ 1988133 w 12182600"/>
              <a:gd name="connsiteY543" fmla="*/ 1190497 h 1720655"/>
              <a:gd name="connsiteX544" fmla="*/ 729452 w 12182600"/>
              <a:gd name="connsiteY544" fmla="*/ 1190497 h 1720655"/>
              <a:gd name="connsiteX545" fmla="*/ 487868 w 12182600"/>
              <a:gd name="connsiteY545" fmla="*/ 1127402 h 1720655"/>
              <a:gd name="connsiteX546" fmla="*/ 1121439 w 12182600"/>
              <a:gd name="connsiteY546" fmla="*/ 1127402 h 1720655"/>
              <a:gd name="connsiteX547" fmla="*/ 1335763 w 12182600"/>
              <a:gd name="connsiteY547" fmla="*/ 1190497 h 1720655"/>
              <a:gd name="connsiteX548" fmla="*/ 11270784 w 12182600"/>
              <a:gd name="connsiteY548" fmla="*/ 1245397 h 1720655"/>
              <a:gd name="connsiteX549" fmla="*/ 11476648 w 12182600"/>
              <a:gd name="connsiteY549" fmla="*/ 1192135 h 1720655"/>
              <a:gd name="connsiteX550" fmla="*/ 12117738 w 12182600"/>
              <a:gd name="connsiteY550" fmla="*/ 1192135 h 1720655"/>
              <a:gd name="connsiteX551" fmla="*/ 11887434 w 12182600"/>
              <a:gd name="connsiteY551" fmla="*/ 1245397 h 1720655"/>
              <a:gd name="connsiteX552" fmla="*/ 10676696 w 12182600"/>
              <a:gd name="connsiteY552" fmla="*/ 1245397 h 1720655"/>
              <a:gd name="connsiteX553" fmla="*/ 10859998 w 12182600"/>
              <a:gd name="connsiteY553" fmla="*/ 1192135 h 1720655"/>
              <a:gd name="connsiteX554" fmla="*/ 11465367 w 12182600"/>
              <a:gd name="connsiteY554" fmla="*/ 1192135 h 1720655"/>
              <a:gd name="connsiteX555" fmla="*/ 11259505 w 12182600"/>
              <a:gd name="connsiteY555" fmla="*/ 1245397 h 1720655"/>
              <a:gd name="connsiteX556" fmla="*/ 10048764 w 12182600"/>
              <a:gd name="connsiteY556" fmla="*/ 1245397 h 1720655"/>
              <a:gd name="connsiteX557" fmla="*/ 10206688 w 12182600"/>
              <a:gd name="connsiteY557" fmla="*/ 1192135 h 1720655"/>
              <a:gd name="connsiteX558" fmla="*/ 10847778 w 12182600"/>
              <a:gd name="connsiteY558" fmla="*/ 1192135 h 1720655"/>
              <a:gd name="connsiteX559" fmla="*/ 10665414 w 12182600"/>
              <a:gd name="connsiteY559" fmla="*/ 1245397 h 1720655"/>
              <a:gd name="connsiteX560" fmla="*/ 9472536 w 12182600"/>
              <a:gd name="connsiteY560" fmla="*/ 1245397 h 1720655"/>
              <a:gd name="connsiteX561" fmla="*/ 9606957 w 12182600"/>
              <a:gd name="connsiteY561" fmla="*/ 1192135 h 1720655"/>
              <a:gd name="connsiteX562" fmla="*/ 10195406 w 12182600"/>
              <a:gd name="connsiteY562" fmla="*/ 1192135 h 1720655"/>
              <a:gd name="connsiteX563" fmla="*/ 10038424 w 12182600"/>
              <a:gd name="connsiteY563" fmla="*/ 1245397 h 1720655"/>
              <a:gd name="connsiteX564" fmla="*/ 8844605 w 12182600"/>
              <a:gd name="connsiteY564" fmla="*/ 1245397 h 1720655"/>
              <a:gd name="connsiteX565" fmla="*/ 8954586 w 12182600"/>
              <a:gd name="connsiteY565" fmla="*/ 1192135 h 1720655"/>
              <a:gd name="connsiteX566" fmla="*/ 9595677 w 12182600"/>
              <a:gd name="connsiteY566" fmla="*/ 1192135 h 1720655"/>
              <a:gd name="connsiteX567" fmla="*/ 9461255 w 12182600"/>
              <a:gd name="connsiteY567" fmla="*/ 1245397 h 1720655"/>
              <a:gd name="connsiteX568" fmla="*/ 8233596 w 12182600"/>
              <a:gd name="connsiteY568" fmla="*/ 1245397 h 1720655"/>
              <a:gd name="connsiteX569" fmla="*/ 8319137 w 12182600"/>
              <a:gd name="connsiteY569" fmla="*/ 1192135 h 1720655"/>
              <a:gd name="connsiteX570" fmla="*/ 8942367 w 12182600"/>
              <a:gd name="connsiteY570" fmla="*/ 1192135 h 1720655"/>
              <a:gd name="connsiteX571" fmla="*/ 8833325 w 12182600"/>
              <a:gd name="connsiteY571" fmla="*/ 1245397 h 1720655"/>
              <a:gd name="connsiteX572" fmla="*/ 7605665 w 12182600"/>
              <a:gd name="connsiteY572" fmla="*/ 1245397 h 1720655"/>
              <a:gd name="connsiteX573" fmla="*/ 7666766 w 12182600"/>
              <a:gd name="connsiteY573" fmla="*/ 1192135 h 1720655"/>
              <a:gd name="connsiteX574" fmla="*/ 8307857 w 12182600"/>
              <a:gd name="connsiteY574" fmla="*/ 1192135 h 1720655"/>
              <a:gd name="connsiteX575" fmla="*/ 8222316 w 12182600"/>
              <a:gd name="connsiteY575" fmla="*/ 1245397 h 1720655"/>
              <a:gd name="connsiteX576" fmla="*/ 7028496 w 12182600"/>
              <a:gd name="connsiteY576" fmla="*/ 1245397 h 1720655"/>
              <a:gd name="connsiteX577" fmla="*/ 7066096 w 12182600"/>
              <a:gd name="connsiteY577" fmla="*/ 1192135 h 1720655"/>
              <a:gd name="connsiteX578" fmla="*/ 7654545 w 12182600"/>
              <a:gd name="connsiteY578" fmla="*/ 1192135 h 1720655"/>
              <a:gd name="connsiteX579" fmla="*/ 7594386 w 12182600"/>
              <a:gd name="connsiteY579" fmla="*/ 1245397 h 1720655"/>
              <a:gd name="connsiteX580" fmla="*/ 6400565 w 12182600"/>
              <a:gd name="connsiteY580" fmla="*/ 1245397 h 1720655"/>
              <a:gd name="connsiteX581" fmla="*/ 6413725 w 12182600"/>
              <a:gd name="connsiteY581" fmla="*/ 1192135 h 1720655"/>
              <a:gd name="connsiteX582" fmla="*/ 7054816 w 12182600"/>
              <a:gd name="connsiteY582" fmla="*/ 1192135 h 1720655"/>
              <a:gd name="connsiteX583" fmla="*/ 7017216 w 12182600"/>
              <a:gd name="connsiteY583" fmla="*/ 1245397 h 1720655"/>
              <a:gd name="connsiteX584" fmla="*/ 5806476 w 12182600"/>
              <a:gd name="connsiteY584" fmla="*/ 1245397 h 1720655"/>
              <a:gd name="connsiteX585" fmla="*/ 5796135 w 12182600"/>
              <a:gd name="connsiteY585" fmla="*/ 1192135 h 1720655"/>
              <a:gd name="connsiteX586" fmla="*/ 6401506 w 12182600"/>
              <a:gd name="connsiteY586" fmla="*/ 1192135 h 1720655"/>
              <a:gd name="connsiteX587" fmla="*/ 6389285 w 12182600"/>
              <a:gd name="connsiteY587" fmla="*/ 1245397 h 1720655"/>
              <a:gd name="connsiteX588" fmla="*/ 5179486 w 12182600"/>
              <a:gd name="connsiteY588" fmla="*/ 1245397 h 1720655"/>
              <a:gd name="connsiteX589" fmla="*/ 5143765 w 12182600"/>
              <a:gd name="connsiteY589" fmla="*/ 1192135 h 1720655"/>
              <a:gd name="connsiteX590" fmla="*/ 5784856 w 12182600"/>
              <a:gd name="connsiteY590" fmla="*/ 1192135 h 1720655"/>
              <a:gd name="connsiteX591" fmla="*/ 5796135 w 12182600"/>
              <a:gd name="connsiteY591" fmla="*/ 1245397 h 1720655"/>
              <a:gd name="connsiteX592" fmla="*/ 4602316 w 12182600"/>
              <a:gd name="connsiteY592" fmla="*/ 1245397 h 1720655"/>
              <a:gd name="connsiteX593" fmla="*/ 4544035 w 12182600"/>
              <a:gd name="connsiteY593" fmla="*/ 1192135 h 1720655"/>
              <a:gd name="connsiteX594" fmla="*/ 5132484 w 12182600"/>
              <a:gd name="connsiteY594" fmla="*/ 1192135 h 1720655"/>
              <a:gd name="connsiteX595" fmla="*/ 5168206 w 12182600"/>
              <a:gd name="connsiteY595" fmla="*/ 1245397 h 1720655"/>
              <a:gd name="connsiteX596" fmla="*/ 3975326 w 12182600"/>
              <a:gd name="connsiteY596" fmla="*/ 1245397 h 1720655"/>
              <a:gd name="connsiteX597" fmla="*/ 3891664 w 12182600"/>
              <a:gd name="connsiteY597" fmla="*/ 1192135 h 1720655"/>
              <a:gd name="connsiteX598" fmla="*/ 4531815 w 12182600"/>
              <a:gd name="connsiteY598" fmla="*/ 1192135 h 1720655"/>
              <a:gd name="connsiteX599" fmla="*/ 4591036 w 12182600"/>
              <a:gd name="connsiteY599" fmla="*/ 1245397 h 1720655"/>
              <a:gd name="connsiteX600" fmla="*/ 3363375 w 12182600"/>
              <a:gd name="connsiteY600" fmla="*/ 1245397 h 1720655"/>
              <a:gd name="connsiteX601" fmla="*/ 3256214 w 12182600"/>
              <a:gd name="connsiteY601" fmla="*/ 1192135 h 1720655"/>
              <a:gd name="connsiteX602" fmla="*/ 3879444 w 12182600"/>
              <a:gd name="connsiteY602" fmla="*/ 1192135 h 1720655"/>
              <a:gd name="connsiteX603" fmla="*/ 3963105 w 12182600"/>
              <a:gd name="connsiteY603" fmla="*/ 1245397 h 1720655"/>
              <a:gd name="connsiteX604" fmla="*/ 2736385 w 12182600"/>
              <a:gd name="connsiteY604" fmla="*/ 1245397 h 1720655"/>
              <a:gd name="connsiteX605" fmla="*/ 2603844 w 12182600"/>
              <a:gd name="connsiteY605" fmla="*/ 1192135 h 1720655"/>
              <a:gd name="connsiteX606" fmla="*/ 3243993 w 12182600"/>
              <a:gd name="connsiteY606" fmla="*/ 1192135 h 1720655"/>
              <a:gd name="connsiteX607" fmla="*/ 3352096 w 12182600"/>
              <a:gd name="connsiteY607" fmla="*/ 1245397 h 1720655"/>
              <a:gd name="connsiteX608" fmla="*/ 2159216 w 12182600"/>
              <a:gd name="connsiteY608" fmla="*/ 1245397 h 1720655"/>
              <a:gd name="connsiteX609" fmla="*/ 2004113 w 12182600"/>
              <a:gd name="connsiteY609" fmla="*/ 1192135 h 1720655"/>
              <a:gd name="connsiteX610" fmla="*/ 2592562 w 12182600"/>
              <a:gd name="connsiteY610" fmla="*/ 1192135 h 1720655"/>
              <a:gd name="connsiteX611" fmla="*/ 2725105 w 12182600"/>
              <a:gd name="connsiteY611" fmla="*/ 1245397 h 1720655"/>
              <a:gd name="connsiteX612" fmla="*/ 1531286 w 12182600"/>
              <a:gd name="connsiteY612" fmla="*/ 1245397 h 1720655"/>
              <a:gd name="connsiteX613" fmla="*/ 1350803 w 12182600"/>
              <a:gd name="connsiteY613" fmla="*/ 1192135 h 1720655"/>
              <a:gd name="connsiteX614" fmla="*/ 1991893 w 12182600"/>
              <a:gd name="connsiteY614" fmla="*/ 1192135 h 1720655"/>
              <a:gd name="connsiteX615" fmla="*/ 2147936 w 12182600"/>
              <a:gd name="connsiteY615" fmla="*/ 1245397 h 1720655"/>
              <a:gd name="connsiteX616" fmla="*/ 937196 w 12182600"/>
              <a:gd name="connsiteY616" fmla="*/ 1245397 h 1720655"/>
              <a:gd name="connsiteX617" fmla="*/ 733212 w 12182600"/>
              <a:gd name="connsiteY617" fmla="*/ 1192135 h 1720655"/>
              <a:gd name="connsiteX618" fmla="*/ 1339523 w 12182600"/>
              <a:gd name="connsiteY618" fmla="*/ 1192135 h 1720655"/>
              <a:gd name="connsiteX619" fmla="*/ 1520006 w 12182600"/>
              <a:gd name="connsiteY619" fmla="*/ 1245397 h 1720655"/>
              <a:gd name="connsiteX620" fmla="*/ 309266 w 12182600"/>
              <a:gd name="connsiteY620" fmla="*/ 1245397 h 1720655"/>
              <a:gd name="connsiteX621" fmla="*/ 80841 w 12182600"/>
              <a:gd name="connsiteY621" fmla="*/ 1192135 h 1720655"/>
              <a:gd name="connsiteX622" fmla="*/ 721932 w 12182600"/>
              <a:gd name="connsiteY622" fmla="*/ 1192135 h 1720655"/>
              <a:gd name="connsiteX623" fmla="*/ 925916 w 12182600"/>
              <a:gd name="connsiteY623" fmla="*/ 1245397 h 1720655"/>
              <a:gd name="connsiteX624" fmla="*/ 11060221 w 12182600"/>
              <a:gd name="connsiteY624" fmla="*/ 1300298 h 1720655"/>
              <a:gd name="connsiteX625" fmla="*/ 11267024 w 12182600"/>
              <a:gd name="connsiteY625" fmla="*/ 1246217 h 1720655"/>
              <a:gd name="connsiteX626" fmla="*/ 11882734 w 12182600"/>
              <a:gd name="connsiteY626" fmla="*/ 1246217 h 1720655"/>
              <a:gd name="connsiteX627" fmla="*/ 11651491 w 12182600"/>
              <a:gd name="connsiteY627" fmla="*/ 1300298 h 1720655"/>
              <a:gd name="connsiteX628" fmla="*/ 10489632 w 12182600"/>
              <a:gd name="connsiteY628" fmla="*/ 1300298 h 1720655"/>
              <a:gd name="connsiteX629" fmla="*/ 10672935 w 12182600"/>
              <a:gd name="connsiteY629" fmla="*/ 1246217 h 1720655"/>
              <a:gd name="connsiteX630" fmla="*/ 11255745 w 12182600"/>
              <a:gd name="connsiteY630" fmla="*/ 1246217 h 1720655"/>
              <a:gd name="connsiteX631" fmla="*/ 11048942 w 12182600"/>
              <a:gd name="connsiteY631" fmla="*/ 1300298 h 1720655"/>
              <a:gd name="connsiteX632" fmla="*/ 9888023 w 12182600"/>
              <a:gd name="connsiteY632" fmla="*/ 1300298 h 1720655"/>
              <a:gd name="connsiteX633" fmla="*/ 10045944 w 12182600"/>
              <a:gd name="connsiteY633" fmla="*/ 1246217 h 1720655"/>
              <a:gd name="connsiteX634" fmla="*/ 10662596 w 12182600"/>
              <a:gd name="connsiteY634" fmla="*/ 1246217 h 1720655"/>
              <a:gd name="connsiteX635" fmla="*/ 10479292 w 12182600"/>
              <a:gd name="connsiteY635" fmla="*/ 1300298 h 1720655"/>
              <a:gd name="connsiteX636" fmla="*/ 9334354 w 12182600"/>
              <a:gd name="connsiteY636" fmla="*/ 1300298 h 1720655"/>
              <a:gd name="connsiteX637" fmla="*/ 9469716 w 12182600"/>
              <a:gd name="connsiteY637" fmla="*/ 1246217 h 1720655"/>
              <a:gd name="connsiteX638" fmla="*/ 10034664 w 12182600"/>
              <a:gd name="connsiteY638" fmla="*/ 1246217 h 1720655"/>
              <a:gd name="connsiteX639" fmla="*/ 9876742 w 12182600"/>
              <a:gd name="connsiteY639" fmla="*/ 1300298 h 1720655"/>
              <a:gd name="connsiteX640" fmla="*/ 8731803 w 12182600"/>
              <a:gd name="connsiteY640" fmla="*/ 1300298 h 1720655"/>
              <a:gd name="connsiteX641" fmla="*/ 8841784 w 12182600"/>
              <a:gd name="connsiteY641" fmla="*/ 1246217 h 1720655"/>
              <a:gd name="connsiteX642" fmla="*/ 9457495 w 12182600"/>
              <a:gd name="connsiteY642" fmla="*/ 1246217 h 1720655"/>
              <a:gd name="connsiteX643" fmla="*/ 9323073 w 12182600"/>
              <a:gd name="connsiteY643" fmla="*/ 1300298 h 1720655"/>
              <a:gd name="connsiteX644" fmla="*/ 8146173 w 12182600"/>
              <a:gd name="connsiteY644" fmla="*/ 1300298 h 1720655"/>
              <a:gd name="connsiteX645" fmla="*/ 8231715 w 12182600"/>
              <a:gd name="connsiteY645" fmla="*/ 1246217 h 1720655"/>
              <a:gd name="connsiteX646" fmla="*/ 8831444 w 12182600"/>
              <a:gd name="connsiteY646" fmla="*/ 1246217 h 1720655"/>
              <a:gd name="connsiteX647" fmla="*/ 8721464 w 12182600"/>
              <a:gd name="connsiteY647" fmla="*/ 1300298 h 1720655"/>
              <a:gd name="connsiteX648" fmla="*/ 7543624 w 12182600"/>
              <a:gd name="connsiteY648" fmla="*/ 1300298 h 1720655"/>
              <a:gd name="connsiteX649" fmla="*/ 7604726 w 12182600"/>
              <a:gd name="connsiteY649" fmla="*/ 1246217 h 1720655"/>
              <a:gd name="connsiteX650" fmla="*/ 8220435 w 12182600"/>
              <a:gd name="connsiteY650" fmla="*/ 1246217 h 1720655"/>
              <a:gd name="connsiteX651" fmla="*/ 8134894 w 12182600"/>
              <a:gd name="connsiteY651" fmla="*/ 1300298 h 1720655"/>
              <a:gd name="connsiteX652" fmla="*/ 6990895 w 12182600"/>
              <a:gd name="connsiteY652" fmla="*/ 1300298 h 1720655"/>
              <a:gd name="connsiteX653" fmla="*/ 7028496 w 12182600"/>
              <a:gd name="connsiteY653" fmla="*/ 1246217 h 1720655"/>
              <a:gd name="connsiteX654" fmla="*/ 7593445 w 12182600"/>
              <a:gd name="connsiteY654" fmla="*/ 1246217 h 1720655"/>
              <a:gd name="connsiteX655" fmla="*/ 7533284 w 12182600"/>
              <a:gd name="connsiteY655" fmla="*/ 1300298 h 1720655"/>
              <a:gd name="connsiteX656" fmla="*/ 6387405 w 12182600"/>
              <a:gd name="connsiteY656" fmla="*/ 1300298 h 1720655"/>
              <a:gd name="connsiteX657" fmla="*/ 6400565 w 12182600"/>
              <a:gd name="connsiteY657" fmla="*/ 1246217 h 1720655"/>
              <a:gd name="connsiteX658" fmla="*/ 7016275 w 12182600"/>
              <a:gd name="connsiteY658" fmla="*/ 1246217 h 1720655"/>
              <a:gd name="connsiteX659" fmla="*/ 6978675 w 12182600"/>
              <a:gd name="connsiteY659" fmla="*/ 1300298 h 1720655"/>
              <a:gd name="connsiteX660" fmla="*/ 5817756 w 12182600"/>
              <a:gd name="connsiteY660" fmla="*/ 1300298 h 1720655"/>
              <a:gd name="connsiteX661" fmla="*/ 5807416 w 12182600"/>
              <a:gd name="connsiteY661" fmla="*/ 1246217 h 1720655"/>
              <a:gd name="connsiteX662" fmla="*/ 6389285 w 12182600"/>
              <a:gd name="connsiteY662" fmla="*/ 1246217 h 1720655"/>
              <a:gd name="connsiteX663" fmla="*/ 6377065 w 12182600"/>
              <a:gd name="connsiteY663" fmla="*/ 1300298 h 1720655"/>
              <a:gd name="connsiteX664" fmla="*/ 5216146 w 12182600"/>
              <a:gd name="connsiteY664" fmla="*/ 1300298 h 1720655"/>
              <a:gd name="connsiteX665" fmla="*/ 5180425 w 12182600"/>
              <a:gd name="connsiteY665" fmla="*/ 1246217 h 1720655"/>
              <a:gd name="connsiteX666" fmla="*/ 5796135 w 12182600"/>
              <a:gd name="connsiteY666" fmla="*/ 1246217 h 1720655"/>
              <a:gd name="connsiteX667" fmla="*/ 5807416 w 12182600"/>
              <a:gd name="connsiteY667" fmla="*/ 1300298 h 1720655"/>
              <a:gd name="connsiteX668" fmla="*/ 4662477 w 12182600"/>
              <a:gd name="connsiteY668" fmla="*/ 1300298 h 1720655"/>
              <a:gd name="connsiteX669" fmla="*/ 4603256 w 12182600"/>
              <a:gd name="connsiteY669" fmla="*/ 1246217 h 1720655"/>
              <a:gd name="connsiteX670" fmla="*/ 5168206 w 12182600"/>
              <a:gd name="connsiteY670" fmla="*/ 1246217 h 1720655"/>
              <a:gd name="connsiteX671" fmla="*/ 5204866 w 12182600"/>
              <a:gd name="connsiteY671" fmla="*/ 1300298 h 1720655"/>
              <a:gd name="connsiteX672" fmla="*/ 4059927 w 12182600"/>
              <a:gd name="connsiteY672" fmla="*/ 1300298 h 1720655"/>
              <a:gd name="connsiteX673" fmla="*/ 3976266 w 12182600"/>
              <a:gd name="connsiteY673" fmla="*/ 1246217 h 1720655"/>
              <a:gd name="connsiteX674" fmla="*/ 4591976 w 12182600"/>
              <a:gd name="connsiteY674" fmla="*/ 1246217 h 1720655"/>
              <a:gd name="connsiteX675" fmla="*/ 4651197 w 12182600"/>
              <a:gd name="connsiteY675" fmla="*/ 1300298 h 1720655"/>
              <a:gd name="connsiteX676" fmla="*/ 3474297 w 12182600"/>
              <a:gd name="connsiteY676" fmla="*/ 1300298 h 1720655"/>
              <a:gd name="connsiteX677" fmla="*/ 3366196 w 12182600"/>
              <a:gd name="connsiteY677" fmla="*/ 1246217 h 1720655"/>
              <a:gd name="connsiteX678" fmla="*/ 3964985 w 12182600"/>
              <a:gd name="connsiteY678" fmla="*/ 1246217 h 1720655"/>
              <a:gd name="connsiteX679" fmla="*/ 4049587 w 12182600"/>
              <a:gd name="connsiteY679" fmla="*/ 1300298 h 1720655"/>
              <a:gd name="connsiteX680" fmla="*/ 2871747 w 12182600"/>
              <a:gd name="connsiteY680" fmla="*/ 1300298 h 1720655"/>
              <a:gd name="connsiteX681" fmla="*/ 2738265 w 12182600"/>
              <a:gd name="connsiteY681" fmla="*/ 1246217 h 1720655"/>
              <a:gd name="connsiteX682" fmla="*/ 3353975 w 12182600"/>
              <a:gd name="connsiteY682" fmla="*/ 1246217 h 1720655"/>
              <a:gd name="connsiteX683" fmla="*/ 3463017 w 12182600"/>
              <a:gd name="connsiteY683" fmla="*/ 1300298 h 1720655"/>
              <a:gd name="connsiteX684" fmla="*/ 2318079 w 12182600"/>
              <a:gd name="connsiteY684" fmla="*/ 1300298 h 1720655"/>
              <a:gd name="connsiteX685" fmla="*/ 2162036 w 12182600"/>
              <a:gd name="connsiteY685" fmla="*/ 1246217 h 1720655"/>
              <a:gd name="connsiteX686" fmla="*/ 2726985 w 12182600"/>
              <a:gd name="connsiteY686" fmla="*/ 1246217 h 1720655"/>
              <a:gd name="connsiteX687" fmla="*/ 2860467 w 12182600"/>
              <a:gd name="connsiteY687" fmla="*/ 1300298 h 1720655"/>
              <a:gd name="connsiteX688" fmla="*/ 1716469 w 12182600"/>
              <a:gd name="connsiteY688" fmla="*/ 1300298 h 1720655"/>
              <a:gd name="connsiteX689" fmla="*/ 1535046 w 12182600"/>
              <a:gd name="connsiteY689" fmla="*/ 1246217 h 1720655"/>
              <a:gd name="connsiteX690" fmla="*/ 2150756 w 12182600"/>
              <a:gd name="connsiteY690" fmla="*/ 1246217 h 1720655"/>
              <a:gd name="connsiteX691" fmla="*/ 2307738 w 12182600"/>
              <a:gd name="connsiteY691" fmla="*/ 1300298 h 1720655"/>
              <a:gd name="connsiteX692" fmla="*/ 1146819 w 12182600"/>
              <a:gd name="connsiteY692" fmla="*/ 1300298 h 1720655"/>
              <a:gd name="connsiteX693" fmla="*/ 941895 w 12182600"/>
              <a:gd name="connsiteY693" fmla="*/ 1246217 h 1720655"/>
              <a:gd name="connsiteX694" fmla="*/ 1523766 w 12182600"/>
              <a:gd name="connsiteY694" fmla="*/ 1246217 h 1720655"/>
              <a:gd name="connsiteX695" fmla="*/ 1705188 w 12182600"/>
              <a:gd name="connsiteY695" fmla="*/ 1300298 h 1720655"/>
              <a:gd name="connsiteX696" fmla="*/ 544269 w 12182600"/>
              <a:gd name="connsiteY696" fmla="*/ 1300298 h 1720655"/>
              <a:gd name="connsiteX697" fmla="*/ 313965 w 12182600"/>
              <a:gd name="connsiteY697" fmla="*/ 1246217 h 1720655"/>
              <a:gd name="connsiteX698" fmla="*/ 929676 w 12182600"/>
              <a:gd name="connsiteY698" fmla="*/ 1246217 h 1720655"/>
              <a:gd name="connsiteX699" fmla="*/ 1135539 w 12182600"/>
              <a:gd name="connsiteY699" fmla="*/ 1300298 h 1720655"/>
              <a:gd name="connsiteX700" fmla="*/ 10869399 w 12182600"/>
              <a:gd name="connsiteY700" fmla="*/ 1349463 h 1720655"/>
              <a:gd name="connsiteX701" fmla="*/ 11055520 w 12182600"/>
              <a:gd name="connsiteY701" fmla="*/ 1301117 h 1720655"/>
              <a:gd name="connsiteX702" fmla="*/ 11646790 w 12182600"/>
              <a:gd name="connsiteY702" fmla="*/ 1301117 h 1720655"/>
              <a:gd name="connsiteX703" fmla="*/ 11438107 w 12182600"/>
              <a:gd name="connsiteY703" fmla="*/ 1349463 h 1720655"/>
              <a:gd name="connsiteX704" fmla="*/ 10322308 w 12182600"/>
              <a:gd name="connsiteY704" fmla="*/ 1349463 h 1720655"/>
              <a:gd name="connsiteX705" fmla="*/ 10486812 w 12182600"/>
              <a:gd name="connsiteY705" fmla="*/ 1301117 h 1720655"/>
              <a:gd name="connsiteX706" fmla="*/ 11045180 w 12182600"/>
              <a:gd name="connsiteY706" fmla="*/ 1301117 h 1720655"/>
              <a:gd name="connsiteX707" fmla="*/ 10859998 w 12182600"/>
              <a:gd name="connsiteY707" fmla="*/ 1349463 h 1720655"/>
              <a:gd name="connsiteX708" fmla="*/ 9743260 w 12182600"/>
              <a:gd name="connsiteY708" fmla="*/ 1349463 h 1720655"/>
              <a:gd name="connsiteX709" fmla="*/ 9885202 w 12182600"/>
              <a:gd name="connsiteY709" fmla="*/ 1301117 h 1720655"/>
              <a:gd name="connsiteX710" fmla="*/ 10476472 w 12182600"/>
              <a:gd name="connsiteY710" fmla="*/ 1301117 h 1720655"/>
              <a:gd name="connsiteX711" fmla="*/ 10311968 w 12182600"/>
              <a:gd name="connsiteY711" fmla="*/ 1349463 h 1720655"/>
              <a:gd name="connsiteX712" fmla="*/ 9210272 w 12182600"/>
              <a:gd name="connsiteY712" fmla="*/ 1349463 h 1720655"/>
              <a:gd name="connsiteX713" fmla="*/ 9331534 w 12182600"/>
              <a:gd name="connsiteY713" fmla="*/ 1301117 h 1720655"/>
              <a:gd name="connsiteX714" fmla="*/ 9873922 w 12182600"/>
              <a:gd name="connsiteY714" fmla="*/ 1301117 h 1720655"/>
              <a:gd name="connsiteX715" fmla="*/ 9731980 w 12182600"/>
              <a:gd name="connsiteY715" fmla="*/ 1349463 h 1720655"/>
              <a:gd name="connsiteX716" fmla="*/ 8631222 w 12182600"/>
              <a:gd name="connsiteY716" fmla="*/ 1349463 h 1720655"/>
              <a:gd name="connsiteX717" fmla="*/ 8729924 w 12182600"/>
              <a:gd name="connsiteY717" fmla="*/ 1301117 h 1720655"/>
              <a:gd name="connsiteX718" fmla="*/ 9321193 w 12182600"/>
              <a:gd name="connsiteY718" fmla="*/ 1301117 h 1720655"/>
              <a:gd name="connsiteX719" fmla="*/ 9199932 w 12182600"/>
              <a:gd name="connsiteY719" fmla="*/ 1349463 h 1720655"/>
              <a:gd name="connsiteX720" fmla="*/ 8067213 w 12182600"/>
              <a:gd name="connsiteY720" fmla="*/ 1349463 h 1720655"/>
              <a:gd name="connsiteX721" fmla="*/ 8144294 w 12182600"/>
              <a:gd name="connsiteY721" fmla="*/ 1301117 h 1720655"/>
              <a:gd name="connsiteX722" fmla="*/ 8719583 w 12182600"/>
              <a:gd name="connsiteY722" fmla="*/ 1301117 h 1720655"/>
              <a:gd name="connsiteX723" fmla="*/ 8620881 w 12182600"/>
              <a:gd name="connsiteY723" fmla="*/ 1349463 h 1720655"/>
              <a:gd name="connsiteX724" fmla="*/ 7488162 w 12182600"/>
              <a:gd name="connsiteY724" fmla="*/ 1349463 h 1720655"/>
              <a:gd name="connsiteX725" fmla="*/ 7542684 w 12182600"/>
              <a:gd name="connsiteY725" fmla="*/ 1301117 h 1720655"/>
              <a:gd name="connsiteX726" fmla="*/ 8133954 w 12182600"/>
              <a:gd name="connsiteY726" fmla="*/ 1301117 h 1720655"/>
              <a:gd name="connsiteX727" fmla="*/ 8056872 w 12182600"/>
              <a:gd name="connsiteY727" fmla="*/ 1349463 h 1720655"/>
              <a:gd name="connsiteX728" fmla="*/ 6955175 w 12182600"/>
              <a:gd name="connsiteY728" fmla="*/ 1349463 h 1720655"/>
              <a:gd name="connsiteX729" fmla="*/ 6989015 w 12182600"/>
              <a:gd name="connsiteY729" fmla="*/ 1301117 h 1720655"/>
              <a:gd name="connsiteX730" fmla="*/ 7531404 w 12182600"/>
              <a:gd name="connsiteY730" fmla="*/ 1301117 h 1720655"/>
              <a:gd name="connsiteX731" fmla="*/ 7476883 w 12182600"/>
              <a:gd name="connsiteY731" fmla="*/ 1349463 h 1720655"/>
              <a:gd name="connsiteX732" fmla="*/ 6376125 w 12182600"/>
              <a:gd name="connsiteY732" fmla="*/ 1349463 h 1720655"/>
              <a:gd name="connsiteX733" fmla="*/ 6387405 w 12182600"/>
              <a:gd name="connsiteY733" fmla="*/ 1301117 h 1720655"/>
              <a:gd name="connsiteX734" fmla="*/ 6978675 w 12182600"/>
              <a:gd name="connsiteY734" fmla="*/ 1301117 h 1720655"/>
              <a:gd name="connsiteX735" fmla="*/ 6944834 w 12182600"/>
              <a:gd name="connsiteY735" fmla="*/ 1349463 h 1720655"/>
              <a:gd name="connsiteX736" fmla="*/ 5828096 w 12182600"/>
              <a:gd name="connsiteY736" fmla="*/ 1349463 h 1720655"/>
              <a:gd name="connsiteX737" fmla="*/ 5818696 w 12182600"/>
              <a:gd name="connsiteY737" fmla="*/ 1301117 h 1720655"/>
              <a:gd name="connsiteX738" fmla="*/ 6377065 w 12182600"/>
              <a:gd name="connsiteY738" fmla="*/ 1301117 h 1720655"/>
              <a:gd name="connsiteX739" fmla="*/ 6365785 w 12182600"/>
              <a:gd name="connsiteY739" fmla="*/ 1349463 h 1720655"/>
              <a:gd name="connsiteX740" fmla="*/ 5248106 w 12182600"/>
              <a:gd name="connsiteY740" fmla="*/ 1349463 h 1720655"/>
              <a:gd name="connsiteX741" fmla="*/ 5215206 w 12182600"/>
              <a:gd name="connsiteY741" fmla="*/ 1301117 h 1720655"/>
              <a:gd name="connsiteX742" fmla="*/ 5806476 w 12182600"/>
              <a:gd name="connsiteY742" fmla="*/ 1301117 h 1720655"/>
              <a:gd name="connsiteX743" fmla="*/ 5816816 w 12182600"/>
              <a:gd name="connsiteY743" fmla="*/ 1349463 h 1720655"/>
              <a:gd name="connsiteX744" fmla="*/ 4716058 w 12182600"/>
              <a:gd name="connsiteY744" fmla="*/ 1349463 h 1720655"/>
              <a:gd name="connsiteX745" fmla="*/ 4662477 w 12182600"/>
              <a:gd name="connsiteY745" fmla="*/ 1301117 h 1720655"/>
              <a:gd name="connsiteX746" fmla="*/ 5204866 w 12182600"/>
              <a:gd name="connsiteY746" fmla="*/ 1301117 h 1720655"/>
              <a:gd name="connsiteX747" fmla="*/ 5237766 w 12182600"/>
              <a:gd name="connsiteY747" fmla="*/ 1349463 h 1720655"/>
              <a:gd name="connsiteX748" fmla="*/ 4137009 w 12182600"/>
              <a:gd name="connsiteY748" fmla="*/ 1349463 h 1720655"/>
              <a:gd name="connsiteX749" fmla="*/ 4060867 w 12182600"/>
              <a:gd name="connsiteY749" fmla="*/ 1301117 h 1720655"/>
              <a:gd name="connsiteX750" fmla="*/ 4652137 w 12182600"/>
              <a:gd name="connsiteY750" fmla="*/ 1301117 h 1720655"/>
              <a:gd name="connsiteX751" fmla="*/ 4705718 w 12182600"/>
              <a:gd name="connsiteY751" fmla="*/ 1349463 h 1720655"/>
              <a:gd name="connsiteX752" fmla="*/ 3572999 w 12182600"/>
              <a:gd name="connsiteY752" fmla="*/ 1349463 h 1720655"/>
              <a:gd name="connsiteX753" fmla="*/ 3477117 w 12182600"/>
              <a:gd name="connsiteY753" fmla="*/ 1301117 h 1720655"/>
              <a:gd name="connsiteX754" fmla="*/ 4051467 w 12182600"/>
              <a:gd name="connsiteY754" fmla="*/ 1301117 h 1720655"/>
              <a:gd name="connsiteX755" fmla="*/ 4126669 w 12182600"/>
              <a:gd name="connsiteY755" fmla="*/ 1349463 h 1720655"/>
              <a:gd name="connsiteX756" fmla="*/ 2993950 w 12182600"/>
              <a:gd name="connsiteY756" fmla="*/ 1349463 h 1720655"/>
              <a:gd name="connsiteX757" fmla="*/ 2873628 w 12182600"/>
              <a:gd name="connsiteY757" fmla="*/ 1301117 h 1720655"/>
              <a:gd name="connsiteX758" fmla="*/ 3464898 w 12182600"/>
              <a:gd name="connsiteY758" fmla="*/ 1301117 h 1720655"/>
              <a:gd name="connsiteX759" fmla="*/ 3562659 w 12182600"/>
              <a:gd name="connsiteY759" fmla="*/ 1349463 h 1720655"/>
              <a:gd name="connsiteX760" fmla="*/ 2460960 w 12182600"/>
              <a:gd name="connsiteY760" fmla="*/ 1349463 h 1720655"/>
              <a:gd name="connsiteX761" fmla="*/ 2319959 w 12182600"/>
              <a:gd name="connsiteY761" fmla="*/ 1301117 h 1720655"/>
              <a:gd name="connsiteX762" fmla="*/ 2862347 w 12182600"/>
              <a:gd name="connsiteY762" fmla="*/ 1301117 h 1720655"/>
              <a:gd name="connsiteX763" fmla="*/ 2982670 w 12182600"/>
              <a:gd name="connsiteY763" fmla="*/ 1349463 h 1720655"/>
              <a:gd name="connsiteX764" fmla="*/ 1881911 w 12182600"/>
              <a:gd name="connsiteY764" fmla="*/ 1349463 h 1720655"/>
              <a:gd name="connsiteX765" fmla="*/ 1718349 w 12182600"/>
              <a:gd name="connsiteY765" fmla="*/ 1301117 h 1720655"/>
              <a:gd name="connsiteX766" fmla="*/ 2309619 w 12182600"/>
              <a:gd name="connsiteY766" fmla="*/ 1301117 h 1720655"/>
              <a:gd name="connsiteX767" fmla="*/ 2450620 w 12182600"/>
              <a:gd name="connsiteY767" fmla="*/ 1349463 h 1720655"/>
              <a:gd name="connsiteX768" fmla="*/ 1333882 w 12182600"/>
              <a:gd name="connsiteY768" fmla="*/ 1349463 h 1720655"/>
              <a:gd name="connsiteX769" fmla="*/ 1150579 w 12182600"/>
              <a:gd name="connsiteY769" fmla="*/ 1301117 h 1720655"/>
              <a:gd name="connsiteX770" fmla="*/ 1708949 w 12182600"/>
              <a:gd name="connsiteY770" fmla="*/ 1301117 h 1720655"/>
              <a:gd name="connsiteX771" fmla="*/ 1871571 w 12182600"/>
              <a:gd name="connsiteY771" fmla="*/ 1349463 h 1720655"/>
              <a:gd name="connsiteX772" fmla="*/ 754833 w 12182600"/>
              <a:gd name="connsiteY772" fmla="*/ 1349463 h 1720655"/>
              <a:gd name="connsiteX773" fmla="*/ 548029 w 12182600"/>
              <a:gd name="connsiteY773" fmla="*/ 1301117 h 1720655"/>
              <a:gd name="connsiteX774" fmla="*/ 1139299 w 12182600"/>
              <a:gd name="connsiteY774" fmla="*/ 1301117 h 1720655"/>
              <a:gd name="connsiteX775" fmla="*/ 1323542 w 12182600"/>
              <a:gd name="connsiteY775" fmla="*/ 1349463 h 1720655"/>
              <a:gd name="connsiteX776" fmla="*/ 11247285 w 12182600"/>
              <a:gd name="connsiteY776" fmla="*/ 1396168 h 1720655"/>
              <a:gd name="connsiteX777" fmla="*/ 11445628 w 12182600"/>
              <a:gd name="connsiteY777" fmla="*/ 1350281 h 1720655"/>
              <a:gd name="connsiteX778" fmla="*/ 11967336 w 12182600"/>
              <a:gd name="connsiteY778" fmla="*/ 1350281 h 1720655"/>
              <a:gd name="connsiteX779" fmla="*/ 11749252 w 12182600"/>
              <a:gd name="connsiteY779" fmla="*/ 1396168 h 1720655"/>
              <a:gd name="connsiteX780" fmla="*/ 10689855 w 12182600"/>
              <a:gd name="connsiteY780" fmla="*/ 1396168 h 1720655"/>
              <a:gd name="connsiteX781" fmla="*/ 10866578 w 12182600"/>
              <a:gd name="connsiteY781" fmla="*/ 1350281 h 1720655"/>
              <a:gd name="connsiteX782" fmla="*/ 11435288 w 12182600"/>
              <a:gd name="connsiteY782" fmla="*/ 1350281 h 1720655"/>
              <a:gd name="connsiteX783" fmla="*/ 11236945 w 12182600"/>
              <a:gd name="connsiteY783" fmla="*/ 1396168 h 1720655"/>
              <a:gd name="connsiteX784" fmla="*/ 10162506 w 12182600"/>
              <a:gd name="connsiteY784" fmla="*/ 1396168 h 1720655"/>
              <a:gd name="connsiteX785" fmla="*/ 10318548 w 12182600"/>
              <a:gd name="connsiteY785" fmla="*/ 1350281 h 1720655"/>
              <a:gd name="connsiteX786" fmla="*/ 10856238 w 12182600"/>
              <a:gd name="connsiteY786" fmla="*/ 1350281 h 1720655"/>
              <a:gd name="connsiteX787" fmla="*/ 10679514 w 12182600"/>
              <a:gd name="connsiteY787" fmla="*/ 1396168 h 1720655"/>
              <a:gd name="connsiteX788" fmla="*/ 9605078 w 12182600"/>
              <a:gd name="connsiteY788" fmla="*/ 1396168 h 1720655"/>
              <a:gd name="connsiteX789" fmla="*/ 9739500 w 12182600"/>
              <a:gd name="connsiteY789" fmla="*/ 1350281 h 1720655"/>
              <a:gd name="connsiteX790" fmla="*/ 10308208 w 12182600"/>
              <a:gd name="connsiteY790" fmla="*/ 1350281 h 1720655"/>
              <a:gd name="connsiteX791" fmla="*/ 10152166 w 12182600"/>
              <a:gd name="connsiteY791" fmla="*/ 1396168 h 1720655"/>
              <a:gd name="connsiteX792" fmla="*/ 9092769 w 12182600"/>
              <a:gd name="connsiteY792" fmla="*/ 1396168 h 1720655"/>
              <a:gd name="connsiteX793" fmla="*/ 9208391 w 12182600"/>
              <a:gd name="connsiteY793" fmla="*/ 1350281 h 1720655"/>
              <a:gd name="connsiteX794" fmla="*/ 9730099 w 12182600"/>
              <a:gd name="connsiteY794" fmla="*/ 1350281 h 1720655"/>
              <a:gd name="connsiteX795" fmla="*/ 9594738 w 12182600"/>
              <a:gd name="connsiteY795" fmla="*/ 1396168 h 1720655"/>
              <a:gd name="connsiteX796" fmla="*/ 8535340 w 12182600"/>
              <a:gd name="connsiteY796" fmla="*/ 1396168 h 1720655"/>
              <a:gd name="connsiteX797" fmla="*/ 8629341 w 12182600"/>
              <a:gd name="connsiteY797" fmla="*/ 1350281 h 1720655"/>
              <a:gd name="connsiteX798" fmla="*/ 9198990 w 12182600"/>
              <a:gd name="connsiteY798" fmla="*/ 1350281 h 1720655"/>
              <a:gd name="connsiteX799" fmla="*/ 9083369 w 12182600"/>
              <a:gd name="connsiteY799" fmla="*/ 1396168 h 1720655"/>
              <a:gd name="connsiteX800" fmla="*/ 7992012 w 12182600"/>
              <a:gd name="connsiteY800" fmla="*/ 1396168 h 1720655"/>
              <a:gd name="connsiteX801" fmla="*/ 8065332 w 12182600"/>
              <a:gd name="connsiteY801" fmla="*/ 1350281 h 1720655"/>
              <a:gd name="connsiteX802" fmla="*/ 8618061 w 12182600"/>
              <a:gd name="connsiteY802" fmla="*/ 1350281 h 1720655"/>
              <a:gd name="connsiteX803" fmla="*/ 8524060 w 12182600"/>
              <a:gd name="connsiteY803" fmla="*/ 1396168 h 1720655"/>
              <a:gd name="connsiteX804" fmla="*/ 7434582 w 12182600"/>
              <a:gd name="connsiteY804" fmla="*/ 1396168 h 1720655"/>
              <a:gd name="connsiteX805" fmla="*/ 7486283 w 12182600"/>
              <a:gd name="connsiteY805" fmla="*/ 1350281 h 1720655"/>
              <a:gd name="connsiteX806" fmla="*/ 8054993 w 12182600"/>
              <a:gd name="connsiteY806" fmla="*/ 1350281 h 1720655"/>
              <a:gd name="connsiteX807" fmla="*/ 7981671 w 12182600"/>
              <a:gd name="connsiteY807" fmla="*/ 1396168 h 1720655"/>
              <a:gd name="connsiteX808" fmla="*/ 6922274 w 12182600"/>
              <a:gd name="connsiteY808" fmla="*/ 1396168 h 1720655"/>
              <a:gd name="connsiteX809" fmla="*/ 6954235 w 12182600"/>
              <a:gd name="connsiteY809" fmla="*/ 1350281 h 1720655"/>
              <a:gd name="connsiteX810" fmla="*/ 7475943 w 12182600"/>
              <a:gd name="connsiteY810" fmla="*/ 1350281 h 1720655"/>
              <a:gd name="connsiteX811" fmla="*/ 7424243 w 12182600"/>
              <a:gd name="connsiteY811" fmla="*/ 1396168 h 1720655"/>
              <a:gd name="connsiteX812" fmla="*/ 6364844 w 12182600"/>
              <a:gd name="connsiteY812" fmla="*/ 1396168 h 1720655"/>
              <a:gd name="connsiteX813" fmla="*/ 6375185 w 12182600"/>
              <a:gd name="connsiteY813" fmla="*/ 1350281 h 1720655"/>
              <a:gd name="connsiteX814" fmla="*/ 6943895 w 12182600"/>
              <a:gd name="connsiteY814" fmla="*/ 1350281 h 1720655"/>
              <a:gd name="connsiteX815" fmla="*/ 6911934 w 12182600"/>
              <a:gd name="connsiteY815" fmla="*/ 1396168 h 1720655"/>
              <a:gd name="connsiteX816" fmla="*/ 5837497 w 12182600"/>
              <a:gd name="connsiteY816" fmla="*/ 1396168 h 1720655"/>
              <a:gd name="connsiteX817" fmla="*/ 5828096 w 12182600"/>
              <a:gd name="connsiteY817" fmla="*/ 1350281 h 1720655"/>
              <a:gd name="connsiteX818" fmla="*/ 6365785 w 12182600"/>
              <a:gd name="connsiteY818" fmla="*/ 1350281 h 1720655"/>
              <a:gd name="connsiteX819" fmla="*/ 6354504 w 12182600"/>
              <a:gd name="connsiteY819" fmla="*/ 1396168 h 1720655"/>
              <a:gd name="connsiteX820" fmla="*/ 5280067 w 12182600"/>
              <a:gd name="connsiteY820" fmla="*/ 1396168 h 1720655"/>
              <a:gd name="connsiteX821" fmla="*/ 5249046 w 12182600"/>
              <a:gd name="connsiteY821" fmla="*/ 1350281 h 1720655"/>
              <a:gd name="connsiteX822" fmla="*/ 5817756 w 12182600"/>
              <a:gd name="connsiteY822" fmla="*/ 1350281 h 1720655"/>
              <a:gd name="connsiteX823" fmla="*/ 5827157 w 12182600"/>
              <a:gd name="connsiteY823" fmla="*/ 1396168 h 1720655"/>
              <a:gd name="connsiteX824" fmla="*/ 4766818 w 12182600"/>
              <a:gd name="connsiteY824" fmla="*/ 1396168 h 1720655"/>
              <a:gd name="connsiteX825" fmla="*/ 4716997 w 12182600"/>
              <a:gd name="connsiteY825" fmla="*/ 1350281 h 1720655"/>
              <a:gd name="connsiteX826" fmla="*/ 5238706 w 12182600"/>
              <a:gd name="connsiteY826" fmla="*/ 1350281 h 1720655"/>
              <a:gd name="connsiteX827" fmla="*/ 5269726 w 12182600"/>
              <a:gd name="connsiteY827" fmla="*/ 1396168 h 1720655"/>
              <a:gd name="connsiteX828" fmla="*/ 4209389 w 12182600"/>
              <a:gd name="connsiteY828" fmla="*/ 1396168 h 1720655"/>
              <a:gd name="connsiteX829" fmla="*/ 4137949 w 12182600"/>
              <a:gd name="connsiteY829" fmla="*/ 1350281 h 1720655"/>
              <a:gd name="connsiteX830" fmla="*/ 4706657 w 12182600"/>
              <a:gd name="connsiteY830" fmla="*/ 1350281 h 1720655"/>
              <a:gd name="connsiteX831" fmla="*/ 4757419 w 12182600"/>
              <a:gd name="connsiteY831" fmla="*/ 1396168 h 1720655"/>
              <a:gd name="connsiteX832" fmla="*/ 3667001 w 12182600"/>
              <a:gd name="connsiteY832" fmla="*/ 1396168 h 1720655"/>
              <a:gd name="connsiteX833" fmla="*/ 3574879 w 12182600"/>
              <a:gd name="connsiteY833" fmla="*/ 1350281 h 1720655"/>
              <a:gd name="connsiteX834" fmla="*/ 4127608 w 12182600"/>
              <a:gd name="connsiteY834" fmla="*/ 1350281 h 1720655"/>
              <a:gd name="connsiteX835" fmla="*/ 4199989 w 12182600"/>
              <a:gd name="connsiteY835" fmla="*/ 1396168 h 1720655"/>
              <a:gd name="connsiteX836" fmla="*/ 3109571 w 12182600"/>
              <a:gd name="connsiteY836" fmla="*/ 1396168 h 1720655"/>
              <a:gd name="connsiteX837" fmla="*/ 2995829 w 12182600"/>
              <a:gd name="connsiteY837" fmla="*/ 1350281 h 1720655"/>
              <a:gd name="connsiteX838" fmla="*/ 3564539 w 12182600"/>
              <a:gd name="connsiteY838" fmla="*/ 1350281 h 1720655"/>
              <a:gd name="connsiteX839" fmla="*/ 3657600 w 12182600"/>
              <a:gd name="connsiteY839" fmla="*/ 1396168 h 1720655"/>
              <a:gd name="connsiteX840" fmla="*/ 2597263 w 12182600"/>
              <a:gd name="connsiteY840" fmla="*/ 1396168 h 1720655"/>
              <a:gd name="connsiteX841" fmla="*/ 2463781 w 12182600"/>
              <a:gd name="connsiteY841" fmla="*/ 1350281 h 1720655"/>
              <a:gd name="connsiteX842" fmla="*/ 2985489 w 12182600"/>
              <a:gd name="connsiteY842" fmla="*/ 1350281 h 1720655"/>
              <a:gd name="connsiteX843" fmla="*/ 3099231 w 12182600"/>
              <a:gd name="connsiteY843" fmla="*/ 1396168 h 1720655"/>
              <a:gd name="connsiteX844" fmla="*/ 2039834 w 12182600"/>
              <a:gd name="connsiteY844" fmla="*/ 1396168 h 1720655"/>
              <a:gd name="connsiteX845" fmla="*/ 1884732 w 12182600"/>
              <a:gd name="connsiteY845" fmla="*/ 1350281 h 1720655"/>
              <a:gd name="connsiteX846" fmla="*/ 2453441 w 12182600"/>
              <a:gd name="connsiteY846" fmla="*/ 1350281 h 1720655"/>
              <a:gd name="connsiteX847" fmla="*/ 2586923 w 12182600"/>
              <a:gd name="connsiteY847" fmla="*/ 1396168 h 1720655"/>
              <a:gd name="connsiteX848" fmla="*/ 1511545 w 12182600"/>
              <a:gd name="connsiteY848" fmla="*/ 1396168 h 1720655"/>
              <a:gd name="connsiteX849" fmla="*/ 1336702 w 12182600"/>
              <a:gd name="connsiteY849" fmla="*/ 1350281 h 1720655"/>
              <a:gd name="connsiteX850" fmla="*/ 1874390 w 12182600"/>
              <a:gd name="connsiteY850" fmla="*/ 1350281 h 1720655"/>
              <a:gd name="connsiteX851" fmla="*/ 2029493 w 12182600"/>
              <a:gd name="connsiteY851" fmla="*/ 1396168 h 1720655"/>
              <a:gd name="connsiteX852" fmla="*/ 955056 w 12182600"/>
              <a:gd name="connsiteY852" fmla="*/ 1396168 h 1720655"/>
              <a:gd name="connsiteX853" fmla="*/ 758592 w 12182600"/>
              <a:gd name="connsiteY853" fmla="*/ 1350281 h 1720655"/>
              <a:gd name="connsiteX854" fmla="*/ 1326362 w 12182600"/>
              <a:gd name="connsiteY854" fmla="*/ 1350281 h 1720655"/>
              <a:gd name="connsiteX855" fmla="*/ 1502146 w 12182600"/>
              <a:gd name="connsiteY855" fmla="*/ 1396168 h 1720655"/>
              <a:gd name="connsiteX856" fmla="*/ 442747 w 12182600"/>
              <a:gd name="connsiteY856" fmla="*/ 1396168 h 1720655"/>
              <a:gd name="connsiteX857" fmla="*/ 226544 w 12182600"/>
              <a:gd name="connsiteY857" fmla="*/ 1350281 h 1720655"/>
              <a:gd name="connsiteX858" fmla="*/ 748253 w 12182600"/>
              <a:gd name="connsiteY858" fmla="*/ 1350281 h 1720655"/>
              <a:gd name="connsiteX859" fmla="*/ 944716 w 12182600"/>
              <a:gd name="connsiteY859" fmla="*/ 1396168 h 1720655"/>
              <a:gd name="connsiteX860" fmla="*/ 59886 w 12182600"/>
              <a:gd name="connsiteY860" fmla="*/ 1430132 h 1720655"/>
              <a:gd name="connsiteX861" fmla="*/ 0 w 12182600"/>
              <a:gd name="connsiteY861" fmla="*/ 1418292 h 1720655"/>
              <a:gd name="connsiteX862" fmla="*/ 0 w 12182600"/>
              <a:gd name="connsiteY862" fmla="*/ 1419932 h 1720655"/>
              <a:gd name="connsiteX863" fmla="*/ 78750 w 12182600"/>
              <a:gd name="connsiteY863" fmla="*/ 1433862 h 1720655"/>
              <a:gd name="connsiteX864" fmla="*/ 81781 w 12182600"/>
              <a:gd name="connsiteY864" fmla="*/ 1433862 h 1720655"/>
              <a:gd name="connsiteX865" fmla="*/ 59886 w 12182600"/>
              <a:gd name="connsiteY865" fmla="*/ 1430132 h 1720655"/>
              <a:gd name="connsiteX866" fmla="*/ 0 w 12182600"/>
              <a:gd name="connsiteY866" fmla="*/ 1434680 h 1720655"/>
              <a:gd name="connsiteX867" fmla="*/ 82889 w 12182600"/>
              <a:gd name="connsiteY867" fmla="*/ 1434680 h 1720655"/>
              <a:gd name="connsiteX868" fmla="*/ 78750 w 12182600"/>
              <a:gd name="connsiteY868" fmla="*/ 1433862 h 1720655"/>
              <a:gd name="connsiteX869" fmla="*/ 0 w 12182600"/>
              <a:gd name="connsiteY869" fmla="*/ 1433862 h 1720655"/>
              <a:gd name="connsiteX870" fmla="*/ 6894074 w 12182600"/>
              <a:gd name="connsiteY870" fmla="*/ 1436320 h 1720655"/>
              <a:gd name="connsiteX871" fmla="*/ 6921333 w 12182600"/>
              <a:gd name="connsiteY871" fmla="*/ 1396988 h 1720655"/>
              <a:gd name="connsiteX872" fmla="*/ 7424243 w 12182600"/>
              <a:gd name="connsiteY872" fmla="*/ 1396988 h 1720655"/>
              <a:gd name="connsiteX873" fmla="*/ 7380061 w 12182600"/>
              <a:gd name="connsiteY873" fmla="*/ 1436320 h 1720655"/>
              <a:gd name="connsiteX874" fmla="*/ 6355445 w 12182600"/>
              <a:gd name="connsiteY874" fmla="*/ 1436320 h 1720655"/>
              <a:gd name="connsiteX875" fmla="*/ 6364844 w 12182600"/>
              <a:gd name="connsiteY875" fmla="*/ 1396988 h 1720655"/>
              <a:gd name="connsiteX876" fmla="*/ 6911934 w 12182600"/>
              <a:gd name="connsiteY876" fmla="*/ 1396988 h 1720655"/>
              <a:gd name="connsiteX877" fmla="*/ 6884673 w 12182600"/>
              <a:gd name="connsiteY877" fmla="*/ 1436320 h 1720655"/>
              <a:gd name="connsiteX878" fmla="*/ 5845017 w 12182600"/>
              <a:gd name="connsiteY878" fmla="*/ 1436320 h 1720655"/>
              <a:gd name="connsiteX879" fmla="*/ 5837497 w 12182600"/>
              <a:gd name="connsiteY879" fmla="*/ 1396988 h 1720655"/>
              <a:gd name="connsiteX880" fmla="*/ 6354504 w 12182600"/>
              <a:gd name="connsiteY880" fmla="*/ 1396988 h 1720655"/>
              <a:gd name="connsiteX881" fmla="*/ 6345105 w 12182600"/>
              <a:gd name="connsiteY881" fmla="*/ 1436320 h 1720655"/>
              <a:gd name="connsiteX882" fmla="*/ 5306388 w 12182600"/>
              <a:gd name="connsiteY882" fmla="*/ 1436320 h 1720655"/>
              <a:gd name="connsiteX883" fmla="*/ 5280067 w 12182600"/>
              <a:gd name="connsiteY883" fmla="*/ 1396988 h 1720655"/>
              <a:gd name="connsiteX884" fmla="*/ 5827157 w 12182600"/>
              <a:gd name="connsiteY884" fmla="*/ 1396988 h 1720655"/>
              <a:gd name="connsiteX885" fmla="*/ 5835616 w 12182600"/>
              <a:gd name="connsiteY885" fmla="*/ 1436320 h 1720655"/>
              <a:gd name="connsiteX886" fmla="*/ 4811939 w 12182600"/>
              <a:gd name="connsiteY886" fmla="*/ 1436320 h 1720655"/>
              <a:gd name="connsiteX887" fmla="*/ 4768699 w 12182600"/>
              <a:gd name="connsiteY887" fmla="*/ 1396988 h 1720655"/>
              <a:gd name="connsiteX888" fmla="*/ 5270668 w 12182600"/>
              <a:gd name="connsiteY888" fmla="*/ 1396988 h 1720655"/>
              <a:gd name="connsiteX889" fmla="*/ 5297928 w 12182600"/>
              <a:gd name="connsiteY889" fmla="*/ 1436320 h 1720655"/>
              <a:gd name="connsiteX890" fmla="*/ 4272371 w 12182600"/>
              <a:gd name="connsiteY890" fmla="*/ 1436320 h 1720655"/>
              <a:gd name="connsiteX891" fmla="*/ 4211269 w 12182600"/>
              <a:gd name="connsiteY891" fmla="*/ 1396988 h 1720655"/>
              <a:gd name="connsiteX892" fmla="*/ 4758359 w 12182600"/>
              <a:gd name="connsiteY892" fmla="*/ 1396988 h 1720655"/>
              <a:gd name="connsiteX893" fmla="*/ 4801600 w 12182600"/>
              <a:gd name="connsiteY893" fmla="*/ 1436320 h 1720655"/>
              <a:gd name="connsiteX894" fmla="*/ 3747842 w 12182600"/>
              <a:gd name="connsiteY894" fmla="*/ 1436320 h 1720655"/>
              <a:gd name="connsiteX895" fmla="*/ 3669821 w 12182600"/>
              <a:gd name="connsiteY895" fmla="*/ 1396988 h 1720655"/>
              <a:gd name="connsiteX896" fmla="*/ 4201870 w 12182600"/>
              <a:gd name="connsiteY896" fmla="*/ 1396988 h 1720655"/>
              <a:gd name="connsiteX897" fmla="*/ 4262970 w 12182600"/>
              <a:gd name="connsiteY897" fmla="*/ 1436320 h 1720655"/>
              <a:gd name="connsiteX898" fmla="*/ 91182 w 12182600"/>
              <a:gd name="connsiteY898" fmla="*/ 1436320 h 1720655"/>
              <a:gd name="connsiteX899" fmla="*/ 93986 w 12182600"/>
              <a:gd name="connsiteY899" fmla="*/ 1436320 h 1720655"/>
              <a:gd name="connsiteX900" fmla="*/ 85541 w 12182600"/>
              <a:gd name="connsiteY900" fmla="*/ 1434680 h 1720655"/>
              <a:gd name="connsiteX901" fmla="*/ 82889 w 12182600"/>
              <a:gd name="connsiteY901" fmla="*/ 1434680 h 1720655"/>
              <a:gd name="connsiteX902" fmla="*/ 288203 w 12182600"/>
              <a:gd name="connsiteY902" fmla="*/ 1474832 h 1720655"/>
              <a:gd name="connsiteX903" fmla="*/ 292345 w 12182600"/>
              <a:gd name="connsiteY903" fmla="*/ 1474832 h 1720655"/>
              <a:gd name="connsiteX904" fmla="*/ 98207 w 12182600"/>
              <a:gd name="connsiteY904" fmla="*/ 1437139 h 1720655"/>
              <a:gd name="connsiteX905" fmla="*/ 94942 w 12182600"/>
              <a:gd name="connsiteY905" fmla="*/ 1437139 h 1720655"/>
              <a:gd name="connsiteX906" fmla="*/ 0 w 12182600"/>
              <a:gd name="connsiteY906" fmla="*/ 1475651 h 1720655"/>
              <a:gd name="connsiteX907" fmla="*/ 292404 w 12182600"/>
              <a:gd name="connsiteY907" fmla="*/ 1475651 h 1720655"/>
              <a:gd name="connsiteX908" fmla="*/ 288203 w 12182600"/>
              <a:gd name="connsiteY908" fmla="*/ 1474832 h 1720655"/>
              <a:gd name="connsiteX909" fmla="*/ 0 w 12182600"/>
              <a:gd name="connsiteY909" fmla="*/ 1474832 h 1720655"/>
              <a:gd name="connsiteX910" fmla="*/ 10899478 w 12182600"/>
              <a:gd name="connsiteY910" fmla="*/ 1476471 h 1720655"/>
              <a:gd name="connsiteX911" fmla="*/ 11071502 w 12182600"/>
              <a:gd name="connsiteY911" fmla="*/ 1436320 h 1720655"/>
              <a:gd name="connsiteX912" fmla="*/ 11075261 w 12182600"/>
              <a:gd name="connsiteY912" fmla="*/ 1436320 h 1720655"/>
              <a:gd name="connsiteX913" fmla="*/ 11244464 w 12182600"/>
              <a:gd name="connsiteY913" fmla="*/ 1396988 h 1720655"/>
              <a:gd name="connsiteX914" fmla="*/ 11746432 w 12182600"/>
              <a:gd name="connsiteY914" fmla="*/ 1396988 h 1720655"/>
              <a:gd name="connsiteX915" fmla="*/ 11561249 w 12182600"/>
              <a:gd name="connsiteY915" fmla="*/ 1436320 h 1720655"/>
              <a:gd name="connsiteX916" fmla="*/ 11556550 w 12182600"/>
              <a:gd name="connsiteY916" fmla="*/ 1436320 h 1720655"/>
              <a:gd name="connsiteX917" fmla="*/ 11367607 w 12182600"/>
              <a:gd name="connsiteY917" fmla="*/ 1476471 h 1720655"/>
              <a:gd name="connsiteX918" fmla="*/ 10379650 w 12182600"/>
              <a:gd name="connsiteY918" fmla="*/ 1476471 h 1720655"/>
              <a:gd name="connsiteX919" fmla="*/ 10532873 w 12182600"/>
              <a:gd name="connsiteY919" fmla="*/ 1436320 h 1720655"/>
              <a:gd name="connsiteX920" fmla="*/ 10535693 w 12182600"/>
              <a:gd name="connsiteY920" fmla="*/ 1436320 h 1720655"/>
              <a:gd name="connsiteX921" fmla="*/ 10687035 w 12182600"/>
              <a:gd name="connsiteY921" fmla="*/ 1396988 h 1720655"/>
              <a:gd name="connsiteX922" fmla="*/ 11234124 w 12182600"/>
              <a:gd name="connsiteY922" fmla="*/ 1396988 h 1720655"/>
              <a:gd name="connsiteX923" fmla="*/ 11064921 w 12182600"/>
              <a:gd name="connsiteY923" fmla="*/ 1436320 h 1720655"/>
              <a:gd name="connsiteX924" fmla="*/ 11062101 w 12182600"/>
              <a:gd name="connsiteY924" fmla="*/ 1436320 h 1720655"/>
              <a:gd name="connsiteX925" fmla="*/ 10890079 w 12182600"/>
              <a:gd name="connsiteY925" fmla="*/ 1476471 h 1720655"/>
              <a:gd name="connsiteX926" fmla="*/ 9887083 w 12182600"/>
              <a:gd name="connsiteY926" fmla="*/ 1476471 h 1720655"/>
              <a:gd name="connsiteX927" fmla="*/ 10022444 w 12182600"/>
              <a:gd name="connsiteY927" fmla="*/ 1436320 h 1720655"/>
              <a:gd name="connsiteX928" fmla="*/ 10026204 w 12182600"/>
              <a:gd name="connsiteY928" fmla="*/ 1436320 h 1720655"/>
              <a:gd name="connsiteX929" fmla="*/ 10159686 w 12182600"/>
              <a:gd name="connsiteY929" fmla="*/ 1396988 h 1720655"/>
              <a:gd name="connsiteX930" fmla="*/ 10676696 w 12182600"/>
              <a:gd name="connsiteY930" fmla="*/ 1396988 h 1720655"/>
              <a:gd name="connsiteX931" fmla="*/ 10526293 w 12182600"/>
              <a:gd name="connsiteY931" fmla="*/ 1436320 h 1720655"/>
              <a:gd name="connsiteX932" fmla="*/ 10522533 w 12182600"/>
              <a:gd name="connsiteY932" fmla="*/ 1436320 h 1720655"/>
              <a:gd name="connsiteX933" fmla="*/ 10369310 w 12182600"/>
              <a:gd name="connsiteY933" fmla="*/ 1476471 h 1720655"/>
              <a:gd name="connsiteX934" fmla="*/ 9367254 w 12182600"/>
              <a:gd name="connsiteY934" fmla="*/ 1476471 h 1720655"/>
              <a:gd name="connsiteX935" fmla="*/ 9484756 w 12182600"/>
              <a:gd name="connsiteY935" fmla="*/ 1436320 h 1720655"/>
              <a:gd name="connsiteX936" fmla="*/ 9486635 w 12182600"/>
              <a:gd name="connsiteY936" fmla="*/ 1436320 h 1720655"/>
              <a:gd name="connsiteX937" fmla="*/ 9602257 w 12182600"/>
              <a:gd name="connsiteY937" fmla="*/ 1396988 h 1720655"/>
              <a:gd name="connsiteX938" fmla="*/ 10149345 w 12182600"/>
              <a:gd name="connsiteY938" fmla="*/ 1396988 h 1720655"/>
              <a:gd name="connsiteX939" fmla="*/ 10015864 w 12182600"/>
              <a:gd name="connsiteY939" fmla="*/ 1436320 h 1720655"/>
              <a:gd name="connsiteX940" fmla="*/ 10013044 w 12182600"/>
              <a:gd name="connsiteY940" fmla="*/ 1436320 h 1720655"/>
              <a:gd name="connsiteX941" fmla="*/ 9877683 w 12182600"/>
              <a:gd name="connsiteY941" fmla="*/ 1476471 h 1720655"/>
              <a:gd name="connsiteX942" fmla="*/ 8889726 w 12182600"/>
              <a:gd name="connsiteY942" fmla="*/ 1476471 h 1720655"/>
              <a:gd name="connsiteX943" fmla="*/ 8990307 w 12182600"/>
              <a:gd name="connsiteY943" fmla="*/ 1436320 h 1720655"/>
              <a:gd name="connsiteX944" fmla="*/ 8992187 w 12182600"/>
              <a:gd name="connsiteY944" fmla="*/ 1436320 h 1720655"/>
              <a:gd name="connsiteX945" fmla="*/ 9090889 w 12182600"/>
              <a:gd name="connsiteY945" fmla="*/ 1396988 h 1720655"/>
              <a:gd name="connsiteX946" fmla="*/ 9592858 w 12182600"/>
              <a:gd name="connsiteY946" fmla="*/ 1396988 h 1720655"/>
              <a:gd name="connsiteX947" fmla="*/ 9478175 w 12182600"/>
              <a:gd name="connsiteY947" fmla="*/ 1436320 h 1720655"/>
              <a:gd name="connsiteX948" fmla="*/ 9475355 w 12182600"/>
              <a:gd name="connsiteY948" fmla="*/ 1436320 h 1720655"/>
              <a:gd name="connsiteX949" fmla="*/ 9357853 w 12182600"/>
              <a:gd name="connsiteY949" fmla="*/ 1476471 h 1720655"/>
              <a:gd name="connsiteX950" fmla="*/ 8369897 w 12182600"/>
              <a:gd name="connsiteY950" fmla="*/ 1476471 h 1720655"/>
              <a:gd name="connsiteX951" fmla="*/ 8450739 w 12182600"/>
              <a:gd name="connsiteY951" fmla="*/ 1436320 h 1720655"/>
              <a:gd name="connsiteX952" fmla="*/ 8452619 w 12182600"/>
              <a:gd name="connsiteY952" fmla="*/ 1436320 h 1720655"/>
              <a:gd name="connsiteX953" fmla="*/ 8533460 w 12182600"/>
              <a:gd name="connsiteY953" fmla="*/ 1396988 h 1720655"/>
              <a:gd name="connsiteX954" fmla="*/ 9080549 w 12182600"/>
              <a:gd name="connsiteY954" fmla="*/ 1396988 h 1720655"/>
              <a:gd name="connsiteX955" fmla="*/ 8981847 w 12182600"/>
              <a:gd name="connsiteY955" fmla="*/ 1436320 h 1720655"/>
              <a:gd name="connsiteX956" fmla="*/ 8979967 w 12182600"/>
              <a:gd name="connsiteY956" fmla="*/ 1436320 h 1720655"/>
              <a:gd name="connsiteX957" fmla="*/ 8880326 w 12182600"/>
              <a:gd name="connsiteY957" fmla="*/ 1476471 h 1720655"/>
              <a:gd name="connsiteX958" fmla="*/ 7863229 w 12182600"/>
              <a:gd name="connsiteY958" fmla="*/ 1476471 h 1720655"/>
              <a:gd name="connsiteX959" fmla="*/ 7927150 w 12182600"/>
              <a:gd name="connsiteY959" fmla="*/ 1436320 h 1720655"/>
              <a:gd name="connsiteX960" fmla="*/ 7928091 w 12182600"/>
              <a:gd name="connsiteY960" fmla="*/ 1436320 h 1720655"/>
              <a:gd name="connsiteX961" fmla="*/ 7991072 w 12182600"/>
              <a:gd name="connsiteY961" fmla="*/ 1396988 h 1720655"/>
              <a:gd name="connsiteX962" fmla="*/ 8523121 w 12182600"/>
              <a:gd name="connsiteY962" fmla="*/ 1396988 h 1720655"/>
              <a:gd name="connsiteX963" fmla="*/ 8443219 w 12182600"/>
              <a:gd name="connsiteY963" fmla="*/ 1436320 h 1720655"/>
              <a:gd name="connsiteX964" fmla="*/ 8441338 w 12182600"/>
              <a:gd name="connsiteY964" fmla="*/ 1436320 h 1720655"/>
              <a:gd name="connsiteX965" fmla="*/ 8359558 w 12182600"/>
              <a:gd name="connsiteY965" fmla="*/ 1476471 h 1720655"/>
              <a:gd name="connsiteX966" fmla="*/ 7343401 w 12182600"/>
              <a:gd name="connsiteY966" fmla="*/ 1476471 h 1720655"/>
              <a:gd name="connsiteX967" fmla="*/ 7388521 w 12182600"/>
              <a:gd name="connsiteY967" fmla="*/ 1436320 h 1720655"/>
              <a:gd name="connsiteX968" fmla="*/ 7389462 w 12182600"/>
              <a:gd name="connsiteY968" fmla="*/ 1436320 h 1720655"/>
              <a:gd name="connsiteX969" fmla="*/ 7433642 w 12182600"/>
              <a:gd name="connsiteY969" fmla="*/ 1396988 h 1720655"/>
              <a:gd name="connsiteX970" fmla="*/ 7980732 w 12182600"/>
              <a:gd name="connsiteY970" fmla="*/ 1396988 h 1720655"/>
              <a:gd name="connsiteX971" fmla="*/ 7918690 w 12182600"/>
              <a:gd name="connsiteY971" fmla="*/ 1436320 h 1720655"/>
              <a:gd name="connsiteX972" fmla="*/ 7916811 w 12182600"/>
              <a:gd name="connsiteY972" fmla="*/ 1436320 h 1720655"/>
              <a:gd name="connsiteX973" fmla="*/ 7853829 w 12182600"/>
              <a:gd name="connsiteY973" fmla="*/ 1476471 h 1720655"/>
              <a:gd name="connsiteX974" fmla="*/ 3308855 w 12182600"/>
              <a:gd name="connsiteY974" fmla="*/ 1476471 h 1720655"/>
              <a:gd name="connsiteX975" fmla="*/ 3210153 w 12182600"/>
              <a:gd name="connsiteY975" fmla="*/ 1436320 h 1720655"/>
              <a:gd name="connsiteX976" fmla="*/ 3209213 w 12182600"/>
              <a:gd name="connsiteY976" fmla="*/ 1436320 h 1720655"/>
              <a:gd name="connsiteX977" fmla="*/ 3111452 w 12182600"/>
              <a:gd name="connsiteY977" fmla="*/ 1396988 h 1720655"/>
              <a:gd name="connsiteX978" fmla="*/ 3659481 w 12182600"/>
              <a:gd name="connsiteY978" fmla="*/ 1396988 h 1720655"/>
              <a:gd name="connsiteX979" fmla="*/ 3738442 w 12182600"/>
              <a:gd name="connsiteY979" fmla="*/ 1436320 h 1720655"/>
              <a:gd name="connsiteX980" fmla="*/ 3739381 w 12182600"/>
              <a:gd name="connsiteY980" fmla="*/ 1436320 h 1720655"/>
              <a:gd name="connsiteX981" fmla="*/ 3820223 w 12182600"/>
              <a:gd name="connsiteY981" fmla="*/ 1476471 h 1720655"/>
              <a:gd name="connsiteX982" fmla="*/ 2832267 w 12182600"/>
              <a:gd name="connsiteY982" fmla="*/ 1476471 h 1720655"/>
              <a:gd name="connsiteX983" fmla="*/ 2716646 w 12182600"/>
              <a:gd name="connsiteY983" fmla="*/ 1436320 h 1720655"/>
              <a:gd name="connsiteX984" fmla="*/ 2713825 w 12182600"/>
              <a:gd name="connsiteY984" fmla="*/ 1436320 h 1720655"/>
              <a:gd name="connsiteX985" fmla="*/ 2600084 w 12182600"/>
              <a:gd name="connsiteY985" fmla="*/ 1396988 h 1720655"/>
              <a:gd name="connsiteX986" fmla="*/ 3102051 w 12182600"/>
              <a:gd name="connsiteY986" fmla="*/ 1396988 h 1720655"/>
              <a:gd name="connsiteX987" fmla="*/ 3199813 w 12182600"/>
              <a:gd name="connsiteY987" fmla="*/ 1436320 h 1720655"/>
              <a:gd name="connsiteX988" fmla="*/ 3201694 w 12182600"/>
              <a:gd name="connsiteY988" fmla="*/ 1436320 h 1720655"/>
              <a:gd name="connsiteX989" fmla="*/ 3300394 w 12182600"/>
              <a:gd name="connsiteY989" fmla="*/ 1476471 h 1720655"/>
              <a:gd name="connsiteX990" fmla="*/ 2310559 w 12182600"/>
              <a:gd name="connsiteY990" fmla="*/ 1476471 h 1720655"/>
              <a:gd name="connsiteX991" fmla="*/ 2176136 w 12182600"/>
              <a:gd name="connsiteY991" fmla="*/ 1436320 h 1720655"/>
              <a:gd name="connsiteX992" fmla="*/ 2174256 w 12182600"/>
              <a:gd name="connsiteY992" fmla="*/ 1436320 h 1720655"/>
              <a:gd name="connsiteX993" fmla="*/ 2041714 w 12182600"/>
              <a:gd name="connsiteY993" fmla="*/ 1396988 h 1720655"/>
              <a:gd name="connsiteX994" fmla="*/ 2588804 w 12182600"/>
              <a:gd name="connsiteY994" fmla="*/ 1396988 h 1720655"/>
              <a:gd name="connsiteX995" fmla="*/ 2703485 w 12182600"/>
              <a:gd name="connsiteY995" fmla="*/ 1436320 h 1720655"/>
              <a:gd name="connsiteX996" fmla="*/ 2705364 w 12182600"/>
              <a:gd name="connsiteY996" fmla="*/ 1436320 h 1720655"/>
              <a:gd name="connsiteX997" fmla="*/ 2821927 w 12182600"/>
              <a:gd name="connsiteY997" fmla="*/ 1476471 h 1720655"/>
              <a:gd name="connsiteX998" fmla="*/ 1819870 w 12182600"/>
              <a:gd name="connsiteY998" fmla="*/ 1476471 h 1720655"/>
              <a:gd name="connsiteX999" fmla="*/ 1667587 w 12182600"/>
              <a:gd name="connsiteY999" fmla="*/ 1436320 h 1720655"/>
              <a:gd name="connsiteX1000" fmla="*/ 1664767 w 12182600"/>
              <a:gd name="connsiteY1000" fmla="*/ 1436320 h 1720655"/>
              <a:gd name="connsiteX1001" fmla="*/ 1515305 w 12182600"/>
              <a:gd name="connsiteY1001" fmla="*/ 1396988 h 1720655"/>
              <a:gd name="connsiteX1002" fmla="*/ 2032313 w 12182600"/>
              <a:gd name="connsiteY1002" fmla="*/ 1396988 h 1720655"/>
              <a:gd name="connsiteX1003" fmla="*/ 2164856 w 12182600"/>
              <a:gd name="connsiteY1003" fmla="*/ 1436320 h 1720655"/>
              <a:gd name="connsiteX1004" fmla="*/ 2167677 w 12182600"/>
              <a:gd name="connsiteY1004" fmla="*/ 1436320 h 1720655"/>
              <a:gd name="connsiteX1005" fmla="*/ 2302099 w 12182600"/>
              <a:gd name="connsiteY1005" fmla="*/ 1476471 h 1720655"/>
              <a:gd name="connsiteX1006" fmla="*/ 1299101 w 12182600"/>
              <a:gd name="connsiteY1006" fmla="*/ 1476471 h 1720655"/>
              <a:gd name="connsiteX1007" fmla="*/ 1128959 w 12182600"/>
              <a:gd name="connsiteY1007" fmla="*/ 1436320 h 1720655"/>
              <a:gd name="connsiteX1008" fmla="*/ 1126138 w 12182600"/>
              <a:gd name="connsiteY1008" fmla="*/ 1436320 h 1720655"/>
              <a:gd name="connsiteX1009" fmla="*/ 958816 w 12182600"/>
              <a:gd name="connsiteY1009" fmla="*/ 1396988 h 1720655"/>
              <a:gd name="connsiteX1010" fmla="*/ 1505904 w 12182600"/>
              <a:gd name="connsiteY1010" fmla="*/ 1396988 h 1720655"/>
              <a:gd name="connsiteX1011" fmla="*/ 1655368 w 12182600"/>
              <a:gd name="connsiteY1011" fmla="*/ 1436320 h 1720655"/>
              <a:gd name="connsiteX1012" fmla="*/ 1658188 w 12182600"/>
              <a:gd name="connsiteY1012" fmla="*/ 1436320 h 1720655"/>
              <a:gd name="connsiteX1013" fmla="*/ 1810471 w 12182600"/>
              <a:gd name="connsiteY1013" fmla="*/ 1476471 h 1720655"/>
              <a:gd name="connsiteX1014" fmla="*/ 820634 w 12182600"/>
              <a:gd name="connsiteY1014" fmla="*/ 1476471 h 1720655"/>
              <a:gd name="connsiteX1015" fmla="*/ 633570 w 12182600"/>
              <a:gd name="connsiteY1015" fmla="*/ 1436320 h 1720655"/>
              <a:gd name="connsiteX1016" fmla="*/ 630750 w 12182600"/>
              <a:gd name="connsiteY1016" fmla="*/ 1436320 h 1720655"/>
              <a:gd name="connsiteX1017" fmla="*/ 445567 w 12182600"/>
              <a:gd name="connsiteY1017" fmla="*/ 1396988 h 1720655"/>
              <a:gd name="connsiteX1018" fmla="*/ 948476 w 12182600"/>
              <a:gd name="connsiteY1018" fmla="*/ 1396988 h 1720655"/>
              <a:gd name="connsiteX1019" fmla="*/ 1116739 w 12182600"/>
              <a:gd name="connsiteY1019" fmla="*/ 1436320 h 1720655"/>
              <a:gd name="connsiteX1020" fmla="*/ 1118618 w 12182600"/>
              <a:gd name="connsiteY1020" fmla="*/ 1436320 h 1720655"/>
              <a:gd name="connsiteX1021" fmla="*/ 1289701 w 12182600"/>
              <a:gd name="connsiteY1021" fmla="*/ 1476471 h 1720655"/>
              <a:gd name="connsiteX1022" fmla="*/ 300805 w 12182600"/>
              <a:gd name="connsiteY1022" fmla="*/ 1477290 h 1720655"/>
              <a:gd name="connsiteX1023" fmla="*/ 303645 w 12182600"/>
              <a:gd name="connsiteY1023" fmla="*/ 1477290 h 1720655"/>
              <a:gd name="connsiteX1024" fmla="*/ 295165 w 12182600"/>
              <a:gd name="connsiteY1024" fmla="*/ 1475651 h 1720655"/>
              <a:gd name="connsiteX1025" fmla="*/ 292404 w 12182600"/>
              <a:gd name="connsiteY1025" fmla="*/ 1475651 h 1720655"/>
              <a:gd name="connsiteX1026" fmla="*/ 11206863 w 12182600"/>
              <a:gd name="connsiteY1026" fmla="*/ 1512525 h 1720655"/>
              <a:gd name="connsiteX1027" fmla="*/ 11374186 w 12182600"/>
              <a:gd name="connsiteY1027" fmla="*/ 1477290 h 1720655"/>
              <a:gd name="connsiteX1028" fmla="*/ 11377007 w 12182600"/>
              <a:gd name="connsiteY1028" fmla="*/ 1477290 h 1720655"/>
              <a:gd name="connsiteX1029" fmla="*/ 11565950 w 12182600"/>
              <a:gd name="connsiteY1029" fmla="*/ 1437139 h 1720655"/>
              <a:gd name="connsiteX1030" fmla="*/ 12095178 w 12182600"/>
              <a:gd name="connsiteY1030" fmla="*/ 1437139 h 1720655"/>
              <a:gd name="connsiteX1031" fmla="*/ 11887434 w 12182600"/>
              <a:gd name="connsiteY1031" fmla="*/ 1477290 h 1720655"/>
              <a:gd name="connsiteX1032" fmla="*/ 11884616 w 12182600"/>
              <a:gd name="connsiteY1032" fmla="*/ 1477290 h 1720655"/>
              <a:gd name="connsiteX1033" fmla="*/ 11701312 w 12182600"/>
              <a:gd name="connsiteY1033" fmla="*/ 1512525 h 1720655"/>
              <a:gd name="connsiteX1034" fmla="*/ 10744375 w 12182600"/>
              <a:gd name="connsiteY1034" fmla="*/ 1512525 h 1720655"/>
              <a:gd name="connsiteX1035" fmla="*/ 10896659 w 12182600"/>
              <a:gd name="connsiteY1035" fmla="*/ 1477290 h 1720655"/>
              <a:gd name="connsiteX1036" fmla="*/ 11363847 w 12182600"/>
              <a:gd name="connsiteY1036" fmla="*/ 1477290 h 1720655"/>
              <a:gd name="connsiteX1037" fmla="*/ 11197463 w 12182600"/>
              <a:gd name="connsiteY1037" fmla="*/ 1512525 h 1720655"/>
              <a:gd name="connsiteX1038" fmla="*/ 10241468 w 12182600"/>
              <a:gd name="connsiteY1038" fmla="*/ 1512525 h 1720655"/>
              <a:gd name="connsiteX1039" fmla="*/ 10376830 w 12182600"/>
              <a:gd name="connsiteY1039" fmla="*/ 1477290 h 1720655"/>
              <a:gd name="connsiteX1040" fmla="*/ 10887258 w 12182600"/>
              <a:gd name="connsiteY1040" fmla="*/ 1477290 h 1720655"/>
              <a:gd name="connsiteX1041" fmla="*/ 10735915 w 12182600"/>
              <a:gd name="connsiteY1041" fmla="*/ 1512525 h 1720655"/>
              <a:gd name="connsiteX1042" fmla="*/ 9764881 w 12182600"/>
              <a:gd name="connsiteY1042" fmla="*/ 1512525 h 1720655"/>
              <a:gd name="connsiteX1043" fmla="*/ 9885202 w 12182600"/>
              <a:gd name="connsiteY1043" fmla="*/ 1477290 h 1720655"/>
              <a:gd name="connsiteX1044" fmla="*/ 10367430 w 12182600"/>
              <a:gd name="connsiteY1044" fmla="*/ 1477290 h 1720655"/>
              <a:gd name="connsiteX1045" fmla="*/ 10232068 w 12182600"/>
              <a:gd name="connsiteY1045" fmla="*/ 1512525 h 1720655"/>
              <a:gd name="connsiteX1046" fmla="*/ 9261972 w 12182600"/>
              <a:gd name="connsiteY1046" fmla="*/ 1512525 h 1720655"/>
              <a:gd name="connsiteX1047" fmla="*/ 9365373 w 12182600"/>
              <a:gd name="connsiteY1047" fmla="*/ 1477290 h 1720655"/>
              <a:gd name="connsiteX1048" fmla="*/ 9875801 w 12182600"/>
              <a:gd name="connsiteY1048" fmla="*/ 1477290 h 1720655"/>
              <a:gd name="connsiteX1049" fmla="*/ 9756421 w 12182600"/>
              <a:gd name="connsiteY1049" fmla="*/ 1512525 h 1720655"/>
              <a:gd name="connsiteX1050" fmla="*/ 8799485 w 12182600"/>
              <a:gd name="connsiteY1050" fmla="*/ 1512525 h 1720655"/>
              <a:gd name="connsiteX1051" fmla="*/ 8887845 w 12182600"/>
              <a:gd name="connsiteY1051" fmla="*/ 1477290 h 1720655"/>
              <a:gd name="connsiteX1052" fmla="*/ 9355974 w 12182600"/>
              <a:gd name="connsiteY1052" fmla="*/ 1477290 h 1720655"/>
              <a:gd name="connsiteX1053" fmla="*/ 9252571 w 12182600"/>
              <a:gd name="connsiteY1053" fmla="*/ 1512525 h 1720655"/>
              <a:gd name="connsiteX1054" fmla="*/ 8295637 w 12182600"/>
              <a:gd name="connsiteY1054" fmla="*/ 1512525 h 1720655"/>
              <a:gd name="connsiteX1055" fmla="*/ 8368018 w 12182600"/>
              <a:gd name="connsiteY1055" fmla="*/ 1477290 h 1720655"/>
              <a:gd name="connsiteX1056" fmla="*/ 8878446 w 12182600"/>
              <a:gd name="connsiteY1056" fmla="*/ 1477290 h 1720655"/>
              <a:gd name="connsiteX1057" fmla="*/ 8790084 w 12182600"/>
              <a:gd name="connsiteY1057" fmla="*/ 1512525 h 1720655"/>
              <a:gd name="connsiteX1058" fmla="*/ 7805888 w 12182600"/>
              <a:gd name="connsiteY1058" fmla="*/ 1512525 h 1720655"/>
              <a:gd name="connsiteX1059" fmla="*/ 7862289 w 12182600"/>
              <a:gd name="connsiteY1059" fmla="*/ 1477290 h 1720655"/>
              <a:gd name="connsiteX1060" fmla="*/ 8357677 w 12182600"/>
              <a:gd name="connsiteY1060" fmla="*/ 1477290 h 1720655"/>
              <a:gd name="connsiteX1061" fmla="*/ 8286236 w 12182600"/>
              <a:gd name="connsiteY1061" fmla="*/ 1512525 h 1720655"/>
              <a:gd name="connsiteX1062" fmla="*/ 7302980 w 12182600"/>
              <a:gd name="connsiteY1062" fmla="*/ 1512525 h 1720655"/>
              <a:gd name="connsiteX1063" fmla="*/ 7342460 w 12182600"/>
              <a:gd name="connsiteY1063" fmla="*/ 1477290 h 1720655"/>
              <a:gd name="connsiteX1064" fmla="*/ 7852890 w 12182600"/>
              <a:gd name="connsiteY1064" fmla="*/ 1477290 h 1720655"/>
              <a:gd name="connsiteX1065" fmla="*/ 7797428 w 12182600"/>
              <a:gd name="connsiteY1065" fmla="*/ 1512525 h 1720655"/>
              <a:gd name="connsiteX1066" fmla="*/ 6840493 w 12182600"/>
              <a:gd name="connsiteY1066" fmla="*/ 1512525 h 1720655"/>
              <a:gd name="connsiteX1067" fmla="*/ 6864933 w 12182600"/>
              <a:gd name="connsiteY1067" fmla="*/ 1477290 h 1720655"/>
              <a:gd name="connsiteX1068" fmla="*/ 6865873 w 12182600"/>
              <a:gd name="connsiteY1068" fmla="*/ 1477290 h 1720655"/>
              <a:gd name="connsiteX1069" fmla="*/ 6894074 w 12182600"/>
              <a:gd name="connsiteY1069" fmla="*/ 1437139 h 1720655"/>
              <a:gd name="connsiteX1070" fmla="*/ 7379122 w 12182600"/>
              <a:gd name="connsiteY1070" fmla="*/ 1437139 h 1720655"/>
              <a:gd name="connsiteX1071" fmla="*/ 7334001 w 12182600"/>
              <a:gd name="connsiteY1071" fmla="*/ 1477290 h 1720655"/>
              <a:gd name="connsiteX1072" fmla="*/ 7333061 w 12182600"/>
              <a:gd name="connsiteY1072" fmla="*/ 1477290 h 1720655"/>
              <a:gd name="connsiteX1073" fmla="*/ 7293581 w 12182600"/>
              <a:gd name="connsiteY1073" fmla="*/ 1512525 h 1720655"/>
              <a:gd name="connsiteX1074" fmla="*/ 6336644 w 12182600"/>
              <a:gd name="connsiteY1074" fmla="*/ 1512525 h 1720655"/>
              <a:gd name="connsiteX1075" fmla="*/ 6345105 w 12182600"/>
              <a:gd name="connsiteY1075" fmla="*/ 1477290 h 1720655"/>
              <a:gd name="connsiteX1076" fmla="*/ 6354504 w 12182600"/>
              <a:gd name="connsiteY1076" fmla="*/ 1437139 h 1720655"/>
              <a:gd name="connsiteX1077" fmla="*/ 6883733 w 12182600"/>
              <a:gd name="connsiteY1077" fmla="*/ 1437139 h 1720655"/>
              <a:gd name="connsiteX1078" fmla="*/ 6855533 w 12182600"/>
              <a:gd name="connsiteY1078" fmla="*/ 1477290 h 1720655"/>
              <a:gd name="connsiteX1079" fmla="*/ 6831093 w 12182600"/>
              <a:gd name="connsiteY1079" fmla="*/ 1512525 h 1720655"/>
              <a:gd name="connsiteX1080" fmla="*/ 5860057 w 12182600"/>
              <a:gd name="connsiteY1080" fmla="*/ 1512525 h 1720655"/>
              <a:gd name="connsiteX1081" fmla="*/ 5853477 w 12182600"/>
              <a:gd name="connsiteY1081" fmla="*/ 1477290 h 1720655"/>
              <a:gd name="connsiteX1082" fmla="*/ 5852536 w 12182600"/>
              <a:gd name="connsiteY1082" fmla="*/ 1477290 h 1720655"/>
              <a:gd name="connsiteX1083" fmla="*/ 5845017 w 12182600"/>
              <a:gd name="connsiteY1083" fmla="*/ 1437139 h 1720655"/>
              <a:gd name="connsiteX1084" fmla="*/ 6345105 w 12182600"/>
              <a:gd name="connsiteY1084" fmla="*/ 1437139 h 1720655"/>
              <a:gd name="connsiteX1085" fmla="*/ 6335704 w 12182600"/>
              <a:gd name="connsiteY1085" fmla="*/ 1477290 h 1720655"/>
              <a:gd name="connsiteX1086" fmla="*/ 6327244 w 12182600"/>
              <a:gd name="connsiteY1086" fmla="*/ 1512525 h 1720655"/>
              <a:gd name="connsiteX1087" fmla="*/ 5357149 w 12182600"/>
              <a:gd name="connsiteY1087" fmla="*/ 1512525 h 1720655"/>
              <a:gd name="connsiteX1088" fmla="*/ 5333648 w 12182600"/>
              <a:gd name="connsiteY1088" fmla="*/ 1477290 h 1720655"/>
              <a:gd name="connsiteX1089" fmla="*/ 5332708 w 12182600"/>
              <a:gd name="connsiteY1089" fmla="*/ 1477290 h 1720655"/>
              <a:gd name="connsiteX1090" fmla="*/ 5306388 w 12182600"/>
              <a:gd name="connsiteY1090" fmla="*/ 1437139 h 1720655"/>
              <a:gd name="connsiteX1091" fmla="*/ 5835616 w 12182600"/>
              <a:gd name="connsiteY1091" fmla="*/ 1437139 h 1720655"/>
              <a:gd name="connsiteX1092" fmla="*/ 5843136 w 12182600"/>
              <a:gd name="connsiteY1092" fmla="*/ 1477290 h 1720655"/>
              <a:gd name="connsiteX1093" fmla="*/ 5844076 w 12182600"/>
              <a:gd name="connsiteY1093" fmla="*/ 1477290 h 1720655"/>
              <a:gd name="connsiteX1094" fmla="*/ 5851597 w 12182600"/>
              <a:gd name="connsiteY1094" fmla="*/ 1512525 h 1720655"/>
              <a:gd name="connsiteX1095" fmla="*/ 4894661 w 12182600"/>
              <a:gd name="connsiteY1095" fmla="*/ 1512525 h 1720655"/>
              <a:gd name="connsiteX1096" fmla="*/ 4856119 w 12182600"/>
              <a:gd name="connsiteY1096" fmla="*/ 1477290 h 1720655"/>
              <a:gd name="connsiteX1097" fmla="*/ 4855180 w 12182600"/>
              <a:gd name="connsiteY1097" fmla="*/ 1477290 h 1720655"/>
              <a:gd name="connsiteX1098" fmla="*/ 4811939 w 12182600"/>
              <a:gd name="connsiteY1098" fmla="*/ 1437139 h 1720655"/>
              <a:gd name="connsiteX1099" fmla="*/ 5296987 w 12182600"/>
              <a:gd name="connsiteY1099" fmla="*/ 1437139 h 1720655"/>
              <a:gd name="connsiteX1100" fmla="*/ 5323308 w 12182600"/>
              <a:gd name="connsiteY1100" fmla="*/ 1477290 h 1720655"/>
              <a:gd name="connsiteX1101" fmla="*/ 5324248 w 12182600"/>
              <a:gd name="connsiteY1101" fmla="*/ 1477290 h 1720655"/>
              <a:gd name="connsiteX1102" fmla="*/ 5348689 w 12182600"/>
              <a:gd name="connsiteY1102" fmla="*/ 1512525 h 1720655"/>
              <a:gd name="connsiteX1103" fmla="*/ 4390812 w 12182600"/>
              <a:gd name="connsiteY1103" fmla="*/ 1512525 h 1720655"/>
              <a:gd name="connsiteX1104" fmla="*/ 4336292 w 12182600"/>
              <a:gd name="connsiteY1104" fmla="*/ 1477290 h 1720655"/>
              <a:gd name="connsiteX1105" fmla="*/ 4335351 w 12182600"/>
              <a:gd name="connsiteY1105" fmla="*/ 1477290 h 1720655"/>
              <a:gd name="connsiteX1106" fmla="*/ 4273311 w 12182600"/>
              <a:gd name="connsiteY1106" fmla="*/ 1437139 h 1720655"/>
              <a:gd name="connsiteX1107" fmla="*/ 4802540 w 12182600"/>
              <a:gd name="connsiteY1107" fmla="*/ 1437139 h 1720655"/>
              <a:gd name="connsiteX1108" fmla="*/ 4845779 w 12182600"/>
              <a:gd name="connsiteY1108" fmla="*/ 1477290 h 1720655"/>
              <a:gd name="connsiteX1109" fmla="*/ 4846720 w 12182600"/>
              <a:gd name="connsiteY1109" fmla="*/ 1477290 h 1720655"/>
              <a:gd name="connsiteX1110" fmla="*/ 4885261 w 12182600"/>
              <a:gd name="connsiteY1110" fmla="*/ 1512525 h 1720655"/>
              <a:gd name="connsiteX1111" fmla="*/ 3901065 w 12182600"/>
              <a:gd name="connsiteY1111" fmla="*/ 1512525 h 1720655"/>
              <a:gd name="connsiteX1112" fmla="*/ 3830563 w 12182600"/>
              <a:gd name="connsiteY1112" fmla="*/ 1477290 h 1720655"/>
              <a:gd name="connsiteX1113" fmla="*/ 3829624 w 12182600"/>
              <a:gd name="connsiteY1113" fmla="*/ 1477290 h 1720655"/>
              <a:gd name="connsiteX1114" fmla="*/ 3749722 w 12182600"/>
              <a:gd name="connsiteY1114" fmla="*/ 1437139 h 1720655"/>
              <a:gd name="connsiteX1115" fmla="*/ 4263911 w 12182600"/>
              <a:gd name="connsiteY1115" fmla="*/ 1437139 h 1720655"/>
              <a:gd name="connsiteX1116" fmla="*/ 4325952 w 12182600"/>
              <a:gd name="connsiteY1116" fmla="*/ 1477290 h 1720655"/>
              <a:gd name="connsiteX1117" fmla="*/ 4326891 w 12182600"/>
              <a:gd name="connsiteY1117" fmla="*/ 1477290 h 1720655"/>
              <a:gd name="connsiteX1118" fmla="*/ 4381412 w 12182600"/>
              <a:gd name="connsiteY1118" fmla="*/ 1512525 h 1720655"/>
              <a:gd name="connsiteX1119" fmla="*/ 3398156 w 12182600"/>
              <a:gd name="connsiteY1119" fmla="*/ 1512525 h 1720655"/>
              <a:gd name="connsiteX1120" fmla="*/ 3310735 w 12182600"/>
              <a:gd name="connsiteY1120" fmla="*/ 1477290 h 1720655"/>
              <a:gd name="connsiteX1121" fmla="*/ 3821163 w 12182600"/>
              <a:gd name="connsiteY1121" fmla="*/ 1477290 h 1720655"/>
              <a:gd name="connsiteX1122" fmla="*/ 3892605 w 12182600"/>
              <a:gd name="connsiteY1122" fmla="*/ 1512525 h 1720655"/>
              <a:gd name="connsiteX1123" fmla="*/ 2935668 w 12182600"/>
              <a:gd name="connsiteY1123" fmla="*/ 1512525 h 1720655"/>
              <a:gd name="connsiteX1124" fmla="*/ 2833208 w 12182600"/>
              <a:gd name="connsiteY1124" fmla="*/ 1477290 h 1720655"/>
              <a:gd name="connsiteX1125" fmla="*/ 3301335 w 12182600"/>
              <a:gd name="connsiteY1125" fmla="*/ 1477290 h 1720655"/>
              <a:gd name="connsiteX1126" fmla="*/ 3388756 w 12182600"/>
              <a:gd name="connsiteY1126" fmla="*/ 1512525 h 1720655"/>
              <a:gd name="connsiteX1127" fmla="*/ 2432760 w 12182600"/>
              <a:gd name="connsiteY1127" fmla="*/ 1512525 h 1720655"/>
              <a:gd name="connsiteX1128" fmla="*/ 2314318 w 12182600"/>
              <a:gd name="connsiteY1128" fmla="*/ 1477290 h 1720655"/>
              <a:gd name="connsiteX1129" fmla="*/ 2824747 w 12182600"/>
              <a:gd name="connsiteY1129" fmla="*/ 1477290 h 1720655"/>
              <a:gd name="connsiteX1130" fmla="*/ 2927209 w 12182600"/>
              <a:gd name="connsiteY1130" fmla="*/ 1512525 h 1720655"/>
              <a:gd name="connsiteX1131" fmla="*/ 187369 w 12182600"/>
              <a:gd name="connsiteY1131" fmla="*/ 1546940 h 1720655"/>
              <a:gd name="connsiteX1132" fmla="*/ 188004 w 12182600"/>
              <a:gd name="connsiteY1132" fmla="*/ 1546940 h 1720655"/>
              <a:gd name="connsiteX1133" fmla="*/ 112229 w 12182600"/>
              <a:gd name="connsiteY1133" fmla="*/ 1533400 h 1720655"/>
              <a:gd name="connsiteX1134" fmla="*/ 2091535 w 12182600"/>
              <a:gd name="connsiteY1134" fmla="*/ 1547760 h 1720655"/>
              <a:gd name="connsiteX1135" fmla="*/ 1958993 w 12182600"/>
              <a:gd name="connsiteY1135" fmla="*/ 1512525 h 1720655"/>
              <a:gd name="connsiteX1136" fmla="*/ 1956173 w 12182600"/>
              <a:gd name="connsiteY1136" fmla="*/ 1512525 h 1720655"/>
              <a:gd name="connsiteX1137" fmla="*/ 1822690 w 12182600"/>
              <a:gd name="connsiteY1137" fmla="*/ 1477290 h 1720655"/>
              <a:gd name="connsiteX1138" fmla="*/ 2304918 w 12182600"/>
              <a:gd name="connsiteY1138" fmla="*/ 1477290 h 1720655"/>
              <a:gd name="connsiteX1139" fmla="*/ 2423360 w 12182600"/>
              <a:gd name="connsiteY1139" fmla="*/ 1512525 h 1720655"/>
              <a:gd name="connsiteX1140" fmla="*/ 2426181 w 12182600"/>
              <a:gd name="connsiteY1140" fmla="*/ 1512525 h 1720655"/>
              <a:gd name="connsiteX1141" fmla="*/ 2543683 w 12182600"/>
              <a:gd name="connsiteY1141" fmla="*/ 1547760 h 1720655"/>
              <a:gd name="connsiteX1142" fmla="*/ 1605547 w 12182600"/>
              <a:gd name="connsiteY1142" fmla="*/ 1547760 h 1720655"/>
              <a:gd name="connsiteX1143" fmla="*/ 1456084 w 12182600"/>
              <a:gd name="connsiteY1143" fmla="*/ 1512525 h 1720655"/>
              <a:gd name="connsiteX1144" fmla="*/ 1453265 w 12182600"/>
              <a:gd name="connsiteY1144" fmla="*/ 1512525 h 1720655"/>
              <a:gd name="connsiteX1145" fmla="*/ 1302862 w 12182600"/>
              <a:gd name="connsiteY1145" fmla="*/ 1477290 h 1720655"/>
              <a:gd name="connsiteX1146" fmla="*/ 1813290 w 12182600"/>
              <a:gd name="connsiteY1146" fmla="*/ 1477290 h 1720655"/>
              <a:gd name="connsiteX1147" fmla="*/ 1947712 w 12182600"/>
              <a:gd name="connsiteY1147" fmla="*/ 1512525 h 1720655"/>
              <a:gd name="connsiteX1148" fmla="*/ 1949592 w 12182600"/>
              <a:gd name="connsiteY1148" fmla="*/ 1512525 h 1720655"/>
              <a:gd name="connsiteX1149" fmla="*/ 2083074 w 12182600"/>
              <a:gd name="connsiteY1149" fmla="*/ 1547760 h 1720655"/>
              <a:gd name="connsiteX1150" fmla="*/ 1157159 w 12182600"/>
              <a:gd name="connsiteY1150" fmla="*/ 1547760 h 1720655"/>
              <a:gd name="connsiteX1151" fmla="*/ 993597 w 12182600"/>
              <a:gd name="connsiteY1151" fmla="*/ 1512525 h 1720655"/>
              <a:gd name="connsiteX1152" fmla="*/ 990776 w 12182600"/>
              <a:gd name="connsiteY1152" fmla="*/ 1512525 h 1720655"/>
              <a:gd name="connsiteX1153" fmla="*/ 824394 w 12182600"/>
              <a:gd name="connsiteY1153" fmla="*/ 1477290 h 1720655"/>
              <a:gd name="connsiteX1154" fmla="*/ 1293462 w 12182600"/>
              <a:gd name="connsiteY1154" fmla="*/ 1477290 h 1720655"/>
              <a:gd name="connsiteX1155" fmla="*/ 1443864 w 12182600"/>
              <a:gd name="connsiteY1155" fmla="*/ 1512525 h 1720655"/>
              <a:gd name="connsiteX1156" fmla="*/ 1446684 w 12182600"/>
              <a:gd name="connsiteY1156" fmla="*/ 1512525 h 1720655"/>
              <a:gd name="connsiteX1157" fmla="*/ 1596147 w 12182600"/>
              <a:gd name="connsiteY1157" fmla="*/ 1547760 h 1720655"/>
              <a:gd name="connsiteX1158" fmla="*/ 10745316 w 12182600"/>
              <a:gd name="connsiteY1158" fmla="*/ 1610035 h 1720655"/>
              <a:gd name="connsiteX1159" fmla="*/ 10891018 w 12182600"/>
              <a:gd name="connsiteY1159" fmla="*/ 1578898 h 1720655"/>
              <a:gd name="connsiteX1160" fmla="*/ 10892898 w 12182600"/>
              <a:gd name="connsiteY1160" fmla="*/ 1578898 h 1720655"/>
              <a:gd name="connsiteX1161" fmla="*/ 11035781 w 12182600"/>
              <a:gd name="connsiteY1161" fmla="*/ 1548579 h 1720655"/>
              <a:gd name="connsiteX1162" fmla="*/ 11038602 w 12182600"/>
              <a:gd name="connsiteY1162" fmla="*/ 1548579 h 1720655"/>
              <a:gd name="connsiteX1163" fmla="*/ 11204043 w 12182600"/>
              <a:gd name="connsiteY1163" fmla="*/ 1513345 h 1720655"/>
              <a:gd name="connsiteX1164" fmla="*/ 11697552 w 12182600"/>
              <a:gd name="connsiteY1164" fmla="*/ 1513345 h 1720655"/>
              <a:gd name="connsiteX1165" fmla="*/ 11517069 w 12182600"/>
              <a:gd name="connsiteY1165" fmla="*/ 1548579 h 1720655"/>
              <a:gd name="connsiteX1166" fmla="*/ 11513309 w 12182600"/>
              <a:gd name="connsiteY1166" fmla="*/ 1548579 h 1720655"/>
              <a:gd name="connsiteX1167" fmla="*/ 11357266 w 12182600"/>
              <a:gd name="connsiteY1167" fmla="*/ 1578898 h 1720655"/>
              <a:gd name="connsiteX1168" fmla="*/ 11354446 w 12182600"/>
              <a:gd name="connsiteY1168" fmla="*/ 1578898 h 1720655"/>
              <a:gd name="connsiteX1169" fmla="*/ 11194644 w 12182600"/>
              <a:gd name="connsiteY1169" fmla="*/ 1610035 h 1720655"/>
              <a:gd name="connsiteX1170" fmla="*/ 10324190 w 12182600"/>
              <a:gd name="connsiteY1170" fmla="*/ 1610035 h 1720655"/>
              <a:gd name="connsiteX1171" fmla="*/ 10456731 w 12182600"/>
              <a:gd name="connsiteY1171" fmla="*/ 1578898 h 1720655"/>
              <a:gd name="connsiteX1172" fmla="*/ 10459551 w 12182600"/>
              <a:gd name="connsiteY1172" fmla="*/ 1578898 h 1720655"/>
              <a:gd name="connsiteX1173" fmla="*/ 10589274 w 12182600"/>
              <a:gd name="connsiteY1173" fmla="*/ 1548579 h 1720655"/>
              <a:gd name="connsiteX1174" fmla="*/ 10591153 w 12182600"/>
              <a:gd name="connsiteY1174" fmla="*/ 1548579 h 1720655"/>
              <a:gd name="connsiteX1175" fmla="*/ 10741556 w 12182600"/>
              <a:gd name="connsiteY1175" fmla="*/ 1513345 h 1720655"/>
              <a:gd name="connsiteX1176" fmla="*/ 11195583 w 12182600"/>
              <a:gd name="connsiteY1176" fmla="*/ 1513345 h 1720655"/>
              <a:gd name="connsiteX1177" fmla="*/ 11030141 w 12182600"/>
              <a:gd name="connsiteY1177" fmla="*/ 1548579 h 1720655"/>
              <a:gd name="connsiteX1178" fmla="*/ 11027320 w 12182600"/>
              <a:gd name="connsiteY1178" fmla="*/ 1548579 h 1720655"/>
              <a:gd name="connsiteX1179" fmla="*/ 10885378 w 12182600"/>
              <a:gd name="connsiteY1179" fmla="*/ 1578898 h 1720655"/>
              <a:gd name="connsiteX1180" fmla="*/ 10882557 w 12182600"/>
              <a:gd name="connsiteY1180" fmla="*/ 1578898 h 1720655"/>
              <a:gd name="connsiteX1181" fmla="*/ 10736855 w 12182600"/>
              <a:gd name="connsiteY1181" fmla="*/ 1610035 h 1720655"/>
              <a:gd name="connsiteX1182" fmla="*/ 9865461 w 12182600"/>
              <a:gd name="connsiteY1182" fmla="*/ 1610035 h 1720655"/>
              <a:gd name="connsiteX1183" fmla="*/ 9983903 w 12182600"/>
              <a:gd name="connsiteY1183" fmla="*/ 1578898 h 1720655"/>
              <a:gd name="connsiteX1184" fmla="*/ 9986724 w 12182600"/>
              <a:gd name="connsiteY1184" fmla="*/ 1578898 h 1720655"/>
              <a:gd name="connsiteX1185" fmla="*/ 10103286 w 12182600"/>
              <a:gd name="connsiteY1185" fmla="*/ 1548579 h 1720655"/>
              <a:gd name="connsiteX1186" fmla="*/ 10104226 w 12182600"/>
              <a:gd name="connsiteY1186" fmla="*/ 1548579 h 1720655"/>
              <a:gd name="connsiteX1187" fmla="*/ 10238648 w 12182600"/>
              <a:gd name="connsiteY1187" fmla="*/ 1513345 h 1720655"/>
              <a:gd name="connsiteX1188" fmla="*/ 10733096 w 12182600"/>
              <a:gd name="connsiteY1188" fmla="*/ 1513345 h 1720655"/>
              <a:gd name="connsiteX1189" fmla="*/ 10582694 w 12182600"/>
              <a:gd name="connsiteY1189" fmla="*/ 1548579 h 1720655"/>
              <a:gd name="connsiteX1190" fmla="*/ 10580813 w 12182600"/>
              <a:gd name="connsiteY1190" fmla="*/ 1548579 h 1720655"/>
              <a:gd name="connsiteX1191" fmla="*/ 10451092 w 12182600"/>
              <a:gd name="connsiteY1191" fmla="*/ 1578898 h 1720655"/>
              <a:gd name="connsiteX1192" fmla="*/ 10447332 w 12182600"/>
              <a:gd name="connsiteY1192" fmla="*/ 1578898 h 1720655"/>
              <a:gd name="connsiteX1193" fmla="*/ 10314789 w 12182600"/>
              <a:gd name="connsiteY1193" fmla="*/ 1610035 h 1720655"/>
              <a:gd name="connsiteX1194" fmla="*/ 9432115 w 12182600"/>
              <a:gd name="connsiteY1194" fmla="*/ 1610035 h 1720655"/>
              <a:gd name="connsiteX1195" fmla="*/ 9537396 w 12182600"/>
              <a:gd name="connsiteY1195" fmla="*/ 1578898 h 1720655"/>
              <a:gd name="connsiteX1196" fmla="*/ 9539276 w 12182600"/>
              <a:gd name="connsiteY1196" fmla="*/ 1578898 h 1720655"/>
              <a:gd name="connsiteX1197" fmla="*/ 9642679 w 12182600"/>
              <a:gd name="connsiteY1197" fmla="*/ 1548579 h 1720655"/>
              <a:gd name="connsiteX1198" fmla="*/ 9644558 w 12182600"/>
              <a:gd name="connsiteY1198" fmla="*/ 1548579 h 1720655"/>
              <a:gd name="connsiteX1199" fmla="*/ 9762999 w 12182600"/>
              <a:gd name="connsiteY1199" fmla="*/ 1513345 h 1720655"/>
              <a:gd name="connsiteX1200" fmla="*/ 10230189 w 12182600"/>
              <a:gd name="connsiteY1200" fmla="*/ 1513345 h 1720655"/>
              <a:gd name="connsiteX1201" fmla="*/ 10096705 w 12182600"/>
              <a:gd name="connsiteY1201" fmla="*/ 1548579 h 1720655"/>
              <a:gd name="connsiteX1202" fmla="*/ 10093886 w 12182600"/>
              <a:gd name="connsiteY1202" fmla="*/ 1548579 h 1720655"/>
              <a:gd name="connsiteX1203" fmla="*/ 9978263 w 12182600"/>
              <a:gd name="connsiteY1203" fmla="*/ 1578898 h 1720655"/>
              <a:gd name="connsiteX1204" fmla="*/ 9975443 w 12182600"/>
              <a:gd name="connsiteY1204" fmla="*/ 1578898 h 1720655"/>
              <a:gd name="connsiteX1205" fmla="*/ 9857001 w 12182600"/>
              <a:gd name="connsiteY1205" fmla="*/ 1610035 h 1720655"/>
              <a:gd name="connsiteX1206" fmla="*/ 8975267 w 12182600"/>
              <a:gd name="connsiteY1206" fmla="*/ 1610035 h 1720655"/>
              <a:gd name="connsiteX1207" fmla="*/ 9065509 w 12182600"/>
              <a:gd name="connsiteY1207" fmla="*/ 1578898 h 1720655"/>
              <a:gd name="connsiteX1208" fmla="*/ 9067388 w 12182600"/>
              <a:gd name="connsiteY1208" fmla="*/ 1578898 h 1720655"/>
              <a:gd name="connsiteX1209" fmla="*/ 9155750 w 12182600"/>
              <a:gd name="connsiteY1209" fmla="*/ 1548579 h 1720655"/>
              <a:gd name="connsiteX1210" fmla="*/ 9157631 w 12182600"/>
              <a:gd name="connsiteY1210" fmla="*/ 1548579 h 1720655"/>
              <a:gd name="connsiteX1211" fmla="*/ 9260091 w 12182600"/>
              <a:gd name="connsiteY1211" fmla="*/ 1513345 h 1720655"/>
              <a:gd name="connsiteX1212" fmla="*/ 9754540 w 12182600"/>
              <a:gd name="connsiteY1212" fmla="*/ 1513345 h 1720655"/>
              <a:gd name="connsiteX1213" fmla="*/ 9636098 w 12182600"/>
              <a:gd name="connsiteY1213" fmla="*/ 1548579 h 1720655"/>
              <a:gd name="connsiteX1214" fmla="*/ 9634218 w 12182600"/>
              <a:gd name="connsiteY1214" fmla="*/ 1548579 h 1720655"/>
              <a:gd name="connsiteX1215" fmla="*/ 9531756 w 12182600"/>
              <a:gd name="connsiteY1215" fmla="*/ 1578898 h 1720655"/>
              <a:gd name="connsiteX1216" fmla="*/ 9528936 w 12182600"/>
              <a:gd name="connsiteY1216" fmla="*/ 1578898 h 1720655"/>
              <a:gd name="connsiteX1217" fmla="*/ 9424594 w 12182600"/>
              <a:gd name="connsiteY1217" fmla="*/ 1610035 h 1720655"/>
              <a:gd name="connsiteX1218" fmla="*/ 8554140 w 12182600"/>
              <a:gd name="connsiteY1218" fmla="*/ 1610035 h 1720655"/>
              <a:gd name="connsiteX1219" fmla="*/ 8631222 w 12182600"/>
              <a:gd name="connsiteY1219" fmla="*/ 1578898 h 1720655"/>
              <a:gd name="connsiteX1220" fmla="*/ 8633102 w 12182600"/>
              <a:gd name="connsiteY1220" fmla="*/ 1578898 h 1720655"/>
              <a:gd name="connsiteX1221" fmla="*/ 8708303 w 12182600"/>
              <a:gd name="connsiteY1221" fmla="*/ 1548579 h 1720655"/>
              <a:gd name="connsiteX1222" fmla="*/ 8710182 w 12182600"/>
              <a:gd name="connsiteY1222" fmla="*/ 1548579 h 1720655"/>
              <a:gd name="connsiteX1223" fmla="*/ 8797605 w 12182600"/>
              <a:gd name="connsiteY1223" fmla="*/ 1513345 h 1720655"/>
              <a:gd name="connsiteX1224" fmla="*/ 9251632 w 12182600"/>
              <a:gd name="connsiteY1224" fmla="*/ 1513345 h 1720655"/>
              <a:gd name="connsiteX1225" fmla="*/ 9149170 w 12182600"/>
              <a:gd name="connsiteY1225" fmla="*/ 1548579 h 1720655"/>
              <a:gd name="connsiteX1226" fmla="*/ 9146350 w 12182600"/>
              <a:gd name="connsiteY1226" fmla="*/ 1548579 h 1720655"/>
              <a:gd name="connsiteX1227" fmla="*/ 9058929 w 12182600"/>
              <a:gd name="connsiteY1227" fmla="*/ 1578898 h 1720655"/>
              <a:gd name="connsiteX1228" fmla="*/ 9057048 w 12182600"/>
              <a:gd name="connsiteY1228" fmla="*/ 1578898 h 1720655"/>
              <a:gd name="connsiteX1229" fmla="*/ 8966808 w 12182600"/>
              <a:gd name="connsiteY1229" fmla="*/ 1610035 h 1720655"/>
              <a:gd name="connsiteX1230" fmla="*/ 8096353 w 12182600"/>
              <a:gd name="connsiteY1230" fmla="*/ 1610035 h 1720655"/>
              <a:gd name="connsiteX1231" fmla="*/ 8159334 w 12182600"/>
              <a:gd name="connsiteY1231" fmla="*/ 1578898 h 1720655"/>
              <a:gd name="connsiteX1232" fmla="*/ 8160274 w 12182600"/>
              <a:gd name="connsiteY1232" fmla="*/ 1578898 h 1720655"/>
              <a:gd name="connsiteX1233" fmla="*/ 8222316 w 12182600"/>
              <a:gd name="connsiteY1233" fmla="*/ 1548579 h 1720655"/>
              <a:gd name="connsiteX1234" fmla="*/ 8223255 w 12182600"/>
              <a:gd name="connsiteY1234" fmla="*/ 1548579 h 1720655"/>
              <a:gd name="connsiteX1235" fmla="*/ 8294696 w 12182600"/>
              <a:gd name="connsiteY1235" fmla="*/ 1513345 h 1720655"/>
              <a:gd name="connsiteX1236" fmla="*/ 8789145 w 12182600"/>
              <a:gd name="connsiteY1236" fmla="*/ 1513345 h 1720655"/>
              <a:gd name="connsiteX1237" fmla="*/ 8701723 w 12182600"/>
              <a:gd name="connsiteY1237" fmla="*/ 1548579 h 1720655"/>
              <a:gd name="connsiteX1238" fmla="*/ 8699842 w 12182600"/>
              <a:gd name="connsiteY1238" fmla="*/ 1548579 h 1720655"/>
              <a:gd name="connsiteX1239" fmla="*/ 8624641 w 12182600"/>
              <a:gd name="connsiteY1239" fmla="*/ 1578898 h 1720655"/>
              <a:gd name="connsiteX1240" fmla="*/ 8622762 w 12182600"/>
              <a:gd name="connsiteY1240" fmla="*/ 1578898 h 1720655"/>
              <a:gd name="connsiteX1241" fmla="*/ 8545680 w 12182600"/>
              <a:gd name="connsiteY1241" fmla="*/ 1610035 h 1720655"/>
              <a:gd name="connsiteX1242" fmla="*/ 7650787 w 12182600"/>
              <a:gd name="connsiteY1242" fmla="*/ 1610035 h 1720655"/>
              <a:gd name="connsiteX1243" fmla="*/ 7699666 w 12182600"/>
              <a:gd name="connsiteY1243" fmla="*/ 1578898 h 1720655"/>
              <a:gd name="connsiteX1244" fmla="*/ 7700606 w 12182600"/>
              <a:gd name="connsiteY1244" fmla="*/ 1578898 h 1720655"/>
              <a:gd name="connsiteX1245" fmla="*/ 7748547 w 12182600"/>
              <a:gd name="connsiteY1245" fmla="*/ 1548579 h 1720655"/>
              <a:gd name="connsiteX1246" fmla="*/ 7749487 w 12182600"/>
              <a:gd name="connsiteY1246" fmla="*/ 1548579 h 1720655"/>
              <a:gd name="connsiteX1247" fmla="*/ 7804948 w 12182600"/>
              <a:gd name="connsiteY1247" fmla="*/ 1513345 h 1720655"/>
              <a:gd name="connsiteX1248" fmla="*/ 8285297 w 12182600"/>
              <a:gd name="connsiteY1248" fmla="*/ 1513345 h 1720655"/>
              <a:gd name="connsiteX1249" fmla="*/ 8214796 w 12182600"/>
              <a:gd name="connsiteY1249" fmla="*/ 1548579 h 1720655"/>
              <a:gd name="connsiteX1250" fmla="*/ 8212915 w 12182600"/>
              <a:gd name="connsiteY1250" fmla="*/ 1548579 h 1720655"/>
              <a:gd name="connsiteX1251" fmla="*/ 8151814 w 12182600"/>
              <a:gd name="connsiteY1251" fmla="*/ 1578898 h 1720655"/>
              <a:gd name="connsiteX1252" fmla="*/ 8150874 w 12182600"/>
              <a:gd name="connsiteY1252" fmla="*/ 1578898 h 1720655"/>
              <a:gd name="connsiteX1253" fmla="*/ 8087893 w 12182600"/>
              <a:gd name="connsiteY1253" fmla="*/ 1610035 h 1720655"/>
              <a:gd name="connsiteX1254" fmla="*/ 7192998 w 12182600"/>
              <a:gd name="connsiteY1254" fmla="*/ 1610035 h 1720655"/>
              <a:gd name="connsiteX1255" fmla="*/ 7227779 w 12182600"/>
              <a:gd name="connsiteY1255" fmla="*/ 1578898 h 1720655"/>
              <a:gd name="connsiteX1256" fmla="*/ 7261620 w 12182600"/>
              <a:gd name="connsiteY1256" fmla="*/ 1548579 h 1720655"/>
              <a:gd name="connsiteX1257" fmla="*/ 7262559 w 12182600"/>
              <a:gd name="connsiteY1257" fmla="*/ 1548579 h 1720655"/>
              <a:gd name="connsiteX1258" fmla="*/ 7302040 w 12182600"/>
              <a:gd name="connsiteY1258" fmla="*/ 1513345 h 1720655"/>
              <a:gd name="connsiteX1259" fmla="*/ 7795548 w 12182600"/>
              <a:gd name="connsiteY1259" fmla="*/ 1513345 h 1720655"/>
              <a:gd name="connsiteX1260" fmla="*/ 7741027 w 12182600"/>
              <a:gd name="connsiteY1260" fmla="*/ 1548579 h 1720655"/>
              <a:gd name="connsiteX1261" fmla="*/ 7739147 w 12182600"/>
              <a:gd name="connsiteY1261" fmla="*/ 1548579 h 1720655"/>
              <a:gd name="connsiteX1262" fmla="*/ 7692146 w 12182600"/>
              <a:gd name="connsiteY1262" fmla="*/ 1578898 h 1720655"/>
              <a:gd name="connsiteX1263" fmla="*/ 7691207 w 12182600"/>
              <a:gd name="connsiteY1263" fmla="*/ 1578898 h 1720655"/>
              <a:gd name="connsiteX1264" fmla="*/ 7642326 w 12182600"/>
              <a:gd name="connsiteY1264" fmla="*/ 1610035 h 1720655"/>
              <a:gd name="connsiteX1265" fmla="*/ 6770931 w 12182600"/>
              <a:gd name="connsiteY1265" fmla="*/ 1610035 h 1720655"/>
              <a:gd name="connsiteX1266" fmla="*/ 6792551 w 12182600"/>
              <a:gd name="connsiteY1266" fmla="*/ 1578898 h 1720655"/>
              <a:gd name="connsiteX1267" fmla="*/ 6793493 w 12182600"/>
              <a:gd name="connsiteY1267" fmla="*/ 1578898 h 1720655"/>
              <a:gd name="connsiteX1268" fmla="*/ 6815113 w 12182600"/>
              <a:gd name="connsiteY1268" fmla="*/ 1548579 h 1720655"/>
              <a:gd name="connsiteX1269" fmla="*/ 6839552 w 12182600"/>
              <a:gd name="connsiteY1269" fmla="*/ 1513345 h 1720655"/>
              <a:gd name="connsiteX1270" fmla="*/ 7292640 w 12182600"/>
              <a:gd name="connsiteY1270" fmla="*/ 1513345 h 1720655"/>
              <a:gd name="connsiteX1271" fmla="*/ 7254099 w 12182600"/>
              <a:gd name="connsiteY1271" fmla="*/ 1548579 h 1720655"/>
              <a:gd name="connsiteX1272" fmla="*/ 7253159 w 12182600"/>
              <a:gd name="connsiteY1272" fmla="*/ 1548579 h 1720655"/>
              <a:gd name="connsiteX1273" fmla="*/ 7219319 w 12182600"/>
              <a:gd name="connsiteY1273" fmla="*/ 1578898 h 1720655"/>
              <a:gd name="connsiteX1274" fmla="*/ 7218379 w 12182600"/>
              <a:gd name="connsiteY1274" fmla="*/ 1578898 h 1720655"/>
              <a:gd name="connsiteX1275" fmla="*/ 7183599 w 12182600"/>
              <a:gd name="connsiteY1275" fmla="*/ 1610035 h 1720655"/>
              <a:gd name="connsiteX1276" fmla="*/ 6314084 w 12182600"/>
              <a:gd name="connsiteY1276" fmla="*/ 1610035 h 1720655"/>
              <a:gd name="connsiteX1277" fmla="*/ 6321604 w 12182600"/>
              <a:gd name="connsiteY1277" fmla="*/ 1578898 h 1720655"/>
              <a:gd name="connsiteX1278" fmla="*/ 6320664 w 12182600"/>
              <a:gd name="connsiteY1278" fmla="*/ 1578898 h 1720655"/>
              <a:gd name="connsiteX1279" fmla="*/ 6328184 w 12182600"/>
              <a:gd name="connsiteY1279" fmla="*/ 1548579 h 1720655"/>
              <a:gd name="connsiteX1280" fmla="*/ 6329124 w 12182600"/>
              <a:gd name="connsiteY1280" fmla="*/ 1548579 h 1720655"/>
              <a:gd name="connsiteX1281" fmla="*/ 6337585 w 12182600"/>
              <a:gd name="connsiteY1281" fmla="*/ 1513345 h 1720655"/>
              <a:gd name="connsiteX1282" fmla="*/ 6831093 w 12182600"/>
              <a:gd name="connsiteY1282" fmla="*/ 1513345 h 1720655"/>
              <a:gd name="connsiteX1283" fmla="*/ 6807592 w 12182600"/>
              <a:gd name="connsiteY1283" fmla="*/ 1548579 h 1720655"/>
              <a:gd name="connsiteX1284" fmla="*/ 6805712 w 12182600"/>
              <a:gd name="connsiteY1284" fmla="*/ 1548579 h 1720655"/>
              <a:gd name="connsiteX1285" fmla="*/ 6785032 w 12182600"/>
              <a:gd name="connsiteY1285" fmla="*/ 1578898 h 1720655"/>
              <a:gd name="connsiteX1286" fmla="*/ 6763411 w 12182600"/>
              <a:gd name="connsiteY1286" fmla="*/ 1610035 h 1720655"/>
              <a:gd name="connsiteX1287" fmla="*/ 5880737 w 12182600"/>
              <a:gd name="connsiteY1287" fmla="*/ 1610035 h 1720655"/>
              <a:gd name="connsiteX1288" fmla="*/ 5874157 w 12182600"/>
              <a:gd name="connsiteY1288" fmla="*/ 1578898 h 1720655"/>
              <a:gd name="connsiteX1289" fmla="*/ 5868516 w 12182600"/>
              <a:gd name="connsiteY1289" fmla="*/ 1548579 h 1720655"/>
              <a:gd name="connsiteX1290" fmla="*/ 5866637 w 12182600"/>
              <a:gd name="connsiteY1290" fmla="*/ 1548579 h 1720655"/>
              <a:gd name="connsiteX1291" fmla="*/ 5860057 w 12182600"/>
              <a:gd name="connsiteY1291" fmla="*/ 1513345 h 1720655"/>
              <a:gd name="connsiteX1292" fmla="*/ 6327244 w 12182600"/>
              <a:gd name="connsiteY1292" fmla="*/ 1513345 h 1720655"/>
              <a:gd name="connsiteX1293" fmla="*/ 6318784 w 12182600"/>
              <a:gd name="connsiteY1293" fmla="*/ 1548579 h 1720655"/>
              <a:gd name="connsiteX1294" fmla="*/ 6319724 w 12182600"/>
              <a:gd name="connsiteY1294" fmla="*/ 1548579 h 1720655"/>
              <a:gd name="connsiteX1295" fmla="*/ 6312203 w 12182600"/>
              <a:gd name="connsiteY1295" fmla="*/ 1578898 h 1720655"/>
              <a:gd name="connsiteX1296" fmla="*/ 6305624 w 12182600"/>
              <a:gd name="connsiteY1296" fmla="*/ 1610035 h 1720655"/>
              <a:gd name="connsiteX1297" fmla="*/ 5422949 w 12182600"/>
              <a:gd name="connsiteY1297" fmla="*/ 1610035 h 1720655"/>
              <a:gd name="connsiteX1298" fmla="*/ 5402270 w 12182600"/>
              <a:gd name="connsiteY1298" fmla="*/ 1578898 h 1720655"/>
              <a:gd name="connsiteX1299" fmla="*/ 5401328 w 12182600"/>
              <a:gd name="connsiteY1299" fmla="*/ 1578898 h 1720655"/>
              <a:gd name="connsiteX1300" fmla="*/ 5381589 w 12182600"/>
              <a:gd name="connsiteY1300" fmla="*/ 1548579 h 1720655"/>
              <a:gd name="connsiteX1301" fmla="*/ 5358088 w 12182600"/>
              <a:gd name="connsiteY1301" fmla="*/ 1513345 h 1720655"/>
              <a:gd name="connsiteX1302" fmla="*/ 5851597 w 12182600"/>
              <a:gd name="connsiteY1302" fmla="*/ 1513345 h 1720655"/>
              <a:gd name="connsiteX1303" fmla="*/ 5860057 w 12182600"/>
              <a:gd name="connsiteY1303" fmla="*/ 1548579 h 1720655"/>
              <a:gd name="connsiteX1304" fmla="*/ 5859117 w 12182600"/>
              <a:gd name="connsiteY1304" fmla="*/ 1548579 h 1720655"/>
              <a:gd name="connsiteX1305" fmla="*/ 5865696 w 12182600"/>
              <a:gd name="connsiteY1305" fmla="*/ 1578898 h 1720655"/>
              <a:gd name="connsiteX1306" fmla="*/ 5872277 w 12182600"/>
              <a:gd name="connsiteY1306" fmla="*/ 1610035 h 1720655"/>
              <a:gd name="connsiteX1307" fmla="*/ 5000882 w 12182600"/>
              <a:gd name="connsiteY1307" fmla="*/ 1610035 h 1720655"/>
              <a:gd name="connsiteX1308" fmla="*/ 4967042 w 12182600"/>
              <a:gd name="connsiteY1308" fmla="*/ 1578898 h 1720655"/>
              <a:gd name="connsiteX1309" fmla="*/ 4934141 w 12182600"/>
              <a:gd name="connsiteY1309" fmla="*/ 1548579 h 1720655"/>
              <a:gd name="connsiteX1310" fmla="*/ 4895601 w 12182600"/>
              <a:gd name="connsiteY1310" fmla="*/ 1513345 h 1720655"/>
              <a:gd name="connsiteX1311" fmla="*/ 5348689 w 12182600"/>
              <a:gd name="connsiteY1311" fmla="*/ 1513345 h 1720655"/>
              <a:gd name="connsiteX1312" fmla="*/ 5373128 w 12182600"/>
              <a:gd name="connsiteY1312" fmla="*/ 1548579 h 1720655"/>
              <a:gd name="connsiteX1313" fmla="*/ 5372188 w 12182600"/>
              <a:gd name="connsiteY1313" fmla="*/ 1548579 h 1720655"/>
              <a:gd name="connsiteX1314" fmla="*/ 5392869 w 12182600"/>
              <a:gd name="connsiteY1314" fmla="*/ 1578898 h 1720655"/>
              <a:gd name="connsiteX1315" fmla="*/ 5413550 w 12182600"/>
              <a:gd name="connsiteY1315" fmla="*/ 1610035 h 1720655"/>
              <a:gd name="connsiteX1316" fmla="*/ 4544035 w 12182600"/>
              <a:gd name="connsiteY1316" fmla="*/ 1610035 h 1720655"/>
              <a:gd name="connsiteX1317" fmla="*/ 4496094 w 12182600"/>
              <a:gd name="connsiteY1317" fmla="*/ 1578898 h 1720655"/>
              <a:gd name="connsiteX1318" fmla="*/ 4495155 w 12182600"/>
              <a:gd name="connsiteY1318" fmla="*/ 1578898 h 1720655"/>
              <a:gd name="connsiteX1319" fmla="*/ 4448153 w 12182600"/>
              <a:gd name="connsiteY1319" fmla="*/ 1548579 h 1720655"/>
              <a:gd name="connsiteX1320" fmla="*/ 4447213 w 12182600"/>
              <a:gd name="connsiteY1320" fmla="*/ 1548579 h 1720655"/>
              <a:gd name="connsiteX1321" fmla="*/ 4392693 w 12182600"/>
              <a:gd name="connsiteY1321" fmla="*/ 1513345 h 1720655"/>
              <a:gd name="connsiteX1322" fmla="*/ 4886200 w 12182600"/>
              <a:gd name="connsiteY1322" fmla="*/ 1513345 h 1720655"/>
              <a:gd name="connsiteX1323" fmla="*/ 4925682 w 12182600"/>
              <a:gd name="connsiteY1323" fmla="*/ 1548579 h 1720655"/>
              <a:gd name="connsiteX1324" fmla="*/ 4959522 w 12182600"/>
              <a:gd name="connsiteY1324" fmla="*/ 1578898 h 1720655"/>
              <a:gd name="connsiteX1325" fmla="*/ 4993362 w 12182600"/>
              <a:gd name="connsiteY1325" fmla="*/ 1610035 h 1720655"/>
              <a:gd name="connsiteX1326" fmla="*/ 4097527 w 12182600"/>
              <a:gd name="connsiteY1326" fmla="*/ 1610035 h 1720655"/>
              <a:gd name="connsiteX1327" fmla="*/ 4035487 w 12182600"/>
              <a:gd name="connsiteY1327" fmla="*/ 1578898 h 1720655"/>
              <a:gd name="connsiteX1328" fmla="*/ 4034546 w 12182600"/>
              <a:gd name="connsiteY1328" fmla="*/ 1578898 h 1720655"/>
              <a:gd name="connsiteX1329" fmla="*/ 3974386 w 12182600"/>
              <a:gd name="connsiteY1329" fmla="*/ 1548579 h 1720655"/>
              <a:gd name="connsiteX1330" fmla="*/ 3973445 w 12182600"/>
              <a:gd name="connsiteY1330" fmla="*/ 1548579 h 1720655"/>
              <a:gd name="connsiteX1331" fmla="*/ 3902944 w 12182600"/>
              <a:gd name="connsiteY1331" fmla="*/ 1513345 h 1720655"/>
              <a:gd name="connsiteX1332" fmla="*/ 4383292 w 12182600"/>
              <a:gd name="connsiteY1332" fmla="*/ 1513345 h 1720655"/>
              <a:gd name="connsiteX1333" fmla="*/ 4438754 w 12182600"/>
              <a:gd name="connsiteY1333" fmla="*/ 1548579 h 1720655"/>
              <a:gd name="connsiteX1334" fmla="*/ 4485754 w 12182600"/>
              <a:gd name="connsiteY1334" fmla="*/ 1578898 h 1720655"/>
              <a:gd name="connsiteX1335" fmla="*/ 4486695 w 12182600"/>
              <a:gd name="connsiteY1335" fmla="*/ 1578898 h 1720655"/>
              <a:gd name="connsiteX1336" fmla="*/ 4534635 w 12182600"/>
              <a:gd name="connsiteY1336" fmla="*/ 1610035 h 1720655"/>
              <a:gd name="connsiteX1337" fmla="*/ 3639740 w 12182600"/>
              <a:gd name="connsiteY1337" fmla="*/ 1610035 h 1720655"/>
              <a:gd name="connsiteX1338" fmla="*/ 3563598 w 12182600"/>
              <a:gd name="connsiteY1338" fmla="*/ 1578898 h 1720655"/>
              <a:gd name="connsiteX1339" fmla="*/ 3561719 w 12182600"/>
              <a:gd name="connsiteY1339" fmla="*/ 1578898 h 1720655"/>
              <a:gd name="connsiteX1340" fmla="*/ 3487458 w 12182600"/>
              <a:gd name="connsiteY1340" fmla="*/ 1548579 h 1720655"/>
              <a:gd name="connsiteX1341" fmla="*/ 3485578 w 12182600"/>
              <a:gd name="connsiteY1341" fmla="*/ 1548579 h 1720655"/>
              <a:gd name="connsiteX1342" fmla="*/ 3399096 w 12182600"/>
              <a:gd name="connsiteY1342" fmla="*/ 1513345 h 1720655"/>
              <a:gd name="connsiteX1343" fmla="*/ 3893545 w 12182600"/>
              <a:gd name="connsiteY1343" fmla="*/ 1513345 h 1720655"/>
              <a:gd name="connsiteX1344" fmla="*/ 3964046 w 12182600"/>
              <a:gd name="connsiteY1344" fmla="*/ 1548579 h 1720655"/>
              <a:gd name="connsiteX1345" fmla="*/ 3965925 w 12182600"/>
              <a:gd name="connsiteY1345" fmla="*/ 1548579 h 1720655"/>
              <a:gd name="connsiteX1346" fmla="*/ 4026086 w 12182600"/>
              <a:gd name="connsiteY1346" fmla="*/ 1578898 h 1720655"/>
              <a:gd name="connsiteX1347" fmla="*/ 4027026 w 12182600"/>
              <a:gd name="connsiteY1347" fmla="*/ 1578898 h 1720655"/>
              <a:gd name="connsiteX1348" fmla="*/ 4089068 w 12182600"/>
              <a:gd name="connsiteY1348" fmla="*/ 1610035 h 1720655"/>
              <a:gd name="connsiteX1349" fmla="*/ 3218613 w 12182600"/>
              <a:gd name="connsiteY1349" fmla="*/ 1610035 h 1720655"/>
              <a:gd name="connsiteX1350" fmla="*/ 3129312 w 12182600"/>
              <a:gd name="connsiteY1350" fmla="*/ 1578898 h 1720655"/>
              <a:gd name="connsiteX1351" fmla="*/ 3128372 w 12182600"/>
              <a:gd name="connsiteY1351" fmla="*/ 1578898 h 1720655"/>
              <a:gd name="connsiteX1352" fmla="*/ 3040950 w 12182600"/>
              <a:gd name="connsiteY1352" fmla="*/ 1548579 h 1720655"/>
              <a:gd name="connsiteX1353" fmla="*/ 3039071 w 12182600"/>
              <a:gd name="connsiteY1353" fmla="*/ 1548579 h 1720655"/>
              <a:gd name="connsiteX1354" fmla="*/ 2937549 w 12182600"/>
              <a:gd name="connsiteY1354" fmla="*/ 1513345 h 1720655"/>
              <a:gd name="connsiteX1355" fmla="*/ 3390636 w 12182600"/>
              <a:gd name="connsiteY1355" fmla="*/ 1513345 h 1720655"/>
              <a:gd name="connsiteX1356" fmla="*/ 3478057 w 12182600"/>
              <a:gd name="connsiteY1356" fmla="*/ 1548579 h 1720655"/>
              <a:gd name="connsiteX1357" fmla="*/ 3478998 w 12182600"/>
              <a:gd name="connsiteY1357" fmla="*/ 1548579 h 1720655"/>
              <a:gd name="connsiteX1358" fmla="*/ 3553259 w 12182600"/>
              <a:gd name="connsiteY1358" fmla="*/ 1578898 h 1720655"/>
              <a:gd name="connsiteX1359" fmla="*/ 3555139 w 12182600"/>
              <a:gd name="connsiteY1359" fmla="*/ 1578898 h 1720655"/>
              <a:gd name="connsiteX1360" fmla="*/ 3631279 w 12182600"/>
              <a:gd name="connsiteY1360" fmla="*/ 1610035 h 1720655"/>
              <a:gd name="connsiteX1361" fmla="*/ 2760826 w 12182600"/>
              <a:gd name="connsiteY1361" fmla="*/ 1610035 h 1720655"/>
              <a:gd name="connsiteX1362" fmla="*/ 2657424 w 12182600"/>
              <a:gd name="connsiteY1362" fmla="*/ 1578898 h 1720655"/>
              <a:gd name="connsiteX1363" fmla="*/ 2655544 w 12182600"/>
              <a:gd name="connsiteY1363" fmla="*/ 1578898 h 1720655"/>
              <a:gd name="connsiteX1364" fmla="*/ 2554023 w 12182600"/>
              <a:gd name="connsiteY1364" fmla="*/ 1548579 h 1720655"/>
              <a:gd name="connsiteX1365" fmla="*/ 2552142 w 12182600"/>
              <a:gd name="connsiteY1365" fmla="*/ 1548579 h 1720655"/>
              <a:gd name="connsiteX1366" fmla="*/ 2434641 w 12182600"/>
              <a:gd name="connsiteY1366" fmla="*/ 1513345 h 1720655"/>
              <a:gd name="connsiteX1367" fmla="*/ 2928148 w 12182600"/>
              <a:gd name="connsiteY1367" fmla="*/ 1513345 h 1720655"/>
              <a:gd name="connsiteX1368" fmla="*/ 3030610 w 12182600"/>
              <a:gd name="connsiteY1368" fmla="*/ 1548579 h 1720655"/>
              <a:gd name="connsiteX1369" fmla="*/ 3031550 w 12182600"/>
              <a:gd name="connsiteY1369" fmla="*/ 1548579 h 1720655"/>
              <a:gd name="connsiteX1370" fmla="*/ 3119911 w 12182600"/>
              <a:gd name="connsiteY1370" fmla="*/ 1578898 h 1720655"/>
              <a:gd name="connsiteX1371" fmla="*/ 3120852 w 12182600"/>
              <a:gd name="connsiteY1371" fmla="*/ 1578898 h 1720655"/>
              <a:gd name="connsiteX1372" fmla="*/ 3210153 w 12182600"/>
              <a:gd name="connsiteY1372" fmla="*/ 1610035 h 1720655"/>
              <a:gd name="connsiteX1373" fmla="*/ 2328419 w 12182600"/>
              <a:gd name="connsiteY1373" fmla="*/ 1610035 h 1720655"/>
              <a:gd name="connsiteX1374" fmla="*/ 2210917 w 12182600"/>
              <a:gd name="connsiteY1374" fmla="*/ 1578898 h 1720655"/>
              <a:gd name="connsiteX1375" fmla="*/ 2209037 w 12182600"/>
              <a:gd name="connsiteY1375" fmla="*/ 1578898 h 1720655"/>
              <a:gd name="connsiteX1376" fmla="*/ 2094355 w 12182600"/>
              <a:gd name="connsiteY1376" fmla="*/ 1548579 h 1720655"/>
              <a:gd name="connsiteX1377" fmla="*/ 2545562 w 12182600"/>
              <a:gd name="connsiteY1377" fmla="*/ 1548579 h 1720655"/>
              <a:gd name="connsiteX1378" fmla="*/ 2647084 w 12182600"/>
              <a:gd name="connsiteY1378" fmla="*/ 1578898 h 1720655"/>
              <a:gd name="connsiteX1379" fmla="*/ 2648963 w 12182600"/>
              <a:gd name="connsiteY1379" fmla="*/ 1578898 h 1720655"/>
              <a:gd name="connsiteX1380" fmla="*/ 2753306 w 12182600"/>
              <a:gd name="connsiteY1380" fmla="*/ 1610035 h 1720655"/>
              <a:gd name="connsiteX1381" fmla="*/ 1870632 w 12182600"/>
              <a:gd name="connsiteY1381" fmla="*/ 1610035 h 1720655"/>
              <a:gd name="connsiteX1382" fmla="*/ 1739030 w 12182600"/>
              <a:gd name="connsiteY1382" fmla="*/ 1578898 h 1720655"/>
              <a:gd name="connsiteX1383" fmla="*/ 1736208 w 12182600"/>
              <a:gd name="connsiteY1383" fmla="*/ 1578898 h 1720655"/>
              <a:gd name="connsiteX1384" fmla="*/ 1607427 w 12182600"/>
              <a:gd name="connsiteY1384" fmla="*/ 1548579 h 1720655"/>
              <a:gd name="connsiteX1385" fmla="*/ 2084955 w 12182600"/>
              <a:gd name="connsiteY1385" fmla="*/ 1548579 h 1720655"/>
              <a:gd name="connsiteX1386" fmla="*/ 2199636 w 12182600"/>
              <a:gd name="connsiteY1386" fmla="*/ 1578898 h 1720655"/>
              <a:gd name="connsiteX1387" fmla="*/ 2202456 w 12182600"/>
              <a:gd name="connsiteY1387" fmla="*/ 1578898 h 1720655"/>
              <a:gd name="connsiteX1388" fmla="*/ 2319959 w 12182600"/>
              <a:gd name="connsiteY1388" fmla="*/ 1610035 h 1720655"/>
              <a:gd name="connsiteX1389" fmla="*/ 1449503 w 12182600"/>
              <a:gd name="connsiteY1389" fmla="*/ 1610035 h 1720655"/>
              <a:gd name="connsiteX1390" fmla="*/ 1303802 w 12182600"/>
              <a:gd name="connsiteY1390" fmla="*/ 1578898 h 1720655"/>
              <a:gd name="connsiteX1391" fmla="*/ 1300982 w 12182600"/>
              <a:gd name="connsiteY1391" fmla="*/ 1578898 h 1720655"/>
              <a:gd name="connsiteX1392" fmla="*/ 1159979 w 12182600"/>
              <a:gd name="connsiteY1392" fmla="*/ 1548579 h 1720655"/>
              <a:gd name="connsiteX1393" fmla="*/ 1598027 w 12182600"/>
              <a:gd name="connsiteY1393" fmla="*/ 1548579 h 1720655"/>
              <a:gd name="connsiteX1394" fmla="*/ 1726809 w 12182600"/>
              <a:gd name="connsiteY1394" fmla="*/ 1578898 h 1720655"/>
              <a:gd name="connsiteX1395" fmla="*/ 1729629 w 12182600"/>
              <a:gd name="connsiteY1395" fmla="*/ 1578898 h 1720655"/>
              <a:gd name="connsiteX1396" fmla="*/ 1861231 w 12182600"/>
              <a:gd name="connsiteY1396" fmla="*/ 1610035 h 1720655"/>
              <a:gd name="connsiteX1397" fmla="*/ 990776 w 12182600"/>
              <a:gd name="connsiteY1397" fmla="*/ 1610035 h 1720655"/>
              <a:gd name="connsiteX1398" fmla="*/ 831914 w 12182600"/>
              <a:gd name="connsiteY1398" fmla="*/ 1578898 h 1720655"/>
              <a:gd name="connsiteX1399" fmla="*/ 829093 w 12182600"/>
              <a:gd name="connsiteY1399" fmla="*/ 1578898 h 1720655"/>
              <a:gd name="connsiteX1400" fmla="*/ 673992 w 12182600"/>
              <a:gd name="connsiteY1400" fmla="*/ 1548579 h 1720655"/>
              <a:gd name="connsiteX1401" fmla="*/ 1152459 w 12182600"/>
              <a:gd name="connsiteY1401" fmla="*/ 1548579 h 1720655"/>
              <a:gd name="connsiteX1402" fmla="*/ 1293462 w 12182600"/>
              <a:gd name="connsiteY1402" fmla="*/ 1578898 h 1720655"/>
              <a:gd name="connsiteX1403" fmla="*/ 1295342 w 12182600"/>
              <a:gd name="connsiteY1403" fmla="*/ 1578898 h 1720655"/>
              <a:gd name="connsiteX1404" fmla="*/ 1440104 w 12182600"/>
              <a:gd name="connsiteY1404" fmla="*/ 1610035 h 1720655"/>
              <a:gd name="connsiteX1405" fmla="*/ 11643970 w 12182600"/>
              <a:gd name="connsiteY1405" fmla="*/ 1612493 h 1720655"/>
              <a:gd name="connsiteX1406" fmla="*/ 12084065 w 12182600"/>
              <a:gd name="connsiteY1406" fmla="*/ 1612493 h 1720655"/>
              <a:gd name="connsiteX1407" fmla="*/ 12094238 w 12182600"/>
              <a:gd name="connsiteY1407" fmla="*/ 1610854 h 1720655"/>
              <a:gd name="connsiteX1408" fmla="*/ 11653122 w 12182600"/>
              <a:gd name="connsiteY1408" fmla="*/ 1610854 h 1720655"/>
              <a:gd name="connsiteX1409" fmla="*/ 11052702 w 12182600"/>
              <a:gd name="connsiteY1409" fmla="*/ 1638714 h 1720655"/>
              <a:gd name="connsiteX1410" fmla="*/ 11199344 w 12182600"/>
              <a:gd name="connsiteY1410" fmla="*/ 1610854 h 1720655"/>
              <a:gd name="connsiteX1411" fmla="*/ 11636450 w 12182600"/>
              <a:gd name="connsiteY1411" fmla="*/ 1610854 h 1720655"/>
              <a:gd name="connsiteX1412" fmla="*/ 11477587 w 12182600"/>
              <a:gd name="connsiteY1412" fmla="*/ 1638714 h 1720655"/>
              <a:gd name="connsiteX1413" fmla="*/ 10608074 w 12182600"/>
              <a:gd name="connsiteY1413" fmla="*/ 1638714 h 1720655"/>
              <a:gd name="connsiteX1414" fmla="*/ 10741556 w 12182600"/>
              <a:gd name="connsiteY1414" fmla="*/ 1610854 h 1720655"/>
              <a:gd name="connsiteX1415" fmla="*/ 11190884 w 12182600"/>
              <a:gd name="connsiteY1415" fmla="*/ 1610854 h 1720655"/>
              <a:gd name="connsiteX1416" fmla="*/ 11044241 w 12182600"/>
              <a:gd name="connsiteY1416" fmla="*/ 1638714 h 1720655"/>
              <a:gd name="connsiteX1417" fmla="*/ 10200107 w 12182600"/>
              <a:gd name="connsiteY1417" fmla="*/ 1638714 h 1720655"/>
              <a:gd name="connsiteX1418" fmla="*/ 10321369 w 12182600"/>
              <a:gd name="connsiteY1418" fmla="*/ 1610854 h 1720655"/>
              <a:gd name="connsiteX1419" fmla="*/ 10734036 w 12182600"/>
              <a:gd name="connsiteY1419" fmla="*/ 1610854 h 1720655"/>
              <a:gd name="connsiteX1420" fmla="*/ 10600553 w 12182600"/>
              <a:gd name="connsiteY1420" fmla="*/ 1638714 h 1720655"/>
              <a:gd name="connsiteX1421" fmla="*/ 9755480 w 12182600"/>
              <a:gd name="connsiteY1421" fmla="*/ 1638714 h 1720655"/>
              <a:gd name="connsiteX1422" fmla="*/ 9863582 w 12182600"/>
              <a:gd name="connsiteY1422" fmla="*/ 1610854 h 1720655"/>
              <a:gd name="connsiteX1423" fmla="*/ 10312909 w 12182600"/>
              <a:gd name="connsiteY1423" fmla="*/ 1610854 h 1720655"/>
              <a:gd name="connsiteX1424" fmla="*/ 10191646 w 12182600"/>
              <a:gd name="connsiteY1424" fmla="*/ 1638714 h 1720655"/>
              <a:gd name="connsiteX1425" fmla="*/ 9334354 w 12182600"/>
              <a:gd name="connsiteY1425" fmla="*/ 1638714 h 1720655"/>
              <a:gd name="connsiteX1426" fmla="*/ 9430235 w 12182600"/>
              <a:gd name="connsiteY1426" fmla="*/ 1610854 h 1720655"/>
              <a:gd name="connsiteX1427" fmla="*/ 9855122 w 12182600"/>
              <a:gd name="connsiteY1427" fmla="*/ 1610854 h 1720655"/>
              <a:gd name="connsiteX1428" fmla="*/ 9747020 w 12182600"/>
              <a:gd name="connsiteY1428" fmla="*/ 1638714 h 1720655"/>
              <a:gd name="connsiteX1429" fmla="*/ 8890666 w 12182600"/>
              <a:gd name="connsiteY1429" fmla="*/ 1638714 h 1720655"/>
              <a:gd name="connsiteX1430" fmla="*/ 8973386 w 12182600"/>
              <a:gd name="connsiteY1430" fmla="*/ 1610854 h 1720655"/>
              <a:gd name="connsiteX1431" fmla="*/ 9422714 w 12182600"/>
              <a:gd name="connsiteY1431" fmla="*/ 1610854 h 1720655"/>
              <a:gd name="connsiteX1432" fmla="*/ 9326833 w 12182600"/>
              <a:gd name="connsiteY1432" fmla="*/ 1638714 h 1720655"/>
              <a:gd name="connsiteX1433" fmla="*/ 8481759 w 12182600"/>
              <a:gd name="connsiteY1433" fmla="*/ 1638714 h 1720655"/>
              <a:gd name="connsiteX1434" fmla="*/ 8552261 w 12182600"/>
              <a:gd name="connsiteY1434" fmla="*/ 1610854 h 1720655"/>
              <a:gd name="connsiteX1435" fmla="*/ 8964927 w 12182600"/>
              <a:gd name="connsiteY1435" fmla="*/ 1610854 h 1720655"/>
              <a:gd name="connsiteX1436" fmla="*/ 8882206 w 12182600"/>
              <a:gd name="connsiteY1436" fmla="*/ 1638714 h 1720655"/>
              <a:gd name="connsiteX1437" fmla="*/ 8037133 w 12182600"/>
              <a:gd name="connsiteY1437" fmla="*/ 1638714 h 1720655"/>
              <a:gd name="connsiteX1438" fmla="*/ 8094473 w 12182600"/>
              <a:gd name="connsiteY1438" fmla="*/ 1610854 h 1720655"/>
              <a:gd name="connsiteX1439" fmla="*/ 8543800 w 12182600"/>
              <a:gd name="connsiteY1439" fmla="*/ 1610854 h 1720655"/>
              <a:gd name="connsiteX1440" fmla="*/ 8473299 w 12182600"/>
              <a:gd name="connsiteY1440" fmla="*/ 1638714 h 1720655"/>
              <a:gd name="connsiteX1441" fmla="*/ 7603785 w 12182600"/>
              <a:gd name="connsiteY1441" fmla="*/ 1638714 h 1720655"/>
              <a:gd name="connsiteX1442" fmla="*/ 7648906 w 12182600"/>
              <a:gd name="connsiteY1442" fmla="*/ 1610854 h 1720655"/>
              <a:gd name="connsiteX1443" fmla="*/ 8086013 w 12182600"/>
              <a:gd name="connsiteY1443" fmla="*/ 1610854 h 1720655"/>
              <a:gd name="connsiteX1444" fmla="*/ 8028672 w 12182600"/>
              <a:gd name="connsiteY1444" fmla="*/ 1638714 h 1720655"/>
              <a:gd name="connsiteX1445" fmla="*/ 7160098 w 12182600"/>
              <a:gd name="connsiteY1445" fmla="*/ 1638714 h 1720655"/>
              <a:gd name="connsiteX1446" fmla="*/ 7192058 w 12182600"/>
              <a:gd name="connsiteY1446" fmla="*/ 1610854 h 1720655"/>
              <a:gd name="connsiteX1447" fmla="*/ 7641386 w 12182600"/>
              <a:gd name="connsiteY1447" fmla="*/ 1610854 h 1720655"/>
              <a:gd name="connsiteX1448" fmla="*/ 7596265 w 12182600"/>
              <a:gd name="connsiteY1448" fmla="*/ 1638714 h 1720655"/>
              <a:gd name="connsiteX1449" fmla="*/ 6751192 w 12182600"/>
              <a:gd name="connsiteY1449" fmla="*/ 1638714 h 1720655"/>
              <a:gd name="connsiteX1450" fmla="*/ 6770931 w 12182600"/>
              <a:gd name="connsiteY1450" fmla="*/ 1610854 h 1720655"/>
              <a:gd name="connsiteX1451" fmla="*/ 7183599 w 12182600"/>
              <a:gd name="connsiteY1451" fmla="*/ 1610854 h 1720655"/>
              <a:gd name="connsiteX1452" fmla="*/ 7151637 w 12182600"/>
              <a:gd name="connsiteY1452" fmla="*/ 1638714 h 1720655"/>
              <a:gd name="connsiteX1453" fmla="*/ 6306564 w 12182600"/>
              <a:gd name="connsiteY1453" fmla="*/ 1638714 h 1720655"/>
              <a:gd name="connsiteX1454" fmla="*/ 6313144 w 12182600"/>
              <a:gd name="connsiteY1454" fmla="*/ 1610854 h 1720655"/>
              <a:gd name="connsiteX1455" fmla="*/ 6762472 w 12182600"/>
              <a:gd name="connsiteY1455" fmla="*/ 1610854 h 1720655"/>
              <a:gd name="connsiteX1456" fmla="*/ 6742731 w 12182600"/>
              <a:gd name="connsiteY1456" fmla="*/ 1638714 h 1720655"/>
              <a:gd name="connsiteX1457" fmla="*/ 5885437 w 12182600"/>
              <a:gd name="connsiteY1457" fmla="*/ 1638714 h 1720655"/>
              <a:gd name="connsiteX1458" fmla="*/ 5879796 w 12182600"/>
              <a:gd name="connsiteY1458" fmla="*/ 1610854 h 1720655"/>
              <a:gd name="connsiteX1459" fmla="*/ 6304685 w 12182600"/>
              <a:gd name="connsiteY1459" fmla="*/ 1610854 h 1720655"/>
              <a:gd name="connsiteX1460" fmla="*/ 6298104 w 12182600"/>
              <a:gd name="connsiteY1460" fmla="*/ 1638714 h 1720655"/>
              <a:gd name="connsiteX1461" fmla="*/ 5441750 w 12182600"/>
              <a:gd name="connsiteY1461" fmla="*/ 1638714 h 1720655"/>
              <a:gd name="connsiteX1462" fmla="*/ 5422949 w 12182600"/>
              <a:gd name="connsiteY1462" fmla="*/ 1610854 h 1720655"/>
              <a:gd name="connsiteX1463" fmla="*/ 5872277 w 12182600"/>
              <a:gd name="connsiteY1463" fmla="*/ 1610854 h 1720655"/>
              <a:gd name="connsiteX1464" fmla="*/ 5877917 w 12182600"/>
              <a:gd name="connsiteY1464" fmla="*/ 1638714 h 1720655"/>
              <a:gd name="connsiteX1465" fmla="*/ 5032843 w 12182600"/>
              <a:gd name="connsiteY1465" fmla="*/ 1638714 h 1720655"/>
              <a:gd name="connsiteX1466" fmla="*/ 5001823 w 12182600"/>
              <a:gd name="connsiteY1466" fmla="*/ 1610854 h 1720655"/>
              <a:gd name="connsiteX1467" fmla="*/ 5414489 w 12182600"/>
              <a:gd name="connsiteY1467" fmla="*/ 1610854 h 1720655"/>
              <a:gd name="connsiteX1468" fmla="*/ 5433289 w 12182600"/>
              <a:gd name="connsiteY1468" fmla="*/ 1638714 h 1720655"/>
              <a:gd name="connsiteX1469" fmla="*/ 4588216 w 12182600"/>
              <a:gd name="connsiteY1469" fmla="*/ 1638714 h 1720655"/>
              <a:gd name="connsiteX1470" fmla="*/ 4544035 w 12182600"/>
              <a:gd name="connsiteY1470" fmla="*/ 1610854 h 1720655"/>
              <a:gd name="connsiteX1471" fmla="*/ 4993362 w 12182600"/>
              <a:gd name="connsiteY1471" fmla="*/ 1610854 h 1720655"/>
              <a:gd name="connsiteX1472" fmla="*/ 5024383 w 12182600"/>
              <a:gd name="connsiteY1472" fmla="*/ 1638714 h 1720655"/>
              <a:gd name="connsiteX1473" fmla="*/ 4154869 w 12182600"/>
              <a:gd name="connsiteY1473" fmla="*/ 1638714 h 1720655"/>
              <a:gd name="connsiteX1474" fmla="*/ 4098468 w 12182600"/>
              <a:gd name="connsiteY1474" fmla="*/ 1610854 h 1720655"/>
              <a:gd name="connsiteX1475" fmla="*/ 4535575 w 12182600"/>
              <a:gd name="connsiteY1475" fmla="*/ 1610854 h 1720655"/>
              <a:gd name="connsiteX1476" fmla="*/ 4579756 w 12182600"/>
              <a:gd name="connsiteY1476" fmla="*/ 1638714 h 1720655"/>
              <a:gd name="connsiteX1477" fmla="*/ 3711181 w 12182600"/>
              <a:gd name="connsiteY1477" fmla="*/ 1638714 h 1720655"/>
              <a:gd name="connsiteX1478" fmla="*/ 3641621 w 12182600"/>
              <a:gd name="connsiteY1478" fmla="*/ 1610854 h 1720655"/>
              <a:gd name="connsiteX1479" fmla="*/ 4090948 w 12182600"/>
              <a:gd name="connsiteY1479" fmla="*/ 1610854 h 1720655"/>
              <a:gd name="connsiteX1480" fmla="*/ 4147348 w 12182600"/>
              <a:gd name="connsiteY1480" fmla="*/ 1638714 h 1720655"/>
              <a:gd name="connsiteX1481" fmla="*/ 3302275 w 12182600"/>
              <a:gd name="connsiteY1481" fmla="*/ 1638714 h 1720655"/>
              <a:gd name="connsiteX1482" fmla="*/ 3220494 w 12182600"/>
              <a:gd name="connsiteY1482" fmla="*/ 1610854 h 1720655"/>
              <a:gd name="connsiteX1483" fmla="*/ 3633160 w 12182600"/>
              <a:gd name="connsiteY1483" fmla="*/ 1610854 h 1720655"/>
              <a:gd name="connsiteX1484" fmla="*/ 3702721 w 12182600"/>
              <a:gd name="connsiteY1484" fmla="*/ 1638714 h 1720655"/>
              <a:gd name="connsiteX1485" fmla="*/ 2857647 w 12182600"/>
              <a:gd name="connsiteY1485" fmla="*/ 1638714 h 1720655"/>
              <a:gd name="connsiteX1486" fmla="*/ 2762705 w 12182600"/>
              <a:gd name="connsiteY1486" fmla="*/ 1610854 h 1720655"/>
              <a:gd name="connsiteX1487" fmla="*/ 3212033 w 12182600"/>
              <a:gd name="connsiteY1487" fmla="*/ 1610854 h 1720655"/>
              <a:gd name="connsiteX1488" fmla="*/ 3293814 w 12182600"/>
              <a:gd name="connsiteY1488" fmla="*/ 1638714 h 1720655"/>
              <a:gd name="connsiteX1489" fmla="*/ 2436520 w 12182600"/>
              <a:gd name="connsiteY1489" fmla="*/ 1638714 h 1720655"/>
              <a:gd name="connsiteX1490" fmla="*/ 2329359 w 12182600"/>
              <a:gd name="connsiteY1490" fmla="*/ 1610854 h 1720655"/>
              <a:gd name="connsiteX1491" fmla="*/ 2754246 w 12182600"/>
              <a:gd name="connsiteY1491" fmla="*/ 1610854 h 1720655"/>
              <a:gd name="connsiteX1492" fmla="*/ 2849187 w 12182600"/>
              <a:gd name="connsiteY1492" fmla="*/ 1638714 h 1720655"/>
              <a:gd name="connsiteX1493" fmla="*/ 1992833 w 12182600"/>
              <a:gd name="connsiteY1493" fmla="*/ 1638714 h 1720655"/>
              <a:gd name="connsiteX1494" fmla="*/ 1872511 w 12182600"/>
              <a:gd name="connsiteY1494" fmla="*/ 1610854 h 1720655"/>
              <a:gd name="connsiteX1495" fmla="*/ 2321839 w 12182600"/>
              <a:gd name="connsiteY1495" fmla="*/ 1610854 h 1720655"/>
              <a:gd name="connsiteX1496" fmla="*/ 2429000 w 12182600"/>
              <a:gd name="connsiteY1496" fmla="*/ 1638714 h 1720655"/>
              <a:gd name="connsiteX1497" fmla="*/ 1583927 w 12182600"/>
              <a:gd name="connsiteY1497" fmla="*/ 1638714 h 1720655"/>
              <a:gd name="connsiteX1498" fmla="*/ 1451384 w 12182600"/>
              <a:gd name="connsiteY1498" fmla="*/ 1610854 h 1720655"/>
              <a:gd name="connsiteX1499" fmla="*/ 1864051 w 12182600"/>
              <a:gd name="connsiteY1499" fmla="*/ 1610854 h 1720655"/>
              <a:gd name="connsiteX1500" fmla="*/ 1984373 w 12182600"/>
              <a:gd name="connsiteY1500" fmla="*/ 1638714 h 1720655"/>
              <a:gd name="connsiteX1501" fmla="*/ 1139299 w 12182600"/>
              <a:gd name="connsiteY1501" fmla="*/ 1638714 h 1720655"/>
              <a:gd name="connsiteX1502" fmla="*/ 993597 w 12182600"/>
              <a:gd name="connsiteY1502" fmla="*/ 1610854 h 1720655"/>
              <a:gd name="connsiteX1503" fmla="*/ 1442924 w 12182600"/>
              <a:gd name="connsiteY1503" fmla="*/ 1610854 h 1720655"/>
              <a:gd name="connsiteX1504" fmla="*/ 1575466 w 12182600"/>
              <a:gd name="connsiteY1504" fmla="*/ 1638714 h 1720655"/>
              <a:gd name="connsiteX1505" fmla="*/ 706892 w 12182600"/>
              <a:gd name="connsiteY1505" fmla="*/ 1638714 h 1720655"/>
              <a:gd name="connsiteX1506" fmla="*/ 548969 w 12182600"/>
              <a:gd name="connsiteY1506" fmla="*/ 1610854 h 1720655"/>
              <a:gd name="connsiteX1507" fmla="*/ 986077 w 12182600"/>
              <a:gd name="connsiteY1507" fmla="*/ 1610854 h 1720655"/>
              <a:gd name="connsiteX1508" fmla="*/ 1131779 w 12182600"/>
              <a:gd name="connsiteY1508" fmla="*/ 1638714 h 1720655"/>
              <a:gd name="connsiteX1509" fmla="*/ 262264 w 12182600"/>
              <a:gd name="connsiteY1509" fmla="*/ 1638714 h 1720655"/>
              <a:gd name="connsiteX1510" fmla="*/ 91182 w 12182600"/>
              <a:gd name="connsiteY1510" fmla="*/ 1610854 h 1720655"/>
              <a:gd name="connsiteX1511" fmla="*/ 539569 w 12182600"/>
              <a:gd name="connsiteY1511" fmla="*/ 1610854 h 1720655"/>
              <a:gd name="connsiteX1512" fmla="*/ 698432 w 12182600"/>
              <a:gd name="connsiteY1512" fmla="*/ 1638714 h 1720655"/>
              <a:gd name="connsiteX1513" fmla="*/ 18348 w 12182600"/>
              <a:gd name="connsiteY1513" fmla="*/ 1664683 h 1720655"/>
              <a:gd name="connsiteX1514" fmla="*/ 0 w 12182600"/>
              <a:gd name="connsiteY1514" fmla="*/ 1661657 h 1720655"/>
              <a:gd name="connsiteX1515" fmla="*/ 0 w 12182600"/>
              <a:gd name="connsiteY1515" fmla="*/ 1662477 h 1720655"/>
              <a:gd name="connsiteX1516" fmla="*/ 24846 w 12182600"/>
              <a:gd name="connsiteY1516" fmla="*/ 1665755 h 1720655"/>
              <a:gd name="connsiteX1517" fmla="*/ 27261 w 12182600"/>
              <a:gd name="connsiteY1517" fmla="*/ 1665755 h 1720655"/>
              <a:gd name="connsiteX1518" fmla="*/ 18348 w 12182600"/>
              <a:gd name="connsiteY1518" fmla="*/ 1664683 h 1720655"/>
              <a:gd name="connsiteX1519" fmla="*/ 10907939 w 12182600"/>
              <a:gd name="connsiteY1519" fmla="*/ 1666574 h 1720655"/>
              <a:gd name="connsiteX1520" fmla="*/ 11049881 w 12182600"/>
              <a:gd name="connsiteY1520" fmla="*/ 1639534 h 1720655"/>
              <a:gd name="connsiteX1521" fmla="*/ 11474768 w 12182600"/>
              <a:gd name="connsiteY1521" fmla="*/ 1639534 h 1720655"/>
              <a:gd name="connsiteX1522" fmla="*/ 11320606 w 12182600"/>
              <a:gd name="connsiteY1522" fmla="*/ 1666574 h 1720655"/>
              <a:gd name="connsiteX1523" fmla="*/ 10476472 w 12182600"/>
              <a:gd name="connsiteY1523" fmla="*/ 1666574 h 1720655"/>
              <a:gd name="connsiteX1524" fmla="*/ 10606195 w 12182600"/>
              <a:gd name="connsiteY1524" fmla="*/ 1639534 h 1720655"/>
              <a:gd name="connsiteX1525" fmla="*/ 11042361 w 12182600"/>
              <a:gd name="connsiteY1525" fmla="*/ 1639534 h 1720655"/>
              <a:gd name="connsiteX1526" fmla="*/ 10900419 w 12182600"/>
              <a:gd name="connsiteY1526" fmla="*/ 1666574 h 1720655"/>
              <a:gd name="connsiteX1527" fmla="*/ 10079786 w 12182600"/>
              <a:gd name="connsiteY1527" fmla="*/ 1666574 h 1720655"/>
              <a:gd name="connsiteX1528" fmla="*/ 10197287 w 12182600"/>
              <a:gd name="connsiteY1528" fmla="*/ 1639534 h 1720655"/>
              <a:gd name="connsiteX1529" fmla="*/ 10597734 w 12182600"/>
              <a:gd name="connsiteY1529" fmla="*/ 1639534 h 1720655"/>
              <a:gd name="connsiteX1530" fmla="*/ 10468951 w 12182600"/>
              <a:gd name="connsiteY1530" fmla="*/ 1666574 h 1720655"/>
              <a:gd name="connsiteX1531" fmla="*/ 9648318 w 12182600"/>
              <a:gd name="connsiteY1531" fmla="*/ 1666574 h 1720655"/>
              <a:gd name="connsiteX1532" fmla="*/ 9753600 w 12182600"/>
              <a:gd name="connsiteY1532" fmla="*/ 1639534 h 1720655"/>
              <a:gd name="connsiteX1533" fmla="*/ 10189767 w 12182600"/>
              <a:gd name="connsiteY1533" fmla="*/ 1639534 h 1720655"/>
              <a:gd name="connsiteX1534" fmla="*/ 10072265 w 12182600"/>
              <a:gd name="connsiteY1534" fmla="*/ 1666574 h 1720655"/>
              <a:gd name="connsiteX1535" fmla="*/ 9239412 w 12182600"/>
              <a:gd name="connsiteY1535" fmla="*/ 1666574 h 1720655"/>
              <a:gd name="connsiteX1536" fmla="*/ 9332473 w 12182600"/>
              <a:gd name="connsiteY1536" fmla="*/ 1639534 h 1720655"/>
              <a:gd name="connsiteX1537" fmla="*/ 9745139 w 12182600"/>
              <a:gd name="connsiteY1537" fmla="*/ 1639534 h 1720655"/>
              <a:gd name="connsiteX1538" fmla="*/ 9639858 w 12182600"/>
              <a:gd name="connsiteY1538" fmla="*/ 1666574 h 1720655"/>
              <a:gd name="connsiteX1539" fmla="*/ 8807945 w 12182600"/>
              <a:gd name="connsiteY1539" fmla="*/ 1666574 h 1720655"/>
              <a:gd name="connsiteX1540" fmla="*/ 8888786 w 12182600"/>
              <a:gd name="connsiteY1540" fmla="*/ 1639534 h 1720655"/>
              <a:gd name="connsiteX1541" fmla="*/ 9324953 w 12182600"/>
              <a:gd name="connsiteY1541" fmla="*/ 1639534 h 1720655"/>
              <a:gd name="connsiteX1542" fmla="*/ 9231892 w 12182600"/>
              <a:gd name="connsiteY1542" fmla="*/ 1666574 h 1720655"/>
              <a:gd name="connsiteX1543" fmla="*/ 8411258 w 12182600"/>
              <a:gd name="connsiteY1543" fmla="*/ 1666574 h 1720655"/>
              <a:gd name="connsiteX1544" fmla="*/ 8479879 w 12182600"/>
              <a:gd name="connsiteY1544" fmla="*/ 1639534 h 1720655"/>
              <a:gd name="connsiteX1545" fmla="*/ 8880326 w 12182600"/>
              <a:gd name="connsiteY1545" fmla="*/ 1639534 h 1720655"/>
              <a:gd name="connsiteX1546" fmla="*/ 8800425 w 12182600"/>
              <a:gd name="connsiteY1546" fmla="*/ 1666574 h 1720655"/>
              <a:gd name="connsiteX1547" fmla="*/ 7979791 w 12182600"/>
              <a:gd name="connsiteY1547" fmla="*/ 1666574 h 1720655"/>
              <a:gd name="connsiteX1548" fmla="*/ 8036192 w 12182600"/>
              <a:gd name="connsiteY1548" fmla="*/ 1639534 h 1720655"/>
              <a:gd name="connsiteX1549" fmla="*/ 8472359 w 12182600"/>
              <a:gd name="connsiteY1549" fmla="*/ 1639534 h 1720655"/>
              <a:gd name="connsiteX1550" fmla="*/ 8403738 w 12182600"/>
              <a:gd name="connsiteY1550" fmla="*/ 1666574 h 1720655"/>
              <a:gd name="connsiteX1551" fmla="*/ 7560544 w 12182600"/>
              <a:gd name="connsiteY1551" fmla="*/ 1666574 h 1720655"/>
              <a:gd name="connsiteX1552" fmla="*/ 7603785 w 12182600"/>
              <a:gd name="connsiteY1552" fmla="*/ 1639534 h 1720655"/>
              <a:gd name="connsiteX1553" fmla="*/ 8027732 w 12182600"/>
              <a:gd name="connsiteY1553" fmla="*/ 1639534 h 1720655"/>
              <a:gd name="connsiteX1554" fmla="*/ 7973212 w 12182600"/>
              <a:gd name="connsiteY1554" fmla="*/ 1666574 h 1720655"/>
              <a:gd name="connsiteX1555" fmla="*/ 7128137 w 12182600"/>
              <a:gd name="connsiteY1555" fmla="*/ 1666574 h 1720655"/>
              <a:gd name="connsiteX1556" fmla="*/ 7159158 w 12182600"/>
              <a:gd name="connsiteY1556" fmla="*/ 1639534 h 1720655"/>
              <a:gd name="connsiteX1557" fmla="*/ 7595325 w 12182600"/>
              <a:gd name="connsiteY1557" fmla="*/ 1639534 h 1720655"/>
              <a:gd name="connsiteX1558" fmla="*/ 7552085 w 12182600"/>
              <a:gd name="connsiteY1558" fmla="*/ 1666574 h 1720655"/>
              <a:gd name="connsiteX1559" fmla="*/ 6731451 w 12182600"/>
              <a:gd name="connsiteY1559" fmla="*/ 1666574 h 1720655"/>
              <a:gd name="connsiteX1560" fmla="*/ 6750251 w 12182600"/>
              <a:gd name="connsiteY1560" fmla="*/ 1639534 h 1720655"/>
              <a:gd name="connsiteX1561" fmla="*/ 7150698 w 12182600"/>
              <a:gd name="connsiteY1561" fmla="*/ 1639534 h 1720655"/>
              <a:gd name="connsiteX1562" fmla="*/ 7120617 w 12182600"/>
              <a:gd name="connsiteY1562" fmla="*/ 1666574 h 1720655"/>
              <a:gd name="connsiteX1563" fmla="*/ 6299984 w 12182600"/>
              <a:gd name="connsiteY1563" fmla="*/ 1666574 h 1720655"/>
              <a:gd name="connsiteX1564" fmla="*/ 6306564 w 12182600"/>
              <a:gd name="connsiteY1564" fmla="*/ 1639534 h 1720655"/>
              <a:gd name="connsiteX1565" fmla="*/ 6742731 w 12182600"/>
              <a:gd name="connsiteY1565" fmla="*/ 1639534 h 1720655"/>
              <a:gd name="connsiteX1566" fmla="*/ 6723931 w 12182600"/>
              <a:gd name="connsiteY1566" fmla="*/ 1666574 h 1720655"/>
              <a:gd name="connsiteX1567" fmla="*/ 5459610 w 12182600"/>
              <a:gd name="connsiteY1567" fmla="*/ 1666574 h 1720655"/>
              <a:gd name="connsiteX1568" fmla="*/ 5441750 w 12182600"/>
              <a:gd name="connsiteY1568" fmla="*/ 1639534 h 1720655"/>
              <a:gd name="connsiteX1569" fmla="*/ 5877917 w 12182600"/>
              <a:gd name="connsiteY1569" fmla="*/ 1639534 h 1720655"/>
              <a:gd name="connsiteX1570" fmla="*/ 5883558 w 12182600"/>
              <a:gd name="connsiteY1570" fmla="*/ 1666574 h 1720655"/>
              <a:gd name="connsiteX1571" fmla="*/ 5062923 w 12182600"/>
              <a:gd name="connsiteY1571" fmla="*/ 1666574 h 1720655"/>
              <a:gd name="connsiteX1572" fmla="*/ 5032843 w 12182600"/>
              <a:gd name="connsiteY1572" fmla="*/ 1639534 h 1720655"/>
              <a:gd name="connsiteX1573" fmla="*/ 5433289 w 12182600"/>
              <a:gd name="connsiteY1573" fmla="*/ 1639534 h 1720655"/>
              <a:gd name="connsiteX1574" fmla="*/ 5452090 w 12182600"/>
              <a:gd name="connsiteY1574" fmla="*/ 1666574 h 1720655"/>
              <a:gd name="connsiteX1575" fmla="*/ 4631456 w 12182600"/>
              <a:gd name="connsiteY1575" fmla="*/ 1666574 h 1720655"/>
              <a:gd name="connsiteX1576" fmla="*/ 4589156 w 12182600"/>
              <a:gd name="connsiteY1576" fmla="*/ 1639534 h 1720655"/>
              <a:gd name="connsiteX1577" fmla="*/ 5025322 w 12182600"/>
              <a:gd name="connsiteY1577" fmla="*/ 1639534 h 1720655"/>
              <a:gd name="connsiteX1578" fmla="*/ 5055404 w 12182600"/>
              <a:gd name="connsiteY1578" fmla="*/ 1666574 h 1720655"/>
              <a:gd name="connsiteX1579" fmla="*/ 4211269 w 12182600"/>
              <a:gd name="connsiteY1579" fmla="*/ 1666574 h 1720655"/>
              <a:gd name="connsiteX1580" fmla="*/ 4156749 w 12182600"/>
              <a:gd name="connsiteY1580" fmla="*/ 1639534 h 1720655"/>
              <a:gd name="connsiteX1581" fmla="*/ 4580696 w 12182600"/>
              <a:gd name="connsiteY1581" fmla="*/ 1639534 h 1720655"/>
              <a:gd name="connsiteX1582" fmla="*/ 4623936 w 12182600"/>
              <a:gd name="connsiteY1582" fmla="*/ 1666574 h 1720655"/>
              <a:gd name="connsiteX1583" fmla="*/ 3779803 w 12182600"/>
              <a:gd name="connsiteY1583" fmla="*/ 1666574 h 1720655"/>
              <a:gd name="connsiteX1584" fmla="*/ 3712122 w 12182600"/>
              <a:gd name="connsiteY1584" fmla="*/ 1639534 h 1720655"/>
              <a:gd name="connsiteX1585" fmla="*/ 4148289 w 12182600"/>
              <a:gd name="connsiteY1585" fmla="*/ 1639534 h 1720655"/>
              <a:gd name="connsiteX1586" fmla="*/ 4203749 w 12182600"/>
              <a:gd name="connsiteY1586" fmla="*/ 1666574 h 1720655"/>
              <a:gd name="connsiteX1587" fmla="*/ 3383115 w 12182600"/>
              <a:gd name="connsiteY1587" fmla="*/ 1666574 h 1720655"/>
              <a:gd name="connsiteX1588" fmla="*/ 3304154 w 12182600"/>
              <a:gd name="connsiteY1588" fmla="*/ 1639534 h 1720655"/>
              <a:gd name="connsiteX1589" fmla="*/ 3704601 w 12182600"/>
              <a:gd name="connsiteY1589" fmla="*/ 1639534 h 1720655"/>
              <a:gd name="connsiteX1590" fmla="*/ 3772283 w 12182600"/>
              <a:gd name="connsiteY1590" fmla="*/ 1666574 h 1720655"/>
              <a:gd name="connsiteX1591" fmla="*/ 2951649 w 12182600"/>
              <a:gd name="connsiteY1591" fmla="*/ 1666574 h 1720655"/>
              <a:gd name="connsiteX1592" fmla="*/ 2859528 w 12182600"/>
              <a:gd name="connsiteY1592" fmla="*/ 1639534 h 1720655"/>
              <a:gd name="connsiteX1593" fmla="*/ 3295695 w 12182600"/>
              <a:gd name="connsiteY1593" fmla="*/ 1639534 h 1720655"/>
              <a:gd name="connsiteX1594" fmla="*/ 3375596 w 12182600"/>
              <a:gd name="connsiteY1594" fmla="*/ 1666574 h 1720655"/>
              <a:gd name="connsiteX1595" fmla="*/ 2543683 w 12182600"/>
              <a:gd name="connsiteY1595" fmla="*/ 1666574 h 1720655"/>
              <a:gd name="connsiteX1596" fmla="*/ 2439340 w 12182600"/>
              <a:gd name="connsiteY1596" fmla="*/ 1639534 h 1720655"/>
              <a:gd name="connsiteX1597" fmla="*/ 2852008 w 12182600"/>
              <a:gd name="connsiteY1597" fmla="*/ 1639534 h 1720655"/>
              <a:gd name="connsiteX1598" fmla="*/ 2944128 w 12182600"/>
              <a:gd name="connsiteY1598" fmla="*/ 1666574 h 1720655"/>
              <a:gd name="connsiteX1599" fmla="*/ 2111276 w 12182600"/>
              <a:gd name="connsiteY1599" fmla="*/ 1666574 h 1720655"/>
              <a:gd name="connsiteX1600" fmla="*/ 1994713 w 12182600"/>
              <a:gd name="connsiteY1600" fmla="*/ 1639534 h 1720655"/>
              <a:gd name="connsiteX1601" fmla="*/ 2430881 w 12182600"/>
              <a:gd name="connsiteY1601" fmla="*/ 1639534 h 1720655"/>
              <a:gd name="connsiteX1602" fmla="*/ 2535222 w 12182600"/>
              <a:gd name="connsiteY1602" fmla="*/ 1666574 h 1720655"/>
              <a:gd name="connsiteX1603" fmla="*/ 1715529 w 12182600"/>
              <a:gd name="connsiteY1603" fmla="*/ 1666574 h 1720655"/>
              <a:gd name="connsiteX1604" fmla="*/ 1586746 w 12182600"/>
              <a:gd name="connsiteY1604" fmla="*/ 1639534 h 1720655"/>
              <a:gd name="connsiteX1605" fmla="*/ 1987192 w 12182600"/>
              <a:gd name="connsiteY1605" fmla="*/ 1639534 h 1720655"/>
              <a:gd name="connsiteX1606" fmla="*/ 2104695 w 12182600"/>
              <a:gd name="connsiteY1606" fmla="*/ 1666574 h 1720655"/>
              <a:gd name="connsiteX1607" fmla="*/ 1283122 w 12182600"/>
              <a:gd name="connsiteY1607" fmla="*/ 1666574 h 1720655"/>
              <a:gd name="connsiteX1608" fmla="*/ 1142119 w 12182600"/>
              <a:gd name="connsiteY1608" fmla="*/ 1639534 h 1720655"/>
              <a:gd name="connsiteX1609" fmla="*/ 1578286 w 12182600"/>
              <a:gd name="connsiteY1609" fmla="*/ 1639534 h 1720655"/>
              <a:gd name="connsiteX1610" fmla="*/ 1707068 w 12182600"/>
              <a:gd name="connsiteY1610" fmla="*/ 1666574 h 1720655"/>
              <a:gd name="connsiteX1611" fmla="*/ 862934 w 12182600"/>
              <a:gd name="connsiteY1611" fmla="*/ 1666574 h 1720655"/>
              <a:gd name="connsiteX1612" fmla="*/ 709712 w 12182600"/>
              <a:gd name="connsiteY1612" fmla="*/ 1639534 h 1720655"/>
              <a:gd name="connsiteX1613" fmla="*/ 1134599 w 12182600"/>
              <a:gd name="connsiteY1613" fmla="*/ 1639534 h 1720655"/>
              <a:gd name="connsiteX1614" fmla="*/ 1275602 w 12182600"/>
              <a:gd name="connsiteY1614" fmla="*/ 1666574 h 1720655"/>
              <a:gd name="connsiteX1615" fmla="*/ 431467 w 12182600"/>
              <a:gd name="connsiteY1615" fmla="*/ 1666574 h 1720655"/>
              <a:gd name="connsiteX1616" fmla="*/ 265084 w 12182600"/>
              <a:gd name="connsiteY1616" fmla="*/ 1639534 h 1720655"/>
              <a:gd name="connsiteX1617" fmla="*/ 702192 w 12182600"/>
              <a:gd name="connsiteY1617" fmla="*/ 1639534 h 1720655"/>
              <a:gd name="connsiteX1618" fmla="*/ 855414 w 12182600"/>
              <a:gd name="connsiteY1618" fmla="*/ 1666574 h 1720655"/>
              <a:gd name="connsiteX1619" fmla="*/ 0 w 12182600"/>
              <a:gd name="connsiteY1619" fmla="*/ 1666574 h 1720655"/>
              <a:gd name="connsiteX1620" fmla="*/ 29815 w 12182600"/>
              <a:gd name="connsiteY1620" fmla="*/ 1666574 h 1720655"/>
              <a:gd name="connsiteX1621" fmla="*/ 24846 w 12182600"/>
              <a:gd name="connsiteY1621" fmla="*/ 1665755 h 1720655"/>
              <a:gd name="connsiteX1622" fmla="*/ 0 w 12182600"/>
              <a:gd name="connsiteY1622" fmla="*/ 1665755 h 1720655"/>
              <a:gd name="connsiteX1623" fmla="*/ 34781 w 12182600"/>
              <a:gd name="connsiteY1623" fmla="*/ 1667393 h 1720655"/>
              <a:gd name="connsiteX1624" fmla="*/ 36334 w 12182600"/>
              <a:gd name="connsiteY1624" fmla="*/ 1667393 h 1720655"/>
              <a:gd name="connsiteX1625" fmla="*/ 31021 w 12182600"/>
              <a:gd name="connsiteY1625" fmla="*/ 1666574 h 1720655"/>
              <a:gd name="connsiteX1626" fmla="*/ 29815 w 12182600"/>
              <a:gd name="connsiteY1626" fmla="*/ 1666574 h 1720655"/>
              <a:gd name="connsiteX1627" fmla="*/ 11754893 w 12182600"/>
              <a:gd name="connsiteY1627" fmla="*/ 1669032 h 1720655"/>
              <a:gd name="connsiteX1628" fmla="*/ 12134366 w 12182600"/>
              <a:gd name="connsiteY1628" fmla="*/ 1669032 h 1720655"/>
              <a:gd name="connsiteX1629" fmla="*/ 12144999 w 12182600"/>
              <a:gd name="connsiteY1629" fmla="*/ 1667393 h 1720655"/>
              <a:gd name="connsiteX1630" fmla="*/ 11765035 w 12182600"/>
              <a:gd name="connsiteY1630" fmla="*/ 1667393 h 1720655"/>
              <a:gd name="connsiteX1631" fmla="*/ 11190884 w 12182600"/>
              <a:gd name="connsiteY1631" fmla="*/ 1690337 h 1720655"/>
              <a:gd name="connsiteX1632" fmla="*/ 11324365 w 12182600"/>
              <a:gd name="connsiteY1632" fmla="*/ 1666574 h 1720655"/>
              <a:gd name="connsiteX1633" fmla="*/ 11329066 w 12182600"/>
              <a:gd name="connsiteY1633" fmla="*/ 1666574 h 1720655"/>
              <a:gd name="connsiteX1634" fmla="*/ 11483228 w 12182600"/>
              <a:gd name="connsiteY1634" fmla="*/ 1639534 h 1720655"/>
              <a:gd name="connsiteX1635" fmla="*/ 11919395 w 12182600"/>
              <a:gd name="connsiteY1635" fmla="*/ 1639534 h 1720655"/>
              <a:gd name="connsiteX1636" fmla="*/ 11753013 w 12182600"/>
              <a:gd name="connsiteY1636" fmla="*/ 1666574 h 1720655"/>
              <a:gd name="connsiteX1637" fmla="*/ 11748313 w 12182600"/>
              <a:gd name="connsiteY1637" fmla="*/ 1666574 h 1720655"/>
              <a:gd name="connsiteX1638" fmla="*/ 11603550 w 12182600"/>
              <a:gd name="connsiteY1638" fmla="*/ 1690337 h 1720655"/>
              <a:gd name="connsiteX1639" fmla="*/ 5896717 w 12182600"/>
              <a:gd name="connsiteY1639" fmla="*/ 1690337 h 1720655"/>
              <a:gd name="connsiteX1640" fmla="*/ 5892017 w 12182600"/>
              <a:gd name="connsiteY1640" fmla="*/ 1666574 h 1720655"/>
              <a:gd name="connsiteX1641" fmla="*/ 5891078 w 12182600"/>
              <a:gd name="connsiteY1641" fmla="*/ 1666574 h 1720655"/>
              <a:gd name="connsiteX1642" fmla="*/ 5885437 w 12182600"/>
              <a:gd name="connsiteY1642" fmla="*/ 1639534 h 1720655"/>
              <a:gd name="connsiteX1643" fmla="*/ 6298104 w 12182600"/>
              <a:gd name="connsiteY1643" fmla="*/ 1639534 h 1720655"/>
              <a:gd name="connsiteX1644" fmla="*/ 6291524 w 12182600"/>
              <a:gd name="connsiteY1644" fmla="*/ 1666574 h 1720655"/>
              <a:gd name="connsiteX1645" fmla="*/ 6292464 w 12182600"/>
              <a:gd name="connsiteY1645" fmla="*/ 1666574 h 1720655"/>
              <a:gd name="connsiteX1646" fmla="*/ 6286823 w 12182600"/>
              <a:gd name="connsiteY1646" fmla="*/ 1690337 h 1720655"/>
              <a:gd name="connsiteX1647" fmla="*/ 11049881 w 12182600"/>
              <a:gd name="connsiteY1647" fmla="*/ 1715739 h 1720655"/>
              <a:gd name="connsiteX1648" fmla="*/ 11188063 w 12182600"/>
              <a:gd name="connsiteY1648" fmla="*/ 1691156 h 1720655"/>
              <a:gd name="connsiteX1649" fmla="*/ 11600729 w 12182600"/>
              <a:gd name="connsiteY1649" fmla="*/ 1691156 h 1720655"/>
              <a:gd name="connsiteX1650" fmla="*/ 11451267 w 12182600"/>
              <a:gd name="connsiteY1650" fmla="*/ 1715739 h 1720655"/>
              <a:gd name="connsiteX1651" fmla="*/ 10653195 w 12182600"/>
              <a:gd name="connsiteY1651" fmla="*/ 1715739 h 1720655"/>
              <a:gd name="connsiteX1652" fmla="*/ 10780097 w 12182600"/>
              <a:gd name="connsiteY1652" fmla="*/ 1691156 h 1720655"/>
              <a:gd name="connsiteX1653" fmla="*/ 10782916 w 12182600"/>
              <a:gd name="connsiteY1653" fmla="*/ 1691156 h 1720655"/>
              <a:gd name="connsiteX1654" fmla="*/ 10906058 w 12182600"/>
              <a:gd name="connsiteY1654" fmla="*/ 1667393 h 1720655"/>
              <a:gd name="connsiteX1655" fmla="*/ 11317785 w 12182600"/>
              <a:gd name="connsiteY1655" fmla="*/ 1667393 h 1720655"/>
              <a:gd name="connsiteX1656" fmla="*/ 11184304 w 12182600"/>
              <a:gd name="connsiteY1656" fmla="*/ 1691156 h 1720655"/>
              <a:gd name="connsiteX1657" fmla="*/ 11181483 w 12182600"/>
              <a:gd name="connsiteY1657" fmla="*/ 1691156 h 1720655"/>
              <a:gd name="connsiteX1658" fmla="*/ 11043301 w 12182600"/>
              <a:gd name="connsiteY1658" fmla="*/ 1715739 h 1720655"/>
              <a:gd name="connsiteX1659" fmla="*/ 10243347 w 12182600"/>
              <a:gd name="connsiteY1659" fmla="*/ 1715739 h 1720655"/>
              <a:gd name="connsiteX1660" fmla="*/ 10358970 w 12182600"/>
              <a:gd name="connsiteY1660" fmla="*/ 1691156 h 1720655"/>
              <a:gd name="connsiteX1661" fmla="*/ 10360849 w 12182600"/>
              <a:gd name="connsiteY1661" fmla="*/ 1691156 h 1720655"/>
              <a:gd name="connsiteX1662" fmla="*/ 10473651 w 12182600"/>
              <a:gd name="connsiteY1662" fmla="*/ 1667393 h 1720655"/>
              <a:gd name="connsiteX1663" fmla="*/ 10897599 w 12182600"/>
              <a:gd name="connsiteY1663" fmla="*/ 1667393 h 1720655"/>
              <a:gd name="connsiteX1664" fmla="*/ 10773516 w 12182600"/>
              <a:gd name="connsiteY1664" fmla="*/ 1691156 h 1720655"/>
              <a:gd name="connsiteX1665" fmla="*/ 10771636 w 12182600"/>
              <a:gd name="connsiteY1665" fmla="*/ 1691156 h 1720655"/>
              <a:gd name="connsiteX1666" fmla="*/ 10644734 w 12182600"/>
              <a:gd name="connsiteY1666" fmla="*/ 1715739 h 1720655"/>
              <a:gd name="connsiteX1667" fmla="*/ 9868282 w 12182600"/>
              <a:gd name="connsiteY1667" fmla="*/ 1715739 h 1720655"/>
              <a:gd name="connsiteX1668" fmla="*/ 9973563 w 12182600"/>
              <a:gd name="connsiteY1668" fmla="*/ 1691156 h 1720655"/>
              <a:gd name="connsiteX1669" fmla="*/ 9975443 w 12182600"/>
              <a:gd name="connsiteY1669" fmla="*/ 1691156 h 1720655"/>
              <a:gd name="connsiteX1670" fmla="*/ 10077904 w 12182600"/>
              <a:gd name="connsiteY1670" fmla="*/ 1667393 h 1720655"/>
              <a:gd name="connsiteX1671" fmla="*/ 10466132 w 12182600"/>
              <a:gd name="connsiteY1671" fmla="*/ 1667393 h 1720655"/>
              <a:gd name="connsiteX1672" fmla="*/ 10354269 w 12182600"/>
              <a:gd name="connsiteY1672" fmla="*/ 1691156 h 1720655"/>
              <a:gd name="connsiteX1673" fmla="*/ 10351450 w 12182600"/>
              <a:gd name="connsiteY1673" fmla="*/ 1691156 h 1720655"/>
              <a:gd name="connsiteX1674" fmla="*/ 10235828 w 12182600"/>
              <a:gd name="connsiteY1674" fmla="*/ 1715739 h 1720655"/>
              <a:gd name="connsiteX1675" fmla="*/ 9459375 w 12182600"/>
              <a:gd name="connsiteY1675" fmla="*/ 1715739 h 1720655"/>
              <a:gd name="connsiteX1676" fmla="*/ 9553376 w 12182600"/>
              <a:gd name="connsiteY1676" fmla="*/ 1691156 h 1720655"/>
              <a:gd name="connsiteX1677" fmla="*/ 9554317 w 12182600"/>
              <a:gd name="connsiteY1677" fmla="*/ 1691156 h 1720655"/>
              <a:gd name="connsiteX1678" fmla="*/ 9645498 w 12182600"/>
              <a:gd name="connsiteY1678" fmla="*/ 1667393 h 1720655"/>
              <a:gd name="connsiteX1679" fmla="*/ 10069445 w 12182600"/>
              <a:gd name="connsiteY1679" fmla="*/ 1667393 h 1720655"/>
              <a:gd name="connsiteX1680" fmla="*/ 9966984 w 12182600"/>
              <a:gd name="connsiteY1680" fmla="*/ 1691156 h 1720655"/>
              <a:gd name="connsiteX1681" fmla="*/ 9966043 w 12182600"/>
              <a:gd name="connsiteY1681" fmla="*/ 1691156 h 1720655"/>
              <a:gd name="connsiteX1682" fmla="*/ 9860762 w 12182600"/>
              <a:gd name="connsiteY1682" fmla="*/ 1715739 h 1720655"/>
              <a:gd name="connsiteX1683" fmla="*/ 9072088 w 12182600"/>
              <a:gd name="connsiteY1683" fmla="*/ 1715739 h 1720655"/>
              <a:gd name="connsiteX1684" fmla="*/ 9155750 w 12182600"/>
              <a:gd name="connsiteY1684" fmla="*/ 1691156 h 1720655"/>
              <a:gd name="connsiteX1685" fmla="*/ 9157631 w 12182600"/>
              <a:gd name="connsiteY1685" fmla="*/ 1691156 h 1720655"/>
              <a:gd name="connsiteX1686" fmla="*/ 9238471 w 12182600"/>
              <a:gd name="connsiteY1686" fmla="*/ 1667393 h 1720655"/>
              <a:gd name="connsiteX1687" fmla="*/ 9638919 w 12182600"/>
              <a:gd name="connsiteY1687" fmla="*/ 1667393 h 1720655"/>
              <a:gd name="connsiteX1688" fmla="*/ 9547737 w 12182600"/>
              <a:gd name="connsiteY1688" fmla="*/ 1691156 h 1720655"/>
              <a:gd name="connsiteX1689" fmla="*/ 9545856 w 12182600"/>
              <a:gd name="connsiteY1689" fmla="*/ 1691156 h 1720655"/>
              <a:gd name="connsiteX1690" fmla="*/ 9451855 w 12182600"/>
              <a:gd name="connsiteY1690" fmla="*/ 1715739 h 1720655"/>
              <a:gd name="connsiteX1691" fmla="*/ 8663182 w 12182600"/>
              <a:gd name="connsiteY1691" fmla="*/ 1715739 h 1720655"/>
              <a:gd name="connsiteX1692" fmla="*/ 8735563 w 12182600"/>
              <a:gd name="connsiteY1692" fmla="*/ 1691156 h 1720655"/>
              <a:gd name="connsiteX1693" fmla="*/ 8736504 w 12182600"/>
              <a:gd name="connsiteY1693" fmla="*/ 1691156 h 1720655"/>
              <a:gd name="connsiteX1694" fmla="*/ 8806064 w 12182600"/>
              <a:gd name="connsiteY1694" fmla="*/ 1667393 h 1720655"/>
              <a:gd name="connsiteX1695" fmla="*/ 9230012 w 12182600"/>
              <a:gd name="connsiteY1695" fmla="*/ 1667393 h 1720655"/>
              <a:gd name="connsiteX1696" fmla="*/ 9149170 w 12182600"/>
              <a:gd name="connsiteY1696" fmla="*/ 1691156 h 1720655"/>
              <a:gd name="connsiteX1697" fmla="*/ 9148230 w 12182600"/>
              <a:gd name="connsiteY1697" fmla="*/ 1691156 h 1720655"/>
              <a:gd name="connsiteX1698" fmla="*/ 9065509 w 12182600"/>
              <a:gd name="connsiteY1698" fmla="*/ 1715739 h 1720655"/>
              <a:gd name="connsiteX1699" fmla="*/ 8288116 w 12182600"/>
              <a:gd name="connsiteY1699" fmla="*/ 1715739 h 1720655"/>
              <a:gd name="connsiteX1700" fmla="*/ 8349218 w 12182600"/>
              <a:gd name="connsiteY1700" fmla="*/ 1691156 h 1720655"/>
              <a:gd name="connsiteX1701" fmla="*/ 8351097 w 12182600"/>
              <a:gd name="connsiteY1701" fmla="*/ 1691156 h 1720655"/>
              <a:gd name="connsiteX1702" fmla="*/ 8410319 w 12182600"/>
              <a:gd name="connsiteY1702" fmla="*/ 1667393 h 1720655"/>
              <a:gd name="connsiteX1703" fmla="*/ 8798544 w 12182600"/>
              <a:gd name="connsiteY1703" fmla="*/ 1667393 h 1720655"/>
              <a:gd name="connsiteX1704" fmla="*/ 8729924 w 12182600"/>
              <a:gd name="connsiteY1704" fmla="*/ 1691156 h 1720655"/>
              <a:gd name="connsiteX1705" fmla="*/ 8728043 w 12182600"/>
              <a:gd name="connsiteY1705" fmla="*/ 1691156 h 1720655"/>
              <a:gd name="connsiteX1706" fmla="*/ 8656602 w 12182600"/>
              <a:gd name="connsiteY1706" fmla="*/ 1715739 h 1720655"/>
              <a:gd name="connsiteX1707" fmla="*/ 7879210 w 12182600"/>
              <a:gd name="connsiteY1707" fmla="*/ 1715739 h 1720655"/>
              <a:gd name="connsiteX1708" fmla="*/ 7929030 w 12182600"/>
              <a:gd name="connsiteY1708" fmla="*/ 1691156 h 1720655"/>
              <a:gd name="connsiteX1709" fmla="*/ 7929970 w 12182600"/>
              <a:gd name="connsiteY1709" fmla="*/ 1691156 h 1720655"/>
              <a:gd name="connsiteX1710" fmla="*/ 7978851 w 12182600"/>
              <a:gd name="connsiteY1710" fmla="*/ 1667393 h 1720655"/>
              <a:gd name="connsiteX1711" fmla="*/ 8402799 w 12182600"/>
              <a:gd name="connsiteY1711" fmla="*/ 1667393 h 1720655"/>
              <a:gd name="connsiteX1712" fmla="*/ 8342637 w 12182600"/>
              <a:gd name="connsiteY1712" fmla="*/ 1691156 h 1720655"/>
              <a:gd name="connsiteX1713" fmla="*/ 8341698 w 12182600"/>
              <a:gd name="connsiteY1713" fmla="*/ 1691156 h 1720655"/>
              <a:gd name="connsiteX1714" fmla="*/ 8280596 w 12182600"/>
              <a:gd name="connsiteY1714" fmla="*/ 1715739 h 1720655"/>
              <a:gd name="connsiteX1715" fmla="*/ 7480643 w 12182600"/>
              <a:gd name="connsiteY1715" fmla="*/ 1715739 h 1720655"/>
              <a:gd name="connsiteX1716" fmla="*/ 7520124 w 12182600"/>
              <a:gd name="connsiteY1716" fmla="*/ 1691156 h 1720655"/>
              <a:gd name="connsiteX1717" fmla="*/ 7522004 w 12182600"/>
              <a:gd name="connsiteY1717" fmla="*/ 1691156 h 1720655"/>
              <a:gd name="connsiteX1718" fmla="*/ 7559605 w 12182600"/>
              <a:gd name="connsiteY1718" fmla="*/ 1667393 h 1720655"/>
              <a:gd name="connsiteX1719" fmla="*/ 7971331 w 12182600"/>
              <a:gd name="connsiteY1719" fmla="*/ 1667393 h 1720655"/>
              <a:gd name="connsiteX1720" fmla="*/ 7923390 w 12182600"/>
              <a:gd name="connsiteY1720" fmla="*/ 1691156 h 1720655"/>
              <a:gd name="connsiteX1721" fmla="*/ 7921511 w 12182600"/>
              <a:gd name="connsiteY1721" fmla="*/ 1691156 h 1720655"/>
              <a:gd name="connsiteX1722" fmla="*/ 7871690 w 12182600"/>
              <a:gd name="connsiteY1722" fmla="*/ 1715739 h 1720655"/>
              <a:gd name="connsiteX1723" fmla="*/ 7072676 w 12182600"/>
              <a:gd name="connsiteY1723" fmla="*/ 1715739 h 1720655"/>
              <a:gd name="connsiteX1724" fmla="*/ 7099937 w 12182600"/>
              <a:gd name="connsiteY1724" fmla="*/ 1691156 h 1720655"/>
              <a:gd name="connsiteX1725" fmla="*/ 7127198 w 12182600"/>
              <a:gd name="connsiteY1725" fmla="*/ 1667393 h 1720655"/>
              <a:gd name="connsiteX1726" fmla="*/ 7551144 w 12182600"/>
              <a:gd name="connsiteY1726" fmla="*/ 1667393 h 1720655"/>
              <a:gd name="connsiteX1727" fmla="*/ 7512603 w 12182600"/>
              <a:gd name="connsiteY1727" fmla="*/ 1691156 h 1720655"/>
              <a:gd name="connsiteX1728" fmla="*/ 7474062 w 12182600"/>
              <a:gd name="connsiteY1728" fmla="*/ 1715739 h 1720655"/>
              <a:gd name="connsiteX1729" fmla="*/ 6696670 w 12182600"/>
              <a:gd name="connsiteY1729" fmla="*/ 1715739 h 1720655"/>
              <a:gd name="connsiteX1730" fmla="*/ 6713591 w 12182600"/>
              <a:gd name="connsiteY1730" fmla="*/ 1691156 h 1720655"/>
              <a:gd name="connsiteX1731" fmla="*/ 6714530 w 12182600"/>
              <a:gd name="connsiteY1731" fmla="*/ 1691156 h 1720655"/>
              <a:gd name="connsiteX1732" fmla="*/ 6731451 w 12182600"/>
              <a:gd name="connsiteY1732" fmla="*/ 1667393 h 1720655"/>
              <a:gd name="connsiteX1733" fmla="*/ 7119678 w 12182600"/>
              <a:gd name="connsiteY1733" fmla="*/ 1667393 h 1720655"/>
              <a:gd name="connsiteX1734" fmla="*/ 7093356 w 12182600"/>
              <a:gd name="connsiteY1734" fmla="*/ 1691156 h 1720655"/>
              <a:gd name="connsiteX1735" fmla="*/ 7092417 w 12182600"/>
              <a:gd name="connsiteY1735" fmla="*/ 1691156 h 1720655"/>
              <a:gd name="connsiteX1736" fmla="*/ 7065156 w 12182600"/>
              <a:gd name="connsiteY1736" fmla="*/ 1715739 h 1720655"/>
              <a:gd name="connsiteX1737" fmla="*/ 6287764 w 12182600"/>
              <a:gd name="connsiteY1737" fmla="*/ 1715739 h 1720655"/>
              <a:gd name="connsiteX1738" fmla="*/ 6293403 w 12182600"/>
              <a:gd name="connsiteY1738" fmla="*/ 1691156 h 1720655"/>
              <a:gd name="connsiteX1739" fmla="*/ 6299044 w 12182600"/>
              <a:gd name="connsiteY1739" fmla="*/ 1667393 h 1720655"/>
              <a:gd name="connsiteX1740" fmla="*/ 6722990 w 12182600"/>
              <a:gd name="connsiteY1740" fmla="*/ 1667393 h 1720655"/>
              <a:gd name="connsiteX1741" fmla="*/ 6706071 w 12182600"/>
              <a:gd name="connsiteY1741" fmla="*/ 1691156 h 1720655"/>
              <a:gd name="connsiteX1742" fmla="*/ 6689150 w 12182600"/>
              <a:gd name="connsiteY1742" fmla="*/ 1715739 h 1720655"/>
              <a:gd name="connsiteX1743" fmla="*/ 5901418 w 12182600"/>
              <a:gd name="connsiteY1743" fmla="*/ 1715739 h 1720655"/>
              <a:gd name="connsiteX1744" fmla="*/ 5896717 w 12182600"/>
              <a:gd name="connsiteY1744" fmla="*/ 1691156 h 1720655"/>
              <a:gd name="connsiteX1745" fmla="*/ 6286823 w 12182600"/>
              <a:gd name="connsiteY1745" fmla="*/ 1691156 h 1720655"/>
              <a:gd name="connsiteX1746" fmla="*/ 6281184 w 12182600"/>
              <a:gd name="connsiteY1746" fmla="*/ 1715739 h 1720655"/>
              <a:gd name="connsiteX1747" fmla="*/ 5492510 w 12182600"/>
              <a:gd name="connsiteY1747" fmla="*/ 1715739 h 1720655"/>
              <a:gd name="connsiteX1748" fmla="*/ 5476529 w 12182600"/>
              <a:gd name="connsiteY1748" fmla="*/ 1691156 h 1720655"/>
              <a:gd name="connsiteX1749" fmla="*/ 5475590 w 12182600"/>
              <a:gd name="connsiteY1749" fmla="*/ 1691156 h 1720655"/>
              <a:gd name="connsiteX1750" fmla="*/ 5459610 w 12182600"/>
              <a:gd name="connsiteY1750" fmla="*/ 1667393 h 1720655"/>
              <a:gd name="connsiteX1751" fmla="*/ 5883558 w 12182600"/>
              <a:gd name="connsiteY1751" fmla="*/ 1667393 h 1720655"/>
              <a:gd name="connsiteX1752" fmla="*/ 5888257 w 12182600"/>
              <a:gd name="connsiteY1752" fmla="*/ 1691156 h 1720655"/>
              <a:gd name="connsiteX1753" fmla="*/ 5889197 w 12182600"/>
              <a:gd name="connsiteY1753" fmla="*/ 1691156 h 1720655"/>
              <a:gd name="connsiteX1754" fmla="*/ 5893897 w 12182600"/>
              <a:gd name="connsiteY1754" fmla="*/ 1715739 h 1720655"/>
              <a:gd name="connsiteX1755" fmla="*/ 5116504 w 12182600"/>
              <a:gd name="connsiteY1755" fmla="*/ 1715739 h 1720655"/>
              <a:gd name="connsiteX1756" fmla="*/ 5089244 w 12182600"/>
              <a:gd name="connsiteY1756" fmla="*/ 1691156 h 1720655"/>
              <a:gd name="connsiteX1757" fmla="*/ 5090183 w 12182600"/>
              <a:gd name="connsiteY1757" fmla="*/ 1691156 h 1720655"/>
              <a:gd name="connsiteX1758" fmla="*/ 5063864 w 12182600"/>
              <a:gd name="connsiteY1758" fmla="*/ 1667393 h 1720655"/>
              <a:gd name="connsiteX1759" fmla="*/ 5452090 w 12182600"/>
              <a:gd name="connsiteY1759" fmla="*/ 1667393 h 1720655"/>
              <a:gd name="connsiteX1760" fmla="*/ 5469011 w 12182600"/>
              <a:gd name="connsiteY1760" fmla="*/ 1691156 h 1720655"/>
              <a:gd name="connsiteX1761" fmla="*/ 5468070 w 12182600"/>
              <a:gd name="connsiteY1761" fmla="*/ 1691156 h 1720655"/>
              <a:gd name="connsiteX1762" fmla="*/ 5484990 w 12182600"/>
              <a:gd name="connsiteY1762" fmla="*/ 1715739 h 1720655"/>
              <a:gd name="connsiteX1763" fmla="*/ 4707597 w 12182600"/>
              <a:gd name="connsiteY1763" fmla="*/ 1715739 h 1720655"/>
              <a:gd name="connsiteX1764" fmla="*/ 4669057 w 12182600"/>
              <a:gd name="connsiteY1764" fmla="*/ 1691156 h 1720655"/>
              <a:gd name="connsiteX1765" fmla="*/ 4632396 w 12182600"/>
              <a:gd name="connsiteY1765" fmla="*/ 1667393 h 1720655"/>
              <a:gd name="connsiteX1766" fmla="*/ 5056345 w 12182600"/>
              <a:gd name="connsiteY1766" fmla="*/ 1667393 h 1720655"/>
              <a:gd name="connsiteX1767" fmla="*/ 5081723 w 12182600"/>
              <a:gd name="connsiteY1767" fmla="*/ 1691156 h 1720655"/>
              <a:gd name="connsiteX1768" fmla="*/ 5108984 w 12182600"/>
              <a:gd name="connsiteY1768" fmla="*/ 1715739 h 1720655"/>
              <a:gd name="connsiteX1769" fmla="*/ 4309971 w 12182600"/>
              <a:gd name="connsiteY1769" fmla="*/ 1715739 h 1720655"/>
              <a:gd name="connsiteX1770" fmla="*/ 4260150 w 12182600"/>
              <a:gd name="connsiteY1770" fmla="*/ 1691156 h 1720655"/>
              <a:gd name="connsiteX1771" fmla="*/ 4261090 w 12182600"/>
              <a:gd name="connsiteY1771" fmla="*/ 1691156 h 1720655"/>
              <a:gd name="connsiteX1772" fmla="*/ 4213150 w 12182600"/>
              <a:gd name="connsiteY1772" fmla="*/ 1667393 h 1720655"/>
              <a:gd name="connsiteX1773" fmla="*/ 4624876 w 12182600"/>
              <a:gd name="connsiteY1773" fmla="*/ 1667393 h 1720655"/>
              <a:gd name="connsiteX1774" fmla="*/ 4662477 w 12182600"/>
              <a:gd name="connsiteY1774" fmla="*/ 1691156 h 1720655"/>
              <a:gd name="connsiteX1775" fmla="*/ 4661536 w 12182600"/>
              <a:gd name="connsiteY1775" fmla="*/ 1691156 h 1720655"/>
              <a:gd name="connsiteX1776" fmla="*/ 4700077 w 12182600"/>
              <a:gd name="connsiteY1776" fmla="*/ 1715739 h 1720655"/>
              <a:gd name="connsiteX1777" fmla="*/ 3901065 w 12182600"/>
              <a:gd name="connsiteY1777" fmla="*/ 1715739 h 1720655"/>
              <a:gd name="connsiteX1778" fmla="*/ 3839964 w 12182600"/>
              <a:gd name="connsiteY1778" fmla="*/ 1691156 h 1720655"/>
              <a:gd name="connsiteX1779" fmla="*/ 3839023 w 12182600"/>
              <a:gd name="connsiteY1779" fmla="*/ 1691156 h 1720655"/>
              <a:gd name="connsiteX1780" fmla="*/ 3780743 w 12182600"/>
              <a:gd name="connsiteY1780" fmla="*/ 1667393 h 1720655"/>
              <a:gd name="connsiteX1781" fmla="*/ 4204690 w 12182600"/>
              <a:gd name="connsiteY1781" fmla="*/ 1667393 h 1720655"/>
              <a:gd name="connsiteX1782" fmla="*/ 4251690 w 12182600"/>
              <a:gd name="connsiteY1782" fmla="*/ 1691156 h 1720655"/>
              <a:gd name="connsiteX1783" fmla="*/ 4252630 w 12182600"/>
              <a:gd name="connsiteY1783" fmla="*/ 1691156 h 1720655"/>
              <a:gd name="connsiteX1784" fmla="*/ 4302451 w 12182600"/>
              <a:gd name="connsiteY1784" fmla="*/ 1715739 h 1720655"/>
              <a:gd name="connsiteX1785" fmla="*/ 3525998 w 12182600"/>
              <a:gd name="connsiteY1785" fmla="*/ 1715739 h 1720655"/>
              <a:gd name="connsiteX1786" fmla="*/ 3454557 w 12182600"/>
              <a:gd name="connsiteY1786" fmla="*/ 1691156 h 1720655"/>
              <a:gd name="connsiteX1787" fmla="*/ 3453618 w 12182600"/>
              <a:gd name="connsiteY1787" fmla="*/ 1691156 h 1720655"/>
              <a:gd name="connsiteX1788" fmla="*/ 3384996 w 12182600"/>
              <a:gd name="connsiteY1788" fmla="*/ 1667393 h 1720655"/>
              <a:gd name="connsiteX1789" fmla="*/ 3773223 w 12182600"/>
              <a:gd name="connsiteY1789" fmla="*/ 1667393 h 1720655"/>
              <a:gd name="connsiteX1790" fmla="*/ 3832444 w 12182600"/>
              <a:gd name="connsiteY1790" fmla="*/ 1691156 h 1720655"/>
              <a:gd name="connsiteX1791" fmla="*/ 3833383 w 12182600"/>
              <a:gd name="connsiteY1791" fmla="*/ 1691156 h 1720655"/>
              <a:gd name="connsiteX1792" fmla="*/ 3894484 w 12182600"/>
              <a:gd name="connsiteY1792" fmla="*/ 1715739 h 1720655"/>
              <a:gd name="connsiteX1793" fmla="*/ 3117092 w 12182600"/>
              <a:gd name="connsiteY1793" fmla="*/ 1715739 h 1720655"/>
              <a:gd name="connsiteX1794" fmla="*/ 3034370 w 12182600"/>
              <a:gd name="connsiteY1794" fmla="*/ 1691156 h 1720655"/>
              <a:gd name="connsiteX1795" fmla="*/ 3032491 w 12182600"/>
              <a:gd name="connsiteY1795" fmla="*/ 1691156 h 1720655"/>
              <a:gd name="connsiteX1796" fmla="*/ 2952589 w 12182600"/>
              <a:gd name="connsiteY1796" fmla="*/ 1667393 h 1720655"/>
              <a:gd name="connsiteX1797" fmla="*/ 3376536 w 12182600"/>
              <a:gd name="connsiteY1797" fmla="*/ 1667393 h 1720655"/>
              <a:gd name="connsiteX1798" fmla="*/ 3445157 w 12182600"/>
              <a:gd name="connsiteY1798" fmla="*/ 1691156 h 1720655"/>
              <a:gd name="connsiteX1799" fmla="*/ 3447037 w 12182600"/>
              <a:gd name="connsiteY1799" fmla="*/ 1691156 h 1720655"/>
              <a:gd name="connsiteX1800" fmla="*/ 3518478 w 12182600"/>
              <a:gd name="connsiteY1800" fmla="*/ 1715739 h 1720655"/>
              <a:gd name="connsiteX1801" fmla="*/ 2729805 w 12182600"/>
              <a:gd name="connsiteY1801" fmla="*/ 1715739 h 1720655"/>
              <a:gd name="connsiteX1802" fmla="*/ 2636744 w 12182600"/>
              <a:gd name="connsiteY1802" fmla="*/ 1691156 h 1720655"/>
              <a:gd name="connsiteX1803" fmla="*/ 2634863 w 12182600"/>
              <a:gd name="connsiteY1803" fmla="*/ 1691156 h 1720655"/>
              <a:gd name="connsiteX1804" fmla="*/ 2544622 w 12182600"/>
              <a:gd name="connsiteY1804" fmla="*/ 1667393 h 1720655"/>
              <a:gd name="connsiteX1805" fmla="*/ 2945069 w 12182600"/>
              <a:gd name="connsiteY1805" fmla="*/ 1667393 h 1720655"/>
              <a:gd name="connsiteX1806" fmla="*/ 3024969 w 12182600"/>
              <a:gd name="connsiteY1806" fmla="*/ 1691156 h 1720655"/>
              <a:gd name="connsiteX1807" fmla="*/ 3026850 w 12182600"/>
              <a:gd name="connsiteY1807" fmla="*/ 1691156 h 1720655"/>
              <a:gd name="connsiteX1808" fmla="*/ 3109571 w 12182600"/>
              <a:gd name="connsiteY1808" fmla="*/ 1715739 h 1720655"/>
              <a:gd name="connsiteX1809" fmla="*/ 2321839 w 12182600"/>
              <a:gd name="connsiteY1809" fmla="*/ 1715739 h 1720655"/>
              <a:gd name="connsiteX1810" fmla="*/ 2217497 w 12182600"/>
              <a:gd name="connsiteY1810" fmla="*/ 1691156 h 1720655"/>
              <a:gd name="connsiteX1811" fmla="*/ 2214677 w 12182600"/>
              <a:gd name="connsiteY1811" fmla="*/ 1691156 h 1720655"/>
              <a:gd name="connsiteX1812" fmla="*/ 2113155 w 12182600"/>
              <a:gd name="connsiteY1812" fmla="*/ 1667393 h 1720655"/>
              <a:gd name="connsiteX1813" fmla="*/ 2537102 w 12182600"/>
              <a:gd name="connsiteY1813" fmla="*/ 1667393 h 1720655"/>
              <a:gd name="connsiteX1814" fmla="*/ 2627343 w 12182600"/>
              <a:gd name="connsiteY1814" fmla="*/ 1691156 h 1720655"/>
              <a:gd name="connsiteX1815" fmla="*/ 2630163 w 12182600"/>
              <a:gd name="connsiteY1815" fmla="*/ 1691156 h 1720655"/>
              <a:gd name="connsiteX1816" fmla="*/ 2723225 w 12182600"/>
              <a:gd name="connsiteY1816" fmla="*/ 1715739 h 1720655"/>
              <a:gd name="connsiteX1817" fmla="*/ 1945833 w 12182600"/>
              <a:gd name="connsiteY1817" fmla="*/ 1715739 h 1720655"/>
              <a:gd name="connsiteX1818" fmla="*/ 1831150 w 12182600"/>
              <a:gd name="connsiteY1818" fmla="*/ 1691156 h 1720655"/>
              <a:gd name="connsiteX1819" fmla="*/ 1829271 w 12182600"/>
              <a:gd name="connsiteY1819" fmla="*/ 1691156 h 1720655"/>
              <a:gd name="connsiteX1820" fmla="*/ 1717408 w 12182600"/>
              <a:gd name="connsiteY1820" fmla="*/ 1667393 h 1720655"/>
              <a:gd name="connsiteX1821" fmla="*/ 2105635 w 12182600"/>
              <a:gd name="connsiteY1821" fmla="*/ 1667393 h 1720655"/>
              <a:gd name="connsiteX1822" fmla="*/ 2208097 w 12182600"/>
              <a:gd name="connsiteY1822" fmla="*/ 1691156 h 1720655"/>
              <a:gd name="connsiteX1823" fmla="*/ 2209976 w 12182600"/>
              <a:gd name="connsiteY1823" fmla="*/ 1691156 h 1720655"/>
              <a:gd name="connsiteX1824" fmla="*/ 2314318 w 12182600"/>
              <a:gd name="connsiteY1824" fmla="*/ 1715739 h 1720655"/>
              <a:gd name="connsiteX1825" fmla="*/ 1536925 w 12182600"/>
              <a:gd name="connsiteY1825" fmla="*/ 1715739 h 1720655"/>
              <a:gd name="connsiteX1826" fmla="*/ 1410023 w 12182600"/>
              <a:gd name="connsiteY1826" fmla="*/ 1691156 h 1720655"/>
              <a:gd name="connsiteX1827" fmla="*/ 1408144 w 12182600"/>
              <a:gd name="connsiteY1827" fmla="*/ 1691156 h 1720655"/>
              <a:gd name="connsiteX1828" fmla="*/ 1285941 w 12182600"/>
              <a:gd name="connsiteY1828" fmla="*/ 1667393 h 1720655"/>
              <a:gd name="connsiteX1829" fmla="*/ 1709888 w 12182600"/>
              <a:gd name="connsiteY1829" fmla="*/ 1667393 h 1720655"/>
              <a:gd name="connsiteX1830" fmla="*/ 1820811 w 12182600"/>
              <a:gd name="connsiteY1830" fmla="*/ 1691156 h 1720655"/>
              <a:gd name="connsiteX1831" fmla="*/ 1822690 w 12182600"/>
              <a:gd name="connsiteY1831" fmla="*/ 1691156 h 1720655"/>
              <a:gd name="connsiteX1832" fmla="*/ 1938312 w 12182600"/>
              <a:gd name="connsiteY1832" fmla="*/ 1715739 h 1720655"/>
              <a:gd name="connsiteX1833" fmla="*/ 1139299 w 12182600"/>
              <a:gd name="connsiteY1833" fmla="*/ 1715739 h 1720655"/>
              <a:gd name="connsiteX1834" fmla="*/ 1001117 w 12182600"/>
              <a:gd name="connsiteY1834" fmla="*/ 1691156 h 1720655"/>
              <a:gd name="connsiteX1835" fmla="*/ 999236 w 12182600"/>
              <a:gd name="connsiteY1835" fmla="*/ 1691156 h 1720655"/>
              <a:gd name="connsiteX1836" fmla="*/ 865755 w 12182600"/>
              <a:gd name="connsiteY1836" fmla="*/ 1667393 h 1720655"/>
              <a:gd name="connsiteX1837" fmla="*/ 1278421 w 12182600"/>
              <a:gd name="connsiteY1837" fmla="*/ 1667393 h 1720655"/>
              <a:gd name="connsiteX1838" fmla="*/ 1400624 w 12182600"/>
              <a:gd name="connsiteY1838" fmla="*/ 1691156 h 1720655"/>
              <a:gd name="connsiteX1839" fmla="*/ 1402503 w 12182600"/>
              <a:gd name="connsiteY1839" fmla="*/ 1691156 h 1720655"/>
              <a:gd name="connsiteX1840" fmla="*/ 1529405 w 12182600"/>
              <a:gd name="connsiteY1840" fmla="*/ 1715739 h 1720655"/>
              <a:gd name="connsiteX1841" fmla="*/ 730393 w 12182600"/>
              <a:gd name="connsiteY1841" fmla="*/ 1715739 h 1720655"/>
              <a:gd name="connsiteX1842" fmla="*/ 581870 w 12182600"/>
              <a:gd name="connsiteY1842" fmla="*/ 1691156 h 1720655"/>
              <a:gd name="connsiteX1843" fmla="*/ 578109 w 12182600"/>
              <a:gd name="connsiteY1843" fmla="*/ 1691156 h 1720655"/>
              <a:gd name="connsiteX1844" fmla="*/ 434287 w 12182600"/>
              <a:gd name="connsiteY1844" fmla="*/ 1667393 h 1720655"/>
              <a:gd name="connsiteX1845" fmla="*/ 858235 w 12182600"/>
              <a:gd name="connsiteY1845" fmla="*/ 1667393 h 1720655"/>
              <a:gd name="connsiteX1846" fmla="*/ 990776 w 12182600"/>
              <a:gd name="connsiteY1846" fmla="*/ 1691156 h 1720655"/>
              <a:gd name="connsiteX1847" fmla="*/ 994536 w 12182600"/>
              <a:gd name="connsiteY1847" fmla="*/ 1691156 h 1720655"/>
              <a:gd name="connsiteX1848" fmla="*/ 1131779 w 12182600"/>
              <a:gd name="connsiteY1848" fmla="*/ 1715739 h 1720655"/>
              <a:gd name="connsiteX1849" fmla="*/ 354387 w 12182600"/>
              <a:gd name="connsiteY1849" fmla="*/ 1720655 h 1720655"/>
              <a:gd name="connsiteX1850" fmla="*/ 361907 w 12182600"/>
              <a:gd name="connsiteY1850" fmla="*/ 1720655 h 1720655"/>
              <a:gd name="connsiteX1851" fmla="*/ 357206 w 12182600"/>
              <a:gd name="connsiteY1851" fmla="*/ 1719835 h 1720655"/>
              <a:gd name="connsiteX1852" fmla="*/ 725692 w 12182600"/>
              <a:gd name="connsiteY1852" fmla="*/ 1719835 h 1720655"/>
              <a:gd name="connsiteX1853" fmla="*/ 730393 w 12182600"/>
              <a:gd name="connsiteY1853" fmla="*/ 1720655 h 1720655"/>
              <a:gd name="connsiteX1854" fmla="*/ 737913 w 12182600"/>
              <a:gd name="connsiteY1854" fmla="*/ 1720655 h 1720655"/>
              <a:gd name="connsiteX1855" fmla="*/ 733212 w 12182600"/>
              <a:gd name="connsiteY1855" fmla="*/ 1719835 h 1720655"/>
              <a:gd name="connsiteX1856" fmla="*/ 1131779 w 12182600"/>
              <a:gd name="connsiteY1856" fmla="*/ 1719835 h 1720655"/>
              <a:gd name="connsiteX1857" fmla="*/ 1136479 w 12182600"/>
              <a:gd name="connsiteY1857" fmla="*/ 1720655 h 1720655"/>
              <a:gd name="connsiteX1858" fmla="*/ 1144000 w 12182600"/>
              <a:gd name="connsiteY1858" fmla="*/ 1720655 h 1720655"/>
              <a:gd name="connsiteX1859" fmla="*/ 1139299 w 12182600"/>
              <a:gd name="connsiteY1859" fmla="*/ 1719835 h 1720655"/>
              <a:gd name="connsiteX1860" fmla="*/ 1529405 w 12182600"/>
              <a:gd name="connsiteY1860" fmla="*/ 1719835 h 1720655"/>
              <a:gd name="connsiteX1861" fmla="*/ 1533165 w 12182600"/>
              <a:gd name="connsiteY1861" fmla="*/ 1720655 h 1720655"/>
              <a:gd name="connsiteX1862" fmla="*/ 1540685 w 12182600"/>
              <a:gd name="connsiteY1862" fmla="*/ 1720655 h 1720655"/>
              <a:gd name="connsiteX1863" fmla="*/ 1536925 w 12182600"/>
              <a:gd name="connsiteY1863" fmla="*/ 1719835 h 1720655"/>
              <a:gd name="connsiteX1864" fmla="*/ 1938312 w 12182600"/>
              <a:gd name="connsiteY1864" fmla="*/ 1719835 h 1720655"/>
              <a:gd name="connsiteX1865" fmla="*/ 1942073 w 12182600"/>
              <a:gd name="connsiteY1865" fmla="*/ 1720655 h 1720655"/>
              <a:gd name="connsiteX1866" fmla="*/ 1949592 w 12182600"/>
              <a:gd name="connsiteY1866" fmla="*/ 1720655 h 1720655"/>
              <a:gd name="connsiteX1867" fmla="*/ 1945833 w 12182600"/>
              <a:gd name="connsiteY1867" fmla="*/ 1719835 h 1720655"/>
              <a:gd name="connsiteX1868" fmla="*/ 2314318 w 12182600"/>
              <a:gd name="connsiteY1868" fmla="*/ 1719835 h 1720655"/>
              <a:gd name="connsiteX1869" fmla="*/ 2317139 w 12182600"/>
              <a:gd name="connsiteY1869" fmla="*/ 1720655 h 1720655"/>
              <a:gd name="connsiteX1870" fmla="*/ 2324659 w 12182600"/>
              <a:gd name="connsiteY1870" fmla="*/ 1720655 h 1720655"/>
              <a:gd name="connsiteX1871" fmla="*/ 2321839 w 12182600"/>
              <a:gd name="connsiteY1871" fmla="*/ 1719835 h 1720655"/>
              <a:gd name="connsiteX1872" fmla="*/ 2723225 w 12182600"/>
              <a:gd name="connsiteY1872" fmla="*/ 1719835 h 1720655"/>
              <a:gd name="connsiteX1873" fmla="*/ 2726045 w 12182600"/>
              <a:gd name="connsiteY1873" fmla="*/ 1720655 h 1720655"/>
              <a:gd name="connsiteX1874" fmla="*/ 2733565 w 12182600"/>
              <a:gd name="connsiteY1874" fmla="*/ 1720655 h 1720655"/>
              <a:gd name="connsiteX1875" fmla="*/ 2730746 w 12182600"/>
              <a:gd name="connsiteY1875" fmla="*/ 1719835 h 1720655"/>
              <a:gd name="connsiteX1876" fmla="*/ 3109571 w 12182600"/>
              <a:gd name="connsiteY1876" fmla="*/ 1719835 h 1720655"/>
              <a:gd name="connsiteX1877" fmla="*/ 3112391 w 12182600"/>
              <a:gd name="connsiteY1877" fmla="*/ 1720655 h 1720655"/>
              <a:gd name="connsiteX1878" fmla="*/ 3119911 w 12182600"/>
              <a:gd name="connsiteY1878" fmla="*/ 1720655 h 1720655"/>
              <a:gd name="connsiteX1879" fmla="*/ 3117092 w 12182600"/>
              <a:gd name="connsiteY1879" fmla="*/ 1719835 h 1720655"/>
              <a:gd name="connsiteX1880" fmla="*/ 3518478 w 12182600"/>
              <a:gd name="connsiteY1880" fmla="*/ 1719835 h 1720655"/>
              <a:gd name="connsiteX1881" fmla="*/ 3520358 w 12182600"/>
              <a:gd name="connsiteY1881" fmla="*/ 1720655 h 1720655"/>
              <a:gd name="connsiteX1882" fmla="*/ 3527879 w 12182600"/>
              <a:gd name="connsiteY1882" fmla="*/ 1720655 h 1720655"/>
              <a:gd name="connsiteX1883" fmla="*/ 3525998 w 12182600"/>
              <a:gd name="connsiteY1883" fmla="*/ 1719835 h 1720655"/>
              <a:gd name="connsiteX1884" fmla="*/ 3894484 w 12182600"/>
              <a:gd name="connsiteY1884" fmla="*/ 1719835 h 1720655"/>
              <a:gd name="connsiteX1885" fmla="*/ 3896364 w 12182600"/>
              <a:gd name="connsiteY1885" fmla="*/ 1720655 h 1720655"/>
              <a:gd name="connsiteX1886" fmla="*/ 3903885 w 12182600"/>
              <a:gd name="connsiteY1886" fmla="*/ 1720655 h 1720655"/>
              <a:gd name="connsiteX1887" fmla="*/ 3902004 w 12182600"/>
              <a:gd name="connsiteY1887" fmla="*/ 1719835 h 1720655"/>
              <a:gd name="connsiteX1888" fmla="*/ 4303390 w 12182600"/>
              <a:gd name="connsiteY1888" fmla="*/ 1719835 h 1720655"/>
              <a:gd name="connsiteX1889" fmla="*/ 4305271 w 12182600"/>
              <a:gd name="connsiteY1889" fmla="*/ 1720655 h 1720655"/>
              <a:gd name="connsiteX1890" fmla="*/ 4311851 w 12182600"/>
              <a:gd name="connsiteY1890" fmla="*/ 1720655 h 1720655"/>
              <a:gd name="connsiteX1891" fmla="*/ 4309971 w 12182600"/>
              <a:gd name="connsiteY1891" fmla="*/ 1719835 h 1720655"/>
              <a:gd name="connsiteX1892" fmla="*/ 4700077 w 12182600"/>
              <a:gd name="connsiteY1892" fmla="*/ 1719835 h 1720655"/>
              <a:gd name="connsiteX1893" fmla="*/ 4701018 w 12182600"/>
              <a:gd name="connsiteY1893" fmla="*/ 1720655 h 1720655"/>
              <a:gd name="connsiteX1894" fmla="*/ 4708538 w 12182600"/>
              <a:gd name="connsiteY1894" fmla="*/ 1720655 h 1720655"/>
              <a:gd name="connsiteX1895" fmla="*/ 4707597 w 12182600"/>
              <a:gd name="connsiteY1895" fmla="*/ 1719835 h 1720655"/>
              <a:gd name="connsiteX1896" fmla="*/ 5108984 w 12182600"/>
              <a:gd name="connsiteY1896" fmla="*/ 1719835 h 1720655"/>
              <a:gd name="connsiteX1897" fmla="*/ 5109924 w 12182600"/>
              <a:gd name="connsiteY1897" fmla="*/ 1720655 h 1720655"/>
              <a:gd name="connsiteX1898" fmla="*/ 5117445 w 12182600"/>
              <a:gd name="connsiteY1898" fmla="*/ 1720655 h 1720655"/>
              <a:gd name="connsiteX1899" fmla="*/ 5116504 w 12182600"/>
              <a:gd name="connsiteY1899" fmla="*/ 1719835 h 1720655"/>
              <a:gd name="connsiteX1900" fmla="*/ 5484990 w 12182600"/>
              <a:gd name="connsiteY1900" fmla="*/ 1719835 h 1720655"/>
              <a:gd name="connsiteX1901" fmla="*/ 5485930 w 12182600"/>
              <a:gd name="connsiteY1901" fmla="*/ 1720655 h 1720655"/>
              <a:gd name="connsiteX1902" fmla="*/ 5493450 w 12182600"/>
              <a:gd name="connsiteY1902" fmla="*/ 1720655 h 1720655"/>
              <a:gd name="connsiteX1903" fmla="*/ 5492510 w 12182600"/>
              <a:gd name="connsiteY1903" fmla="*/ 1719835 h 1720655"/>
              <a:gd name="connsiteX1904" fmla="*/ 5893897 w 12182600"/>
              <a:gd name="connsiteY1904" fmla="*/ 1719835 h 1720655"/>
              <a:gd name="connsiteX1905" fmla="*/ 5893897 w 12182600"/>
              <a:gd name="connsiteY1905" fmla="*/ 1720655 h 1720655"/>
              <a:gd name="connsiteX1906" fmla="*/ 5899537 w 12182600"/>
              <a:gd name="connsiteY1906" fmla="*/ 1720655 h 1720655"/>
              <a:gd name="connsiteX1907" fmla="*/ 5899537 w 12182600"/>
              <a:gd name="connsiteY1907" fmla="*/ 1719835 h 1720655"/>
              <a:gd name="connsiteX1908" fmla="*/ 6278364 w 12182600"/>
              <a:gd name="connsiteY1908" fmla="*/ 1719835 h 1720655"/>
              <a:gd name="connsiteX1909" fmla="*/ 6278364 w 12182600"/>
              <a:gd name="connsiteY1909" fmla="*/ 1720655 h 1720655"/>
              <a:gd name="connsiteX1910" fmla="*/ 6285884 w 12182600"/>
              <a:gd name="connsiteY1910" fmla="*/ 1720655 h 1720655"/>
              <a:gd name="connsiteX1911" fmla="*/ 6285884 w 12182600"/>
              <a:gd name="connsiteY1911" fmla="*/ 1719835 h 1720655"/>
              <a:gd name="connsiteX1912" fmla="*/ 6687270 w 12182600"/>
              <a:gd name="connsiteY1912" fmla="*/ 1719835 h 1720655"/>
              <a:gd name="connsiteX1913" fmla="*/ 6686330 w 12182600"/>
              <a:gd name="connsiteY1913" fmla="*/ 1720655 h 1720655"/>
              <a:gd name="connsiteX1914" fmla="*/ 6693850 w 12182600"/>
              <a:gd name="connsiteY1914" fmla="*/ 1720655 h 1720655"/>
              <a:gd name="connsiteX1915" fmla="*/ 6694791 w 12182600"/>
              <a:gd name="connsiteY1915" fmla="*/ 1719835 h 1720655"/>
              <a:gd name="connsiteX1916" fmla="*/ 7063277 w 12182600"/>
              <a:gd name="connsiteY1916" fmla="*/ 1719835 h 1720655"/>
              <a:gd name="connsiteX1917" fmla="*/ 7062336 w 12182600"/>
              <a:gd name="connsiteY1917" fmla="*/ 1720655 h 1720655"/>
              <a:gd name="connsiteX1918" fmla="*/ 7069856 w 12182600"/>
              <a:gd name="connsiteY1918" fmla="*/ 1720655 h 1720655"/>
              <a:gd name="connsiteX1919" fmla="*/ 7070797 w 12182600"/>
              <a:gd name="connsiteY1919" fmla="*/ 1719835 h 1720655"/>
              <a:gd name="connsiteX1920" fmla="*/ 7472183 w 12182600"/>
              <a:gd name="connsiteY1920" fmla="*/ 1719835 h 1720655"/>
              <a:gd name="connsiteX1921" fmla="*/ 7471243 w 12182600"/>
              <a:gd name="connsiteY1921" fmla="*/ 1720655 h 1720655"/>
              <a:gd name="connsiteX1922" fmla="*/ 7478763 w 12182600"/>
              <a:gd name="connsiteY1922" fmla="*/ 1720655 h 1720655"/>
              <a:gd name="connsiteX1923" fmla="*/ 7479703 w 12182600"/>
              <a:gd name="connsiteY1923" fmla="*/ 1719835 h 1720655"/>
              <a:gd name="connsiteX1924" fmla="*/ 7869809 w 12182600"/>
              <a:gd name="connsiteY1924" fmla="*/ 1719835 h 1720655"/>
              <a:gd name="connsiteX1925" fmla="*/ 7867930 w 12182600"/>
              <a:gd name="connsiteY1925" fmla="*/ 1720655 h 1720655"/>
              <a:gd name="connsiteX1926" fmla="*/ 7875450 w 12182600"/>
              <a:gd name="connsiteY1926" fmla="*/ 1720655 h 1720655"/>
              <a:gd name="connsiteX1927" fmla="*/ 7877329 w 12182600"/>
              <a:gd name="connsiteY1927" fmla="*/ 1719835 h 1720655"/>
              <a:gd name="connsiteX1928" fmla="*/ 8278717 w 12182600"/>
              <a:gd name="connsiteY1928" fmla="*/ 1719835 h 1720655"/>
              <a:gd name="connsiteX1929" fmla="*/ 8276836 w 12182600"/>
              <a:gd name="connsiteY1929" fmla="*/ 1720655 h 1720655"/>
              <a:gd name="connsiteX1930" fmla="*/ 8284356 w 12182600"/>
              <a:gd name="connsiteY1930" fmla="*/ 1720655 h 1720655"/>
              <a:gd name="connsiteX1931" fmla="*/ 8286236 w 12182600"/>
              <a:gd name="connsiteY1931" fmla="*/ 1719835 h 1720655"/>
              <a:gd name="connsiteX1932" fmla="*/ 8654723 w 12182600"/>
              <a:gd name="connsiteY1932" fmla="*/ 1719835 h 1720655"/>
              <a:gd name="connsiteX1933" fmla="*/ 8652842 w 12182600"/>
              <a:gd name="connsiteY1933" fmla="*/ 1720655 h 1720655"/>
              <a:gd name="connsiteX1934" fmla="*/ 8660362 w 12182600"/>
              <a:gd name="connsiteY1934" fmla="*/ 1720655 h 1720655"/>
              <a:gd name="connsiteX1935" fmla="*/ 8662242 w 12182600"/>
              <a:gd name="connsiteY1935" fmla="*/ 1719835 h 1720655"/>
              <a:gd name="connsiteX1936" fmla="*/ 9063629 w 12182600"/>
              <a:gd name="connsiteY1936" fmla="*/ 1719835 h 1720655"/>
              <a:gd name="connsiteX1937" fmla="*/ 9060809 w 12182600"/>
              <a:gd name="connsiteY1937" fmla="*/ 1720655 h 1720655"/>
              <a:gd name="connsiteX1938" fmla="*/ 9068330 w 12182600"/>
              <a:gd name="connsiteY1938" fmla="*/ 1720655 h 1720655"/>
              <a:gd name="connsiteX1939" fmla="*/ 9071149 w 12182600"/>
              <a:gd name="connsiteY1939" fmla="*/ 1719835 h 1720655"/>
              <a:gd name="connsiteX1940" fmla="*/ 9449035 w 12182600"/>
              <a:gd name="connsiteY1940" fmla="*/ 1719835 h 1720655"/>
              <a:gd name="connsiteX1941" fmla="*/ 9446215 w 12182600"/>
              <a:gd name="connsiteY1941" fmla="*/ 1720655 h 1720655"/>
              <a:gd name="connsiteX1942" fmla="*/ 9453735 w 12182600"/>
              <a:gd name="connsiteY1942" fmla="*/ 1720655 h 1720655"/>
              <a:gd name="connsiteX1943" fmla="*/ 9456555 w 12182600"/>
              <a:gd name="connsiteY1943" fmla="*/ 1719835 h 1720655"/>
              <a:gd name="connsiteX1944" fmla="*/ 9857941 w 12182600"/>
              <a:gd name="connsiteY1944" fmla="*/ 1719835 h 1720655"/>
              <a:gd name="connsiteX1945" fmla="*/ 9855122 w 12182600"/>
              <a:gd name="connsiteY1945" fmla="*/ 1720655 h 1720655"/>
              <a:gd name="connsiteX1946" fmla="*/ 9862642 w 12182600"/>
              <a:gd name="connsiteY1946" fmla="*/ 1720655 h 1720655"/>
              <a:gd name="connsiteX1947" fmla="*/ 9865461 w 12182600"/>
              <a:gd name="connsiteY1947" fmla="*/ 1719835 h 1720655"/>
              <a:gd name="connsiteX1948" fmla="*/ 10233947 w 12182600"/>
              <a:gd name="connsiteY1948" fmla="*/ 1719835 h 1720655"/>
              <a:gd name="connsiteX1949" fmla="*/ 10230189 w 12182600"/>
              <a:gd name="connsiteY1949" fmla="*/ 1720655 h 1720655"/>
              <a:gd name="connsiteX1950" fmla="*/ 10237707 w 12182600"/>
              <a:gd name="connsiteY1950" fmla="*/ 1720655 h 1720655"/>
              <a:gd name="connsiteX1951" fmla="*/ 10241468 w 12182600"/>
              <a:gd name="connsiteY1951" fmla="*/ 1719835 h 1720655"/>
              <a:gd name="connsiteX1952" fmla="*/ 10642854 w 12182600"/>
              <a:gd name="connsiteY1952" fmla="*/ 1719835 h 1720655"/>
              <a:gd name="connsiteX1953" fmla="*/ 10639095 w 12182600"/>
              <a:gd name="connsiteY1953" fmla="*/ 1720655 h 1720655"/>
              <a:gd name="connsiteX1954" fmla="*/ 10646614 w 12182600"/>
              <a:gd name="connsiteY1954" fmla="*/ 1720655 h 1720655"/>
              <a:gd name="connsiteX1955" fmla="*/ 10650374 w 12182600"/>
              <a:gd name="connsiteY1955" fmla="*/ 1719835 h 1720655"/>
              <a:gd name="connsiteX1956" fmla="*/ 11034841 w 12182600"/>
              <a:gd name="connsiteY1956" fmla="*/ 1719835 h 1720655"/>
              <a:gd name="connsiteX1957" fmla="*/ 11030141 w 12182600"/>
              <a:gd name="connsiteY1957" fmla="*/ 1720655 h 1720655"/>
              <a:gd name="connsiteX1958" fmla="*/ 11037660 w 12182600"/>
              <a:gd name="connsiteY1958" fmla="*/ 1720655 h 1720655"/>
              <a:gd name="connsiteX1959" fmla="*/ 11042361 w 12182600"/>
              <a:gd name="connsiteY1959" fmla="*/ 1719835 h 1720655"/>
              <a:gd name="connsiteX1960" fmla="*/ 11443748 w 12182600"/>
              <a:gd name="connsiteY1960" fmla="*/ 1719835 h 1720655"/>
              <a:gd name="connsiteX1961" fmla="*/ 11439048 w 12182600"/>
              <a:gd name="connsiteY1961" fmla="*/ 1720655 h 1720655"/>
              <a:gd name="connsiteX1962" fmla="*/ 11446567 w 12182600"/>
              <a:gd name="connsiteY1962" fmla="*/ 1720655 h 1720655"/>
              <a:gd name="connsiteX1963" fmla="*/ 11451267 w 12182600"/>
              <a:gd name="connsiteY1963" fmla="*/ 1719835 h 1720655"/>
              <a:gd name="connsiteX1964" fmla="*/ 11819754 w 12182600"/>
              <a:gd name="connsiteY1964" fmla="*/ 1719835 h 1720655"/>
              <a:gd name="connsiteX1965" fmla="*/ 11815054 w 12182600"/>
              <a:gd name="connsiteY1965" fmla="*/ 1720655 h 1720655"/>
              <a:gd name="connsiteX1966" fmla="*/ 11822573 w 12182600"/>
              <a:gd name="connsiteY1966" fmla="*/ 1720655 h 1720655"/>
              <a:gd name="connsiteX1967" fmla="*/ 11827273 w 12182600"/>
              <a:gd name="connsiteY1967" fmla="*/ 1719835 h 1720655"/>
              <a:gd name="connsiteX1968" fmla="*/ 12177899 w 12182600"/>
              <a:gd name="connsiteY1968" fmla="*/ 1719835 h 1720655"/>
              <a:gd name="connsiteX1969" fmla="*/ 12177899 w 12182600"/>
              <a:gd name="connsiteY1969" fmla="*/ 1719017 h 1720655"/>
              <a:gd name="connsiteX1970" fmla="*/ 11830094 w 12182600"/>
              <a:gd name="connsiteY1970" fmla="*/ 1719017 h 1720655"/>
              <a:gd name="connsiteX1971" fmla="*/ 11989896 w 12182600"/>
              <a:gd name="connsiteY1971" fmla="*/ 1694434 h 1720655"/>
              <a:gd name="connsiteX1972" fmla="*/ 12177899 w 12182600"/>
              <a:gd name="connsiteY1972" fmla="*/ 1694434 h 1720655"/>
              <a:gd name="connsiteX1973" fmla="*/ 12177899 w 12182600"/>
              <a:gd name="connsiteY1973" fmla="*/ 1693615 h 1720655"/>
              <a:gd name="connsiteX1974" fmla="*/ 11993656 w 12182600"/>
              <a:gd name="connsiteY1974" fmla="*/ 1693615 h 1720655"/>
              <a:gd name="connsiteX1975" fmla="*/ 12148759 w 12182600"/>
              <a:gd name="connsiteY1975" fmla="*/ 1669852 h 1720655"/>
              <a:gd name="connsiteX1976" fmla="*/ 12177899 w 12182600"/>
              <a:gd name="connsiteY1976" fmla="*/ 1669852 h 1720655"/>
              <a:gd name="connsiteX1977" fmla="*/ 12177899 w 12182600"/>
              <a:gd name="connsiteY1977" fmla="*/ 1669032 h 1720655"/>
              <a:gd name="connsiteX1978" fmla="*/ 12151579 w 12182600"/>
              <a:gd name="connsiteY1978" fmla="*/ 1669032 h 1720655"/>
              <a:gd name="connsiteX1979" fmla="*/ 12177899 w 12182600"/>
              <a:gd name="connsiteY1979" fmla="*/ 1664935 h 1720655"/>
              <a:gd name="connsiteX1980" fmla="*/ 12177899 w 12182600"/>
              <a:gd name="connsiteY1980" fmla="*/ 1664115 h 1720655"/>
              <a:gd name="connsiteX1981" fmla="*/ 12144059 w 12182600"/>
              <a:gd name="connsiteY1981" fmla="*/ 1669032 h 1720655"/>
              <a:gd name="connsiteX1982" fmla="*/ 12134366 w 12182600"/>
              <a:gd name="connsiteY1982" fmla="*/ 1669032 h 1720655"/>
              <a:gd name="connsiteX1983" fmla="*/ 11990836 w 12182600"/>
              <a:gd name="connsiteY1983" fmla="*/ 1691156 h 1720655"/>
              <a:gd name="connsiteX1984" fmla="*/ 11987076 w 12182600"/>
              <a:gd name="connsiteY1984" fmla="*/ 1691156 h 1720655"/>
              <a:gd name="connsiteX1985" fmla="*/ 11827273 w 12182600"/>
              <a:gd name="connsiteY1985" fmla="*/ 1715739 h 1720655"/>
              <a:gd name="connsiteX1986" fmla="*/ 11459727 w 12182600"/>
              <a:gd name="connsiteY1986" fmla="*/ 1715739 h 1720655"/>
              <a:gd name="connsiteX1987" fmla="*/ 11609190 w 12182600"/>
              <a:gd name="connsiteY1987" fmla="*/ 1691156 h 1720655"/>
              <a:gd name="connsiteX1988" fmla="*/ 11612011 w 12182600"/>
              <a:gd name="connsiteY1988" fmla="*/ 1691156 h 1720655"/>
              <a:gd name="connsiteX1989" fmla="*/ 11756772 w 12182600"/>
              <a:gd name="connsiteY1989" fmla="*/ 1667393 h 1720655"/>
              <a:gd name="connsiteX1990" fmla="*/ 11765035 w 12182600"/>
              <a:gd name="connsiteY1990" fmla="*/ 1667393 h 1720655"/>
              <a:gd name="connsiteX1991" fmla="*/ 11922216 w 12182600"/>
              <a:gd name="connsiteY1991" fmla="*/ 1641992 h 1720655"/>
              <a:gd name="connsiteX1992" fmla="*/ 12177899 w 12182600"/>
              <a:gd name="connsiteY1992" fmla="*/ 1641992 h 1720655"/>
              <a:gd name="connsiteX1993" fmla="*/ 12177899 w 12182600"/>
              <a:gd name="connsiteY1993" fmla="*/ 1641173 h 1720655"/>
              <a:gd name="connsiteX1994" fmla="*/ 11925035 w 12182600"/>
              <a:gd name="connsiteY1994" fmla="*/ 1641173 h 1720655"/>
              <a:gd name="connsiteX1995" fmla="*/ 12097998 w 12182600"/>
              <a:gd name="connsiteY1995" fmla="*/ 1613312 h 1720655"/>
              <a:gd name="connsiteX1996" fmla="*/ 12177899 w 12182600"/>
              <a:gd name="connsiteY1996" fmla="*/ 1613312 h 1720655"/>
              <a:gd name="connsiteX1997" fmla="*/ 12177899 w 12182600"/>
              <a:gd name="connsiteY1997" fmla="*/ 1612493 h 1720655"/>
              <a:gd name="connsiteX1998" fmla="*/ 12101759 w 12182600"/>
              <a:gd name="connsiteY1998" fmla="*/ 1612493 h 1720655"/>
              <a:gd name="connsiteX1999" fmla="*/ 12177899 w 12182600"/>
              <a:gd name="connsiteY1999" fmla="*/ 1600202 h 1720655"/>
              <a:gd name="connsiteX2000" fmla="*/ 12177899 w 12182600"/>
              <a:gd name="connsiteY2000" fmla="*/ 1598563 h 1720655"/>
              <a:gd name="connsiteX2001" fmla="*/ 12093298 w 12182600"/>
              <a:gd name="connsiteY2001" fmla="*/ 1612493 h 1720655"/>
              <a:gd name="connsiteX2002" fmla="*/ 12084065 w 12182600"/>
              <a:gd name="connsiteY2002" fmla="*/ 1612493 h 1720655"/>
              <a:gd name="connsiteX2003" fmla="*/ 11921275 w 12182600"/>
              <a:gd name="connsiteY2003" fmla="*/ 1638714 h 1720655"/>
              <a:gd name="connsiteX2004" fmla="*/ 11485109 w 12182600"/>
              <a:gd name="connsiteY2004" fmla="*/ 1638714 h 1720655"/>
              <a:gd name="connsiteX2005" fmla="*/ 11644911 w 12182600"/>
              <a:gd name="connsiteY2005" fmla="*/ 1610854 h 1720655"/>
              <a:gd name="connsiteX2006" fmla="*/ 11653122 w 12182600"/>
              <a:gd name="connsiteY2006" fmla="*/ 1610854 h 1720655"/>
              <a:gd name="connsiteX2007" fmla="*/ 11817874 w 12182600"/>
              <a:gd name="connsiteY2007" fmla="*/ 1581356 h 1720655"/>
              <a:gd name="connsiteX2008" fmla="*/ 12177899 w 12182600"/>
              <a:gd name="connsiteY2008" fmla="*/ 1581356 h 1720655"/>
              <a:gd name="connsiteX2009" fmla="*/ 12177899 w 12182600"/>
              <a:gd name="connsiteY2009" fmla="*/ 1580536 h 1720655"/>
              <a:gd name="connsiteX2010" fmla="*/ 11820693 w 12182600"/>
              <a:gd name="connsiteY2010" fmla="*/ 1580536 h 1720655"/>
              <a:gd name="connsiteX2011" fmla="*/ 11990836 w 12182600"/>
              <a:gd name="connsiteY2011" fmla="*/ 1550218 h 1720655"/>
              <a:gd name="connsiteX2012" fmla="*/ 12177899 w 12182600"/>
              <a:gd name="connsiteY2012" fmla="*/ 1550218 h 1720655"/>
              <a:gd name="connsiteX2013" fmla="*/ 12177899 w 12182600"/>
              <a:gd name="connsiteY2013" fmla="*/ 1549398 h 1720655"/>
              <a:gd name="connsiteX2014" fmla="*/ 11994597 w 12182600"/>
              <a:gd name="connsiteY2014" fmla="*/ 1549398 h 1720655"/>
              <a:gd name="connsiteX2015" fmla="*/ 12177899 w 12182600"/>
              <a:gd name="connsiteY2015" fmla="*/ 1516621 h 1720655"/>
              <a:gd name="connsiteX2016" fmla="*/ 12177899 w 12182600"/>
              <a:gd name="connsiteY2016" fmla="*/ 1514983 h 1720655"/>
              <a:gd name="connsiteX2017" fmla="*/ 11986136 w 12182600"/>
              <a:gd name="connsiteY2017" fmla="*/ 1548579 h 1720655"/>
              <a:gd name="connsiteX2018" fmla="*/ 11987076 w 12182600"/>
              <a:gd name="connsiteY2018" fmla="*/ 1548579 h 1720655"/>
              <a:gd name="connsiteX2019" fmla="*/ 11817874 w 12182600"/>
              <a:gd name="connsiteY2019" fmla="*/ 1578898 h 1720655"/>
              <a:gd name="connsiteX2020" fmla="*/ 11814114 w 12182600"/>
              <a:gd name="connsiteY2020" fmla="*/ 1578898 h 1720655"/>
              <a:gd name="connsiteX2021" fmla="*/ 11639270 w 12182600"/>
              <a:gd name="connsiteY2021" fmla="*/ 1610035 h 1720655"/>
              <a:gd name="connsiteX2022" fmla="*/ 11202163 w 12182600"/>
              <a:gd name="connsiteY2022" fmla="*/ 1610035 h 1720655"/>
              <a:gd name="connsiteX2023" fmla="*/ 11362906 w 12182600"/>
              <a:gd name="connsiteY2023" fmla="*/ 1578898 h 1720655"/>
              <a:gd name="connsiteX2024" fmla="*/ 11366666 w 12182600"/>
              <a:gd name="connsiteY2024" fmla="*/ 1578898 h 1720655"/>
              <a:gd name="connsiteX2025" fmla="*/ 11522709 w 12182600"/>
              <a:gd name="connsiteY2025" fmla="*/ 1548579 h 1720655"/>
              <a:gd name="connsiteX2026" fmla="*/ 11520829 w 12182600"/>
              <a:gd name="connsiteY2026" fmla="*/ 1548579 h 1720655"/>
              <a:gd name="connsiteX2027" fmla="*/ 11702252 w 12182600"/>
              <a:gd name="connsiteY2027" fmla="*/ 1513345 h 1720655"/>
              <a:gd name="connsiteX2028" fmla="*/ 12177899 w 12182600"/>
              <a:gd name="connsiteY2028" fmla="*/ 1513345 h 1720655"/>
              <a:gd name="connsiteX2029" fmla="*/ 12177899 w 12182600"/>
              <a:gd name="connsiteY2029" fmla="*/ 1512525 h 1720655"/>
              <a:gd name="connsiteX2030" fmla="*/ 11706012 w 12182600"/>
              <a:gd name="connsiteY2030" fmla="*/ 1512525 h 1720655"/>
              <a:gd name="connsiteX2031" fmla="*/ 11889315 w 12182600"/>
              <a:gd name="connsiteY2031" fmla="*/ 1477290 h 1720655"/>
              <a:gd name="connsiteX2032" fmla="*/ 12177899 w 12182600"/>
              <a:gd name="connsiteY2032" fmla="*/ 1477290 h 1720655"/>
              <a:gd name="connsiteX2033" fmla="*/ 12177899 w 12182600"/>
              <a:gd name="connsiteY2033" fmla="*/ 1476471 h 1720655"/>
              <a:gd name="connsiteX2034" fmla="*/ 11893075 w 12182600"/>
              <a:gd name="connsiteY2034" fmla="*/ 1476471 h 1720655"/>
              <a:gd name="connsiteX2035" fmla="*/ 12100819 w 12182600"/>
              <a:gd name="connsiteY2035" fmla="*/ 1436320 h 1720655"/>
              <a:gd name="connsiteX2036" fmla="*/ 12177899 w 12182600"/>
              <a:gd name="connsiteY2036" fmla="*/ 1436320 h 1720655"/>
              <a:gd name="connsiteX2037" fmla="*/ 12177899 w 12182600"/>
              <a:gd name="connsiteY2037" fmla="*/ 1435500 h 1720655"/>
              <a:gd name="connsiteX2038" fmla="*/ 12104577 w 12182600"/>
              <a:gd name="connsiteY2038" fmla="*/ 1435500 h 1720655"/>
              <a:gd name="connsiteX2039" fmla="*/ 12177899 w 12182600"/>
              <a:gd name="connsiteY2039" fmla="*/ 1421570 h 1720655"/>
              <a:gd name="connsiteX2040" fmla="*/ 12177899 w 12182600"/>
              <a:gd name="connsiteY2040" fmla="*/ 1419932 h 1720655"/>
              <a:gd name="connsiteX2041" fmla="*/ 12094238 w 12182600"/>
              <a:gd name="connsiteY2041" fmla="*/ 1436320 h 1720655"/>
              <a:gd name="connsiteX2042" fmla="*/ 11565010 w 12182600"/>
              <a:gd name="connsiteY2042" fmla="*/ 1436320 h 1720655"/>
              <a:gd name="connsiteX2043" fmla="*/ 11751132 w 12182600"/>
              <a:gd name="connsiteY2043" fmla="*/ 1396988 h 1720655"/>
              <a:gd name="connsiteX2044" fmla="*/ 12177899 w 12182600"/>
              <a:gd name="connsiteY2044" fmla="*/ 1396988 h 1720655"/>
              <a:gd name="connsiteX2045" fmla="*/ 12177899 w 12182600"/>
              <a:gd name="connsiteY2045" fmla="*/ 1396168 h 1720655"/>
              <a:gd name="connsiteX2046" fmla="*/ 11754893 w 12182600"/>
              <a:gd name="connsiteY2046" fmla="*/ 1396168 h 1720655"/>
              <a:gd name="connsiteX2047" fmla="*/ 11972975 w 12182600"/>
              <a:gd name="connsiteY2047" fmla="*/ 1350281 h 1720655"/>
              <a:gd name="connsiteX2048" fmla="*/ 12177899 w 12182600"/>
              <a:gd name="connsiteY2048" fmla="*/ 1350281 h 1720655"/>
              <a:gd name="connsiteX2049" fmla="*/ 12177899 w 12182600"/>
              <a:gd name="connsiteY2049" fmla="*/ 1349463 h 1720655"/>
              <a:gd name="connsiteX2050" fmla="*/ 11977676 w 12182600"/>
              <a:gd name="connsiteY2050" fmla="*/ 1349463 h 1720655"/>
              <a:gd name="connsiteX2051" fmla="*/ 12177899 w 12182600"/>
              <a:gd name="connsiteY2051" fmla="*/ 1306852 h 1720655"/>
              <a:gd name="connsiteX2052" fmla="*/ 12177899 w 12182600"/>
              <a:gd name="connsiteY2052" fmla="*/ 1304394 h 1720655"/>
              <a:gd name="connsiteX2053" fmla="*/ 11967336 w 12182600"/>
              <a:gd name="connsiteY2053" fmla="*/ 1348643 h 1720655"/>
              <a:gd name="connsiteX2054" fmla="*/ 11445628 w 12182600"/>
              <a:gd name="connsiteY2054" fmla="*/ 1348643 h 1720655"/>
              <a:gd name="connsiteX2055" fmla="*/ 11654312 w 12182600"/>
              <a:gd name="connsiteY2055" fmla="*/ 1300298 h 1720655"/>
              <a:gd name="connsiteX2056" fmla="*/ 12178840 w 12182600"/>
              <a:gd name="connsiteY2056" fmla="*/ 1300298 h 1720655"/>
              <a:gd name="connsiteX2057" fmla="*/ 12178840 w 12182600"/>
              <a:gd name="connsiteY2057" fmla="*/ 1299478 h 1720655"/>
              <a:gd name="connsiteX2058" fmla="*/ 11658070 w 12182600"/>
              <a:gd name="connsiteY2058" fmla="*/ 1299478 h 1720655"/>
              <a:gd name="connsiteX2059" fmla="*/ 11890255 w 12182600"/>
              <a:gd name="connsiteY2059" fmla="*/ 1245397 h 1720655"/>
              <a:gd name="connsiteX2060" fmla="*/ 12178840 w 12182600"/>
              <a:gd name="connsiteY2060" fmla="*/ 1245397 h 1720655"/>
              <a:gd name="connsiteX2061" fmla="*/ 12178840 w 12182600"/>
              <a:gd name="connsiteY2061" fmla="*/ 1244578 h 1720655"/>
              <a:gd name="connsiteX2062" fmla="*/ 11894955 w 12182600"/>
              <a:gd name="connsiteY2062" fmla="*/ 1244578 h 1720655"/>
              <a:gd name="connsiteX2063" fmla="*/ 12126199 w 12182600"/>
              <a:gd name="connsiteY2063" fmla="*/ 1191316 h 1720655"/>
              <a:gd name="connsiteX2064" fmla="*/ 12179779 w 12182600"/>
              <a:gd name="connsiteY2064" fmla="*/ 1191316 h 1720655"/>
              <a:gd name="connsiteX2065" fmla="*/ 12179779 w 12182600"/>
              <a:gd name="connsiteY2065" fmla="*/ 1190497 h 1720655"/>
              <a:gd name="connsiteX2066" fmla="*/ 12131838 w 12182600"/>
              <a:gd name="connsiteY2066" fmla="*/ 1190497 h 1720655"/>
              <a:gd name="connsiteX2067" fmla="*/ 12179779 w 12182600"/>
              <a:gd name="connsiteY2067" fmla="*/ 1179025 h 1720655"/>
              <a:gd name="connsiteX2068" fmla="*/ 12179779 w 12182600"/>
              <a:gd name="connsiteY2068" fmla="*/ 1176566 h 1720655"/>
              <a:gd name="connsiteX2069" fmla="*/ 12119619 w 12182600"/>
              <a:gd name="connsiteY2069" fmla="*/ 1190497 h 1720655"/>
              <a:gd name="connsiteX2070" fmla="*/ 11478528 w 12182600"/>
              <a:gd name="connsiteY2070" fmla="*/ 1190497 h 1720655"/>
              <a:gd name="connsiteX2071" fmla="*/ 11722932 w 12182600"/>
              <a:gd name="connsiteY2071" fmla="*/ 1127402 h 1720655"/>
              <a:gd name="connsiteX2072" fmla="*/ 12179779 w 12182600"/>
              <a:gd name="connsiteY2072" fmla="*/ 1127402 h 1720655"/>
              <a:gd name="connsiteX2073" fmla="*/ 12179779 w 12182600"/>
              <a:gd name="connsiteY2073" fmla="*/ 1126582 h 1720655"/>
              <a:gd name="connsiteX2074" fmla="*/ 11727632 w 12182600"/>
              <a:gd name="connsiteY2074" fmla="*/ 1126582 h 1720655"/>
              <a:gd name="connsiteX2075" fmla="*/ 11980497 w 12182600"/>
              <a:gd name="connsiteY2075" fmla="*/ 1061029 h 1720655"/>
              <a:gd name="connsiteX2076" fmla="*/ 12180720 w 12182600"/>
              <a:gd name="connsiteY2076" fmla="*/ 1061029 h 1720655"/>
              <a:gd name="connsiteX2077" fmla="*/ 12180720 w 12182600"/>
              <a:gd name="connsiteY2077" fmla="*/ 1059391 h 1720655"/>
              <a:gd name="connsiteX2078" fmla="*/ 11986136 w 12182600"/>
              <a:gd name="connsiteY2078" fmla="*/ 1059391 h 1720655"/>
              <a:gd name="connsiteX2079" fmla="*/ 12180720 w 12182600"/>
              <a:gd name="connsiteY2079" fmla="*/ 1008587 h 1720655"/>
              <a:gd name="connsiteX2080" fmla="*/ 12180720 w 12182600"/>
              <a:gd name="connsiteY2080" fmla="*/ 1005310 h 1720655"/>
              <a:gd name="connsiteX2081" fmla="*/ 11972975 w 12182600"/>
              <a:gd name="connsiteY2081" fmla="*/ 1059391 h 1720655"/>
              <a:gd name="connsiteX2082" fmla="*/ 11310265 w 12182600"/>
              <a:gd name="connsiteY2082" fmla="*/ 1059391 h 1720655"/>
              <a:gd name="connsiteX2083" fmla="*/ 11570650 w 12182600"/>
              <a:gd name="connsiteY2083" fmla="*/ 983186 h 1720655"/>
              <a:gd name="connsiteX2084" fmla="*/ 12181659 w 12182600"/>
              <a:gd name="connsiteY2084" fmla="*/ 983186 h 1720655"/>
              <a:gd name="connsiteX2085" fmla="*/ 12181659 w 12182600"/>
              <a:gd name="connsiteY2085" fmla="*/ 981547 h 1720655"/>
              <a:gd name="connsiteX2086" fmla="*/ 11576289 w 12182600"/>
              <a:gd name="connsiteY2086" fmla="*/ 981547 h 1720655"/>
              <a:gd name="connsiteX2087" fmla="*/ 11839494 w 12182600"/>
              <a:gd name="connsiteY2087" fmla="*/ 904522 h 1720655"/>
              <a:gd name="connsiteX2088" fmla="*/ 12182600 w 12182600"/>
              <a:gd name="connsiteY2088" fmla="*/ 904522 h 1720655"/>
              <a:gd name="connsiteX2089" fmla="*/ 12182600 w 12182600"/>
              <a:gd name="connsiteY2089" fmla="*/ 902884 h 1720655"/>
              <a:gd name="connsiteX2090" fmla="*/ 11845133 w 12182600"/>
              <a:gd name="connsiteY2090" fmla="*/ 902884 h 1720655"/>
              <a:gd name="connsiteX2091" fmla="*/ 12162859 w 12182600"/>
              <a:gd name="connsiteY2091" fmla="*/ 809471 h 1720655"/>
              <a:gd name="connsiteX2092" fmla="*/ 12182600 w 12182600"/>
              <a:gd name="connsiteY2092" fmla="*/ 809471 h 1720655"/>
              <a:gd name="connsiteX2093" fmla="*/ 12182600 w 12182600"/>
              <a:gd name="connsiteY2093" fmla="*/ 807832 h 1720655"/>
              <a:gd name="connsiteX2094" fmla="*/ 12168500 w 12182600"/>
              <a:gd name="connsiteY2094" fmla="*/ 807832 h 1720655"/>
              <a:gd name="connsiteX2095" fmla="*/ 12182600 w 12182600"/>
              <a:gd name="connsiteY2095" fmla="*/ 803735 h 1720655"/>
              <a:gd name="connsiteX2096" fmla="*/ 12182600 w 12182600"/>
              <a:gd name="connsiteY2096" fmla="*/ 799638 h 1720655"/>
              <a:gd name="connsiteX2097" fmla="*/ 12154399 w 12182600"/>
              <a:gd name="connsiteY2097" fmla="*/ 807832 h 1720655"/>
              <a:gd name="connsiteX2098" fmla="*/ 11337525 w 12182600"/>
              <a:gd name="connsiteY2098" fmla="*/ 807832 h 1720655"/>
              <a:gd name="connsiteX2099" fmla="*/ 11635511 w 12182600"/>
              <a:gd name="connsiteY2099" fmla="*/ 707044 h 1720655"/>
              <a:gd name="connsiteX2100" fmla="*/ 12182600 w 12182600"/>
              <a:gd name="connsiteY2100" fmla="*/ 707044 h 1720655"/>
              <a:gd name="connsiteX2101" fmla="*/ 12182600 w 12182600"/>
              <a:gd name="connsiteY2101" fmla="*/ 705406 h 1720655"/>
              <a:gd name="connsiteX2102" fmla="*/ 11641151 w 12182600"/>
              <a:gd name="connsiteY2102" fmla="*/ 705406 h 1720655"/>
              <a:gd name="connsiteX2103" fmla="*/ 11985196 w 12182600"/>
              <a:gd name="connsiteY2103" fmla="*/ 588230 h 1720655"/>
              <a:gd name="connsiteX2104" fmla="*/ 12182600 w 12182600"/>
              <a:gd name="connsiteY2104" fmla="*/ 588230 h 1720655"/>
              <a:gd name="connsiteX2105" fmla="*/ 12182600 w 12182600"/>
              <a:gd name="connsiteY2105" fmla="*/ 585771 h 1720655"/>
              <a:gd name="connsiteX2106" fmla="*/ 11991776 w 12182600"/>
              <a:gd name="connsiteY2106" fmla="*/ 585771 h 1720655"/>
              <a:gd name="connsiteX2107" fmla="*/ 12182600 w 12182600"/>
              <a:gd name="connsiteY2107" fmla="*/ 521038 h 1720655"/>
              <a:gd name="connsiteX2108" fmla="*/ 12182600 w 12182600"/>
              <a:gd name="connsiteY2108" fmla="*/ 515302 h 1720655"/>
              <a:gd name="connsiteX2109" fmla="*/ 11974856 w 12182600"/>
              <a:gd name="connsiteY2109" fmla="*/ 585771 h 1720655"/>
              <a:gd name="connsiteX2110" fmla="*/ 11132603 w 12182600"/>
              <a:gd name="connsiteY2110" fmla="*/ 585771 h 1720655"/>
              <a:gd name="connsiteX2111" fmla="*/ 11437167 w 12182600"/>
              <a:gd name="connsiteY2111" fmla="*/ 464498 h 1720655"/>
              <a:gd name="connsiteX2112" fmla="*/ 12182600 w 12182600"/>
              <a:gd name="connsiteY2112" fmla="*/ 464498 h 1720655"/>
              <a:gd name="connsiteX2113" fmla="*/ 12182600 w 12182600"/>
              <a:gd name="connsiteY2113" fmla="*/ 462041 h 1720655"/>
              <a:gd name="connsiteX2114" fmla="*/ 11443748 w 12182600"/>
              <a:gd name="connsiteY2114" fmla="*/ 462041 h 1720655"/>
              <a:gd name="connsiteX2115" fmla="*/ 11821634 w 12182600"/>
              <a:gd name="connsiteY2115" fmla="*/ 312089 h 1720655"/>
              <a:gd name="connsiteX2116" fmla="*/ 12182600 w 12182600"/>
              <a:gd name="connsiteY2116" fmla="*/ 312089 h 1720655"/>
              <a:gd name="connsiteX2117" fmla="*/ 12182600 w 12182600"/>
              <a:gd name="connsiteY2117" fmla="*/ 309631 h 1720655"/>
              <a:gd name="connsiteX2118" fmla="*/ 11829154 w 12182600"/>
              <a:gd name="connsiteY2118" fmla="*/ 309631 h 1720655"/>
              <a:gd name="connsiteX2119" fmla="*/ 12182600 w 12182600"/>
              <a:gd name="connsiteY2119" fmla="*/ 169511 h 1720655"/>
              <a:gd name="connsiteX2120" fmla="*/ 12182600 w 12182600"/>
              <a:gd name="connsiteY2120" fmla="*/ 161317 h 1720655"/>
              <a:gd name="connsiteX2121" fmla="*/ 11809414 w 12182600"/>
              <a:gd name="connsiteY2121" fmla="*/ 309631 h 1720655"/>
              <a:gd name="connsiteX2122" fmla="*/ 10765056 w 12182600"/>
              <a:gd name="connsiteY2122" fmla="*/ 309631 h 1720655"/>
              <a:gd name="connsiteX2123" fmla="*/ 11099702 w 12182600"/>
              <a:gd name="connsiteY2123" fmla="*/ 146567 h 1720655"/>
              <a:gd name="connsiteX2124" fmla="*/ 12182600 w 12182600"/>
              <a:gd name="connsiteY2124" fmla="*/ 146567 h 1720655"/>
              <a:gd name="connsiteX2125" fmla="*/ 12182600 w 12182600"/>
              <a:gd name="connsiteY2125" fmla="*/ 143290 h 1720655"/>
              <a:gd name="connsiteX2126" fmla="*/ 11106282 w 12182600"/>
              <a:gd name="connsiteY2126" fmla="*/ 143290 h 1720655"/>
              <a:gd name="connsiteX2127" fmla="*/ 11399482 w 12182600"/>
              <a:gd name="connsiteY2127" fmla="*/ 0 h 1720655"/>
              <a:gd name="connsiteX2128" fmla="*/ 11378131 w 12182600"/>
              <a:gd name="connsiteY2128" fmla="*/ 0 h 1720655"/>
              <a:gd name="connsiteX2129" fmla="*/ 11085602 w 12182600"/>
              <a:gd name="connsiteY2129" fmla="*/ 143290 h 1720655"/>
              <a:gd name="connsiteX2130" fmla="*/ 9996124 w 12182600"/>
              <a:gd name="connsiteY2130" fmla="*/ 143290 h 1720655"/>
              <a:gd name="connsiteX2131" fmla="*/ 10224914 w 12182600"/>
              <a:gd name="connsiteY2131" fmla="*/ 0 h 1720655"/>
              <a:gd name="connsiteX2132" fmla="*/ 10202891 w 12182600"/>
              <a:gd name="connsiteY2132" fmla="*/ 0 h 1720655"/>
              <a:gd name="connsiteX2133" fmla="*/ 9975443 w 12182600"/>
              <a:gd name="connsiteY2133" fmla="*/ 143290 h 1720655"/>
              <a:gd name="connsiteX2134" fmla="*/ 8854945 w 12182600"/>
              <a:gd name="connsiteY2134" fmla="*/ 143290 h 1720655"/>
              <a:gd name="connsiteX2135" fmla="*/ 9017312 w 12182600"/>
              <a:gd name="connsiteY2135" fmla="*/ 0 h 1720655"/>
              <a:gd name="connsiteX2136" fmla="*/ 8996231 w 12182600"/>
              <a:gd name="connsiteY2136" fmla="*/ 0 h 1720655"/>
              <a:gd name="connsiteX2137" fmla="*/ 8835206 w 12182600"/>
              <a:gd name="connsiteY2137" fmla="*/ 143290 h 1720655"/>
              <a:gd name="connsiteX2138" fmla="*/ 7806829 w 12182600"/>
              <a:gd name="connsiteY2138" fmla="*/ 143290 h 1720655"/>
              <a:gd name="connsiteX2139" fmla="*/ 7907469 w 12182600"/>
              <a:gd name="connsiteY2139" fmla="*/ 0 h 1720655"/>
              <a:gd name="connsiteX2140" fmla="*/ 7886118 w 12182600"/>
              <a:gd name="connsiteY2140" fmla="*/ 0 h 1720655"/>
              <a:gd name="connsiteX2141" fmla="*/ 7786148 w 12182600"/>
              <a:gd name="connsiteY2141" fmla="*/ 143290 h 1720655"/>
              <a:gd name="connsiteX2142" fmla="*/ 6665649 w 12182600"/>
              <a:gd name="connsiteY2142" fmla="*/ 143290 h 1720655"/>
              <a:gd name="connsiteX2143" fmla="*/ 6699868 w 12182600"/>
              <a:gd name="connsiteY2143" fmla="*/ 0 h 1720655"/>
              <a:gd name="connsiteX2144" fmla="*/ 6677846 w 12182600"/>
              <a:gd name="connsiteY2144" fmla="*/ 0 h 1720655"/>
              <a:gd name="connsiteX2145" fmla="*/ 6644969 w 12182600"/>
              <a:gd name="connsiteY2145" fmla="*/ 143290 h 1720655"/>
              <a:gd name="connsiteX2146" fmla="*/ 5586512 w 12182600"/>
              <a:gd name="connsiteY2146" fmla="*/ 143290 h 1720655"/>
              <a:gd name="connsiteX2147" fmla="*/ 5557662 w 12182600"/>
              <a:gd name="connsiteY2147" fmla="*/ 0 h 1720655"/>
              <a:gd name="connsiteX2148" fmla="*/ 5536311 w 12182600"/>
              <a:gd name="connsiteY2148" fmla="*/ 0 h 1720655"/>
              <a:gd name="connsiteX2149" fmla="*/ 5565832 w 12182600"/>
              <a:gd name="connsiteY2149" fmla="*/ 143290 h 1720655"/>
              <a:gd name="connsiteX2150" fmla="*/ 4445333 w 12182600"/>
              <a:gd name="connsiteY2150" fmla="*/ 143290 h 1720655"/>
              <a:gd name="connsiteX2151" fmla="*/ 4350060 w 12182600"/>
              <a:gd name="connsiteY2151" fmla="*/ 0 h 1720655"/>
              <a:gd name="connsiteX2152" fmla="*/ 4328038 w 12182600"/>
              <a:gd name="connsiteY2152" fmla="*/ 0 h 1720655"/>
              <a:gd name="connsiteX2153" fmla="*/ 4424653 w 12182600"/>
              <a:gd name="connsiteY2153" fmla="*/ 143290 h 1720655"/>
              <a:gd name="connsiteX2154" fmla="*/ 3396276 w 12182600"/>
              <a:gd name="connsiteY2154" fmla="*/ 143290 h 1720655"/>
              <a:gd name="connsiteX2155" fmla="*/ 3239947 w 12182600"/>
              <a:gd name="connsiteY2155" fmla="*/ 0 h 1720655"/>
              <a:gd name="connsiteX2156" fmla="*/ 3218866 w 12182600"/>
              <a:gd name="connsiteY2156" fmla="*/ 0 h 1720655"/>
              <a:gd name="connsiteX2157" fmla="*/ 3376536 w 12182600"/>
              <a:gd name="connsiteY2157" fmla="*/ 143290 h 1720655"/>
              <a:gd name="connsiteX2158" fmla="*/ 2256037 w 12182600"/>
              <a:gd name="connsiteY2158" fmla="*/ 143290 h 1720655"/>
              <a:gd name="connsiteX2159" fmla="*/ 2032614 w 12182600"/>
              <a:gd name="connsiteY2159" fmla="*/ 0 h 1720655"/>
              <a:gd name="connsiteX2160" fmla="*/ 2010323 w 12182600"/>
              <a:gd name="connsiteY2160" fmla="*/ 0 h 1720655"/>
              <a:gd name="connsiteX2161" fmla="*/ 2234417 w 12182600"/>
              <a:gd name="connsiteY2161" fmla="*/ 143290 h 1720655"/>
              <a:gd name="connsiteX2162" fmla="*/ 1144939 w 12182600"/>
              <a:gd name="connsiteY2162" fmla="*/ 143290 h 1720655"/>
              <a:gd name="connsiteX2163" fmla="*/ 857777 w 12182600"/>
              <a:gd name="connsiteY2163" fmla="*/ 0 h 1720655"/>
              <a:gd name="connsiteX2164" fmla="*/ 836024 w 12182600"/>
              <a:gd name="connsiteY2164" fmla="*/ 0 h 1720655"/>
              <a:gd name="connsiteX2165" fmla="*/ 1125199 w 12182600"/>
              <a:gd name="connsiteY2165" fmla="*/ 143290 h 1720655"/>
              <a:gd name="connsiteX2166" fmla="*/ 4701 w 12182600"/>
              <a:gd name="connsiteY2166" fmla="*/ 143290 h 1720655"/>
              <a:gd name="connsiteX2167" fmla="*/ 0 w 12182600"/>
              <a:gd name="connsiteY2167" fmla="*/ 141651 h 1720655"/>
              <a:gd name="connsiteX2168" fmla="*/ 0 w 12182600"/>
              <a:gd name="connsiteY2168" fmla="*/ 149845 h 1720655"/>
              <a:gd name="connsiteX2169" fmla="*/ 397627 w 12182600"/>
              <a:gd name="connsiteY2169" fmla="*/ 308811 h 1720655"/>
              <a:gd name="connsiteX2170" fmla="*/ 0 w 12182600"/>
              <a:gd name="connsiteY2170" fmla="*/ 308811 h 1720655"/>
              <a:gd name="connsiteX2171" fmla="*/ 0 w 12182600"/>
              <a:gd name="connsiteY2171" fmla="*/ 312089 h 1720655"/>
              <a:gd name="connsiteX2172" fmla="*/ 405147 w 12182600"/>
              <a:gd name="connsiteY2172" fmla="*/ 312089 h 1720655"/>
              <a:gd name="connsiteX2173" fmla="*/ 777393 w 12182600"/>
              <a:gd name="connsiteY2173" fmla="*/ 462860 h 1720655"/>
              <a:gd name="connsiteX2174" fmla="*/ 0 w 12182600"/>
              <a:gd name="connsiteY2174" fmla="*/ 462860 h 1720655"/>
              <a:gd name="connsiteX2175" fmla="*/ 0 w 12182600"/>
              <a:gd name="connsiteY2175" fmla="*/ 465318 h 1720655"/>
              <a:gd name="connsiteX2176" fmla="*/ 783973 w 12182600"/>
              <a:gd name="connsiteY2176" fmla="*/ 465318 h 1720655"/>
              <a:gd name="connsiteX2177" fmla="*/ 1084778 w 12182600"/>
              <a:gd name="connsiteY2177" fmla="*/ 586591 h 1720655"/>
              <a:gd name="connsiteX2178" fmla="*/ 242524 w 12182600"/>
              <a:gd name="connsiteY2178" fmla="*/ 586591 h 1720655"/>
              <a:gd name="connsiteX2179" fmla="*/ 0 w 12182600"/>
              <a:gd name="connsiteY2179" fmla="*/ 503012 h 1720655"/>
              <a:gd name="connsiteX2180" fmla="*/ 0 w 12182600"/>
              <a:gd name="connsiteY2180" fmla="*/ 508747 h 1720655"/>
              <a:gd name="connsiteX2181" fmla="*/ 225604 w 12182600"/>
              <a:gd name="connsiteY2181" fmla="*/ 585771 h 1720655"/>
              <a:gd name="connsiteX2182" fmla="*/ 0 w 12182600"/>
              <a:gd name="connsiteY2182" fmla="*/ 585771 h 1720655"/>
              <a:gd name="connsiteX2183" fmla="*/ 0 w 12182600"/>
              <a:gd name="connsiteY2183" fmla="*/ 588230 h 1720655"/>
              <a:gd name="connsiteX2184" fmla="*/ 232184 w 12182600"/>
              <a:gd name="connsiteY2184" fmla="*/ 588230 h 1720655"/>
              <a:gd name="connsiteX2185" fmla="*/ 572470 w 12182600"/>
              <a:gd name="connsiteY2185" fmla="*/ 705406 h 1720655"/>
              <a:gd name="connsiteX2186" fmla="*/ 0 w 12182600"/>
              <a:gd name="connsiteY2186" fmla="*/ 705406 h 1720655"/>
              <a:gd name="connsiteX2187" fmla="*/ 0 w 12182600"/>
              <a:gd name="connsiteY2187" fmla="*/ 707864 h 1720655"/>
              <a:gd name="connsiteX2188" fmla="*/ 579050 w 12182600"/>
              <a:gd name="connsiteY2188" fmla="*/ 707864 h 1720655"/>
              <a:gd name="connsiteX2189" fmla="*/ 873275 w 12182600"/>
              <a:gd name="connsiteY2189" fmla="*/ 808652 h 1720655"/>
              <a:gd name="connsiteX2190" fmla="*/ 56401 w 12182600"/>
              <a:gd name="connsiteY2190" fmla="*/ 808652 h 1720655"/>
              <a:gd name="connsiteX2191" fmla="*/ 0 w 12182600"/>
              <a:gd name="connsiteY2191" fmla="*/ 791444 h 1720655"/>
              <a:gd name="connsiteX2192" fmla="*/ 0 w 12182600"/>
              <a:gd name="connsiteY2192" fmla="*/ 795540 h 1720655"/>
              <a:gd name="connsiteX2193" fmla="*/ 41361 w 12182600"/>
              <a:gd name="connsiteY2193" fmla="*/ 807832 h 1720655"/>
              <a:gd name="connsiteX2194" fmla="*/ 0 w 12182600"/>
              <a:gd name="connsiteY2194" fmla="*/ 807832 h 1720655"/>
              <a:gd name="connsiteX2195" fmla="*/ 0 w 12182600"/>
              <a:gd name="connsiteY2195" fmla="*/ 809471 h 1720655"/>
              <a:gd name="connsiteX2196" fmla="*/ 47941 w 12182600"/>
              <a:gd name="connsiteY2196" fmla="*/ 809471 h 1720655"/>
              <a:gd name="connsiteX2197" fmla="*/ 361907 w 12182600"/>
              <a:gd name="connsiteY2197" fmla="*/ 902884 h 1720655"/>
              <a:gd name="connsiteX2198" fmla="*/ 0 w 12182600"/>
              <a:gd name="connsiteY2198" fmla="*/ 902884 h 1720655"/>
              <a:gd name="connsiteX2199" fmla="*/ 0 w 12182600"/>
              <a:gd name="connsiteY2199" fmla="*/ 904522 h 1720655"/>
              <a:gd name="connsiteX2200" fmla="*/ 367546 w 12182600"/>
              <a:gd name="connsiteY2200" fmla="*/ 904522 h 1720655"/>
              <a:gd name="connsiteX2201" fmla="*/ 627931 w 12182600"/>
              <a:gd name="connsiteY2201" fmla="*/ 981547 h 1720655"/>
              <a:gd name="connsiteX2202" fmla="*/ 0 w 12182600"/>
              <a:gd name="connsiteY2202" fmla="*/ 981547 h 1720655"/>
              <a:gd name="connsiteX2203" fmla="*/ 0 w 12182600"/>
              <a:gd name="connsiteY2203" fmla="*/ 983186 h 1720655"/>
              <a:gd name="connsiteX2204" fmla="*/ 632631 w 12182600"/>
              <a:gd name="connsiteY2204" fmla="*/ 983186 h 1720655"/>
              <a:gd name="connsiteX2205" fmla="*/ 890195 w 12182600"/>
              <a:gd name="connsiteY2205" fmla="*/ 1059391 h 1720655"/>
              <a:gd name="connsiteX2206" fmla="*/ 227483 w 12182600"/>
              <a:gd name="connsiteY2206" fmla="*/ 1059391 h 1720655"/>
              <a:gd name="connsiteX2207" fmla="*/ 0 w 12182600"/>
              <a:gd name="connsiteY2207" fmla="*/ 999574 h 1720655"/>
              <a:gd name="connsiteX2208" fmla="*/ 0 w 12182600"/>
              <a:gd name="connsiteY2208" fmla="*/ 1002851 h 1720655"/>
              <a:gd name="connsiteX2209" fmla="*/ 215264 w 12182600"/>
              <a:gd name="connsiteY2209" fmla="*/ 1060211 h 1720655"/>
              <a:gd name="connsiteX2210" fmla="*/ 0 w 12182600"/>
              <a:gd name="connsiteY2210" fmla="*/ 1060211 h 1720655"/>
              <a:gd name="connsiteX2211" fmla="*/ 0 w 12182600"/>
              <a:gd name="connsiteY2211" fmla="*/ 1061849 h 1720655"/>
              <a:gd name="connsiteX2212" fmla="*/ 219963 w 12182600"/>
              <a:gd name="connsiteY2212" fmla="*/ 1061849 h 1720655"/>
              <a:gd name="connsiteX2213" fmla="*/ 470948 w 12182600"/>
              <a:gd name="connsiteY2213" fmla="*/ 1127402 h 1720655"/>
              <a:gd name="connsiteX2214" fmla="*/ 0 w 12182600"/>
              <a:gd name="connsiteY2214" fmla="*/ 1127402 h 1720655"/>
              <a:gd name="connsiteX2215" fmla="*/ 0 w 12182600"/>
              <a:gd name="connsiteY2215" fmla="*/ 1128221 h 1720655"/>
              <a:gd name="connsiteX2216" fmla="*/ 474708 w 12182600"/>
              <a:gd name="connsiteY2216" fmla="*/ 1128221 h 1720655"/>
              <a:gd name="connsiteX2217" fmla="*/ 717232 w 12182600"/>
              <a:gd name="connsiteY2217" fmla="*/ 1191316 h 1720655"/>
              <a:gd name="connsiteX2218" fmla="*/ 76142 w 12182600"/>
              <a:gd name="connsiteY2218" fmla="*/ 1191316 h 1720655"/>
              <a:gd name="connsiteX2219" fmla="*/ 0 w 12182600"/>
              <a:gd name="connsiteY2219" fmla="*/ 1173289 h 1720655"/>
              <a:gd name="connsiteX2220" fmla="*/ 0 w 12182600"/>
              <a:gd name="connsiteY2220" fmla="*/ 1175747 h 1720655"/>
              <a:gd name="connsiteX2221" fmla="*/ 63921 w 12182600"/>
              <a:gd name="connsiteY2221" fmla="*/ 1191316 h 1720655"/>
              <a:gd name="connsiteX2222" fmla="*/ 0 w 12182600"/>
              <a:gd name="connsiteY2222" fmla="*/ 1191316 h 1720655"/>
              <a:gd name="connsiteX2223" fmla="*/ 0 w 12182600"/>
              <a:gd name="connsiteY2223" fmla="*/ 1192135 h 1720655"/>
              <a:gd name="connsiteX2224" fmla="*/ 68622 w 12182600"/>
              <a:gd name="connsiteY2224" fmla="*/ 1192135 h 1720655"/>
              <a:gd name="connsiteX2225" fmla="*/ 297986 w 12182600"/>
              <a:gd name="connsiteY2225" fmla="*/ 1245397 h 1720655"/>
              <a:gd name="connsiteX2226" fmla="*/ 0 w 12182600"/>
              <a:gd name="connsiteY2226" fmla="*/ 1245397 h 1720655"/>
              <a:gd name="connsiteX2227" fmla="*/ 0 w 12182600"/>
              <a:gd name="connsiteY2227" fmla="*/ 1246217 h 1720655"/>
              <a:gd name="connsiteX2228" fmla="*/ 302685 w 12182600"/>
              <a:gd name="connsiteY2228" fmla="*/ 1246217 h 1720655"/>
              <a:gd name="connsiteX2229" fmla="*/ 532989 w 12182600"/>
              <a:gd name="connsiteY2229" fmla="*/ 1300298 h 1720655"/>
              <a:gd name="connsiteX2230" fmla="*/ 0 w 12182600"/>
              <a:gd name="connsiteY2230" fmla="*/ 1300298 h 1720655"/>
              <a:gd name="connsiteX2231" fmla="*/ 0 w 12182600"/>
              <a:gd name="connsiteY2231" fmla="*/ 1301117 h 1720655"/>
              <a:gd name="connsiteX2232" fmla="*/ 536749 w 12182600"/>
              <a:gd name="connsiteY2232" fmla="*/ 1301117 h 1720655"/>
              <a:gd name="connsiteX2233" fmla="*/ 743552 w 12182600"/>
              <a:gd name="connsiteY2233" fmla="*/ 1349463 h 1720655"/>
              <a:gd name="connsiteX2234" fmla="*/ 221844 w 12182600"/>
              <a:gd name="connsiteY2234" fmla="*/ 1349463 h 1720655"/>
              <a:gd name="connsiteX2235" fmla="*/ 0 w 12182600"/>
              <a:gd name="connsiteY2235" fmla="*/ 1301936 h 1720655"/>
              <a:gd name="connsiteX2236" fmla="*/ 0 w 12182600"/>
              <a:gd name="connsiteY2236" fmla="*/ 1304394 h 1720655"/>
              <a:gd name="connsiteX2237" fmla="*/ 211504 w 12182600"/>
              <a:gd name="connsiteY2237" fmla="*/ 1349463 h 1720655"/>
              <a:gd name="connsiteX2238" fmla="*/ 0 w 12182600"/>
              <a:gd name="connsiteY2238" fmla="*/ 1349463 h 1720655"/>
              <a:gd name="connsiteX2239" fmla="*/ 0 w 12182600"/>
              <a:gd name="connsiteY2239" fmla="*/ 1350281 h 1720655"/>
              <a:gd name="connsiteX2240" fmla="*/ 216203 w 12182600"/>
              <a:gd name="connsiteY2240" fmla="*/ 1350281 h 1720655"/>
              <a:gd name="connsiteX2241" fmla="*/ 432407 w 12182600"/>
              <a:gd name="connsiteY2241" fmla="*/ 1396168 h 1720655"/>
              <a:gd name="connsiteX2242" fmla="*/ 0 w 12182600"/>
              <a:gd name="connsiteY2242" fmla="*/ 1396168 h 1720655"/>
              <a:gd name="connsiteX2243" fmla="*/ 0 w 12182600"/>
              <a:gd name="connsiteY2243" fmla="*/ 1396988 h 1720655"/>
              <a:gd name="connsiteX2244" fmla="*/ 435227 w 12182600"/>
              <a:gd name="connsiteY2244" fmla="*/ 1396988 h 1720655"/>
              <a:gd name="connsiteX2245" fmla="*/ 620410 w 12182600"/>
              <a:gd name="connsiteY2245" fmla="*/ 1436320 h 1720655"/>
              <a:gd name="connsiteX2246" fmla="*/ 93986 w 12182600"/>
              <a:gd name="connsiteY2246" fmla="*/ 1436320 h 1720655"/>
              <a:gd name="connsiteX2247" fmla="*/ 98207 w 12182600"/>
              <a:gd name="connsiteY2247" fmla="*/ 1437139 h 1720655"/>
              <a:gd name="connsiteX2248" fmla="*/ 623230 w 12182600"/>
              <a:gd name="connsiteY2248" fmla="*/ 1437139 h 1720655"/>
              <a:gd name="connsiteX2249" fmla="*/ 811233 w 12182600"/>
              <a:gd name="connsiteY2249" fmla="*/ 1477290 h 1720655"/>
              <a:gd name="connsiteX2250" fmla="*/ 815934 w 12182600"/>
              <a:gd name="connsiteY2250" fmla="*/ 1477290 h 1720655"/>
              <a:gd name="connsiteX2251" fmla="*/ 981376 w 12182600"/>
              <a:gd name="connsiteY2251" fmla="*/ 1512525 h 1720655"/>
              <a:gd name="connsiteX2252" fmla="*/ 984196 w 12182600"/>
              <a:gd name="connsiteY2252" fmla="*/ 1512525 h 1720655"/>
              <a:gd name="connsiteX2253" fmla="*/ 1148699 w 12182600"/>
              <a:gd name="connsiteY2253" fmla="*/ 1547760 h 1720655"/>
              <a:gd name="connsiteX2254" fmla="*/ 671171 w 12182600"/>
              <a:gd name="connsiteY2254" fmla="*/ 1547760 h 1720655"/>
              <a:gd name="connsiteX2255" fmla="*/ 490688 w 12182600"/>
              <a:gd name="connsiteY2255" fmla="*/ 1512525 h 1720655"/>
              <a:gd name="connsiteX2256" fmla="*/ 486928 w 12182600"/>
              <a:gd name="connsiteY2256" fmla="*/ 1512525 h 1720655"/>
              <a:gd name="connsiteX2257" fmla="*/ 305506 w 12182600"/>
              <a:gd name="connsiteY2257" fmla="*/ 1477290 h 1720655"/>
              <a:gd name="connsiteX2258" fmla="*/ 303645 w 12182600"/>
              <a:gd name="connsiteY2258" fmla="*/ 1477290 h 1720655"/>
              <a:gd name="connsiteX2259" fmla="*/ 477528 w 12182600"/>
              <a:gd name="connsiteY2259" fmla="*/ 1510886 h 1720655"/>
              <a:gd name="connsiteX2260" fmla="*/ 0 w 12182600"/>
              <a:gd name="connsiteY2260" fmla="*/ 1510886 h 1720655"/>
              <a:gd name="connsiteX2261" fmla="*/ 0 w 12182600"/>
              <a:gd name="connsiteY2261" fmla="*/ 1513345 h 1720655"/>
              <a:gd name="connsiteX2262" fmla="*/ 112229 w 12182600"/>
              <a:gd name="connsiteY2262" fmla="*/ 1533400 h 1720655"/>
              <a:gd name="connsiteX2263" fmla="*/ 941 w 12182600"/>
              <a:gd name="connsiteY2263" fmla="*/ 1513345 h 1720655"/>
              <a:gd name="connsiteX2264" fmla="*/ 481288 w 12182600"/>
              <a:gd name="connsiteY2264" fmla="*/ 1513345 h 1720655"/>
              <a:gd name="connsiteX2265" fmla="*/ 661771 w 12182600"/>
              <a:gd name="connsiteY2265" fmla="*/ 1548579 h 1720655"/>
              <a:gd name="connsiteX2266" fmla="*/ 665531 w 12182600"/>
              <a:gd name="connsiteY2266" fmla="*/ 1548579 h 1720655"/>
              <a:gd name="connsiteX2267" fmla="*/ 820634 w 12182600"/>
              <a:gd name="connsiteY2267" fmla="*/ 1578898 h 1720655"/>
              <a:gd name="connsiteX2268" fmla="*/ 822514 w 12182600"/>
              <a:gd name="connsiteY2268" fmla="*/ 1578898 h 1720655"/>
              <a:gd name="connsiteX2269" fmla="*/ 982317 w 12182600"/>
              <a:gd name="connsiteY2269" fmla="*/ 1610035 h 1720655"/>
              <a:gd name="connsiteX2270" fmla="*/ 545209 w 12182600"/>
              <a:gd name="connsiteY2270" fmla="*/ 1610035 h 1720655"/>
              <a:gd name="connsiteX2271" fmla="*/ 371306 w 12182600"/>
              <a:gd name="connsiteY2271" fmla="*/ 1578898 h 1720655"/>
              <a:gd name="connsiteX2272" fmla="*/ 369427 w 12182600"/>
              <a:gd name="connsiteY2272" fmla="*/ 1578898 h 1720655"/>
              <a:gd name="connsiteX2273" fmla="*/ 200224 w 12182600"/>
              <a:gd name="connsiteY2273" fmla="*/ 1548579 h 1720655"/>
              <a:gd name="connsiteX2274" fmla="*/ 196464 w 12182600"/>
              <a:gd name="connsiteY2274" fmla="*/ 1548579 h 1720655"/>
              <a:gd name="connsiteX2275" fmla="*/ 187369 w 12182600"/>
              <a:gd name="connsiteY2275" fmla="*/ 1546940 h 1720655"/>
              <a:gd name="connsiteX2276" fmla="*/ 0 w 12182600"/>
              <a:gd name="connsiteY2276" fmla="*/ 1546940 h 1720655"/>
              <a:gd name="connsiteX2277" fmla="*/ 0 w 12182600"/>
              <a:gd name="connsiteY2277" fmla="*/ 1547760 h 1720655"/>
              <a:gd name="connsiteX2278" fmla="*/ 191763 w 12182600"/>
              <a:gd name="connsiteY2278" fmla="*/ 1547760 h 1720655"/>
              <a:gd name="connsiteX2279" fmla="*/ 360966 w 12182600"/>
              <a:gd name="connsiteY2279" fmla="*/ 1578078 h 1720655"/>
              <a:gd name="connsiteX2280" fmla="*/ 0 w 12182600"/>
              <a:gd name="connsiteY2280" fmla="*/ 1578078 h 1720655"/>
              <a:gd name="connsiteX2281" fmla="*/ 0 w 12182600"/>
              <a:gd name="connsiteY2281" fmla="*/ 1578898 h 1720655"/>
              <a:gd name="connsiteX2282" fmla="*/ 363786 w 12182600"/>
              <a:gd name="connsiteY2282" fmla="*/ 1578898 h 1720655"/>
              <a:gd name="connsiteX2283" fmla="*/ 536749 w 12182600"/>
              <a:gd name="connsiteY2283" fmla="*/ 1610035 h 1720655"/>
              <a:gd name="connsiteX2284" fmla="*/ 87422 w 12182600"/>
              <a:gd name="connsiteY2284" fmla="*/ 1610035 h 1720655"/>
              <a:gd name="connsiteX2285" fmla="*/ 0 w 12182600"/>
              <a:gd name="connsiteY2285" fmla="*/ 1595286 h 1720655"/>
              <a:gd name="connsiteX2286" fmla="*/ 0 w 12182600"/>
              <a:gd name="connsiteY2286" fmla="*/ 1596924 h 1720655"/>
              <a:gd name="connsiteX2287" fmla="*/ 78962 w 12182600"/>
              <a:gd name="connsiteY2287" fmla="*/ 1610035 h 1720655"/>
              <a:gd name="connsiteX2288" fmla="*/ 0 w 12182600"/>
              <a:gd name="connsiteY2288" fmla="*/ 1610035 h 1720655"/>
              <a:gd name="connsiteX2289" fmla="*/ 0 w 12182600"/>
              <a:gd name="connsiteY2289" fmla="*/ 1610854 h 1720655"/>
              <a:gd name="connsiteX2290" fmla="*/ 82722 w 12182600"/>
              <a:gd name="connsiteY2290" fmla="*/ 1610854 h 1720655"/>
              <a:gd name="connsiteX2291" fmla="*/ 254744 w 12182600"/>
              <a:gd name="connsiteY2291" fmla="*/ 1638714 h 1720655"/>
              <a:gd name="connsiteX2292" fmla="*/ 0 w 12182600"/>
              <a:gd name="connsiteY2292" fmla="*/ 1638714 h 1720655"/>
              <a:gd name="connsiteX2293" fmla="*/ 0 w 12182600"/>
              <a:gd name="connsiteY2293" fmla="*/ 1639534 h 1720655"/>
              <a:gd name="connsiteX2294" fmla="*/ 257564 w 12182600"/>
              <a:gd name="connsiteY2294" fmla="*/ 1639534 h 1720655"/>
              <a:gd name="connsiteX2295" fmla="*/ 423947 w 12182600"/>
              <a:gd name="connsiteY2295" fmla="*/ 1667393 h 1720655"/>
              <a:gd name="connsiteX2296" fmla="*/ 426767 w 12182600"/>
              <a:gd name="connsiteY2296" fmla="*/ 1667393 h 1720655"/>
              <a:gd name="connsiteX2297" fmla="*/ 571530 w 12182600"/>
              <a:gd name="connsiteY2297" fmla="*/ 1691156 h 1720655"/>
              <a:gd name="connsiteX2298" fmla="*/ 573409 w 12182600"/>
              <a:gd name="connsiteY2298" fmla="*/ 1691156 h 1720655"/>
              <a:gd name="connsiteX2299" fmla="*/ 722873 w 12182600"/>
              <a:gd name="connsiteY2299" fmla="*/ 1715739 h 1720655"/>
              <a:gd name="connsiteX2300" fmla="*/ 354387 w 12182600"/>
              <a:gd name="connsiteY2300" fmla="*/ 1715739 h 1720655"/>
              <a:gd name="connsiteX2301" fmla="*/ 195524 w 12182600"/>
              <a:gd name="connsiteY2301" fmla="*/ 1691156 h 1720655"/>
              <a:gd name="connsiteX2302" fmla="*/ 192704 w 12182600"/>
              <a:gd name="connsiteY2302" fmla="*/ 1691156 h 1720655"/>
              <a:gd name="connsiteX2303" fmla="*/ 38541 w 12182600"/>
              <a:gd name="connsiteY2303" fmla="*/ 1667393 h 1720655"/>
              <a:gd name="connsiteX2304" fmla="*/ 36334 w 12182600"/>
              <a:gd name="connsiteY2304" fmla="*/ 1667393 h 1720655"/>
              <a:gd name="connsiteX2305" fmla="*/ 185184 w 12182600"/>
              <a:gd name="connsiteY2305" fmla="*/ 1690337 h 1720655"/>
              <a:gd name="connsiteX2306" fmla="*/ 0 w 12182600"/>
              <a:gd name="connsiteY2306" fmla="*/ 1690337 h 1720655"/>
              <a:gd name="connsiteX2307" fmla="*/ 0 w 12182600"/>
              <a:gd name="connsiteY2307" fmla="*/ 1691156 h 1720655"/>
              <a:gd name="connsiteX2308" fmla="*/ 188004 w 12182600"/>
              <a:gd name="connsiteY2308" fmla="*/ 1691156 h 1720655"/>
              <a:gd name="connsiteX2309" fmla="*/ 346866 w 12182600"/>
              <a:gd name="connsiteY2309" fmla="*/ 1719017 h 1720655"/>
              <a:gd name="connsiteX2310" fmla="*/ 0 w 12182600"/>
              <a:gd name="connsiteY2310" fmla="*/ 1719017 h 1720655"/>
              <a:gd name="connsiteX2311" fmla="*/ 0 w 12182600"/>
              <a:gd name="connsiteY2311" fmla="*/ 1719835 h 1720655"/>
              <a:gd name="connsiteX2312" fmla="*/ 349686 w 12182600"/>
              <a:gd name="connsiteY2312" fmla="*/ 1719835 h 172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</a:cxnLst>
            <a:rect l="l" t="t" r="r" b="b"/>
            <a:pathLst>
              <a:path w="12182600" h="1720655">
                <a:moveTo>
                  <a:pt x="9730099" y="309631"/>
                </a:moveTo>
                <a:lnTo>
                  <a:pt x="9990484" y="146567"/>
                </a:lnTo>
                <a:lnTo>
                  <a:pt x="11079021" y="146567"/>
                </a:lnTo>
                <a:lnTo>
                  <a:pt x="10746256" y="309631"/>
                </a:lnTo>
                <a:close/>
                <a:moveTo>
                  <a:pt x="8666942" y="309631"/>
                </a:moveTo>
                <a:lnTo>
                  <a:pt x="8851185" y="146567"/>
                </a:lnTo>
                <a:lnTo>
                  <a:pt x="9970743" y="146567"/>
                </a:lnTo>
                <a:lnTo>
                  <a:pt x="9711299" y="309631"/>
                </a:lnTo>
                <a:close/>
                <a:moveTo>
                  <a:pt x="7689326" y="309631"/>
                </a:moveTo>
                <a:lnTo>
                  <a:pt x="7804009" y="146567"/>
                </a:lnTo>
                <a:lnTo>
                  <a:pt x="8830505" y="146567"/>
                </a:lnTo>
                <a:lnTo>
                  <a:pt x="8647203" y="309631"/>
                </a:lnTo>
                <a:close/>
                <a:moveTo>
                  <a:pt x="6626169" y="309631"/>
                </a:moveTo>
                <a:lnTo>
                  <a:pt x="6664710" y="146567"/>
                </a:lnTo>
                <a:lnTo>
                  <a:pt x="7784268" y="146567"/>
                </a:lnTo>
                <a:lnTo>
                  <a:pt x="7670526" y="309631"/>
                </a:lnTo>
                <a:close/>
                <a:moveTo>
                  <a:pt x="5619414" y="309631"/>
                </a:moveTo>
                <a:lnTo>
                  <a:pt x="5587452" y="146567"/>
                </a:lnTo>
                <a:lnTo>
                  <a:pt x="6644029" y="146567"/>
                </a:lnTo>
                <a:lnTo>
                  <a:pt x="6606429" y="309631"/>
                </a:lnTo>
                <a:close/>
                <a:moveTo>
                  <a:pt x="4556255" y="309631"/>
                </a:moveTo>
                <a:lnTo>
                  <a:pt x="4448153" y="146567"/>
                </a:lnTo>
                <a:lnTo>
                  <a:pt x="5566772" y="146567"/>
                </a:lnTo>
                <a:lnTo>
                  <a:pt x="5600613" y="309631"/>
                </a:lnTo>
                <a:close/>
                <a:moveTo>
                  <a:pt x="3578639" y="309631"/>
                </a:moveTo>
                <a:lnTo>
                  <a:pt x="3400037" y="146567"/>
                </a:lnTo>
                <a:lnTo>
                  <a:pt x="4426533" y="146567"/>
                </a:lnTo>
                <a:lnTo>
                  <a:pt x="4536515" y="309631"/>
                </a:lnTo>
                <a:close/>
                <a:moveTo>
                  <a:pt x="2515481" y="309631"/>
                </a:moveTo>
                <a:lnTo>
                  <a:pt x="2261678" y="146567"/>
                </a:lnTo>
                <a:lnTo>
                  <a:pt x="3380296" y="146567"/>
                </a:lnTo>
                <a:lnTo>
                  <a:pt x="3559839" y="309631"/>
                </a:lnTo>
                <a:close/>
                <a:moveTo>
                  <a:pt x="1480524" y="309631"/>
                </a:moveTo>
                <a:lnTo>
                  <a:pt x="1152459" y="146567"/>
                </a:lnTo>
                <a:lnTo>
                  <a:pt x="2240057" y="146567"/>
                </a:lnTo>
                <a:lnTo>
                  <a:pt x="2495741" y="309631"/>
                </a:lnTo>
                <a:close/>
                <a:moveTo>
                  <a:pt x="417367" y="309631"/>
                </a:moveTo>
                <a:lnTo>
                  <a:pt x="13160" y="146567"/>
                </a:lnTo>
                <a:lnTo>
                  <a:pt x="1132719" y="146567"/>
                </a:lnTo>
                <a:lnTo>
                  <a:pt x="1461724" y="309631"/>
                </a:lnTo>
                <a:close/>
                <a:moveTo>
                  <a:pt x="10452031" y="462041"/>
                </a:moveTo>
                <a:lnTo>
                  <a:pt x="10759416" y="312089"/>
                </a:lnTo>
                <a:lnTo>
                  <a:pt x="11802833" y="312089"/>
                </a:lnTo>
                <a:lnTo>
                  <a:pt x="11426827" y="462041"/>
                </a:lnTo>
                <a:close/>
                <a:moveTo>
                  <a:pt x="9485695" y="462041"/>
                </a:moveTo>
                <a:lnTo>
                  <a:pt x="9725399" y="312089"/>
                </a:lnTo>
                <a:lnTo>
                  <a:pt x="10739676" y="312089"/>
                </a:lnTo>
                <a:lnTo>
                  <a:pt x="10433231" y="462041"/>
                </a:lnTo>
                <a:close/>
                <a:moveTo>
                  <a:pt x="8493039" y="462041"/>
                </a:moveTo>
                <a:lnTo>
                  <a:pt x="8663182" y="312089"/>
                </a:lnTo>
                <a:lnTo>
                  <a:pt x="9706598" y="312089"/>
                </a:lnTo>
                <a:lnTo>
                  <a:pt x="9467835" y="462041"/>
                </a:lnTo>
                <a:close/>
                <a:moveTo>
                  <a:pt x="7581225" y="462041"/>
                </a:moveTo>
                <a:lnTo>
                  <a:pt x="7687447" y="312089"/>
                </a:lnTo>
                <a:lnTo>
                  <a:pt x="8644382" y="312089"/>
                </a:lnTo>
                <a:lnTo>
                  <a:pt x="8475179" y="462041"/>
                </a:lnTo>
                <a:close/>
                <a:moveTo>
                  <a:pt x="6589509" y="462041"/>
                </a:moveTo>
                <a:lnTo>
                  <a:pt x="6625229" y="312089"/>
                </a:lnTo>
                <a:lnTo>
                  <a:pt x="7668647" y="312089"/>
                </a:lnTo>
                <a:lnTo>
                  <a:pt x="7564305" y="462041"/>
                </a:lnTo>
                <a:close/>
                <a:moveTo>
                  <a:pt x="5650433" y="462041"/>
                </a:moveTo>
                <a:lnTo>
                  <a:pt x="5620354" y="312089"/>
                </a:lnTo>
                <a:lnTo>
                  <a:pt x="6606429" y="312089"/>
                </a:lnTo>
                <a:lnTo>
                  <a:pt x="6571648" y="462041"/>
                </a:lnTo>
                <a:close/>
                <a:moveTo>
                  <a:pt x="4657776" y="462041"/>
                </a:moveTo>
                <a:lnTo>
                  <a:pt x="4558135" y="312089"/>
                </a:lnTo>
                <a:lnTo>
                  <a:pt x="5601553" y="312089"/>
                </a:lnTo>
                <a:lnTo>
                  <a:pt x="5632573" y="462041"/>
                </a:lnTo>
                <a:close/>
                <a:moveTo>
                  <a:pt x="3745962" y="462041"/>
                </a:moveTo>
                <a:lnTo>
                  <a:pt x="3581460" y="312089"/>
                </a:lnTo>
                <a:lnTo>
                  <a:pt x="4538395" y="312089"/>
                </a:lnTo>
                <a:lnTo>
                  <a:pt x="4639916" y="462041"/>
                </a:lnTo>
                <a:close/>
                <a:moveTo>
                  <a:pt x="2753306" y="462041"/>
                </a:moveTo>
                <a:lnTo>
                  <a:pt x="2519242" y="312089"/>
                </a:lnTo>
                <a:lnTo>
                  <a:pt x="3562659" y="312089"/>
                </a:lnTo>
                <a:lnTo>
                  <a:pt x="3728102" y="462041"/>
                </a:lnTo>
                <a:close/>
                <a:moveTo>
                  <a:pt x="1787909" y="462041"/>
                </a:moveTo>
                <a:lnTo>
                  <a:pt x="1486165" y="312089"/>
                </a:lnTo>
                <a:lnTo>
                  <a:pt x="2500441" y="312089"/>
                </a:lnTo>
                <a:lnTo>
                  <a:pt x="2735446" y="462041"/>
                </a:lnTo>
                <a:close/>
                <a:moveTo>
                  <a:pt x="795253" y="462041"/>
                </a:moveTo>
                <a:lnTo>
                  <a:pt x="423947" y="312089"/>
                </a:lnTo>
                <a:lnTo>
                  <a:pt x="1467365" y="312089"/>
                </a:lnTo>
                <a:lnTo>
                  <a:pt x="1770049" y="462041"/>
                </a:lnTo>
                <a:close/>
                <a:moveTo>
                  <a:pt x="6559428" y="585771"/>
                </a:moveTo>
                <a:lnTo>
                  <a:pt x="6588569" y="464498"/>
                </a:lnTo>
                <a:lnTo>
                  <a:pt x="7562425" y="464498"/>
                </a:lnTo>
                <a:lnTo>
                  <a:pt x="7477823" y="585771"/>
                </a:lnTo>
                <a:close/>
                <a:moveTo>
                  <a:pt x="5674874" y="585771"/>
                </a:moveTo>
                <a:lnTo>
                  <a:pt x="5651373" y="464498"/>
                </a:lnTo>
                <a:lnTo>
                  <a:pt x="6570709" y="464498"/>
                </a:lnTo>
                <a:lnTo>
                  <a:pt x="6542508" y="585771"/>
                </a:lnTo>
                <a:close/>
                <a:moveTo>
                  <a:pt x="4740498" y="585771"/>
                </a:moveTo>
                <a:lnTo>
                  <a:pt x="4659657" y="464498"/>
                </a:lnTo>
                <a:lnTo>
                  <a:pt x="5633513" y="464498"/>
                </a:lnTo>
                <a:lnTo>
                  <a:pt x="5658893" y="585771"/>
                </a:lnTo>
                <a:close/>
                <a:moveTo>
                  <a:pt x="3881324" y="585771"/>
                </a:moveTo>
                <a:lnTo>
                  <a:pt x="3748782" y="464498"/>
                </a:lnTo>
                <a:lnTo>
                  <a:pt x="4641796" y="464498"/>
                </a:lnTo>
                <a:lnTo>
                  <a:pt x="4723578" y="585771"/>
                </a:lnTo>
                <a:close/>
                <a:moveTo>
                  <a:pt x="2946009" y="585771"/>
                </a:moveTo>
                <a:lnTo>
                  <a:pt x="2757066" y="464498"/>
                </a:lnTo>
                <a:lnTo>
                  <a:pt x="3730922" y="464498"/>
                </a:lnTo>
                <a:lnTo>
                  <a:pt x="3864404" y="585771"/>
                </a:lnTo>
                <a:close/>
                <a:moveTo>
                  <a:pt x="2036074" y="585771"/>
                </a:moveTo>
                <a:lnTo>
                  <a:pt x="1792609" y="464498"/>
                </a:lnTo>
                <a:lnTo>
                  <a:pt x="2739206" y="464498"/>
                </a:lnTo>
                <a:lnTo>
                  <a:pt x="2929088" y="585771"/>
                </a:lnTo>
                <a:close/>
                <a:moveTo>
                  <a:pt x="1101699" y="585771"/>
                </a:moveTo>
                <a:lnTo>
                  <a:pt x="801834" y="464498"/>
                </a:lnTo>
                <a:lnTo>
                  <a:pt x="1775690" y="464498"/>
                </a:lnTo>
                <a:lnTo>
                  <a:pt x="2020094" y="585771"/>
                </a:lnTo>
                <a:close/>
                <a:moveTo>
                  <a:pt x="10197287" y="586591"/>
                </a:moveTo>
                <a:lnTo>
                  <a:pt x="10445451" y="465318"/>
                </a:lnTo>
                <a:lnTo>
                  <a:pt x="11419307" y="465318"/>
                </a:lnTo>
                <a:lnTo>
                  <a:pt x="11115682" y="586591"/>
                </a:lnTo>
                <a:close/>
                <a:moveTo>
                  <a:pt x="9288293" y="586591"/>
                </a:moveTo>
                <a:lnTo>
                  <a:pt x="9481936" y="465318"/>
                </a:lnTo>
                <a:lnTo>
                  <a:pt x="10428531" y="465318"/>
                </a:lnTo>
                <a:lnTo>
                  <a:pt x="10181307" y="586591"/>
                </a:lnTo>
                <a:close/>
                <a:moveTo>
                  <a:pt x="8352977" y="586591"/>
                </a:moveTo>
                <a:lnTo>
                  <a:pt x="8490219" y="465318"/>
                </a:lnTo>
                <a:lnTo>
                  <a:pt x="9464075" y="465318"/>
                </a:lnTo>
                <a:lnTo>
                  <a:pt x="9271372" y="586591"/>
                </a:lnTo>
                <a:close/>
                <a:moveTo>
                  <a:pt x="7493803" y="586591"/>
                </a:moveTo>
                <a:lnTo>
                  <a:pt x="7579344" y="465318"/>
                </a:lnTo>
                <a:lnTo>
                  <a:pt x="8472359" y="465318"/>
                </a:lnTo>
                <a:lnTo>
                  <a:pt x="8336057" y="586591"/>
                </a:lnTo>
                <a:close/>
                <a:moveTo>
                  <a:pt x="10832738" y="705406"/>
                </a:moveTo>
                <a:lnTo>
                  <a:pt x="11126961" y="588230"/>
                </a:lnTo>
                <a:lnTo>
                  <a:pt x="11968276" y="588230"/>
                </a:lnTo>
                <a:lnTo>
                  <a:pt x="11625170" y="705406"/>
                </a:lnTo>
                <a:close/>
                <a:moveTo>
                  <a:pt x="9953823" y="705406"/>
                </a:moveTo>
                <a:lnTo>
                  <a:pt x="10193527" y="588230"/>
                </a:lnTo>
                <a:lnTo>
                  <a:pt x="11110982" y="588230"/>
                </a:lnTo>
                <a:lnTo>
                  <a:pt x="10817697" y="705406"/>
                </a:lnTo>
                <a:close/>
                <a:moveTo>
                  <a:pt x="9097470" y="705406"/>
                </a:moveTo>
                <a:lnTo>
                  <a:pt x="9283592" y="588230"/>
                </a:lnTo>
                <a:lnTo>
                  <a:pt x="10175667" y="588230"/>
                </a:lnTo>
                <a:lnTo>
                  <a:pt x="9936903" y="705406"/>
                </a:lnTo>
                <a:close/>
                <a:moveTo>
                  <a:pt x="8218555" y="705406"/>
                </a:moveTo>
                <a:lnTo>
                  <a:pt x="8351097" y="588230"/>
                </a:lnTo>
                <a:lnTo>
                  <a:pt x="9268552" y="588230"/>
                </a:lnTo>
                <a:lnTo>
                  <a:pt x="9082429" y="705406"/>
                </a:lnTo>
                <a:close/>
                <a:moveTo>
                  <a:pt x="7410141" y="705406"/>
                </a:moveTo>
                <a:lnTo>
                  <a:pt x="7492863" y="588230"/>
                </a:lnTo>
                <a:lnTo>
                  <a:pt x="8334176" y="588230"/>
                </a:lnTo>
                <a:lnTo>
                  <a:pt x="8202574" y="705406"/>
                </a:lnTo>
                <a:close/>
                <a:moveTo>
                  <a:pt x="6531227" y="705406"/>
                </a:moveTo>
                <a:lnTo>
                  <a:pt x="6559428" y="588230"/>
                </a:lnTo>
                <a:lnTo>
                  <a:pt x="7476883" y="588230"/>
                </a:lnTo>
                <a:lnTo>
                  <a:pt x="7395102" y="705406"/>
                </a:lnTo>
                <a:close/>
                <a:moveTo>
                  <a:pt x="5699313" y="705406"/>
                </a:moveTo>
                <a:lnTo>
                  <a:pt x="5675814" y="588230"/>
                </a:lnTo>
                <a:lnTo>
                  <a:pt x="6542508" y="588230"/>
                </a:lnTo>
                <a:lnTo>
                  <a:pt x="6515247" y="705406"/>
                </a:lnTo>
                <a:close/>
                <a:moveTo>
                  <a:pt x="4819459" y="705406"/>
                </a:moveTo>
                <a:lnTo>
                  <a:pt x="4741438" y="588230"/>
                </a:lnTo>
                <a:lnTo>
                  <a:pt x="5658893" y="588230"/>
                </a:lnTo>
                <a:lnTo>
                  <a:pt x="5683333" y="705406"/>
                </a:lnTo>
                <a:close/>
                <a:moveTo>
                  <a:pt x="4011046" y="705406"/>
                </a:moveTo>
                <a:lnTo>
                  <a:pt x="3883204" y="588230"/>
                </a:lnTo>
                <a:lnTo>
                  <a:pt x="4724518" y="588230"/>
                </a:lnTo>
                <a:lnTo>
                  <a:pt x="4803480" y="705406"/>
                </a:lnTo>
                <a:close/>
                <a:moveTo>
                  <a:pt x="3131192" y="705406"/>
                </a:moveTo>
                <a:lnTo>
                  <a:pt x="2948829" y="588230"/>
                </a:lnTo>
                <a:lnTo>
                  <a:pt x="3866284" y="588230"/>
                </a:lnTo>
                <a:lnTo>
                  <a:pt x="3995067" y="705406"/>
                </a:lnTo>
                <a:close/>
                <a:moveTo>
                  <a:pt x="2275778" y="705406"/>
                </a:moveTo>
                <a:lnTo>
                  <a:pt x="2040773" y="588230"/>
                </a:lnTo>
                <a:lnTo>
                  <a:pt x="2932849" y="588230"/>
                </a:lnTo>
                <a:lnTo>
                  <a:pt x="3116151" y="705406"/>
                </a:lnTo>
                <a:close/>
                <a:moveTo>
                  <a:pt x="1396864" y="705406"/>
                </a:moveTo>
                <a:lnTo>
                  <a:pt x="1107338" y="588230"/>
                </a:lnTo>
                <a:lnTo>
                  <a:pt x="2024793" y="588230"/>
                </a:lnTo>
                <a:lnTo>
                  <a:pt x="2260738" y="705406"/>
                </a:lnTo>
                <a:close/>
                <a:moveTo>
                  <a:pt x="588449" y="705406"/>
                </a:moveTo>
                <a:lnTo>
                  <a:pt x="249105" y="588230"/>
                </a:lnTo>
                <a:lnTo>
                  <a:pt x="1090418" y="588230"/>
                </a:lnTo>
                <a:lnTo>
                  <a:pt x="1380883" y="705406"/>
                </a:lnTo>
                <a:close/>
                <a:moveTo>
                  <a:pt x="10573293" y="807832"/>
                </a:moveTo>
                <a:lnTo>
                  <a:pt x="10828037" y="707044"/>
                </a:lnTo>
                <a:lnTo>
                  <a:pt x="11619530" y="707044"/>
                </a:lnTo>
                <a:lnTo>
                  <a:pt x="11322486" y="807832"/>
                </a:lnTo>
                <a:close/>
                <a:moveTo>
                  <a:pt x="9741381" y="807832"/>
                </a:moveTo>
                <a:lnTo>
                  <a:pt x="9949123" y="707044"/>
                </a:lnTo>
                <a:lnTo>
                  <a:pt x="10812057" y="707044"/>
                </a:lnTo>
                <a:lnTo>
                  <a:pt x="10558253" y="807832"/>
                </a:lnTo>
                <a:close/>
                <a:moveTo>
                  <a:pt x="8932966" y="807832"/>
                </a:moveTo>
                <a:lnTo>
                  <a:pt x="9094649" y="707044"/>
                </a:lnTo>
                <a:lnTo>
                  <a:pt x="9934083" y="707044"/>
                </a:lnTo>
                <a:lnTo>
                  <a:pt x="9727281" y="807832"/>
                </a:lnTo>
                <a:close/>
                <a:moveTo>
                  <a:pt x="8101054" y="807832"/>
                </a:moveTo>
                <a:lnTo>
                  <a:pt x="8215735" y="707044"/>
                </a:lnTo>
                <a:lnTo>
                  <a:pt x="9078669" y="707044"/>
                </a:lnTo>
                <a:lnTo>
                  <a:pt x="8917927" y="807832"/>
                </a:lnTo>
                <a:close/>
                <a:moveTo>
                  <a:pt x="7337760" y="807832"/>
                </a:moveTo>
                <a:lnTo>
                  <a:pt x="7409202" y="707044"/>
                </a:lnTo>
                <a:lnTo>
                  <a:pt x="8200695" y="707044"/>
                </a:lnTo>
                <a:lnTo>
                  <a:pt x="8086953" y="807832"/>
                </a:lnTo>
                <a:close/>
                <a:moveTo>
                  <a:pt x="6505847" y="807832"/>
                </a:moveTo>
                <a:lnTo>
                  <a:pt x="6530288" y="707044"/>
                </a:lnTo>
                <a:lnTo>
                  <a:pt x="7393222" y="707044"/>
                </a:lnTo>
                <a:lnTo>
                  <a:pt x="7322721" y="807832"/>
                </a:lnTo>
                <a:close/>
                <a:moveTo>
                  <a:pt x="5719994" y="807832"/>
                </a:moveTo>
                <a:lnTo>
                  <a:pt x="5700254" y="707044"/>
                </a:lnTo>
                <a:lnTo>
                  <a:pt x="6515247" y="707044"/>
                </a:lnTo>
                <a:lnTo>
                  <a:pt x="6491746" y="807832"/>
                </a:lnTo>
                <a:close/>
                <a:moveTo>
                  <a:pt x="4888080" y="807832"/>
                </a:moveTo>
                <a:lnTo>
                  <a:pt x="4821340" y="707044"/>
                </a:lnTo>
                <a:lnTo>
                  <a:pt x="5684274" y="707044"/>
                </a:lnTo>
                <a:lnTo>
                  <a:pt x="5704954" y="807832"/>
                </a:lnTo>
                <a:close/>
                <a:moveTo>
                  <a:pt x="4123848" y="807832"/>
                </a:moveTo>
                <a:lnTo>
                  <a:pt x="4013867" y="707044"/>
                </a:lnTo>
                <a:lnTo>
                  <a:pt x="4805359" y="707044"/>
                </a:lnTo>
                <a:lnTo>
                  <a:pt x="4873040" y="807832"/>
                </a:lnTo>
                <a:close/>
                <a:moveTo>
                  <a:pt x="3292874" y="807832"/>
                </a:moveTo>
                <a:lnTo>
                  <a:pt x="3135892" y="707044"/>
                </a:lnTo>
                <a:lnTo>
                  <a:pt x="3998827" y="707044"/>
                </a:lnTo>
                <a:lnTo>
                  <a:pt x="4109748" y="807832"/>
                </a:lnTo>
                <a:close/>
                <a:moveTo>
                  <a:pt x="2483522" y="807832"/>
                </a:moveTo>
                <a:lnTo>
                  <a:pt x="2280478" y="707044"/>
                </a:lnTo>
                <a:lnTo>
                  <a:pt x="3118971" y="707044"/>
                </a:lnTo>
                <a:lnTo>
                  <a:pt x="3277834" y="807832"/>
                </a:lnTo>
                <a:close/>
                <a:moveTo>
                  <a:pt x="1652548" y="807832"/>
                </a:moveTo>
                <a:lnTo>
                  <a:pt x="1402503" y="707044"/>
                </a:lnTo>
                <a:lnTo>
                  <a:pt x="2265438" y="707044"/>
                </a:lnTo>
                <a:lnTo>
                  <a:pt x="2469421" y="807832"/>
                </a:lnTo>
                <a:close/>
                <a:moveTo>
                  <a:pt x="888315" y="807832"/>
                </a:moveTo>
                <a:lnTo>
                  <a:pt x="594090" y="707044"/>
                </a:lnTo>
                <a:lnTo>
                  <a:pt x="1386523" y="707044"/>
                </a:lnTo>
                <a:lnTo>
                  <a:pt x="1637507" y="807832"/>
                </a:lnTo>
                <a:close/>
                <a:moveTo>
                  <a:pt x="11057402" y="902884"/>
                </a:moveTo>
                <a:lnTo>
                  <a:pt x="11331885" y="809471"/>
                </a:lnTo>
                <a:lnTo>
                  <a:pt x="12147820" y="809471"/>
                </a:lnTo>
                <a:lnTo>
                  <a:pt x="11830094" y="902884"/>
                </a:lnTo>
                <a:close/>
                <a:moveTo>
                  <a:pt x="10334530" y="902884"/>
                </a:moveTo>
                <a:lnTo>
                  <a:pt x="10569533" y="809471"/>
                </a:lnTo>
                <a:lnTo>
                  <a:pt x="11317785" y="809471"/>
                </a:lnTo>
                <a:lnTo>
                  <a:pt x="11044241" y="902884"/>
                </a:lnTo>
                <a:close/>
                <a:moveTo>
                  <a:pt x="9547737" y="902884"/>
                </a:moveTo>
                <a:lnTo>
                  <a:pt x="9738560" y="809471"/>
                </a:lnTo>
                <a:lnTo>
                  <a:pt x="10553553" y="809471"/>
                </a:lnTo>
                <a:lnTo>
                  <a:pt x="10320429" y="902884"/>
                </a:lnTo>
                <a:close/>
                <a:moveTo>
                  <a:pt x="8781625" y="902884"/>
                </a:moveTo>
                <a:lnTo>
                  <a:pt x="8930146" y="809471"/>
                </a:lnTo>
                <a:lnTo>
                  <a:pt x="9723519" y="809471"/>
                </a:lnTo>
                <a:lnTo>
                  <a:pt x="9533637" y="902884"/>
                </a:lnTo>
                <a:close/>
                <a:moveTo>
                  <a:pt x="7993891" y="902884"/>
                </a:moveTo>
                <a:lnTo>
                  <a:pt x="8098233" y="809471"/>
                </a:lnTo>
                <a:lnTo>
                  <a:pt x="8914166" y="809471"/>
                </a:lnTo>
                <a:lnTo>
                  <a:pt x="8766583" y="902884"/>
                </a:lnTo>
                <a:close/>
                <a:moveTo>
                  <a:pt x="7270080" y="902884"/>
                </a:moveTo>
                <a:lnTo>
                  <a:pt x="7335881" y="809471"/>
                </a:lnTo>
                <a:lnTo>
                  <a:pt x="8084133" y="809471"/>
                </a:lnTo>
                <a:lnTo>
                  <a:pt x="7979791" y="902884"/>
                </a:lnTo>
                <a:close/>
                <a:moveTo>
                  <a:pt x="6483287" y="902884"/>
                </a:moveTo>
                <a:lnTo>
                  <a:pt x="6504907" y="809471"/>
                </a:lnTo>
                <a:lnTo>
                  <a:pt x="7320840" y="809471"/>
                </a:lnTo>
                <a:lnTo>
                  <a:pt x="7255980" y="902884"/>
                </a:lnTo>
                <a:close/>
                <a:moveTo>
                  <a:pt x="5738795" y="902884"/>
                </a:moveTo>
                <a:lnTo>
                  <a:pt x="5719994" y="809471"/>
                </a:lnTo>
                <a:lnTo>
                  <a:pt x="6490807" y="809471"/>
                </a:lnTo>
                <a:lnTo>
                  <a:pt x="6469187" y="902884"/>
                </a:lnTo>
                <a:close/>
                <a:moveTo>
                  <a:pt x="4951062" y="902884"/>
                </a:moveTo>
                <a:lnTo>
                  <a:pt x="4889021" y="809471"/>
                </a:lnTo>
                <a:lnTo>
                  <a:pt x="5704954" y="809471"/>
                </a:lnTo>
                <a:lnTo>
                  <a:pt x="5724695" y="902884"/>
                </a:lnTo>
                <a:close/>
                <a:moveTo>
                  <a:pt x="4227250" y="902884"/>
                </a:moveTo>
                <a:lnTo>
                  <a:pt x="4125728" y="809471"/>
                </a:lnTo>
                <a:lnTo>
                  <a:pt x="4873981" y="809471"/>
                </a:lnTo>
                <a:lnTo>
                  <a:pt x="4936961" y="902884"/>
                </a:lnTo>
                <a:close/>
                <a:moveTo>
                  <a:pt x="3439516" y="902884"/>
                </a:moveTo>
                <a:lnTo>
                  <a:pt x="3294755" y="809471"/>
                </a:lnTo>
                <a:lnTo>
                  <a:pt x="4110688" y="809471"/>
                </a:lnTo>
                <a:lnTo>
                  <a:pt x="4213150" y="902884"/>
                </a:lnTo>
                <a:close/>
                <a:moveTo>
                  <a:pt x="2674345" y="902884"/>
                </a:moveTo>
                <a:lnTo>
                  <a:pt x="2487282" y="809471"/>
                </a:lnTo>
                <a:lnTo>
                  <a:pt x="3280655" y="809471"/>
                </a:lnTo>
                <a:lnTo>
                  <a:pt x="3426357" y="902884"/>
                </a:lnTo>
                <a:close/>
                <a:moveTo>
                  <a:pt x="1886611" y="902884"/>
                </a:moveTo>
                <a:lnTo>
                  <a:pt x="1656307" y="809471"/>
                </a:lnTo>
                <a:lnTo>
                  <a:pt x="2472242" y="809471"/>
                </a:lnTo>
                <a:lnTo>
                  <a:pt x="2660245" y="902884"/>
                </a:lnTo>
                <a:close/>
                <a:moveTo>
                  <a:pt x="1163739" y="902884"/>
                </a:moveTo>
                <a:lnTo>
                  <a:pt x="893014" y="809471"/>
                </a:lnTo>
                <a:lnTo>
                  <a:pt x="1642207" y="809471"/>
                </a:lnTo>
                <a:lnTo>
                  <a:pt x="1873451" y="902884"/>
                </a:lnTo>
                <a:close/>
                <a:moveTo>
                  <a:pt x="376007" y="902884"/>
                </a:moveTo>
                <a:lnTo>
                  <a:pt x="62981" y="809471"/>
                </a:lnTo>
                <a:lnTo>
                  <a:pt x="877974" y="809471"/>
                </a:lnTo>
                <a:lnTo>
                  <a:pt x="1148699" y="902884"/>
                </a:lnTo>
                <a:close/>
                <a:moveTo>
                  <a:pt x="10826157" y="981547"/>
                </a:moveTo>
                <a:lnTo>
                  <a:pt x="11052702" y="904522"/>
                </a:lnTo>
                <a:lnTo>
                  <a:pt x="11825394" y="904522"/>
                </a:lnTo>
                <a:lnTo>
                  <a:pt x="11563129" y="981547"/>
                </a:lnTo>
                <a:close/>
                <a:moveTo>
                  <a:pt x="10137126" y="981547"/>
                </a:moveTo>
                <a:lnTo>
                  <a:pt x="10330769" y="904522"/>
                </a:lnTo>
                <a:lnTo>
                  <a:pt x="11039541" y="904522"/>
                </a:lnTo>
                <a:lnTo>
                  <a:pt x="10812998" y="981547"/>
                </a:lnTo>
                <a:close/>
                <a:moveTo>
                  <a:pt x="9386054" y="981547"/>
                </a:moveTo>
                <a:lnTo>
                  <a:pt x="9543977" y="904522"/>
                </a:lnTo>
                <a:lnTo>
                  <a:pt x="10316669" y="904522"/>
                </a:lnTo>
                <a:lnTo>
                  <a:pt x="10123026" y="981547"/>
                </a:lnTo>
                <a:close/>
                <a:moveTo>
                  <a:pt x="8655662" y="981547"/>
                </a:moveTo>
                <a:lnTo>
                  <a:pt x="8778805" y="904522"/>
                </a:lnTo>
                <a:lnTo>
                  <a:pt x="9529877" y="904522"/>
                </a:lnTo>
                <a:lnTo>
                  <a:pt x="9371954" y="981547"/>
                </a:lnTo>
                <a:close/>
                <a:moveTo>
                  <a:pt x="7904590" y="981547"/>
                </a:moveTo>
                <a:lnTo>
                  <a:pt x="7992012" y="904522"/>
                </a:lnTo>
                <a:lnTo>
                  <a:pt x="8763763" y="904522"/>
                </a:lnTo>
                <a:lnTo>
                  <a:pt x="8641562" y="981547"/>
                </a:lnTo>
                <a:close/>
                <a:moveTo>
                  <a:pt x="7214618" y="981547"/>
                </a:moveTo>
                <a:lnTo>
                  <a:pt x="7269140" y="904522"/>
                </a:lnTo>
                <a:lnTo>
                  <a:pt x="7976970" y="904522"/>
                </a:lnTo>
                <a:lnTo>
                  <a:pt x="7890490" y="981547"/>
                </a:lnTo>
                <a:close/>
                <a:moveTo>
                  <a:pt x="6464487" y="981547"/>
                </a:moveTo>
                <a:lnTo>
                  <a:pt x="6483287" y="904522"/>
                </a:lnTo>
                <a:lnTo>
                  <a:pt x="7255040" y="904522"/>
                </a:lnTo>
                <a:lnTo>
                  <a:pt x="7201459" y="981547"/>
                </a:lnTo>
                <a:close/>
                <a:moveTo>
                  <a:pt x="5753835" y="981547"/>
                </a:moveTo>
                <a:lnTo>
                  <a:pt x="5738795" y="904522"/>
                </a:lnTo>
                <a:lnTo>
                  <a:pt x="6468247" y="904522"/>
                </a:lnTo>
                <a:lnTo>
                  <a:pt x="6450387" y="981547"/>
                </a:lnTo>
                <a:close/>
                <a:moveTo>
                  <a:pt x="5003702" y="981547"/>
                </a:moveTo>
                <a:lnTo>
                  <a:pt x="4952001" y="904522"/>
                </a:lnTo>
                <a:lnTo>
                  <a:pt x="5724695" y="904522"/>
                </a:lnTo>
                <a:lnTo>
                  <a:pt x="5740675" y="981547"/>
                </a:lnTo>
                <a:close/>
                <a:moveTo>
                  <a:pt x="4314672" y="981547"/>
                </a:moveTo>
                <a:lnTo>
                  <a:pt x="4230070" y="904522"/>
                </a:lnTo>
                <a:lnTo>
                  <a:pt x="4938842" y="904522"/>
                </a:lnTo>
                <a:lnTo>
                  <a:pt x="4990542" y="981547"/>
                </a:lnTo>
                <a:close/>
                <a:moveTo>
                  <a:pt x="3563598" y="981547"/>
                </a:moveTo>
                <a:lnTo>
                  <a:pt x="3443277" y="904522"/>
                </a:lnTo>
                <a:lnTo>
                  <a:pt x="4215970" y="904522"/>
                </a:lnTo>
                <a:lnTo>
                  <a:pt x="4300571" y="981547"/>
                </a:lnTo>
                <a:close/>
                <a:moveTo>
                  <a:pt x="2832267" y="981547"/>
                </a:moveTo>
                <a:lnTo>
                  <a:pt x="2677164" y="904522"/>
                </a:lnTo>
                <a:lnTo>
                  <a:pt x="3428236" y="904522"/>
                </a:lnTo>
                <a:lnTo>
                  <a:pt x="3549498" y="981547"/>
                </a:lnTo>
                <a:close/>
                <a:moveTo>
                  <a:pt x="2081194" y="981547"/>
                </a:moveTo>
                <a:lnTo>
                  <a:pt x="1890371" y="904522"/>
                </a:lnTo>
                <a:lnTo>
                  <a:pt x="2663064" y="904522"/>
                </a:lnTo>
                <a:lnTo>
                  <a:pt x="2819106" y="981547"/>
                </a:lnTo>
                <a:close/>
                <a:moveTo>
                  <a:pt x="1392164" y="981547"/>
                </a:moveTo>
                <a:lnTo>
                  <a:pt x="1168439" y="904522"/>
                </a:lnTo>
                <a:lnTo>
                  <a:pt x="1877212" y="904522"/>
                </a:lnTo>
                <a:lnTo>
                  <a:pt x="2068975" y="981547"/>
                </a:lnTo>
                <a:close/>
                <a:moveTo>
                  <a:pt x="642031" y="981547"/>
                </a:moveTo>
                <a:lnTo>
                  <a:pt x="381646" y="904522"/>
                </a:lnTo>
                <a:lnTo>
                  <a:pt x="1154339" y="904522"/>
                </a:lnTo>
                <a:lnTo>
                  <a:pt x="1379003" y="981547"/>
                </a:lnTo>
                <a:close/>
                <a:moveTo>
                  <a:pt x="10597734" y="1059391"/>
                </a:moveTo>
                <a:lnTo>
                  <a:pt x="10822398" y="983186"/>
                </a:lnTo>
                <a:lnTo>
                  <a:pt x="11558429" y="983186"/>
                </a:lnTo>
                <a:lnTo>
                  <a:pt x="11298985" y="1059391"/>
                </a:lnTo>
                <a:close/>
                <a:moveTo>
                  <a:pt x="9940663" y="1059391"/>
                </a:moveTo>
                <a:lnTo>
                  <a:pt x="10132426" y="983186"/>
                </a:lnTo>
                <a:lnTo>
                  <a:pt x="10808298" y="983186"/>
                </a:lnTo>
                <a:lnTo>
                  <a:pt x="10584573" y="1059391"/>
                </a:lnTo>
                <a:close/>
                <a:moveTo>
                  <a:pt x="9227191" y="1059391"/>
                </a:moveTo>
                <a:lnTo>
                  <a:pt x="9383234" y="983186"/>
                </a:lnTo>
                <a:lnTo>
                  <a:pt x="10120205" y="983186"/>
                </a:lnTo>
                <a:lnTo>
                  <a:pt x="9928442" y="1059391"/>
                </a:lnTo>
                <a:close/>
                <a:moveTo>
                  <a:pt x="8530640" y="1059391"/>
                </a:moveTo>
                <a:lnTo>
                  <a:pt x="8652842" y="983186"/>
                </a:lnTo>
                <a:lnTo>
                  <a:pt x="9369134" y="983186"/>
                </a:lnTo>
                <a:lnTo>
                  <a:pt x="9213091" y="1059391"/>
                </a:lnTo>
                <a:close/>
                <a:moveTo>
                  <a:pt x="7817168" y="1059391"/>
                </a:moveTo>
                <a:lnTo>
                  <a:pt x="7903650" y="983186"/>
                </a:lnTo>
                <a:lnTo>
                  <a:pt x="8639681" y="983186"/>
                </a:lnTo>
                <a:lnTo>
                  <a:pt x="8518420" y="1059391"/>
                </a:lnTo>
                <a:close/>
                <a:moveTo>
                  <a:pt x="7160098" y="1059391"/>
                </a:moveTo>
                <a:lnTo>
                  <a:pt x="7213679" y="983186"/>
                </a:lnTo>
                <a:lnTo>
                  <a:pt x="7889550" y="983186"/>
                </a:lnTo>
                <a:lnTo>
                  <a:pt x="7804009" y="1059391"/>
                </a:lnTo>
                <a:close/>
                <a:moveTo>
                  <a:pt x="6446627" y="1059391"/>
                </a:moveTo>
                <a:lnTo>
                  <a:pt x="6464487" y="983186"/>
                </a:lnTo>
                <a:lnTo>
                  <a:pt x="7201459" y="983186"/>
                </a:lnTo>
                <a:lnTo>
                  <a:pt x="7147877" y="1059391"/>
                </a:lnTo>
                <a:close/>
                <a:moveTo>
                  <a:pt x="5769815" y="1059391"/>
                </a:moveTo>
                <a:lnTo>
                  <a:pt x="5754775" y="983186"/>
                </a:lnTo>
                <a:lnTo>
                  <a:pt x="6450387" y="983186"/>
                </a:lnTo>
                <a:lnTo>
                  <a:pt x="6432525" y="1059391"/>
                </a:lnTo>
                <a:close/>
                <a:moveTo>
                  <a:pt x="5055404" y="1059391"/>
                </a:moveTo>
                <a:lnTo>
                  <a:pt x="5004642" y="983186"/>
                </a:lnTo>
                <a:lnTo>
                  <a:pt x="5740675" y="983186"/>
                </a:lnTo>
                <a:lnTo>
                  <a:pt x="5756655" y="1059391"/>
                </a:lnTo>
                <a:close/>
                <a:moveTo>
                  <a:pt x="4399273" y="1059391"/>
                </a:moveTo>
                <a:lnTo>
                  <a:pt x="4315611" y="983186"/>
                </a:lnTo>
                <a:lnTo>
                  <a:pt x="4991483" y="983186"/>
                </a:lnTo>
                <a:lnTo>
                  <a:pt x="5043183" y="1059391"/>
                </a:lnTo>
                <a:close/>
                <a:moveTo>
                  <a:pt x="3683921" y="1059391"/>
                </a:moveTo>
                <a:lnTo>
                  <a:pt x="3565479" y="983186"/>
                </a:lnTo>
                <a:lnTo>
                  <a:pt x="4301511" y="983186"/>
                </a:lnTo>
                <a:lnTo>
                  <a:pt x="4385173" y="1059391"/>
                </a:lnTo>
                <a:close/>
                <a:moveTo>
                  <a:pt x="2989249" y="1059391"/>
                </a:moveTo>
                <a:lnTo>
                  <a:pt x="2836027" y="983186"/>
                </a:lnTo>
                <a:lnTo>
                  <a:pt x="3552318" y="983186"/>
                </a:lnTo>
                <a:lnTo>
                  <a:pt x="3671701" y="1059391"/>
                </a:lnTo>
                <a:close/>
                <a:moveTo>
                  <a:pt x="2274838" y="1059391"/>
                </a:moveTo>
                <a:lnTo>
                  <a:pt x="2085894" y="983186"/>
                </a:lnTo>
                <a:lnTo>
                  <a:pt x="2821927" y="983186"/>
                </a:lnTo>
                <a:lnTo>
                  <a:pt x="2976090" y="1059391"/>
                </a:lnTo>
                <a:close/>
                <a:moveTo>
                  <a:pt x="1617767" y="1059391"/>
                </a:moveTo>
                <a:lnTo>
                  <a:pt x="1395924" y="983186"/>
                </a:lnTo>
                <a:lnTo>
                  <a:pt x="2071794" y="983186"/>
                </a:lnTo>
                <a:lnTo>
                  <a:pt x="2261678" y="1059391"/>
                </a:lnTo>
                <a:close/>
                <a:moveTo>
                  <a:pt x="903355" y="1059391"/>
                </a:moveTo>
                <a:lnTo>
                  <a:pt x="646731" y="983186"/>
                </a:lnTo>
                <a:lnTo>
                  <a:pt x="1382763" y="983186"/>
                </a:lnTo>
                <a:lnTo>
                  <a:pt x="1604606" y="1059391"/>
                </a:lnTo>
                <a:close/>
                <a:moveTo>
                  <a:pt x="11083721" y="1125763"/>
                </a:moveTo>
                <a:lnTo>
                  <a:pt x="11307446" y="1060211"/>
                </a:lnTo>
                <a:lnTo>
                  <a:pt x="11970157" y="1060211"/>
                </a:lnTo>
                <a:lnTo>
                  <a:pt x="11718231" y="1125763"/>
                </a:lnTo>
                <a:close/>
                <a:moveTo>
                  <a:pt x="10400330" y="1125763"/>
                </a:moveTo>
                <a:lnTo>
                  <a:pt x="10593973" y="1060211"/>
                </a:lnTo>
                <a:lnTo>
                  <a:pt x="11294285" y="1060211"/>
                </a:lnTo>
                <a:lnTo>
                  <a:pt x="11071502" y="1125763"/>
                </a:lnTo>
                <a:close/>
                <a:moveTo>
                  <a:pt x="9772400" y="1125763"/>
                </a:moveTo>
                <a:lnTo>
                  <a:pt x="9937843" y="1060211"/>
                </a:lnTo>
                <a:lnTo>
                  <a:pt x="10580813" y="1060211"/>
                </a:lnTo>
                <a:lnTo>
                  <a:pt x="10388110" y="1125763"/>
                </a:lnTo>
                <a:close/>
                <a:moveTo>
                  <a:pt x="9089009" y="1125763"/>
                </a:moveTo>
                <a:lnTo>
                  <a:pt x="9223431" y="1060211"/>
                </a:lnTo>
                <a:lnTo>
                  <a:pt x="9924683" y="1060211"/>
                </a:lnTo>
                <a:lnTo>
                  <a:pt x="9760181" y="1125763"/>
                </a:lnTo>
                <a:close/>
                <a:moveTo>
                  <a:pt x="8424419" y="1125763"/>
                </a:moveTo>
                <a:lnTo>
                  <a:pt x="8529700" y="1060211"/>
                </a:lnTo>
                <a:lnTo>
                  <a:pt x="9211212" y="1060211"/>
                </a:lnTo>
                <a:lnTo>
                  <a:pt x="9076789" y="1125763"/>
                </a:lnTo>
                <a:close/>
                <a:moveTo>
                  <a:pt x="7741027" y="1125763"/>
                </a:moveTo>
                <a:lnTo>
                  <a:pt x="7815289" y="1060211"/>
                </a:lnTo>
                <a:lnTo>
                  <a:pt x="8516540" y="1060211"/>
                </a:lnTo>
                <a:lnTo>
                  <a:pt x="8412198" y="1125763"/>
                </a:lnTo>
                <a:close/>
                <a:moveTo>
                  <a:pt x="7113098" y="1125763"/>
                </a:moveTo>
                <a:lnTo>
                  <a:pt x="7159158" y="1060211"/>
                </a:lnTo>
                <a:lnTo>
                  <a:pt x="7802128" y="1060211"/>
                </a:lnTo>
                <a:lnTo>
                  <a:pt x="7728808" y="1125763"/>
                </a:lnTo>
                <a:close/>
                <a:moveTo>
                  <a:pt x="6429706" y="1125763"/>
                </a:moveTo>
                <a:lnTo>
                  <a:pt x="6445686" y="1060211"/>
                </a:lnTo>
                <a:lnTo>
                  <a:pt x="7146937" y="1060211"/>
                </a:lnTo>
                <a:lnTo>
                  <a:pt x="7100877" y="1125763"/>
                </a:lnTo>
                <a:close/>
                <a:moveTo>
                  <a:pt x="5782975" y="1125763"/>
                </a:moveTo>
                <a:lnTo>
                  <a:pt x="5769815" y="1060211"/>
                </a:lnTo>
                <a:lnTo>
                  <a:pt x="6432525" y="1060211"/>
                </a:lnTo>
                <a:lnTo>
                  <a:pt x="6417486" y="1125763"/>
                </a:lnTo>
                <a:close/>
                <a:moveTo>
                  <a:pt x="5098644" y="1125763"/>
                </a:moveTo>
                <a:lnTo>
                  <a:pt x="5055404" y="1060211"/>
                </a:lnTo>
                <a:lnTo>
                  <a:pt x="5756655" y="1060211"/>
                </a:lnTo>
                <a:lnTo>
                  <a:pt x="5770756" y="1125763"/>
                </a:lnTo>
                <a:close/>
                <a:moveTo>
                  <a:pt x="4471654" y="1125763"/>
                </a:moveTo>
                <a:lnTo>
                  <a:pt x="4400213" y="1060211"/>
                </a:lnTo>
                <a:lnTo>
                  <a:pt x="5043183" y="1060211"/>
                </a:lnTo>
                <a:lnTo>
                  <a:pt x="5087364" y="1125763"/>
                </a:lnTo>
                <a:close/>
                <a:moveTo>
                  <a:pt x="3788263" y="1125763"/>
                </a:moveTo>
                <a:lnTo>
                  <a:pt x="3685801" y="1060211"/>
                </a:lnTo>
                <a:lnTo>
                  <a:pt x="4387052" y="1060211"/>
                </a:lnTo>
                <a:lnTo>
                  <a:pt x="4459433" y="1125763"/>
                </a:lnTo>
                <a:close/>
                <a:moveTo>
                  <a:pt x="3123671" y="1125763"/>
                </a:moveTo>
                <a:lnTo>
                  <a:pt x="2992069" y="1060211"/>
                </a:lnTo>
                <a:lnTo>
                  <a:pt x="3673580" y="1060211"/>
                </a:lnTo>
                <a:lnTo>
                  <a:pt x="3776043" y="1125763"/>
                </a:lnTo>
                <a:close/>
                <a:moveTo>
                  <a:pt x="2440280" y="1125763"/>
                </a:moveTo>
                <a:lnTo>
                  <a:pt x="2277658" y="1060211"/>
                </a:lnTo>
                <a:lnTo>
                  <a:pt x="2978910" y="1060211"/>
                </a:lnTo>
                <a:lnTo>
                  <a:pt x="3111452" y="1125763"/>
                </a:lnTo>
                <a:close/>
                <a:moveTo>
                  <a:pt x="1813290" y="1125763"/>
                </a:moveTo>
                <a:lnTo>
                  <a:pt x="1622468" y="1060211"/>
                </a:lnTo>
                <a:lnTo>
                  <a:pt x="2265438" y="1060211"/>
                </a:lnTo>
                <a:lnTo>
                  <a:pt x="2428060" y="1125763"/>
                </a:lnTo>
                <a:close/>
                <a:moveTo>
                  <a:pt x="1128959" y="1125763"/>
                </a:moveTo>
                <a:lnTo>
                  <a:pt x="908055" y="1060211"/>
                </a:lnTo>
                <a:lnTo>
                  <a:pt x="1609307" y="1060211"/>
                </a:lnTo>
                <a:lnTo>
                  <a:pt x="1800130" y="1125763"/>
                </a:lnTo>
                <a:close/>
                <a:moveTo>
                  <a:pt x="483168" y="1125763"/>
                </a:moveTo>
                <a:lnTo>
                  <a:pt x="233124" y="1060211"/>
                </a:lnTo>
                <a:lnTo>
                  <a:pt x="895835" y="1060211"/>
                </a:lnTo>
                <a:lnTo>
                  <a:pt x="1117679" y="1125763"/>
                </a:lnTo>
                <a:close/>
                <a:moveTo>
                  <a:pt x="10863757" y="1190497"/>
                </a:moveTo>
                <a:lnTo>
                  <a:pt x="11079961" y="1127402"/>
                </a:lnTo>
                <a:lnTo>
                  <a:pt x="11713531" y="1127402"/>
                </a:lnTo>
                <a:lnTo>
                  <a:pt x="11470067" y="1190497"/>
                </a:lnTo>
                <a:close/>
                <a:moveTo>
                  <a:pt x="10209506" y="1190497"/>
                </a:moveTo>
                <a:lnTo>
                  <a:pt x="10396570" y="1127402"/>
                </a:lnTo>
                <a:lnTo>
                  <a:pt x="11066802" y="1127402"/>
                </a:lnTo>
                <a:lnTo>
                  <a:pt x="10850599" y="1190497"/>
                </a:lnTo>
                <a:close/>
                <a:moveTo>
                  <a:pt x="9609777" y="1190497"/>
                </a:moveTo>
                <a:lnTo>
                  <a:pt x="9769580" y="1127402"/>
                </a:lnTo>
                <a:lnTo>
                  <a:pt x="10384350" y="1127402"/>
                </a:lnTo>
                <a:lnTo>
                  <a:pt x="10198227" y="1190497"/>
                </a:lnTo>
                <a:close/>
                <a:moveTo>
                  <a:pt x="8955528" y="1190497"/>
                </a:moveTo>
                <a:lnTo>
                  <a:pt x="9086188" y="1127402"/>
                </a:lnTo>
                <a:lnTo>
                  <a:pt x="9755480" y="1127402"/>
                </a:lnTo>
                <a:lnTo>
                  <a:pt x="9596618" y="1190497"/>
                </a:lnTo>
                <a:close/>
                <a:moveTo>
                  <a:pt x="8321017" y="1190497"/>
                </a:moveTo>
                <a:lnTo>
                  <a:pt x="8422538" y="1127402"/>
                </a:lnTo>
                <a:lnTo>
                  <a:pt x="9074909" y="1127402"/>
                </a:lnTo>
                <a:lnTo>
                  <a:pt x="8945187" y="1190497"/>
                </a:lnTo>
                <a:close/>
                <a:moveTo>
                  <a:pt x="7666766" y="1190497"/>
                </a:moveTo>
                <a:lnTo>
                  <a:pt x="7739147" y="1127402"/>
                </a:lnTo>
                <a:lnTo>
                  <a:pt x="8408438" y="1127402"/>
                </a:lnTo>
                <a:lnTo>
                  <a:pt x="8307857" y="1190497"/>
                </a:lnTo>
                <a:close/>
                <a:moveTo>
                  <a:pt x="7067037" y="1190497"/>
                </a:moveTo>
                <a:lnTo>
                  <a:pt x="7112156" y="1127402"/>
                </a:lnTo>
                <a:lnTo>
                  <a:pt x="7726927" y="1127402"/>
                </a:lnTo>
                <a:lnTo>
                  <a:pt x="7655486" y="1190497"/>
                </a:lnTo>
                <a:close/>
                <a:moveTo>
                  <a:pt x="6414665" y="1190497"/>
                </a:moveTo>
                <a:lnTo>
                  <a:pt x="6429706" y="1127402"/>
                </a:lnTo>
                <a:lnTo>
                  <a:pt x="7099937" y="1127402"/>
                </a:lnTo>
                <a:lnTo>
                  <a:pt x="7055755" y="1190497"/>
                </a:lnTo>
                <a:close/>
                <a:moveTo>
                  <a:pt x="5797076" y="1190497"/>
                </a:moveTo>
                <a:lnTo>
                  <a:pt x="5783915" y="1127402"/>
                </a:lnTo>
                <a:lnTo>
                  <a:pt x="6418425" y="1127402"/>
                </a:lnTo>
                <a:lnTo>
                  <a:pt x="6403385" y="1190497"/>
                </a:lnTo>
                <a:close/>
                <a:moveTo>
                  <a:pt x="5142825" y="1190497"/>
                </a:moveTo>
                <a:lnTo>
                  <a:pt x="5100523" y="1127402"/>
                </a:lnTo>
                <a:lnTo>
                  <a:pt x="5770756" y="1127402"/>
                </a:lnTo>
                <a:lnTo>
                  <a:pt x="5783915" y="1190497"/>
                </a:lnTo>
                <a:close/>
                <a:moveTo>
                  <a:pt x="4543095" y="1190497"/>
                </a:moveTo>
                <a:lnTo>
                  <a:pt x="4473533" y="1127402"/>
                </a:lnTo>
                <a:lnTo>
                  <a:pt x="5088304" y="1127402"/>
                </a:lnTo>
                <a:lnTo>
                  <a:pt x="5131545" y="1190497"/>
                </a:lnTo>
                <a:close/>
                <a:moveTo>
                  <a:pt x="3889784" y="1190497"/>
                </a:moveTo>
                <a:lnTo>
                  <a:pt x="3791083" y="1127402"/>
                </a:lnTo>
                <a:lnTo>
                  <a:pt x="4461315" y="1127402"/>
                </a:lnTo>
                <a:lnTo>
                  <a:pt x="4530875" y="1190497"/>
                </a:lnTo>
                <a:close/>
                <a:moveTo>
                  <a:pt x="3254334" y="1190497"/>
                </a:moveTo>
                <a:lnTo>
                  <a:pt x="3126492" y="1127402"/>
                </a:lnTo>
                <a:lnTo>
                  <a:pt x="3778862" y="1127402"/>
                </a:lnTo>
                <a:lnTo>
                  <a:pt x="3878505" y="1190497"/>
                </a:lnTo>
                <a:close/>
                <a:moveTo>
                  <a:pt x="2601023" y="1190497"/>
                </a:moveTo>
                <a:lnTo>
                  <a:pt x="2444041" y="1127402"/>
                </a:lnTo>
                <a:lnTo>
                  <a:pt x="3114272" y="1127402"/>
                </a:lnTo>
                <a:lnTo>
                  <a:pt x="3242114" y="1190497"/>
                </a:lnTo>
                <a:close/>
                <a:moveTo>
                  <a:pt x="2000353" y="1190497"/>
                </a:moveTo>
                <a:lnTo>
                  <a:pt x="1816110" y="1127402"/>
                </a:lnTo>
                <a:lnTo>
                  <a:pt x="2430881" y="1127402"/>
                </a:lnTo>
                <a:lnTo>
                  <a:pt x="2588804" y="1190497"/>
                </a:lnTo>
                <a:close/>
                <a:moveTo>
                  <a:pt x="1347043" y="1190497"/>
                </a:moveTo>
                <a:lnTo>
                  <a:pt x="1132719" y="1127402"/>
                </a:lnTo>
                <a:lnTo>
                  <a:pt x="1802950" y="1127402"/>
                </a:lnTo>
                <a:lnTo>
                  <a:pt x="1988133" y="1190497"/>
                </a:lnTo>
                <a:close/>
                <a:moveTo>
                  <a:pt x="729452" y="1190497"/>
                </a:moveTo>
                <a:lnTo>
                  <a:pt x="487868" y="1127402"/>
                </a:lnTo>
                <a:lnTo>
                  <a:pt x="1121439" y="1127402"/>
                </a:lnTo>
                <a:lnTo>
                  <a:pt x="1335763" y="1190497"/>
                </a:lnTo>
                <a:close/>
                <a:moveTo>
                  <a:pt x="11270784" y="1245397"/>
                </a:moveTo>
                <a:lnTo>
                  <a:pt x="11476648" y="1192135"/>
                </a:lnTo>
                <a:lnTo>
                  <a:pt x="12117738" y="1192135"/>
                </a:lnTo>
                <a:lnTo>
                  <a:pt x="11887434" y="1245397"/>
                </a:lnTo>
                <a:close/>
                <a:moveTo>
                  <a:pt x="10676696" y="1245397"/>
                </a:moveTo>
                <a:lnTo>
                  <a:pt x="10859998" y="1192135"/>
                </a:lnTo>
                <a:lnTo>
                  <a:pt x="11465367" y="1192135"/>
                </a:lnTo>
                <a:lnTo>
                  <a:pt x="11259505" y="1245397"/>
                </a:lnTo>
                <a:close/>
                <a:moveTo>
                  <a:pt x="10048764" y="1245397"/>
                </a:moveTo>
                <a:lnTo>
                  <a:pt x="10206688" y="1192135"/>
                </a:lnTo>
                <a:lnTo>
                  <a:pt x="10847778" y="1192135"/>
                </a:lnTo>
                <a:lnTo>
                  <a:pt x="10665414" y="1245397"/>
                </a:lnTo>
                <a:close/>
                <a:moveTo>
                  <a:pt x="9472536" y="1245397"/>
                </a:moveTo>
                <a:lnTo>
                  <a:pt x="9606957" y="1192135"/>
                </a:lnTo>
                <a:lnTo>
                  <a:pt x="10195406" y="1192135"/>
                </a:lnTo>
                <a:lnTo>
                  <a:pt x="10038424" y="1245397"/>
                </a:lnTo>
                <a:close/>
                <a:moveTo>
                  <a:pt x="8844605" y="1245397"/>
                </a:moveTo>
                <a:lnTo>
                  <a:pt x="8954586" y="1192135"/>
                </a:lnTo>
                <a:lnTo>
                  <a:pt x="9595677" y="1192135"/>
                </a:lnTo>
                <a:lnTo>
                  <a:pt x="9461255" y="1245397"/>
                </a:lnTo>
                <a:close/>
                <a:moveTo>
                  <a:pt x="8233596" y="1245397"/>
                </a:moveTo>
                <a:lnTo>
                  <a:pt x="8319137" y="1192135"/>
                </a:lnTo>
                <a:lnTo>
                  <a:pt x="8942367" y="1192135"/>
                </a:lnTo>
                <a:lnTo>
                  <a:pt x="8833325" y="1245397"/>
                </a:lnTo>
                <a:close/>
                <a:moveTo>
                  <a:pt x="7605665" y="1245397"/>
                </a:moveTo>
                <a:lnTo>
                  <a:pt x="7666766" y="1192135"/>
                </a:lnTo>
                <a:lnTo>
                  <a:pt x="8307857" y="1192135"/>
                </a:lnTo>
                <a:lnTo>
                  <a:pt x="8222316" y="1245397"/>
                </a:lnTo>
                <a:close/>
                <a:moveTo>
                  <a:pt x="7028496" y="1245397"/>
                </a:moveTo>
                <a:lnTo>
                  <a:pt x="7066096" y="1192135"/>
                </a:lnTo>
                <a:lnTo>
                  <a:pt x="7654545" y="1192135"/>
                </a:lnTo>
                <a:lnTo>
                  <a:pt x="7594386" y="1245397"/>
                </a:lnTo>
                <a:close/>
                <a:moveTo>
                  <a:pt x="6400565" y="1245397"/>
                </a:moveTo>
                <a:lnTo>
                  <a:pt x="6413725" y="1192135"/>
                </a:lnTo>
                <a:lnTo>
                  <a:pt x="7054816" y="1192135"/>
                </a:lnTo>
                <a:lnTo>
                  <a:pt x="7017216" y="1245397"/>
                </a:lnTo>
                <a:close/>
                <a:moveTo>
                  <a:pt x="5806476" y="1245397"/>
                </a:moveTo>
                <a:lnTo>
                  <a:pt x="5796135" y="1192135"/>
                </a:lnTo>
                <a:lnTo>
                  <a:pt x="6401506" y="1192135"/>
                </a:lnTo>
                <a:lnTo>
                  <a:pt x="6389285" y="1245397"/>
                </a:lnTo>
                <a:close/>
                <a:moveTo>
                  <a:pt x="5179486" y="1245397"/>
                </a:moveTo>
                <a:lnTo>
                  <a:pt x="5143765" y="1192135"/>
                </a:lnTo>
                <a:lnTo>
                  <a:pt x="5784856" y="1192135"/>
                </a:lnTo>
                <a:lnTo>
                  <a:pt x="5796135" y="1245397"/>
                </a:lnTo>
                <a:close/>
                <a:moveTo>
                  <a:pt x="4602316" y="1245397"/>
                </a:moveTo>
                <a:lnTo>
                  <a:pt x="4544035" y="1192135"/>
                </a:lnTo>
                <a:lnTo>
                  <a:pt x="5132484" y="1192135"/>
                </a:lnTo>
                <a:lnTo>
                  <a:pt x="5168206" y="1245397"/>
                </a:lnTo>
                <a:close/>
                <a:moveTo>
                  <a:pt x="3975326" y="1245397"/>
                </a:moveTo>
                <a:lnTo>
                  <a:pt x="3891664" y="1192135"/>
                </a:lnTo>
                <a:lnTo>
                  <a:pt x="4531815" y="1192135"/>
                </a:lnTo>
                <a:lnTo>
                  <a:pt x="4591036" y="1245397"/>
                </a:lnTo>
                <a:close/>
                <a:moveTo>
                  <a:pt x="3363375" y="1245397"/>
                </a:moveTo>
                <a:lnTo>
                  <a:pt x="3256214" y="1192135"/>
                </a:lnTo>
                <a:lnTo>
                  <a:pt x="3879444" y="1192135"/>
                </a:lnTo>
                <a:lnTo>
                  <a:pt x="3963105" y="1245397"/>
                </a:lnTo>
                <a:close/>
                <a:moveTo>
                  <a:pt x="2736385" y="1245397"/>
                </a:moveTo>
                <a:lnTo>
                  <a:pt x="2603844" y="1192135"/>
                </a:lnTo>
                <a:lnTo>
                  <a:pt x="3243993" y="1192135"/>
                </a:lnTo>
                <a:lnTo>
                  <a:pt x="3352096" y="1245397"/>
                </a:lnTo>
                <a:close/>
                <a:moveTo>
                  <a:pt x="2159216" y="1245397"/>
                </a:moveTo>
                <a:lnTo>
                  <a:pt x="2004113" y="1192135"/>
                </a:lnTo>
                <a:lnTo>
                  <a:pt x="2592562" y="1192135"/>
                </a:lnTo>
                <a:lnTo>
                  <a:pt x="2725105" y="1245397"/>
                </a:lnTo>
                <a:close/>
                <a:moveTo>
                  <a:pt x="1531286" y="1245397"/>
                </a:moveTo>
                <a:lnTo>
                  <a:pt x="1350803" y="1192135"/>
                </a:lnTo>
                <a:lnTo>
                  <a:pt x="1991893" y="1192135"/>
                </a:lnTo>
                <a:lnTo>
                  <a:pt x="2147936" y="1245397"/>
                </a:lnTo>
                <a:close/>
                <a:moveTo>
                  <a:pt x="937196" y="1245397"/>
                </a:moveTo>
                <a:lnTo>
                  <a:pt x="733212" y="1192135"/>
                </a:lnTo>
                <a:lnTo>
                  <a:pt x="1339523" y="1192135"/>
                </a:lnTo>
                <a:lnTo>
                  <a:pt x="1520006" y="1245397"/>
                </a:lnTo>
                <a:close/>
                <a:moveTo>
                  <a:pt x="309266" y="1245397"/>
                </a:moveTo>
                <a:lnTo>
                  <a:pt x="80841" y="1192135"/>
                </a:lnTo>
                <a:lnTo>
                  <a:pt x="721932" y="1192135"/>
                </a:lnTo>
                <a:lnTo>
                  <a:pt x="925916" y="1245397"/>
                </a:lnTo>
                <a:close/>
                <a:moveTo>
                  <a:pt x="11060221" y="1300298"/>
                </a:moveTo>
                <a:lnTo>
                  <a:pt x="11267024" y="1246217"/>
                </a:lnTo>
                <a:lnTo>
                  <a:pt x="11882734" y="1246217"/>
                </a:lnTo>
                <a:lnTo>
                  <a:pt x="11651491" y="1300298"/>
                </a:lnTo>
                <a:close/>
                <a:moveTo>
                  <a:pt x="10489632" y="1300298"/>
                </a:moveTo>
                <a:lnTo>
                  <a:pt x="10672935" y="1246217"/>
                </a:lnTo>
                <a:lnTo>
                  <a:pt x="11255745" y="1246217"/>
                </a:lnTo>
                <a:lnTo>
                  <a:pt x="11048942" y="1300298"/>
                </a:lnTo>
                <a:close/>
                <a:moveTo>
                  <a:pt x="9888023" y="1300298"/>
                </a:moveTo>
                <a:lnTo>
                  <a:pt x="10045944" y="1246217"/>
                </a:lnTo>
                <a:lnTo>
                  <a:pt x="10662596" y="1246217"/>
                </a:lnTo>
                <a:lnTo>
                  <a:pt x="10479292" y="1300298"/>
                </a:lnTo>
                <a:close/>
                <a:moveTo>
                  <a:pt x="9334354" y="1300298"/>
                </a:moveTo>
                <a:lnTo>
                  <a:pt x="9469716" y="1246217"/>
                </a:lnTo>
                <a:lnTo>
                  <a:pt x="10034664" y="1246217"/>
                </a:lnTo>
                <a:lnTo>
                  <a:pt x="9876742" y="1300298"/>
                </a:lnTo>
                <a:close/>
                <a:moveTo>
                  <a:pt x="8731803" y="1300298"/>
                </a:moveTo>
                <a:lnTo>
                  <a:pt x="8841784" y="1246217"/>
                </a:lnTo>
                <a:lnTo>
                  <a:pt x="9457495" y="1246217"/>
                </a:lnTo>
                <a:lnTo>
                  <a:pt x="9323073" y="1300298"/>
                </a:lnTo>
                <a:close/>
                <a:moveTo>
                  <a:pt x="8146173" y="1300298"/>
                </a:moveTo>
                <a:lnTo>
                  <a:pt x="8231715" y="1246217"/>
                </a:lnTo>
                <a:lnTo>
                  <a:pt x="8831444" y="1246217"/>
                </a:lnTo>
                <a:lnTo>
                  <a:pt x="8721464" y="1300298"/>
                </a:lnTo>
                <a:close/>
                <a:moveTo>
                  <a:pt x="7543624" y="1300298"/>
                </a:moveTo>
                <a:lnTo>
                  <a:pt x="7604726" y="1246217"/>
                </a:lnTo>
                <a:lnTo>
                  <a:pt x="8220435" y="1246217"/>
                </a:lnTo>
                <a:lnTo>
                  <a:pt x="8134894" y="1300298"/>
                </a:lnTo>
                <a:close/>
                <a:moveTo>
                  <a:pt x="6990895" y="1300298"/>
                </a:moveTo>
                <a:lnTo>
                  <a:pt x="7028496" y="1246217"/>
                </a:lnTo>
                <a:lnTo>
                  <a:pt x="7593445" y="1246217"/>
                </a:lnTo>
                <a:lnTo>
                  <a:pt x="7533284" y="1300298"/>
                </a:lnTo>
                <a:close/>
                <a:moveTo>
                  <a:pt x="6387405" y="1300298"/>
                </a:moveTo>
                <a:lnTo>
                  <a:pt x="6400565" y="1246217"/>
                </a:lnTo>
                <a:lnTo>
                  <a:pt x="7016275" y="1246217"/>
                </a:lnTo>
                <a:lnTo>
                  <a:pt x="6978675" y="1300298"/>
                </a:lnTo>
                <a:close/>
                <a:moveTo>
                  <a:pt x="5817756" y="1300298"/>
                </a:moveTo>
                <a:lnTo>
                  <a:pt x="5807416" y="1246217"/>
                </a:lnTo>
                <a:lnTo>
                  <a:pt x="6389285" y="1246217"/>
                </a:lnTo>
                <a:lnTo>
                  <a:pt x="6377065" y="1300298"/>
                </a:lnTo>
                <a:close/>
                <a:moveTo>
                  <a:pt x="5216146" y="1300298"/>
                </a:moveTo>
                <a:lnTo>
                  <a:pt x="5180425" y="1246217"/>
                </a:lnTo>
                <a:lnTo>
                  <a:pt x="5796135" y="1246217"/>
                </a:lnTo>
                <a:lnTo>
                  <a:pt x="5807416" y="1300298"/>
                </a:lnTo>
                <a:close/>
                <a:moveTo>
                  <a:pt x="4662477" y="1300298"/>
                </a:moveTo>
                <a:lnTo>
                  <a:pt x="4603256" y="1246217"/>
                </a:lnTo>
                <a:lnTo>
                  <a:pt x="5168206" y="1246217"/>
                </a:lnTo>
                <a:lnTo>
                  <a:pt x="5204866" y="1300298"/>
                </a:lnTo>
                <a:close/>
                <a:moveTo>
                  <a:pt x="4059927" y="1300298"/>
                </a:moveTo>
                <a:lnTo>
                  <a:pt x="3976266" y="1246217"/>
                </a:lnTo>
                <a:lnTo>
                  <a:pt x="4591976" y="1246217"/>
                </a:lnTo>
                <a:lnTo>
                  <a:pt x="4651197" y="1300298"/>
                </a:lnTo>
                <a:close/>
                <a:moveTo>
                  <a:pt x="3474297" y="1300298"/>
                </a:moveTo>
                <a:lnTo>
                  <a:pt x="3366196" y="1246217"/>
                </a:lnTo>
                <a:lnTo>
                  <a:pt x="3964985" y="1246217"/>
                </a:lnTo>
                <a:lnTo>
                  <a:pt x="4049587" y="1300298"/>
                </a:lnTo>
                <a:close/>
                <a:moveTo>
                  <a:pt x="2871747" y="1300298"/>
                </a:moveTo>
                <a:lnTo>
                  <a:pt x="2738265" y="1246217"/>
                </a:lnTo>
                <a:lnTo>
                  <a:pt x="3353975" y="1246217"/>
                </a:lnTo>
                <a:lnTo>
                  <a:pt x="3463017" y="1300298"/>
                </a:lnTo>
                <a:close/>
                <a:moveTo>
                  <a:pt x="2318079" y="1300298"/>
                </a:moveTo>
                <a:lnTo>
                  <a:pt x="2162036" y="1246217"/>
                </a:lnTo>
                <a:lnTo>
                  <a:pt x="2726985" y="1246217"/>
                </a:lnTo>
                <a:lnTo>
                  <a:pt x="2860467" y="1300298"/>
                </a:lnTo>
                <a:close/>
                <a:moveTo>
                  <a:pt x="1716469" y="1300298"/>
                </a:moveTo>
                <a:lnTo>
                  <a:pt x="1535046" y="1246217"/>
                </a:lnTo>
                <a:lnTo>
                  <a:pt x="2150756" y="1246217"/>
                </a:lnTo>
                <a:lnTo>
                  <a:pt x="2307738" y="1300298"/>
                </a:lnTo>
                <a:close/>
                <a:moveTo>
                  <a:pt x="1146819" y="1300298"/>
                </a:moveTo>
                <a:lnTo>
                  <a:pt x="941895" y="1246217"/>
                </a:lnTo>
                <a:lnTo>
                  <a:pt x="1523766" y="1246217"/>
                </a:lnTo>
                <a:lnTo>
                  <a:pt x="1705188" y="1300298"/>
                </a:lnTo>
                <a:close/>
                <a:moveTo>
                  <a:pt x="544269" y="1300298"/>
                </a:moveTo>
                <a:lnTo>
                  <a:pt x="313965" y="1246217"/>
                </a:lnTo>
                <a:lnTo>
                  <a:pt x="929676" y="1246217"/>
                </a:lnTo>
                <a:lnTo>
                  <a:pt x="1135539" y="1300298"/>
                </a:lnTo>
                <a:close/>
                <a:moveTo>
                  <a:pt x="10869399" y="1349463"/>
                </a:moveTo>
                <a:lnTo>
                  <a:pt x="11055520" y="1301117"/>
                </a:lnTo>
                <a:lnTo>
                  <a:pt x="11646790" y="1301117"/>
                </a:lnTo>
                <a:lnTo>
                  <a:pt x="11438107" y="1349463"/>
                </a:lnTo>
                <a:close/>
                <a:moveTo>
                  <a:pt x="10322308" y="1349463"/>
                </a:moveTo>
                <a:lnTo>
                  <a:pt x="10486812" y="1301117"/>
                </a:lnTo>
                <a:lnTo>
                  <a:pt x="11045180" y="1301117"/>
                </a:lnTo>
                <a:lnTo>
                  <a:pt x="10859998" y="1349463"/>
                </a:lnTo>
                <a:close/>
                <a:moveTo>
                  <a:pt x="9743260" y="1349463"/>
                </a:moveTo>
                <a:lnTo>
                  <a:pt x="9885202" y="1301117"/>
                </a:lnTo>
                <a:lnTo>
                  <a:pt x="10476472" y="1301117"/>
                </a:lnTo>
                <a:lnTo>
                  <a:pt x="10311968" y="1349463"/>
                </a:lnTo>
                <a:close/>
                <a:moveTo>
                  <a:pt x="9210272" y="1349463"/>
                </a:moveTo>
                <a:lnTo>
                  <a:pt x="9331534" y="1301117"/>
                </a:lnTo>
                <a:lnTo>
                  <a:pt x="9873922" y="1301117"/>
                </a:lnTo>
                <a:lnTo>
                  <a:pt x="9731980" y="1349463"/>
                </a:lnTo>
                <a:close/>
                <a:moveTo>
                  <a:pt x="8631222" y="1349463"/>
                </a:moveTo>
                <a:lnTo>
                  <a:pt x="8729924" y="1301117"/>
                </a:lnTo>
                <a:lnTo>
                  <a:pt x="9321193" y="1301117"/>
                </a:lnTo>
                <a:lnTo>
                  <a:pt x="9199932" y="1349463"/>
                </a:lnTo>
                <a:close/>
                <a:moveTo>
                  <a:pt x="8067213" y="1349463"/>
                </a:moveTo>
                <a:lnTo>
                  <a:pt x="8144294" y="1301117"/>
                </a:lnTo>
                <a:lnTo>
                  <a:pt x="8719583" y="1301117"/>
                </a:lnTo>
                <a:lnTo>
                  <a:pt x="8620881" y="1349463"/>
                </a:lnTo>
                <a:close/>
                <a:moveTo>
                  <a:pt x="7488162" y="1349463"/>
                </a:moveTo>
                <a:lnTo>
                  <a:pt x="7542684" y="1301117"/>
                </a:lnTo>
                <a:lnTo>
                  <a:pt x="8133954" y="1301117"/>
                </a:lnTo>
                <a:lnTo>
                  <a:pt x="8056872" y="1349463"/>
                </a:lnTo>
                <a:close/>
                <a:moveTo>
                  <a:pt x="6955175" y="1349463"/>
                </a:moveTo>
                <a:lnTo>
                  <a:pt x="6989015" y="1301117"/>
                </a:lnTo>
                <a:lnTo>
                  <a:pt x="7531404" y="1301117"/>
                </a:lnTo>
                <a:lnTo>
                  <a:pt x="7476883" y="1349463"/>
                </a:lnTo>
                <a:close/>
                <a:moveTo>
                  <a:pt x="6376125" y="1349463"/>
                </a:moveTo>
                <a:lnTo>
                  <a:pt x="6387405" y="1301117"/>
                </a:lnTo>
                <a:lnTo>
                  <a:pt x="6978675" y="1301117"/>
                </a:lnTo>
                <a:lnTo>
                  <a:pt x="6944834" y="1349463"/>
                </a:lnTo>
                <a:close/>
                <a:moveTo>
                  <a:pt x="5828096" y="1349463"/>
                </a:moveTo>
                <a:lnTo>
                  <a:pt x="5818696" y="1301117"/>
                </a:lnTo>
                <a:lnTo>
                  <a:pt x="6377065" y="1301117"/>
                </a:lnTo>
                <a:lnTo>
                  <a:pt x="6365785" y="1349463"/>
                </a:lnTo>
                <a:close/>
                <a:moveTo>
                  <a:pt x="5248106" y="1349463"/>
                </a:moveTo>
                <a:lnTo>
                  <a:pt x="5215206" y="1301117"/>
                </a:lnTo>
                <a:lnTo>
                  <a:pt x="5806476" y="1301117"/>
                </a:lnTo>
                <a:lnTo>
                  <a:pt x="5816816" y="1349463"/>
                </a:lnTo>
                <a:close/>
                <a:moveTo>
                  <a:pt x="4716058" y="1349463"/>
                </a:moveTo>
                <a:lnTo>
                  <a:pt x="4662477" y="1301117"/>
                </a:lnTo>
                <a:lnTo>
                  <a:pt x="5204866" y="1301117"/>
                </a:lnTo>
                <a:lnTo>
                  <a:pt x="5237766" y="1349463"/>
                </a:lnTo>
                <a:close/>
                <a:moveTo>
                  <a:pt x="4137009" y="1349463"/>
                </a:moveTo>
                <a:lnTo>
                  <a:pt x="4060867" y="1301117"/>
                </a:lnTo>
                <a:lnTo>
                  <a:pt x="4652137" y="1301117"/>
                </a:lnTo>
                <a:lnTo>
                  <a:pt x="4705718" y="1349463"/>
                </a:lnTo>
                <a:close/>
                <a:moveTo>
                  <a:pt x="3572999" y="1349463"/>
                </a:moveTo>
                <a:lnTo>
                  <a:pt x="3477117" y="1301117"/>
                </a:lnTo>
                <a:lnTo>
                  <a:pt x="4051467" y="1301117"/>
                </a:lnTo>
                <a:lnTo>
                  <a:pt x="4126669" y="1349463"/>
                </a:lnTo>
                <a:close/>
                <a:moveTo>
                  <a:pt x="2993950" y="1349463"/>
                </a:moveTo>
                <a:lnTo>
                  <a:pt x="2873628" y="1301117"/>
                </a:lnTo>
                <a:lnTo>
                  <a:pt x="3464898" y="1301117"/>
                </a:lnTo>
                <a:lnTo>
                  <a:pt x="3562659" y="1349463"/>
                </a:lnTo>
                <a:close/>
                <a:moveTo>
                  <a:pt x="2460960" y="1349463"/>
                </a:moveTo>
                <a:lnTo>
                  <a:pt x="2319959" y="1301117"/>
                </a:lnTo>
                <a:lnTo>
                  <a:pt x="2862347" y="1301117"/>
                </a:lnTo>
                <a:lnTo>
                  <a:pt x="2982670" y="1349463"/>
                </a:lnTo>
                <a:close/>
                <a:moveTo>
                  <a:pt x="1881911" y="1349463"/>
                </a:moveTo>
                <a:lnTo>
                  <a:pt x="1718349" y="1301117"/>
                </a:lnTo>
                <a:lnTo>
                  <a:pt x="2309619" y="1301117"/>
                </a:lnTo>
                <a:lnTo>
                  <a:pt x="2450620" y="1349463"/>
                </a:lnTo>
                <a:close/>
                <a:moveTo>
                  <a:pt x="1333882" y="1349463"/>
                </a:moveTo>
                <a:lnTo>
                  <a:pt x="1150579" y="1301117"/>
                </a:lnTo>
                <a:lnTo>
                  <a:pt x="1708949" y="1301117"/>
                </a:lnTo>
                <a:lnTo>
                  <a:pt x="1871571" y="1349463"/>
                </a:lnTo>
                <a:close/>
                <a:moveTo>
                  <a:pt x="754833" y="1349463"/>
                </a:moveTo>
                <a:lnTo>
                  <a:pt x="548029" y="1301117"/>
                </a:lnTo>
                <a:lnTo>
                  <a:pt x="1139299" y="1301117"/>
                </a:lnTo>
                <a:lnTo>
                  <a:pt x="1323542" y="1349463"/>
                </a:lnTo>
                <a:close/>
                <a:moveTo>
                  <a:pt x="11247285" y="1396168"/>
                </a:moveTo>
                <a:lnTo>
                  <a:pt x="11445628" y="1350281"/>
                </a:lnTo>
                <a:lnTo>
                  <a:pt x="11967336" y="1350281"/>
                </a:lnTo>
                <a:lnTo>
                  <a:pt x="11749252" y="1396168"/>
                </a:lnTo>
                <a:close/>
                <a:moveTo>
                  <a:pt x="10689855" y="1396168"/>
                </a:moveTo>
                <a:lnTo>
                  <a:pt x="10866578" y="1350281"/>
                </a:lnTo>
                <a:lnTo>
                  <a:pt x="11435288" y="1350281"/>
                </a:lnTo>
                <a:lnTo>
                  <a:pt x="11236945" y="1396168"/>
                </a:lnTo>
                <a:close/>
                <a:moveTo>
                  <a:pt x="10162506" y="1396168"/>
                </a:moveTo>
                <a:lnTo>
                  <a:pt x="10318548" y="1350281"/>
                </a:lnTo>
                <a:lnTo>
                  <a:pt x="10856238" y="1350281"/>
                </a:lnTo>
                <a:lnTo>
                  <a:pt x="10679514" y="1396168"/>
                </a:lnTo>
                <a:close/>
                <a:moveTo>
                  <a:pt x="9605078" y="1396168"/>
                </a:moveTo>
                <a:lnTo>
                  <a:pt x="9739500" y="1350281"/>
                </a:lnTo>
                <a:lnTo>
                  <a:pt x="10308208" y="1350281"/>
                </a:lnTo>
                <a:lnTo>
                  <a:pt x="10152166" y="1396168"/>
                </a:lnTo>
                <a:close/>
                <a:moveTo>
                  <a:pt x="9092769" y="1396168"/>
                </a:moveTo>
                <a:lnTo>
                  <a:pt x="9208391" y="1350281"/>
                </a:lnTo>
                <a:lnTo>
                  <a:pt x="9730099" y="1350281"/>
                </a:lnTo>
                <a:lnTo>
                  <a:pt x="9594738" y="1396168"/>
                </a:lnTo>
                <a:close/>
                <a:moveTo>
                  <a:pt x="8535340" y="1396168"/>
                </a:moveTo>
                <a:lnTo>
                  <a:pt x="8629341" y="1350281"/>
                </a:lnTo>
                <a:lnTo>
                  <a:pt x="9198990" y="1350281"/>
                </a:lnTo>
                <a:lnTo>
                  <a:pt x="9083369" y="1396168"/>
                </a:lnTo>
                <a:close/>
                <a:moveTo>
                  <a:pt x="7992012" y="1396168"/>
                </a:moveTo>
                <a:lnTo>
                  <a:pt x="8065332" y="1350281"/>
                </a:lnTo>
                <a:lnTo>
                  <a:pt x="8618061" y="1350281"/>
                </a:lnTo>
                <a:lnTo>
                  <a:pt x="8524060" y="1396168"/>
                </a:lnTo>
                <a:close/>
                <a:moveTo>
                  <a:pt x="7434582" y="1396168"/>
                </a:moveTo>
                <a:lnTo>
                  <a:pt x="7486283" y="1350281"/>
                </a:lnTo>
                <a:lnTo>
                  <a:pt x="8054993" y="1350281"/>
                </a:lnTo>
                <a:lnTo>
                  <a:pt x="7981671" y="1396168"/>
                </a:lnTo>
                <a:close/>
                <a:moveTo>
                  <a:pt x="6922274" y="1396168"/>
                </a:moveTo>
                <a:lnTo>
                  <a:pt x="6954235" y="1350281"/>
                </a:lnTo>
                <a:lnTo>
                  <a:pt x="7475943" y="1350281"/>
                </a:lnTo>
                <a:lnTo>
                  <a:pt x="7424243" y="1396168"/>
                </a:lnTo>
                <a:close/>
                <a:moveTo>
                  <a:pt x="6364844" y="1396168"/>
                </a:moveTo>
                <a:lnTo>
                  <a:pt x="6375185" y="1350281"/>
                </a:lnTo>
                <a:lnTo>
                  <a:pt x="6943895" y="1350281"/>
                </a:lnTo>
                <a:lnTo>
                  <a:pt x="6911934" y="1396168"/>
                </a:lnTo>
                <a:close/>
                <a:moveTo>
                  <a:pt x="5837497" y="1396168"/>
                </a:moveTo>
                <a:lnTo>
                  <a:pt x="5828096" y="1350281"/>
                </a:lnTo>
                <a:lnTo>
                  <a:pt x="6365785" y="1350281"/>
                </a:lnTo>
                <a:lnTo>
                  <a:pt x="6354504" y="1396168"/>
                </a:lnTo>
                <a:close/>
                <a:moveTo>
                  <a:pt x="5280067" y="1396168"/>
                </a:moveTo>
                <a:lnTo>
                  <a:pt x="5249046" y="1350281"/>
                </a:lnTo>
                <a:lnTo>
                  <a:pt x="5817756" y="1350281"/>
                </a:lnTo>
                <a:lnTo>
                  <a:pt x="5827157" y="1396168"/>
                </a:lnTo>
                <a:close/>
                <a:moveTo>
                  <a:pt x="4766818" y="1396168"/>
                </a:moveTo>
                <a:lnTo>
                  <a:pt x="4716997" y="1350281"/>
                </a:lnTo>
                <a:lnTo>
                  <a:pt x="5238706" y="1350281"/>
                </a:lnTo>
                <a:lnTo>
                  <a:pt x="5269726" y="1396168"/>
                </a:lnTo>
                <a:close/>
                <a:moveTo>
                  <a:pt x="4209389" y="1396168"/>
                </a:moveTo>
                <a:lnTo>
                  <a:pt x="4137949" y="1350281"/>
                </a:lnTo>
                <a:lnTo>
                  <a:pt x="4706657" y="1350281"/>
                </a:lnTo>
                <a:lnTo>
                  <a:pt x="4757419" y="1396168"/>
                </a:lnTo>
                <a:close/>
                <a:moveTo>
                  <a:pt x="3667001" y="1396168"/>
                </a:moveTo>
                <a:lnTo>
                  <a:pt x="3574879" y="1350281"/>
                </a:lnTo>
                <a:lnTo>
                  <a:pt x="4127608" y="1350281"/>
                </a:lnTo>
                <a:lnTo>
                  <a:pt x="4199989" y="1396168"/>
                </a:lnTo>
                <a:close/>
                <a:moveTo>
                  <a:pt x="3109571" y="1396168"/>
                </a:moveTo>
                <a:lnTo>
                  <a:pt x="2995829" y="1350281"/>
                </a:lnTo>
                <a:lnTo>
                  <a:pt x="3564539" y="1350281"/>
                </a:lnTo>
                <a:lnTo>
                  <a:pt x="3657600" y="1396168"/>
                </a:lnTo>
                <a:close/>
                <a:moveTo>
                  <a:pt x="2597263" y="1396168"/>
                </a:moveTo>
                <a:lnTo>
                  <a:pt x="2463781" y="1350281"/>
                </a:lnTo>
                <a:lnTo>
                  <a:pt x="2985489" y="1350281"/>
                </a:lnTo>
                <a:lnTo>
                  <a:pt x="3099231" y="1396168"/>
                </a:lnTo>
                <a:close/>
                <a:moveTo>
                  <a:pt x="2039834" y="1396168"/>
                </a:moveTo>
                <a:lnTo>
                  <a:pt x="1884732" y="1350281"/>
                </a:lnTo>
                <a:lnTo>
                  <a:pt x="2453441" y="1350281"/>
                </a:lnTo>
                <a:lnTo>
                  <a:pt x="2586923" y="1396168"/>
                </a:lnTo>
                <a:close/>
                <a:moveTo>
                  <a:pt x="1511545" y="1396168"/>
                </a:moveTo>
                <a:lnTo>
                  <a:pt x="1336702" y="1350281"/>
                </a:lnTo>
                <a:lnTo>
                  <a:pt x="1874390" y="1350281"/>
                </a:lnTo>
                <a:lnTo>
                  <a:pt x="2029493" y="1396168"/>
                </a:lnTo>
                <a:close/>
                <a:moveTo>
                  <a:pt x="955056" y="1396168"/>
                </a:moveTo>
                <a:lnTo>
                  <a:pt x="758592" y="1350281"/>
                </a:lnTo>
                <a:lnTo>
                  <a:pt x="1326362" y="1350281"/>
                </a:lnTo>
                <a:lnTo>
                  <a:pt x="1502146" y="1396168"/>
                </a:lnTo>
                <a:close/>
                <a:moveTo>
                  <a:pt x="442747" y="1396168"/>
                </a:moveTo>
                <a:lnTo>
                  <a:pt x="226544" y="1350281"/>
                </a:lnTo>
                <a:lnTo>
                  <a:pt x="748253" y="1350281"/>
                </a:lnTo>
                <a:lnTo>
                  <a:pt x="944716" y="1396168"/>
                </a:lnTo>
                <a:close/>
                <a:moveTo>
                  <a:pt x="59886" y="1430132"/>
                </a:moveTo>
                <a:lnTo>
                  <a:pt x="0" y="1418292"/>
                </a:lnTo>
                <a:lnTo>
                  <a:pt x="0" y="1419932"/>
                </a:lnTo>
                <a:close/>
                <a:moveTo>
                  <a:pt x="78750" y="1433862"/>
                </a:moveTo>
                <a:lnTo>
                  <a:pt x="81781" y="1433862"/>
                </a:lnTo>
                <a:lnTo>
                  <a:pt x="59886" y="1430132"/>
                </a:lnTo>
                <a:close/>
                <a:moveTo>
                  <a:pt x="0" y="1434680"/>
                </a:moveTo>
                <a:lnTo>
                  <a:pt x="82889" y="1434680"/>
                </a:lnTo>
                <a:lnTo>
                  <a:pt x="78750" y="1433862"/>
                </a:lnTo>
                <a:lnTo>
                  <a:pt x="0" y="1433862"/>
                </a:lnTo>
                <a:close/>
                <a:moveTo>
                  <a:pt x="6894074" y="1436320"/>
                </a:moveTo>
                <a:lnTo>
                  <a:pt x="6921333" y="1396988"/>
                </a:lnTo>
                <a:lnTo>
                  <a:pt x="7424243" y="1396988"/>
                </a:lnTo>
                <a:lnTo>
                  <a:pt x="7380061" y="1436320"/>
                </a:lnTo>
                <a:close/>
                <a:moveTo>
                  <a:pt x="6355445" y="1436320"/>
                </a:moveTo>
                <a:lnTo>
                  <a:pt x="6364844" y="1396988"/>
                </a:lnTo>
                <a:lnTo>
                  <a:pt x="6911934" y="1396988"/>
                </a:lnTo>
                <a:lnTo>
                  <a:pt x="6884673" y="1436320"/>
                </a:lnTo>
                <a:close/>
                <a:moveTo>
                  <a:pt x="5845017" y="1436320"/>
                </a:moveTo>
                <a:lnTo>
                  <a:pt x="5837497" y="1396988"/>
                </a:lnTo>
                <a:lnTo>
                  <a:pt x="6354504" y="1396988"/>
                </a:lnTo>
                <a:lnTo>
                  <a:pt x="6345105" y="1436320"/>
                </a:lnTo>
                <a:close/>
                <a:moveTo>
                  <a:pt x="5306388" y="1436320"/>
                </a:moveTo>
                <a:lnTo>
                  <a:pt x="5280067" y="1396988"/>
                </a:lnTo>
                <a:lnTo>
                  <a:pt x="5827157" y="1396988"/>
                </a:lnTo>
                <a:lnTo>
                  <a:pt x="5835616" y="1436320"/>
                </a:lnTo>
                <a:close/>
                <a:moveTo>
                  <a:pt x="4811939" y="1436320"/>
                </a:moveTo>
                <a:lnTo>
                  <a:pt x="4768699" y="1396988"/>
                </a:lnTo>
                <a:lnTo>
                  <a:pt x="5270668" y="1396988"/>
                </a:lnTo>
                <a:lnTo>
                  <a:pt x="5297928" y="1436320"/>
                </a:lnTo>
                <a:close/>
                <a:moveTo>
                  <a:pt x="4272371" y="1436320"/>
                </a:moveTo>
                <a:lnTo>
                  <a:pt x="4211269" y="1396988"/>
                </a:lnTo>
                <a:lnTo>
                  <a:pt x="4758359" y="1396988"/>
                </a:lnTo>
                <a:lnTo>
                  <a:pt x="4801600" y="1436320"/>
                </a:lnTo>
                <a:close/>
                <a:moveTo>
                  <a:pt x="3747842" y="1436320"/>
                </a:moveTo>
                <a:lnTo>
                  <a:pt x="3669821" y="1396988"/>
                </a:lnTo>
                <a:lnTo>
                  <a:pt x="4201870" y="1396988"/>
                </a:lnTo>
                <a:lnTo>
                  <a:pt x="4262970" y="1436320"/>
                </a:lnTo>
                <a:close/>
                <a:moveTo>
                  <a:pt x="91182" y="1436320"/>
                </a:moveTo>
                <a:lnTo>
                  <a:pt x="93986" y="1436320"/>
                </a:lnTo>
                <a:lnTo>
                  <a:pt x="85541" y="1434680"/>
                </a:lnTo>
                <a:lnTo>
                  <a:pt x="82889" y="1434680"/>
                </a:lnTo>
                <a:close/>
                <a:moveTo>
                  <a:pt x="288203" y="1474832"/>
                </a:moveTo>
                <a:lnTo>
                  <a:pt x="292345" y="1474832"/>
                </a:lnTo>
                <a:lnTo>
                  <a:pt x="98207" y="1437139"/>
                </a:lnTo>
                <a:lnTo>
                  <a:pt x="94942" y="1437139"/>
                </a:lnTo>
                <a:close/>
                <a:moveTo>
                  <a:pt x="0" y="1475651"/>
                </a:moveTo>
                <a:lnTo>
                  <a:pt x="292404" y="1475651"/>
                </a:lnTo>
                <a:lnTo>
                  <a:pt x="288203" y="1474832"/>
                </a:lnTo>
                <a:lnTo>
                  <a:pt x="0" y="1474832"/>
                </a:lnTo>
                <a:close/>
                <a:moveTo>
                  <a:pt x="10899478" y="1476471"/>
                </a:moveTo>
                <a:lnTo>
                  <a:pt x="11071502" y="1436320"/>
                </a:lnTo>
                <a:lnTo>
                  <a:pt x="11075261" y="1436320"/>
                </a:lnTo>
                <a:lnTo>
                  <a:pt x="11244464" y="1396988"/>
                </a:lnTo>
                <a:lnTo>
                  <a:pt x="11746432" y="1396988"/>
                </a:lnTo>
                <a:lnTo>
                  <a:pt x="11561249" y="1436320"/>
                </a:lnTo>
                <a:lnTo>
                  <a:pt x="11556550" y="1436320"/>
                </a:lnTo>
                <a:lnTo>
                  <a:pt x="11367607" y="1476471"/>
                </a:lnTo>
                <a:close/>
                <a:moveTo>
                  <a:pt x="10379650" y="1476471"/>
                </a:moveTo>
                <a:lnTo>
                  <a:pt x="10532873" y="1436320"/>
                </a:lnTo>
                <a:lnTo>
                  <a:pt x="10535693" y="1436320"/>
                </a:lnTo>
                <a:lnTo>
                  <a:pt x="10687035" y="1396988"/>
                </a:lnTo>
                <a:lnTo>
                  <a:pt x="11234124" y="1396988"/>
                </a:lnTo>
                <a:lnTo>
                  <a:pt x="11064921" y="1436320"/>
                </a:lnTo>
                <a:lnTo>
                  <a:pt x="11062101" y="1436320"/>
                </a:lnTo>
                <a:lnTo>
                  <a:pt x="10890079" y="1476471"/>
                </a:lnTo>
                <a:close/>
                <a:moveTo>
                  <a:pt x="9887083" y="1476471"/>
                </a:moveTo>
                <a:lnTo>
                  <a:pt x="10022444" y="1436320"/>
                </a:lnTo>
                <a:lnTo>
                  <a:pt x="10026204" y="1436320"/>
                </a:lnTo>
                <a:lnTo>
                  <a:pt x="10159686" y="1396988"/>
                </a:lnTo>
                <a:lnTo>
                  <a:pt x="10676696" y="1396988"/>
                </a:lnTo>
                <a:lnTo>
                  <a:pt x="10526293" y="1436320"/>
                </a:lnTo>
                <a:lnTo>
                  <a:pt x="10522533" y="1436320"/>
                </a:lnTo>
                <a:lnTo>
                  <a:pt x="10369310" y="1476471"/>
                </a:lnTo>
                <a:close/>
                <a:moveTo>
                  <a:pt x="9367254" y="1476471"/>
                </a:moveTo>
                <a:lnTo>
                  <a:pt x="9484756" y="1436320"/>
                </a:lnTo>
                <a:lnTo>
                  <a:pt x="9486635" y="1436320"/>
                </a:lnTo>
                <a:lnTo>
                  <a:pt x="9602257" y="1396988"/>
                </a:lnTo>
                <a:lnTo>
                  <a:pt x="10149345" y="1396988"/>
                </a:lnTo>
                <a:lnTo>
                  <a:pt x="10015864" y="1436320"/>
                </a:lnTo>
                <a:lnTo>
                  <a:pt x="10013044" y="1436320"/>
                </a:lnTo>
                <a:lnTo>
                  <a:pt x="9877683" y="1476471"/>
                </a:lnTo>
                <a:close/>
                <a:moveTo>
                  <a:pt x="8889726" y="1476471"/>
                </a:moveTo>
                <a:lnTo>
                  <a:pt x="8990307" y="1436320"/>
                </a:lnTo>
                <a:lnTo>
                  <a:pt x="8992187" y="1436320"/>
                </a:lnTo>
                <a:lnTo>
                  <a:pt x="9090889" y="1396988"/>
                </a:lnTo>
                <a:lnTo>
                  <a:pt x="9592858" y="1396988"/>
                </a:lnTo>
                <a:lnTo>
                  <a:pt x="9478175" y="1436320"/>
                </a:lnTo>
                <a:lnTo>
                  <a:pt x="9475355" y="1436320"/>
                </a:lnTo>
                <a:lnTo>
                  <a:pt x="9357853" y="1476471"/>
                </a:lnTo>
                <a:close/>
                <a:moveTo>
                  <a:pt x="8369897" y="1476471"/>
                </a:moveTo>
                <a:lnTo>
                  <a:pt x="8450739" y="1436320"/>
                </a:lnTo>
                <a:lnTo>
                  <a:pt x="8452619" y="1436320"/>
                </a:lnTo>
                <a:lnTo>
                  <a:pt x="8533460" y="1396988"/>
                </a:lnTo>
                <a:lnTo>
                  <a:pt x="9080549" y="1396988"/>
                </a:lnTo>
                <a:lnTo>
                  <a:pt x="8981847" y="1436320"/>
                </a:lnTo>
                <a:lnTo>
                  <a:pt x="8979967" y="1436320"/>
                </a:lnTo>
                <a:lnTo>
                  <a:pt x="8880326" y="1476471"/>
                </a:lnTo>
                <a:close/>
                <a:moveTo>
                  <a:pt x="7863229" y="1476471"/>
                </a:moveTo>
                <a:lnTo>
                  <a:pt x="7927150" y="1436320"/>
                </a:lnTo>
                <a:lnTo>
                  <a:pt x="7928091" y="1436320"/>
                </a:lnTo>
                <a:lnTo>
                  <a:pt x="7991072" y="1396988"/>
                </a:lnTo>
                <a:lnTo>
                  <a:pt x="8523121" y="1396988"/>
                </a:lnTo>
                <a:lnTo>
                  <a:pt x="8443219" y="1436320"/>
                </a:lnTo>
                <a:lnTo>
                  <a:pt x="8441338" y="1436320"/>
                </a:lnTo>
                <a:lnTo>
                  <a:pt x="8359558" y="1476471"/>
                </a:lnTo>
                <a:close/>
                <a:moveTo>
                  <a:pt x="7343401" y="1476471"/>
                </a:moveTo>
                <a:lnTo>
                  <a:pt x="7388521" y="1436320"/>
                </a:lnTo>
                <a:lnTo>
                  <a:pt x="7389462" y="1436320"/>
                </a:lnTo>
                <a:lnTo>
                  <a:pt x="7433642" y="1396988"/>
                </a:lnTo>
                <a:lnTo>
                  <a:pt x="7980732" y="1396988"/>
                </a:lnTo>
                <a:lnTo>
                  <a:pt x="7918690" y="1436320"/>
                </a:lnTo>
                <a:lnTo>
                  <a:pt x="7916811" y="1436320"/>
                </a:lnTo>
                <a:lnTo>
                  <a:pt x="7853829" y="1476471"/>
                </a:lnTo>
                <a:close/>
                <a:moveTo>
                  <a:pt x="3308855" y="1476471"/>
                </a:moveTo>
                <a:lnTo>
                  <a:pt x="3210153" y="1436320"/>
                </a:lnTo>
                <a:lnTo>
                  <a:pt x="3209213" y="1436320"/>
                </a:lnTo>
                <a:lnTo>
                  <a:pt x="3111452" y="1396988"/>
                </a:lnTo>
                <a:lnTo>
                  <a:pt x="3659481" y="1396988"/>
                </a:lnTo>
                <a:lnTo>
                  <a:pt x="3738442" y="1436320"/>
                </a:lnTo>
                <a:lnTo>
                  <a:pt x="3739381" y="1436320"/>
                </a:lnTo>
                <a:lnTo>
                  <a:pt x="3820223" y="1476471"/>
                </a:lnTo>
                <a:close/>
                <a:moveTo>
                  <a:pt x="2832267" y="1476471"/>
                </a:moveTo>
                <a:lnTo>
                  <a:pt x="2716646" y="1436320"/>
                </a:lnTo>
                <a:lnTo>
                  <a:pt x="2713825" y="1436320"/>
                </a:lnTo>
                <a:lnTo>
                  <a:pt x="2600084" y="1396988"/>
                </a:lnTo>
                <a:lnTo>
                  <a:pt x="3102051" y="1396988"/>
                </a:lnTo>
                <a:lnTo>
                  <a:pt x="3199813" y="1436320"/>
                </a:lnTo>
                <a:lnTo>
                  <a:pt x="3201694" y="1436320"/>
                </a:lnTo>
                <a:lnTo>
                  <a:pt x="3300394" y="1476471"/>
                </a:lnTo>
                <a:close/>
                <a:moveTo>
                  <a:pt x="2310559" y="1476471"/>
                </a:moveTo>
                <a:lnTo>
                  <a:pt x="2176136" y="1436320"/>
                </a:lnTo>
                <a:lnTo>
                  <a:pt x="2174256" y="1436320"/>
                </a:lnTo>
                <a:lnTo>
                  <a:pt x="2041714" y="1396988"/>
                </a:lnTo>
                <a:lnTo>
                  <a:pt x="2588804" y="1396988"/>
                </a:lnTo>
                <a:lnTo>
                  <a:pt x="2703485" y="1436320"/>
                </a:lnTo>
                <a:lnTo>
                  <a:pt x="2705364" y="1436320"/>
                </a:lnTo>
                <a:lnTo>
                  <a:pt x="2821927" y="1476471"/>
                </a:lnTo>
                <a:close/>
                <a:moveTo>
                  <a:pt x="1819870" y="1476471"/>
                </a:moveTo>
                <a:lnTo>
                  <a:pt x="1667587" y="1436320"/>
                </a:lnTo>
                <a:lnTo>
                  <a:pt x="1664767" y="1436320"/>
                </a:lnTo>
                <a:lnTo>
                  <a:pt x="1515305" y="1396988"/>
                </a:lnTo>
                <a:lnTo>
                  <a:pt x="2032313" y="1396988"/>
                </a:lnTo>
                <a:lnTo>
                  <a:pt x="2164856" y="1436320"/>
                </a:lnTo>
                <a:lnTo>
                  <a:pt x="2167677" y="1436320"/>
                </a:lnTo>
                <a:lnTo>
                  <a:pt x="2302099" y="1476471"/>
                </a:lnTo>
                <a:close/>
                <a:moveTo>
                  <a:pt x="1299101" y="1476471"/>
                </a:moveTo>
                <a:lnTo>
                  <a:pt x="1128959" y="1436320"/>
                </a:lnTo>
                <a:lnTo>
                  <a:pt x="1126138" y="1436320"/>
                </a:lnTo>
                <a:lnTo>
                  <a:pt x="958816" y="1396988"/>
                </a:lnTo>
                <a:lnTo>
                  <a:pt x="1505904" y="1396988"/>
                </a:lnTo>
                <a:lnTo>
                  <a:pt x="1655368" y="1436320"/>
                </a:lnTo>
                <a:lnTo>
                  <a:pt x="1658188" y="1436320"/>
                </a:lnTo>
                <a:lnTo>
                  <a:pt x="1810471" y="1476471"/>
                </a:lnTo>
                <a:close/>
                <a:moveTo>
                  <a:pt x="820634" y="1476471"/>
                </a:moveTo>
                <a:lnTo>
                  <a:pt x="633570" y="1436320"/>
                </a:lnTo>
                <a:lnTo>
                  <a:pt x="630750" y="1436320"/>
                </a:lnTo>
                <a:lnTo>
                  <a:pt x="445567" y="1396988"/>
                </a:lnTo>
                <a:lnTo>
                  <a:pt x="948476" y="1396988"/>
                </a:lnTo>
                <a:lnTo>
                  <a:pt x="1116739" y="1436320"/>
                </a:lnTo>
                <a:lnTo>
                  <a:pt x="1118618" y="1436320"/>
                </a:lnTo>
                <a:lnTo>
                  <a:pt x="1289701" y="1476471"/>
                </a:lnTo>
                <a:close/>
                <a:moveTo>
                  <a:pt x="300805" y="1477290"/>
                </a:moveTo>
                <a:lnTo>
                  <a:pt x="303645" y="1477290"/>
                </a:lnTo>
                <a:lnTo>
                  <a:pt x="295165" y="1475651"/>
                </a:lnTo>
                <a:lnTo>
                  <a:pt x="292404" y="1475651"/>
                </a:lnTo>
                <a:close/>
                <a:moveTo>
                  <a:pt x="11206863" y="1512525"/>
                </a:moveTo>
                <a:lnTo>
                  <a:pt x="11374186" y="1477290"/>
                </a:lnTo>
                <a:lnTo>
                  <a:pt x="11377007" y="1477290"/>
                </a:lnTo>
                <a:lnTo>
                  <a:pt x="11565950" y="1437139"/>
                </a:lnTo>
                <a:lnTo>
                  <a:pt x="12095178" y="1437139"/>
                </a:lnTo>
                <a:lnTo>
                  <a:pt x="11887434" y="1477290"/>
                </a:lnTo>
                <a:lnTo>
                  <a:pt x="11884616" y="1477290"/>
                </a:lnTo>
                <a:lnTo>
                  <a:pt x="11701312" y="1512525"/>
                </a:lnTo>
                <a:close/>
                <a:moveTo>
                  <a:pt x="10744375" y="1512525"/>
                </a:moveTo>
                <a:lnTo>
                  <a:pt x="10896659" y="1477290"/>
                </a:lnTo>
                <a:lnTo>
                  <a:pt x="11363847" y="1477290"/>
                </a:lnTo>
                <a:lnTo>
                  <a:pt x="11197463" y="1512525"/>
                </a:lnTo>
                <a:close/>
                <a:moveTo>
                  <a:pt x="10241468" y="1512525"/>
                </a:moveTo>
                <a:lnTo>
                  <a:pt x="10376830" y="1477290"/>
                </a:lnTo>
                <a:lnTo>
                  <a:pt x="10887258" y="1477290"/>
                </a:lnTo>
                <a:lnTo>
                  <a:pt x="10735915" y="1512525"/>
                </a:lnTo>
                <a:close/>
                <a:moveTo>
                  <a:pt x="9764881" y="1512525"/>
                </a:moveTo>
                <a:lnTo>
                  <a:pt x="9885202" y="1477290"/>
                </a:lnTo>
                <a:lnTo>
                  <a:pt x="10367430" y="1477290"/>
                </a:lnTo>
                <a:lnTo>
                  <a:pt x="10232068" y="1512525"/>
                </a:lnTo>
                <a:close/>
                <a:moveTo>
                  <a:pt x="9261972" y="1512525"/>
                </a:moveTo>
                <a:lnTo>
                  <a:pt x="9365373" y="1477290"/>
                </a:lnTo>
                <a:lnTo>
                  <a:pt x="9875801" y="1477290"/>
                </a:lnTo>
                <a:lnTo>
                  <a:pt x="9756421" y="1512525"/>
                </a:lnTo>
                <a:close/>
                <a:moveTo>
                  <a:pt x="8799485" y="1512525"/>
                </a:moveTo>
                <a:lnTo>
                  <a:pt x="8887845" y="1477290"/>
                </a:lnTo>
                <a:lnTo>
                  <a:pt x="9355974" y="1477290"/>
                </a:lnTo>
                <a:lnTo>
                  <a:pt x="9252571" y="1512525"/>
                </a:lnTo>
                <a:close/>
                <a:moveTo>
                  <a:pt x="8295637" y="1512525"/>
                </a:moveTo>
                <a:lnTo>
                  <a:pt x="8368018" y="1477290"/>
                </a:lnTo>
                <a:lnTo>
                  <a:pt x="8878446" y="1477290"/>
                </a:lnTo>
                <a:lnTo>
                  <a:pt x="8790084" y="1512525"/>
                </a:lnTo>
                <a:close/>
                <a:moveTo>
                  <a:pt x="7805888" y="1512525"/>
                </a:moveTo>
                <a:lnTo>
                  <a:pt x="7862289" y="1477290"/>
                </a:lnTo>
                <a:lnTo>
                  <a:pt x="8357677" y="1477290"/>
                </a:lnTo>
                <a:lnTo>
                  <a:pt x="8286236" y="1512525"/>
                </a:lnTo>
                <a:close/>
                <a:moveTo>
                  <a:pt x="7302980" y="1512525"/>
                </a:moveTo>
                <a:lnTo>
                  <a:pt x="7342460" y="1477290"/>
                </a:lnTo>
                <a:lnTo>
                  <a:pt x="7852890" y="1477290"/>
                </a:lnTo>
                <a:lnTo>
                  <a:pt x="7797428" y="1512525"/>
                </a:lnTo>
                <a:close/>
                <a:moveTo>
                  <a:pt x="6840493" y="1512525"/>
                </a:moveTo>
                <a:lnTo>
                  <a:pt x="6864933" y="1477290"/>
                </a:lnTo>
                <a:lnTo>
                  <a:pt x="6865873" y="1477290"/>
                </a:lnTo>
                <a:lnTo>
                  <a:pt x="6894074" y="1437139"/>
                </a:lnTo>
                <a:lnTo>
                  <a:pt x="7379122" y="1437139"/>
                </a:lnTo>
                <a:lnTo>
                  <a:pt x="7334001" y="1477290"/>
                </a:lnTo>
                <a:lnTo>
                  <a:pt x="7333061" y="1477290"/>
                </a:lnTo>
                <a:lnTo>
                  <a:pt x="7293581" y="1512525"/>
                </a:lnTo>
                <a:close/>
                <a:moveTo>
                  <a:pt x="6336644" y="1512525"/>
                </a:moveTo>
                <a:lnTo>
                  <a:pt x="6345105" y="1477290"/>
                </a:lnTo>
                <a:lnTo>
                  <a:pt x="6354504" y="1437139"/>
                </a:lnTo>
                <a:lnTo>
                  <a:pt x="6883733" y="1437139"/>
                </a:lnTo>
                <a:lnTo>
                  <a:pt x="6855533" y="1477290"/>
                </a:lnTo>
                <a:lnTo>
                  <a:pt x="6831093" y="1512525"/>
                </a:lnTo>
                <a:close/>
                <a:moveTo>
                  <a:pt x="5860057" y="1512525"/>
                </a:moveTo>
                <a:lnTo>
                  <a:pt x="5853477" y="1477290"/>
                </a:lnTo>
                <a:lnTo>
                  <a:pt x="5852536" y="1477290"/>
                </a:lnTo>
                <a:lnTo>
                  <a:pt x="5845017" y="1437139"/>
                </a:lnTo>
                <a:lnTo>
                  <a:pt x="6345105" y="1437139"/>
                </a:lnTo>
                <a:lnTo>
                  <a:pt x="6335704" y="1477290"/>
                </a:lnTo>
                <a:lnTo>
                  <a:pt x="6327244" y="1512525"/>
                </a:lnTo>
                <a:close/>
                <a:moveTo>
                  <a:pt x="5357149" y="1512525"/>
                </a:moveTo>
                <a:lnTo>
                  <a:pt x="5333648" y="1477290"/>
                </a:lnTo>
                <a:lnTo>
                  <a:pt x="5332708" y="1477290"/>
                </a:lnTo>
                <a:lnTo>
                  <a:pt x="5306388" y="1437139"/>
                </a:lnTo>
                <a:lnTo>
                  <a:pt x="5835616" y="1437139"/>
                </a:lnTo>
                <a:lnTo>
                  <a:pt x="5843136" y="1477290"/>
                </a:lnTo>
                <a:lnTo>
                  <a:pt x="5844076" y="1477290"/>
                </a:lnTo>
                <a:lnTo>
                  <a:pt x="5851597" y="1512525"/>
                </a:lnTo>
                <a:close/>
                <a:moveTo>
                  <a:pt x="4894661" y="1512525"/>
                </a:moveTo>
                <a:lnTo>
                  <a:pt x="4856119" y="1477290"/>
                </a:lnTo>
                <a:lnTo>
                  <a:pt x="4855180" y="1477290"/>
                </a:lnTo>
                <a:lnTo>
                  <a:pt x="4811939" y="1437139"/>
                </a:lnTo>
                <a:lnTo>
                  <a:pt x="5296987" y="1437139"/>
                </a:lnTo>
                <a:lnTo>
                  <a:pt x="5323308" y="1477290"/>
                </a:lnTo>
                <a:lnTo>
                  <a:pt x="5324248" y="1477290"/>
                </a:lnTo>
                <a:lnTo>
                  <a:pt x="5348689" y="1512525"/>
                </a:lnTo>
                <a:close/>
                <a:moveTo>
                  <a:pt x="4390812" y="1512525"/>
                </a:moveTo>
                <a:lnTo>
                  <a:pt x="4336292" y="1477290"/>
                </a:lnTo>
                <a:lnTo>
                  <a:pt x="4335351" y="1477290"/>
                </a:lnTo>
                <a:lnTo>
                  <a:pt x="4273311" y="1437139"/>
                </a:lnTo>
                <a:lnTo>
                  <a:pt x="4802540" y="1437139"/>
                </a:lnTo>
                <a:lnTo>
                  <a:pt x="4845779" y="1477290"/>
                </a:lnTo>
                <a:lnTo>
                  <a:pt x="4846720" y="1477290"/>
                </a:lnTo>
                <a:lnTo>
                  <a:pt x="4885261" y="1512525"/>
                </a:lnTo>
                <a:close/>
                <a:moveTo>
                  <a:pt x="3901065" y="1512525"/>
                </a:moveTo>
                <a:lnTo>
                  <a:pt x="3830563" y="1477290"/>
                </a:lnTo>
                <a:lnTo>
                  <a:pt x="3829624" y="1477290"/>
                </a:lnTo>
                <a:lnTo>
                  <a:pt x="3749722" y="1437139"/>
                </a:lnTo>
                <a:lnTo>
                  <a:pt x="4263911" y="1437139"/>
                </a:lnTo>
                <a:lnTo>
                  <a:pt x="4325952" y="1477290"/>
                </a:lnTo>
                <a:lnTo>
                  <a:pt x="4326891" y="1477290"/>
                </a:lnTo>
                <a:lnTo>
                  <a:pt x="4381412" y="1512525"/>
                </a:lnTo>
                <a:close/>
                <a:moveTo>
                  <a:pt x="3398156" y="1512525"/>
                </a:moveTo>
                <a:lnTo>
                  <a:pt x="3310735" y="1477290"/>
                </a:lnTo>
                <a:lnTo>
                  <a:pt x="3821163" y="1477290"/>
                </a:lnTo>
                <a:lnTo>
                  <a:pt x="3892605" y="1512525"/>
                </a:lnTo>
                <a:close/>
                <a:moveTo>
                  <a:pt x="2935668" y="1512525"/>
                </a:moveTo>
                <a:lnTo>
                  <a:pt x="2833208" y="1477290"/>
                </a:lnTo>
                <a:lnTo>
                  <a:pt x="3301335" y="1477290"/>
                </a:lnTo>
                <a:lnTo>
                  <a:pt x="3388756" y="1512525"/>
                </a:lnTo>
                <a:close/>
                <a:moveTo>
                  <a:pt x="2432760" y="1512525"/>
                </a:moveTo>
                <a:lnTo>
                  <a:pt x="2314318" y="1477290"/>
                </a:lnTo>
                <a:lnTo>
                  <a:pt x="2824747" y="1477290"/>
                </a:lnTo>
                <a:lnTo>
                  <a:pt x="2927209" y="1512525"/>
                </a:lnTo>
                <a:close/>
                <a:moveTo>
                  <a:pt x="187369" y="1546940"/>
                </a:moveTo>
                <a:lnTo>
                  <a:pt x="188004" y="1546940"/>
                </a:lnTo>
                <a:lnTo>
                  <a:pt x="112229" y="1533400"/>
                </a:lnTo>
                <a:close/>
                <a:moveTo>
                  <a:pt x="2091535" y="1547760"/>
                </a:moveTo>
                <a:lnTo>
                  <a:pt x="1958993" y="1512525"/>
                </a:lnTo>
                <a:lnTo>
                  <a:pt x="1956173" y="1512525"/>
                </a:lnTo>
                <a:lnTo>
                  <a:pt x="1822690" y="1477290"/>
                </a:lnTo>
                <a:lnTo>
                  <a:pt x="2304918" y="1477290"/>
                </a:lnTo>
                <a:lnTo>
                  <a:pt x="2423360" y="1512525"/>
                </a:lnTo>
                <a:lnTo>
                  <a:pt x="2426181" y="1512525"/>
                </a:lnTo>
                <a:lnTo>
                  <a:pt x="2543683" y="1547760"/>
                </a:lnTo>
                <a:close/>
                <a:moveTo>
                  <a:pt x="1605547" y="1547760"/>
                </a:moveTo>
                <a:lnTo>
                  <a:pt x="1456084" y="1512525"/>
                </a:lnTo>
                <a:lnTo>
                  <a:pt x="1453265" y="1512525"/>
                </a:lnTo>
                <a:lnTo>
                  <a:pt x="1302862" y="1477290"/>
                </a:lnTo>
                <a:lnTo>
                  <a:pt x="1813290" y="1477290"/>
                </a:lnTo>
                <a:lnTo>
                  <a:pt x="1947712" y="1512525"/>
                </a:lnTo>
                <a:lnTo>
                  <a:pt x="1949592" y="1512525"/>
                </a:lnTo>
                <a:lnTo>
                  <a:pt x="2083074" y="1547760"/>
                </a:lnTo>
                <a:close/>
                <a:moveTo>
                  <a:pt x="1157159" y="1547760"/>
                </a:moveTo>
                <a:lnTo>
                  <a:pt x="993597" y="1512525"/>
                </a:lnTo>
                <a:lnTo>
                  <a:pt x="990776" y="1512525"/>
                </a:lnTo>
                <a:lnTo>
                  <a:pt x="824394" y="1477290"/>
                </a:lnTo>
                <a:lnTo>
                  <a:pt x="1293462" y="1477290"/>
                </a:lnTo>
                <a:lnTo>
                  <a:pt x="1443864" y="1512525"/>
                </a:lnTo>
                <a:lnTo>
                  <a:pt x="1446684" y="1512525"/>
                </a:lnTo>
                <a:lnTo>
                  <a:pt x="1596147" y="1547760"/>
                </a:lnTo>
                <a:close/>
                <a:moveTo>
                  <a:pt x="10745316" y="1610035"/>
                </a:moveTo>
                <a:lnTo>
                  <a:pt x="10891018" y="1578898"/>
                </a:lnTo>
                <a:lnTo>
                  <a:pt x="10892898" y="1578898"/>
                </a:lnTo>
                <a:lnTo>
                  <a:pt x="11035781" y="1548579"/>
                </a:lnTo>
                <a:lnTo>
                  <a:pt x="11038602" y="1548579"/>
                </a:lnTo>
                <a:lnTo>
                  <a:pt x="11204043" y="1513345"/>
                </a:lnTo>
                <a:lnTo>
                  <a:pt x="11697552" y="1513345"/>
                </a:lnTo>
                <a:lnTo>
                  <a:pt x="11517069" y="1548579"/>
                </a:lnTo>
                <a:lnTo>
                  <a:pt x="11513309" y="1548579"/>
                </a:lnTo>
                <a:lnTo>
                  <a:pt x="11357266" y="1578898"/>
                </a:lnTo>
                <a:lnTo>
                  <a:pt x="11354446" y="1578898"/>
                </a:lnTo>
                <a:lnTo>
                  <a:pt x="11194644" y="1610035"/>
                </a:lnTo>
                <a:close/>
                <a:moveTo>
                  <a:pt x="10324190" y="1610035"/>
                </a:moveTo>
                <a:lnTo>
                  <a:pt x="10456731" y="1578898"/>
                </a:lnTo>
                <a:lnTo>
                  <a:pt x="10459551" y="1578898"/>
                </a:lnTo>
                <a:lnTo>
                  <a:pt x="10589274" y="1548579"/>
                </a:lnTo>
                <a:lnTo>
                  <a:pt x="10591153" y="1548579"/>
                </a:lnTo>
                <a:lnTo>
                  <a:pt x="10741556" y="1513345"/>
                </a:lnTo>
                <a:lnTo>
                  <a:pt x="11195583" y="1513345"/>
                </a:lnTo>
                <a:lnTo>
                  <a:pt x="11030141" y="1548579"/>
                </a:lnTo>
                <a:lnTo>
                  <a:pt x="11027320" y="1548579"/>
                </a:lnTo>
                <a:lnTo>
                  <a:pt x="10885378" y="1578898"/>
                </a:lnTo>
                <a:lnTo>
                  <a:pt x="10882557" y="1578898"/>
                </a:lnTo>
                <a:lnTo>
                  <a:pt x="10736855" y="1610035"/>
                </a:lnTo>
                <a:close/>
                <a:moveTo>
                  <a:pt x="9865461" y="1610035"/>
                </a:moveTo>
                <a:lnTo>
                  <a:pt x="9983903" y="1578898"/>
                </a:lnTo>
                <a:lnTo>
                  <a:pt x="9986724" y="1578898"/>
                </a:lnTo>
                <a:lnTo>
                  <a:pt x="10103286" y="1548579"/>
                </a:lnTo>
                <a:lnTo>
                  <a:pt x="10104226" y="1548579"/>
                </a:lnTo>
                <a:lnTo>
                  <a:pt x="10238648" y="1513345"/>
                </a:lnTo>
                <a:lnTo>
                  <a:pt x="10733096" y="1513345"/>
                </a:lnTo>
                <a:lnTo>
                  <a:pt x="10582694" y="1548579"/>
                </a:lnTo>
                <a:lnTo>
                  <a:pt x="10580813" y="1548579"/>
                </a:lnTo>
                <a:lnTo>
                  <a:pt x="10451092" y="1578898"/>
                </a:lnTo>
                <a:lnTo>
                  <a:pt x="10447332" y="1578898"/>
                </a:lnTo>
                <a:lnTo>
                  <a:pt x="10314789" y="1610035"/>
                </a:lnTo>
                <a:close/>
                <a:moveTo>
                  <a:pt x="9432115" y="1610035"/>
                </a:moveTo>
                <a:lnTo>
                  <a:pt x="9537396" y="1578898"/>
                </a:lnTo>
                <a:lnTo>
                  <a:pt x="9539276" y="1578898"/>
                </a:lnTo>
                <a:lnTo>
                  <a:pt x="9642679" y="1548579"/>
                </a:lnTo>
                <a:lnTo>
                  <a:pt x="9644558" y="1548579"/>
                </a:lnTo>
                <a:lnTo>
                  <a:pt x="9762999" y="1513345"/>
                </a:lnTo>
                <a:lnTo>
                  <a:pt x="10230189" y="1513345"/>
                </a:lnTo>
                <a:lnTo>
                  <a:pt x="10096705" y="1548579"/>
                </a:lnTo>
                <a:lnTo>
                  <a:pt x="10093886" y="1548579"/>
                </a:lnTo>
                <a:lnTo>
                  <a:pt x="9978263" y="1578898"/>
                </a:lnTo>
                <a:lnTo>
                  <a:pt x="9975443" y="1578898"/>
                </a:lnTo>
                <a:lnTo>
                  <a:pt x="9857001" y="1610035"/>
                </a:lnTo>
                <a:close/>
                <a:moveTo>
                  <a:pt x="8975267" y="1610035"/>
                </a:moveTo>
                <a:lnTo>
                  <a:pt x="9065509" y="1578898"/>
                </a:lnTo>
                <a:lnTo>
                  <a:pt x="9067388" y="1578898"/>
                </a:lnTo>
                <a:lnTo>
                  <a:pt x="9155750" y="1548579"/>
                </a:lnTo>
                <a:lnTo>
                  <a:pt x="9157631" y="1548579"/>
                </a:lnTo>
                <a:lnTo>
                  <a:pt x="9260091" y="1513345"/>
                </a:lnTo>
                <a:lnTo>
                  <a:pt x="9754540" y="1513345"/>
                </a:lnTo>
                <a:lnTo>
                  <a:pt x="9636098" y="1548579"/>
                </a:lnTo>
                <a:lnTo>
                  <a:pt x="9634218" y="1548579"/>
                </a:lnTo>
                <a:lnTo>
                  <a:pt x="9531756" y="1578898"/>
                </a:lnTo>
                <a:lnTo>
                  <a:pt x="9528936" y="1578898"/>
                </a:lnTo>
                <a:lnTo>
                  <a:pt x="9424594" y="1610035"/>
                </a:lnTo>
                <a:close/>
                <a:moveTo>
                  <a:pt x="8554140" y="1610035"/>
                </a:moveTo>
                <a:lnTo>
                  <a:pt x="8631222" y="1578898"/>
                </a:lnTo>
                <a:lnTo>
                  <a:pt x="8633102" y="1578898"/>
                </a:lnTo>
                <a:lnTo>
                  <a:pt x="8708303" y="1548579"/>
                </a:lnTo>
                <a:lnTo>
                  <a:pt x="8710182" y="1548579"/>
                </a:lnTo>
                <a:lnTo>
                  <a:pt x="8797605" y="1513345"/>
                </a:lnTo>
                <a:lnTo>
                  <a:pt x="9251632" y="1513345"/>
                </a:lnTo>
                <a:lnTo>
                  <a:pt x="9149170" y="1548579"/>
                </a:lnTo>
                <a:lnTo>
                  <a:pt x="9146350" y="1548579"/>
                </a:lnTo>
                <a:lnTo>
                  <a:pt x="9058929" y="1578898"/>
                </a:lnTo>
                <a:lnTo>
                  <a:pt x="9057048" y="1578898"/>
                </a:lnTo>
                <a:lnTo>
                  <a:pt x="8966808" y="1610035"/>
                </a:lnTo>
                <a:close/>
                <a:moveTo>
                  <a:pt x="8096353" y="1610035"/>
                </a:moveTo>
                <a:lnTo>
                  <a:pt x="8159334" y="1578898"/>
                </a:lnTo>
                <a:lnTo>
                  <a:pt x="8160274" y="1578898"/>
                </a:lnTo>
                <a:lnTo>
                  <a:pt x="8222316" y="1548579"/>
                </a:lnTo>
                <a:lnTo>
                  <a:pt x="8223255" y="1548579"/>
                </a:lnTo>
                <a:lnTo>
                  <a:pt x="8294696" y="1513345"/>
                </a:lnTo>
                <a:lnTo>
                  <a:pt x="8789145" y="1513345"/>
                </a:lnTo>
                <a:lnTo>
                  <a:pt x="8701723" y="1548579"/>
                </a:lnTo>
                <a:lnTo>
                  <a:pt x="8699842" y="1548579"/>
                </a:lnTo>
                <a:lnTo>
                  <a:pt x="8624641" y="1578898"/>
                </a:lnTo>
                <a:lnTo>
                  <a:pt x="8622762" y="1578898"/>
                </a:lnTo>
                <a:lnTo>
                  <a:pt x="8545680" y="1610035"/>
                </a:lnTo>
                <a:close/>
                <a:moveTo>
                  <a:pt x="7650787" y="1610035"/>
                </a:moveTo>
                <a:lnTo>
                  <a:pt x="7699666" y="1578898"/>
                </a:lnTo>
                <a:lnTo>
                  <a:pt x="7700606" y="1578898"/>
                </a:lnTo>
                <a:lnTo>
                  <a:pt x="7748547" y="1548579"/>
                </a:lnTo>
                <a:lnTo>
                  <a:pt x="7749487" y="1548579"/>
                </a:lnTo>
                <a:lnTo>
                  <a:pt x="7804948" y="1513345"/>
                </a:lnTo>
                <a:lnTo>
                  <a:pt x="8285297" y="1513345"/>
                </a:lnTo>
                <a:lnTo>
                  <a:pt x="8214796" y="1548579"/>
                </a:lnTo>
                <a:lnTo>
                  <a:pt x="8212915" y="1548579"/>
                </a:lnTo>
                <a:lnTo>
                  <a:pt x="8151814" y="1578898"/>
                </a:lnTo>
                <a:lnTo>
                  <a:pt x="8150874" y="1578898"/>
                </a:lnTo>
                <a:lnTo>
                  <a:pt x="8087893" y="1610035"/>
                </a:lnTo>
                <a:close/>
                <a:moveTo>
                  <a:pt x="7192998" y="1610035"/>
                </a:moveTo>
                <a:lnTo>
                  <a:pt x="7227779" y="1578898"/>
                </a:lnTo>
                <a:lnTo>
                  <a:pt x="7261620" y="1548579"/>
                </a:lnTo>
                <a:lnTo>
                  <a:pt x="7262559" y="1548579"/>
                </a:lnTo>
                <a:lnTo>
                  <a:pt x="7302040" y="1513345"/>
                </a:lnTo>
                <a:lnTo>
                  <a:pt x="7795548" y="1513345"/>
                </a:lnTo>
                <a:lnTo>
                  <a:pt x="7741027" y="1548579"/>
                </a:lnTo>
                <a:lnTo>
                  <a:pt x="7739147" y="1548579"/>
                </a:lnTo>
                <a:lnTo>
                  <a:pt x="7692146" y="1578898"/>
                </a:lnTo>
                <a:lnTo>
                  <a:pt x="7691207" y="1578898"/>
                </a:lnTo>
                <a:lnTo>
                  <a:pt x="7642326" y="1610035"/>
                </a:lnTo>
                <a:close/>
                <a:moveTo>
                  <a:pt x="6770931" y="1610035"/>
                </a:moveTo>
                <a:lnTo>
                  <a:pt x="6792551" y="1578898"/>
                </a:lnTo>
                <a:lnTo>
                  <a:pt x="6793493" y="1578898"/>
                </a:lnTo>
                <a:lnTo>
                  <a:pt x="6815113" y="1548579"/>
                </a:lnTo>
                <a:lnTo>
                  <a:pt x="6839552" y="1513345"/>
                </a:lnTo>
                <a:lnTo>
                  <a:pt x="7292640" y="1513345"/>
                </a:lnTo>
                <a:lnTo>
                  <a:pt x="7254099" y="1548579"/>
                </a:lnTo>
                <a:lnTo>
                  <a:pt x="7253159" y="1548579"/>
                </a:lnTo>
                <a:lnTo>
                  <a:pt x="7219319" y="1578898"/>
                </a:lnTo>
                <a:lnTo>
                  <a:pt x="7218379" y="1578898"/>
                </a:lnTo>
                <a:lnTo>
                  <a:pt x="7183599" y="1610035"/>
                </a:lnTo>
                <a:close/>
                <a:moveTo>
                  <a:pt x="6314084" y="1610035"/>
                </a:moveTo>
                <a:lnTo>
                  <a:pt x="6321604" y="1578898"/>
                </a:lnTo>
                <a:lnTo>
                  <a:pt x="6320664" y="1578898"/>
                </a:lnTo>
                <a:lnTo>
                  <a:pt x="6328184" y="1548579"/>
                </a:lnTo>
                <a:lnTo>
                  <a:pt x="6329124" y="1548579"/>
                </a:lnTo>
                <a:lnTo>
                  <a:pt x="6337585" y="1513345"/>
                </a:lnTo>
                <a:lnTo>
                  <a:pt x="6831093" y="1513345"/>
                </a:lnTo>
                <a:lnTo>
                  <a:pt x="6807592" y="1548579"/>
                </a:lnTo>
                <a:lnTo>
                  <a:pt x="6805712" y="1548579"/>
                </a:lnTo>
                <a:lnTo>
                  <a:pt x="6785032" y="1578898"/>
                </a:lnTo>
                <a:lnTo>
                  <a:pt x="6763411" y="1610035"/>
                </a:lnTo>
                <a:close/>
                <a:moveTo>
                  <a:pt x="5880737" y="1610035"/>
                </a:moveTo>
                <a:lnTo>
                  <a:pt x="5874157" y="1578898"/>
                </a:lnTo>
                <a:lnTo>
                  <a:pt x="5868516" y="1548579"/>
                </a:lnTo>
                <a:lnTo>
                  <a:pt x="5866637" y="1548579"/>
                </a:lnTo>
                <a:lnTo>
                  <a:pt x="5860057" y="1513345"/>
                </a:lnTo>
                <a:lnTo>
                  <a:pt x="6327244" y="1513345"/>
                </a:lnTo>
                <a:lnTo>
                  <a:pt x="6318784" y="1548579"/>
                </a:lnTo>
                <a:lnTo>
                  <a:pt x="6319724" y="1548579"/>
                </a:lnTo>
                <a:lnTo>
                  <a:pt x="6312203" y="1578898"/>
                </a:lnTo>
                <a:lnTo>
                  <a:pt x="6305624" y="1610035"/>
                </a:lnTo>
                <a:close/>
                <a:moveTo>
                  <a:pt x="5422949" y="1610035"/>
                </a:moveTo>
                <a:lnTo>
                  <a:pt x="5402270" y="1578898"/>
                </a:lnTo>
                <a:lnTo>
                  <a:pt x="5401328" y="1578898"/>
                </a:lnTo>
                <a:lnTo>
                  <a:pt x="5381589" y="1548579"/>
                </a:lnTo>
                <a:lnTo>
                  <a:pt x="5358088" y="1513345"/>
                </a:lnTo>
                <a:lnTo>
                  <a:pt x="5851597" y="1513345"/>
                </a:lnTo>
                <a:lnTo>
                  <a:pt x="5860057" y="1548579"/>
                </a:lnTo>
                <a:lnTo>
                  <a:pt x="5859117" y="1548579"/>
                </a:lnTo>
                <a:lnTo>
                  <a:pt x="5865696" y="1578898"/>
                </a:lnTo>
                <a:lnTo>
                  <a:pt x="5872277" y="1610035"/>
                </a:lnTo>
                <a:close/>
                <a:moveTo>
                  <a:pt x="5000882" y="1610035"/>
                </a:moveTo>
                <a:lnTo>
                  <a:pt x="4967042" y="1578898"/>
                </a:lnTo>
                <a:lnTo>
                  <a:pt x="4934141" y="1548579"/>
                </a:lnTo>
                <a:lnTo>
                  <a:pt x="4895601" y="1513345"/>
                </a:lnTo>
                <a:lnTo>
                  <a:pt x="5348689" y="1513345"/>
                </a:lnTo>
                <a:lnTo>
                  <a:pt x="5373128" y="1548579"/>
                </a:lnTo>
                <a:lnTo>
                  <a:pt x="5372188" y="1548579"/>
                </a:lnTo>
                <a:lnTo>
                  <a:pt x="5392869" y="1578898"/>
                </a:lnTo>
                <a:lnTo>
                  <a:pt x="5413550" y="1610035"/>
                </a:lnTo>
                <a:close/>
                <a:moveTo>
                  <a:pt x="4544035" y="1610035"/>
                </a:moveTo>
                <a:lnTo>
                  <a:pt x="4496094" y="1578898"/>
                </a:lnTo>
                <a:lnTo>
                  <a:pt x="4495155" y="1578898"/>
                </a:lnTo>
                <a:lnTo>
                  <a:pt x="4448153" y="1548579"/>
                </a:lnTo>
                <a:lnTo>
                  <a:pt x="4447213" y="1548579"/>
                </a:lnTo>
                <a:lnTo>
                  <a:pt x="4392693" y="1513345"/>
                </a:lnTo>
                <a:lnTo>
                  <a:pt x="4886200" y="1513345"/>
                </a:lnTo>
                <a:lnTo>
                  <a:pt x="4925682" y="1548579"/>
                </a:lnTo>
                <a:lnTo>
                  <a:pt x="4959522" y="1578898"/>
                </a:lnTo>
                <a:lnTo>
                  <a:pt x="4993362" y="1610035"/>
                </a:lnTo>
                <a:close/>
                <a:moveTo>
                  <a:pt x="4097527" y="1610035"/>
                </a:moveTo>
                <a:lnTo>
                  <a:pt x="4035487" y="1578898"/>
                </a:lnTo>
                <a:lnTo>
                  <a:pt x="4034546" y="1578898"/>
                </a:lnTo>
                <a:lnTo>
                  <a:pt x="3974386" y="1548579"/>
                </a:lnTo>
                <a:lnTo>
                  <a:pt x="3973445" y="1548579"/>
                </a:lnTo>
                <a:lnTo>
                  <a:pt x="3902944" y="1513345"/>
                </a:lnTo>
                <a:lnTo>
                  <a:pt x="4383292" y="1513345"/>
                </a:lnTo>
                <a:lnTo>
                  <a:pt x="4438754" y="1548579"/>
                </a:lnTo>
                <a:lnTo>
                  <a:pt x="4485754" y="1578898"/>
                </a:lnTo>
                <a:lnTo>
                  <a:pt x="4486695" y="1578898"/>
                </a:lnTo>
                <a:lnTo>
                  <a:pt x="4534635" y="1610035"/>
                </a:lnTo>
                <a:close/>
                <a:moveTo>
                  <a:pt x="3639740" y="1610035"/>
                </a:moveTo>
                <a:lnTo>
                  <a:pt x="3563598" y="1578898"/>
                </a:lnTo>
                <a:lnTo>
                  <a:pt x="3561719" y="1578898"/>
                </a:lnTo>
                <a:lnTo>
                  <a:pt x="3487458" y="1548579"/>
                </a:lnTo>
                <a:lnTo>
                  <a:pt x="3485578" y="1548579"/>
                </a:lnTo>
                <a:lnTo>
                  <a:pt x="3399096" y="1513345"/>
                </a:lnTo>
                <a:lnTo>
                  <a:pt x="3893545" y="1513345"/>
                </a:lnTo>
                <a:lnTo>
                  <a:pt x="3964046" y="1548579"/>
                </a:lnTo>
                <a:lnTo>
                  <a:pt x="3965925" y="1548579"/>
                </a:lnTo>
                <a:lnTo>
                  <a:pt x="4026086" y="1578898"/>
                </a:lnTo>
                <a:lnTo>
                  <a:pt x="4027026" y="1578898"/>
                </a:lnTo>
                <a:lnTo>
                  <a:pt x="4089068" y="1610035"/>
                </a:lnTo>
                <a:close/>
                <a:moveTo>
                  <a:pt x="3218613" y="1610035"/>
                </a:moveTo>
                <a:lnTo>
                  <a:pt x="3129312" y="1578898"/>
                </a:lnTo>
                <a:lnTo>
                  <a:pt x="3128372" y="1578898"/>
                </a:lnTo>
                <a:lnTo>
                  <a:pt x="3040950" y="1548579"/>
                </a:lnTo>
                <a:lnTo>
                  <a:pt x="3039071" y="1548579"/>
                </a:lnTo>
                <a:lnTo>
                  <a:pt x="2937549" y="1513345"/>
                </a:lnTo>
                <a:lnTo>
                  <a:pt x="3390636" y="1513345"/>
                </a:lnTo>
                <a:lnTo>
                  <a:pt x="3478057" y="1548579"/>
                </a:lnTo>
                <a:lnTo>
                  <a:pt x="3478998" y="1548579"/>
                </a:lnTo>
                <a:lnTo>
                  <a:pt x="3553259" y="1578898"/>
                </a:lnTo>
                <a:lnTo>
                  <a:pt x="3555139" y="1578898"/>
                </a:lnTo>
                <a:lnTo>
                  <a:pt x="3631279" y="1610035"/>
                </a:lnTo>
                <a:close/>
                <a:moveTo>
                  <a:pt x="2760826" y="1610035"/>
                </a:moveTo>
                <a:lnTo>
                  <a:pt x="2657424" y="1578898"/>
                </a:lnTo>
                <a:lnTo>
                  <a:pt x="2655544" y="1578898"/>
                </a:lnTo>
                <a:lnTo>
                  <a:pt x="2554023" y="1548579"/>
                </a:lnTo>
                <a:lnTo>
                  <a:pt x="2552142" y="1548579"/>
                </a:lnTo>
                <a:lnTo>
                  <a:pt x="2434641" y="1513345"/>
                </a:lnTo>
                <a:lnTo>
                  <a:pt x="2928148" y="1513345"/>
                </a:lnTo>
                <a:lnTo>
                  <a:pt x="3030610" y="1548579"/>
                </a:lnTo>
                <a:lnTo>
                  <a:pt x="3031550" y="1548579"/>
                </a:lnTo>
                <a:lnTo>
                  <a:pt x="3119911" y="1578898"/>
                </a:lnTo>
                <a:lnTo>
                  <a:pt x="3120852" y="1578898"/>
                </a:lnTo>
                <a:lnTo>
                  <a:pt x="3210153" y="1610035"/>
                </a:lnTo>
                <a:close/>
                <a:moveTo>
                  <a:pt x="2328419" y="1610035"/>
                </a:moveTo>
                <a:lnTo>
                  <a:pt x="2210917" y="1578898"/>
                </a:lnTo>
                <a:lnTo>
                  <a:pt x="2209037" y="1578898"/>
                </a:lnTo>
                <a:lnTo>
                  <a:pt x="2094355" y="1548579"/>
                </a:lnTo>
                <a:lnTo>
                  <a:pt x="2545562" y="1548579"/>
                </a:lnTo>
                <a:lnTo>
                  <a:pt x="2647084" y="1578898"/>
                </a:lnTo>
                <a:lnTo>
                  <a:pt x="2648963" y="1578898"/>
                </a:lnTo>
                <a:lnTo>
                  <a:pt x="2753306" y="1610035"/>
                </a:lnTo>
                <a:close/>
                <a:moveTo>
                  <a:pt x="1870632" y="1610035"/>
                </a:moveTo>
                <a:lnTo>
                  <a:pt x="1739030" y="1578898"/>
                </a:lnTo>
                <a:lnTo>
                  <a:pt x="1736208" y="1578898"/>
                </a:lnTo>
                <a:lnTo>
                  <a:pt x="1607427" y="1548579"/>
                </a:lnTo>
                <a:lnTo>
                  <a:pt x="2084955" y="1548579"/>
                </a:lnTo>
                <a:lnTo>
                  <a:pt x="2199636" y="1578898"/>
                </a:lnTo>
                <a:lnTo>
                  <a:pt x="2202456" y="1578898"/>
                </a:lnTo>
                <a:lnTo>
                  <a:pt x="2319959" y="1610035"/>
                </a:lnTo>
                <a:close/>
                <a:moveTo>
                  <a:pt x="1449503" y="1610035"/>
                </a:moveTo>
                <a:lnTo>
                  <a:pt x="1303802" y="1578898"/>
                </a:lnTo>
                <a:lnTo>
                  <a:pt x="1300982" y="1578898"/>
                </a:lnTo>
                <a:lnTo>
                  <a:pt x="1159979" y="1548579"/>
                </a:lnTo>
                <a:lnTo>
                  <a:pt x="1598027" y="1548579"/>
                </a:lnTo>
                <a:lnTo>
                  <a:pt x="1726809" y="1578898"/>
                </a:lnTo>
                <a:lnTo>
                  <a:pt x="1729629" y="1578898"/>
                </a:lnTo>
                <a:lnTo>
                  <a:pt x="1861231" y="1610035"/>
                </a:lnTo>
                <a:close/>
                <a:moveTo>
                  <a:pt x="990776" y="1610035"/>
                </a:moveTo>
                <a:lnTo>
                  <a:pt x="831914" y="1578898"/>
                </a:lnTo>
                <a:lnTo>
                  <a:pt x="829093" y="1578898"/>
                </a:lnTo>
                <a:lnTo>
                  <a:pt x="673992" y="1548579"/>
                </a:lnTo>
                <a:lnTo>
                  <a:pt x="1152459" y="1548579"/>
                </a:lnTo>
                <a:lnTo>
                  <a:pt x="1293462" y="1578898"/>
                </a:lnTo>
                <a:lnTo>
                  <a:pt x="1295342" y="1578898"/>
                </a:lnTo>
                <a:lnTo>
                  <a:pt x="1440104" y="1610035"/>
                </a:lnTo>
                <a:close/>
                <a:moveTo>
                  <a:pt x="11643970" y="1612493"/>
                </a:moveTo>
                <a:lnTo>
                  <a:pt x="12084065" y="1612493"/>
                </a:lnTo>
                <a:lnTo>
                  <a:pt x="12094238" y="1610854"/>
                </a:lnTo>
                <a:lnTo>
                  <a:pt x="11653122" y="1610854"/>
                </a:lnTo>
                <a:close/>
                <a:moveTo>
                  <a:pt x="11052702" y="1638714"/>
                </a:moveTo>
                <a:lnTo>
                  <a:pt x="11199344" y="1610854"/>
                </a:lnTo>
                <a:lnTo>
                  <a:pt x="11636450" y="1610854"/>
                </a:lnTo>
                <a:lnTo>
                  <a:pt x="11477587" y="1638714"/>
                </a:lnTo>
                <a:close/>
                <a:moveTo>
                  <a:pt x="10608074" y="1638714"/>
                </a:moveTo>
                <a:lnTo>
                  <a:pt x="10741556" y="1610854"/>
                </a:lnTo>
                <a:lnTo>
                  <a:pt x="11190884" y="1610854"/>
                </a:lnTo>
                <a:lnTo>
                  <a:pt x="11044241" y="1638714"/>
                </a:lnTo>
                <a:close/>
                <a:moveTo>
                  <a:pt x="10200107" y="1638714"/>
                </a:moveTo>
                <a:lnTo>
                  <a:pt x="10321369" y="1610854"/>
                </a:lnTo>
                <a:lnTo>
                  <a:pt x="10734036" y="1610854"/>
                </a:lnTo>
                <a:lnTo>
                  <a:pt x="10600553" y="1638714"/>
                </a:lnTo>
                <a:close/>
                <a:moveTo>
                  <a:pt x="9755480" y="1638714"/>
                </a:moveTo>
                <a:lnTo>
                  <a:pt x="9863582" y="1610854"/>
                </a:lnTo>
                <a:lnTo>
                  <a:pt x="10312909" y="1610854"/>
                </a:lnTo>
                <a:lnTo>
                  <a:pt x="10191646" y="1638714"/>
                </a:lnTo>
                <a:close/>
                <a:moveTo>
                  <a:pt x="9334354" y="1638714"/>
                </a:moveTo>
                <a:lnTo>
                  <a:pt x="9430235" y="1610854"/>
                </a:lnTo>
                <a:lnTo>
                  <a:pt x="9855122" y="1610854"/>
                </a:lnTo>
                <a:lnTo>
                  <a:pt x="9747020" y="1638714"/>
                </a:lnTo>
                <a:close/>
                <a:moveTo>
                  <a:pt x="8890666" y="1638714"/>
                </a:moveTo>
                <a:lnTo>
                  <a:pt x="8973386" y="1610854"/>
                </a:lnTo>
                <a:lnTo>
                  <a:pt x="9422714" y="1610854"/>
                </a:lnTo>
                <a:lnTo>
                  <a:pt x="9326833" y="1638714"/>
                </a:lnTo>
                <a:close/>
                <a:moveTo>
                  <a:pt x="8481759" y="1638714"/>
                </a:moveTo>
                <a:lnTo>
                  <a:pt x="8552261" y="1610854"/>
                </a:lnTo>
                <a:lnTo>
                  <a:pt x="8964927" y="1610854"/>
                </a:lnTo>
                <a:lnTo>
                  <a:pt x="8882206" y="1638714"/>
                </a:lnTo>
                <a:close/>
                <a:moveTo>
                  <a:pt x="8037133" y="1638714"/>
                </a:moveTo>
                <a:lnTo>
                  <a:pt x="8094473" y="1610854"/>
                </a:lnTo>
                <a:lnTo>
                  <a:pt x="8543800" y="1610854"/>
                </a:lnTo>
                <a:lnTo>
                  <a:pt x="8473299" y="1638714"/>
                </a:lnTo>
                <a:close/>
                <a:moveTo>
                  <a:pt x="7603785" y="1638714"/>
                </a:moveTo>
                <a:lnTo>
                  <a:pt x="7648906" y="1610854"/>
                </a:lnTo>
                <a:lnTo>
                  <a:pt x="8086013" y="1610854"/>
                </a:lnTo>
                <a:lnTo>
                  <a:pt x="8028672" y="1638714"/>
                </a:lnTo>
                <a:close/>
                <a:moveTo>
                  <a:pt x="7160098" y="1638714"/>
                </a:moveTo>
                <a:lnTo>
                  <a:pt x="7192058" y="1610854"/>
                </a:lnTo>
                <a:lnTo>
                  <a:pt x="7641386" y="1610854"/>
                </a:lnTo>
                <a:lnTo>
                  <a:pt x="7596265" y="1638714"/>
                </a:lnTo>
                <a:close/>
                <a:moveTo>
                  <a:pt x="6751192" y="1638714"/>
                </a:moveTo>
                <a:lnTo>
                  <a:pt x="6770931" y="1610854"/>
                </a:lnTo>
                <a:lnTo>
                  <a:pt x="7183599" y="1610854"/>
                </a:lnTo>
                <a:lnTo>
                  <a:pt x="7151637" y="1638714"/>
                </a:lnTo>
                <a:close/>
                <a:moveTo>
                  <a:pt x="6306564" y="1638714"/>
                </a:moveTo>
                <a:lnTo>
                  <a:pt x="6313144" y="1610854"/>
                </a:lnTo>
                <a:lnTo>
                  <a:pt x="6762472" y="1610854"/>
                </a:lnTo>
                <a:lnTo>
                  <a:pt x="6742731" y="1638714"/>
                </a:lnTo>
                <a:close/>
                <a:moveTo>
                  <a:pt x="5885437" y="1638714"/>
                </a:moveTo>
                <a:lnTo>
                  <a:pt x="5879796" y="1610854"/>
                </a:lnTo>
                <a:lnTo>
                  <a:pt x="6304685" y="1610854"/>
                </a:lnTo>
                <a:lnTo>
                  <a:pt x="6298104" y="1638714"/>
                </a:lnTo>
                <a:close/>
                <a:moveTo>
                  <a:pt x="5441750" y="1638714"/>
                </a:moveTo>
                <a:lnTo>
                  <a:pt x="5422949" y="1610854"/>
                </a:lnTo>
                <a:lnTo>
                  <a:pt x="5872277" y="1610854"/>
                </a:lnTo>
                <a:lnTo>
                  <a:pt x="5877917" y="1638714"/>
                </a:lnTo>
                <a:close/>
                <a:moveTo>
                  <a:pt x="5032843" y="1638714"/>
                </a:moveTo>
                <a:lnTo>
                  <a:pt x="5001823" y="1610854"/>
                </a:lnTo>
                <a:lnTo>
                  <a:pt x="5414489" y="1610854"/>
                </a:lnTo>
                <a:lnTo>
                  <a:pt x="5433289" y="1638714"/>
                </a:lnTo>
                <a:close/>
                <a:moveTo>
                  <a:pt x="4588216" y="1638714"/>
                </a:moveTo>
                <a:lnTo>
                  <a:pt x="4544035" y="1610854"/>
                </a:lnTo>
                <a:lnTo>
                  <a:pt x="4993362" y="1610854"/>
                </a:lnTo>
                <a:lnTo>
                  <a:pt x="5024383" y="1638714"/>
                </a:lnTo>
                <a:close/>
                <a:moveTo>
                  <a:pt x="4154869" y="1638714"/>
                </a:moveTo>
                <a:lnTo>
                  <a:pt x="4098468" y="1610854"/>
                </a:lnTo>
                <a:lnTo>
                  <a:pt x="4535575" y="1610854"/>
                </a:lnTo>
                <a:lnTo>
                  <a:pt x="4579756" y="1638714"/>
                </a:lnTo>
                <a:close/>
                <a:moveTo>
                  <a:pt x="3711181" y="1638714"/>
                </a:moveTo>
                <a:lnTo>
                  <a:pt x="3641621" y="1610854"/>
                </a:lnTo>
                <a:lnTo>
                  <a:pt x="4090948" y="1610854"/>
                </a:lnTo>
                <a:lnTo>
                  <a:pt x="4147348" y="1638714"/>
                </a:lnTo>
                <a:close/>
                <a:moveTo>
                  <a:pt x="3302275" y="1638714"/>
                </a:moveTo>
                <a:lnTo>
                  <a:pt x="3220494" y="1610854"/>
                </a:lnTo>
                <a:lnTo>
                  <a:pt x="3633160" y="1610854"/>
                </a:lnTo>
                <a:lnTo>
                  <a:pt x="3702721" y="1638714"/>
                </a:lnTo>
                <a:close/>
                <a:moveTo>
                  <a:pt x="2857647" y="1638714"/>
                </a:moveTo>
                <a:lnTo>
                  <a:pt x="2762705" y="1610854"/>
                </a:lnTo>
                <a:lnTo>
                  <a:pt x="3212033" y="1610854"/>
                </a:lnTo>
                <a:lnTo>
                  <a:pt x="3293814" y="1638714"/>
                </a:lnTo>
                <a:close/>
                <a:moveTo>
                  <a:pt x="2436520" y="1638714"/>
                </a:moveTo>
                <a:lnTo>
                  <a:pt x="2329359" y="1610854"/>
                </a:lnTo>
                <a:lnTo>
                  <a:pt x="2754246" y="1610854"/>
                </a:lnTo>
                <a:lnTo>
                  <a:pt x="2849187" y="1638714"/>
                </a:lnTo>
                <a:close/>
                <a:moveTo>
                  <a:pt x="1992833" y="1638714"/>
                </a:moveTo>
                <a:lnTo>
                  <a:pt x="1872511" y="1610854"/>
                </a:lnTo>
                <a:lnTo>
                  <a:pt x="2321839" y="1610854"/>
                </a:lnTo>
                <a:lnTo>
                  <a:pt x="2429000" y="1638714"/>
                </a:lnTo>
                <a:close/>
                <a:moveTo>
                  <a:pt x="1583927" y="1638714"/>
                </a:moveTo>
                <a:lnTo>
                  <a:pt x="1451384" y="1610854"/>
                </a:lnTo>
                <a:lnTo>
                  <a:pt x="1864051" y="1610854"/>
                </a:lnTo>
                <a:lnTo>
                  <a:pt x="1984373" y="1638714"/>
                </a:lnTo>
                <a:close/>
                <a:moveTo>
                  <a:pt x="1139299" y="1638714"/>
                </a:moveTo>
                <a:lnTo>
                  <a:pt x="993597" y="1610854"/>
                </a:lnTo>
                <a:lnTo>
                  <a:pt x="1442924" y="1610854"/>
                </a:lnTo>
                <a:lnTo>
                  <a:pt x="1575466" y="1638714"/>
                </a:lnTo>
                <a:close/>
                <a:moveTo>
                  <a:pt x="706892" y="1638714"/>
                </a:moveTo>
                <a:lnTo>
                  <a:pt x="548969" y="1610854"/>
                </a:lnTo>
                <a:lnTo>
                  <a:pt x="986077" y="1610854"/>
                </a:lnTo>
                <a:lnTo>
                  <a:pt x="1131779" y="1638714"/>
                </a:lnTo>
                <a:close/>
                <a:moveTo>
                  <a:pt x="262264" y="1638714"/>
                </a:moveTo>
                <a:lnTo>
                  <a:pt x="91182" y="1610854"/>
                </a:lnTo>
                <a:lnTo>
                  <a:pt x="539569" y="1610854"/>
                </a:lnTo>
                <a:lnTo>
                  <a:pt x="698432" y="1638714"/>
                </a:lnTo>
                <a:close/>
                <a:moveTo>
                  <a:pt x="18348" y="1664683"/>
                </a:moveTo>
                <a:lnTo>
                  <a:pt x="0" y="1661657"/>
                </a:lnTo>
                <a:lnTo>
                  <a:pt x="0" y="1662477"/>
                </a:lnTo>
                <a:close/>
                <a:moveTo>
                  <a:pt x="24846" y="1665755"/>
                </a:moveTo>
                <a:lnTo>
                  <a:pt x="27261" y="1665755"/>
                </a:lnTo>
                <a:lnTo>
                  <a:pt x="18348" y="1664683"/>
                </a:lnTo>
                <a:close/>
                <a:moveTo>
                  <a:pt x="10907939" y="1666574"/>
                </a:moveTo>
                <a:lnTo>
                  <a:pt x="11049881" y="1639534"/>
                </a:lnTo>
                <a:lnTo>
                  <a:pt x="11474768" y="1639534"/>
                </a:lnTo>
                <a:lnTo>
                  <a:pt x="11320606" y="1666574"/>
                </a:lnTo>
                <a:close/>
                <a:moveTo>
                  <a:pt x="10476472" y="1666574"/>
                </a:moveTo>
                <a:lnTo>
                  <a:pt x="10606195" y="1639534"/>
                </a:lnTo>
                <a:lnTo>
                  <a:pt x="11042361" y="1639534"/>
                </a:lnTo>
                <a:lnTo>
                  <a:pt x="10900419" y="1666574"/>
                </a:lnTo>
                <a:close/>
                <a:moveTo>
                  <a:pt x="10079786" y="1666574"/>
                </a:moveTo>
                <a:lnTo>
                  <a:pt x="10197287" y="1639534"/>
                </a:lnTo>
                <a:lnTo>
                  <a:pt x="10597734" y="1639534"/>
                </a:lnTo>
                <a:lnTo>
                  <a:pt x="10468951" y="1666574"/>
                </a:lnTo>
                <a:close/>
                <a:moveTo>
                  <a:pt x="9648318" y="1666574"/>
                </a:moveTo>
                <a:lnTo>
                  <a:pt x="9753600" y="1639534"/>
                </a:lnTo>
                <a:lnTo>
                  <a:pt x="10189767" y="1639534"/>
                </a:lnTo>
                <a:lnTo>
                  <a:pt x="10072265" y="1666574"/>
                </a:lnTo>
                <a:close/>
                <a:moveTo>
                  <a:pt x="9239412" y="1666574"/>
                </a:moveTo>
                <a:lnTo>
                  <a:pt x="9332473" y="1639534"/>
                </a:lnTo>
                <a:lnTo>
                  <a:pt x="9745139" y="1639534"/>
                </a:lnTo>
                <a:lnTo>
                  <a:pt x="9639858" y="1666574"/>
                </a:lnTo>
                <a:close/>
                <a:moveTo>
                  <a:pt x="8807945" y="1666574"/>
                </a:moveTo>
                <a:lnTo>
                  <a:pt x="8888786" y="1639534"/>
                </a:lnTo>
                <a:lnTo>
                  <a:pt x="9324953" y="1639534"/>
                </a:lnTo>
                <a:lnTo>
                  <a:pt x="9231892" y="1666574"/>
                </a:lnTo>
                <a:close/>
                <a:moveTo>
                  <a:pt x="8411258" y="1666574"/>
                </a:moveTo>
                <a:lnTo>
                  <a:pt x="8479879" y="1639534"/>
                </a:lnTo>
                <a:lnTo>
                  <a:pt x="8880326" y="1639534"/>
                </a:lnTo>
                <a:lnTo>
                  <a:pt x="8800425" y="1666574"/>
                </a:lnTo>
                <a:close/>
                <a:moveTo>
                  <a:pt x="7979791" y="1666574"/>
                </a:moveTo>
                <a:lnTo>
                  <a:pt x="8036192" y="1639534"/>
                </a:lnTo>
                <a:lnTo>
                  <a:pt x="8472359" y="1639534"/>
                </a:lnTo>
                <a:lnTo>
                  <a:pt x="8403738" y="1666574"/>
                </a:lnTo>
                <a:close/>
                <a:moveTo>
                  <a:pt x="7560544" y="1666574"/>
                </a:moveTo>
                <a:lnTo>
                  <a:pt x="7603785" y="1639534"/>
                </a:lnTo>
                <a:lnTo>
                  <a:pt x="8027732" y="1639534"/>
                </a:lnTo>
                <a:lnTo>
                  <a:pt x="7973212" y="1666574"/>
                </a:lnTo>
                <a:close/>
                <a:moveTo>
                  <a:pt x="7128137" y="1666574"/>
                </a:moveTo>
                <a:lnTo>
                  <a:pt x="7159158" y="1639534"/>
                </a:lnTo>
                <a:lnTo>
                  <a:pt x="7595325" y="1639534"/>
                </a:lnTo>
                <a:lnTo>
                  <a:pt x="7552085" y="1666574"/>
                </a:lnTo>
                <a:close/>
                <a:moveTo>
                  <a:pt x="6731451" y="1666574"/>
                </a:moveTo>
                <a:lnTo>
                  <a:pt x="6750251" y="1639534"/>
                </a:lnTo>
                <a:lnTo>
                  <a:pt x="7150698" y="1639534"/>
                </a:lnTo>
                <a:lnTo>
                  <a:pt x="7120617" y="1666574"/>
                </a:lnTo>
                <a:close/>
                <a:moveTo>
                  <a:pt x="6299984" y="1666574"/>
                </a:moveTo>
                <a:lnTo>
                  <a:pt x="6306564" y="1639534"/>
                </a:lnTo>
                <a:lnTo>
                  <a:pt x="6742731" y="1639534"/>
                </a:lnTo>
                <a:lnTo>
                  <a:pt x="6723931" y="1666574"/>
                </a:lnTo>
                <a:close/>
                <a:moveTo>
                  <a:pt x="5459610" y="1666574"/>
                </a:moveTo>
                <a:lnTo>
                  <a:pt x="5441750" y="1639534"/>
                </a:lnTo>
                <a:lnTo>
                  <a:pt x="5877917" y="1639534"/>
                </a:lnTo>
                <a:lnTo>
                  <a:pt x="5883558" y="1666574"/>
                </a:lnTo>
                <a:close/>
                <a:moveTo>
                  <a:pt x="5062923" y="1666574"/>
                </a:moveTo>
                <a:lnTo>
                  <a:pt x="5032843" y="1639534"/>
                </a:lnTo>
                <a:lnTo>
                  <a:pt x="5433289" y="1639534"/>
                </a:lnTo>
                <a:lnTo>
                  <a:pt x="5452090" y="1666574"/>
                </a:lnTo>
                <a:close/>
                <a:moveTo>
                  <a:pt x="4631456" y="1666574"/>
                </a:moveTo>
                <a:lnTo>
                  <a:pt x="4589156" y="1639534"/>
                </a:lnTo>
                <a:lnTo>
                  <a:pt x="5025322" y="1639534"/>
                </a:lnTo>
                <a:lnTo>
                  <a:pt x="5055404" y="1666574"/>
                </a:lnTo>
                <a:close/>
                <a:moveTo>
                  <a:pt x="4211269" y="1666574"/>
                </a:moveTo>
                <a:lnTo>
                  <a:pt x="4156749" y="1639534"/>
                </a:lnTo>
                <a:lnTo>
                  <a:pt x="4580696" y="1639534"/>
                </a:lnTo>
                <a:lnTo>
                  <a:pt x="4623936" y="1666574"/>
                </a:lnTo>
                <a:close/>
                <a:moveTo>
                  <a:pt x="3779803" y="1666574"/>
                </a:moveTo>
                <a:lnTo>
                  <a:pt x="3712122" y="1639534"/>
                </a:lnTo>
                <a:lnTo>
                  <a:pt x="4148289" y="1639534"/>
                </a:lnTo>
                <a:lnTo>
                  <a:pt x="4203749" y="1666574"/>
                </a:lnTo>
                <a:close/>
                <a:moveTo>
                  <a:pt x="3383115" y="1666574"/>
                </a:moveTo>
                <a:lnTo>
                  <a:pt x="3304154" y="1639534"/>
                </a:lnTo>
                <a:lnTo>
                  <a:pt x="3704601" y="1639534"/>
                </a:lnTo>
                <a:lnTo>
                  <a:pt x="3772283" y="1666574"/>
                </a:lnTo>
                <a:close/>
                <a:moveTo>
                  <a:pt x="2951649" y="1666574"/>
                </a:moveTo>
                <a:lnTo>
                  <a:pt x="2859528" y="1639534"/>
                </a:lnTo>
                <a:lnTo>
                  <a:pt x="3295695" y="1639534"/>
                </a:lnTo>
                <a:lnTo>
                  <a:pt x="3375596" y="1666574"/>
                </a:lnTo>
                <a:close/>
                <a:moveTo>
                  <a:pt x="2543683" y="1666574"/>
                </a:moveTo>
                <a:lnTo>
                  <a:pt x="2439340" y="1639534"/>
                </a:lnTo>
                <a:lnTo>
                  <a:pt x="2852008" y="1639534"/>
                </a:lnTo>
                <a:lnTo>
                  <a:pt x="2944128" y="1666574"/>
                </a:lnTo>
                <a:close/>
                <a:moveTo>
                  <a:pt x="2111276" y="1666574"/>
                </a:moveTo>
                <a:lnTo>
                  <a:pt x="1994713" y="1639534"/>
                </a:lnTo>
                <a:lnTo>
                  <a:pt x="2430881" y="1639534"/>
                </a:lnTo>
                <a:lnTo>
                  <a:pt x="2535222" y="1666574"/>
                </a:lnTo>
                <a:close/>
                <a:moveTo>
                  <a:pt x="1715529" y="1666574"/>
                </a:moveTo>
                <a:lnTo>
                  <a:pt x="1586746" y="1639534"/>
                </a:lnTo>
                <a:lnTo>
                  <a:pt x="1987192" y="1639534"/>
                </a:lnTo>
                <a:lnTo>
                  <a:pt x="2104695" y="1666574"/>
                </a:lnTo>
                <a:close/>
                <a:moveTo>
                  <a:pt x="1283122" y="1666574"/>
                </a:moveTo>
                <a:lnTo>
                  <a:pt x="1142119" y="1639534"/>
                </a:lnTo>
                <a:lnTo>
                  <a:pt x="1578286" y="1639534"/>
                </a:lnTo>
                <a:lnTo>
                  <a:pt x="1707068" y="1666574"/>
                </a:lnTo>
                <a:close/>
                <a:moveTo>
                  <a:pt x="862934" y="1666574"/>
                </a:moveTo>
                <a:lnTo>
                  <a:pt x="709712" y="1639534"/>
                </a:lnTo>
                <a:lnTo>
                  <a:pt x="1134599" y="1639534"/>
                </a:lnTo>
                <a:lnTo>
                  <a:pt x="1275602" y="1666574"/>
                </a:lnTo>
                <a:close/>
                <a:moveTo>
                  <a:pt x="431467" y="1666574"/>
                </a:moveTo>
                <a:lnTo>
                  <a:pt x="265084" y="1639534"/>
                </a:lnTo>
                <a:lnTo>
                  <a:pt x="702192" y="1639534"/>
                </a:lnTo>
                <a:lnTo>
                  <a:pt x="855414" y="1666574"/>
                </a:lnTo>
                <a:close/>
                <a:moveTo>
                  <a:pt x="0" y="1666574"/>
                </a:moveTo>
                <a:lnTo>
                  <a:pt x="29815" y="1666574"/>
                </a:lnTo>
                <a:lnTo>
                  <a:pt x="24846" y="1665755"/>
                </a:lnTo>
                <a:lnTo>
                  <a:pt x="0" y="1665755"/>
                </a:lnTo>
                <a:close/>
                <a:moveTo>
                  <a:pt x="34781" y="1667393"/>
                </a:moveTo>
                <a:lnTo>
                  <a:pt x="36334" y="1667393"/>
                </a:lnTo>
                <a:lnTo>
                  <a:pt x="31021" y="1666574"/>
                </a:lnTo>
                <a:lnTo>
                  <a:pt x="29815" y="1666574"/>
                </a:lnTo>
                <a:close/>
                <a:moveTo>
                  <a:pt x="11754893" y="1669032"/>
                </a:moveTo>
                <a:lnTo>
                  <a:pt x="12134366" y="1669032"/>
                </a:lnTo>
                <a:lnTo>
                  <a:pt x="12144999" y="1667393"/>
                </a:lnTo>
                <a:lnTo>
                  <a:pt x="11765035" y="1667393"/>
                </a:lnTo>
                <a:close/>
                <a:moveTo>
                  <a:pt x="11190884" y="1690337"/>
                </a:moveTo>
                <a:lnTo>
                  <a:pt x="11324365" y="1666574"/>
                </a:lnTo>
                <a:lnTo>
                  <a:pt x="11329066" y="1666574"/>
                </a:lnTo>
                <a:lnTo>
                  <a:pt x="11483228" y="1639534"/>
                </a:lnTo>
                <a:lnTo>
                  <a:pt x="11919395" y="1639534"/>
                </a:lnTo>
                <a:lnTo>
                  <a:pt x="11753013" y="1666574"/>
                </a:lnTo>
                <a:lnTo>
                  <a:pt x="11748313" y="1666574"/>
                </a:lnTo>
                <a:lnTo>
                  <a:pt x="11603550" y="1690337"/>
                </a:lnTo>
                <a:close/>
                <a:moveTo>
                  <a:pt x="5896717" y="1690337"/>
                </a:moveTo>
                <a:lnTo>
                  <a:pt x="5892017" y="1666574"/>
                </a:lnTo>
                <a:lnTo>
                  <a:pt x="5891078" y="1666574"/>
                </a:lnTo>
                <a:lnTo>
                  <a:pt x="5885437" y="1639534"/>
                </a:lnTo>
                <a:lnTo>
                  <a:pt x="6298104" y="1639534"/>
                </a:lnTo>
                <a:lnTo>
                  <a:pt x="6291524" y="1666574"/>
                </a:lnTo>
                <a:lnTo>
                  <a:pt x="6292464" y="1666574"/>
                </a:lnTo>
                <a:lnTo>
                  <a:pt x="6286823" y="1690337"/>
                </a:lnTo>
                <a:close/>
                <a:moveTo>
                  <a:pt x="11049881" y="1715739"/>
                </a:moveTo>
                <a:lnTo>
                  <a:pt x="11188063" y="1691156"/>
                </a:lnTo>
                <a:lnTo>
                  <a:pt x="11600729" y="1691156"/>
                </a:lnTo>
                <a:lnTo>
                  <a:pt x="11451267" y="1715739"/>
                </a:lnTo>
                <a:close/>
                <a:moveTo>
                  <a:pt x="10653195" y="1715739"/>
                </a:moveTo>
                <a:lnTo>
                  <a:pt x="10780097" y="1691156"/>
                </a:lnTo>
                <a:lnTo>
                  <a:pt x="10782916" y="1691156"/>
                </a:lnTo>
                <a:lnTo>
                  <a:pt x="10906058" y="1667393"/>
                </a:lnTo>
                <a:lnTo>
                  <a:pt x="11317785" y="1667393"/>
                </a:lnTo>
                <a:lnTo>
                  <a:pt x="11184304" y="1691156"/>
                </a:lnTo>
                <a:lnTo>
                  <a:pt x="11181483" y="1691156"/>
                </a:lnTo>
                <a:lnTo>
                  <a:pt x="11043301" y="1715739"/>
                </a:lnTo>
                <a:close/>
                <a:moveTo>
                  <a:pt x="10243347" y="1715739"/>
                </a:moveTo>
                <a:lnTo>
                  <a:pt x="10358970" y="1691156"/>
                </a:lnTo>
                <a:lnTo>
                  <a:pt x="10360849" y="1691156"/>
                </a:lnTo>
                <a:lnTo>
                  <a:pt x="10473651" y="1667393"/>
                </a:lnTo>
                <a:lnTo>
                  <a:pt x="10897599" y="1667393"/>
                </a:lnTo>
                <a:lnTo>
                  <a:pt x="10773516" y="1691156"/>
                </a:lnTo>
                <a:lnTo>
                  <a:pt x="10771636" y="1691156"/>
                </a:lnTo>
                <a:lnTo>
                  <a:pt x="10644734" y="1715739"/>
                </a:lnTo>
                <a:close/>
                <a:moveTo>
                  <a:pt x="9868282" y="1715739"/>
                </a:moveTo>
                <a:lnTo>
                  <a:pt x="9973563" y="1691156"/>
                </a:lnTo>
                <a:lnTo>
                  <a:pt x="9975443" y="1691156"/>
                </a:lnTo>
                <a:lnTo>
                  <a:pt x="10077904" y="1667393"/>
                </a:lnTo>
                <a:lnTo>
                  <a:pt x="10466132" y="1667393"/>
                </a:lnTo>
                <a:lnTo>
                  <a:pt x="10354269" y="1691156"/>
                </a:lnTo>
                <a:lnTo>
                  <a:pt x="10351450" y="1691156"/>
                </a:lnTo>
                <a:lnTo>
                  <a:pt x="10235828" y="1715739"/>
                </a:lnTo>
                <a:close/>
                <a:moveTo>
                  <a:pt x="9459375" y="1715739"/>
                </a:moveTo>
                <a:lnTo>
                  <a:pt x="9553376" y="1691156"/>
                </a:lnTo>
                <a:lnTo>
                  <a:pt x="9554317" y="1691156"/>
                </a:lnTo>
                <a:lnTo>
                  <a:pt x="9645498" y="1667393"/>
                </a:lnTo>
                <a:lnTo>
                  <a:pt x="10069445" y="1667393"/>
                </a:lnTo>
                <a:lnTo>
                  <a:pt x="9966984" y="1691156"/>
                </a:lnTo>
                <a:lnTo>
                  <a:pt x="9966043" y="1691156"/>
                </a:lnTo>
                <a:lnTo>
                  <a:pt x="9860762" y="1715739"/>
                </a:lnTo>
                <a:close/>
                <a:moveTo>
                  <a:pt x="9072088" y="1715739"/>
                </a:moveTo>
                <a:lnTo>
                  <a:pt x="9155750" y="1691156"/>
                </a:lnTo>
                <a:lnTo>
                  <a:pt x="9157631" y="1691156"/>
                </a:lnTo>
                <a:lnTo>
                  <a:pt x="9238471" y="1667393"/>
                </a:lnTo>
                <a:lnTo>
                  <a:pt x="9638919" y="1667393"/>
                </a:lnTo>
                <a:lnTo>
                  <a:pt x="9547737" y="1691156"/>
                </a:lnTo>
                <a:lnTo>
                  <a:pt x="9545856" y="1691156"/>
                </a:lnTo>
                <a:lnTo>
                  <a:pt x="9451855" y="1715739"/>
                </a:lnTo>
                <a:close/>
                <a:moveTo>
                  <a:pt x="8663182" y="1715739"/>
                </a:moveTo>
                <a:lnTo>
                  <a:pt x="8735563" y="1691156"/>
                </a:lnTo>
                <a:lnTo>
                  <a:pt x="8736504" y="1691156"/>
                </a:lnTo>
                <a:lnTo>
                  <a:pt x="8806064" y="1667393"/>
                </a:lnTo>
                <a:lnTo>
                  <a:pt x="9230012" y="1667393"/>
                </a:lnTo>
                <a:lnTo>
                  <a:pt x="9149170" y="1691156"/>
                </a:lnTo>
                <a:lnTo>
                  <a:pt x="9148230" y="1691156"/>
                </a:lnTo>
                <a:lnTo>
                  <a:pt x="9065509" y="1715739"/>
                </a:lnTo>
                <a:close/>
                <a:moveTo>
                  <a:pt x="8288116" y="1715739"/>
                </a:moveTo>
                <a:lnTo>
                  <a:pt x="8349218" y="1691156"/>
                </a:lnTo>
                <a:lnTo>
                  <a:pt x="8351097" y="1691156"/>
                </a:lnTo>
                <a:lnTo>
                  <a:pt x="8410319" y="1667393"/>
                </a:lnTo>
                <a:lnTo>
                  <a:pt x="8798544" y="1667393"/>
                </a:lnTo>
                <a:lnTo>
                  <a:pt x="8729924" y="1691156"/>
                </a:lnTo>
                <a:lnTo>
                  <a:pt x="8728043" y="1691156"/>
                </a:lnTo>
                <a:lnTo>
                  <a:pt x="8656602" y="1715739"/>
                </a:lnTo>
                <a:close/>
                <a:moveTo>
                  <a:pt x="7879210" y="1715739"/>
                </a:moveTo>
                <a:lnTo>
                  <a:pt x="7929030" y="1691156"/>
                </a:lnTo>
                <a:lnTo>
                  <a:pt x="7929970" y="1691156"/>
                </a:lnTo>
                <a:lnTo>
                  <a:pt x="7978851" y="1667393"/>
                </a:lnTo>
                <a:lnTo>
                  <a:pt x="8402799" y="1667393"/>
                </a:lnTo>
                <a:lnTo>
                  <a:pt x="8342637" y="1691156"/>
                </a:lnTo>
                <a:lnTo>
                  <a:pt x="8341698" y="1691156"/>
                </a:lnTo>
                <a:lnTo>
                  <a:pt x="8280596" y="1715739"/>
                </a:lnTo>
                <a:close/>
                <a:moveTo>
                  <a:pt x="7480643" y="1715739"/>
                </a:moveTo>
                <a:lnTo>
                  <a:pt x="7520124" y="1691156"/>
                </a:lnTo>
                <a:lnTo>
                  <a:pt x="7522004" y="1691156"/>
                </a:lnTo>
                <a:lnTo>
                  <a:pt x="7559605" y="1667393"/>
                </a:lnTo>
                <a:lnTo>
                  <a:pt x="7971331" y="1667393"/>
                </a:lnTo>
                <a:lnTo>
                  <a:pt x="7923390" y="1691156"/>
                </a:lnTo>
                <a:lnTo>
                  <a:pt x="7921511" y="1691156"/>
                </a:lnTo>
                <a:lnTo>
                  <a:pt x="7871690" y="1715739"/>
                </a:lnTo>
                <a:close/>
                <a:moveTo>
                  <a:pt x="7072676" y="1715739"/>
                </a:moveTo>
                <a:lnTo>
                  <a:pt x="7099937" y="1691156"/>
                </a:lnTo>
                <a:lnTo>
                  <a:pt x="7127198" y="1667393"/>
                </a:lnTo>
                <a:lnTo>
                  <a:pt x="7551144" y="1667393"/>
                </a:lnTo>
                <a:lnTo>
                  <a:pt x="7512603" y="1691156"/>
                </a:lnTo>
                <a:lnTo>
                  <a:pt x="7474062" y="1715739"/>
                </a:lnTo>
                <a:close/>
                <a:moveTo>
                  <a:pt x="6696670" y="1715739"/>
                </a:moveTo>
                <a:lnTo>
                  <a:pt x="6713591" y="1691156"/>
                </a:lnTo>
                <a:lnTo>
                  <a:pt x="6714530" y="1691156"/>
                </a:lnTo>
                <a:lnTo>
                  <a:pt x="6731451" y="1667393"/>
                </a:lnTo>
                <a:lnTo>
                  <a:pt x="7119678" y="1667393"/>
                </a:lnTo>
                <a:lnTo>
                  <a:pt x="7093356" y="1691156"/>
                </a:lnTo>
                <a:lnTo>
                  <a:pt x="7092417" y="1691156"/>
                </a:lnTo>
                <a:lnTo>
                  <a:pt x="7065156" y="1715739"/>
                </a:lnTo>
                <a:close/>
                <a:moveTo>
                  <a:pt x="6287764" y="1715739"/>
                </a:moveTo>
                <a:lnTo>
                  <a:pt x="6293403" y="1691156"/>
                </a:lnTo>
                <a:lnTo>
                  <a:pt x="6299044" y="1667393"/>
                </a:lnTo>
                <a:lnTo>
                  <a:pt x="6722990" y="1667393"/>
                </a:lnTo>
                <a:lnTo>
                  <a:pt x="6706071" y="1691156"/>
                </a:lnTo>
                <a:lnTo>
                  <a:pt x="6689150" y="1715739"/>
                </a:lnTo>
                <a:close/>
                <a:moveTo>
                  <a:pt x="5901418" y="1715739"/>
                </a:moveTo>
                <a:lnTo>
                  <a:pt x="5896717" y="1691156"/>
                </a:lnTo>
                <a:lnTo>
                  <a:pt x="6286823" y="1691156"/>
                </a:lnTo>
                <a:lnTo>
                  <a:pt x="6281184" y="1715739"/>
                </a:lnTo>
                <a:close/>
                <a:moveTo>
                  <a:pt x="5492510" y="1715739"/>
                </a:moveTo>
                <a:lnTo>
                  <a:pt x="5476529" y="1691156"/>
                </a:lnTo>
                <a:lnTo>
                  <a:pt x="5475590" y="1691156"/>
                </a:lnTo>
                <a:lnTo>
                  <a:pt x="5459610" y="1667393"/>
                </a:lnTo>
                <a:lnTo>
                  <a:pt x="5883558" y="1667393"/>
                </a:lnTo>
                <a:lnTo>
                  <a:pt x="5888257" y="1691156"/>
                </a:lnTo>
                <a:lnTo>
                  <a:pt x="5889197" y="1691156"/>
                </a:lnTo>
                <a:lnTo>
                  <a:pt x="5893897" y="1715739"/>
                </a:lnTo>
                <a:close/>
                <a:moveTo>
                  <a:pt x="5116504" y="1715739"/>
                </a:moveTo>
                <a:lnTo>
                  <a:pt x="5089244" y="1691156"/>
                </a:lnTo>
                <a:lnTo>
                  <a:pt x="5090183" y="1691156"/>
                </a:lnTo>
                <a:lnTo>
                  <a:pt x="5063864" y="1667393"/>
                </a:lnTo>
                <a:lnTo>
                  <a:pt x="5452090" y="1667393"/>
                </a:lnTo>
                <a:lnTo>
                  <a:pt x="5469011" y="1691156"/>
                </a:lnTo>
                <a:lnTo>
                  <a:pt x="5468070" y="1691156"/>
                </a:lnTo>
                <a:lnTo>
                  <a:pt x="5484990" y="1715739"/>
                </a:lnTo>
                <a:close/>
                <a:moveTo>
                  <a:pt x="4707597" y="1715739"/>
                </a:moveTo>
                <a:lnTo>
                  <a:pt x="4669057" y="1691156"/>
                </a:lnTo>
                <a:lnTo>
                  <a:pt x="4632396" y="1667393"/>
                </a:lnTo>
                <a:lnTo>
                  <a:pt x="5056345" y="1667393"/>
                </a:lnTo>
                <a:lnTo>
                  <a:pt x="5081723" y="1691156"/>
                </a:lnTo>
                <a:lnTo>
                  <a:pt x="5108984" y="1715739"/>
                </a:lnTo>
                <a:close/>
                <a:moveTo>
                  <a:pt x="4309971" y="1715739"/>
                </a:moveTo>
                <a:lnTo>
                  <a:pt x="4260150" y="1691156"/>
                </a:lnTo>
                <a:lnTo>
                  <a:pt x="4261090" y="1691156"/>
                </a:lnTo>
                <a:lnTo>
                  <a:pt x="4213150" y="1667393"/>
                </a:lnTo>
                <a:lnTo>
                  <a:pt x="4624876" y="1667393"/>
                </a:lnTo>
                <a:lnTo>
                  <a:pt x="4662477" y="1691156"/>
                </a:lnTo>
                <a:lnTo>
                  <a:pt x="4661536" y="1691156"/>
                </a:lnTo>
                <a:lnTo>
                  <a:pt x="4700077" y="1715739"/>
                </a:lnTo>
                <a:close/>
                <a:moveTo>
                  <a:pt x="3901065" y="1715739"/>
                </a:moveTo>
                <a:lnTo>
                  <a:pt x="3839964" y="1691156"/>
                </a:lnTo>
                <a:lnTo>
                  <a:pt x="3839023" y="1691156"/>
                </a:lnTo>
                <a:lnTo>
                  <a:pt x="3780743" y="1667393"/>
                </a:lnTo>
                <a:lnTo>
                  <a:pt x="4204690" y="1667393"/>
                </a:lnTo>
                <a:lnTo>
                  <a:pt x="4251690" y="1691156"/>
                </a:lnTo>
                <a:lnTo>
                  <a:pt x="4252630" y="1691156"/>
                </a:lnTo>
                <a:lnTo>
                  <a:pt x="4302451" y="1715739"/>
                </a:lnTo>
                <a:close/>
                <a:moveTo>
                  <a:pt x="3525998" y="1715739"/>
                </a:moveTo>
                <a:lnTo>
                  <a:pt x="3454557" y="1691156"/>
                </a:lnTo>
                <a:lnTo>
                  <a:pt x="3453618" y="1691156"/>
                </a:lnTo>
                <a:lnTo>
                  <a:pt x="3384996" y="1667393"/>
                </a:lnTo>
                <a:lnTo>
                  <a:pt x="3773223" y="1667393"/>
                </a:lnTo>
                <a:lnTo>
                  <a:pt x="3832444" y="1691156"/>
                </a:lnTo>
                <a:lnTo>
                  <a:pt x="3833383" y="1691156"/>
                </a:lnTo>
                <a:lnTo>
                  <a:pt x="3894484" y="1715739"/>
                </a:lnTo>
                <a:close/>
                <a:moveTo>
                  <a:pt x="3117092" y="1715739"/>
                </a:moveTo>
                <a:lnTo>
                  <a:pt x="3034370" y="1691156"/>
                </a:lnTo>
                <a:lnTo>
                  <a:pt x="3032491" y="1691156"/>
                </a:lnTo>
                <a:lnTo>
                  <a:pt x="2952589" y="1667393"/>
                </a:lnTo>
                <a:lnTo>
                  <a:pt x="3376536" y="1667393"/>
                </a:lnTo>
                <a:lnTo>
                  <a:pt x="3445157" y="1691156"/>
                </a:lnTo>
                <a:lnTo>
                  <a:pt x="3447037" y="1691156"/>
                </a:lnTo>
                <a:lnTo>
                  <a:pt x="3518478" y="1715739"/>
                </a:lnTo>
                <a:close/>
                <a:moveTo>
                  <a:pt x="2729805" y="1715739"/>
                </a:moveTo>
                <a:lnTo>
                  <a:pt x="2636744" y="1691156"/>
                </a:lnTo>
                <a:lnTo>
                  <a:pt x="2634863" y="1691156"/>
                </a:lnTo>
                <a:lnTo>
                  <a:pt x="2544622" y="1667393"/>
                </a:lnTo>
                <a:lnTo>
                  <a:pt x="2945069" y="1667393"/>
                </a:lnTo>
                <a:lnTo>
                  <a:pt x="3024969" y="1691156"/>
                </a:lnTo>
                <a:lnTo>
                  <a:pt x="3026850" y="1691156"/>
                </a:lnTo>
                <a:lnTo>
                  <a:pt x="3109571" y="1715739"/>
                </a:lnTo>
                <a:close/>
                <a:moveTo>
                  <a:pt x="2321839" y="1715739"/>
                </a:moveTo>
                <a:lnTo>
                  <a:pt x="2217497" y="1691156"/>
                </a:lnTo>
                <a:lnTo>
                  <a:pt x="2214677" y="1691156"/>
                </a:lnTo>
                <a:lnTo>
                  <a:pt x="2113155" y="1667393"/>
                </a:lnTo>
                <a:lnTo>
                  <a:pt x="2537102" y="1667393"/>
                </a:lnTo>
                <a:lnTo>
                  <a:pt x="2627343" y="1691156"/>
                </a:lnTo>
                <a:lnTo>
                  <a:pt x="2630163" y="1691156"/>
                </a:lnTo>
                <a:lnTo>
                  <a:pt x="2723225" y="1715739"/>
                </a:lnTo>
                <a:close/>
                <a:moveTo>
                  <a:pt x="1945833" y="1715739"/>
                </a:moveTo>
                <a:lnTo>
                  <a:pt x="1831150" y="1691156"/>
                </a:lnTo>
                <a:lnTo>
                  <a:pt x="1829271" y="1691156"/>
                </a:lnTo>
                <a:lnTo>
                  <a:pt x="1717408" y="1667393"/>
                </a:lnTo>
                <a:lnTo>
                  <a:pt x="2105635" y="1667393"/>
                </a:lnTo>
                <a:lnTo>
                  <a:pt x="2208097" y="1691156"/>
                </a:lnTo>
                <a:lnTo>
                  <a:pt x="2209976" y="1691156"/>
                </a:lnTo>
                <a:lnTo>
                  <a:pt x="2314318" y="1715739"/>
                </a:lnTo>
                <a:close/>
                <a:moveTo>
                  <a:pt x="1536925" y="1715739"/>
                </a:moveTo>
                <a:lnTo>
                  <a:pt x="1410023" y="1691156"/>
                </a:lnTo>
                <a:lnTo>
                  <a:pt x="1408144" y="1691156"/>
                </a:lnTo>
                <a:lnTo>
                  <a:pt x="1285941" y="1667393"/>
                </a:lnTo>
                <a:lnTo>
                  <a:pt x="1709888" y="1667393"/>
                </a:lnTo>
                <a:lnTo>
                  <a:pt x="1820811" y="1691156"/>
                </a:lnTo>
                <a:lnTo>
                  <a:pt x="1822690" y="1691156"/>
                </a:lnTo>
                <a:lnTo>
                  <a:pt x="1938312" y="1715739"/>
                </a:lnTo>
                <a:close/>
                <a:moveTo>
                  <a:pt x="1139299" y="1715739"/>
                </a:moveTo>
                <a:lnTo>
                  <a:pt x="1001117" y="1691156"/>
                </a:lnTo>
                <a:lnTo>
                  <a:pt x="999236" y="1691156"/>
                </a:lnTo>
                <a:lnTo>
                  <a:pt x="865755" y="1667393"/>
                </a:lnTo>
                <a:lnTo>
                  <a:pt x="1278421" y="1667393"/>
                </a:lnTo>
                <a:lnTo>
                  <a:pt x="1400624" y="1691156"/>
                </a:lnTo>
                <a:lnTo>
                  <a:pt x="1402503" y="1691156"/>
                </a:lnTo>
                <a:lnTo>
                  <a:pt x="1529405" y="1715739"/>
                </a:lnTo>
                <a:close/>
                <a:moveTo>
                  <a:pt x="730393" y="1715739"/>
                </a:moveTo>
                <a:lnTo>
                  <a:pt x="581870" y="1691156"/>
                </a:lnTo>
                <a:lnTo>
                  <a:pt x="578109" y="1691156"/>
                </a:lnTo>
                <a:lnTo>
                  <a:pt x="434287" y="1667393"/>
                </a:lnTo>
                <a:lnTo>
                  <a:pt x="858235" y="1667393"/>
                </a:lnTo>
                <a:lnTo>
                  <a:pt x="990776" y="1691156"/>
                </a:lnTo>
                <a:lnTo>
                  <a:pt x="994536" y="1691156"/>
                </a:lnTo>
                <a:lnTo>
                  <a:pt x="1131779" y="1715739"/>
                </a:lnTo>
                <a:close/>
                <a:moveTo>
                  <a:pt x="354387" y="1720655"/>
                </a:moveTo>
                <a:lnTo>
                  <a:pt x="361907" y="1720655"/>
                </a:lnTo>
                <a:lnTo>
                  <a:pt x="357206" y="1719835"/>
                </a:lnTo>
                <a:lnTo>
                  <a:pt x="725692" y="1719835"/>
                </a:lnTo>
                <a:lnTo>
                  <a:pt x="730393" y="1720655"/>
                </a:lnTo>
                <a:lnTo>
                  <a:pt x="737913" y="1720655"/>
                </a:lnTo>
                <a:lnTo>
                  <a:pt x="733212" y="1719835"/>
                </a:lnTo>
                <a:lnTo>
                  <a:pt x="1131779" y="1719835"/>
                </a:lnTo>
                <a:lnTo>
                  <a:pt x="1136479" y="1720655"/>
                </a:lnTo>
                <a:lnTo>
                  <a:pt x="1144000" y="1720655"/>
                </a:lnTo>
                <a:lnTo>
                  <a:pt x="1139299" y="1719835"/>
                </a:lnTo>
                <a:lnTo>
                  <a:pt x="1529405" y="1719835"/>
                </a:lnTo>
                <a:lnTo>
                  <a:pt x="1533165" y="1720655"/>
                </a:lnTo>
                <a:lnTo>
                  <a:pt x="1540685" y="1720655"/>
                </a:lnTo>
                <a:lnTo>
                  <a:pt x="1536925" y="1719835"/>
                </a:lnTo>
                <a:lnTo>
                  <a:pt x="1938312" y="1719835"/>
                </a:lnTo>
                <a:lnTo>
                  <a:pt x="1942073" y="1720655"/>
                </a:lnTo>
                <a:lnTo>
                  <a:pt x="1949592" y="1720655"/>
                </a:lnTo>
                <a:lnTo>
                  <a:pt x="1945833" y="1719835"/>
                </a:lnTo>
                <a:lnTo>
                  <a:pt x="2314318" y="1719835"/>
                </a:lnTo>
                <a:lnTo>
                  <a:pt x="2317139" y="1720655"/>
                </a:lnTo>
                <a:lnTo>
                  <a:pt x="2324659" y="1720655"/>
                </a:lnTo>
                <a:lnTo>
                  <a:pt x="2321839" y="1719835"/>
                </a:lnTo>
                <a:lnTo>
                  <a:pt x="2723225" y="1719835"/>
                </a:lnTo>
                <a:lnTo>
                  <a:pt x="2726045" y="1720655"/>
                </a:lnTo>
                <a:lnTo>
                  <a:pt x="2733565" y="1720655"/>
                </a:lnTo>
                <a:lnTo>
                  <a:pt x="2730746" y="1719835"/>
                </a:lnTo>
                <a:lnTo>
                  <a:pt x="3109571" y="1719835"/>
                </a:lnTo>
                <a:lnTo>
                  <a:pt x="3112391" y="1720655"/>
                </a:lnTo>
                <a:lnTo>
                  <a:pt x="3119911" y="1720655"/>
                </a:lnTo>
                <a:lnTo>
                  <a:pt x="3117092" y="1719835"/>
                </a:lnTo>
                <a:lnTo>
                  <a:pt x="3518478" y="1719835"/>
                </a:lnTo>
                <a:lnTo>
                  <a:pt x="3520358" y="1720655"/>
                </a:lnTo>
                <a:lnTo>
                  <a:pt x="3527879" y="1720655"/>
                </a:lnTo>
                <a:lnTo>
                  <a:pt x="3525998" y="1719835"/>
                </a:lnTo>
                <a:lnTo>
                  <a:pt x="3894484" y="1719835"/>
                </a:lnTo>
                <a:lnTo>
                  <a:pt x="3896364" y="1720655"/>
                </a:lnTo>
                <a:lnTo>
                  <a:pt x="3903885" y="1720655"/>
                </a:lnTo>
                <a:lnTo>
                  <a:pt x="3902004" y="1719835"/>
                </a:lnTo>
                <a:lnTo>
                  <a:pt x="4303390" y="1719835"/>
                </a:lnTo>
                <a:lnTo>
                  <a:pt x="4305271" y="1720655"/>
                </a:lnTo>
                <a:lnTo>
                  <a:pt x="4311851" y="1720655"/>
                </a:lnTo>
                <a:lnTo>
                  <a:pt x="4309971" y="1719835"/>
                </a:lnTo>
                <a:lnTo>
                  <a:pt x="4700077" y="1719835"/>
                </a:lnTo>
                <a:lnTo>
                  <a:pt x="4701018" y="1720655"/>
                </a:lnTo>
                <a:lnTo>
                  <a:pt x="4708538" y="1720655"/>
                </a:lnTo>
                <a:lnTo>
                  <a:pt x="4707597" y="1719835"/>
                </a:lnTo>
                <a:lnTo>
                  <a:pt x="5108984" y="1719835"/>
                </a:lnTo>
                <a:lnTo>
                  <a:pt x="5109924" y="1720655"/>
                </a:lnTo>
                <a:lnTo>
                  <a:pt x="5117445" y="1720655"/>
                </a:lnTo>
                <a:lnTo>
                  <a:pt x="5116504" y="1719835"/>
                </a:lnTo>
                <a:lnTo>
                  <a:pt x="5484990" y="1719835"/>
                </a:lnTo>
                <a:lnTo>
                  <a:pt x="5485930" y="1720655"/>
                </a:lnTo>
                <a:lnTo>
                  <a:pt x="5493450" y="1720655"/>
                </a:lnTo>
                <a:lnTo>
                  <a:pt x="5492510" y="1719835"/>
                </a:lnTo>
                <a:lnTo>
                  <a:pt x="5893897" y="1719835"/>
                </a:lnTo>
                <a:lnTo>
                  <a:pt x="5893897" y="1720655"/>
                </a:lnTo>
                <a:lnTo>
                  <a:pt x="5899537" y="1720655"/>
                </a:lnTo>
                <a:lnTo>
                  <a:pt x="5899537" y="1719835"/>
                </a:lnTo>
                <a:lnTo>
                  <a:pt x="6278364" y="1719835"/>
                </a:lnTo>
                <a:lnTo>
                  <a:pt x="6278364" y="1720655"/>
                </a:lnTo>
                <a:lnTo>
                  <a:pt x="6285884" y="1720655"/>
                </a:lnTo>
                <a:lnTo>
                  <a:pt x="6285884" y="1719835"/>
                </a:lnTo>
                <a:lnTo>
                  <a:pt x="6687270" y="1719835"/>
                </a:lnTo>
                <a:lnTo>
                  <a:pt x="6686330" y="1720655"/>
                </a:lnTo>
                <a:lnTo>
                  <a:pt x="6693850" y="1720655"/>
                </a:lnTo>
                <a:lnTo>
                  <a:pt x="6694791" y="1719835"/>
                </a:lnTo>
                <a:lnTo>
                  <a:pt x="7063277" y="1719835"/>
                </a:lnTo>
                <a:lnTo>
                  <a:pt x="7062336" y="1720655"/>
                </a:lnTo>
                <a:lnTo>
                  <a:pt x="7069856" y="1720655"/>
                </a:lnTo>
                <a:lnTo>
                  <a:pt x="7070797" y="1719835"/>
                </a:lnTo>
                <a:lnTo>
                  <a:pt x="7472183" y="1719835"/>
                </a:lnTo>
                <a:lnTo>
                  <a:pt x="7471243" y="1720655"/>
                </a:lnTo>
                <a:lnTo>
                  <a:pt x="7478763" y="1720655"/>
                </a:lnTo>
                <a:lnTo>
                  <a:pt x="7479703" y="1719835"/>
                </a:lnTo>
                <a:lnTo>
                  <a:pt x="7869809" y="1719835"/>
                </a:lnTo>
                <a:lnTo>
                  <a:pt x="7867930" y="1720655"/>
                </a:lnTo>
                <a:lnTo>
                  <a:pt x="7875450" y="1720655"/>
                </a:lnTo>
                <a:lnTo>
                  <a:pt x="7877329" y="1719835"/>
                </a:lnTo>
                <a:lnTo>
                  <a:pt x="8278717" y="1719835"/>
                </a:lnTo>
                <a:lnTo>
                  <a:pt x="8276836" y="1720655"/>
                </a:lnTo>
                <a:lnTo>
                  <a:pt x="8284356" y="1720655"/>
                </a:lnTo>
                <a:lnTo>
                  <a:pt x="8286236" y="1719835"/>
                </a:lnTo>
                <a:lnTo>
                  <a:pt x="8654723" y="1719835"/>
                </a:lnTo>
                <a:lnTo>
                  <a:pt x="8652842" y="1720655"/>
                </a:lnTo>
                <a:lnTo>
                  <a:pt x="8660362" y="1720655"/>
                </a:lnTo>
                <a:lnTo>
                  <a:pt x="8662242" y="1719835"/>
                </a:lnTo>
                <a:lnTo>
                  <a:pt x="9063629" y="1719835"/>
                </a:lnTo>
                <a:lnTo>
                  <a:pt x="9060809" y="1720655"/>
                </a:lnTo>
                <a:lnTo>
                  <a:pt x="9068330" y="1720655"/>
                </a:lnTo>
                <a:lnTo>
                  <a:pt x="9071149" y="1719835"/>
                </a:lnTo>
                <a:lnTo>
                  <a:pt x="9449035" y="1719835"/>
                </a:lnTo>
                <a:lnTo>
                  <a:pt x="9446215" y="1720655"/>
                </a:lnTo>
                <a:lnTo>
                  <a:pt x="9453735" y="1720655"/>
                </a:lnTo>
                <a:lnTo>
                  <a:pt x="9456555" y="1719835"/>
                </a:lnTo>
                <a:lnTo>
                  <a:pt x="9857941" y="1719835"/>
                </a:lnTo>
                <a:lnTo>
                  <a:pt x="9855122" y="1720655"/>
                </a:lnTo>
                <a:lnTo>
                  <a:pt x="9862642" y="1720655"/>
                </a:lnTo>
                <a:lnTo>
                  <a:pt x="9865461" y="1719835"/>
                </a:lnTo>
                <a:lnTo>
                  <a:pt x="10233947" y="1719835"/>
                </a:lnTo>
                <a:lnTo>
                  <a:pt x="10230189" y="1720655"/>
                </a:lnTo>
                <a:lnTo>
                  <a:pt x="10237707" y="1720655"/>
                </a:lnTo>
                <a:lnTo>
                  <a:pt x="10241468" y="1719835"/>
                </a:lnTo>
                <a:lnTo>
                  <a:pt x="10642854" y="1719835"/>
                </a:lnTo>
                <a:lnTo>
                  <a:pt x="10639095" y="1720655"/>
                </a:lnTo>
                <a:lnTo>
                  <a:pt x="10646614" y="1720655"/>
                </a:lnTo>
                <a:lnTo>
                  <a:pt x="10650374" y="1719835"/>
                </a:lnTo>
                <a:lnTo>
                  <a:pt x="11034841" y="1719835"/>
                </a:lnTo>
                <a:lnTo>
                  <a:pt x="11030141" y="1720655"/>
                </a:lnTo>
                <a:lnTo>
                  <a:pt x="11037660" y="1720655"/>
                </a:lnTo>
                <a:lnTo>
                  <a:pt x="11042361" y="1719835"/>
                </a:lnTo>
                <a:lnTo>
                  <a:pt x="11443748" y="1719835"/>
                </a:lnTo>
                <a:lnTo>
                  <a:pt x="11439048" y="1720655"/>
                </a:lnTo>
                <a:lnTo>
                  <a:pt x="11446567" y="1720655"/>
                </a:lnTo>
                <a:lnTo>
                  <a:pt x="11451267" y="1719835"/>
                </a:lnTo>
                <a:lnTo>
                  <a:pt x="11819754" y="1719835"/>
                </a:lnTo>
                <a:lnTo>
                  <a:pt x="11815054" y="1720655"/>
                </a:lnTo>
                <a:lnTo>
                  <a:pt x="11822573" y="1720655"/>
                </a:lnTo>
                <a:lnTo>
                  <a:pt x="11827273" y="1719835"/>
                </a:lnTo>
                <a:lnTo>
                  <a:pt x="12177899" y="1719835"/>
                </a:lnTo>
                <a:lnTo>
                  <a:pt x="12177899" y="1719017"/>
                </a:lnTo>
                <a:lnTo>
                  <a:pt x="11830094" y="1719017"/>
                </a:lnTo>
                <a:lnTo>
                  <a:pt x="11989896" y="1694434"/>
                </a:lnTo>
                <a:lnTo>
                  <a:pt x="12177899" y="1694434"/>
                </a:lnTo>
                <a:lnTo>
                  <a:pt x="12177899" y="1693615"/>
                </a:lnTo>
                <a:lnTo>
                  <a:pt x="11993656" y="1693615"/>
                </a:lnTo>
                <a:lnTo>
                  <a:pt x="12148759" y="1669852"/>
                </a:lnTo>
                <a:lnTo>
                  <a:pt x="12177899" y="1669852"/>
                </a:lnTo>
                <a:lnTo>
                  <a:pt x="12177899" y="1669032"/>
                </a:lnTo>
                <a:lnTo>
                  <a:pt x="12151579" y="1669032"/>
                </a:lnTo>
                <a:lnTo>
                  <a:pt x="12177899" y="1664935"/>
                </a:lnTo>
                <a:lnTo>
                  <a:pt x="12177899" y="1664115"/>
                </a:lnTo>
                <a:lnTo>
                  <a:pt x="12144059" y="1669032"/>
                </a:lnTo>
                <a:lnTo>
                  <a:pt x="12134366" y="1669032"/>
                </a:lnTo>
                <a:lnTo>
                  <a:pt x="11990836" y="1691156"/>
                </a:lnTo>
                <a:lnTo>
                  <a:pt x="11987076" y="1691156"/>
                </a:lnTo>
                <a:lnTo>
                  <a:pt x="11827273" y="1715739"/>
                </a:lnTo>
                <a:lnTo>
                  <a:pt x="11459727" y="1715739"/>
                </a:lnTo>
                <a:lnTo>
                  <a:pt x="11609190" y="1691156"/>
                </a:lnTo>
                <a:lnTo>
                  <a:pt x="11612011" y="1691156"/>
                </a:lnTo>
                <a:lnTo>
                  <a:pt x="11756772" y="1667393"/>
                </a:lnTo>
                <a:lnTo>
                  <a:pt x="11765035" y="1667393"/>
                </a:lnTo>
                <a:lnTo>
                  <a:pt x="11922216" y="1641992"/>
                </a:lnTo>
                <a:lnTo>
                  <a:pt x="12177899" y="1641992"/>
                </a:lnTo>
                <a:lnTo>
                  <a:pt x="12177899" y="1641173"/>
                </a:lnTo>
                <a:lnTo>
                  <a:pt x="11925035" y="1641173"/>
                </a:lnTo>
                <a:lnTo>
                  <a:pt x="12097998" y="1613312"/>
                </a:lnTo>
                <a:lnTo>
                  <a:pt x="12177899" y="1613312"/>
                </a:lnTo>
                <a:lnTo>
                  <a:pt x="12177899" y="1612493"/>
                </a:lnTo>
                <a:lnTo>
                  <a:pt x="12101759" y="1612493"/>
                </a:lnTo>
                <a:lnTo>
                  <a:pt x="12177899" y="1600202"/>
                </a:lnTo>
                <a:lnTo>
                  <a:pt x="12177899" y="1598563"/>
                </a:lnTo>
                <a:lnTo>
                  <a:pt x="12093298" y="1612493"/>
                </a:lnTo>
                <a:lnTo>
                  <a:pt x="12084065" y="1612493"/>
                </a:lnTo>
                <a:lnTo>
                  <a:pt x="11921275" y="1638714"/>
                </a:lnTo>
                <a:lnTo>
                  <a:pt x="11485109" y="1638714"/>
                </a:lnTo>
                <a:lnTo>
                  <a:pt x="11644911" y="1610854"/>
                </a:lnTo>
                <a:lnTo>
                  <a:pt x="11653122" y="1610854"/>
                </a:lnTo>
                <a:lnTo>
                  <a:pt x="11817874" y="1581356"/>
                </a:lnTo>
                <a:lnTo>
                  <a:pt x="12177899" y="1581356"/>
                </a:lnTo>
                <a:lnTo>
                  <a:pt x="12177899" y="1580536"/>
                </a:lnTo>
                <a:lnTo>
                  <a:pt x="11820693" y="1580536"/>
                </a:lnTo>
                <a:lnTo>
                  <a:pt x="11990836" y="1550218"/>
                </a:lnTo>
                <a:lnTo>
                  <a:pt x="12177899" y="1550218"/>
                </a:lnTo>
                <a:lnTo>
                  <a:pt x="12177899" y="1549398"/>
                </a:lnTo>
                <a:lnTo>
                  <a:pt x="11994597" y="1549398"/>
                </a:lnTo>
                <a:lnTo>
                  <a:pt x="12177899" y="1516621"/>
                </a:lnTo>
                <a:lnTo>
                  <a:pt x="12177899" y="1514983"/>
                </a:lnTo>
                <a:lnTo>
                  <a:pt x="11986136" y="1548579"/>
                </a:lnTo>
                <a:lnTo>
                  <a:pt x="11987076" y="1548579"/>
                </a:lnTo>
                <a:lnTo>
                  <a:pt x="11817874" y="1578898"/>
                </a:lnTo>
                <a:lnTo>
                  <a:pt x="11814114" y="1578898"/>
                </a:lnTo>
                <a:lnTo>
                  <a:pt x="11639270" y="1610035"/>
                </a:lnTo>
                <a:lnTo>
                  <a:pt x="11202163" y="1610035"/>
                </a:lnTo>
                <a:lnTo>
                  <a:pt x="11362906" y="1578898"/>
                </a:lnTo>
                <a:lnTo>
                  <a:pt x="11366666" y="1578898"/>
                </a:lnTo>
                <a:lnTo>
                  <a:pt x="11522709" y="1548579"/>
                </a:lnTo>
                <a:lnTo>
                  <a:pt x="11520829" y="1548579"/>
                </a:lnTo>
                <a:lnTo>
                  <a:pt x="11702252" y="1513345"/>
                </a:lnTo>
                <a:lnTo>
                  <a:pt x="12177899" y="1513345"/>
                </a:lnTo>
                <a:lnTo>
                  <a:pt x="12177899" y="1512525"/>
                </a:lnTo>
                <a:lnTo>
                  <a:pt x="11706012" y="1512525"/>
                </a:lnTo>
                <a:lnTo>
                  <a:pt x="11889315" y="1477290"/>
                </a:lnTo>
                <a:lnTo>
                  <a:pt x="12177899" y="1477290"/>
                </a:lnTo>
                <a:lnTo>
                  <a:pt x="12177899" y="1476471"/>
                </a:lnTo>
                <a:lnTo>
                  <a:pt x="11893075" y="1476471"/>
                </a:lnTo>
                <a:lnTo>
                  <a:pt x="12100819" y="1436320"/>
                </a:lnTo>
                <a:lnTo>
                  <a:pt x="12177899" y="1436320"/>
                </a:lnTo>
                <a:lnTo>
                  <a:pt x="12177899" y="1435500"/>
                </a:lnTo>
                <a:lnTo>
                  <a:pt x="12104577" y="1435500"/>
                </a:lnTo>
                <a:lnTo>
                  <a:pt x="12177899" y="1421570"/>
                </a:lnTo>
                <a:lnTo>
                  <a:pt x="12177899" y="1419932"/>
                </a:lnTo>
                <a:lnTo>
                  <a:pt x="12094238" y="1436320"/>
                </a:lnTo>
                <a:lnTo>
                  <a:pt x="11565010" y="1436320"/>
                </a:lnTo>
                <a:lnTo>
                  <a:pt x="11751132" y="1396988"/>
                </a:lnTo>
                <a:lnTo>
                  <a:pt x="12177899" y="1396988"/>
                </a:lnTo>
                <a:lnTo>
                  <a:pt x="12177899" y="1396168"/>
                </a:lnTo>
                <a:lnTo>
                  <a:pt x="11754893" y="1396168"/>
                </a:lnTo>
                <a:lnTo>
                  <a:pt x="11972975" y="1350281"/>
                </a:lnTo>
                <a:lnTo>
                  <a:pt x="12177899" y="1350281"/>
                </a:lnTo>
                <a:lnTo>
                  <a:pt x="12177899" y="1349463"/>
                </a:lnTo>
                <a:lnTo>
                  <a:pt x="11977676" y="1349463"/>
                </a:lnTo>
                <a:lnTo>
                  <a:pt x="12177899" y="1306852"/>
                </a:lnTo>
                <a:lnTo>
                  <a:pt x="12177899" y="1304394"/>
                </a:lnTo>
                <a:lnTo>
                  <a:pt x="11967336" y="1348643"/>
                </a:lnTo>
                <a:lnTo>
                  <a:pt x="11445628" y="1348643"/>
                </a:lnTo>
                <a:lnTo>
                  <a:pt x="11654312" y="1300298"/>
                </a:lnTo>
                <a:lnTo>
                  <a:pt x="12178840" y="1300298"/>
                </a:lnTo>
                <a:lnTo>
                  <a:pt x="12178840" y="1299478"/>
                </a:lnTo>
                <a:lnTo>
                  <a:pt x="11658070" y="1299478"/>
                </a:lnTo>
                <a:lnTo>
                  <a:pt x="11890255" y="1245397"/>
                </a:lnTo>
                <a:lnTo>
                  <a:pt x="12178840" y="1245397"/>
                </a:lnTo>
                <a:lnTo>
                  <a:pt x="12178840" y="1244578"/>
                </a:lnTo>
                <a:lnTo>
                  <a:pt x="11894955" y="1244578"/>
                </a:lnTo>
                <a:lnTo>
                  <a:pt x="12126199" y="1191316"/>
                </a:lnTo>
                <a:lnTo>
                  <a:pt x="12179779" y="1191316"/>
                </a:lnTo>
                <a:lnTo>
                  <a:pt x="12179779" y="1190497"/>
                </a:lnTo>
                <a:lnTo>
                  <a:pt x="12131838" y="1190497"/>
                </a:lnTo>
                <a:lnTo>
                  <a:pt x="12179779" y="1179025"/>
                </a:lnTo>
                <a:lnTo>
                  <a:pt x="12179779" y="1176566"/>
                </a:lnTo>
                <a:lnTo>
                  <a:pt x="12119619" y="1190497"/>
                </a:lnTo>
                <a:lnTo>
                  <a:pt x="11478528" y="1190497"/>
                </a:lnTo>
                <a:lnTo>
                  <a:pt x="11722932" y="1127402"/>
                </a:lnTo>
                <a:lnTo>
                  <a:pt x="12179779" y="1127402"/>
                </a:lnTo>
                <a:lnTo>
                  <a:pt x="12179779" y="1126582"/>
                </a:lnTo>
                <a:lnTo>
                  <a:pt x="11727632" y="1126582"/>
                </a:lnTo>
                <a:lnTo>
                  <a:pt x="11980497" y="1061029"/>
                </a:lnTo>
                <a:lnTo>
                  <a:pt x="12180720" y="1061029"/>
                </a:lnTo>
                <a:lnTo>
                  <a:pt x="12180720" y="1059391"/>
                </a:lnTo>
                <a:lnTo>
                  <a:pt x="11986136" y="1059391"/>
                </a:lnTo>
                <a:lnTo>
                  <a:pt x="12180720" y="1008587"/>
                </a:lnTo>
                <a:lnTo>
                  <a:pt x="12180720" y="1005310"/>
                </a:lnTo>
                <a:lnTo>
                  <a:pt x="11972975" y="1059391"/>
                </a:lnTo>
                <a:lnTo>
                  <a:pt x="11310265" y="1059391"/>
                </a:lnTo>
                <a:lnTo>
                  <a:pt x="11570650" y="983186"/>
                </a:lnTo>
                <a:lnTo>
                  <a:pt x="12181659" y="983186"/>
                </a:lnTo>
                <a:lnTo>
                  <a:pt x="12181659" y="981547"/>
                </a:lnTo>
                <a:lnTo>
                  <a:pt x="11576289" y="981547"/>
                </a:lnTo>
                <a:lnTo>
                  <a:pt x="11839494" y="904522"/>
                </a:lnTo>
                <a:lnTo>
                  <a:pt x="12182600" y="904522"/>
                </a:lnTo>
                <a:lnTo>
                  <a:pt x="12182600" y="902884"/>
                </a:lnTo>
                <a:lnTo>
                  <a:pt x="11845133" y="902884"/>
                </a:lnTo>
                <a:lnTo>
                  <a:pt x="12162859" y="809471"/>
                </a:lnTo>
                <a:lnTo>
                  <a:pt x="12182600" y="809471"/>
                </a:lnTo>
                <a:lnTo>
                  <a:pt x="12182600" y="807832"/>
                </a:lnTo>
                <a:lnTo>
                  <a:pt x="12168500" y="807832"/>
                </a:lnTo>
                <a:lnTo>
                  <a:pt x="12182600" y="803735"/>
                </a:lnTo>
                <a:lnTo>
                  <a:pt x="12182600" y="799638"/>
                </a:lnTo>
                <a:lnTo>
                  <a:pt x="12154399" y="807832"/>
                </a:lnTo>
                <a:lnTo>
                  <a:pt x="11337525" y="807832"/>
                </a:lnTo>
                <a:lnTo>
                  <a:pt x="11635511" y="707044"/>
                </a:lnTo>
                <a:lnTo>
                  <a:pt x="12182600" y="707044"/>
                </a:lnTo>
                <a:lnTo>
                  <a:pt x="12182600" y="705406"/>
                </a:lnTo>
                <a:lnTo>
                  <a:pt x="11641151" y="705406"/>
                </a:lnTo>
                <a:lnTo>
                  <a:pt x="11985196" y="588230"/>
                </a:lnTo>
                <a:lnTo>
                  <a:pt x="12182600" y="588230"/>
                </a:lnTo>
                <a:lnTo>
                  <a:pt x="12182600" y="585771"/>
                </a:lnTo>
                <a:lnTo>
                  <a:pt x="11991776" y="585771"/>
                </a:lnTo>
                <a:lnTo>
                  <a:pt x="12182600" y="521038"/>
                </a:lnTo>
                <a:lnTo>
                  <a:pt x="12182600" y="515302"/>
                </a:lnTo>
                <a:lnTo>
                  <a:pt x="11974856" y="585771"/>
                </a:lnTo>
                <a:lnTo>
                  <a:pt x="11132603" y="585771"/>
                </a:lnTo>
                <a:lnTo>
                  <a:pt x="11437167" y="464498"/>
                </a:lnTo>
                <a:lnTo>
                  <a:pt x="12182600" y="464498"/>
                </a:lnTo>
                <a:lnTo>
                  <a:pt x="12182600" y="462041"/>
                </a:lnTo>
                <a:lnTo>
                  <a:pt x="11443748" y="462041"/>
                </a:lnTo>
                <a:lnTo>
                  <a:pt x="11821634" y="312089"/>
                </a:lnTo>
                <a:lnTo>
                  <a:pt x="12182600" y="312089"/>
                </a:lnTo>
                <a:lnTo>
                  <a:pt x="12182600" y="309631"/>
                </a:lnTo>
                <a:lnTo>
                  <a:pt x="11829154" y="309631"/>
                </a:lnTo>
                <a:lnTo>
                  <a:pt x="12182600" y="169511"/>
                </a:lnTo>
                <a:lnTo>
                  <a:pt x="12182600" y="161317"/>
                </a:lnTo>
                <a:lnTo>
                  <a:pt x="11809414" y="309631"/>
                </a:lnTo>
                <a:lnTo>
                  <a:pt x="10765056" y="309631"/>
                </a:lnTo>
                <a:lnTo>
                  <a:pt x="11099702" y="146567"/>
                </a:lnTo>
                <a:lnTo>
                  <a:pt x="12182600" y="146567"/>
                </a:lnTo>
                <a:lnTo>
                  <a:pt x="12182600" y="143290"/>
                </a:lnTo>
                <a:lnTo>
                  <a:pt x="11106282" y="143290"/>
                </a:lnTo>
                <a:lnTo>
                  <a:pt x="11399482" y="0"/>
                </a:lnTo>
                <a:lnTo>
                  <a:pt x="11378131" y="0"/>
                </a:lnTo>
                <a:lnTo>
                  <a:pt x="11085602" y="143290"/>
                </a:lnTo>
                <a:lnTo>
                  <a:pt x="9996124" y="143290"/>
                </a:lnTo>
                <a:lnTo>
                  <a:pt x="10224914" y="0"/>
                </a:lnTo>
                <a:lnTo>
                  <a:pt x="10202891" y="0"/>
                </a:lnTo>
                <a:lnTo>
                  <a:pt x="9975443" y="143290"/>
                </a:lnTo>
                <a:lnTo>
                  <a:pt x="8854945" y="143290"/>
                </a:lnTo>
                <a:lnTo>
                  <a:pt x="9017312" y="0"/>
                </a:lnTo>
                <a:lnTo>
                  <a:pt x="8996231" y="0"/>
                </a:lnTo>
                <a:lnTo>
                  <a:pt x="8835206" y="143290"/>
                </a:lnTo>
                <a:lnTo>
                  <a:pt x="7806829" y="143290"/>
                </a:lnTo>
                <a:lnTo>
                  <a:pt x="7907469" y="0"/>
                </a:lnTo>
                <a:lnTo>
                  <a:pt x="7886118" y="0"/>
                </a:lnTo>
                <a:lnTo>
                  <a:pt x="7786148" y="143290"/>
                </a:lnTo>
                <a:lnTo>
                  <a:pt x="6665649" y="143290"/>
                </a:lnTo>
                <a:lnTo>
                  <a:pt x="6699868" y="0"/>
                </a:lnTo>
                <a:lnTo>
                  <a:pt x="6677846" y="0"/>
                </a:lnTo>
                <a:lnTo>
                  <a:pt x="6644969" y="143290"/>
                </a:lnTo>
                <a:lnTo>
                  <a:pt x="5586512" y="143290"/>
                </a:lnTo>
                <a:lnTo>
                  <a:pt x="5557662" y="0"/>
                </a:lnTo>
                <a:lnTo>
                  <a:pt x="5536311" y="0"/>
                </a:lnTo>
                <a:lnTo>
                  <a:pt x="5565832" y="143290"/>
                </a:lnTo>
                <a:lnTo>
                  <a:pt x="4445333" y="143290"/>
                </a:lnTo>
                <a:lnTo>
                  <a:pt x="4350060" y="0"/>
                </a:lnTo>
                <a:lnTo>
                  <a:pt x="4328038" y="0"/>
                </a:lnTo>
                <a:lnTo>
                  <a:pt x="4424653" y="143290"/>
                </a:lnTo>
                <a:lnTo>
                  <a:pt x="3396276" y="143290"/>
                </a:lnTo>
                <a:lnTo>
                  <a:pt x="3239947" y="0"/>
                </a:lnTo>
                <a:lnTo>
                  <a:pt x="3218866" y="0"/>
                </a:lnTo>
                <a:lnTo>
                  <a:pt x="3376536" y="143290"/>
                </a:lnTo>
                <a:lnTo>
                  <a:pt x="2256037" y="143290"/>
                </a:lnTo>
                <a:lnTo>
                  <a:pt x="2032614" y="0"/>
                </a:lnTo>
                <a:lnTo>
                  <a:pt x="2010323" y="0"/>
                </a:lnTo>
                <a:lnTo>
                  <a:pt x="2234417" y="143290"/>
                </a:lnTo>
                <a:lnTo>
                  <a:pt x="1144939" y="143290"/>
                </a:lnTo>
                <a:lnTo>
                  <a:pt x="857777" y="0"/>
                </a:lnTo>
                <a:lnTo>
                  <a:pt x="836024" y="0"/>
                </a:lnTo>
                <a:lnTo>
                  <a:pt x="1125199" y="143290"/>
                </a:lnTo>
                <a:lnTo>
                  <a:pt x="4701" y="143290"/>
                </a:lnTo>
                <a:lnTo>
                  <a:pt x="0" y="141651"/>
                </a:lnTo>
                <a:lnTo>
                  <a:pt x="0" y="149845"/>
                </a:lnTo>
                <a:lnTo>
                  <a:pt x="397627" y="308811"/>
                </a:lnTo>
                <a:lnTo>
                  <a:pt x="0" y="308811"/>
                </a:lnTo>
                <a:lnTo>
                  <a:pt x="0" y="312089"/>
                </a:lnTo>
                <a:lnTo>
                  <a:pt x="405147" y="312089"/>
                </a:lnTo>
                <a:lnTo>
                  <a:pt x="777393" y="462860"/>
                </a:lnTo>
                <a:lnTo>
                  <a:pt x="0" y="462860"/>
                </a:lnTo>
                <a:lnTo>
                  <a:pt x="0" y="465318"/>
                </a:lnTo>
                <a:lnTo>
                  <a:pt x="783973" y="465318"/>
                </a:lnTo>
                <a:lnTo>
                  <a:pt x="1084778" y="586591"/>
                </a:lnTo>
                <a:lnTo>
                  <a:pt x="242524" y="586591"/>
                </a:lnTo>
                <a:lnTo>
                  <a:pt x="0" y="503012"/>
                </a:lnTo>
                <a:lnTo>
                  <a:pt x="0" y="508747"/>
                </a:lnTo>
                <a:lnTo>
                  <a:pt x="225604" y="585771"/>
                </a:lnTo>
                <a:lnTo>
                  <a:pt x="0" y="585771"/>
                </a:lnTo>
                <a:lnTo>
                  <a:pt x="0" y="588230"/>
                </a:lnTo>
                <a:lnTo>
                  <a:pt x="232184" y="588230"/>
                </a:lnTo>
                <a:lnTo>
                  <a:pt x="572470" y="705406"/>
                </a:lnTo>
                <a:lnTo>
                  <a:pt x="0" y="705406"/>
                </a:lnTo>
                <a:lnTo>
                  <a:pt x="0" y="707864"/>
                </a:lnTo>
                <a:lnTo>
                  <a:pt x="579050" y="707864"/>
                </a:lnTo>
                <a:lnTo>
                  <a:pt x="873275" y="808652"/>
                </a:lnTo>
                <a:lnTo>
                  <a:pt x="56401" y="808652"/>
                </a:lnTo>
                <a:lnTo>
                  <a:pt x="0" y="791444"/>
                </a:lnTo>
                <a:lnTo>
                  <a:pt x="0" y="795540"/>
                </a:lnTo>
                <a:lnTo>
                  <a:pt x="41361" y="807832"/>
                </a:lnTo>
                <a:lnTo>
                  <a:pt x="0" y="807832"/>
                </a:lnTo>
                <a:lnTo>
                  <a:pt x="0" y="809471"/>
                </a:lnTo>
                <a:lnTo>
                  <a:pt x="47941" y="809471"/>
                </a:lnTo>
                <a:lnTo>
                  <a:pt x="361907" y="902884"/>
                </a:lnTo>
                <a:lnTo>
                  <a:pt x="0" y="902884"/>
                </a:lnTo>
                <a:lnTo>
                  <a:pt x="0" y="904522"/>
                </a:lnTo>
                <a:lnTo>
                  <a:pt x="367546" y="904522"/>
                </a:lnTo>
                <a:lnTo>
                  <a:pt x="627931" y="981547"/>
                </a:lnTo>
                <a:lnTo>
                  <a:pt x="0" y="981547"/>
                </a:lnTo>
                <a:lnTo>
                  <a:pt x="0" y="983186"/>
                </a:lnTo>
                <a:lnTo>
                  <a:pt x="632631" y="983186"/>
                </a:lnTo>
                <a:lnTo>
                  <a:pt x="890195" y="1059391"/>
                </a:lnTo>
                <a:lnTo>
                  <a:pt x="227483" y="1059391"/>
                </a:lnTo>
                <a:lnTo>
                  <a:pt x="0" y="999574"/>
                </a:lnTo>
                <a:lnTo>
                  <a:pt x="0" y="1002851"/>
                </a:lnTo>
                <a:lnTo>
                  <a:pt x="215264" y="1060211"/>
                </a:lnTo>
                <a:lnTo>
                  <a:pt x="0" y="1060211"/>
                </a:lnTo>
                <a:lnTo>
                  <a:pt x="0" y="1061849"/>
                </a:lnTo>
                <a:lnTo>
                  <a:pt x="219963" y="1061849"/>
                </a:lnTo>
                <a:lnTo>
                  <a:pt x="470948" y="1127402"/>
                </a:lnTo>
                <a:lnTo>
                  <a:pt x="0" y="1127402"/>
                </a:lnTo>
                <a:lnTo>
                  <a:pt x="0" y="1128221"/>
                </a:lnTo>
                <a:lnTo>
                  <a:pt x="474708" y="1128221"/>
                </a:lnTo>
                <a:lnTo>
                  <a:pt x="717232" y="1191316"/>
                </a:lnTo>
                <a:lnTo>
                  <a:pt x="76142" y="1191316"/>
                </a:lnTo>
                <a:lnTo>
                  <a:pt x="0" y="1173289"/>
                </a:lnTo>
                <a:lnTo>
                  <a:pt x="0" y="1175747"/>
                </a:lnTo>
                <a:lnTo>
                  <a:pt x="63921" y="1191316"/>
                </a:lnTo>
                <a:lnTo>
                  <a:pt x="0" y="1191316"/>
                </a:lnTo>
                <a:lnTo>
                  <a:pt x="0" y="1192135"/>
                </a:lnTo>
                <a:lnTo>
                  <a:pt x="68622" y="1192135"/>
                </a:lnTo>
                <a:lnTo>
                  <a:pt x="297986" y="1245397"/>
                </a:lnTo>
                <a:lnTo>
                  <a:pt x="0" y="1245397"/>
                </a:lnTo>
                <a:lnTo>
                  <a:pt x="0" y="1246217"/>
                </a:lnTo>
                <a:lnTo>
                  <a:pt x="302685" y="1246217"/>
                </a:lnTo>
                <a:lnTo>
                  <a:pt x="532989" y="1300298"/>
                </a:lnTo>
                <a:lnTo>
                  <a:pt x="0" y="1300298"/>
                </a:lnTo>
                <a:lnTo>
                  <a:pt x="0" y="1301117"/>
                </a:lnTo>
                <a:lnTo>
                  <a:pt x="536749" y="1301117"/>
                </a:lnTo>
                <a:lnTo>
                  <a:pt x="743552" y="1349463"/>
                </a:lnTo>
                <a:lnTo>
                  <a:pt x="221844" y="1349463"/>
                </a:lnTo>
                <a:lnTo>
                  <a:pt x="0" y="1301936"/>
                </a:lnTo>
                <a:lnTo>
                  <a:pt x="0" y="1304394"/>
                </a:lnTo>
                <a:lnTo>
                  <a:pt x="211504" y="1349463"/>
                </a:lnTo>
                <a:lnTo>
                  <a:pt x="0" y="1349463"/>
                </a:lnTo>
                <a:lnTo>
                  <a:pt x="0" y="1350281"/>
                </a:lnTo>
                <a:lnTo>
                  <a:pt x="216203" y="1350281"/>
                </a:lnTo>
                <a:lnTo>
                  <a:pt x="432407" y="1396168"/>
                </a:lnTo>
                <a:lnTo>
                  <a:pt x="0" y="1396168"/>
                </a:lnTo>
                <a:lnTo>
                  <a:pt x="0" y="1396988"/>
                </a:lnTo>
                <a:lnTo>
                  <a:pt x="435227" y="1396988"/>
                </a:lnTo>
                <a:lnTo>
                  <a:pt x="620410" y="1436320"/>
                </a:lnTo>
                <a:lnTo>
                  <a:pt x="93986" y="1436320"/>
                </a:lnTo>
                <a:lnTo>
                  <a:pt x="98207" y="1437139"/>
                </a:lnTo>
                <a:lnTo>
                  <a:pt x="623230" y="1437139"/>
                </a:lnTo>
                <a:lnTo>
                  <a:pt x="811233" y="1477290"/>
                </a:lnTo>
                <a:lnTo>
                  <a:pt x="815934" y="1477290"/>
                </a:lnTo>
                <a:lnTo>
                  <a:pt x="981376" y="1512525"/>
                </a:lnTo>
                <a:lnTo>
                  <a:pt x="984196" y="1512525"/>
                </a:lnTo>
                <a:lnTo>
                  <a:pt x="1148699" y="1547760"/>
                </a:lnTo>
                <a:lnTo>
                  <a:pt x="671171" y="1547760"/>
                </a:lnTo>
                <a:lnTo>
                  <a:pt x="490688" y="1512525"/>
                </a:lnTo>
                <a:lnTo>
                  <a:pt x="486928" y="1512525"/>
                </a:lnTo>
                <a:lnTo>
                  <a:pt x="305506" y="1477290"/>
                </a:lnTo>
                <a:lnTo>
                  <a:pt x="303645" y="1477290"/>
                </a:lnTo>
                <a:lnTo>
                  <a:pt x="477528" y="1510886"/>
                </a:lnTo>
                <a:lnTo>
                  <a:pt x="0" y="1510886"/>
                </a:lnTo>
                <a:lnTo>
                  <a:pt x="0" y="1513345"/>
                </a:lnTo>
                <a:lnTo>
                  <a:pt x="112229" y="1533400"/>
                </a:lnTo>
                <a:lnTo>
                  <a:pt x="941" y="1513345"/>
                </a:lnTo>
                <a:lnTo>
                  <a:pt x="481288" y="1513345"/>
                </a:lnTo>
                <a:lnTo>
                  <a:pt x="661771" y="1548579"/>
                </a:lnTo>
                <a:lnTo>
                  <a:pt x="665531" y="1548579"/>
                </a:lnTo>
                <a:lnTo>
                  <a:pt x="820634" y="1578898"/>
                </a:lnTo>
                <a:lnTo>
                  <a:pt x="822514" y="1578898"/>
                </a:lnTo>
                <a:lnTo>
                  <a:pt x="982317" y="1610035"/>
                </a:lnTo>
                <a:lnTo>
                  <a:pt x="545209" y="1610035"/>
                </a:lnTo>
                <a:lnTo>
                  <a:pt x="371306" y="1578898"/>
                </a:lnTo>
                <a:lnTo>
                  <a:pt x="369427" y="1578898"/>
                </a:lnTo>
                <a:lnTo>
                  <a:pt x="200224" y="1548579"/>
                </a:lnTo>
                <a:lnTo>
                  <a:pt x="196464" y="1548579"/>
                </a:lnTo>
                <a:lnTo>
                  <a:pt x="187369" y="1546940"/>
                </a:lnTo>
                <a:lnTo>
                  <a:pt x="0" y="1546940"/>
                </a:lnTo>
                <a:lnTo>
                  <a:pt x="0" y="1547760"/>
                </a:lnTo>
                <a:lnTo>
                  <a:pt x="191763" y="1547760"/>
                </a:lnTo>
                <a:lnTo>
                  <a:pt x="360966" y="1578078"/>
                </a:lnTo>
                <a:lnTo>
                  <a:pt x="0" y="1578078"/>
                </a:lnTo>
                <a:lnTo>
                  <a:pt x="0" y="1578898"/>
                </a:lnTo>
                <a:lnTo>
                  <a:pt x="363786" y="1578898"/>
                </a:lnTo>
                <a:lnTo>
                  <a:pt x="536749" y="1610035"/>
                </a:lnTo>
                <a:lnTo>
                  <a:pt x="87422" y="1610035"/>
                </a:lnTo>
                <a:lnTo>
                  <a:pt x="0" y="1595286"/>
                </a:lnTo>
                <a:lnTo>
                  <a:pt x="0" y="1596924"/>
                </a:lnTo>
                <a:lnTo>
                  <a:pt x="78962" y="1610035"/>
                </a:lnTo>
                <a:lnTo>
                  <a:pt x="0" y="1610035"/>
                </a:lnTo>
                <a:lnTo>
                  <a:pt x="0" y="1610854"/>
                </a:lnTo>
                <a:lnTo>
                  <a:pt x="82722" y="1610854"/>
                </a:lnTo>
                <a:lnTo>
                  <a:pt x="254744" y="1638714"/>
                </a:lnTo>
                <a:lnTo>
                  <a:pt x="0" y="1638714"/>
                </a:lnTo>
                <a:lnTo>
                  <a:pt x="0" y="1639534"/>
                </a:lnTo>
                <a:lnTo>
                  <a:pt x="257564" y="1639534"/>
                </a:lnTo>
                <a:lnTo>
                  <a:pt x="423947" y="1667393"/>
                </a:lnTo>
                <a:lnTo>
                  <a:pt x="426767" y="1667393"/>
                </a:lnTo>
                <a:lnTo>
                  <a:pt x="571530" y="1691156"/>
                </a:lnTo>
                <a:lnTo>
                  <a:pt x="573409" y="1691156"/>
                </a:lnTo>
                <a:lnTo>
                  <a:pt x="722873" y="1715739"/>
                </a:lnTo>
                <a:lnTo>
                  <a:pt x="354387" y="1715739"/>
                </a:lnTo>
                <a:lnTo>
                  <a:pt x="195524" y="1691156"/>
                </a:lnTo>
                <a:lnTo>
                  <a:pt x="192704" y="1691156"/>
                </a:lnTo>
                <a:lnTo>
                  <a:pt x="38541" y="1667393"/>
                </a:lnTo>
                <a:lnTo>
                  <a:pt x="36334" y="1667393"/>
                </a:lnTo>
                <a:lnTo>
                  <a:pt x="185184" y="1690337"/>
                </a:lnTo>
                <a:lnTo>
                  <a:pt x="0" y="1690337"/>
                </a:lnTo>
                <a:lnTo>
                  <a:pt x="0" y="1691156"/>
                </a:lnTo>
                <a:lnTo>
                  <a:pt x="188004" y="1691156"/>
                </a:lnTo>
                <a:lnTo>
                  <a:pt x="346866" y="1719017"/>
                </a:lnTo>
                <a:lnTo>
                  <a:pt x="0" y="1719017"/>
                </a:lnTo>
                <a:lnTo>
                  <a:pt x="0" y="1719835"/>
                </a:lnTo>
                <a:lnTo>
                  <a:pt x="349686" y="171983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6200000" scaled="0"/>
            <a:tileRect/>
          </a:gradFill>
          <a:ln w="79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3D5A3F1B-8E0F-4A8D-9389-A4868FA1A3ED}"/>
              </a:ext>
            </a:extLst>
          </p:cNvPr>
          <p:cNvSpPr/>
          <p:nvPr/>
        </p:nvSpPr>
        <p:spPr>
          <a:xfrm>
            <a:off x="528245" y="354427"/>
            <a:ext cx="300834" cy="300832"/>
          </a:xfrm>
          <a:prstGeom prst="ellipse">
            <a:avLst/>
          </a:prstGeom>
          <a:noFill/>
          <a:ln w="88900">
            <a:gradFill flip="none" rotWithShape="1">
              <a:gsLst>
                <a:gs pos="52000">
                  <a:schemeClr val="bg1">
                    <a:alpha val="53000"/>
                  </a:schemeClr>
                </a:gs>
                <a:gs pos="7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33B9C92-2BEB-4839-8F2D-642BAD65B931}"/>
              </a:ext>
            </a:extLst>
          </p:cNvPr>
          <p:cNvSpPr txBox="1"/>
          <p:nvPr/>
        </p:nvSpPr>
        <p:spPr>
          <a:xfrm>
            <a:off x="639627" y="459842"/>
            <a:ext cx="5211363" cy="61555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4000" spc="2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B177EC">
                          <a:lumMod val="50000"/>
                          <a:lumOff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明基智能投影机 </a:t>
            </a:r>
            <a:r>
              <a:rPr lang="en-US" altLang="zh-CN" sz="4000" spc="2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B177EC">
                          <a:lumMod val="50000"/>
                          <a:lumOff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E540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90F9B12-57B3-4F02-BC91-9CCA062A35B7}"/>
              </a:ext>
            </a:extLst>
          </p:cNvPr>
          <p:cNvSpPr txBox="1"/>
          <p:nvPr/>
        </p:nvSpPr>
        <p:spPr>
          <a:xfrm>
            <a:off x="674552" y="424917"/>
            <a:ext cx="5211363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4000" spc="200" dirty="0">
                <a:ln w="60325"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rgbClr val="A8A4FA"/>
                    </a:gs>
                  </a:gsLst>
                  <a:lin ang="5400000" scaled="1"/>
                </a:gradFill>
                <a:effectLst>
                  <a:outerShdw blurRad="190500" dist="63500" dir="8100000" algn="tl">
                    <a:srgbClr val="000000">
                      <a:alpha val="45000"/>
                    </a:srgbClr>
                  </a:outerShdw>
                </a:effectLst>
                <a:latin typeface="+mj-ea"/>
                <a:ea typeface="+mj-ea"/>
              </a:rPr>
              <a:t>明基智能投影机 </a:t>
            </a:r>
            <a:r>
              <a:rPr lang="en-US" altLang="zh-CN" sz="4000" spc="200" dirty="0">
                <a:ln w="60325"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rgbClr val="A8A4FA"/>
                    </a:gs>
                  </a:gsLst>
                  <a:lin ang="5400000" scaled="1"/>
                </a:gradFill>
                <a:effectLst>
                  <a:outerShdw blurRad="190500" dist="63500" dir="8100000" algn="tl">
                    <a:srgbClr val="000000">
                      <a:alpha val="45000"/>
                    </a:srgbClr>
                  </a:outerShdw>
                </a:effectLst>
                <a:latin typeface="+mj-ea"/>
                <a:ea typeface="+mj-ea"/>
              </a:rPr>
              <a:t>E540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6E877113-3C6F-437D-A15A-D4BF8B799B31}"/>
              </a:ext>
            </a:extLst>
          </p:cNvPr>
          <p:cNvSpPr/>
          <p:nvPr/>
        </p:nvSpPr>
        <p:spPr>
          <a:xfrm>
            <a:off x="678662" y="1587500"/>
            <a:ext cx="5287476" cy="1795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E2CC3"/>
              </a:gs>
              <a:gs pos="100000">
                <a:srgbClr val="0B63DD">
                  <a:lumMod val="95000"/>
                  <a:lumOff val="5000"/>
                </a:srgbClr>
              </a:gs>
            </a:gsLst>
            <a:lin ang="5400000" scaled="1"/>
            <a:tileRect/>
          </a:gradFill>
          <a:ln w="952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  <a:gs pos="37000">
                  <a:schemeClr val="bg1">
                    <a:alpha val="0"/>
                  </a:schemeClr>
                </a:gs>
                <a:gs pos="63000">
                  <a:schemeClr val="bg1"/>
                </a:gs>
              </a:gsLst>
              <a:lin ang="2700000" scaled="1"/>
              <a:tileRect/>
            </a:gradFill>
          </a:ln>
          <a:effectLst>
            <a:outerShdw blurRad="228600" dist="63500" dir="8100000" algn="t" rotWithShape="0">
              <a:prstClr val="black">
                <a:alpha val="5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F4607CE-D8B3-4D3F-9CF9-CD5A708D8320}"/>
              </a:ext>
            </a:extLst>
          </p:cNvPr>
          <p:cNvSpPr/>
          <p:nvPr/>
        </p:nvSpPr>
        <p:spPr>
          <a:xfrm>
            <a:off x="802400" y="1635732"/>
            <a:ext cx="5040000" cy="83075"/>
          </a:xfrm>
          <a:prstGeom prst="rect">
            <a:avLst/>
          </a:prstGeom>
          <a:solidFill>
            <a:srgbClr val="030C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5B711FD5-37DD-41EF-AC24-1936296FC521}"/>
              </a:ext>
            </a:extLst>
          </p:cNvPr>
          <p:cNvSpPr/>
          <p:nvPr/>
        </p:nvSpPr>
        <p:spPr>
          <a:xfrm rot="1773101" flipH="1">
            <a:off x="7892327" y="3552751"/>
            <a:ext cx="62251" cy="554453"/>
          </a:xfrm>
          <a:prstGeom prst="roundRect">
            <a:avLst>
              <a:gd name="adj" fmla="val 50000"/>
            </a:avLst>
          </a:prstGeom>
          <a:solidFill>
            <a:srgbClr val="B8CA8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0627371E-F341-4BA0-BCD6-8FD04C2FA4EE}"/>
              </a:ext>
            </a:extLst>
          </p:cNvPr>
          <p:cNvSpPr/>
          <p:nvPr/>
        </p:nvSpPr>
        <p:spPr>
          <a:xfrm rot="19826899">
            <a:off x="7493928" y="3552751"/>
            <a:ext cx="62251" cy="554453"/>
          </a:xfrm>
          <a:prstGeom prst="roundRect">
            <a:avLst>
              <a:gd name="adj" fmla="val 50000"/>
            </a:avLst>
          </a:prstGeom>
          <a:solidFill>
            <a:srgbClr val="B8CA82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FAF78445-A12C-44B5-8BBD-EFFE588D24BC}"/>
              </a:ext>
            </a:extLst>
          </p:cNvPr>
          <p:cNvSpPr/>
          <p:nvPr/>
        </p:nvSpPr>
        <p:spPr>
          <a:xfrm rot="879173" flipH="1">
            <a:off x="7819777" y="3532216"/>
            <a:ext cx="62251" cy="554453"/>
          </a:xfrm>
          <a:prstGeom prst="roundRect">
            <a:avLst>
              <a:gd name="adj" fmla="val 50000"/>
            </a:avLst>
          </a:prstGeom>
          <a:solidFill>
            <a:srgbClr val="B8CA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-直播福利价2">
            <a:extLst>
              <a:ext uri="{FF2B5EF4-FFF2-40B4-BE49-F238E27FC236}">
                <a16:creationId xmlns="" xmlns:a16="http://schemas.microsoft.com/office/drawing/2014/main" id="{FEA26C77-0B21-4BF6-A15C-9A024DB0B6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432121" y="1505150"/>
            <a:ext cx="1886649" cy="356363"/>
          </a:xfrm>
          <a:custGeom>
            <a:avLst/>
            <a:gdLst/>
            <a:ahLst/>
            <a:cxnLst/>
            <a:rect l="l" t="t" r="r" b="b"/>
            <a:pathLst>
              <a:path w="1263501" h="238659">
                <a:moveTo>
                  <a:pt x="63779" y="190567"/>
                </a:moveTo>
                <a:lnTo>
                  <a:pt x="63779" y="200340"/>
                </a:lnTo>
                <a:lnTo>
                  <a:pt x="163563" y="200340"/>
                </a:lnTo>
                <a:lnTo>
                  <a:pt x="163563" y="190567"/>
                </a:lnTo>
                <a:close/>
                <a:moveTo>
                  <a:pt x="413794" y="188767"/>
                </a:moveTo>
                <a:lnTo>
                  <a:pt x="413794" y="205226"/>
                </a:lnTo>
                <a:lnTo>
                  <a:pt x="437712" y="205226"/>
                </a:lnTo>
                <a:lnTo>
                  <a:pt x="437712" y="188767"/>
                </a:lnTo>
                <a:close/>
                <a:moveTo>
                  <a:pt x="363903" y="188767"/>
                </a:moveTo>
                <a:lnTo>
                  <a:pt x="363903" y="205226"/>
                </a:lnTo>
                <a:lnTo>
                  <a:pt x="386534" y="205226"/>
                </a:lnTo>
                <a:lnTo>
                  <a:pt x="386534" y="188767"/>
                </a:lnTo>
                <a:close/>
                <a:moveTo>
                  <a:pt x="676627" y="187481"/>
                </a:moveTo>
                <a:lnTo>
                  <a:pt x="676627" y="203683"/>
                </a:lnTo>
                <a:lnTo>
                  <a:pt x="702602" y="203683"/>
                </a:lnTo>
                <a:lnTo>
                  <a:pt x="702602" y="187481"/>
                </a:lnTo>
                <a:close/>
                <a:moveTo>
                  <a:pt x="623649" y="187481"/>
                </a:moveTo>
                <a:lnTo>
                  <a:pt x="623649" y="203683"/>
                </a:lnTo>
                <a:lnTo>
                  <a:pt x="650138" y="203683"/>
                </a:lnTo>
                <a:lnTo>
                  <a:pt x="650138" y="187481"/>
                </a:lnTo>
                <a:close/>
                <a:moveTo>
                  <a:pt x="63779" y="155591"/>
                </a:moveTo>
                <a:lnTo>
                  <a:pt x="63779" y="165364"/>
                </a:lnTo>
                <a:lnTo>
                  <a:pt x="163563" y="165364"/>
                </a:lnTo>
                <a:lnTo>
                  <a:pt x="163563" y="155591"/>
                </a:lnTo>
                <a:close/>
                <a:moveTo>
                  <a:pt x="413794" y="148648"/>
                </a:moveTo>
                <a:lnTo>
                  <a:pt x="413794" y="164335"/>
                </a:lnTo>
                <a:lnTo>
                  <a:pt x="437712" y="164335"/>
                </a:lnTo>
                <a:lnTo>
                  <a:pt x="437712" y="148648"/>
                </a:lnTo>
                <a:close/>
                <a:moveTo>
                  <a:pt x="363903" y="148648"/>
                </a:moveTo>
                <a:lnTo>
                  <a:pt x="363903" y="164335"/>
                </a:lnTo>
                <a:lnTo>
                  <a:pt x="386534" y="164335"/>
                </a:lnTo>
                <a:lnTo>
                  <a:pt x="386534" y="148648"/>
                </a:lnTo>
                <a:close/>
                <a:moveTo>
                  <a:pt x="676627" y="147362"/>
                </a:moveTo>
                <a:lnTo>
                  <a:pt x="676627" y="163307"/>
                </a:lnTo>
                <a:lnTo>
                  <a:pt x="702602" y="163307"/>
                </a:lnTo>
                <a:lnTo>
                  <a:pt x="702602" y="147362"/>
                </a:lnTo>
                <a:close/>
                <a:moveTo>
                  <a:pt x="623649" y="147362"/>
                </a:moveTo>
                <a:lnTo>
                  <a:pt x="623649" y="163307"/>
                </a:lnTo>
                <a:lnTo>
                  <a:pt x="650138" y="163307"/>
                </a:lnTo>
                <a:lnTo>
                  <a:pt x="650138" y="147362"/>
                </a:lnTo>
                <a:close/>
                <a:moveTo>
                  <a:pt x="63779" y="120616"/>
                </a:moveTo>
                <a:lnTo>
                  <a:pt x="63779" y="130131"/>
                </a:lnTo>
                <a:lnTo>
                  <a:pt x="163563" y="130131"/>
                </a:lnTo>
                <a:lnTo>
                  <a:pt x="163563" y="120616"/>
                </a:lnTo>
                <a:close/>
                <a:moveTo>
                  <a:pt x="1186863" y="99527"/>
                </a:moveTo>
                <a:lnTo>
                  <a:pt x="1217209" y="100813"/>
                </a:lnTo>
                <a:lnTo>
                  <a:pt x="1217209" y="231715"/>
                </a:lnTo>
                <a:lnTo>
                  <a:pt x="1186863" y="231715"/>
                </a:lnTo>
                <a:close/>
                <a:moveTo>
                  <a:pt x="413023" y="99013"/>
                </a:moveTo>
                <a:lnTo>
                  <a:pt x="413023" y="120616"/>
                </a:lnTo>
                <a:lnTo>
                  <a:pt x="386277" y="120616"/>
                </a:lnTo>
                <a:lnTo>
                  <a:pt x="386277" y="100556"/>
                </a:lnTo>
                <a:cubicBezTo>
                  <a:pt x="382939" y="104553"/>
                  <a:pt x="379392" y="108518"/>
                  <a:pt x="375636" y="112450"/>
                </a:cubicBezTo>
                <a:cubicBezTo>
                  <a:pt x="371880" y="116383"/>
                  <a:pt x="367883" y="120219"/>
                  <a:pt x="363645" y="123959"/>
                </a:cubicBezTo>
                <a:lnTo>
                  <a:pt x="439255" y="123959"/>
                </a:lnTo>
                <a:cubicBezTo>
                  <a:pt x="434240" y="119994"/>
                  <a:pt x="429546" y="115965"/>
                  <a:pt x="425175" y="111872"/>
                </a:cubicBezTo>
                <a:cubicBezTo>
                  <a:pt x="420803" y="107778"/>
                  <a:pt x="416752" y="103492"/>
                  <a:pt x="413023" y="99013"/>
                </a:cubicBezTo>
                <a:close/>
                <a:moveTo>
                  <a:pt x="63779" y="85640"/>
                </a:moveTo>
                <a:lnTo>
                  <a:pt x="63779" y="95412"/>
                </a:lnTo>
                <a:lnTo>
                  <a:pt x="163563" y="95412"/>
                </a:lnTo>
                <a:lnTo>
                  <a:pt x="163563" y="85640"/>
                </a:lnTo>
                <a:close/>
                <a:moveTo>
                  <a:pt x="633936" y="73295"/>
                </a:moveTo>
                <a:lnTo>
                  <a:pt x="633936" y="86154"/>
                </a:lnTo>
                <a:lnTo>
                  <a:pt x="692572" y="86154"/>
                </a:lnTo>
                <a:lnTo>
                  <a:pt x="692572" y="73295"/>
                </a:lnTo>
                <a:close/>
                <a:moveTo>
                  <a:pt x="604361" y="50150"/>
                </a:moveTo>
                <a:lnTo>
                  <a:pt x="722147" y="50150"/>
                </a:lnTo>
                <a:lnTo>
                  <a:pt x="722147" y="110071"/>
                </a:lnTo>
                <a:lnTo>
                  <a:pt x="604361" y="110071"/>
                </a:lnTo>
                <a:close/>
                <a:moveTo>
                  <a:pt x="386277" y="36776"/>
                </a:moveTo>
                <a:lnTo>
                  <a:pt x="364674" y="38320"/>
                </a:lnTo>
                <a:cubicBezTo>
                  <a:pt x="367407" y="41834"/>
                  <a:pt x="370171" y="45478"/>
                  <a:pt x="372968" y="49249"/>
                </a:cubicBezTo>
                <a:cubicBezTo>
                  <a:pt x="375765" y="53021"/>
                  <a:pt x="378401" y="56665"/>
                  <a:pt x="380876" y="60179"/>
                </a:cubicBezTo>
                <a:lnTo>
                  <a:pt x="369818" y="66609"/>
                </a:lnTo>
                <a:lnTo>
                  <a:pt x="386277" y="66609"/>
                </a:lnTo>
                <a:close/>
                <a:moveTo>
                  <a:pt x="438740" y="32147"/>
                </a:moveTo>
                <a:lnTo>
                  <a:pt x="413023" y="34462"/>
                </a:lnTo>
                <a:lnTo>
                  <a:pt x="413023" y="66609"/>
                </a:lnTo>
                <a:lnTo>
                  <a:pt x="429482" y="66609"/>
                </a:lnTo>
                <a:lnTo>
                  <a:pt x="419967" y="60694"/>
                </a:lnTo>
                <a:cubicBezTo>
                  <a:pt x="422806" y="56579"/>
                  <a:pt x="426000" y="51950"/>
                  <a:pt x="429546" y="46806"/>
                </a:cubicBezTo>
                <a:cubicBezTo>
                  <a:pt x="433093" y="41663"/>
                  <a:pt x="436158" y="36776"/>
                  <a:pt x="438740" y="32147"/>
                </a:cubicBezTo>
                <a:close/>
                <a:moveTo>
                  <a:pt x="902170" y="29318"/>
                </a:moveTo>
                <a:lnTo>
                  <a:pt x="933545" y="30604"/>
                </a:lnTo>
                <a:lnTo>
                  <a:pt x="933545" y="178223"/>
                </a:lnTo>
                <a:lnTo>
                  <a:pt x="902170" y="178223"/>
                </a:lnTo>
                <a:close/>
                <a:moveTo>
                  <a:pt x="594331" y="13888"/>
                </a:moveTo>
                <a:lnTo>
                  <a:pt x="735778" y="13888"/>
                </a:lnTo>
                <a:lnTo>
                  <a:pt x="735778" y="39091"/>
                </a:lnTo>
                <a:lnTo>
                  <a:pt x="594331" y="39091"/>
                </a:lnTo>
                <a:close/>
                <a:moveTo>
                  <a:pt x="957462" y="8230"/>
                </a:moveTo>
                <a:lnTo>
                  <a:pt x="989352" y="9516"/>
                </a:lnTo>
                <a:lnTo>
                  <a:pt x="989352" y="198025"/>
                </a:lnTo>
                <a:cubicBezTo>
                  <a:pt x="989470" y="210429"/>
                  <a:pt x="986984" y="219440"/>
                  <a:pt x="981894" y="225061"/>
                </a:cubicBezTo>
                <a:cubicBezTo>
                  <a:pt x="976804" y="230681"/>
                  <a:pt x="968403" y="234099"/>
                  <a:pt x="956691" y="235316"/>
                </a:cubicBezTo>
                <a:lnTo>
                  <a:pt x="934060" y="238144"/>
                </a:lnTo>
                <a:lnTo>
                  <a:pt x="923772" y="206512"/>
                </a:lnTo>
                <a:lnTo>
                  <a:pt x="944347" y="203683"/>
                </a:lnTo>
                <a:cubicBezTo>
                  <a:pt x="949506" y="202815"/>
                  <a:pt x="953010" y="201015"/>
                  <a:pt x="954859" y="198282"/>
                </a:cubicBezTo>
                <a:cubicBezTo>
                  <a:pt x="956707" y="195550"/>
                  <a:pt x="957575" y="191692"/>
                  <a:pt x="957462" y="186709"/>
                </a:cubicBezTo>
                <a:close/>
                <a:moveTo>
                  <a:pt x="569128" y="7716"/>
                </a:moveTo>
                <a:lnTo>
                  <a:pt x="576072" y="44492"/>
                </a:lnTo>
                <a:lnTo>
                  <a:pt x="592531" y="44492"/>
                </a:lnTo>
                <a:lnTo>
                  <a:pt x="592531" y="76124"/>
                </a:lnTo>
                <a:cubicBezTo>
                  <a:pt x="587130" y="87440"/>
                  <a:pt x="581473" y="97984"/>
                  <a:pt x="575558" y="107757"/>
                </a:cubicBezTo>
                <a:lnTo>
                  <a:pt x="595103" y="121387"/>
                </a:lnTo>
                <a:lnTo>
                  <a:pt x="732434" y="121387"/>
                </a:lnTo>
                <a:lnTo>
                  <a:pt x="732434" y="229915"/>
                </a:lnTo>
                <a:lnTo>
                  <a:pt x="594846" y="229915"/>
                </a:lnTo>
                <a:lnTo>
                  <a:pt x="594846" y="137075"/>
                </a:lnTo>
                <a:lnTo>
                  <a:pt x="586616" y="152762"/>
                </a:lnTo>
                <a:cubicBezTo>
                  <a:pt x="584677" y="150710"/>
                  <a:pt x="582576" y="148578"/>
                  <a:pt x="580315" y="146365"/>
                </a:cubicBezTo>
                <a:cubicBezTo>
                  <a:pt x="578054" y="144152"/>
                  <a:pt x="575697" y="141827"/>
                  <a:pt x="573243" y="139389"/>
                </a:cubicBezTo>
                <a:lnTo>
                  <a:pt x="573243" y="232744"/>
                </a:lnTo>
                <a:lnTo>
                  <a:pt x="543154" y="232744"/>
                </a:lnTo>
                <a:lnTo>
                  <a:pt x="543154" y="151477"/>
                </a:lnTo>
                <a:cubicBezTo>
                  <a:pt x="540201" y="154932"/>
                  <a:pt x="537105" y="158372"/>
                  <a:pt x="533863" y="161796"/>
                </a:cubicBezTo>
                <a:cubicBezTo>
                  <a:pt x="530622" y="165219"/>
                  <a:pt x="527203" y="168723"/>
                  <a:pt x="523608" y="172308"/>
                </a:cubicBezTo>
                <a:lnTo>
                  <a:pt x="506635" y="144276"/>
                </a:lnTo>
                <a:cubicBezTo>
                  <a:pt x="518877" y="133271"/>
                  <a:pt x="529754" y="121462"/>
                  <a:pt x="539264" y="108850"/>
                </a:cubicBezTo>
                <a:cubicBezTo>
                  <a:pt x="548774" y="96237"/>
                  <a:pt x="555985" y="84815"/>
                  <a:pt x="560899" y="74581"/>
                </a:cubicBezTo>
                <a:lnTo>
                  <a:pt x="521036" y="74581"/>
                </a:lnTo>
                <a:lnTo>
                  <a:pt x="521036" y="44492"/>
                </a:lnTo>
                <a:lnTo>
                  <a:pt x="546497" y="44492"/>
                </a:lnTo>
                <a:lnTo>
                  <a:pt x="538782" y="9259"/>
                </a:lnTo>
                <a:close/>
                <a:moveTo>
                  <a:pt x="886225" y="7459"/>
                </a:moveTo>
                <a:lnTo>
                  <a:pt x="891626" y="37548"/>
                </a:lnTo>
                <a:cubicBezTo>
                  <a:pt x="886059" y="38716"/>
                  <a:pt x="879962" y="39916"/>
                  <a:pt x="873334" y="41148"/>
                </a:cubicBezTo>
                <a:cubicBezTo>
                  <a:pt x="866706" y="42381"/>
                  <a:pt x="859773" y="43581"/>
                  <a:pt x="852535" y="44749"/>
                </a:cubicBezTo>
                <a:lnTo>
                  <a:pt x="852535" y="71752"/>
                </a:lnTo>
                <a:lnTo>
                  <a:pt x="894454" y="71752"/>
                </a:lnTo>
                <a:lnTo>
                  <a:pt x="894454" y="102870"/>
                </a:lnTo>
                <a:lnTo>
                  <a:pt x="852535" y="102870"/>
                </a:lnTo>
                <a:lnTo>
                  <a:pt x="852535" y="122673"/>
                </a:lnTo>
                <a:lnTo>
                  <a:pt x="861793" y="113157"/>
                </a:lnTo>
                <a:cubicBezTo>
                  <a:pt x="867607" y="118526"/>
                  <a:pt x="874175" y="124827"/>
                  <a:pt x="881499" y="132060"/>
                </a:cubicBezTo>
                <a:cubicBezTo>
                  <a:pt x="888824" y="139293"/>
                  <a:pt x="895199" y="146108"/>
                  <a:pt x="900627" y="152505"/>
                </a:cubicBezTo>
                <a:lnTo>
                  <a:pt x="879538" y="177194"/>
                </a:lnTo>
                <a:cubicBezTo>
                  <a:pt x="875858" y="172608"/>
                  <a:pt x="871646" y="167636"/>
                  <a:pt x="866905" y="162278"/>
                </a:cubicBezTo>
                <a:cubicBezTo>
                  <a:pt x="862163" y="156920"/>
                  <a:pt x="857373" y="151691"/>
                  <a:pt x="852535" y="146590"/>
                </a:cubicBezTo>
                <a:lnTo>
                  <a:pt x="852535" y="235058"/>
                </a:lnTo>
                <a:lnTo>
                  <a:pt x="821674" y="235058"/>
                </a:lnTo>
                <a:lnTo>
                  <a:pt x="821674" y="151734"/>
                </a:lnTo>
                <a:cubicBezTo>
                  <a:pt x="817045" y="158961"/>
                  <a:pt x="811901" y="166302"/>
                  <a:pt x="806244" y="173754"/>
                </a:cubicBezTo>
                <a:cubicBezTo>
                  <a:pt x="800586" y="181207"/>
                  <a:pt x="794414" y="188612"/>
                  <a:pt x="787727" y="195968"/>
                </a:cubicBezTo>
                <a:lnTo>
                  <a:pt x="763810" y="171793"/>
                </a:lnTo>
                <a:cubicBezTo>
                  <a:pt x="773272" y="162508"/>
                  <a:pt x="782444" y="152082"/>
                  <a:pt x="791327" y="140514"/>
                </a:cubicBezTo>
                <a:cubicBezTo>
                  <a:pt x="800211" y="128947"/>
                  <a:pt x="808354" y="116399"/>
                  <a:pt x="815759" y="102870"/>
                </a:cubicBezTo>
                <a:lnTo>
                  <a:pt x="778212" y="102870"/>
                </a:lnTo>
                <a:lnTo>
                  <a:pt x="778212" y="71752"/>
                </a:lnTo>
                <a:lnTo>
                  <a:pt x="821674" y="71752"/>
                </a:lnTo>
                <a:lnTo>
                  <a:pt x="821674" y="49635"/>
                </a:lnTo>
                <a:lnTo>
                  <a:pt x="784384" y="54522"/>
                </a:lnTo>
                <a:lnTo>
                  <a:pt x="780526" y="23918"/>
                </a:lnTo>
                <a:cubicBezTo>
                  <a:pt x="791318" y="22962"/>
                  <a:pt x="802967" y="21673"/>
                  <a:pt x="815473" y="20051"/>
                </a:cubicBezTo>
                <a:cubicBezTo>
                  <a:pt x="827980" y="18428"/>
                  <a:pt x="840372" y="16549"/>
                  <a:pt x="852649" y="14412"/>
                </a:cubicBezTo>
                <a:cubicBezTo>
                  <a:pt x="864927" y="12275"/>
                  <a:pt x="876119" y="9957"/>
                  <a:pt x="886225" y="7459"/>
                </a:cubicBezTo>
                <a:close/>
                <a:moveTo>
                  <a:pt x="97984" y="5401"/>
                </a:moveTo>
                <a:lnTo>
                  <a:pt x="129359" y="6687"/>
                </a:lnTo>
                <a:lnTo>
                  <a:pt x="129359" y="21603"/>
                </a:lnTo>
                <a:lnTo>
                  <a:pt x="213970" y="21603"/>
                </a:lnTo>
                <a:lnTo>
                  <a:pt x="213970" y="49378"/>
                </a:lnTo>
                <a:lnTo>
                  <a:pt x="129359" y="49378"/>
                </a:lnTo>
                <a:lnTo>
                  <a:pt x="129359" y="59665"/>
                </a:lnTo>
                <a:lnTo>
                  <a:pt x="194939" y="59665"/>
                </a:lnTo>
                <a:lnTo>
                  <a:pt x="194939" y="200340"/>
                </a:lnTo>
                <a:lnTo>
                  <a:pt x="225285" y="200340"/>
                </a:lnTo>
                <a:lnTo>
                  <a:pt x="225285" y="227857"/>
                </a:lnTo>
                <a:lnTo>
                  <a:pt x="0" y="227857"/>
                </a:lnTo>
                <a:lnTo>
                  <a:pt x="0" y="200340"/>
                </a:lnTo>
                <a:lnTo>
                  <a:pt x="31890" y="200340"/>
                </a:lnTo>
                <a:lnTo>
                  <a:pt x="31890" y="59665"/>
                </a:lnTo>
                <a:lnTo>
                  <a:pt x="97984" y="59665"/>
                </a:lnTo>
                <a:lnTo>
                  <a:pt x="97984" y="49378"/>
                </a:lnTo>
                <a:lnTo>
                  <a:pt x="12859" y="49378"/>
                </a:lnTo>
                <a:lnTo>
                  <a:pt x="12859" y="21603"/>
                </a:lnTo>
                <a:lnTo>
                  <a:pt x="97984" y="21603"/>
                </a:lnTo>
                <a:close/>
                <a:moveTo>
                  <a:pt x="464715" y="1286"/>
                </a:moveTo>
                <a:lnTo>
                  <a:pt x="469087" y="28547"/>
                </a:lnTo>
                <a:cubicBezTo>
                  <a:pt x="464956" y="29072"/>
                  <a:pt x="460488" y="29629"/>
                  <a:pt x="455682" y="30218"/>
                </a:cubicBezTo>
                <a:cubicBezTo>
                  <a:pt x="450876" y="30808"/>
                  <a:pt x="445829" y="31365"/>
                  <a:pt x="440541" y="31890"/>
                </a:cubicBezTo>
                <a:lnTo>
                  <a:pt x="462915" y="44235"/>
                </a:lnTo>
                <a:cubicBezTo>
                  <a:pt x="460825" y="47514"/>
                  <a:pt x="458511" y="51114"/>
                  <a:pt x="455971" y="55036"/>
                </a:cubicBezTo>
                <a:cubicBezTo>
                  <a:pt x="453432" y="58958"/>
                  <a:pt x="450860" y="62815"/>
                  <a:pt x="448256" y="66609"/>
                </a:cubicBezTo>
                <a:lnTo>
                  <a:pt x="478603" y="66609"/>
                </a:lnTo>
                <a:lnTo>
                  <a:pt x="478603" y="93098"/>
                </a:lnTo>
                <a:lnTo>
                  <a:pt x="441312" y="93098"/>
                </a:lnTo>
                <a:cubicBezTo>
                  <a:pt x="447886" y="98370"/>
                  <a:pt x="455184" y="103192"/>
                  <a:pt x="463204" y="107564"/>
                </a:cubicBezTo>
                <a:cubicBezTo>
                  <a:pt x="471225" y="111936"/>
                  <a:pt x="479872" y="115858"/>
                  <a:pt x="489147" y="119330"/>
                </a:cubicBezTo>
                <a:lnTo>
                  <a:pt x="474745" y="145561"/>
                </a:lnTo>
                <a:lnTo>
                  <a:pt x="465487" y="140932"/>
                </a:lnTo>
                <a:lnTo>
                  <a:pt x="465487" y="230429"/>
                </a:lnTo>
                <a:lnTo>
                  <a:pt x="335870" y="230429"/>
                </a:lnTo>
                <a:lnTo>
                  <a:pt x="335870" y="144533"/>
                </a:lnTo>
                <a:cubicBezTo>
                  <a:pt x="334477" y="145401"/>
                  <a:pt x="333149" y="146172"/>
                  <a:pt x="331884" y="146847"/>
                </a:cubicBezTo>
                <a:cubicBezTo>
                  <a:pt x="330620" y="147522"/>
                  <a:pt x="329291" y="148294"/>
                  <a:pt x="327898" y="149162"/>
                </a:cubicBezTo>
                <a:lnTo>
                  <a:pt x="317611" y="131931"/>
                </a:lnTo>
                <a:cubicBezTo>
                  <a:pt x="315296" y="132660"/>
                  <a:pt x="312982" y="133517"/>
                  <a:pt x="310667" y="134503"/>
                </a:cubicBezTo>
                <a:lnTo>
                  <a:pt x="310667" y="201883"/>
                </a:lnTo>
                <a:cubicBezTo>
                  <a:pt x="310812" y="213209"/>
                  <a:pt x="308980" y="221160"/>
                  <a:pt x="305170" y="225736"/>
                </a:cubicBezTo>
                <a:cubicBezTo>
                  <a:pt x="301361" y="230311"/>
                  <a:pt x="294706" y="232990"/>
                  <a:pt x="285207" y="233773"/>
                </a:cubicBezTo>
                <a:lnTo>
                  <a:pt x="272091" y="235058"/>
                </a:lnTo>
                <a:lnTo>
                  <a:pt x="261804" y="204969"/>
                </a:lnTo>
                <a:lnTo>
                  <a:pt x="273120" y="203683"/>
                </a:lnTo>
                <a:cubicBezTo>
                  <a:pt x="277015" y="203254"/>
                  <a:pt x="279640" y="202183"/>
                  <a:pt x="280996" y="200468"/>
                </a:cubicBezTo>
                <a:cubicBezTo>
                  <a:pt x="282351" y="198754"/>
                  <a:pt x="282984" y="195882"/>
                  <a:pt x="282892" y="191853"/>
                </a:cubicBezTo>
                <a:lnTo>
                  <a:pt x="282892" y="144790"/>
                </a:lnTo>
                <a:lnTo>
                  <a:pt x="259232" y="154048"/>
                </a:lnTo>
                <a:lnTo>
                  <a:pt x="252803" y="122416"/>
                </a:lnTo>
                <a:cubicBezTo>
                  <a:pt x="256821" y="121001"/>
                  <a:pt x="261386" y="119394"/>
                  <a:pt x="266498" y="117594"/>
                </a:cubicBezTo>
                <a:cubicBezTo>
                  <a:pt x="271609" y="115793"/>
                  <a:pt x="277074" y="113800"/>
                  <a:pt x="282892" y="111614"/>
                </a:cubicBezTo>
                <a:lnTo>
                  <a:pt x="282892" y="75867"/>
                </a:lnTo>
                <a:lnTo>
                  <a:pt x="262318" y="75867"/>
                </a:lnTo>
                <a:lnTo>
                  <a:pt x="262318" y="44749"/>
                </a:lnTo>
                <a:lnTo>
                  <a:pt x="282892" y="44749"/>
                </a:lnTo>
                <a:lnTo>
                  <a:pt x="282892" y="5658"/>
                </a:lnTo>
                <a:lnTo>
                  <a:pt x="310667" y="6944"/>
                </a:lnTo>
                <a:lnTo>
                  <a:pt x="310667" y="44749"/>
                </a:lnTo>
                <a:lnTo>
                  <a:pt x="326098" y="44749"/>
                </a:lnTo>
                <a:lnTo>
                  <a:pt x="326098" y="75867"/>
                </a:lnTo>
                <a:lnTo>
                  <a:pt x="310667" y="75867"/>
                </a:lnTo>
                <a:lnTo>
                  <a:pt x="310667" y="101070"/>
                </a:lnTo>
                <a:cubicBezTo>
                  <a:pt x="313089" y="100181"/>
                  <a:pt x="315318" y="99324"/>
                  <a:pt x="317354" y="98498"/>
                </a:cubicBezTo>
                <a:cubicBezTo>
                  <a:pt x="319390" y="97673"/>
                  <a:pt x="321362" y="96816"/>
                  <a:pt x="323269" y="95927"/>
                </a:cubicBezTo>
                <a:lnTo>
                  <a:pt x="325583" y="109043"/>
                </a:lnTo>
                <a:lnTo>
                  <a:pt x="327127" y="117015"/>
                </a:lnTo>
                <a:cubicBezTo>
                  <a:pt x="339985" y="109814"/>
                  <a:pt x="351044" y="101842"/>
                  <a:pt x="360302" y="93098"/>
                </a:cubicBezTo>
                <a:lnTo>
                  <a:pt x="330470" y="93098"/>
                </a:lnTo>
                <a:lnTo>
                  <a:pt x="330470" y="66609"/>
                </a:lnTo>
                <a:lnTo>
                  <a:pt x="353616" y="66609"/>
                </a:lnTo>
                <a:cubicBezTo>
                  <a:pt x="351017" y="63094"/>
                  <a:pt x="348434" y="59644"/>
                  <a:pt x="345868" y="56257"/>
                </a:cubicBezTo>
                <a:cubicBezTo>
                  <a:pt x="343302" y="52871"/>
                  <a:pt x="340912" y="49807"/>
                  <a:pt x="338699" y="47063"/>
                </a:cubicBezTo>
                <a:lnTo>
                  <a:pt x="352330" y="39091"/>
                </a:lnTo>
                <a:cubicBezTo>
                  <a:pt x="348349" y="39455"/>
                  <a:pt x="344609" y="39691"/>
                  <a:pt x="341110" y="39798"/>
                </a:cubicBezTo>
                <a:cubicBezTo>
                  <a:pt x="337612" y="39905"/>
                  <a:pt x="334322" y="40013"/>
                  <a:pt x="331241" y="40120"/>
                </a:cubicBezTo>
                <a:lnTo>
                  <a:pt x="329184" y="13631"/>
                </a:lnTo>
                <a:cubicBezTo>
                  <a:pt x="342301" y="13174"/>
                  <a:pt x="357214" y="12316"/>
                  <a:pt x="373923" y="11059"/>
                </a:cubicBezTo>
                <a:cubicBezTo>
                  <a:pt x="390631" y="9802"/>
                  <a:pt x="407068" y="8316"/>
                  <a:pt x="423234" y="6601"/>
                </a:cubicBezTo>
                <a:cubicBezTo>
                  <a:pt x="439399" y="4887"/>
                  <a:pt x="453226" y="3115"/>
                  <a:pt x="464715" y="1286"/>
                </a:cubicBezTo>
                <a:close/>
                <a:moveTo>
                  <a:pt x="1158316" y="0"/>
                </a:moveTo>
                <a:lnTo>
                  <a:pt x="1182491" y="0"/>
                </a:lnTo>
                <a:cubicBezTo>
                  <a:pt x="1190576" y="19374"/>
                  <a:pt x="1201730" y="37012"/>
                  <a:pt x="1215956" y="52914"/>
                </a:cubicBezTo>
                <a:cubicBezTo>
                  <a:pt x="1230180" y="68816"/>
                  <a:pt x="1246029" y="81696"/>
                  <a:pt x="1263501" y="91555"/>
                </a:cubicBezTo>
                <a:lnTo>
                  <a:pt x="1244984" y="119587"/>
                </a:lnTo>
                <a:cubicBezTo>
                  <a:pt x="1226719" y="107269"/>
                  <a:pt x="1211621" y="94678"/>
                  <a:pt x="1199689" y="81814"/>
                </a:cubicBezTo>
                <a:cubicBezTo>
                  <a:pt x="1187757" y="68950"/>
                  <a:pt x="1178252" y="54881"/>
                  <a:pt x="1171175" y="39605"/>
                </a:cubicBezTo>
                <a:cubicBezTo>
                  <a:pt x="1165806" y="50192"/>
                  <a:pt x="1159634" y="60394"/>
                  <a:pt x="1152658" y="70209"/>
                </a:cubicBezTo>
                <a:cubicBezTo>
                  <a:pt x="1145682" y="80025"/>
                  <a:pt x="1136938" y="89969"/>
                  <a:pt x="1126426" y="100042"/>
                </a:cubicBezTo>
                <a:lnTo>
                  <a:pt x="1154716" y="101327"/>
                </a:lnTo>
                <a:lnTo>
                  <a:pt x="1154716" y="131674"/>
                </a:lnTo>
                <a:cubicBezTo>
                  <a:pt x="1154827" y="149130"/>
                  <a:pt x="1153776" y="163767"/>
                  <a:pt x="1151563" y="175584"/>
                </a:cubicBezTo>
                <a:cubicBezTo>
                  <a:pt x="1149350" y="187402"/>
                  <a:pt x="1145308" y="198133"/>
                  <a:pt x="1139438" y="207779"/>
                </a:cubicBezTo>
                <a:cubicBezTo>
                  <a:pt x="1133567" y="217424"/>
                  <a:pt x="1125201" y="227718"/>
                  <a:pt x="1114339" y="238659"/>
                </a:cubicBezTo>
                <a:lnTo>
                  <a:pt x="1089393" y="218342"/>
                </a:lnTo>
                <a:cubicBezTo>
                  <a:pt x="1099537" y="210077"/>
                  <a:pt x="1107110" y="202118"/>
                  <a:pt x="1112110" y="194463"/>
                </a:cubicBezTo>
                <a:cubicBezTo>
                  <a:pt x="1117111" y="186808"/>
                  <a:pt x="1120397" y="178124"/>
                  <a:pt x="1121969" y="168412"/>
                </a:cubicBezTo>
                <a:cubicBezTo>
                  <a:pt x="1123540" y="158700"/>
                  <a:pt x="1124255" y="146625"/>
                  <a:pt x="1124112" y="132188"/>
                </a:cubicBezTo>
                <a:lnTo>
                  <a:pt x="1124112" y="102356"/>
                </a:lnTo>
                <a:cubicBezTo>
                  <a:pt x="1121144" y="105292"/>
                  <a:pt x="1117950" y="108164"/>
                  <a:pt x="1114532" y="110971"/>
                </a:cubicBezTo>
                <a:cubicBezTo>
                  <a:pt x="1111114" y="113779"/>
                  <a:pt x="1107535" y="116651"/>
                  <a:pt x="1103795" y="119587"/>
                </a:cubicBezTo>
                <a:lnTo>
                  <a:pt x="1085021" y="94384"/>
                </a:lnTo>
                <a:lnTo>
                  <a:pt x="1085021" y="233773"/>
                </a:lnTo>
                <a:lnTo>
                  <a:pt x="1054932" y="233773"/>
                </a:lnTo>
                <a:lnTo>
                  <a:pt x="1054932" y="121901"/>
                </a:lnTo>
                <a:cubicBezTo>
                  <a:pt x="1052505" y="125486"/>
                  <a:pt x="1050094" y="128990"/>
                  <a:pt x="1047699" y="132413"/>
                </a:cubicBezTo>
                <a:cubicBezTo>
                  <a:pt x="1045304" y="135837"/>
                  <a:pt x="1042828" y="139277"/>
                  <a:pt x="1040273" y="142733"/>
                </a:cubicBezTo>
                <a:lnTo>
                  <a:pt x="1019699" y="115729"/>
                </a:lnTo>
                <a:cubicBezTo>
                  <a:pt x="1026444" y="107357"/>
                  <a:pt x="1033527" y="97127"/>
                  <a:pt x="1040949" y="85040"/>
                </a:cubicBezTo>
                <a:cubicBezTo>
                  <a:pt x="1048371" y="72952"/>
                  <a:pt x="1055264" y="59865"/>
                  <a:pt x="1061628" y="45778"/>
                </a:cubicBezTo>
                <a:cubicBezTo>
                  <a:pt x="1067992" y="31690"/>
                  <a:pt x="1072961" y="17460"/>
                  <a:pt x="1076534" y="3087"/>
                </a:cubicBezTo>
                <a:lnTo>
                  <a:pt x="1106367" y="12088"/>
                </a:lnTo>
                <a:cubicBezTo>
                  <a:pt x="1103275" y="22219"/>
                  <a:pt x="1099943" y="31917"/>
                  <a:pt x="1096369" y="41181"/>
                </a:cubicBezTo>
                <a:cubicBezTo>
                  <a:pt x="1092795" y="50444"/>
                  <a:pt x="1089013" y="59435"/>
                  <a:pt x="1085021" y="68152"/>
                </a:cubicBezTo>
                <a:lnTo>
                  <a:pt x="1085021" y="92841"/>
                </a:lnTo>
                <a:cubicBezTo>
                  <a:pt x="1102895" y="79843"/>
                  <a:pt x="1117940" y="65591"/>
                  <a:pt x="1130156" y="50085"/>
                </a:cubicBezTo>
                <a:cubicBezTo>
                  <a:pt x="1142371" y="34580"/>
                  <a:pt x="1151758" y="17885"/>
                  <a:pt x="1158316" y="0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chemeClr val="bg1"/>
                </a:gs>
                <a:gs pos="100000">
                  <a:srgbClr val="FD6DC7">
                    <a:lumMod val="60000"/>
                    <a:lumOff val="40000"/>
                  </a:srgbClr>
                </a:gs>
              </a:gsLst>
              <a:lin ang="54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n w="3810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64BC4E9-F3CF-4C84-8183-CE9DBD040B03}"/>
              </a:ext>
            </a:extLst>
          </p:cNvPr>
          <p:cNvSpPr txBox="1"/>
          <p:nvPr/>
        </p:nvSpPr>
        <p:spPr>
          <a:xfrm>
            <a:off x="7693961" y="1603012"/>
            <a:ext cx="1655573" cy="2610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原价：￥</a:t>
            </a:r>
            <a:r>
              <a:rPr kumimoji="0" lang="en-US" altLang="zh-CN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5599 </a:t>
            </a:r>
            <a:r>
              <a:rPr kumimoji="0" lang="zh-CN" altLang="en-US" sz="1600" b="0" i="0" u="none" strike="sngStrike" kern="1200" cap="none" spc="0" normalizeH="0" baseline="0" noProof="0" dirty="0">
                <a:ln w="38100"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</a:t>
            </a:r>
            <a:endParaRPr kumimoji="0" lang="en-US" altLang="zh-CN" sz="1600" b="0" i="0" u="none" strike="sngStrike" kern="1200" cap="none" spc="0" normalizeH="0" baseline="0" noProof="0" dirty="0">
              <a:ln w="38100"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="" xmlns:a16="http://schemas.microsoft.com/office/drawing/2014/main" id="{C3B5A81E-6BEF-470E-94B6-6B0CD58D24AF}"/>
              </a:ext>
            </a:extLst>
          </p:cNvPr>
          <p:cNvSpPr/>
          <p:nvPr/>
        </p:nvSpPr>
        <p:spPr>
          <a:xfrm>
            <a:off x="10571409" y="2325422"/>
            <a:ext cx="669684" cy="669684"/>
          </a:xfrm>
          <a:prstGeom prst="roundRect">
            <a:avLst>
              <a:gd name="adj" fmla="val 7400"/>
            </a:avLst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="" xmlns:a16="http://schemas.microsoft.com/office/drawing/2014/main" id="{50B1E2F2-F971-439D-BD91-DE26FD6C020B}"/>
              </a:ext>
            </a:extLst>
          </p:cNvPr>
          <p:cNvSpPr/>
          <p:nvPr/>
        </p:nvSpPr>
        <p:spPr>
          <a:xfrm>
            <a:off x="10521884" y="2177708"/>
            <a:ext cx="768732" cy="768732"/>
          </a:xfrm>
          <a:prstGeom prst="roundRect">
            <a:avLst>
              <a:gd name="adj" fmla="val 7400"/>
            </a:avLst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="" xmlns:a16="http://schemas.microsoft.com/office/drawing/2014/main" id="{BB490F0A-9299-4F9E-BC0D-DC3F3EDD3B8B}"/>
              </a:ext>
            </a:extLst>
          </p:cNvPr>
          <p:cNvSpPr/>
          <p:nvPr/>
        </p:nvSpPr>
        <p:spPr>
          <a:xfrm>
            <a:off x="9600868" y="2325422"/>
            <a:ext cx="669684" cy="669684"/>
          </a:xfrm>
          <a:prstGeom prst="roundRect">
            <a:avLst>
              <a:gd name="adj" fmla="val 7400"/>
            </a:avLst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DA762B04-4F79-427E-9AB3-1E385A03D4F9}"/>
              </a:ext>
            </a:extLst>
          </p:cNvPr>
          <p:cNvSpPr/>
          <p:nvPr/>
        </p:nvSpPr>
        <p:spPr>
          <a:xfrm>
            <a:off x="9551344" y="2177708"/>
            <a:ext cx="768732" cy="768732"/>
          </a:xfrm>
          <a:prstGeom prst="roundRect">
            <a:avLst>
              <a:gd name="adj" fmla="val 7400"/>
            </a:avLst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D7C4B2AD-0A12-4071-948B-C3D19E3971C5}"/>
              </a:ext>
            </a:extLst>
          </p:cNvPr>
          <p:cNvSpPr/>
          <p:nvPr/>
        </p:nvSpPr>
        <p:spPr>
          <a:xfrm>
            <a:off x="8630326" y="2325422"/>
            <a:ext cx="669684" cy="669684"/>
          </a:xfrm>
          <a:prstGeom prst="roundRect">
            <a:avLst>
              <a:gd name="adj" fmla="val 7400"/>
            </a:avLst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="" xmlns:a16="http://schemas.microsoft.com/office/drawing/2014/main" id="{6326939D-08B9-4649-B2B6-465D56B9ABDB}"/>
              </a:ext>
            </a:extLst>
          </p:cNvPr>
          <p:cNvSpPr/>
          <p:nvPr/>
        </p:nvSpPr>
        <p:spPr>
          <a:xfrm>
            <a:off x="8580802" y="2177708"/>
            <a:ext cx="768732" cy="768732"/>
          </a:xfrm>
          <a:prstGeom prst="roundRect">
            <a:avLst>
              <a:gd name="adj" fmla="val 7400"/>
            </a:avLst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="" xmlns:a16="http://schemas.microsoft.com/office/drawing/2014/main" id="{4EF1A54C-A024-4599-B36F-F17FBAD0CDD9}"/>
              </a:ext>
            </a:extLst>
          </p:cNvPr>
          <p:cNvSpPr/>
          <p:nvPr/>
        </p:nvSpPr>
        <p:spPr>
          <a:xfrm>
            <a:off x="7654034" y="2325422"/>
            <a:ext cx="674720" cy="669684"/>
          </a:xfrm>
          <a:prstGeom prst="roundRect">
            <a:avLst>
              <a:gd name="adj" fmla="val 7400"/>
            </a:avLst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F254DB4C-6DE0-40D9-B1C6-6451E3684CA0}"/>
              </a:ext>
            </a:extLst>
          </p:cNvPr>
          <p:cNvSpPr/>
          <p:nvPr/>
        </p:nvSpPr>
        <p:spPr>
          <a:xfrm>
            <a:off x="7604137" y="2177708"/>
            <a:ext cx="774513" cy="768732"/>
          </a:xfrm>
          <a:prstGeom prst="roundRect">
            <a:avLst>
              <a:gd name="adj" fmla="val 7400"/>
            </a:avLst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EA8D8A09-879C-4471-8C5B-0039A2760FA4}"/>
              </a:ext>
            </a:extLst>
          </p:cNvPr>
          <p:cNvSpPr/>
          <p:nvPr/>
        </p:nvSpPr>
        <p:spPr>
          <a:xfrm>
            <a:off x="7010890" y="2233272"/>
            <a:ext cx="375473" cy="380346"/>
          </a:xfrm>
          <a:prstGeom prst="roundRect">
            <a:avLst>
              <a:gd name="adj" fmla="val 7400"/>
            </a:avLst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B6A7BED0-0102-4797-8AAA-2B51D5F70B7A}"/>
              </a:ext>
            </a:extLst>
          </p:cNvPr>
          <p:cNvSpPr/>
          <p:nvPr/>
        </p:nvSpPr>
        <p:spPr>
          <a:xfrm>
            <a:off x="6983123" y="2142904"/>
            <a:ext cx="431006" cy="436601"/>
          </a:xfrm>
          <a:prstGeom prst="roundRect">
            <a:avLst>
              <a:gd name="adj" fmla="val 7400"/>
            </a:avLst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直播福利价1">
            <a:extLst>
              <a:ext uri="{FF2B5EF4-FFF2-40B4-BE49-F238E27FC236}">
                <a16:creationId xmlns="" xmlns:a16="http://schemas.microsoft.com/office/drawing/2014/main" id="{524302DE-4643-4DC2-AEF2-D68AB0D64EA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457521" y="1479750"/>
            <a:ext cx="1886649" cy="356363"/>
          </a:xfrm>
          <a:custGeom>
            <a:avLst/>
            <a:gdLst/>
            <a:ahLst/>
            <a:cxnLst/>
            <a:rect l="l" t="t" r="r" b="b"/>
            <a:pathLst>
              <a:path w="1263501" h="238659">
                <a:moveTo>
                  <a:pt x="63779" y="190567"/>
                </a:moveTo>
                <a:lnTo>
                  <a:pt x="63779" y="200340"/>
                </a:lnTo>
                <a:lnTo>
                  <a:pt x="163563" y="200340"/>
                </a:lnTo>
                <a:lnTo>
                  <a:pt x="163563" y="190567"/>
                </a:lnTo>
                <a:close/>
                <a:moveTo>
                  <a:pt x="413794" y="188767"/>
                </a:moveTo>
                <a:lnTo>
                  <a:pt x="413794" y="205226"/>
                </a:lnTo>
                <a:lnTo>
                  <a:pt x="437712" y="205226"/>
                </a:lnTo>
                <a:lnTo>
                  <a:pt x="437712" y="188767"/>
                </a:lnTo>
                <a:close/>
                <a:moveTo>
                  <a:pt x="363903" y="188767"/>
                </a:moveTo>
                <a:lnTo>
                  <a:pt x="363903" y="205226"/>
                </a:lnTo>
                <a:lnTo>
                  <a:pt x="386534" y="205226"/>
                </a:lnTo>
                <a:lnTo>
                  <a:pt x="386534" y="188767"/>
                </a:lnTo>
                <a:close/>
                <a:moveTo>
                  <a:pt x="676627" y="187481"/>
                </a:moveTo>
                <a:lnTo>
                  <a:pt x="676627" y="203683"/>
                </a:lnTo>
                <a:lnTo>
                  <a:pt x="702602" y="203683"/>
                </a:lnTo>
                <a:lnTo>
                  <a:pt x="702602" y="187481"/>
                </a:lnTo>
                <a:close/>
                <a:moveTo>
                  <a:pt x="623649" y="187481"/>
                </a:moveTo>
                <a:lnTo>
                  <a:pt x="623649" y="203683"/>
                </a:lnTo>
                <a:lnTo>
                  <a:pt x="650138" y="203683"/>
                </a:lnTo>
                <a:lnTo>
                  <a:pt x="650138" y="187481"/>
                </a:lnTo>
                <a:close/>
                <a:moveTo>
                  <a:pt x="63779" y="155591"/>
                </a:moveTo>
                <a:lnTo>
                  <a:pt x="63779" y="165364"/>
                </a:lnTo>
                <a:lnTo>
                  <a:pt x="163563" y="165364"/>
                </a:lnTo>
                <a:lnTo>
                  <a:pt x="163563" y="155591"/>
                </a:lnTo>
                <a:close/>
                <a:moveTo>
                  <a:pt x="413794" y="148648"/>
                </a:moveTo>
                <a:lnTo>
                  <a:pt x="413794" y="164335"/>
                </a:lnTo>
                <a:lnTo>
                  <a:pt x="437712" y="164335"/>
                </a:lnTo>
                <a:lnTo>
                  <a:pt x="437712" y="148648"/>
                </a:lnTo>
                <a:close/>
                <a:moveTo>
                  <a:pt x="363903" y="148648"/>
                </a:moveTo>
                <a:lnTo>
                  <a:pt x="363903" y="164335"/>
                </a:lnTo>
                <a:lnTo>
                  <a:pt x="386534" y="164335"/>
                </a:lnTo>
                <a:lnTo>
                  <a:pt x="386534" y="148648"/>
                </a:lnTo>
                <a:close/>
                <a:moveTo>
                  <a:pt x="676627" y="147362"/>
                </a:moveTo>
                <a:lnTo>
                  <a:pt x="676627" y="163307"/>
                </a:lnTo>
                <a:lnTo>
                  <a:pt x="702602" y="163307"/>
                </a:lnTo>
                <a:lnTo>
                  <a:pt x="702602" y="147362"/>
                </a:lnTo>
                <a:close/>
                <a:moveTo>
                  <a:pt x="623649" y="147362"/>
                </a:moveTo>
                <a:lnTo>
                  <a:pt x="623649" y="163307"/>
                </a:lnTo>
                <a:lnTo>
                  <a:pt x="650138" y="163307"/>
                </a:lnTo>
                <a:lnTo>
                  <a:pt x="650138" y="147362"/>
                </a:lnTo>
                <a:close/>
                <a:moveTo>
                  <a:pt x="63779" y="120616"/>
                </a:moveTo>
                <a:lnTo>
                  <a:pt x="63779" y="130131"/>
                </a:lnTo>
                <a:lnTo>
                  <a:pt x="163563" y="130131"/>
                </a:lnTo>
                <a:lnTo>
                  <a:pt x="163563" y="120616"/>
                </a:lnTo>
                <a:close/>
                <a:moveTo>
                  <a:pt x="1186863" y="99527"/>
                </a:moveTo>
                <a:lnTo>
                  <a:pt x="1217209" y="100813"/>
                </a:lnTo>
                <a:lnTo>
                  <a:pt x="1217209" y="231715"/>
                </a:lnTo>
                <a:lnTo>
                  <a:pt x="1186863" y="231715"/>
                </a:lnTo>
                <a:close/>
                <a:moveTo>
                  <a:pt x="413023" y="99013"/>
                </a:moveTo>
                <a:lnTo>
                  <a:pt x="413023" y="120616"/>
                </a:lnTo>
                <a:lnTo>
                  <a:pt x="386277" y="120616"/>
                </a:lnTo>
                <a:lnTo>
                  <a:pt x="386277" y="100556"/>
                </a:lnTo>
                <a:cubicBezTo>
                  <a:pt x="382939" y="104553"/>
                  <a:pt x="379392" y="108518"/>
                  <a:pt x="375636" y="112450"/>
                </a:cubicBezTo>
                <a:cubicBezTo>
                  <a:pt x="371880" y="116383"/>
                  <a:pt x="367883" y="120219"/>
                  <a:pt x="363645" y="123959"/>
                </a:cubicBezTo>
                <a:lnTo>
                  <a:pt x="439255" y="123959"/>
                </a:lnTo>
                <a:cubicBezTo>
                  <a:pt x="434240" y="119994"/>
                  <a:pt x="429546" y="115965"/>
                  <a:pt x="425175" y="111872"/>
                </a:cubicBezTo>
                <a:cubicBezTo>
                  <a:pt x="420803" y="107778"/>
                  <a:pt x="416752" y="103492"/>
                  <a:pt x="413023" y="99013"/>
                </a:cubicBezTo>
                <a:close/>
                <a:moveTo>
                  <a:pt x="63779" y="85640"/>
                </a:moveTo>
                <a:lnTo>
                  <a:pt x="63779" y="95412"/>
                </a:lnTo>
                <a:lnTo>
                  <a:pt x="163563" y="95412"/>
                </a:lnTo>
                <a:lnTo>
                  <a:pt x="163563" y="85640"/>
                </a:lnTo>
                <a:close/>
                <a:moveTo>
                  <a:pt x="633936" y="73295"/>
                </a:moveTo>
                <a:lnTo>
                  <a:pt x="633936" y="86154"/>
                </a:lnTo>
                <a:lnTo>
                  <a:pt x="692572" y="86154"/>
                </a:lnTo>
                <a:lnTo>
                  <a:pt x="692572" y="73295"/>
                </a:lnTo>
                <a:close/>
                <a:moveTo>
                  <a:pt x="604361" y="50150"/>
                </a:moveTo>
                <a:lnTo>
                  <a:pt x="722147" y="50150"/>
                </a:lnTo>
                <a:lnTo>
                  <a:pt x="722147" y="110071"/>
                </a:lnTo>
                <a:lnTo>
                  <a:pt x="604361" y="110071"/>
                </a:lnTo>
                <a:close/>
                <a:moveTo>
                  <a:pt x="386277" y="36776"/>
                </a:moveTo>
                <a:lnTo>
                  <a:pt x="364674" y="38320"/>
                </a:lnTo>
                <a:cubicBezTo>
                  <a:pt x="367407" y="41834"/>
                  <a:pt x="370171" y="45478"/>
                  <a:pt x="372968" y="49249"/>
                </a:cubicBezTo>
                <a:cubicBezTo>
                  <a:pt x="375765" y="53021"/>
                  <a:pt x="378401" y="56665"/>
                  <a:pt x="380876" y="60179"/>
                </a:cubicBezTo>
                <a:lnTo>
                  <a:pt x="369818" y="66609"/>
                </a:lnTo>
                <a:lnTo>
                  <a:pt x="386277" y="66609"/>
                </a:lnTo>
                <a:close/>
                <a:moveTo>
                  <a:pt x="438740" y="32147"/>
                </a:moveTo>
                <a:lnTo>
                  <a:pt x="413023" y="34462"/>
                </a:lnTo>
                <a:lnTo>
                  <a:pt x="413023" y="66609"/>
                </a:lnTo>
                <a:lnTo>
                  <a:pt x="429482" y="66609"/>
                </a:lnTo>
                <a:lnTo>
                  <a:pt x="419967" y="60694"/>
                </a:lnTo>
                <a:cubicBezTo>
                  <a:pt x="422806" y="56579"/>
                  <a:pt x="426000" y="51950"/>
                  <a:pt x="429546" y="46806"/>
                </a:cubicBezTo>
                <a:cubicBezTo>
                  <a:pt x="433093" y="41663"/>
                  <a:pt x="436158" y="36776"/>
                  <a:pt x="438740" y="32147"/>
                </a:cubicBezTo>
                <a:close/>
                <a:moveTo>
                  <a:pt x="902170" y="29318"/>
                </a:moveTo>
                <a:lnTo>
                  <a:pt x="933545" y="30604"/>
                </a:lnTo>
                <a:lnTo>
                  <a:pt x="933545" y="178223"/>
                </a:lnTo>
                <a:lnTo>
                  <a:pt x="902170" y="178223"/>
                </a:lnTo>
                <a:close/>
                <a:moveTo>
                  <a:pt x="594331" y="13888"/>
                </a:moveTo>
                <a:lnTo>
                  <a:pt x="735778" y="13888"/>
                </a:lnTo>
                <a:lnTo>
                  <a:pt x="735778" y="39091"/>
                </a:lnTo>
                <a:lnTo>
                  <a:pt x="594331" y="39091"/>
                </a:lnTo>
                <a:close/>
                <a:moveTo>
                  <a:pt x="957462" y="8230"/>
                </a:moveTo>
                <a:lnTo>
                  <a:pt x="989352" y="9516"/>
                </a:lnTo>
                <a:lnTo>
                  <a:pt x="989352" y="198025"/>
                </a:lnTo>
                <a:cubicBezTo>
                  <a:pt x="989470" y="210429"/>
                  <a:pt x="986984" y="219440"/>
                  <a:pt x="981894" y="225061"/>
                </a:cubicBezTo>
                <a:cubicBezTo>
                  <a:pt x="976804" y="230681"/>
                  <a:pt x="968403" y="234099"/>
                  <a:pt x="956691" y="235316"/>
                </a:cubicBezTo>
                <a:lnTo>
                  <a:pt x="934060" y="238144"/>
                </a:lnTo>
                <a:lnTo>
                  <a:pt x="923772" y="206512"/>
                </a:lnTo>
                <a:lnTo>
                  <a:pt x="944347" y="203683"/>
                </a:lnTo>
                <a:cubicBezTo>
                  <a:pt x="949506" y="202815"/>
                  <a:pt x="953010" y="201015"/>
                  <a:pt x="954859" y="198282"/>
                </a:cubicBezTo>
                <a:cubicBezTo>
                  <a:pt x="956707" y="195550"/>
                  <a:pt x="957575" y="191692"/>
                  <a:pt x="957462" y="186709"/>
                </a:cubicBezTo>
                <a:close/>
                <a:moveTo>
                  <a:pt x="569128" y="7716"/>
                </a:moveTo>
                <a:lnTo>
                  <a:pt x="576072" y="44492"/>
                </a:lnTo>
                <a:lnTo>
                  <a:pt x="592531" y="44492"/>
                </a:lnTo>
                <a:lnTo>
                  <a:pt x="592531" y="76124"/>
                </a:lnTo>
                <a:cubicBezTo>
                  <a:pt x="587130" y="87440"/>
                  <a:pt x="581473" y="97984"/>
                  <a:pt x="575558" y="107757"/>
                </a:cubicBezTo>
                <a:lnTo>
                  <a:pt x="595103" y="121387"/>
                </a:lnTo>
                <a:lnTo>
                  <a:pt x="732434" y="121387"/>
                </a:lnTo>
                <a:lnTo>
                  <a:pt x="732434" y="229915"/>
                </a:lnTo>
                <a:lnTo>
                  <a:pt x="594846" y="229915"/>
                </a:lnTo>
                <a:lnTo>
                  <a:pt x="594846" y="137075"/>
                </a:lnTo>
                <a:lnTo>
                  <a:pt x="586616" y="152762"/>
                </a:lnTo>
                <a:cubicBezTo>
                  <a:pt x="584677" y="150710"/>
                  <a:pt x="582576" y="148578"/>
                  <a:pt x="580315" y="146365"/>
                </a:cubicBezTo>
                <a:cubicBezTo>
                  <a:pt x="578054" y="144152"/>
                  <a:pt x="575697" y="141827"/>
                  <a:pt x="573243" y="139389"/>
                </a:cubicBezTo>
                <a:lnTo>
                  <a:pt x="573243" y="232744"/>
                </a:lnTo>
                <a:lnTo>
                  <a:pt x="543154" y="232744"/>
                </a:lnTo>
                <a:lnTo>
                  <a:pt x="543154" y="151477"/>
                </a:lnTo>
                <a:cubicBezTo>
                  <a:pt x="540201" y="154932"/>
                  <a:pt x="537105" y="158372"/>
                  <a:pt x="533863" y="161796"/>
                </a:cubicBezTo>
                <a:cubicBezTo>
                  <a:pt x="530622" y="165219"/>
                  <a:pt x="527203" y="168723"/>
                  <a:pt x="523608" y="172308"/>
                </a:cubicBezTo>
                <a:lnTo>
                  <a:pt x="506635" y="144276"/>
                </a:lnTo>
                <a:cubicBezTo>
                  <a:pt x="518877" y="133271"/>
                  <a:pt x="529754" y="121462"/>
                  <a:pt x="539264" y="108850"/>
                </a:cubicBezTo>
                <a:cubicBezTo>
                  <a:pt x="548774" y="96237"/>
                  <a:pt x="555985" y="84815"/>
                  <a:pt x="560899" y="74581"/>
                </a:cubicBezTo>
                <a:lnTo>
                  <a:pt x="521036" y="74581"/>
                </a:lnTo>
                <a:lnTo>
                  <a:pt x="521036" y="44492"/>
                </a:lnTo>
                <a:lnTo>
                  <a:pt x="546497" y="44492"/>
                </a:lnTo>
                <a:lnTo>
                  <a:pt x="538782" y="9259"/>
                </a:lnTo>
                <a:close/>
                <a:moveTo>
                  <a:pt x="886225" y="7459"/>
                </a:moveTo>
                <a:lnTo>
                  <a:pt x="891626" y="37548"/>
                </a:lnTo>
                <a:cubicBezTo>
                  <a:pt x="886059" y="38716"/>
                  <a:pt x="879962" y="39916"/>
                  <a:pt x="873334" y="41148"/>
                </a:cubicBezTo>
                <a:cubicBezTo>
                  <a:pt x="866706" y="42381"/>
                  <a:pt x="859773" y="43581"/>
                  <a:pt x="852535" y="44749"/>
                </a:cubicBezTo>
                <a:lnTo>
                  <a:pt x="852535" y="71752"/>
                </a:lnTo>
                <a:lnTo>
                  <a:pt x="894454" y="71752"/>
                </a:lnTo>
                <a:lnTo>
                  <a:pt x="894454" y="102870"/>
                </a:lnTo>
                <a:lnTo>
                  <a:pt x="852535" y="102870"/>
                </a:lnTo>
                <a:lnTo>
                  <a:pt x="852535" y="122673"/>
                </a:lnTo>
                <a:lnTo>
                  <a:pt x="861793" y="113157"/>
                </a:lnTo>
                <a:cubicBezTo>
                  <a:pt x="867607" y="118526"/>
                  <a:pt x="874175" y="124827"/>
                  <a:pt x="881499" y="132060"/>
                </a:cubicBezTo>
                <a:cubicBezTo>
                  <a:pt x="888824" y="139293"/>
                  <a:pt x="895199" y="146108"/>
                  <a:pt x="900627" y="152505"/>
                </a:cubicBezTo>
                <a:lnTo>
                  <a:pt x="879538" y="177194"/>
                </a:lnTo>
                <a:cubicBezTo>
                  <a:pt x="875858" y="172608"/>
                  <a:pt x="871646" y="167636"/>
                  <a:pt x="866905" y="162278"/>
                </a:cubicBezTo>
                <a:cubicBezTo>
                  <a:pt x="862163" y="156920"/>
                  <a:pt x="857373" y="151691"/>
                  <a:pt x="852535" y="146590"/>
                </a:cubicBezTo>
                <a:lnTo>
                  <a:pt x="852535" y="235058"/>
                </a:lnTo>
                <a:lnTo>
                  <a:pt x="821674" y="235058"/>
                </a:lnTo>
                <a:lnTo>
                  <a:pt x="821674" y="151734"/>
                </a:lnTo>
                <a:cubicBezTo>
                  <a:pt x="817045" y="158961"/>
                  <a:pt x="811901" y="166302"/>
                  <a:pt x="806244" y="173754"/>
                </a:cubicBezTo>
                <a:cubicBezTo>
                  <a:pt x="800586" y="181207"/>
                  <a:pt x="794414" y="188612"/>
                  <a:pt x="787727" y="195968"/>
                </a:cubicBezTo>
                <a:lnTo>
                  <a:pt x="763810" y="171793"/>
                </a:lnTo>
                <a:cubicBezTo>
                  <a:pt x="773272" y="162508"/>
                  <a:pt x="782444" y="152082"/>
                  <a:pt x="791327" y="140514"/>
                </a:cubicBezTo>
                <a:cubicBezTo>
                  <a:pt x="800211" y="128947"/>
                  <a:pt x="808354" y="116399"/>
                  <a:pt x="815759" y="102870"/>
                </a:cubicBezTo>
                <a:lnTo>
                  <a:pt x="778212" y="102870"/>
                </a:lnTo>
                <a:lnTo>
                  <a:pt x="778212" y="71752"/>
                </a:lnTo>
                <a:lnTo>
                  <a:pt x="821674" y="71752"/>
                </a:lnTo>
                <a:lnTo>
                  <a:pt x="821674" y="49635"/>
                </a:lnTo>
                <a:lnTo>
                  <a:pt x="784384" y="54522"/>
                </a:lnTo>
                <a:lnTo>
                  <a:pt x="780526" y="23918"/>
                </a:lnTo>
                <a:cubicBezTo>
                  <a:pt x="791318" y="22962"/>
                  <a:pt x="802967" y="21673"/>
                  <a:pt x="815473" y="20051"/>
                </a:cubicBezTo>
                <a:cubicBezTo>
                  <a:pt x="827980" y="18428"/>
                  <a:pt x="840372" y="16549"/>
                  <a:pt x="852649" y="14412"/>
                </a:cubicBezTo>
                <a:cubicBezTo>
                  <a:pt x="864927" y="12275"/>
                  <a:pt x="876119" y="9957"/>
                  <a:pt x="886225" y="7459"/>
                </a:cubicBezTo>
                <a:close/>
                <a:moveTo>
                  <a:pt x="97984" y="5401"/>
                </a:moveTo>
                <a:lnTo>
                  <a:pt x="129359" y="6687"/>
                </a:lnTo>
                <a:lnTo>
                  <a:pt x="129359" y="21603"/>
                </a:lnTo>
                <a:lnTo>
                  <a:pt x="213970" y="21603"/>
                </a:lnTo>
                <a:lnTo>
                  <a:pt x="213970" y="49378"/>
                </a:lnTo>
                <a:lnTo>
                  <a:pt x="129359" y="49378"/>
                </a:lnTo>
                <a:lnTo>
                  <a:pt x="129359" y="59665"/>
                </a:lnTo>
                <a:lnTo>
                  <a:pt x="194939" y="59665"/>
                </a:lnTo>
                <a:lnTo>
                  <a:pt x="194939" y="200340"/>
                </a:lnTo>
                <a:lnTo>
                  <a:pt x="225285" y="200340"/>
                </a:lnTo>
                <a:lnTo>
                  <a:pt x="225285" y="227857"/>
                </a:lnTo>
                <a:lnTo>
                  <a:pt x="0" y="227857"/>
                </a:lnTo>
                <a:lnTo>
                  <a:pt x="0" y="200340"/>
                </a:lnTo>
                <a:lnTo>
                  <a:pt x="31890" y="200340"/>
                </a:lnTo>
                <a:lnTo>
                  <a:pt x="31890" y="59665"/>
                </a:lnTo>
                <a:lnTo>
                  <a:pt x="97984" y="59665"/>
                </a:lnTo>
                <a:lnTo>
                  <a:pt x="97984" y="49378"/>
                </a:lnTo>
                <a:lnTo>
                  <a:pt x="12859" y="49378"/>
                </a:lnTo>
                <a:lnTo>
                  <a:pt x="12859" y="21603"/>
                </a:lnTo>
                <a:lnTo>
                  <a:pt x="97984" y="21603"/>
                </a:lnTo>
                <a:close/>
                <a:moveTo>
                  <a:pt x="464715" y="1286"/>
                </a:moveTo>
                <a:lnTo>
                  <a:pt x="469087" y="28547"/>
                </a:lnTo>
                <a:cubicBezTo>
                  <a:pt x="464956" y="29072"/>
                  <a:pt x="460488" y="29629"/>
                  <a:pt x="455682" y="30218"/>
                </a:cubicBezTo>
                <a:cubicBezTo>
                  <a:pt x="450876" y="30808"/>
                  <a:pt x="445829" y="31365"/>
                  <a:pt x="440541" y="31890"/>
                </a:cubicBezTo>
                <a:lnTo>
                  <a:pt x="462915" y="44235"/>
                </a:lnTo>
                <a:cubicBezTo>
                  <a:pt x="460825" y="47514"/>
                  <a:pt x="458511" y="51114"/>
                  <a:pt x="455971" y="55036"/>
                </a:cubicBezTo>
                <a:cubicBezTo>
                  <a:pt x="453432" y="58958"/>
                  <a:pt x="450860" y="62815"/>
                  <a:pt x="448256" y="66609"/>
                </a:cubicBezTo>
                <a:lnTo>
                  <a:pt x="478603" y="66609"/>
                </a:lnTo>
                <a:lnTo>
                  <a:pt x="478603" y="93098"/>
                </a:lnTo>
                <a:lnTo>
                  <a:pt x="441312" y="93098"/>
                </a:lnTo>
                <a:cubicBezTo>
                  <a:pt x="447886" y="98370"/>
                  <a:pt x="455184" y="103192"/>
                  <a:pt x="463204" y="107564"/>
                </a:cubicBezTo>
                <a:cubicBezTo>
                  <a:pt x="471225" y="111936"/>
                  <a:pt x="479872" y="115858"/>
                  <a:pt x="489147" y="119330"/>
                </a:cubicBezTo>
                <a:lnTo>
                  <a:pt x="474745" y="145561"/>
                </a:lnTo>
                <a:lnTo>
                  <a:pt x="465487" y="140932"/>
                </a:lnTo>
                <a:lnTo>
                  <a:pt x="465487" y="230429"/>
                </a:lnTo>
                <a:lnTo>
                  <a:pt x="335870" y="230429"/>
                </a:lnTo>
                <a:lnTo>
                  <a:pt x="335870" y="144533"/>
                </a:lnTo>
                <a:cubicBezTo>
                  <a:pt x="334477" y="145401"/>
                  <a:pt x="333149" y="146172"/>
                  <a:pt x="331884" y="146847"/>
                </a:cubicBezTo>
                <a:cubicBezTo>
                  <a:pt x="330620" y="147522"/>
                  <a:pt x="329291" y="148294"/>
                  <a:pt x="327898" y="149162"/>
                </a:cubicBezTo>
                <a:lnTo>
                  <a:pt x="317611" y="131931"/>
                </a:lnTo>
                <a:cubicBezTo>
                  <a:pt x="315296" y="132660"/>
                  <a:pt x="312982" y="133517"/>
                  <a:pt x="310667" y="134503"/>
                </a:cubicBezTo>
                <a:lnTo>
                  <a:pt x="310667" y="201883"/>
                </a:lnTo>
                <a:cubicBezTo>
                  <a:pt x="310812" y="213209"/>
                  <a:pt x="308980" y="221160"/>
                  <a:pt x="305170" y="225736"/>
                </a:cubicBezTo>
                <a:cubicBezTo>
                  <a:pt x="301361" y="230311"/>
                  <a:pt x="294706" y="232990"/>
                  <a:pt x="285207" y="233773"/>
                </a:cubicBezTo>
                <a:lnTo>
                  <a:pt x="272091" y="235058"/>
                </a:lnTo>
                <a:lnTo>
                  <a:pt x="261804" y="204969"/>
                </a:lnTo>
                <a:lnTo>
                  <a:pt x="273120" y="203683"/>
                </a:lnTo>
                <a:cubicBezTo>
                  <a:pt x="277015" y="203254"/>
                  <a:pt x="279640" y="202183"/>
                  <a:pt x="280996" y="200468"/>
                </a:cubicBezTo>
                <a:cubicBezTo>
                  <a:pt x="282351" y="198754"/>
                  <a:pt x="282984" y="195882"/>
                  <a:pt x="282892" y="191853"/>
                </a:cubicBezTo>
                <a:lnTo>
                  <a:pt x="282892" y="144790"/>
                </a:lnTo>
                <a:lnTo>
                  <a:pt x="259232" y="154048"/>
                </a:lnTo>
                <a:lnTo>
                  <a:pt x="252803" y="122416"/>
                </a:lnTo>
                <a:cubicBezTo>
                  <a:pt x="256821" y="121001"/>
                  <a:pt x="261386" y="119394"/>
                  <a:pt x="266498" y="117594"/>
                </a:cubicBezTo>
                <a:cubicBezTo>
                  <a:pt x="271609" y="115793"/>
                  <a:pt x="277074" y="113800"/>
                  <a:pt x="282892" y="111614"/>
                </a:cubicBezTo>
                <a:lnTo>
                  <a:pt x="282892" y="75867"/>
                </a:lnTo>
                <a:lnTo>
                  <a:pt x="262318" y="75867"/>
                </a:lnTo>
                <a:lnTo>
                  <a:pt x="262318" y="44749"/>
                </a:lnTo>
                <a:lnTo>
                  <a:pt x="282892" y="44749"/>
                </a:lnTo>
                <a:lnTo>
                  <a:pt x="282892" y="5658"/>
                </a:lnTo>
                <a:lnTo>
                  <a:pt x="310667" y="6944"/>
                </a:lnTo>
                <a:lnTo>
                  <a:pt x="310667" y="44749"/>
                </a:lnTo>
                <a:lnTo>
                  <a:pt x="326098" y="44749"/>
                </a:lnTo>
                <a:lnTo>
                  <a:pt x="326098" y="75867"/>
                </a:lnTo>
                <a:lnTo>
                  <a:pt x="310667" y="75867"/>
                </a:lnTo>
                <a:lnTo>
                  <a:pt x="310667" y="101070"/>
                </a:lnTo>
                <a:cubicBezTo>
                  <a:pt x="313089" y="100181"/>
                  <a:pt x="315318" y="99324"/>
                  <a:pt x="317354" y="98498"/>
                </a:cubicBezTo>
                <a:cubicBezTo>
                  <a:pt x="319390" y="97673"/>
                  <a:pt x="321362" y="96816"/>
                  <a:pt x="323269" y="95927"/>
                </a:cubicBezTo>
                <a:lnTo>
                  <a:pt x="325583" y="109043"/>
                </a:lnTo>
                <a:lnTo>
                  <a:pt x="327127" y="117015"/>
                </a:lnTo>
                <a:cubicBezTo>
                  <a:pt x="339985" y="109814"/>
                  <a:pt x="351044" y="101842"/>
                  <a:pt x="360302" y="93098"/>
                </a:cubicBezTo>
                <a:lnTo>
                  <a:pt x="330470" y="93098"/>
                </a:lnTo>
                <a:lnTo>
                  <a:pt x="330470" y="66609"/>
                </a:lnTo>
                <a:lnTo>
                  <a:pt x="353616" y="66609"/>
                </a:lnTo>
                <a:cubicBezTo>
                  <a:pt x="351017" y="63094"/>
                  <a:pt x="348434" y="59644"/>
                  <a:pt x="345868" y="56257"/>
                </a:cubicBezTo>
                <a:cubicBezTo>
                  <a:pt x="343302" y="52871"/>
                  <a:pt x="340912" y="49807"/>
                  <a:pt x="338699" y="47063"/>
                </a:cubicBezTo>
                <a:lnTo>
                  <a:pt x="352330" y="39091"/>
                </a:lnTo>
                <a:cubicBezTo>
                  <a:pt x="348349" y="39455"/>
                  <a:pt x="344609" y="39691"/>
                  <a:pt x="341110" y="39798"/>
                </a:cubicBezTo>
                <a:cubicBezTo>
                  <a:pt x="337612" y="39905"/>
                  <a:pt x="334322" y="40013"/>
                  <a:pt x="331241" y="40120"/>
                </a:cubicBezTo>
                <a:lnTo>
                  <a:pt x="329184" y="13631"/>
                </a:lnTo>
                <a:cubicBezTo>
                  <a:pt x="342301" y="13174"/>
                  <a:pt x="357214" y="12316"/>
                  <a:pt x="373923" y="11059"/>
                </a:cubicBezTo>
                <a:cubicBezTo>
                  <a:pt x="390631" y="9802"/>
                  <a:pt x="407068" y="8316"/>
                  <a:pt x="423234" y="6601"/>
                </a:cubicBezTo>
                <a:cubicBezTo>
                  <a:pt x="439399" y="4887"/>
                  <a:pt x="453226" y="3115"/>
                  <a:pt x="464715" y="1286"/>
                </a:cubicBezTo>
                <a:close/>
                <a:moveTo>
                  <a:pt x="1158316" y="0"/>
                </a:moveTo>
                <a:lnTo>
                  <a:pt x="1182491" y="0"/>
                </a:lnTo>
                <a:cubicBezTo>
                  <a:pt x="1190576" y="19374"/>
                  <a:pt x="1201730" y="37012"/>
                  <a:pt x="1215956" y="52914"/>
                </a:cubicBezTo>
                <a:cubicBezTo>
                  <a:pt x="1230180" y="68816"/>
                  <a:pt x="1246029" y="81696"/>
                  <a:pt x="1263501" y="91555"/>
                </a:cubicBezTo>
                <a:lnTo>
                  <a:pt x="1244984" y="119587"/>
                </a:lnTo>
                <a:cubicBezTo>
                  <a:pt x="1226719" y="107269"/>
                  <a:pt x="1211621" y="94678"/>
                  <a:pt x="1199689" y="81814"/>
                </a:cubicBezTo>
                <a:cubicBezTo>
                  <a:pt x="1187757" y="68950"/>
                  <a:pt x="1178252" y="54881"/>
                  <a:pt x="1171175" y="39605"/>
                </a:cubicBezTo>
                <a:cubicBezTo>
                  <a:pt x="1165806" y="50192"/>
                  <a:pt x="1159634" y="60394"/>
                  <a:pt x="1152658" y="70209"/>
                </a:cubicBezTo>
                <a:cubicBezTo>
                  <a:pt x="1145682" y="80025"/>
                  <a:pt x="1136938" y="89969"/>
                  <a:pt x="1126426" y="100042"/>
                </a:cubicBezTo>
                <a:lnTo>
                  <a:pt x="1154716" y="101327"/>
                </a:lnTo>
                <a:lnTo>
                  <a:pt x="1154716" y="131674"/>
                </a:lnTo>
                <a:cubicBezTo>
                  <a:pt x="1154827" y="149130"/>
                  <a:pt x="1153776" y="163767"/>
                  <a:pt x="1151563" y="175584"/>
                </a:cubicBezTo>
                <a:cubicBezTo>
                  <a:pt x="1149350" y="187402"/>
                  <a:pt x="1145308" y="198133"/>
                  <a:pt x="1139438" y="207779"/>
                </a:cubicBezTo>
                <a:cubicBezTo>
                  <a:pt x="1133567" y="217424"/>
                  <a:pt x="1125201" y="227718"/>
                  <a:pt x="1114339" y="238659"/>
                </a:cubicBezTo>
                <a:lnTo>
                  <a:pt x="1089393" y="218342"/>
                </a:lnTo>
                <a:cubicBezTo>
                  <a:pt x="1099537" y="210077"/>
                  <a:pt x="1107110" y="202118"/>
                  <a:pt x="1112110" y="194463"/>
                </a:cubicBezTo>
                <a:cubicBezTo>
                  <a:pt x="1117111" y="186808"/>
                  <a:pt x="1120397" y="178124"/>
                  <a:pt x="1121969" y="168412"/>
                </a:cubicBezTo>
                <a:cubicBezTo>
                  <a:pt x="1123540" y="158700"/>
                  <a:pt x="1124255" y="146625"/>
                  <a:pt x="1124112" y="132188"/>
                </a:cubicBezTo>
                <a:lnTo>
                  <a:pt x="1124112" y="102356"/>
                </a:lnTo>
                <a:cubicBezTo>
                  <a:pt x="1121144" y="105292"/>
                  <a:pt x="1117950" y="108164"/>
                  <a:pt x="1114532" y="110971"/>
                </a:cubicBezTo>
                <a:cubicBezTo>
                  <a:pt x="1111114" y="113779"/>
                  <a:pt x="1107535" y="116651"/>
                  <a:pt x="1103795" y="119587"/>
                </a:cubicBezTo>
                <a:lnTo>
                  <a:pt x="1085021" y="94384"/>
                </a:lnTo>
                <a:lnTo>
                  <a:pt x="1085021" y="233773"/>
                </a:lnTo>
                <a:lnTo>
                  <a:pt x="1054932" y="233773"/>
                </a:lnTo>
                <a:lnTo>
                  <a:pt x="1054932" y="121901"/>
                </a:lnTo>
                <a:cubicBezTo>
                  <a:pt x="1052505" y="125486"/>
                  <a:pt x="1050094" y="128990"/>
                  <a:pt x="1047699" y="132413"/>
                </a:cubicBezTo>
                <a:cubicBezTo>
                  <a:pt x="1045304" y="135837"/>
                  <a:pt x="1042828" y="139277"/>
                  <a:pt x="1040273" y="142733"/>
                </a:cubicBezTo>
                <a:lnTo>
                  <a:pt x="1019699" y="115729"/>
                </a:lnTo>
                <a:cubicBezTo>
                  <a:pt x="1026444" y="107357"/>
                  <a:pt x="1033527" y="97127"/>
                  <a:pt x="1040949" y="85040"/>
                </a:cubicBezTo>
                <a:cubicBezTo>
                  <a:pt x="1048371" y="72952"/>
                  <a:pt x="1055264" y="59865"/>
                  <a:pt x="1061628" y="45778"/>
                </a:cubicBezTo>
                <a:cubicBezTo>
                  <a:pt x="1067992" y="31690"/>
                  <a:pt x="1072961" y="17460"/>
                  <a:pt x="1076534" y="3087"/>
                </a:cubicBezTo>
                <a:lnTo>
                  <a:pt x="1106367" y="12088"/>
                </a:lnTo>
                <a:cubicBezTo>
                  <a:pt x="1103275" y="22219"/>
                  <a:pt x="1099943" y="31917"/>
                  <a:pt x="1096369" y="41181"/>
                </a:cubicBezTo>
                <a:cubicBezTo>
                  <a:pt x="1092795" y="50444"/>
                  <a:pt x="1089013" y="59435"/>
                  <a:pt x="1085021" y="68152"/>
                </a:cubicBezTo>
                <a:lnTo>
                  <a:pt x="1085021" y="92841"/>
                </a:lnTo>
                <a:cubicBezTo>
                  <a:pt x="1102895" y="79843"/>
                  <a:pt x="1117940" y="65591"/>
                  <a:pt x="1130156" y="50085"/>
                </a:cubicBezTo>
                <a:cubicBezTo>
                  <a:pt x="1142371" y="34580"/>
                  <a:pt x="1151758" y="17885"/>
                  <a:pt x="115831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90000"/>
                  <a:lumOff val="10000"/>
                </a:srgbClr>
              </a:gs>
            </a:gsLst>
            <a:lin ang="6000000" scaled="0"/>
            <a:tileRect/>
          </a:gradFill>
          <a:ln w="38100">
            <a:noFill/>
          </a:ln>
          <a:effectLst>
            <a:outerShdw blurRad="101600" dist="50800" dir="81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n w="3810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="" xmlns:a16="http://schemas.microsoft.com/office/drawing/2014/main" id="{9D517F3A-050C-41D5-8202-E04B074626A0}"/>
              </a:ext>
            </a:extLst>
          </p:cNvPr>
          <p:cNvSpPr/>
          <p:nvPr/>
        </p:nvSpPr>
        <p:spPr>
          <a:xfrm rot="20720827">
            <a:off x="7558640" y="3532216"/>
            <a:ext cx="62251" cy="554453"/>
          </a:xfrm>
          <a:prstGeom prst="roundRect">
            <a:avLst>
              <a:gd name="adj" fmla="val 50000"/>
            </a:avLst>
          </a:prstGeom>
          <a:solidFill>
            <a:srgbClr val="B8CA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="" xmlns:a16="http://schemas.microsoft.com/office/drawing/2014/main" id="{6ED52F69-2909-4F3D-8BF8-FB13C1718750}"/>
              </a:ext>
            </a:extLst>
          </p:cNvPr>
          <p:cNvSpPr/>
          <p:nvPr/>
        </p:nvSpPr>
        <p:spPr>
          <a:xfrm>
            <a:off x="6695521" y="5663913"/>
            <a:ext cx="1410254" cy="741200"/>
          </a:xfrm>
          <a:custGeom>
            <a:avLst/>
            <a:gdLst>
              <a:gd name="connsiteX0" fmla="*/ 0 w 1289050"/>
              <a:gd name="connsiteY0" fmla="*/ 0 h 692150"/>
              <a:gd name="connsiteX1" fmla="*/ 88900 w 1289050"/>
              <a:gd name="connsiteY1" fmla="*/ 342900 h 692150"/>
              <a:gd name="connsiteX2" fmla="*/ 260350 w 1289050"/>
              <a:gd name="connsiteY2" fmla="*/ 368300 h 692150"/>
              <a:gd name="connsiteX3" fmla="*/ 342900 w 1289050"/>
              <a:gd name="connsiteY3" fmla="*/ 596900 h 692150"/>
              <a:gd name="connsiteX4" fmla="*/ 1289050 w 1289050"/>
              <a:gd name="connsiteY4" fmla="*/ 692150 h 692150"/>
              <a:gd name="connsiteX0" fmla="*/ 0 w 1289050"/>
              <a:gd name="connsiteY0" fmla="*/ 0 h 692150"/>
              <a:gd name="connsiteX1" fmla="*/ 88900 w 1289050"/>
              <a:gd name="connsiteY1" fmla="*/ 342900 h 692150"/>
              <a:gd name="connsiteX2" fmla="*/ 246062 w 1289050"/>
              <a:gd name="connsiteY2" fmla="*/ 384968 h 692150"/>
              <a:gd name="connsiteX3" fmla="*/ 342900 w 1289050"/>
              <a:gd name="connsiteY3" fmla="*/ 596900 h 692150"/>
              <a:gd name="connsiteX4" fmla="*/ 1289050 w 1289050"/>
              <a:gd name="connsiteY4" fmla="*/ 692150 h 692150"/>
              <a:gd name="connsiteX0" fmla="*/ 0 w 1303337"/>
              <a:gd name="connsiteY0" fmla="*/ 0 h 685006"/>
              <a:gd name="connsiteX1" fmla="*/ 103187 w 1303337"/>
              <a:gd name="connsiteY1" fmla="*/ 335756 h 685006"/>
              <a:gd name="connsiteX2" fmla="*/ 260349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  <a:gd name="connsiteX0" fmla="*/ 0 w 1303337"/>
              <a:gd name="connsiteY0" fmla="*/ 0 h 685006"/>
              <a:gd name="connsiteX1" fmla="*/ 93662 w 1303337"/>
              <a:gd name="connsiteY1" fmla="*/ 338138 h 685006"/>
              <a:gd name="connsiteX2" fmla="*/ 260349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  <a:gd name="connsiteX0" fmla="*/ 0 w 1303337"/>
              <a:gd name="connsiteY0" fmla="*/ 0 h 685006"/>
              <a:gd name="connsiteX1" fmla="*/ 93662 w 1303337"/>
              <a:gd name="connsiteY1" fmla="*/ 338138 h 685006"/>
              <a:gd name="connsiteX2" fmla="*/ 243680 w 1303337"/>
              <a:gd name="connsiteY2" fmla="*/ 377824 h 685006"/>
              <a:gd name="connsiteX3" fmla="*/ 357187 w 1303337"/>
              <a:gd name="connsiteY3" fmla="*/ 589756 h 685006"/>
              <a:gd name="connsiteX4" fmla="*/ 1303337 w 1303337"/>
              <a:gd name="connsiteY4" fmla="*/ 685006 h 68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337" h="685006">
                <a:moveTo>
                  <a:pt x="0" y="0"/>
                </a:moveTo>
                <a:cubicBezTo>
                  <a:pt x="22754" y="140758"/>
                  <a:pt x="53049" y="275167"/>
                  <a:pt x="93662" y="338138"/>
                </a:cubicBezTo>
                <a:cubicBezTo>
                  <a:pt x="134275" y="401109"/>
                  <a:pt x="199759" y="335888"/>
                  <a:pt x="243680" y="377824"/>
                </a:cubicBezTo>
                <a:cubicBezTo>
                  <a:pt x="287601" y="419760"/>
                  <a:pt x="185737" y="535781"/>
                  <a:pt x="357187" y="589756"/>
                </a:cubicBezTo>
                <a:cubicBezTo>
                  <a:pt x="528637" y="643731"/>
                  <a:pt x="915987" y="664368"/>
                  <a:pt x="1303337" y="685006"/>
                </a:cubicBezTo>
              </a:path>
            </a:pathLst>
          </a:custGeom>
          <a:noFill/>
          <a:ln w="15875">
            <a:gradFill flip="none" rotWithShape="1">
              <a:gsLst>
                <a:gs pos="75000">
                  <a:srgbClr val="A56DF4"/>
                </a:gs>
                <a:gs pos="25000">
                  <a:srgbClr val="EC6DD0"/>
                </a:gs>
                <a:gs pos="0">
                  <a:srgbClr val="FD6DC7">
                    <a:alpha val="0"/>
                  </a:srgbClr>
                </a:gs>
                <a:gs pos="100000">
                  <a:srgbClr val="936DFD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="" xmlns:a16="http://schemas.microsoft.com/office/drawing/2014/main" id="{D236B39B-3EE4-448A-9F4D-31BBB756CC84}"/>
              </a:ext>
            </a:extLst>
          </p:cNvPr>
          <p:cNvSpPr/>
          <p:nvPr/>
        </p:nvSpPr>
        <p:spPr>
          <a:xfrm>
            <a:off x="10241406" y="3895974"/>
            <a:ext cx="1118623" cy="581504"/>
          </a:xfrm>
          <a:custGeom>
            <a:avLst/>
            <a:gdLst>
              <a:gd name="connsiteX0" fmla="*/ 0 w 1036320"/>
              <a:gd name="connsiteY0" fmla="*/ 16395 h 519315"/>
              <a:gd name="connsiteX1" fmla="*/ 617220 w 1036320"/>
              <a:gd name="connsiteY1" fmla="*/ 62115 h 519315"/>
              <a:gd name="connsiteX2" fmla="*/ 1036320 w 1036320"/>
              <a:gd name="connsiteY2" fmla="*/ 519315 h 519315"/>
              <a:gd name="connsiteX0" fmla="*/ 0 w 1036320"/>
              <a:gd name="connsiteY0" fmla="*/ 7110 h 510030"/>
              <a:gd name="connsiteX1" fmla="*/ 633889 w 1036320"/>
              <a:gd name="connsiteY1" fmla="*/ 88549 h 510030"/>
              <a:gd name="connsiteX2" fmla="*/ 1036320 w 1036320"/>
              <a:gd name="connsiteY2" fmla="*/ 510030 h 510030"/>
              <a:gd name="connsiteX0" fmla="*/ 0 w 1048226"/>
              <a:gd name="connsiteY0" fmla="*/ 32240 h 468485"/>
              <a:gd name="connsiteX1" fmla="*/ 645795 w 1048226"/>
              <a:gd name="connsiteY1" fmla="*/ 47004 h 468485"/>
              <a:gd name="connsiteX2" fmla="*/ 1048226 w 1048226"/>
              <a:gd name="connsiteY2" fmla="*/ 468485 h 468485"/>
              <a:gd name="connsiteX0" fmla="*/ 0 w 962501"/>
              <a:gd name="connsiteY0" fmla="*/ 32240 h 506585"/>
              <a:gd name="connsiteX1" fmla="*/ 645795 w 962501"/>
              <a:gd name="connsiteY1" fmla="*/ 47004 h 506585"/>
              <a:gd name="connsiteX2" fmla="*/ 962501 w 962501"/>
              <a:gd name="connsiteY2" fmla="*/ 506585 h 506585"/>
              <a:gd name="connsiteX0" fmla="*/ 0 w 962501"/>
              <a:gd name="connsiteY0" fmla="*/ 38324 h 512669"/>
              <a:gd name="connsiteX1" fmla="*/ 662463 w 962501"/>
              <a:gd name="connsiteY1" fmla="*/ 43563 h 512669"/>
              <a:gd name="connsiteX2" fmla="*/ 962501 w 962501"/>
              <a:gd name="connsiteY2" fmla="*/ 512669 h 512669"/>
              <a:gd name="connsiteX0" fmla="*/ 0 w 962501"/>
              <a:gd name="connsiteY0" fmla="*/ 22863 h 523402"/>
              <a:gd name="connsiteX1" fmla="*/ 662463 w 962501"/>
              <a:gd name="connsiteY1" fmla="*/ 54296 h 523402"/>
              <a:gd name="connsiteX2" fmla="*/ 962501 w 962501"/>
              <a:gd name="connsiteY2" fmla="*/ 523402 h 523402"/>
              <a:gd name="connsiteX0" fmla="*/ 0 w 962501"/>
              <a:gd name="connsiteY0" fmla="*/ 22863 h 523402"/>
              <a:gd name="connsiteX1" fmla="*/ 662463 w 962501"/>
              <a:gd name="connsiteY1" fmla="*/ 54296 h 523402"/>
              <a:gd name="connsiteX2" fmla="*/ 962501 w 962501"/>
              <a:gd name="connsiteY2" fmla="*/ 523402 h 523402"/>
              <a:gd name="connsiteX0" fmla="*/ 0 w 962501"/>
              <a:gd name="connsiteY0" fmla="*/ 12801 h 513340"/>
              <a:gd name="connsiteX1" fmla="*/ 666904 w 962501"/>
              <a:gd name="connsiteY1" fmla="*/ 68655 h 513340"/>
              <a:gd name="connsiteX2" fmla="*/ 962501 w 962501"/>
              <a:gd name="connsiteY2" fmla="*/ 513340 h 513340"/>
              <a:gd name="connsiteX0" fmla="*/ 0 w 962501"/>
              <a:gd name="connsiteY0" fmla="*/ 12801 h 513340"/>
              <a:gd name="connsiteX1" fmla="*/ 666904 w 962501"/>
              <a:gd name="connsiteY1" fmla="*/ 68655 h 513340"/>
              <a:gd name="connsiteX2" fmla="*/ 962501 w 962501"/>
              <a:gd name="connsiteY2" fmla="*/ 513340 h 513340"/>
              <a:gd name="connsiteX0" fmla="*/ 0 w 966789"/>
              <a:gd name="connsiteY0" fmla="*/ 18422 h 503956"/>
              <a:gd name="connsiteX1" fmla="*/ 671192 w 966789"/>
              <a:gd name="connsiteY1" fmla="*/ 59271 h 503956"/>
              <a:gd name="connsiteX2" fmla="*/ 966789 w 966789"/>
              <a:gd name="connsiteY2" fmla="*/ 503956 h 503956"/>
              <a:gd name="connsiteX0" fmla="*/ 0 w 966789"/>
              <a:gd name="connsiteY0" fmla="*/ 9884 h 495418"/>
              <a:gd name="connsiteX1" fmla="*/ 675480 w 966789"/>
              <a:gd name="connsiteY1" fmla="*/ 76456 h 495418"/>
              <a:gd name="connsiteX2" fmla="*/ 966789 w 966789"/>
              <a:gd name="connsiteY2" fmla="*/ 495418 h 495418"/>
              <a:gd name="connsiteX0" fmla="*/ 0 w 966789"/>
              <a:gd name="connsiteY0" fmla="*/ 9884 h 495418"/>
              <a:gd name="connsiteX1" fmla="*/ 675480 w 966789"/>
              <a:gd name="connsiteY1" fmla="*/ 76456 h 495418"/>
              <a:gd name="connsiteX2" fmla="*/ 966789 w 966789"/>
              <a:gd name="connsiteY2" fmla="*/ 495418 h 495418"/>
              <a:gd name="connsiteX0" fmla="*/ 0 w 966789"/>
              <a:gd name="connsiteY0" fmla="*/ 12146 h 497680"/>
              <a:gd name="connsiteX1" fmla="*/ 684054 w 966789"/>
              <a:gd name="connsiteY1" fmla="*/ 70144 h 497680"/>
              <a:gd name="connsiteX2" fmla="*/ 966789 w 966789"/>
              <a:gd name="connsiteY2" fmla="*/ 497680 h 497680"/>
              <a:gd name="connsiteX0" fmla="*/ 0 w 966789"/>
              <a:gd name="connsiteY0" fmla="*/ 9715 h 495249"/>
              <a:gd name="connsiteX1" fmla="*/ 684054 w 966789"/>
              <a:gd name="connsiteY1" fmla="*/ 67713 h 495249"/>
              <a:gd name="connsiteX2" fmla="*/ 966789 w 966789"/>
              <a:gd name="connsiteY2" fmla="*/ 495249 h 495249"/>
              <a:gd name="connsiteX0" fmla="*/ 0 w 966789"/>
              <a:gd name="connsiteY0" fmla="*/ 12017 h 497551"/>
              <a:gd name="connsiteX1" fmla="*/ 692628 w 966789"/>
              <a:gd name="connsiteY1" fmla="*/ 61441 h 497551"/>
              <a:gd name="connsiteX2" fmla="*/ 966789 w 966789"/>
              <a:gd name="connsiteY2" fmla="*/ 497551 h 497551"/>
              <a:gd name="connsiteX0" fmla="*/ 0 w 973220"/>
              <a:gd name="connsiteY0" fmla="*/ 12017 h 497551"/>
              <a:gd name="connsiteX1" fmla="*/ 692628 w 973220"/>
              <a:gd name="connsiteY1" fmla="*/ 61441 h 497551"/>
              <a:gd name="connsiteX2" fmla="*/ 973220 w 973220"/>
              <a:gd name="connsiteY2" fmla="*/ 497551 h 497551"/>
              <a:gd name="connsiteX0" fmla="*/ 0 w 973220"/>
              <a:gd name="connsiteY0" fmla="*/ 12017 h 497551"/>
              <a:gd name="connsiteX1" fmla="*/ 686198 w 973220"/>
              <a:gd name="connsiteY1" fmla="*/ 61441 h 497551"/>
              <a:gd name="connsiteX2" fmla="*/ 973220 w 973220"/>
              <a:gd name="connsiteY2" fmla="*/ 497551 h 497551"/>
              <a:gd name="connsiteX0" fmla="*/ 0 w 973220"/>
              <a:gd name="connsiteY0" fmla="*/ 20605 h 506139"/>
              <a:gd name="connsiteX1" fmla="*/ 686198 w 973220"/>
              <a:gd name="connsiteY1" fmla="*/ 70029 h 506139"/>
              <a:gd name="connsiteX2" fmla="*/ 973220 w 973220"/>
              <a:gd name="connsiteY2" fmla="*/ 506139 h 506139"/>
              <a:gd name="connsiteX0" fmla="*/ 0 w 973220"/>
              <a:gd name="connsiteY0" fmla="*/ 14423 h 499957"/>
              <a:gd name="connsiteX1" fmla="*/ 686198 w 973220"/>
              <a:gd name="connsiteY1" fmla="*/ 63847 h 499957"/>
              <a:gd name="connsiteX2" fmla="*/ 973220 w 973220"/>
              <a:gd name="connsiteY2" fmla="*/ 499957 h 499957"/>
              <a:gd name="connsiteX0" fmla="*/ 0 w 973220"/>
              <a:gd name="connsiteY0" fmla="*/ 11082 h 496616"/>
              <a:gd name="connsiteX1" fmla="*/ 684054 w 973220"/>
              <a:gd name="connsiteY1" fmla="*/ 71225 h 496616"/>
              <a:gd name="connsiteX2" fmla="*/ 973220 w 973220"/>
              <a:gd name="connsiteY2" fmla="*/ 496616 h 496616"/>
              <a:gd name="connsiteX0" fmla="*/ 0 w 973220"/>
              <a:gd name="connsiteY0" fmla="*/ 11583 h 497117"/>
              <a:gd name="connsiteX1" fmla="*/ 684054 w 973220"/>
              <a:gd name="connsiteY1" fmla="*/ 71726 h 497117"/>
              <a:gd name="connsiteX2" fmla="*/ 973220 w 973220"/>
              <a:gd name="connsiteY2" fmla="*/ 497117 h 497117"/>
              <a:gd name="connsiteX0" fmla="*/ 0 w 962502"/>
              <a:gd name="connsiteY0" fmla="*/ 11604 h 516430"/>
              <a:gd name="connsiteX1" fmla="*/ 684054 w 962502"/>
              <a:gd name="connsiteY1" fmla="*/ 71747 h 516430"/>
              <a:gd name="connsiteX2" fmla="*/ 962502 w 962502"/>
              <a:gd name="connsiteY2" fmla="*/ 516430 h 516430"/>
              <a:gd name="connsiteX0" fmla="*/ 0 w 936779"/>
              <a:gd name="connsiteY0" fmla="*/ 11604 h 516430"/>
              <a:gd name="connsiteX1" fmla="*/ 658331 w 936779"/>
              <a:gd name="connsiteY1" fmla="*/ 71747 h 516430"/>
              <a:gd name="connsiteX2" fmla="*/ 936779 w 936779"/>
              <a:gd name="connsiteY2" fmla="*/ 516430 h 516430"/>
              <a:gd name="connsiteX0" fmla="*/ 0 w 936779"/>
              <a:gd name="connsiteY0" fmla="*/ 11268 h 507520"/>
              <a:gd name="connsiteX1" fmla="*/ 658331 w 936779"/>
              <a:gd name="connsiteY1" fmla="*/ 71411 h 507520"/>
              <a:gd name="connsiteX2" fmla="*/ 936779 w 936779"/>
              <a:gd name="connsiteY2" fmla="*/ 507520 h 507520"/>
              <a:gd name="connsiteX0" fmla="*/ 0 w 936779"/>
              <a:gd name="connsiteY0" fmla="*/ 9192 h 505444"/>
              <a:gd name="connsiteX1" fmla="*/ 651900 w 936779"/>
              <a:gd name="connsiteY1" fmla="*/ 77909 h 505444"/>
              <a:gd name="connsiteX2" fmla="*/ 936779 w 936779"/>
              <a:gd name="connsiteY2" fmla="*/ 505444 h 505444"/>
              <a:gd name="connsiteX0" fmla="*/ 0 w 945353"/>
              <a:gd name="connsiteY0" fmla="*/ 15769 h 486298"/>
              <a:gd name="connsiteX1" fmla="*/ 660474 w 945353"/>
              <a:gd name="connsiteY1" fmla="*/ 58763 h 486298"/>
              <a:gd name="connsiteX2" fmla="*/ 945353 w 945353"/>
              <a:gd name="connsiteY2" fmla="*/ 486298 h 486298"/>
              <a:gd name="connsiteX0" fmla="*/ 0 w 934635"/>
              <a:gd name="connsiteY0" fmla="*/ 16219 h 495322"/>
              <a:gd name="connsiteX1" fmla="*/ 660474 w 934635"/>
              <a:gd name="connsiteY1" fmla="*/ 59213 h 495322"/>
              <a:gd name="connsiteX2" fmla="*/ 934635 w 934635"/>
              <a:gd name="connsiteY2" fmla="*/ 495322 h 495322"/>
              <a:gd name="connsiteX0" fmla="*/ 0 w 949640"/>
              <a:gd name="connsiteY0" fmla="*/ 15494 h 496741"/>
              <a:gd name="connsiteX1" fmla="*/ 675479 w 949640"/>
              <a:gd name="connsiteY1" fmla="*/ 60632 h 496741"/>
              <a:gd name="connsiteX2" fmla="*/ 949640 w 949640"/>
              <a:gd name="connsiteY2" fmla="*/ 496741 h 496741"/>
              <a:gd name="connsiteX0" fmla="*/ 0 w 949640"/>
              <a:gd name="connsiteY0" fmla="*/ 15494 h 496741"/>
              <a:gd name="connsiteX1" fmla="*/ 666904 w 949640"/>
              <a:gd name="connsiteY1" fmla="*/ 60632 h 496741"/>
              <a:gd name="connsiteX2" fmla="*/ 949640 w 949640"/>
              <a:gd name="connsiteY2" fmla="*/ 496741 h 496741"/>
              <a:gd name="connsiteX0" fmla="*/ 0 w 949640"/>
              <a:gd name="connsiteY0" fmla="*/ 19703 h 500950"/>
              <a:gd name="connsiteX1" fmla="*/ 666904 w 949640"/>
              <a:gd name="connsiteY1" fmla="*/ 64841 h 500950"/>
              <a:gd name="connsiteX2" fmla="*/ 949640 w 949640"/>
              <a:gd name="connsiteY2" fmla="*/ 500950 h 500950"/>
              <a:gd name="connsiteX0" fmla="*/ 0 w 949640"/>
              <a:gd name="connsiteY0" fmla="*/ 12413 h 493660"/>
              <a:gd name="connsiteX1" fmla="*/ 666904 w 949640"/>
              <a:gd name="connsiteY1" fmla="*/ 57551 h 493660"/>
              <a:gd name="connsiteX2" fmla="*/ 949640 w 949640"/>
              <a:gd name="connsiteY2" fmla="*/ 493660 h 49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9640" h="493660">
                <a:moveTo>
                  <a:pt x="0" y="12413"/>
                </a:moveTo>
                <a:cubicBezTo>
                  <a:pt x="222250" y="-6637"/>
                  <a:pt x="523636" y="-11939"/>
                  <a:pt x="666904" y="57551"/>
                </a:cubicBezTo>
                <a:cubicBezTo>
                  <a:pt x="810172" y="127041"/>
                  <a:pt x="859753" y="286989"/>
                  <a:pt x="949640" y="493660"/>
                </a:cubicBezTo>
              </a:path>
            </a:pathLst>
          </a:custGeom>
          <a:noFill/>
          <a:ln w="15875">
            <a:gradFill flip="none" rotWithShape="1">
              <a:gsLst>
                <a:gs pos="71000">
                  <a:srgbClr val="A56DF4"/>
                </a:gs>
                <a:gs pos="34000">
                  <a:srgbClr val="EC6DD0"/>
                </a:gs>
                <a:gs pos="0">
                  <a:srgbClr val="FD6DC7">
                    <a:alpha val="0"/>
                  </a:srgbClr>
                </a:gs>
                <a:gs pos="100000">
                  <a:srgbClr val="936DFD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68765C57-A532-4A36-B525-702E94D30291}"/>
              </a:ext>
            </a:extLst>
          </p:cNvPr>
          <p:cNvSpPr/>
          <p:nvPr/>
        </p:nvSpPr>
        <p:spPr>
          <a:xfrm>
            <a:off x="10476359" y="2032516"/>
            <a:ext cx="859784" cy="859784"/>
          </a:xfrm>
          <a:prstGeom prst="roundRect">
            <a:avLst>
              <a:gd name="adj" fmla="val 11600"/>
            </a:avLst>
          </a:prstGeom>
          <a:gradFill flip="none" rotWithShape="1">
            <a:gsLst>
              <a:gs pos="0">
                <a:srgbClr val="F748FF"/>
              </a:gs>
              <a:gs pos="100000">
                <a:srgbClr val="6A00DE"/>
              </a:gs>
            </a:gsLst>
            <a:lin ang="8100000" scaled="1"/>
            <a:tileRect/>
          </a:gradFill>
          <a:ln w="25400" cap="flat" cmpd="sng" algn="ctr">
            <a:solidFill>
              <a:srgbClr val="0C0779"/>
            </a:solidFill>
            <a:prstDash val="solid"/>
            <a:miter lim="800000"/>
          </a:ln>
          <a:effectLst>
            <a:innerShdw blurRad="762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0D6FAA24-5FFB-4BE0-BCCF-E947D1CDCB18}"/>
              </a:ext>
            </a:extLst>
          </p:cNvPr>
          <p:cNvSpPr/>
          <p:nvPr/>
        </p:nvSpPr>
        <p:spPr>
          <a:xfrm>
            <a:off x="9505818" y="2032516"/>
            <a:ext cx="859784" cy="859784"/>
          </a:xfrm>
          <a:prstGeom prst="roundRect">
            <a:avLst>
              <a:gd name="adj" fmla="val 11600"/>
            </a:avLst>
          </a:prstGeom>
          <a:gradFill flip="none" rotWithShape="1">
            <a:gsLst>
              <a:gs pos="0">
                <a:srgbClr val="F748FF"/>
              </a:gs>
              <a:gs pos="100000">
                <a:srgbClr val="6A00DE"/>
              </a:gs>
            </a:gsLst>
            <a:lin ang="8100000" scaled="1"/>
            <a:tileRect/>
          </a:gradFill>
          <a:ln w="25400" cap="flat" cmpd="sng" algn="ctr">
            <a:solidFill>
              <a:srgbClr val="0C0779"/>
            </a:solidFill>
            <a:prstDash val="solid"/>
            <a:miter lim="800000"/>
          </a:ln>
          <a:effectLst>
            <a:innerShdw blurRad="762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670CAE95-9FF0-4332-BB03-F2849CC54080}"/>
              </a:ext>
            </a:extLst>
          </p:cNvPr>
          <p:cNvSpPr/>
          <p:nvPr/>
        </p:nvSpPr>
        <p:spPr>
          <a:xfrm>
            <a:off x="8535276" y="2032516"/>
            <a:ext cx="859784" cy="859784"/>
          </a:xfrm>
          <a:prstGeom prst="roundRect">
            <a:avLst>
              <a:gd name="adj" fmla="val 11600"/>
            </a:avLst>
          </a:prstGeom>
          <a:gradFill flip="none" rotWithShape="1">
            <a:gsLst>
              <a:gs pos="0">
                <a:srgbClr val="F748FF"/>
              </a:gs>
              <a:gs pos="100000">
                <a:srgbClr val="6A00DE"/>
              </a:gs>
            </a:gsLst>
            <a:lin ang="8100000" scaled="1"/>
            <a:tileRect/>
          </a:gradFill>
          <a:ln w="25400" cap="flat" cmpd="sng" algn="ctr">
            <a:solidFill>
              <a:srgbClr val="0C0779"/>
            </a:solidFill>
            <a:prstDash val="solid"/>
            <a:miter lim="800000"/>
          </a:ln>
          <a:effectLst>
            <a:innerShdw blurRad="762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674BD257-7B8A-4FAC-AB67-21254AA0B21A}"/>
              </a:ext>
            </a:extLst>
          </p:cNvPr>
          <p:cNvSpPr/>
          <p:nvPr/>
        </p:nvSpPr>
        <p:spPr>
          <a:xfrm>
            <a:off x="7558269" y="2032516"/>
            <a:ext cx="866248" cy="859784"/>
          </a:xfrm>
          <a:prstGeom prst="roundRect">
            <a:avLst>
              <a:gd name="adj" fmla="val 11600"/>
            </a:avLst>
          </a:prstGeom>
          <a:gradFill flip="none" rotWithShape="1">
            <a:gsLst>
              <a:gs pos="0">
                <a:srgbClr val="F748FF"/>
              </a:gs>
              <a:gs pos="100000">
                <a:srgbClr val="6A00DE"/>
              </a:gs>
            </a:gsLst>
            <a:lin ang="8100000" scaled="1"/>
            <a:tileRect/>
          </a:gradFill>
          <a:ln w="25400" cap="flat" cmpd="sng" algn="ctr">
            <a:solidFill>
              <a:srgbClr val="0C0779"/>
            </a:solidFill>
            <a:prstDash val="solid"/>
            <a:miter lim="800000"/>
          </a:ln>
          <a:effectLst>
            <a:innerShdw blurRad="762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33AC4FEA-460D-4CF5-9AC9-62388E6EEA73}"/>
              </a:ext>
            </a:extLst>
          </p:cNvPr>
          <p:cNvSpPr/>
          <p:nvPr/>
        </p:nvSpPr>
        <p:spPr>
          <a:xfrm>
            <a:off x="6949741" y="2030596"/>
            <a:ext cx="497770" cy="504234"/>
          </a:xfrm>
          <a:prstGeom prst="roundRect">
            <a:avLst>
              <a:gd name="adj" fmla="val 11600"/>
            </a:avLst>
          </a:prstGeom>
          <a:gradFill flip="none" rotWithShape="1">
            <a:gsLst>
              <a:gs pos="0">
                <a:srgbClr val="F748FF"/>
              </a:gs>
              <a:gs pos="100000">
                <a:srgbClr val="6A00DE"/>
              </a:gs>
            </a:gsLst>
            <a:lin ang="8100000" scaled="1"/>
            <a:tileRect/>
          </a:gradFill>
          <a:ln w="25400" cap="flat" cmpd="sng" algn="ctr">
            <a:solidFill>
              <a:srgbClr val="0C0779"/>
            </a:solidFill>
            <a:prstDash val="solid"/>
            <a:miter lim="800000"/>
          </a:ln>
          <a:effectLst>
            <a:innerShdw blurRad="762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上面的价格5">
            <a:extLst>
              <a:ext uri="{FF2B5EF4-FFF2-40B4-BE49-F238E27FC236}">
                <a16:creationId xmlns="" xmlns:a16="http://schemas.microsoft.com/office/drawing/2014/main" id="{1FB57F21-D262-4501-A8A1-43963D2FE9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39033" y="2160904"/>
            <a:ext cx="334435" cy="603008"/>
          </a:xfrm>
          <a:custGeom>
            <a:avLst/>
            <a:gdLst/>
            <a:ahLst/>
            <a:cxnLst/>
            <a:rect l="l" t="t" r="r" b="b"/>
            <a:pathLst>
              <a:path w="90549" h="163269">
                <a:moveTo>
                  <a:pt x="38176" y="117983"/>
                </a:moveTo>
                <a:cubicBezTo>
                  <a:pt x="48239" y="117740"/>
                  <a:pt x="54688" y="119140"/>
                  <a:pt x="57522" y="122183"/>
                </a:cubicBezTo>
                <a:cubicBezTo>
                  <a:pt x="60355" y="125227"/>
                  <a:pt x="61603" y="131370"/>
                  <a:pt x="61265" y="140614"/>
                </a:cubicBezTo>
                <a:cubicBezTo>
                  <a:pt x="61603" y="149758"/>
                  <a:pt x="60355" y="155873"/>
                  <a:pt x="57522" y="158959"/>
                </a:cubicBezTo>
                <a:cubicBezTo>
                  <a:pt x="54688" y="162046"/>
                  <a:pt x="48239" y="163474"/>
                  <a:pt x="38176" y="163246"/>
                </a:cubicBezTo>
                <a:cubicBezTo>
                  <a:pt x="28113" y="163474"/>
                  <a:pt x="21665" y="162046"/>
                  <a:pt x="18831" y="158959"/>
                </a:cubicBezTo>
                <a:cubicBezTo>
                  <a:pt x="15997" y="155873"/>
                  <a:pt x="14750" y="149758"/>
                  <a:pt x="15088" y="140614"/>
                </a:cubicBezTo>
                <a:cubicBezTo>
                  <a:pt x="14750" y="131370"/>
                  <a:pt x="15997" y="125227"/>
                  <a:pt x="18831" y="122183"/>
                </a:cubicBezTo>
                <a:cubicBezTo>
                  <a:pt x="21665" y="119140"/>
                  <a:pt x="28113" y="117740"/>
                  <a:pt x="38176" y="117983"/>
                </a:cubicBezTo>
                <a:close/>
                <a:moveTo>
                  <a:pt x="34062" y="25"/>
                </a:moveTo>
                <a:cubicBezTo>
                  <a:pt x="54416" y="-294"/>
                  <a:pt x="68971" y="2459"/>
                  <a:pt x="77724" y="8284"/>
                </a:cubicBezTo>
                <a:cubicBezTo>
                  <a:pt x="86478" y="14108"/>
                  <a:pt x="90745" y="24919"/>
                  <a:pt x="90526" y="40716"/>
                </a:cubicBezTo>
                <a:cubicBezTo>
                  <a:pt x="90731" y="49327"/>
                  <a:pt x="89578" y="56680"/>
                  <a:pt x="87068" y="62776"/>
                </a:cubicBezTo>
                <a:cubicBezTo>
                  <a:pt x="84558" y="68872"/>
                  <a:pt x="79462" y="74854"/>
                  <a:pt x="71781" y="80721"/>
                </a:cubicBezTo>
                <a:cubicBezTo>
                  <a:pt x="64913" y="86088"/>
                  <a:pt x="60474" y="90098"/>
                  <a:pt x="58465" y="92751"/>
                </a:cubicBezTo>
                <a:cubicBezTo>
                  <a:pt x="56455" y="95404"/>
                  <a:pt x="55559" y="98099"/>
                  <a:pt x="55779" y="100838"/>
                </a:cubicBezTo>
                <a:lnTo>
                  <a:pt x="55779" y="104724"/>
                </a:lnTo>
                <a:lnTo>
                  <a:pt x="20346" y="104724"/>
                </a:lnTo>
                <a:lnTo>
                  <a:pt x="20346" y="94437"/>
                </a:lnTo>
                <a:cubicBezTo>
                  <a:pt x="20288" y="87474"/>
                  <a:pt x="21431" y="81797"/>
                  <a:pt x="23775" y="77406"/>
                </a:cubicBezTo>
                <a:cubicBezTo>
                  <a:pt x="26118" y="73015"/>
                  <a:pt x="30004" y="68482"/>
                  <a:pt x="35433" y="63805"/>
                </a:cubicBezTo>
                <a:cubicBezTo>
                  <a:pt x="38895" y="60885"/>
                  <a:pt x="41229" y="58323"/>
                  <a:pt x="42434" y="56118"/>
                </a:cubicBezTo>
                <a:cubicBezTo>
                  <a:pt x="43639" y="53913"/>
                  <a:pt x="44201" y="51065"/>
                  <a:pt x="44120" y="47574"/>
                </a:cubicBezTo>
                <a:cubicBezTo>
                  <a:pt x="44239" y="42697"/>
                  <a:pt x="42801" y="39535"/>
                  <a:pt x="39805" y="38087"/>
                </a:cubicBezTo>
                <a:cubicBezTo>
                  <a:pt x="36809" y="36639"/>
                  <a:pt x="31542" y="35992"/>
                  <a:pt x="24003" y="36144"/>
                </a:cubicBezTo>
                <a:cubicBezTo>
                  <a:pt x="19760" y="36154"/>
                  <a:pt x="15616" y="36420"/>
                  <a:pt x="11573" y="36944"/>
                </a:cubicBezTo>
                <a:cubicBezTo>
                  <a:pt x="7530" y="37468"/>
                  <a:pt x="3672" y="38192"/>
                  <a:pt x="0" y="39116"/>
                </a:cubicBezTo>
                <a:lnTo>
                  <a:pt x="0" y="3454"/>
                </a:lnTo>
                <a:cubicBezTo>
                  <a:pt x="4777" y="2211"/>
                  <a:pt x="10139" y="1326"/>
                  <a:pt x="16088" y="797"/>
                </a:cubicBezTo>
                <a:cubicBezTo>
                  <a:pt x="22036" y="268"/>
                  <a:pt x="28027" y="11"/>
                  <a:pt x="34062" y="2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40000"/>
                  <a:lumOff val="60000"/>
                </a:srgbClr>
              </a:gs>
            </a:gsLst>
            <a:lin ang="5400000" scaled="1"/>
            <a:tileRect/>
          </a:gradFill>
          <a:ln w="63500">
            <a:noFill/>
          </a:ln>
          <a:effectLst>
            <a:outerShdw blurRad="101600" dist="381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FF867A"/>
              </a:solidFill>
            </a:endParaRPr>
          </a:p>
        </p:txBody>
      </p:sp>
      <p:sp>
        <p:nvSpPr>
          <p:cNvPr id="62" name="PA-上面的价格6">
            <a:extLst>
              <a:ext uri="{FF2B5EF4-FFF2-40B4-BE49-F238E27FC236}">
                <a16:creationId xmlns="" xmlns:a16="http://schemas.microsoft.com/office/drawing/2014/main" id="{11151183-100E-4DCB-BEA4-4E2CFB9C49E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768494" y="2160904"/>
            <a:ext cx="334435" cy="603008"/>
          </a:xfrm>
          <a:custGeom>
            <a:avLst/>
            <a:gdLst/>
            <a:ahLst/>
            <a:cxnLst/>
            <a:rect l="l" t="t" r="r" b="b"/>
            <a:pathLst>
              <a:path w="90549" h="163269">
                <a:moveTo>
                  <a:pt x="38176" y="117983"/>
                </a:moveTo>
                <a:cubicBezTo>
                  <a:pt x="48239" y="117740"/>
                  <a:pt x="54688" y="119140"/>
                  <a:pt x="57522" y="122183"/>
                </a:cubicBezTo>
                <a:cubicBezTo>
                  <a:pt x="60355" y="125227"/>
                  <a:pt x="61603" y="131370"/>
                  <a:pt x="61265" y="140614"/>
                </a:cubicBezTo>
                <a:cubicBezTo>
                  <a:pt x="61603" y="149758"/>
                  <a:pt x="60355" y="155873"/>
                  <a:pt x="57522" y="158959"/>
                </a:cubicBezTo>
                <a:cubicBezTo>
                  <a:pt x="54688" y="162046"/>
                  <a:pt x="48239" y="163474"/>
                  <a:pt x="38176" y="163246"/>
                </a:cubicBezTo>
                <a:cubicBezTo>
                  <a:pt x="28113" y="163474"/>
                  <a:pt x="21665" y="162046"/>
                  <a:pt x="18831" y="158959"/>
                </a:cubicBezTo>
                <a:cubicBezTo>
                  <a:pt x="15997" y="155873"/>
                  <a:pt x="14750" y="149758"/>
                  <a:pt x="15088" y="140614"/>
                </a:cubicBezTo>
                <a:cubicBezTo>
                  <a:pt x="14750" y="131370"/>
                  <a:pt x="15997" y="125227"/>
                  <a:pt x="18831" y="122183"/>
                </a:cubicBezTo>
                <a:cubicBezTo>
                  <a:pt x="21665" y="119140"/>
                  <a:pt x="28113" y="117740"/>
                  <a:pt x="38176" y="117983"/>
                </a:cubicBezTo>
                <a:close/>
                <a:moveTo>
                  <a:pt x="34062" y="25"/>
                </a:moveTo>
                <a:cubicBezTo>
                  <a:pt x="54416" y="-294"/>
                  <a:pt x="68971" y="2459"/>
                  <a:pt x="77724" y="8284"/>
                </a:cubicBezTo>
                <a:cubicBezTo>
                  <a:pt x="86478" y="14108"/>
                  <a:pt x="90745" y="24919"/>
                  <a:pt x="90526" y="40716"/>
                </a:cubicBezTo>
                <a:cubicBezTo>
                  <a:pt x="90731" y="49327"/>
                  <a:pt x="89578" y="56680"/>
                  <a:pt x="87068" y="62776"/>
                </a:cubicBezTo>
                <a:cubicBezTo>
                  <a:pt x="84558" y="68872"/>
                  <a:pt x="79462" y="74854"/>
                  <a:pt x="71781" y="80721"/>
                </a:cubicBezTo>
                <a:cubicBezTo>
                  <a:pt x="64913" y="86088"/>
                  <a:pt x="60474" y="90098"/>
                  <a:pt x="58465" y="92751"/>
                </a:cubicBezTo>
                <a:cubicBezTo>
                  <a:pt x="56455" y="95404"/>
                  <a:pt x="55559" y="98099"/>
                  <a:pt x="55779" y="100838"/>
                </a:cubicBezTo>
                <a:lnTo>
                  <a:pt x="55779" y="104724"/>
                </a:lnTo>
                <a:lnTo>
                  <a:pt x="20346" y="104724"/>
                </a:lnTo>
                <a:lnTo>
                  <a:pt x="20346" y="94437"/>
                </a:lnTo>
                <a:cubicBezTo>
                  <a:pt x="20288" y="87474"/>
                  <a:pt x="21431" y="81797"/>
                  <a:pt x="23775" y="77406"/>
                </a:cubicBezTo>
                <a:cubicBezTo>
                  <a:pt x="26118" y="73015"/>
                  <a:pt x="30004" y="68482"/>
                  <a:pt x="35433" y="63805"/>
                </a:cubicBezTo>
                <a:cubicBezTo>
                  <a:pt x="38895" y="60885"/>
                  <a:pt x="41229" y="58323"/>
                  <a:pt x="42434" y="56118"/>
                </a:cubicBezTo>
                <a:cubicBezTo>
                  <a:pt x="43639" y="53913"/>
                  <a:pt x="44201" y="51065"/>
                  <a:pt x="44120" y="47574"/>
                </a:cubicBezTo>
                <a:cubicBezTo>
                  <a:pt x="44239" y="42697"/>
                  <a:pt x="42801" y="39535"/>
                  <a:pt x="39805" y="38087"/>
                </a:cubicBezTo>
                <a:cubicBezTo>
                  <a:pt x="36809" y="36639"/>
                  <a:pt x="31542" y="35992"/>
                  <a:pt x="24003" y="36144"/>
                </a:cubicBezTo>
                <a:cubicBezTo>
                  <a:pt x="19760" y="36154"/>
                  <a:pt x="15616" y="36420"/>
                  <a:pt x="11573" y="36944"/>
                </a:cubicBezTo>
                <a:cubicBezTo>
                  <a:pt x="7530" y="37468"/>
                  <a:pt x="3672" y="38192"/>
                  <a:pt x="0" y="39116"/>
                </a:cubicBezTo>
                <a:lnTo>
                  <a:pt x="0" y="3454"/>
                </a:lnTo>
                <a:cubicBezTo>
                  <a:pt x="4777" y="2211"/>
                  <a:pt x="10139" y="1326"/>
                  <a:pt x="16088" y="797"/>
                </a:cubicBezTo>
                <a:cubicBezTo>
                  <a:pt x="22036" y="268"/>
                  <a:pt x="28027" y="11"/>
                  <a:pt x="34062" y="2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40000"/>
                  <a:lumOff val="60000"/>
                </a:srgbClr>
              </a:gs>
            </a:gsLst>
            <a:lin ang="5400000" scaled="1"/>
            <a:tileRect/>
          </a:gradFill>
          <a:ln w="63500">
            <a:noFill/>
          </a:ln>
          <a:effectLst>
            <a:outerShdw blurRad="101600" dist="381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FF867A"/>
              </a:solidFill>
            </a:endParaRPr>
          </a:p>
        </p:txBody>
      </p:sp>
      <p:sp>
        <p:nvSpPr>
          <p:cNvPr id="56" name="PA-上面的价格7">
            <a:extLst>
              <a:ext uri="{FF2B5EF4-FFF2-40B4-BE49-F238E27FC236}">
                <a16:creationId xmlns="" xmlns:a16="http://schemas.microsoft.com/office/drawing/2014/main" id="{64ACAEC1-12DF-4ADF-8A87-A14FEA77B9A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797951" y="2160904"/>
            <a:ext cx="334435" cy="603008"/>
          </a:xfrm>
          <a:custGeom>
            <a:avLst/>
            <a:gdLst/>
            <a:ahLst/>
            <a:cxnLst/>
            <a:rect l="l" t="t" r="r" b="b"/>
            <a:pathLst>
              <a:path w="90549" h="163269">
                <a:moveTo>
                  <a:pt x="38176" y="117983"/>
                </a:moveTo>
                <a:cubicBezTo>
                  <a:pt x="48239" y="117740"/>
                  <a:pt x="54688" y="119140"/>
                  <a:pt x="57522" y="122183"/>
                </a:cubicBezTo>
                <a:cubicBezTo>
                  <a:pt x="60355" y="125227"/>
                  <a:pt x="61603" y="131370"/>
                  <a:pt x="61265" y="140614"/>
                </a:cubicBezTo>
                <a:cubicBezTo>
                  <a:pt x="61603" y="149758"/>
                  <a:pt x="60355" y="155873"/>
                  <a:pt x="57522" y="158959"/>
                </a:cubicBezTo>
                <a:cubicBezTo>
                  <a:pt x="54688" y="162046"/>
                  <a:pt x="48239" y="163474"/>
                  <a:pt x="38176" y="163246"/>
                </a:cubicBezTo>
                <a:cubicBezTo>
                  <a:pt x="28113" y="163474"/>
                  <a:pt x="21665" y="162046"/>
                  <a:pt x="18831" y="158959"/>
                </a:cubicBezTo>
                <a:cubicBezTo>
                  <a:pt x="15997" y="155873"/>
                  <a:pt x="14750" y="149758"/>
                  <a:pt x="15088" y="140614"/>
                </a:cubicBezTo>
                <a:cubicBezTo>
                  <a:pt x="14750" y="131370"/>
                  <a:pt x="15997" y="125227"/>
                  <a:pt x="18831" y="122183"/>
                </a:cubicBezTo>
                <a:cubicBezTo>
                  <a:pt x="21665" y="119140"/>
                  <a:pt x="28113" y="117740"/>
                  <a:pt x="38176" y="117983"/>
                </a:cubicBezTo>
                <a:close/>
                <a:moveTo>
                  <a:pt x="34061" y="25"/>
                </a:moveTo>
                <a:cubicBezTo>
                  <a:pt x="54416" y="-294"/>
                  <a:pt x="68971" y="2459"/>
                  <a:pt x="77724" y="8284"/>
                </a:cubicBezTo>
                <a:cubicBezTo>
                  <a:pt x="86478" y="14108"/>
                  <a:pt x="90745" y="24919"/>
                  <a:pt x="90526" y="40716"/>
                </a:cubicBezTo>
                <a:cubicBezTo>
                  <a:pt x="90730" y="49327"/>
                  <a:pt x="89578" y="56680"/>
                  <a:pt x="87068" y="62776"/>
                </a:cubicBezTo>
                <a:cubicBezTo>
                  <a:pt x="84558" y="68872"/>
                  <a:pt x="79462" y="74854"/>
                  <a:pt x="71780" y="80721"/>
                </a:cubicBezTo>
                <a:cubicBezTo>
                  <a:pt x="64913" y="86088"/>
                  <a:pt x="60474" y="90098"/>
                  <a:pt x="58465" y="92751"/>
                </a:cubicBezTo>
                <a:cubicBezTo>
                  <a:pt x="56455" y="95404"/>
                  <a:pt x="55559" y="98099"/>
                  <a:pt x="55778" y="100838"/>
                </a:cubicBezTo>
                <a:lnTo>
                  <a:pt x="55778" y="104724"/>
                </a:lnTo>
                <a:lnTo>
                  <a:pt x="20345" y="104724"/>
                </a:lnTo>
                <a:lnTo>
                  <a:pt x="20345" y="94437"/>
                </a:lnTo>
                <a:cubicBezTo>
                  <a:pt x="20288" y="87474"/>
                  <a:pt x="21431" y="81797"/>
                  <a:pt x="23774" y="77406"/>
                </a:cubicBezTo>
                <a:cubicBezTo>
                  <a:pt x="26118" y="73015"/>
                  <a:pt x="30004" y="68482"/>
                  <a:pt x="35433" y="63805"/>
                </a:cubicBezTo>
                <a:cubicBezTo>
                  <a:pt x="38895" y="60885"/>
                  <a:pt x="41229" y="58323"/>
                  <a:pt x="42434" y="56118"/>
                </a:cubicBezTo>
                <a:cubicBezTo>
                  <a:pt x="43639" y="53913"/>
                  <a:pt x="44201" y="51065"/>
                  <a:pt x="44120" y="47574"/>
                </a:cubicBezTo>
                <a:cubicBezTo>
                  <a:pt x="44239" y="42697"/>
                  <a:pt x="42801" y="39535"/>
                  <a:pt x="39805" y="38087"/>
                </a:cubicBezTo>
                <a:cubicBezTo>
                  <a:pt x="36809" y="36639"/>
                  <a:pt x="31542" y="35992"/>
                  <a:pt x="24003" y="36144"/>
                </a:cubicBezTo>
                <a:cubicBezTo>
                  <a:pt x="19760" y="36154"/>
                  <a:pt x="15616" y="36420"/>
                  <a:pt x="11573" y="36944"/>
                </a:cubicBezTo>
                <a:cubicBezTo>
                  <a:pt x="7530" y="37468"/>
                  <a:pt x="3672" y="38192"/>
                  <a:pt x="0" y="39116"/>
                </a:cubicBezTo>
                <a:lnTo>
                  <a:pt x="0" y="3454"/>
                </a:lnTo>
                <a:cubicBezTo>
                  <a:pt x="4777" y="2211"/>
                  <a:pt x="10139" y="1326"/>
                  <a:pt x="16088" y="797"/>
                </a:cubicBezTo>
                <a:cubicBezTo>
                  <a:pt x="22036" y="268"/>
                  <a:pt x="28027" y="11"/>
                  <a:pt x="34061" y="2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40000"/>
                  <a:lumOff val="60000"/>
                </a:srgbClr>
              </a:gs>
            </a:gsLst>
            <a:lin ang="5400000" scaled="1"/>
            <a:tileRect/>
          </a:gradFill>
          <a:ln w="63500">
            <a:noFill/>
          </a:ln>
          <a:effectLst>
            <a:outerShdw blurRad="101600" dist="381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FF867A"/>
              </a:solidFill>
            </a:endParaRPr>
          </a:p>
        </p:txBody>
      </p:sp>
      <p:sp>
        <p:nvSpPr>
          <p:cNvPr id="50" name="PA-上面的价格8">
            <a:extLst>
              <a:ext uri="{FF2B5EF4-FFF2-40B4-BE49-F238E27FC236}">
                <a16:creationId xmlns="" xmlns:a16="http://schemas.microsoft.com/office/drawing/2014/main" id="{0410B36F-C81D-4E5A-8B75-C2C8159A9C2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760900" y="2169438"/>
            <a:ext cx="460989" cy="585940"/>
          </a:xfrm>
          <a:custGeom>
            <a:avLst/>
            <a:gdLst/>
            <a:ahLst/>
            <a:cxnLst/>
            <a:rect l="l" t="t" r="r" b="b"/>
            <a:pathLst>
              <a:path w="124816" h="158648">
                <a:moveTo>
                  <a:pt x="65837" y="44577"/>
                </a:moveTo>
                <a:lnTo>
                  <a:pt x="36576" y="91211"/>
                </a:lnTo>
                <a:lnTo>
                  <a:pt x="36576" y="92583"/>
                </a:lnTo>
                <a:lnTo>
                  <a:pt x="67209" y="92583"/>
                </a:lnTo>
                <a:lnTo>
                  <a:pt x="67209" y="44577"/>
                </a:lnTo>
                <a:close/>
                <a:moveTo>
                  <a:pt x="59665" y="0"/>
                </a:moveTo>
                <a:lnTo>
                  <a:pt x="108814" y="0"/>
                </a:lnTo>
                <a:lnTo>
                  <a:pt x="108814" y="92583"/>
                </a:lnTo>
                <a:lnTo>
                  <a:pt x="124816" y="92583"/>
                </a:lnTo>
                <a:lnTo>
                  <a:pt x="124816" y="128930"/>
                </a:lnTo>
                <a:lnTo>
                  <a:pt x="108814" y="128930"/>
                </a:lnTo>
                <a:lnTo>
                  <a:pt x="108814" y="158648"/>
                </a:lnTo>
                <a:lnTo>
                  <a:pt x="67209" y="158648"/>
                </a:lnTo>
                <a:lnTo>
                  <a:pt x="67209" y="128930"/>
                </a:lnTo>
                <a:lnTo>
                  <a:pt x="0" y="128930"/>
                </a:lnTo>
                <a:lnTo>
                  <a:pt x="0" y="8846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40000"/>
                  <a:lumOff val="60000"/>
                </a:srgbClr>
              </a:gs>
            </a:gsLst>
            <a:lin ang="5400000" scaled="1"/>
            <a:tileRect/>
          </a:gradFill>
          <a:ln w="63500">
            <a:noFill/>
          </a:ln>
          <a:effectLst>
            <a:outerShdw blurRad="101600" dist="381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FF867A"/>
              </a:solidFill>
            </a:endParaRPr>
          </a:p>
        </p:txBody>
      </p:sp>
      <p:sp>
        <p:nvSpPr>
          <p:cNvPr id="44" name="PA-上面那层钱币符号1">
            <a:extLst>
              <a:ext uri="{FF2B5EF4-FFF2-40B4-BE49-F238E27FC236}">
                <a16:creationId xmlns="" xmlns:a16="http://schemas.microsoft.com/office/drawing/2014/main" id="{8E0CA987-3993-4F71-8869-7AD5CE6A6EB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083795" y="2146720"/>
            <a:ext cx="229660" cy="271986"/>
          </a:xfrm>
          <a:custGeom>
            <a:avLst/>
            <a:gdLst/>
            <a:ahLst/>
            <a:cxnLst/>
            <a:rect l="l" t="t" r="r" b="b"/>
            <a:pathLst>
              <a:path w="133959" h="158648">
                <a:moveTo>
                  <a:pt x="0" y="0"/>
                </a:moveTo>
                <a:lnTo>
                  <a:pt x="45491" y="0"/>
                </a:lnTo>
                <a:lnTo>
                  <a:pt x="65837" y="50520"/>
                </a:lnTo>
                <a:lnTo>
                  <a:pt x="67208" y="50520"/>
                </a:lnTo>
                <a:lnTo>
                  <a:pt x="89382" y="0"/>
                </a:lnTo>
                <a:lnTo>
                  <a:pt x="133959" y="0"/>
                </a:lnTo>
                <a:lnTo>
                  <a:pt x="95555" y="69494"/>
                </a:lnTo>
                <a:lnTo>
                  <a:pt x="120015" y="69494"/>
                </a:lnTo>
                <a:lnTo>
                  <a:pt x="120015" y="88925"/>
                </a:lnTo>
                <a:lnTo>
                  <a:pt x="85953" y="88925"/>
                </a:lnTo>
                <a:lnTo>
                  <a:pt x="85953" y="102641"/>
                </a:lnTo>
                <a:lnTo>
                  <a:pt x="120015" y="102641"/>
                </a:lnTo>
                <a:lnTo>
                  <a:pt x="120015" y="122301"/>
                </a:lnTo>
                <a:lnTo>
                  <a:pt x="85953" y="122301"/>
                </a:lnTo>
                <a:lnTo>
                  <a:pt x="85953" y="158648"/>
                </a:lnTo>
                <a:lnTo>
                  <a:pt x="45491" y="158648"/>
                </a:lnTo>
                <a:lnTo>
                  <a:pt x="45491" y="122301"/>
                </a:lnTo>
                <a:lnTo>
                  <a:pt x="11658" y="122301"/>
                </a:lnTo>
                <a:lnTo>
                  <a:pt x="11658" y="102641"/>
                </a:lnTo>
                <a:lnTo>
                  <a:pt x="45491" y="102641"/>
                </a:lnTo>
                <a:lnTo>
                  <a:pt x="45491" y="88925"/>
                </a:lnTo>
                <a:lnTo>
                  <a:pt x="11658" y="88925"/>
                </a:lnTo>
                <a:lnTo>
                  <a:pt x="11658" y="69494"/>
                </a:lnTo>
                <a:lnTo>
                  <a:pt x="36576" y="69494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F748FF">
                  <a:lumMod val="40000"/>
                  <a:lumOff val="60000"/>
                </a:srgbClr>
              </a:gs>
            </a:gsLst>
            <a:lin ang="5400000" scaled="1"/>
            <a:tileRect/>
          </a:gradFill>
          <a:ln w="15875">
            <a:noFill/>
          </a:ln>
          <a:effectLst>
            <a:outerShdw blurRad="101600" dist="381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493299EC-AB42-4ADE-86A8-E1EABF7D45DF}"/>
              </a:ext>
            </a:extLst>
          </p:cNvPr>
          <p:cNvGrpSpPr/>
          <p:nvPr/>
        </p:nvGrpSpPr>
        <p:grpSpPr>
          <a:xfrm>
            <a:off x="3786943" y="5937646"/>
            <a:ext cx="2113682" cy="307155"/>
            <a:chOff x="1500188" y="2316077"/>
            <a:chExt cx="2431248" cy="353303"/>
          </a:xfrm>
          <a:effectLst>
            <a:outerShdw blurRad="76200" dist="50800" dir="8100000" algn="tl" rotWithShape="0">
              <a:prstClr val="black">
                <a:alpha val="25000"/>
              </a:prstClr>
            </a:outerShdw>
          </a:effectLst>
        </p:grpSpPr>
        <p:sp>
          <p:nvSpPr>
            <p:cNvPr id="96" name="PA-圆角矩形 47">
              <a:extLst>
                <a:ext uri="{FF2B5EF4-FFF2-40B4-BE49-F238E27FC236}">
                  <a16:creationId xmlns="" xmlns:a16="http://schemas.microsoft.com/office/drawing/2014/main" id="{EC0A853B-06DB-48A7-9367-B0DA00670B4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500188" y="2316077"/>
              <a:ext cx="2431248" cy="3533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2A005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PA-圆角矩形 47">
              <a:extLst>
                <a:ext uri="{FF2B5EF4-FFF2-40B4-BE49-F238E27FC236}">
                  <a16:creationId xmlns="" xmlns:a16="http://schemas.microsoft.com/office/drawing/2014/main" id="{57900F48-9622-4B18-A42A-C6862F41146F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3238491" y="2316077"/>
              <a:ext cx="692945" cy="353303"/>
            </a:xfrm>
            <a:prstGeom prst="roundRect">
              <a:avLst>
                <a:gd name="adj" fmla="val 50000"/>
              </a:avLst>
            </a:prstGeom>
            <a:solidFill>
              <a:srgbClr val="F748FF"/>
            </a:solidFill>
            <a:ln w="25400">
              <a:solidFill>
                <a:srgbClr val="2A005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B4823D21-E684-4F32-A087-125B877EBB8B}"/>
                </a:ext>
              </a:extLst>
            </p:cNvPr>
            <p:cNvSpPr txBox="1"/>
            <p:nvPr/>
          </p:nvSpPr>
          <p:spPr>
            <a:xfrm>
              <a:off x="3412313" y="2411677"/>
              <a:ext cx="345300" cy="162102"/>
            </a:xfrm>
            <a:custGeom>
              <a:avLst/>
              <a:gdLst/>
              <a:ahLst/>
              <a:cxnLst/>
              <a:rect l="l" t="t" r="r" b="b"/>
              <a:pathLst>
                <a:path w="383048" h="179822">
                  <a:moveTo>
                    <a:pt x="322640" y="135217"/>
                  </a:moveTo>
                  <a:cubicBezTo>
                    <a:pt x="327798" y="137057"/>
                    <a:pt x="334218" y="139645"/>
                    <a:pt x="341902" y="142981"/>
                  </a:cubicBezTo>
                  <a:cubicBezTo>
                    <a:pt x="349586" y="146317"/>
                    <a:pt x="357191" y="149764"/>
                    <a:pt x="364720" y="153323"/>
                  </a:cubicBezTo>
                  <a:cubicBezTo>
                    <a:pt x="372248" y="156881"/>
                    <a:pt x="378357" y="159914"/>
                    <a:pt x="383048" y="162420"/>
                  </a:cubicBezTo>
                  <a:lnTo>
                    <a:pt x="376447" y="176622"/>
                  </a:lnTo>
                  <a:cubicBezTo>
                    <a:pt x="371822" y="173534"/>
                    <a:pt x="365759" y="170109"/>
                    <a:pt x="358259" y="166347"/>
                  </a:cubicBezTo>
                  <a:cubicBezTo>
                    <a:pt x="350760" y="162584"/>
                    <a:pt x="343171" y="159011"/>
                    <a:pt x="335494" y="155627"/>
                  </a:cubicBezTo>
                  <a:cubicBezTo>
                    <a:pt x="327816" y="152242"/>
                    <a:pt x="321398" y="149573"/>
                    <a:pt x="316239" y="147618"/>
                  </a:cubicBezTo>
                  <a:close/>
                  <a:moveTo>
                    <a:pt x="256432" y="135217"/>
                  </a:moveTo>
                  <a:lnTo>
                    <a:pt x="263433" y="147418"/>
                  </a:lnTo>
                  <a:cubicBezTo>
                    <a:pt x="255507" y="152886"/>
                    <a:pt x="246656" y="158203"/>
                    <a:pt x="236879" y="163370"/>
                  </a:cubicBezTo>
                  <a:cubicBezTo>
                    <a:pt x="227103" y="168538"/>
                    <a:pt x="217752" y="173155"/>
                    <a:pt x="208826" y="177222"/>
                  </a:cubicBezTo>
                  <a:lnTo>
                    <a:pt x="202225" y="164421"/>
                  </a:lnTo>
                  <a:cubicBezTo>
                    <a:pt x="207939" y="161912"/>
                    <a:pt x="214135" y="159017"/>
                    <a:pt x="220813" y="155738"/>
                  </a:cubicBezTo>
                  <a:cubicBezTo>
                    <a:pt x="227490" y="152459"/>
                    <a:pt x="233967" y="149046"/>
                    <a:pt x="240245" y="145500"/>
                  </a:cubicBezTo>
                  <a:cubicBezTo>
                    <a:pt x="246522" y="141953"/>
                    <a:pt x="251918" y="138526"/>
                    <a:pt x="256432" y="135217"/>
                  </a:cubicBezTo>
                  <a:close/>
                  <a:moveTo>
                    <a:pt x="85811" y="120415"/>
                  </a:moveTo>
                  <a:cubicBezTo>
                    <a:pt x="90378" y="125791"/>
                    <a:pt x="95045" y="130491"/>
                    <a:pt x="99812" y="134517"/>
                  </a:cubicBezTo>
                  <a:cubicBezTo>
                    <a:pt x="104580" y="138542"/>
                    <a:pt x="109647" y="142043"/>
                    <a:pt x="115014" y="145018"/>
                  </a:cubicBezTo>
                  <a:cubicBezTo>
                    <a:pt x="120565" y="141930"/>
                    <a:pt x="125716" y="138355"/>
                    <a:pt x="130466" y="134292"/>
                  </a:cubicBezTo>
                  <a:cubicBezTo>
                    <a:pt x="135217" y="130229"/>
                    <a:pt x="139867" y="125603"/>
                    <a:pt x="144418" y="120415"/>
                  </a:cubicBezTo>
                  <a:close/>
                  <a:moveTo>
                    <a:pt x="28403" y="1600"/>
                  </a:moveTo>
                  <a:lnTo>
                    <a:pt x="42005" y="2000"/>
                  </a:lnTo>
                  <a:lnTo>
                    <a:pt x="42005" y="37805"/>
                  </a:lnTo>
                  <a:lnTo>
                    <a:pt x="59807" y="37805"/>
                  </a:lnTo>
                  <a:lnTo>
                    <a:pt x="59807" y="51606"/>
                  </a:lnTo>
                  <a:lnTo>
                    <a:pt x="42005" y="51606"/>
                  </a:lnTo>
                  <a:lnTo>
                    <a:pt x="42005" y="84210"/>
                  </a:lnTo>
                  <a:cubicBezTo>
                    <a:pt x="45026" y="82806"/>
                    <a:pt x="47835" y="81464"/>
                    <a:pt x="50431" y="80185"/>
                  </a:cubicBezTo>
                  <a:cubicBezTo>
                    <a:pt x="53027" y="78906"/>
                    <a:pt x="55286" y="77714"/>
                    <a:pt x="57207" y="76610"/>
                  </a:cubicBezTo>
                  <a:lnTo>
                    <a:pt x="58207" y="85011"/>
                  </a:lnTo>
                  <a:lnTo>
                    <a:pt x="59007" y="91611"/>
                  </a:lnTo>
                  <a:cubicBezTo>
                    <a:pt x="56786" y="92812"/>
                    <a:pt x="54227" y="94112"/>
                    <a:pt x="51331" y="95512"/>
                  </a:cubicBezTo>
                  <a:cubicBezTo>
                    <a:pt x="48435" y="96912"/>
                    <a:pt x="45326" y="98412"/>
                    <a:pt x="42005" y="100012"/>
                  </a:cubicBezTo>
                  <a:lnTo>
                    <a:pt x="42005" y="159020"/>
                  </a:lnTo>
                  <a:cubicBezTo>
                    <a:pt x="42159" y="166342"/>
                    <a:pt x="40701" y="171401"/>
                    <a:pt x="37630" y="174197"/>
                  </a:cubicBezTo>
                  <a:cubicBezTo>
                    <a:pt x="34558" y="176993"/>
                    <a:pt x="28949" y="178601"/>
                    <a:pt x="20802" y="179022"/>
                  </a:cubicBezTo>
                  <a:lnTo>
                    <a:pt x="12601" y="179822"/>
                  </a:lnTo>
                  <a:lnTo>
                    <a:pt x="8601" y="165621"/>
                  </a:lnTo>
                  <a:lnTo>
                    <a:pt x="17402" y="164821"/>
                  </a:lnTo>
                  <a:cubicBezTo>
                    <a:pt x="21798" y="164516"/>
                    <a:pt x="24757" y="163625"/>
                    <a:pt x="26278" y="162145"/>
                  </a:cubicBezTo>
                  <a:cubicBezTo>
                    <a:pt x="27799" y="160666"/>
                    <a:pt x="28508" y="158024"/>
                    <a:pt x="28403" y="154219"/>
                  </a:cubicBezTo>
                  <a:lnTo>
                    <a:pt x="28403" y="106013"/>
                  </a:lnTo>
                  <a:cubicBezTo>
                    <a:pt x="23232" y="108338"/>
                    <a:pt x="18323" y="110439"/>
                    <a:pt x="13677" y="112314"/>
                  </a:cubicBezTo>
                  <a:cubicBezTo>
                    <a:pt x="9030" y="114189"/>
                    <a:pt x="5071" y="115689"/>
                    <a:pt x="1800" y="116815"/>
                  </a:cubicBezTo>
                  <a:lnTo>
                    <a:pt x="0" y="101813"/>
                  </a:lnTo>
                  <a:cubicBezTo>
                    <a:pt x="3484" y="100575"/>
                    <a:pt x="7717" y="98950"/>
                    <a:pt x="12701" y="96937"/>
                  </a:cubicBezTo>
                  <a:cubicBezTo>
                    <a:pt x="17685" y="94924"/>
                    <a:pt x="22919" y="92749"/>
                    <a:pt x="28403" y="90411"/>
                  </a:cubicBezTo>
                  <a:lnTo>
                    <a:pt x="28403" y="51606"/>
                  </a:lnTo>
                  <a:lnTo>
                    <a:pt x="6201" y="51606"/>
                  </a:lnTo>
                  <a:lnTo>
                    <a:pt x="6201" y="37805"/>
                  </a:lnTo>
                  <a:lnTo>
                    <a:pt x="28403" y="37805"/>
                  </a:lnTo>
                  <a:close/>
                  <a:moveTo>
                    <a:pt x="108413" y="1200"/>
                  </a:moveTo>
                  <a:lnTo>
                    <a:pt x="122415" y="1600"/>
                  </a:lnTo>
                  <a:lnTo>
                    <a:pt x="122415" y="78810"/>
                  </a:lnTo>
                  <a:lnTo>
                    <a:pt x="153619" y="78810"/>
                  </a:lnTo>
                  <a:lnTo>
                    <a:pt x="153619" y="60408"/>
                  </a:lnTo>
                  <a:lnTo>
                    <a:pt x="129216" y="60408"/>
                  </a:lnTo>
                  <a:lnTo>
                    <a:pt x="129216" y="48406"/>
                  </a:lnTo>
                  <a:lnTo>
                    <a:pt x="153619" y="48406"/>
                  </a:lnTo>
                  <a:lnTo>
                    <a:pt x="153619" y="30004"/>
                  </a:lnTo>
                  <a:lnTo>
                    <a:pt x="128416" y="30004"/>
                  </a:lnTo>
                  <a:lnTo>
                    <a:pt x="128416" y="17402"/>
                  </a:lnTo>
                  <a:lnTo>
                    <a:pt x="166621" y="17402"/>
                  </a:lnTo>
                  <a:lnTo>
                    <a:pt x="166621" y="91811"/>
                  </a:lnTo>
                  <a:lnTo>
                    <a:pt x="122415" y="91811"/>
                  </a:lnTo>
                  <a:lnTo>
                    <a:pt x="122415" y="108013"/>
                  </a:lnTo>
                  <a:lnTo>
                    <a:pt x="162020" y="108013"/>
                  </a:lnTo>
                  <a:lnTo>
                    <a:pt x="162020" y="120015"/>
                  </a:lnTo>
                  <a:cubicBezTo>
                    <a:pt x="157082" y="126791"/>
                    <a:pt x="152006" y="132792"/>
                    <a:pt x="146793" y="138017"/>
                  </a:cubicBezTo>
                  <a:cubicBezTo>
                    <a:pt x="141580" y="143243"/>
                    <a:pt x="135854" y="147843"/>
                    <a:pt x="129616" y="151819"/>
                  </a:cubicBezTo>
                  <a:cubicBezTo>
                    <a:pt x="136463" y="154482"/>
                    <a:pt x="144172" y="156857"/>
                    <a:pt x="152744" y="158945"/>
                  </a:cubicBezTo>
                  <a:cubicBezTo>
                    <a:pt x="161316" y="161033"/>
                    <a:pt x="171075" y="163058"/>
                    <a:pt x="182023" y="165021"/>
                  </a:cubicBezTo>
                  <a:lnTo>
                    <a:pt x="176622" y="178822"/>
                  </a:lnTo>
                  <a:cubicBezTo>
                    <a:pt x="164850" y="176284"/>
                    <a:pt x="153940" y="173509"/>
                    <a:pt x="143893" y="170496"/>
                  </a:cubicBezTo>
                  <a:cubicBezTo>
                    <a:pt x="133846" y="167483"/>
                    <a:pt x="124486" y="163858"/>
                    <a:pt x="115814" y="159620"/>
                  </a:cubicBezTo>
                  <a:cubicBezTo>
                    <a:pt x="108072" y="163379"/>
                    <a:pt x="99104" y="166862"/>
                    <a:pt x="88911" y="170071"/>
                  </a:cubicBezTo>
                  <a:cubicBezTo>
                    <a:pt x="78718" y="173280"/>
                    <a:pt x="66950" y="176464"/>
                    <a:pt x="53607" y="179622"/>
                  </a:cubicBezTo>
                  <a:lnTo>
                    <a:pt x="47006" y="165821"/>
                  </a:lnTo>
                  <a:cubicBezTo>
                    <a:pt x="58745" y="163645"/>
                    <a:pt x="69071" y="161395"/>
                    <a:pt x="77985" y="159070"/>
                  </a:cubicBezTo>
                  <a:cubicBezTo>
                    <a:pt x="86898" y="156745"/>
                    <a:pt x="94774" y="154194"/>
                    <a:pt x="101613" y="151419"/>
                  </a:cubicBezTo>
                  <a:cubicBezTo>
                    <a:pt x="96520" y="148035"/>
                    <a:pt x="91653" y="144201"/>
                    <a:pt x="87011" y="139917"/>
                  </a:cubicBezTo>
                  <a:cubicBezTo>
                    <a:pt x="82368" y="135634"/>
                    <a:pt x="77901" y="130800"/>
                    <a:pt x="73609" y="125416"/>
                  </a:cubicBezTo>
                  <a:lnTo>
                    <a:pt x="80810" y="120415"/>
                  </a:lnTo>
                  <a:lnTo>
                    <a:pt x="64408" y="120415"/>
                  </a:lnTo>
                  <a:lnTo>
                    <a:pt x="64408" y="108013"/>
                  </a:lnTo>
                  <a:lnTo>
                    <a:pt x="108413" y="108013"/>
                  </a:lnTo>
                  <a:lnTo>
                    <a:pt x="108413" y="91811"/>
                  </a:lnTo>
                  <a:lnTo>
                    <a:pt x="66008" y="91811"/>
                  </a:lnTo>
                  <a:lnTo>
                    <a:pt x="66008" y="20402"/>
                  </a:lnTo>
                  <a:cubicBezTo>
                    <a:pt x="70788" y="19382"/>
                    <a:pt x="76080" y="17973"/>
                    <a:pt x="81885" y="16177"/>
                  </a:cubicBezTo>
                  <a:cubicBezTo>
                    <a:pt x="87690" y="14381"/>
                    <a:pt x="93532" y="12322"/>
                    <a:pt x="99412" y="10001"/>
                  </a:cubicBezTo>
                  <a:lnTo>
                    <a:pt x="104413" y="22603"/>
                  </a:lnTo>
                  <a:cubicBezTo>
                    <a:pt x="99746" y="24424"/>
                    <a:pt x="95178" y="26082"/>
                    <a:pt x="90711" y="27578"/>
                  </a:cubicBezTo>
                  <a:cubicBezTo>
                    <a:pt x="86244" y="29074"/>
                    <a:pt x="82277" y="30283"/>
                    <a:pt x="78810" y="31204"/>
                  </a:cubicBezTo>
                  <a:lnTo>
                    <a:pt x="78810" y="48406"/>
                  </a:lnTo>
                  <a:lnTo>
                    <a:pt x="101813" y="48406"/>
                  </a:lnTo>
                  <a:lnTo>
                    <a:pt x="101813" y="60408"/>
                  </a:lnTo>
                  <a:lnTo>
                    <a:pt x="78810" y="60408"/>
                  </a:lnTo>
                  <a:lnTo>
                    <a:pt x="78810" y="78810"/>
                  </a:lnTo>
                  <a:lnTo>
                    <a:pt x="108413" y="78810"/>
                  </a:lnTo>
                  <a:close/>
                  <a:moveTo>
                    <a:pt x="285236" y="0"/>
                  </a:moveTo>
                  <a:lnTo>
                    <a:pt x="299837" y="600"/>
                  </a:lnTo>
                  <a:lnTo>
                    <a:pt x="299837" y="17002"/>
                  </a:lnTo>
                  <a:lnTo>
                    <a:pt x="367446" y="17002"/>
                  </a:lnTo>
                  <a:lnTo>
                    <a:pt x="367446" y="30004"/>
                  </a:lnTo>
                  <a:lnTo>
                    <a:pt x="299837" y="30004"/>
                  </a:lnTo>
                  <a:lnTo>
                    <a:pt x="299837" y="47806"/>
                  </a:lnTo>
                  <a:lnTo>
                    <a:pt x="371446" y="47806"/>
                  </a:lnTo>
                  <a:lnTo>
                    <a:pt x="371446" y="83810"/>
                  </a:lnTo>
                  <a:lnTo>
                    <a:pt x="356644" y="83810"/>
                  </a:lnTo>
                  <a:lnTo>
                    <a:pt x="356644" y="61008"/>
                  </a:lnTo>
                  <a:lnTo>
                    <a:pt x="287036" y="61008"/>
                  </a:lnTo>
                  <a:lnTo>
                    <a:pt x="292036" y="67008"/>
                  </a:lnTo>
                  <a:cubicBezTo>
                    <a:pt x="287269" y="70680"/>
                    <a:pt x="282602" y="74038"/>
                    <a:pt x="278035" y="77085"/>
                  </a:cubicBezTo>
                  <a:cubicBezTo>
                    <a:pt x="273467" y="80131"/>
                    <a:pt x="268800" y="83040"/>
                    <a:pt x="264033" y="85811"/>
                  </a:cubicBezTo>
                  <a:cubicBezTo>
                    <a:pt x="267170" y="85808"/>
                    <a:pt x="271230" y="85769"/>
                    <a:pt x="276212" y="85692"/>
                  </a:cubicBezTo>
                  <a:cubicBezTo>
                    <a:pt x="281194" y="85616"/>
                    <a:pt x="286276" y="85517"/>
                    <a:pt x="291459" y="85396"/>
                  </a:cubicBezTo>
                  <a:cubicBezTo>
                    <a:pt x="296641" y="85275"/>
                    <a:pt x="301100" y="85146"/>
                    <a:pt x="304838" y="85011"/>
                  </a:cubicBezTo>
                  <a:cubicBezTo>
                    <a:pt x="309655" y="82106"/>
                    <a:pt x="314272" y="79214"/>
                    <a:pt x="318690" y="76334"/>
                  </a:cubicBezTo>
                  <a:cubicBezTo>
                    <a:pt x="323107" y="73455"/>
                    <a:pt x="327224" y="70613"/>
                    <a:pt x="331041" y="67808"/>
                  </a:cubicBezTo>
                  <a:lnTo>
                    <a:pt x="339042" y="78810"/>
                  </a:lnTo>
                  <a:cubicBezTo>
                    <a:pt x="327357" y="86727"/>
                    <a:pt x="315673" y="93895"/>
                    <a:pt x="303988" y="100312"/>
                  </a:cubicBezTo>
                  <a:cubicBezTo>
                    <a:pt x="292303" y="106730"/>
                    <a:pt x="280518" y="112297"/>
                    <a:pt x="268633" y="117015"/>
                  </a:cubicBezTo>
                  <a:cubicBezTo>
                    <a:pt x="274101" y="116939"/>
                    <a:pt x="281035" y="116779"/>
                    <a:pt x="289436" y="116533"/>
                  </a:cubicBezTo>
                  <a:cubicBezTo>
                    <a:pt x="297837" y="116287"/>
                    <a:pt x="306505" y="116008"/>
                    <a:pt x="315439" y="115696"/>
                  </a:cubicBezTo>
                  <a:cubicBezTo>
                    <a:pt x="324374" y="115384"/>
                    <a:pt x="332375" y="115090"/>
                    <a:pt x="339442" y="114814"/>
                  </a:cubicBezTo>
                  <a:cubicBezTo>
                    <a:pt x="336617" y="112497"/>
                    <a:pt x="333917" y="110380"/>
                    <a:pt x="331341" y="108464"/>
                  </a:cubicBezTo>
                  <a:cubicBezTo>
                    <a:pt x="328766" y="106547"/>
                    <a:pt x="326466" y="104930"/>
                    <a:pt x="324440" y="103613"/>
                  </a:cubicBezTo>
                  <a:lnTo>
                    <a:pt x="333042" y="94012"/>
                  </a:lnTo>
                  <a:cubicBezTo>
                    <a:pt x="336767" y="96387"/>
                    <a:pt x="341118" y="99548"/>
                    <a:pt x="346095" y="103494"/>
                  </a:cubicBezTo>
                  <a:cubicBezTo>
                    <a:pt x="351072" y="107441"/>
                    <a:pt x="355927" y="111520"/>
                    <a:pt x="360660" y="115733"/>
                  </a:cubicBezTo>
                  <a:cubicBezTo>
                    <a:pt x="365392" y="119946"/>
                    <a:pt x="369255" y="123640"/>
                    <a:pt x="372246" y="126816"/>
                  </a:cubicBezTo>
                  <a:lnTo>
                    <a:pt x="364245" y="138617"/>
                  </a:lnTo>
                  <a:cubicBezTo>
                    <a:pt x="362829" y="136900"/>
                    <a:pt x="361162" y="135033"/>
                    <a:pt x="359245" y="133017"/>
                  </a:cubicBezTo>
                  <a:cubicBezTo>
                    <a:pt x="357328" y="131000"/>
                    <a:pt x="355261" y="128933"/>
                    <a:pt x="353044" y="126816"/>
                  </a:cubicBezTo>
                  <a:cubicBezTo>
                    <a:pt x="347556" y="126916"/>
                    <a:pt x="340230" y="127066"/>
                    <a:pt x="331066" y="127266"/>
                  </a:cubicBezTo>
                  <a:cubicBezTo>
                    <a:pt x="321903" y="127466"/>
                    <a:pt x="312026" y="127716"/>
                    <a:pt x="301438" y="128016"/>
                  </a:cubicBezTo>
                  <a:lnTo>
                    <a:pt x="301438" y="155819"/>
                  </a:lnTo>
                  <a:cubicBezTo>
                    <a:pt x="301604" y="163975"/>
                    <a:pt x="299771" y="169767"/>
                    <a:pt x="295937" y="173197"/>
                  </a:cubicBezTo>
                  <a:cubicBezTo>
                    <a:pt x="292103" y="176626"/>
                    <a:pt x="285269" y="178568"/>
                    <a:pt x="275434" y="179022"/>
                  </a:cubicBezTo>
                  <a:lnTo>
                    <a:pt x="265433" y="179822"/>
                  </a:lnTo>
                  <a:lnTo>
                    <a:pt x="260832" y="165621"/>
                  </a:lnTo>
                  <a:lnTo>
                    <a:pt x="272834" y="164821"/>
                  </a:lnTo>
                  <a:cubicBezTo>
                    <a:pt x="278581" y="164596"/>
                    <a:pt x="282389" y="163545"/>
                    <a:pt x="284260" y="161670"/>
                  </a:cubicBezTo>
                  <a:cubicBezTo>
                    <a:pt x="286131" y="159795"/>
                    <a:pt x="286990" y="156645"/>
                    <a:pt x="286836" y="152219"/>
                  </a:cubicBezTo>
                  <a:lnTo>
                    <a:pt x="286836" y="128416"/>
                  </a:lnTo>
                  <a:cubicBezTo>
                    <a:pt x="276551" y="128720"/>
                    <a:pt x="267167" y="129062"/>
                    <a:pt x="258682" y="129441"/>
                  </a:cubicBezTo>
                  <a:cubicBezTo>
                    <a:pt x="250198" y="129820"/>
                    <a:pt x="243714" y="130212"/>
                    <a:pt x="239230" y="130616"/>
                  </a:cubicBezTo>
                  <a:cubicBezTo>
                    <a:pt x="236313" y="130929"/>
                    <a:pt x="232946" y="131254"/>
                    <a:pt x="229128" y="131591"/>
                  </a:cubicBezTo>
                  <a:cubicBezTo>
                    <a:pt x="225311" y="131929"/>
                    <a:pt x="221744" y="132204"/>
                    <a:pt x="218427" y="132417"/>
                  </a:cubicBezTo>
                  <a:lnTo>
                    <a:pt x="216427" y="119815"/>
                  </a:lnTo>
                  <a:cubicBezTo>
                    <a:pt x="219327" y="119619"/>
                    <a:pt x="222428" y="119311"/>
                    <a:pt x="225728" y="118890"/>
                  </a:cubicBezTo>
                  <a:cubicBezTo>
                    <a:pt x="229028" y="118469"/>
                    <a:pt x="231929" y="117911"/>
                    <a:pt x="234429" y="117215"/>
                  </a:cubicBezTo>
                  <a:cubicBezTo>
                    <a:pt x="242780" y="114781"/>
                    <a:pt x="251281" y="111747"/>
                    <a:pt x="259932" y="108113"/>
                  </a:cubicBezTo>
                  <a:cubicBezTo>
                    <a:pt x="268583" y="104480"/>
                    <a:pt x="277085" y="100446"/>
                    <a:pt x="285436" y="96012"/>
                  </a:cubicBezTo>
                  <a:lnTo>
                    <a:pt x="242630" y="97212"/>
                  </a:lnTo>
                  <a:cubicBezTo>
                    <a:pt x="240717" y="97220"/>
                    <a:pt x="238142" y="97304"/>
                    <a:pt x="234904" y="97462"/>
                  </a:cubicBezTo>
                  <a:cubicBezTo>
                    <a:pt x="231666" y="97620"/>
                    <a:pt x="229041" y="97804"/>
                    <a:pt x="227028" y="98012"/>
                  </a:cubicBezTo>
                  <a:lnTo>
                    <a:pt x="225228" y="88411"/>
                  </a:lnTo>
                  <a:cubicBezTo>
                    <a:pt x="228599" y="88132"/>
                    <a:pt x="231458" y="87840"/>
                    <a:pt x="233804" y="87536"/>
                  </a:cubicBezTo>
                  <a:cubicBezTo>
                    <a:pt x="236150" y="87232"/>
                    <a:pt x="238159" y="86790"/>
                    <a:pt x="239830" y="86211"/>
                  </a:cubicBezTo>
                  <a:cubicBezTo>
                    <a:pt x="245818" y="83223"/>
                    <a:pt x="252494" y="79497"/>
                    <a:pt x="259857" y="75034"/>
                  </a:cubicBezTo>
                  <a:cubicBezTo>
                    <a:pt x="267221" y="70571"/>
                    <a:pt x="274147" y="65896"/>
                    <a:pt x="280635" y="61008"/>
                  </a:cubicBezTo>
                  <a:lnTo>
                    <a:pt x="228428" y="61008"/>
                  </a:lnTo>
                  <a:lnTo>
                    <a:pt x="228428" y="83410"/>
                  </a:lnTo>
                  <a:lnTo>
                    <a:pt x="213627" y="83410"/>
                  </a:lnTo>
                  <a:lnTo>
                    <a:pt x="213627" y="47806"/>
                  </a:lnTo>
                  <a:lnTo>
                    <a:pt x="285236" y="47806"/>
                  </a:lnTo>
                  <a:lnTo>
                    <a:pt x="285236" y="30004"/>
                  </a:lnTo>
                  <a:lnTo>
                    <a:pt x="217827" y="30004"/>
                  </a:lnTo>
                  <a:lnTo>
                    <a:pt x="217827" y="17002"/>
                  </a:lnTo>
                  <a:lnTo>
                    <a:pt x="285236" y="170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D0FF86D2-A0B9-40A0-BF8C-4C4501AC4FB9}"/>
                </a:ext>
              </a:extLst>
            </p:cNvPr>
            <p:cNvGrpSpPr/>
            <p:nvPr/>
          </p:nvGrpSpPr>
          <p:grpSpPr>
            <a:xfrm>
              <a:off x="1669728" y="2393891"/>
              <a:ext cx="1393521" cy="197675"/>
              <a:chOff x="1708395" y="2393891"/>
              <a:chExt cx="1393521" cy="197675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1BEF838E-AE0E-4BF3-B193-7D93692C4D09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072891" y="2393891"/>
                <a:ext cx="1029025" cy="197675"/>
              </a:xfrm>
              <a:custGeom>
                <a:avLst/>
                <a:gdLst/>
                <a:ahLst/>
                <a:cxnLst/>
                <a:rect l="l" t="t" r="r" b="b"/>
                <a:pathLst>
                  <a:path w="870490" h="167221">
                    <a:moveTo>
                      <a:pt x="473974" y="132474"/>
                    </a:moveTo>
                    <a:cubicBezTo>
                      <a:pt x="477438" y="134068"/>
                      <a:pt x="481710" y="136289"/>
                      <a:pt x="486789" y="139137"/>
                    </a:cubicBezTo>
                    <a:cubicBezTo>
                      <a:pt x="491869" y="141984"/>
                      <a:pt x="496878" y="144942"/>
                      <a:pt x="501817" y="148011"/>
                    </a:cubicBezTo>
                    <a:cubicBezTo>
                      <a:pt x="506756" y="151080"/>
                      <a:pt x="510746" y="153743"/>
                      <a:pt x="513788" y="156001"/>
                    </a:cubicBezTo>
                    <a:lnTo>
                      <a:pt x="507997" y="166678"/>
                    </a:lnTo>
                    <a:cubicBezTo>
                      <a:pt x="504956" y="164120"/>
                      <a:pt x="500983" y="161213"/>
                      <a:pt x="496079" y="157958"/>
                    </a:cubicBezTo>
                    <a:cubicBezTo>
                      <a:pt x="491175" y="154703"/>
                      <a:pt x="486211" y="151608"/>
                      <a:pt x="481186" y="148675"/>
                    </a:cubicBezTo>
                    <a:cubicBezTo>
                      <a:pt x="476161" y="145741"/>
                      <a:pt x="471947" y="143478"/>
                      <a:pt x="468544" y="141885"/>
                    </a:cubicBezTo>
                    <a:close/>
                    <a:moveTo>
                      <a:pt x="447732" y="132112"/>
                    </a:moveTo>
                    <a:lnTo>
                      <a:pt x="454066" y="142066"/>
                    </a:lnTo>
                    <a:cubicBezTo>
                      <a:pt x="450926" y="144537"/>
                      <a:pt x="446971" y="147256"/>
                      <a:pt x="442202" y="150223"/>
                    </a:cubicBezTo>
                    <a:cubicBezTo>
                      <a:pt x="437433" y="153190"/>
                      <a:pt x="432594" y="156057"/>
                      <a:pt x="427684" y="158823"/>
                    </a:cubicBezTo>
                    <a:cubicBezTo>
                      <a:pt x="422774" y="161589"/>
                      <a:pt x="418538" y="163906"/>
                      <a:pt x="414976" y="165774"/>
                    </a:cubicBezTo>
                    <a:lnTo>
                      <a:pt x="408280" y="154553"/>
                    </a:lnTo>
                    <a:cubicBezTo>
                      <a:pt x="411733" y="153100"/>
                      <a:pt x="415946" y="151080"/>
                      <a:pt x="420921" y="148494"/>
                    </a:cubicBezTo>
                    <a:cubicBezTo>
                      <a:pt x="425896" y="145908"/>
                      <a:pt x="430820" y="143151"/>
                      <a:pt x="435694" y="140223"/>
                    </a:cubicBezTo>
                    <a:cubicBezTo>
                      <a:pt x="440568" y="137295"/>
                      <a:pt x="444581" y="134591"/>
                      <a:pt x="447732" y="132112"/>
                    </a:cubicBezTo>
                    <a:close/>
                    <a:moveTo>
                      <a:pt x="776564" y="108404"/>
                    </a:moveTo>
                    <a:lnTo>
                      <a:pt x="776564" y="141704"/>
                    </a:lnTo>
                    <a:lnTo>
                      <a:pt x="843886" y="141704"/>
                    </a:lnTo>
                    <a:lnTo>
                      <a:pt x="843886" y="108404"/>
                    </a:lnTo>
                    <a:close/>
                    <a:moveTo>
                      <a:pt x="441760" y="105147"/>
                    </a:moveTo>
                    <a:lnTo>
                      <a:pt x="441760" y="118539"/>
                    </a:lnTo>
                    <a:lnTo>
                      <a:pt x="480127" y="118539"/>
                    </a:lnTo>
                    <a:lnTo>
                      <a:pt x="480127" y="105147"/>
                    </a:lnTo>
                    <a:close/>
                    <a:moveTo>
                      <a:pt x="244316" y="104242"/>
                    </a:moveTo>
                    <a:lnTo>
                      <a:pt x="257527" y="104604"/>
                    </a:lnTo>
                    <a:lnTo>
                      <a:pt x="257527" y="120892"/>
                    </a:lnTo>
                    <a:lnTo>
                      <a:pt x="291732" y="120892"/>
                    </a:lnTo>
                    <a:lnTo>
                      <a:pt x="291732" y="131750"/>
                    </a:lnTo>
                    <a:lnTo>
                      <a:pt x="257527" y="131750"/>
                    </a:lnTo>
                    <a:lnTo>
                      <a:pt x="257527" y="148943"/>
                    </a:lnTo>
                    <a:lnTo>
                      <a:pt x="323221" y="148943"/>
                    </a:lnTo>
                    <a:lnTo>
                      <a:pt x="323221" y="160163"/>
                    </a:lnTo>
                    <a:lnTo>
                      <a:pt x="178079" y="160163"/>
                    </a:lnTo>
                    <a:lnTo>
                      <a:pt x="178079" y="148943"/>
                    </a:lnTo>
                    <a:lnTo>
                      <a:pt x="244316" y="148943"/>
                    </a:lnTo>
                    <a:lnTo>
                      <a:pt x="244316" y="131750"/>
                    </a:lnTo>
                    <a:lnTo>
                      <a:pt x="209207" y="131750"/>
                    </a:lnTo>
                    <a:lnTo>
                      <a:pt x="209207" y="120892"/>
                    </a:lnTo>
                    <a:lnTo>
                      <a:pt x="244316" y="120892"/>
                    </a:lnTo>
                    <a:close/>
                    <a:moveTo>
                      <a:pt x="569890" y="97546"/>
                    </a:moveTo>
                    <a:cubicBezTo>
                      <a:pt x="571919" y="100717"/>
                      <a:pt x="574151" y="104781"/>
                      <a:pt x="576586" y="109739"/>
                    </a:cubicBezTo>
                    <a:cubicBezTo>
                      <a:pt x="579022" y="114697"/>
                      <a:pt x="580892" y="118897"/>
                      <a:pt x="582197" y="122340"/>
                    </a:cubicBezTo>
                    <a:lnTo>
                      <a:pt x="573148" y="127588"/>
                    </a:lnTo>
                    <a:cubicBezTo>
                      <a:pt x="571938" y="123614"/>
                      <a:pt x="570150" y="119074"/>
                      <a:pt x="567786" y="113969"/>
                    </a:cubicBezTo>
                    <a:cubicBezTo>
                      <a:pt x="565423" y="108864"/>
                      <a:pt x="563228" y="104777"/>
                      <a:pt x="561204" y="101708"/>
                    </a:cubicBezTo>
                    <a:close/>
                    <a:moveTo>
                      <a:pt x="12125" y="81801"/>
                    </a:moveTo>
                    <a:lnTo>
                      <a:pt x="12125" y="123063"/>
                    </a:lnTo>
                    <a:lnTo>
                      <a:pt x="41081" y="123063"/>
                    </a:lnTo>
                    <a:lnTo>
                      <a:pt x="41081" y="81801"/>
                    </a:lnTo>
                    <a:close/>
                    <a:moveTo>
                      <a:pt x="441760" y="81077"/>
                    </a:moveTo>
                    <a:lnTo>
                      <a:pt x="441760" y="94831"/>
                    </a:lnTo>
                    <a:lnTo>
                      <a:pt x="480127" y="94831"/>
                    </a:lnTo>
                    <a:lnTo>
                      <a:pt x="480127" y="81077"/>
                    </a:lnTo>
                    <a:close/>
                    <a:moveTo>
                      <a:pt x="216808" y="73476"/>
                    </a:moveTo>
                    <a:lnTo>
                      <a:pt x="216808" y="85783"/>
                    </a:lnTo>
                    <a:lnTo>
                      <a:pt x="284674" y="85783"/>
                    </a:lnTo>
                    <a:lnTo>
                      <a:pt x="284674" y="73476"/>
                    </a:lnTo>
                    <a:close/>
                    <a:moveTo>
                      <a:pt x="84877" y="67323"/>
                    </a:moveTo>
                    <a:lnTo>
                      <a:pt x="84877" y="77820"/>
                    </a:lnTo>
                    <a:cubicBezTo>
                      <a:pt x="84877" y="84848"/>
                      <a:pt x="84696" y="91242"/>
                      <a:pt x="84334" y="97003"/>
                    </a:cubicBezTo>
                    <a:lnTo>
                      <a:pt x="125235" y="97003"/>
                    </a:lnTo>
                    <a:lnTo>
                      <a:pt x="125235" y="67323"/>
                    </a:lnTo>
                    <a:close/>
                    <a:moveTo>
                      <a:pt x="441760" y="57550"/>
                    </a:moveTo>
                    <a:lnTo>
                      <a:pt x="441760" y="70943"/>
                    </a:lnTo>
                    <a:lnTo>
                      <a:pt x="480127" y="70943"/>
                    </a:lnTo>
                    <a:lnTo>
                      <a:pt x="480127" y="57550"/>
                    </a:lnTo>
                    <a:close/>
                    <a:moveTo>
                      <a:pt x="216808" y="51216"/>
                    </a:moveTo>
                    <a:lnTo>
                      <a:pt x="216808" y="63161"/>
                    </a:lnTo>
                    <a:lnTo>
                      <a:pt x="284674" y="63161"/>
                    </a:lnTo>
                    <a:lnTo>
                      <a:pt x="284674" y="51216"/>
                    </a:lnTo>
                    <a:close/>
                    <a:moveTo>
                      <a:pt x="569890" y="40539"/>
                    </a:moveTo>
                    <a:cubicBezTo>
                      <a:pt x="571840" y="43446"/>
                      <a:pt x="574049" y="47314"/>
                      <a:pt x="576518" y="52144"/>
                    </a:cubicBezTo>
                    <a:cubicBezTo>
                      <a:pt x="578988" y="56974"/>
                      <a:pt x="580881" y="61068"/>
                      <a:pt x="582197" y="64427"/>
                    </a:cubicBezTo>
                    <a:lnTo>
                      <a:pt x="573510" y="69676"/>
                    </a:lnTo>
                    <a:cubicBezTo>
                      <a:pt x="572209" y="65819"/>
                      <a:pt x="570377" y="61407"/>
                      <a:pt x="568013" y="56442"/>
                    </a:cubicBezTo>
                    <a:cubicBezTo>
                      <a:pt x="565649" y="51476"/>
                      <a:pt x="563500" y="47382"/>
                      <a:pt x="561565" y="44158"/>
                    </a:cubicBezTo>
                    <a:close/>
                    <a:moveTo>
                      <a:pt x="798281" y="38367"/>
                    </a:moveTo>
                    <a:lnTo>
                      <a:pt x="812216" y="38910"/>
                    </a:lnTo>
                    <a:lnTo>
                      <a:pt x="812216" y="57731"/>
                    </a:lnTo>
                    <a:lnTo>
                      <a:pt x="870490" y="57731"/>
                    </a:lnTo>
                    <a:lnTo>
                      <a:pt x="870490" y="70400"/>
                    </a:lnTo>
                    <a:lnTo>
                      <a:pt x="812216" y="70400"/>
                    </a:lnTo>
                    <a:lnTo>
                      <a:pt x="812216" y="95374"/>
                    </a:lnTo>
                    <a:lnTo>
                      <a:pt x="857822" y="95374"/>
                    </a:lnTo>
                    <a:lnTo>
                      <a:pt x="857822" y="165050"/>
                    </a:lnTo>
                    <a:lnTo>
                      <a:pt x="843886" y="165050"/>
                    </a:lnTo>
                    <a:lnTo>
                      <a:pt x="843886" y="154372"/>
                    </a:lnTo>
                    <a:lnTo>
                      <a:pt x="776564" y="154372"/>
                    </a:lnTo>
                    <a:lnTo>
                      <a:pt x="776564" y="165050"/>
                    </a:lnTo>
                    <a:lnTo>
                      <a:pt x="762810" y="165050"/>
                    </a:lnTo>
                    <a:lnTo>
                      <a:pt x="762810" y="95374"/>
                    </a:lnTo>
                    <a:lnTo>
                      <a:pt x="798281" y="95374"/>
                    </a:lnTo>
                    <a:close/>
                    <a:moveTo>
                      <a:pt x="429273" y="34929"/>
                    </a:moveTo>
                    <a:lnTo>
                      <a:pt x="441760" y="35291"/>
                    </a:lnTo>
                    <a:lnTo>
                      <a:pt x="441760" y="47054"/>
                    </a:lnTo>
                    <a:lnTo>
                      <a:pt x="480127" y="47054"/>
                    </a:lnTo>
                    <a:lnTo>
                      <a:pt x="480127" y="34929"/>
                    </a:lnTo>
                    <a:lnTo>
                      <a:pt x="492614" y="35291"/>
                    </a:lnTo>
                    <a:lnTo>
                      <a:pt x="492614" y="47054"/>
                    </a:lnTo>
                    <a:lnTo>
                      <a:pt x="507816" y="47054"/>
                    </a:lnTo>
                    <a:lnTo>
                      <a:pt x="507816" y="57550"/>
                    </a:lnTo>
                    <a:lnTo>
                      <a:pt x="492614" y="57550"/>
                    </a:lnTo>
                    <a:lnTo>
                      <a:pt x="492614" y="118539"/>
                    </a:lnTo>
                    <a:lnTo>
                      <a:pt x="513064" y="118539"/>
                    </a:lnTo>
                    <a:lnTo>
                      <a:pt x="513064" y="129579"/>
                    </a:lnTo>
                    <a:lnTo>
                      <a:pt x="412623" y="129579"/>
                    </a:lnTo>
                    <a:lnTo>
                      <a:pt x="412623" y="118539"/>
                    </a:lnTo>
                    <a:lnTo>
                      <a:pt x="429273" y="118539"/>
                    </a:lnTo>
                    <a:lnTo>
                      <a:pt x="429273" y="57550"/>
                    </a:lnTo>
                    <a:lnTo>
                      <a:pt x="415157" y="57550"/>
                    </a:lnTo>
                    <a:lnTo>
                      <a:pt x="415157" y="47054"/>
                    </a:lnTo>
                    <a:lnTo>
                      <a:pt x="429273" y="47054"/>
                    </a:lnTo>
                    <a:close/>
                    <a:moveTo>
                      <a:pt x="638661" y="34748"/>
                    </a:moveTo>
                    <a:lnTo>
                      <a:pt x="651148" y="35110"/>
                    </a:lnTo>
                    <a:cubicBezTo>
                      <a:pt x="651145" y="37221"/>
                      <a:pt x="651111" y="40800"/>
                      <a:pt x="651048" y="45847"/>
                    </a:cubicBezTo>
                    <a:cubicBezTo>
                      <a:pt x="650984" y="50895"/>
                      <a:pt x="650910" y="55962"/>
                      <a:pt x="650826" y="61049"/>
                    </a:cubicBezTo>
                    <a:cubicBezTo>
                      <a:pt x="650743" y="66137"/>
                      <a:pt x="650669" y="69796"/>
                      <a:pt x="650605" y="72028"/>
                    </a:cubicBezTo>
                    <a:cubicBezTo>
                      <a:pt x="650454" y="81801"/>
                      <a:pt x="649670" y="90669"/>
                      <a:pt x="648252" y="98632"/>
                    </a:cubicBezTo>
                    <a:lnTo>
                      <a:pt x="656034" y="99175"/>
                    </a:lnTo>
                    <a:lnTo>
                      <a:pt x="656034" y="136637"/>
                    </a:lnTo>
                    <a:cubicBezTo>
                      <a:pt x="655974" y="140806"/>
                      <a:pt x="656592" y="143732"/>
                      <a:pt x="657889" y="145414"/>
                    </a:cubicBezTo>
                    <a:cubicBezTo>
                      <a:pt x="659186" y="147095"/>
                      <a:pt x="661524" y="148030"/>
                      <a:pt x="664902" y="148219"/>
                    </a:cubicBezTo>
                    <a:cubicBezTo>
                      <a:pt x="665890" y="148309"/>
                      <a:pt x="666855" y="148355"/>
                      <a:pt x="667798" y="148355"/>
                    </a:cubicBezTo>
                    <a:cubicBezTo>
                      <a:pt x="668740" y="148355"/>
                      <a:pt x="669706" y="148309"/>
                      <a:pt x="670693" y="148219"/>
                    </a:cubicBezTo>
                    <a:cubicBezTo>
                      <a:pt x="673883" y="147993"/>
                      <a:pt x="676190" y="147224"/>
                      <a:pt x="677616" y="145912"/>
                    </a:cubicBezTo>
                    <a:cubicBezTo>
                      <a:pt x="679041" y="144599"/>
                      <a:pt x="679991" y="142473"/>
                      <a:pt x="680466" y="139532"/>
                    </a:cubicBezTo>
                    <a:cubicBezTo>
                      <a:pt x="681001" y="136358"/>
                      <a:pt x="681378" y="133160"/>
                      <a:pt x="681597" y="129940"/>
                    </a:cubicBezTo>
                    <a:cubicBezTo>
                      <a:pt x="681816" y="126721"/>
                      <a:pt x="681921" y="123523"/>
                      <a:pt x="681914" y="120349"/>
                    </a:cubicBezTo>
                    <a:lnTo>
                      <a:pt x="692772" y="124511"/>
                    </a:lnTo>
                    <a:cubicBezTo>
                      <a:pt x="692614" y="128504"/>
                      <a:pt x="692388" y="132508"/>
                      <a:pt x="692094" y="136523"/>
                    </a:cubicBezTo>
                    <a:cubicBezTo>
                      <a:pt x="691800" y="140539"/>
                      <a:pt x="691302" y="144498"/>
                      <a:pt x="690601" y="148400"/>
                    </a:cubicBezTo>
                    <a:cubicBezTo>
                      <a:pt x="689982" y="152238"/>
                      <a:pt x="688369" y="155058"/>
                      <a:pt x="685760" y="156861"/>
                    </a:cubicBezTo>
                    <a:cubicBezTo>
                      <a:pt x="683151" y="158663"/>
                      <a:pt x="678913" y="159764"/>
                      <a:pt x="673046" y="160163"/>
                    </a:cubicBezTo>
                    <a:cubicBezTo>
                      <a:pt x="670867" y="160344"/>
                      <a:pt x="668665" y="160435"/>
                      <a:pt x="666440" y="160435"/>
                    </a:cubicBezTo>
                    <a:cubicBezTo>
                      <a:pt x="664216" y="160435"/>
                      <a:pt x="662014" y="160344"/>
                      <a:pt x="659835" y="160163"/>
                    </a:cubicBezTo>
                    <a:cubicBezTo>
                      <a:pt x="654364" y="159828"/>
                      <a:pt x="650420" y="158282"/>
                      <a:pt x="648004" y="155526"/>
                    </a:cubicBezTo>
                    <a:cubicBezTo>
                      <a:pt x="645587" y="152770"/>
                      <a:pt x="644403" y="148102"/>
                      <a:pt x="644452" y="141523"/>
                    </a:cubicBezTo>
                    <a:lnTo>
                      <a:pt x="644452" y="113834"/>
                    </a:lnTo>
                    <a:cubicBezTo>
                      <a:pt x="641093" y="123961"/>
                      <a:pt x="635957" y="133251"/>
                      <a:pt x="629047" y="141704"/>
                    </a:cubicBezTo>
                    <a:cubicBezTo>
                      <a:pt x="622136" y="150157"/>
                      <a:pt x="612974" y="158361"/>
                      <a:pt x="601561" y="166316"/>
                    </a:cubicBezTo>
                    <a:lnTo>
                      <a:pt x="593598" y="156001"/>
                    </a:lnTo>
                    <a:cubicBezTo>
                      <a:pt x="605699" y="147911"/>
                      <a:pt x="614937" y="139921"/>
                      <a:pt x="621314" y="132032"/>
                    </a:cubicBezTo>
                    <a:cubicBezTo>
                      <a:pt x="627691" y="124143"/>
                      <a:pt x="632076" y="115308"/>
                      <a:pt x="634472" y="105529"/>
                    </a:cubicBezTo>
                    <a:cubicBezTo>
                      <a:pt x="636867" y="95750"/>
                      <a:pt x="638142" y="83979"/>
                      <a:pt x="638299" y="70219"/>
                    </a:cubicBezTo>
                    <a:cubicBezTo>
                      <a:pt x="638360" y="68068"/>
                      <a:pt x="638418" y="64587"/>
                      <a:pt x="638473" y="59776"/>
                    </a:cubicBezTo>
                    <a:cubicBezTo>
                      <a:pt x="638528" y="54964"/>
                      <a:pt x="638573" y="50143"/>
                      <a:pt x="638607" y="45311"/>
                    </a:cubicBezTo>
                    <a:cubicBezTo>
                      <a:pt x="638642" y="40480"/>
                      <a:pt x="638660" y="36958"/>
                      <a:pt x="638661" y="34748"/>
                    </a:cubicBezTo>
                    <a:close/>
                    <a:moveTo>
                      <a:pt x="558127" y="32033"/>
                    </a:moveTo>
                    <a:lnTo>
                      <a:pt x="558127" y="77820"/>
                    </a:lnTo>
                    <a:lnTo>
                      <a:pt x="584368" y="77820"/>
                    </a:lnTo>
                    <a:lnTo>
                      <a:pt x="584368" y="32033"/>
                    </a:lnTo>
                    <a:close/>
                    <a:moveTo>
                      <a:pt x="12125" y="28775"/>
                    </a:moveTo>
                    <a:lnTo>
                      <a:pt x="12125" y="68771"/>
                    </a:lnTo>
                    <a:lnTo>
                      <a:pt x="41081" y="68771"/>
                    </a:lnTo>
                    <a:lnTo>
                      <a:pt x="41081" y="28775"/>
                    </a:lnTo>
                    <a:close/>
                    <a:moveTo>
                      <a:pt x="216808" y="28413"/>
                    </a:moveTo>
                    <a:lnTo>
                      <a:pt x="216808" y="40720"/>
                    </a:lnTo>
                    <a:lnTo>
                      <a:pt x="284674" y="40720"/>
                    </a:lnTo>
                    <a:lnTo>
                      <a:pt x="284674" y="28413"/>
                    </a:lnTo>
                    <a:close/>
                    <a:moveTo>
                      <a:pt x="84877" y="24975"/>
                    </a:moveTo>
                    <a:lnTo>
                      <a:pt x="84877" y="54836"/>
                    </a:lnTo>
                    <a:lnTo>
                      <a:pt x="125235" y="54836"/>
                    </a:lnTo>
                    <a:lnTo>
                      <a:pt x="125235" y="24975"/>
                    </a:lnTo>
                    <a:close/>
                    <a:moveTo>
                      <a:pt x="0" y="15564"/>
                    </a:moveTo>
                    <a:lnTo>
                      <a:pt x="52845" y="15564"/>
                    </a:lnTo>
                    <a:lnTo>
                      <a:pt x="52845" y="136094"/>
                    </a:lnTo>
                    <a:lnTo>
                      <a:pt x="0" y="136094"/>
                    </a:lnTo>
                    <a:close/>
                    <a:moveTo>
                      <a:pt x="71847" y="11945"/>
                    </a:moveTo>
                    <a:lnTo>
                      <a:pt x="138084" y="11945"/>
                    </a:lnTo>
                    <a:lnTo>
                      <a:pt x="138084" y="140980"/>
                    </a:lnTo>
                    <a:cubicBezTo>
                      <a:pt x="138254" y="148898"/>
                      <a:pt x="136557" y="154327"/>
                      <a:pt x="132994" y="157268"/>
                    </a:cubicBezTo>
                    <a:cubicBezTo>
                      <a:pt x="129431" y="160209"/>
                      <a:pt x="122984" y="162018"/>
                      <a:pt x="113652" y="162697"/>
                    </a:cubicBezTo>
                    <a:lnTo>
                      <a:pt x="104423" y="163602"/>
                    </a:lnTo>
                    <a:lnTo>
                      <a:pt x="99898" y="150210"/>
                    </a:lnTo>
                    <a:lnTo>
                      <a:pt x="111662" y="149305"/>
                    </a:lnTo>
                    <a:cubicBezTo>
                      <a:pt x="117294" y="148992"/>
                      <a:pt x="121004" y="148079"/>
                      <a:pt x="122792" y="146568"/>
                    </a:cubicBezTo>
                    <a:cubicBezTo>
                      <a:pt x="124579" y="145056"/>
                      <a:pt x="125393" y="142107"/>
                      <a:pt x="125235" y="137722"/>
                    </a:cubicBezTo>
                    <a:lnTo>
                      <a:pt x="125235" y="109852"/>
                    </a:lnTo>
                    <a:lnTo>
                      <a:pt x="82887" y="109852"/>
                    </a:lnTo>
                    <a:cubicBezTo>
                      <a:pt x="81171" y="121676"/>
                      <a:pt x="77725" y="131916"/>
                      <a:pt x="72548" y="140573"/>
                    </a:cubicBezTo>
                    <a:cubicBezTo>
                      <a:pt x="67372" y="149229"/>
                      <a:pt x="59899" y="158112"/>
                      <a:pt x="50130" y="167221"/>
                    </a:cubicBezTo>
                    <a:lnTo>
                      <a:pt x="39815" y="159077"/>
                    </a:lnTo>
                    <a:cubicBezTo>
                      <a:pt x="46906" y="152609"/>
                      <a:pt x="52596" y="146645"/>
                      <a:pt x="56883" y="141186"/>
                    </a:cubicBezTo>
                    <a:cubicBezTo>
                      <a:pt x="61170" y="135727"/>
                      <a:pt x="64393" y="129950"/>
                      <a:pt x="66554" y="123855"/>
                    </a:cubicBezTo>
                    <a:cubicBezTo>
                      <a:pt x="68714" y="117760"/>
                      <a:pt x="70150" y="110524"/>
                      <a:pt x="70863" y="102147"/>
                    </a:cubicBezTo>
                    <a:cubicBezTo>
                      <a:pt x="71576" y="93769"/>
                      <a:pt x="71904" y="83428"/>
                      <a:pt x="71847" y="71124"/>
                    </a:cubicBezTo>
                    <a:close/>
                    <a:moveTo>
                      <a:pt x="610972" y="11040"/>
                    </a:moveTo>
                    <a:lnTo>
                      <a:pt x="679923" y="11040"/>
                    </a:lnTo>
                    <a:lnTo>
                      <a:pt x="679923" y="111843"/>
                    </a:lnTo>
                    <a:lnTo>
                      <a:pt x="667798" y="111843"/>
                    </a:lnTo>
                    <a:lnTo>
                      <a:pt x="667798" y="22622"/>
                    </a:lnTo>
                    <a:lnTo>
                      <a:pt x="623459" y="22622"/>
                    </a:lnTo>
                    <a:lnTo>
                      <a:pt x="623459" y="112205"/>
                    </a:lnTo>
                    <a:lnTo>
                      <a:pt x="610972" y="112205"/>
                    </a:lnTo>
                    <a:close/>
                    <a:moveTo>
                      <a:pt x="203778" y="3620"/>
                    </a:moveTo>
                    <a:lnTo>
                      <a:pt x="216808" y="3982"/>
                    </a:lnTo>
                    <a:lnTo>
                      <a:pt x="216808" y="17736"/>
                    </a:lnTo>
                    <a:lnTo>
                      <a:pt x="284674" y="17736"/>
                    </a:lnTo>
                    <a:lnTo>
                      <a:pt x="284674" y="3620"/>
                    </a:lnTo>
                    <a:lnTo>
                      <a:pt x="297704" y="3982"/>
                    </a:lnTo>
                    <a:lnTo>
                      <a:pt x="297704" y="17736"/>
                    </a:lnTo>
                    <a:lnTo>
                      <a:pt x="323945" y="17736"/>
                    </a:lnTo>
                    <a:lnTo>
                      <a:pt x="323945" y="28413"/>
                    </a:lnTo>
                    <a:lnTo>
                      <a:pt x="297704" y="28413"/>
                    </a:lnTo>
                    <a:lnTo>
                      <a:pt x="297704" y="85783"/>
                    </a:lnTo>
                    <a:lnTo>
                      <a:pt x="329736" y="85783"/>
                    </a:lnTo>
                    <a:lnTo>
                      <a:pt x="329736" y="96641"/>
                    </a:lnTo>
                    <a:lnTo>
                      <a:pt x="286483" y="96641"/>
                    </a:lnTo>
                    <a:cubicBezTo>
                      <a:pt x="292501" y="103605"/>
                      <a:pt x="299514" y="109585"/>
                      <a:pt x="307522" y="114580"/>
                    </a:cubicBezTo>
                    <a:cubicBezTo>
                      <a:pt x="315530" y="119576"/>
                      <a:pt x="324805" y="124153"/>
                      <a:pt x="335347" y="128312"/>
                    </a:cubicBezTo>
                    <a:lnTo>
                      <a:pt x="328108" y="139170"/>
                    </a:lnTo>
                    <a:cubicBezTo>
                      <a:pt x="315462" y="133541"/>
                      <a:pt x="304604" y="127426"/>
                      <a:pt x="295532" y="120824"/>
                    </a:cubicBezTo>
                    <a:cubicBezTo>
                      <a:pt x="286461" y="114222"/>
                      <a:pt x="278498" y="106161"/>
                      <a:pt x="271644" y="96641"/>
                    </a:cubicBezTo>
                    <a:lnTo>
                      <a:pt x="229657" y="96641"/>
                    </a:lnTo>
                    <a:cubicBezTo>
                      <a:pt x="224183" y="104857"/>
                      <a:pt x="216537" y="112767"/>
                      <a:pt x="206719" y="120371"/>
                    </a:cubicBezTo>
                    <a:cubicBezTo>
                      <a:pt x="196901" y="127976"/>
                      <a:pt x="185726" y="134846"/>
                      <a:pt x="173193" y="140980"/>
                    </a:cubicBezTo>
                    <a:lnTo>
                      <a:pt x="165773" y="129217"/>
                    </a:lnTo>
                    <a:cubicBezTo>
                      <a:pt x="176100" y="124670"/>
                      <a:pt x="185533" y="119647"/>
                      <a:pt x="194073" y="114150"/>
                    </a:cubicBezTo>
                    <a:cubicBezTo>
                      <a:pt x="202613" y="108653"/>
                      <a:pt x="209648" y="102817"/>
                      <a:pt x="215179" y="96641"/>
                    </a:cubicBezTo>
                    <a:lnTo>
                      <a:pt x="172107" y="96641"/>
                    </a:lnTo>
                    <a:lnTo>
                      <a:pt x="172107" y="85783"/>
                    </a:lnTo>
                    <a:lnTo>
                      <a:pt x="203778" y="85783"/>
                    </a:lnTo>
                    <a:lnTo>
                      <a:pt x="203778" y="28413"/>
                    </a:lnTo>
                    <a:lnTo>
                      <a:pt x="177717" y="28413"/>
                    </a:lnTo>
                    <a:lnTo>
                      <a:pt x="177717" y="17736"/>
                    </a:lnTo>
                    <a:lnTo>
                      <a:pt x="203778" y="17736"/>
                    </a:lnTo>
                    <a:close/>
                    <a:moveTo>
                      <a:pt x="567357" y="1629"/>
                    </a:moveTo>
                    <a:lnTo>
                      <a:pt x="580387" y="3077"/>
                    </a:lnTo>
                    <a:cubicBezTo>
                      <a:pt x="579814" y="5354"/>
                      <a:pt x="579014" y="8129"/>
                      <a:pt x="577989" y="11402"/>
                    </a:cubicBezTo>
                    <a:cubicBezTo>
                      <a:pt x="576963" y="14674"/>
                      <a:pt x="575893" y="17811"/>
                      <a:pt x="574777" y="20813"/>
                    </a:cubicBezTo>
                    <a:lnTo>
                      <a:pt x="595951" y="20813"/>
                    </a:lnTo>
                    <a:lnTo>
                      <a:pt x="595951" y="144057"/>
                    </a:lnTo>
                    <a:cubicBezTo>
                      <a:pt x="596071" y="150681"/>
                      <a:pt x="594654" y="155303"/>
                      <a:pt x="591698" y="157924"/>
                    </a:cubicBezTo>
                    <a:cubicBezTo>
                      <a:pt x="588742" y="160544"/>
                      <a:pt x="583524" y="162135"/>
                      <a:pt x="576043" y="162697"/>
                    </a:cubicBezTo>
                    <a:lnTo>
                      <a:pt x="568443" y="163421"/>
                    </a:lnTo>
                    <a:lnTo>
                      <a:pt x="564280" y="151296"/>
                    </a:lnTo>
                    <a:lnTo>
                      <a:pt x="573872" y="150391"/>
                    </a:lnTo>
                    <a:cubicBezTo>
                      <a:pt x="578268" y="150014"/>
                      <a:pt x="581148" y="149139"/>
                      <a:pt x="582513" y="147767"/>
                    </a:cubicBezTo>
                    <a:cubicBezTo>
                      <a:pt x="583878" y="146394"/>
                      <a:pt x="584496" y="144072"/>
                      <a:pt x="584368" y="140799"/>
                    </a:cubicBezTo>
                    <a:lnTo>
                      <a:pt x="584368" y="89402"/>
                    </a:lnTo>
                    <a:lnTo>
                      <a:pt x="558127" y="89402"/>
                    </a:lnTo>
                    <a:cubicBezTo>
                      <a:pt x="557887" y="103593"/>
                      <a:pt x="557141" y="115126"/>
                      <a:pt x="555888" y="124002"/>
                    </a:cubicBezTo>
                    <a:cubicBezTo>
                      <a:pt x="554636" y="132877"/>
                      <a:pt x="552871" y="140456"/>
                      <a:pt x="550593" y="146738"/>
                    </a:cubicBezTo>
                    <a:cubicBezTo>
                      <a:pt x="548315" y="153019"/>
                      <a:pt x="545518" y="159365"/>
                      <a:pt x="542201" y="165774"/>
                    </a:cubicBezTo>
                    <a:lnTo>
                      <a:pt x="530438" y="159982"/>
                    </a:lnTo>
                    <a:cubicBezTo>
                      <a:pt x="533245" y="155471"/>
                      <a:pt x="535835" y="150297"/>
                      <a:pt x="538206" y="144459"/>
                    </a:cubicBezTo>
                    <a:cubicBezTo>
                      <a:pt x="540578" y="138621"/>
                      <a:pt x="542537" y="131315"/>
                      <a:pt x="544085" y="122541"/>
                    </a:cubicBezTo>
                    <a:cubicBezTo>
                      <a:pt x="545632" y="113767"/>
                      <a:pt x="546573" y="102720"/>
                      <a:pt x="546906" y="89402"/>
                    </a:cubicBezTo>
                    <a:lnTo>
                      <a:pt x="531343" y="89402"/>
                    </a:lnTo>
                    <a:lnTo>
                      <a:pt x="531343" y="77820"/>
                    </a:lnTo>
                    <a:lnTo>
                      <a:pt x="546906" y="77820"/>
                    </a:lnTo>
                    <a:lnTo>
                      <a:pt x="546906" y="20813"/>
                    </a:lnTo>
                    <a:lnTo>
                      <a:pt x="562108" y="20813"/>
                    </a:lnTo>
                    <a:cubicBezTo>
                      <a:pt x="563221" y="17694"/>
                      <a:pt x="564254" y="14339"/>
                      <a:pt x="565208" y="10746"/>
                    </a:cubicBezTo>
                    <a:cubicBezTo>
                      <a:pt x="566161" y="7153"/>
                      <a:pt x="566878" y="4114"/>
                      <a:pt x="567357" y="1629"/>
                    </a:cubicBezTo>
                    <a:close/>
                    <a:moveTo>
                      <a:pt x="807149" y="1448"/>
                    </a:moveTo>
                    <a:cubicBezTo>
                      <a:pt x="808095" y="3646"/>
                      <a:pt x="809188" y="6489"/>
                      <a:pt x="810429" y="9977"/>
                    </a:cubicBezTo>
                    <a:cubicBezTo>
                      <a:pt x="811669" y="13464"/>
                      <a:pt x="812808" y="16895"/>
                      <a:pt x="813845" y="20270"/>
                    </a:cubicBezTo>
                    <a:lnTo>
                      <a:pt x="868318" y="20270"/>
                    </a:lnTo>
                    <a:lnTo>
                      <a:pt x="868318" y="33119"/>
                    </a:lnTo>
                    <a:lnTo>
                      <a:pt x="747970" y="33119"/>
                    </a:lnTo>
                    <a:lnTo>
                      <a:pt x="747970" y="73295"/>
                    </a:lnTo>
                    <a:cubicBezTo>
                      <a:pt x="748008" y="88213"/>
                      <a:pt x="747328" y="100786"/>
                      <a:pt x="745932" y="111012"/>
                    </a:cubicBezTo>
                    <a:cubicBezTo>
                      <a:pt x="744536" y="121238"/>
                      <a:pt x="742194" y="130459"/>
                      <a:pt x="738907" y="138674"/>
                    </a:cubicBezTo>
                    <a:cubicBezTo>
                      <a:pt x="735621" y="146890"/>
                      <a:pt x="731161" y="155440"/>
                      <a:pt x="725529" y="164326"/>
                    </a:cubicBezTo>
                    <a:lnTo>
                      <a:pt x="711775" y="158535"/>
                    </a:lnTo>
                    <a:cubicBezTo>
                      <a:pt x="717464" y="149981"/>
                      <a:pt x="721951" y="141812"/>
                      <a:pt x="725234" y="134029"/>
                    </a:cubicBezTo>
                    <a:cubicBezTo>
                      <a:pt x="728517" y="126246"/>
                      <a:pt x="730845" y="117689"/>
                      <a:pt x="732218" y="108358"/>
                    </a:cubicBezTo>
                    <a:cubicBezTo>
                      <a:pt x="733591" y="99026"/>
                      <a:pt x="734257" y="87761"/>
                      <a:pt x="734216" y="74562"/>
                    </a:cubicBezTo>
                    <a:lnTo>
                      <a:pt x="734216" y="20270"/>
                    </a:lnTo>
                    <a:lnTo>
                      <a:pt x="798824" y="20270"/>
                    </a:lnTo>
                    <a:cubicBezTo>
                      <a:pt x="797896" y="17136"/>
                      <a:pt x="796946" y="14128"/>
                      <a:pt x="795973" y="11243"/>
                    </a:cubicBezTo>
                    <a:cubicBezTo>
                      <a:pt x="795001" y="8359"/>
                      <a:pt x="794141" y="5939"/>
                      <a:pt x="793394" y="3982"/>
                    </a:cubicBezTo>
                    <a:close/>
                    <a:moveTo>
                      <a:pt x="435064" y="0"/>
                    </a:moveTo>
                    <a:lnTo>
                      <a:pt x="446646" y="3982"/>
                    </a:lnTo>
                    <a:cubicBezTo>
                      <a:pt x="445568" y="6331"/>
                      <a:pt x="444512" y="8555"/>
                      <a:pt x="443479" y="10655"/>
                    </a:cubicBezTo>
                    <a:cubicBezTo>
                      <a:pt x="442446" y="12755"/>
                      <a:pt x="441390" y="14754"/>
                      <a:pt x="440312" y="16650"/>
                    </a:cubicBezTo>
                    <a:lnTo>
                      <a:pt x="510350" y="16650"/>
                    </a:lnTo>
                    <a:lnTo>
                      <a:pt x="510350" y="28052"/>
                    </a:lnTo>
                    <a:lnTo>
                      <a:pt x="433435" y="28052"/>
                    </a:lnTo>
                    <a:cubicBezTo>
                      <a:pt x="431814" y="30566"/>
                      <a:pt x="430034" y="33092"/>
                      <a:pt x="428096" y="35630"/>
                    </a:cubicBezTo>
                    <a:cubicBezTo>
                      <a:pt x="426158" y="38167"/>
                      <a:pt x="424017" y="40829"/>
                      <a:pt x="421672" y="43615"/>
                    </a:cubicBezTo>
                    <a:lnTo>
                      <a:pt x="412261" y="36738"/>
                    </a:lnTo>
                    <a:lnTo>
                      <a:pt x="412261" y="40358"/>
                    </a:lnTo>
                    <a:lnTo>
                      <a:pt x="379686" y="40358"/>
                    </a:lnTo>
                    <a:lnTo>
                      <a:pt x="379505" y="64789"/>
                    </a:lnTo>
                    <a:lnTo>
                      <a:pt x="408823" y="64789"/>
                    </a:lnTo>
                    <a:cubicBezTo>
                      <a:pt x="408783" y="65930"/>
                      <a:pt x="408703" y="69034"/>
                      <a:pt x="408581" y="74102"/>
                    </a:cubicBezTo>
                    <a:cubicBezTo>
                      <a:pt x="408459" y="79169"/>
                      <a:pt x="408315" y="85218"/>
                      <a:pt x="408148" y="92248"/>
                    </a:cubicBezTo>
                    <a:cubicBezTo>
                      <a:pt x="407981" y="99279"/>
                      <a:pt x="407811" y="106309"/>
                      <a:pt x="407637" y="113340"/>
                    </a:cubicBezTo>
                    <a:cubicBezTo>
                      <a:pt x="407463" y="120370"/>
                      <a:pt x="407304" y="126419"/>
                      <a:pt x="407160" y="131487"/>
                    </a:cubicBezTo>
                    <a:cubicBezTo>
                      <a:pt x="407017" y="136554"/>
                      <a:pt x="406907" y="139658"/>
                      <a:pt x="406832" y="140799"/>
                    </a:cubicBezTo>
                    <a:cubicBezTo>
                      <a:pt x="406715" y="147020"/>
                      <a:pt x="405184" y="151454"/>
                      <a:pt x="402240" y="154101"/>
                    </a:cubicBezTo>
                    <a:cubicBezTo>
                      <a:pt x="399295" y="156747"/>
                      <a:pt x="394552" y="158286"/>
                      <a:pt x="388010" y="158716"/>
                    </a:cubicBezTo>
                    <a:lnTo>
                      <a:pt x="381314" y="159258"/>
                    </a:lnTo>
                    <a:lnTo>
                      <a:pt x="377152" y="146952"/>
                    </a:lnTo>
                    <a:lnTo>
                      <a:pt x="385115" y="146590"/>
                    </a:lnTo>
                    <a:cubicBezTo>
                      <a:pt x="389085" y="146311"/>
                      <a:pt x="391777" y="145421"/>
                      <a:pt x="393191" y="143921"/>
                    </a:cubicBezTo>
                    <a:cubicBezTo>
                      <a:pt x="394605" y="142420"/>
                      <a:pt x="395351" y="139811"/>
                      <a:pt x="395430" y="136094"/>
                    </a:cubicBezTo>
                    <a:cubicBezTo>
                      <a:pt x="395570" y="134470"/>
                      <a:pt x="395732" y="130863"/>
                      <a:pt x="395914" y="125272"/>
                    </a:cubicBezTo>
                    <a:cubicBezTo>
                      <a:pt x="396096" y="119681"/>
                      <a:pt x="396274" y="113433"/>
                      <a:pt x="396448" y="106527"/>
                    </a:cubicBezTo>
                    <a:cubicBezTo>
                      <a:pt x="396622" y="99621"/>
                      <a:pt x="396766" y="93384"/>
                      <a:pt x="396881" y="87816"/>
                    </a:cubicBezTo>
                    <a:cubicBezTo>
                      <a:pt x="396996" y="82247"/>
                      <a:pt x="397055" y="78674"/>
                      <a:pt x="397059" y="77096"/>
                    </a:cubicBezTo>
                    <a:lnTo>
                      <a:pt x="379143" y="77096"/>
                    </a:lnTo>
                    <a:cubicBezTo>
                      <a:pt x="378844" y="91660"/>
                      <a:pt x="377893" y="103854"/>
                      <a:pt x="376287" y="113680"/>
                    </a:cubicBezTo>
                    <a:cubicBezTo>
                      <a:pt x="374682" y="123505"/>
                      <a:pt x="372403" y="132254"/>
                      <a:pt x="369450" y="139928"/>
                    </a:cubicBezTo>
                    <a:cubicBezTo>
                      <a:pt x="366498" y="147601"/>
                      <a:pt x="362852" y="155493"/>
                      <a:pt x="358511" y="163602"/>
                    </a:cubicBezTo>
                    <a:lnTo>
                      <a:pt x="346929" y="158897"/>
                    </a:lnTo>
                    <a:cubicBezTo>
                      <a:pt x="351150" y="151451"/>
                      <a:pt x="354733" y="143941"/>
                      <a:pt x="357680" y="136368"/>
                    </a:cubicBezTo>
                    <a:cubicBezTo>
                      <a:pt x="360627" y="128795"/>
                      <a:pt x="362951" y="119865"/>
                      <a:pt x="364651" y="109577"/>
                    </a:cubicBezTo>
                    <a:cubicBezTo>
                      <a:pt x="366352" y="99290"/>
                      <a:pt x="367442" y="86351"/>
                      <a:pt x="367922" y="70762"/>
                    </a:cubicBezTo>
                    <a:cubicBezTo>
                      <a:pt x="367982" y="69418"/>
                      <a:pt x="368043" y="66938"/>
                      <a:pt x="368103" y="63322"/>
                    </a:cubicBezTo>
                    <a:cubicBezTo>
                      <a:pt x="368164" y="59705"/>
                      <a:pt x="368224" y="55778"/>
                      <a:pt x="368284" y="51538"/>
                    </a:cubicBezTo>
                    <a:cubicBezTo>
                      <a:pt x="368344" y="47299"/>
                      <a:pt x="368405" y="43572"/>
                      <a:pt x="368465" y="40358"/>
                    </a:cubicBezTo>
                    <a:lnTo>
                      <a:pt x="354168" y="40358"/>
                    </a:lnTo>
                    <a:lnTo>
                      <a:pt x="354168" y="28052"/>
                    </a:lnTo>
                    <a:lnTo>
                      <a:pt x="380952" y="28052"/>
                    </a:lnTo>
                    <a:cubicBezTo>
                      <a:pt x="379716" y="23644"/>
                      <a:pt x="378389" y="19248"/>
                      <a:pt x="376971" y="14863"/>
                    </a:cubicBezTo>
                    <a:cubicBezTo>
                      <a:pt x="375553" y="10478"/>
                      <a:pt x="374407" y="7032"/>
                      <a:pt x="373532" y="4525"/>
                    </a:cubicBezTo>
                    <a:lnTo>
                      <a:pt x="385477" y="1810"/>
                    </a:lnTo>
                    <a:cubicBezTo>
                      <a:pt x="386548" y="4679"/>
                      <a:pt x="387890" y="8668"/>
                      <a:pt x="389503" y="13777"/>
                    </a:cubicBezTo>
                    <a:cubicBezTo>
                      <a:pt x="391117" y="18886"/>
                      <a:pt x="392550" y="23644"/>
                      <a:pt x="393802" y="28052"/>
                    </a:cubicBezTo>
                    <a:lnTo>
                      <a:pt x="412261" y="28052"/>
                    </a:lnTo>
                    <a:lnTo>
                      <a:pt x="412261" y="36376"/>
                    </a:lnTo>
                    <a:cubicBezTo>
                      <a:pt x="417419" y="30517"/>
                      <a:pt x="421898" y="24590"/>
                      <a:pt x="425698" y="18596"/>
                    </a:cubicBezTo>
                    <a:cubicBezTo>
                      <a:pt x="429499" y="12601"/>
                      <a:pt x="432621" y="6402"/>
                      <a:pt x="43506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1" name="rounded-magnifying-glass_13267">
                <a:extLst>
                  <a:ext uri="{FF2B5EF4-FFF2-40B4-BE49-F238E27FC236}">
                    <a16:creationId xmlns="" xmlns:a16="http://schemas.microsoft.com/office/drawing/2014/main" id="{DEA3319F-7EED-4381-BBF8-0FC168D7569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1708395" y="2411954"/>
                <a:ext cx="162420" cy="161549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88862 h 440259"/>
                  <a:gd name="T23" fmla="*/ 88862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2" h="2572">
                    <a:moveTo>
                      <a:pt x="2543" y="2401"/>
                    </a:moveTo>
                    <a:lnTo>
                      <a:pt x="1915" y="1774"/>
                    </a:lnTo>
                    <a:cubicBezTo>
                      <a:pt x="2071" y="1586"/>
                      <a:pt x="2165" y="1345"/>
                      <a:pt x="2165" y="1083"/>
                    </a:cubicBezTo>
                    <a:cubicBezTo>
                      <a:pt x="2165" y="486"/>
                      <a:pt x="1679" y="0"/>
                      <a:pt x="1083" y="0"/>
                    </a:cubicBezTo>
                    <a:cubicBezTo>
                      <a:pt x="486" y="0"/>
                      <a:pt x="0" y="486"/>
                      <a:pt x="0" y="1083"/>
                    </a:cubicBezTo>
                    <a:cubicBezTo>
                      <a:pt x="0" y="1679"/>
                      <a:pt x="486" y="2165"/>
                      <a:pt x="1083" y="2165"/>
                    </a:cubicBezTo>
                    <a:cubicBezTo>
                      <a:pt x="1345" y="2165"/>
                      <a:pt x="1586" y="2071"/>
                      <a:pt x="1774" y="1915"/>
                    </a:cubicBezTo>
                    <a:lnTo>
                      <a:pt x="2401" y="2543"/>
                    </a:lnTo>
                    <a:cubicBezTo>
                      <a:pt x="2421" y="2562"/>
                      <a:pt x="2446" y="2572"/>
                      <a:pt x="2472" y="2572"/>
                    </a:cubicBezTo>
                    <a:cubicBezTo>
                      <a:pt x="2498" y="2572"/>
                      <a:pt x="2523" y="2562"/>
                      <a:pt x="2543" y="2543"/>
                    </a:cubicBezTo>
                    <a:cubicBezTo>
                      <a:pt x="2582" y="2504"/>
                      <a:pt x="2582" y="2440"/>
                      <a:pt x="2543" y="2401"/>
                    </a:cubicBezTo>
                    <a:close/>
                    <a:moveTo>
                      <a:pt x="200" y="1083"/>
                    </a:moveTo>
                    <a:cubicBezTo>
                      <a:pt x="200" y="596"/>
                      <a:pt x="596" y="200"/>
                      <a:pt x="1083" y="200"/>
                    </a:cubicBezTo>
                    <a:cubicBezTo>
                      <a:pt x="1569" y="200"/>
                      <a:pt x="1965" y="596"/>
                      <a:pt x="1965" y="1083"/>
                    </a:cubicBezTo>
                    <a:cubicBezTo>
                      <a:pt x="1965" y="1569"/>
                      <a:pt x="1569" y="1965"/>
                      <a:pt x="1083" y="1965"/>
                    </a:cubicBezTo>
                    <a:cubicBezTo>
                      <a:pt x="596" y="1965"/>
                      <a:pt x="200" y="1569"/>
                      <a:pt x="200" y="10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BBEDA9C9-C331-4BBF-A69C-A079F7DF702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502446" y="6009600"/>
            <a:ext cx="2175672" cy="189624"/>
          </a:xfrm>
          <a:custGeom>
            <a:avLst/>
            <a:gdLst/>
            <a:ahLst/>
            <a:cxnLst/>
            <a:rect l="l" t="t" r="r" b="b"/>
            <a:pathLst>
              <a:path w="2175672" h="189624">
                <a:moveTo>
                  <a:pt x="1731817" y="131816"/>
                </a:moveTo>
                <a:lnTo>
                  <a:pt x="1731817" y="153819"/>
                </a:lnTo>
                <a:lnTo>
                  <a:pt x="1750019" y="153819"/>
                </a:lnTo>
                <a:lnTo>
                  <a:pt x="1750019" y="131816"/>
                </a:lnTo>
                <a:close/>
                <a:moveTo>
                  <a:pt x="1691812" y="131816"/>
                </a:moveTo>
                <a:lnTo>
                  <a:pt x="1691812" y="153819"/>
                </a:lnTo>
                <a:lnTo>
                  <a:pt x="1710014" y="153819"/>
                </a:lnTo>
                <a:lnTo>
                  <a:pt x="1710014" y="131816"/>
                </a:lnTo>
                <a:close/>
                <a:moveTo>
                  <a:pt x="834905" y="130416"/>
                </a:moveTo>
                <a:lnTo>
                  <a:pt x="862908" y="130416"/>
                </a:lnTo>
                <a:cubicBezTo>
                  <a:pt x="862820" y="136181"/>
                  <a:pt x="861640" y="142765"/>
                  <a:pt x="859367" y="150167"/>
                </a:cubicBezTo>
                <a:cubicBezTo>
                  <a:pt x="857094" y="157569"/>
                  <a:pt x="854254" y="164804"/>
                  <a:pt x="850847" y="171873"/>
                </a:cubicBezTo>
                <a:cubicBezTo>
                  <a:pt x="847441" y="178942"/>
                  <a:pt x="843994" y="184859"/>
                  <a:pt x="840505" y="189624"/>
                </a:cubicBezTo>
                <a:lnTo>
                  <a:pt x="817103" y="189624"/>
                </a:lnTo>
                <a:cubicBezTo>
                  <a:pt x="820156" y="184166"/>
                  <a:pt x="823028" y="177923"/>
                  <a:pt x="825718" y="170895"/>
                </a:cubicBezTo>
                <a:cubicBezTo>
                  <a:pt x="828409" y="163867"/>
                  <a:pt x="830599" y="156795"/>
                  <a:pt x="832290" y="149678"/>
                </a:cubicBezTo>
                <a:cubicBezTo>
                  <a:pt x="833980" y="142561"/>
                  <a:pt x="834852" y="136140"/>
                  <a:pt x="834905" y="130416"/>
                </a:cubicBezTo>
                <a:close/>
                <a:moveTo>
                  <a:pt x="45606" y="125016"/>
                </a:moveTo>
                <a:cubicBezTo>
                  <a:pt x="44810" y="126499"/>
                  <a:pt x="44052" y="127833"/>
                  <a:pt x="43331" y="129016"/>
                </a:cubicBezTo>
                <a:cubicBezTo>
                  <a:pt x="42610" y="130200"/>
                  <a:pt x="41901" y="131333"/>
                  <a:pt x="41205" y="132416"/>
                </a:cubicBezTo>
                <a:cubicBezTo>
                  <a:pt x="44210" y="133525"/>
                  <a:pt x="47252" y="134708"/>
                  <a:pt x="50332" y="135967"/>
                </a:cubicBezTo>
                <a:cubicBezTo>
                  <a:pt x="53411" y="137225"/>
                  <a:pt x="56503" y="138509"/>
                  <a:pt x="59608" y="139817"/>
                </a:cubicBezTo>
                <a:cubicBezTo>
                  <a:pt x="61587" y="137713"/>
                  <a:pt x="63329" y="135421"/>
                  <a:pt x="64833" y="132942"/>
                </a:cubicBezTo>
                <a:cubicBezTo>
                  <a:pt x="66338" y="130462"/>
                  <a:pt x="67730" y="127820"/>
                  <a:pt x="69009" y="125016"/>
                </a:cubicBezTo>
                <a:close/>
                <a:moveTo>
                  <a:pt x="304438" y="117415"/>
                </a:moveTo>
                <a:lnTo>
                  <a:pt x="304438" y="123015"/>
                </a:lnTo>
                <a:lnTo>
                  <a:pt x="336042" y="123015"/>
                </a:lnTo>
                <a:lnTo>
                  <a:pt x="336042" y="117415"/>
                </a:lnTo>
                <a:close/>
                <a:moveTo>
                  <a:pt x="249231" y="117415"/>
                </a:moveTo>
                <a:lnTo>
                  <a:pt x="249231" y="123015"/>
                </a:lnTo>
                <a:lnTo>
                  <a:pt x="281235" y="123015"/>
                </a:lnTo>
                <a:lnTo>
                  <a:pt x="281235" y="117415"/>
                </a:lnTo>
                <a:close/>
                <a:moveTo>
                  <a:pt x="461058" y="111814"/>
                </a:moveTo>
                <a:lnTo>
                  <a:pt x="461058" y="125016"/>
                </a:lnTo>
                <a:lnTo>
                  <a:pt x="535667" y="125016"/>
                </a:lnTo>
                <a:lnTo>
                  <a:pt x="535667" y="111814"/>
                </a:lnTo>
                <a:close/>
                <a:moveTo>
                  <a:pt x="726491" y="102013"/>
                </a:moveTo>
                <a:cubicBezTo>
                  <a:pt x="727966" y="105705"/>
                  <a:pt x="729467" y="109172"/>
                  <a:pt x="730992" y="112414"/>
                </a:cubicBezTo>
                <a:cubicBezTo>
                  <a:pt x="732517" y="115656"/>
                  <a:pt x="734217" y="118723"/>
                  <a:pt x="736092" y="121615"/>
                </a:cubicBezTo>
                <a:cubicBezTo>
                  <a:pt x="740418" y="118798"/>
                  <a:pt x="744618" y="115731"/>
                  <a:pt x="748694" y="112414"/>
                </a:cubicBezTo>
                <a:cubicBezTo>
                  <a:pt x="752769" y="109097"/>
                  <a:pt x="756570" y="105630"/>
                  <a:pt x="760095" y="102013"/>
                </a:cubicBezTo>
                <a:close/>
                <a:moveTo>
                  <a:pt x="304438" y="98612"/>
                </a:moveTo>
                <a:lnTo>
                  <a:pt x="304438" y="104013"/>
                </a:lnTo>
                <a:lnTo>
                  <a:pt x="336042" y="104013"/>
                </a:lnTo>
                <a:lnTo>
                  <a:pt x="336042" y="98612"/>
                </a:lnTo>
                <a:close/>
                <a:moveTo>
                  <a:pt x="249231" y="98612"/>
                </a:moveTo>
                <a:lnTo>
                  <a:pt x="249231" y="104013"/>
                </a:lnTo>
                <a:lnTo>
                  <a:pt x="281235" y="104013"/>
                </a:lnTo>
                <a:lnTo>
                  <a:pt x="281235" y="98612"/>
                </a:lnTo>
                <a:close/>
                <a:moveTo>
                  <a:pt x="1731817" y="88211"/>
                </a:moveTo>
                <a:lnTo>
                  <a:pt x="1731817" y="109014"/>
                </a:lnTo>
                <a:lnTo>
                  <a:pt x="1750019" y="109014"/>
                </a:lnTo>
                <a:lnTo>
                  <a:pt x="1750019" y="88211"/>
                </a:lnTo>
                <a:close/>
                <a:moveTo>
                  <a:pt x="1691812" y="88211"/>
                </a:moveTo>
                <a:lnTo>
                  <a:pt x="1691812" y="109014"/>
                </a:lnTo>
                <a:lnTo>
                  <a:pt x="1710014" y="109014"/>
                </a:lnTo>
                <a:lnTo>
                  <a:pt x="1710014" y="88211"/>
                </a:lnTo>
                <a:close/>
                <a:moveTo>
                  <a:pt x="224628" y="84811"/>
                </a:moveTo>
                <a:lnTo>
                  <a:pt x="360845" y="84811"/>
                </a:lnTo>
                <a:lnTo>
                  <a:pt x="360845" y="137017"/>
                </a:lnTo>
                <a:lnTo>
                  <a:pt x="304438" y="137017"/>
                </a:lnTo>
                <a:lnTo>
                  <a:pt x="304438" y="142818"/>
                </a:lnTo>
                <a:lnTo>
                  <a:pt x="361446" y="142818"/>
                </a:lnTo>
                <a:lnTo>
                  <a:pt x="361446" y="157420"/>
                </a:lnTo>
                <a:lnTo>
                  <a:pt x="304438" y="157420"/>
                </a:lnTo>
                <a:lnTo>
                  <a:pt x="304438" y="163220"/>
                </a:lnTo>
                <a:lnTo>
                  <a:pt x="375647" y="163220"/>
                </a:lnTo>
                <a:lnTo>
                  <a:pt x="375647" y="179222"/>
                </a:lnTo>
                <a:lnTo>
                  <a:pt x="209426" y="179222"/>
                </a:lnTo>
                <a:lnTo>
                  <a:pt x="209426" y="163220"/>
                </a:lnTo>
                <a:lnTo>
                  <a:pt x="281235" y="163220"/>
                </a:lnTo>
                <a:lnTo>
                  <a:pt x="281235" y="157420"/>
                </a:lnTo>
                <a:lnTo>
                  <a:pt x="223828" y="157420"/>
                </a:lnTo>
                <a:lnTo>
                  <a:pt x="223828" y="142818"/>
                </a:lnTo>
                <a:lnTo>
                  <a:pt x="281235" y="142818"/>
                </a:lnTo>
                <a:lnTo>
                  <a:pt x="281235" y="137017"/>
                </a:lnTo>
                <a:lnTo>
                  <a:pt x="224628" y="137017"/>
                </a:lnTo>
                <a:close/>
                <a:moveTo>
                  <a:pt x="461058" y="78010"/>
                </a:moveTo>
                <a:lnTo>
                  <a:pt x="461058" y="90811"/>
                </a:lnTo>
                <a:lnTo>
                  <a:pt x="535667" y="90811"/>
                </a:lnTo>
                <a:lnTo>
                  <a:pt x="535667" y="78010"/>
                </a:lnTo>
                <a:close/>
                <a:moveTo>
                  <a:pt x="1124741" y="68208"/>
                </a:moveTo>
                <a:lnTo>
                  <a:pt x="1124741" y="82410"/>
                </a:lnTo>
                <a:lnTo>
                  <a:pt x="1145144" y="82410"/>
                </a:lnTo>
                <a:lnTo>
                  <a:pt x="1145144" y="68208"/>
                </a:lnTo>
                <a:close/>
                <a:moveTo>
                  <a:pt x="1081336" y="68208"/>
                </a:moveTo>
                <a:lnTo>
                  <a:pt x="1081336" y="82410"/>
                </a:lnTo>
                <a:lnTo>
                  <a:pt x="1101138" y="82410"/>
                </a:lnTo>
                <a:lnTo>
                  <a:pt x="1101138" y="68208"/>
                </a:lnTo>
                <a:close/>
                <a:moveTo>
                  <a:pt x="697488" y="65608"/>
                </a:moveTo>
                <a:lnTo>
                  <a:pt x="697488" y="80610"/>
                </a:lnTo>
                <a:lnTo>
                  <a:pt x="744693" y="80610"/>
                </a:lnTo>
                <a:lnTo>
                  <a:pt x="744693" y="65608"/>
                </a:lnTo>
                <a:close/>
                <a:moveTo>
                  <a:pt x="1669409" y="64808"/>
                </a:moveTo>
                <a:lnTo>
                  <a:pt x="1772622" y="64808"/>
                </a:lnTo>
                <a:lnTo>
                  <a:pt x="1772622" y="177022"/>
                </a:lnTo>
                <a:lnTo>
                  <a:pt x="1669409" y="177022"/>
                </a:lnTo>
                <a:close/>
                <a:moveTo>
                  <a:pt x="1007126" y="63808"/>
                </a:moveTo>
                <a:lnTo>
                  <a:pt x="1047931" y="63808"/>
                </a:lnTo>
                <a:lnTo>
                  <a:pt x="1047931" y="143218"/>
                </a:lnTo>
                <a:cubicBezTo>
                  <a:pt x="1054259" y="147981"/>
                  <a:pt x="1060361" y="151345"/>
                  <a:pt x="1066237" y="153308"/>
                </a:cubicBezTo>
                <a:cubicBezTo>
                  <a:pt x="1072113" y="155271"/>
                  <a:pt x="1078601" y="156457"/>
                  <a:pt x="1085699" y="156864"/>
                </a:cubicBezTo>
                <a:cubicBezTo>
                  <a:pt x="1092798" y="157271"/>
                  <a:pt x="1101344" y="157523"/>
                  <a:pt x="1111339" y="157620"/>
                </a:cubicBezTo>
                <a:cubicBezTo>
                  <a:pt x="1123045" y="157916"/>
                  <a:pt x="1135088" y="157924"/>
                  <a:pt x="1147469" y="157645"/>
                </a:cubicBezTo>
                <a:cubicBezTo>
                  <a:pt x="1159850" y="157365"/>
                  <a:pt x="1171343" y="156824"/>
                  <a:pt x="1181948" y="156019"/>
                </a:cubicBezTo>
                <a:lnTo>
                  <a:pt x="1175747" y="179022"/>
                </a:lnTo>
                <a:cubicBezTo>
                  <a:pt x="1170139" y="179361"/>
                  <a:pt x="1163687" y="179640"/>
                  <a:pt x="1156389" y="179859"/>
                </a:cubicBezTo>
                <a:cubicBezTo>
                  <a:pt x="1149092" y="180079"/>
                  <a:pt x="1141795" y="180210"/>
                  <a:pt x="1134498" y="180252"/>
                </a:cubicBezTo>
                <a:cubicBezTo>
                  <a:pt x="1127201" y="180294"/>
                  <a:pt x="1120748" y="180218"/>
                  <a:pt x="1115140" y="180022"/>
                </a:cubicBezTo>
                <a:cubicBezTo>
                  <a:pt x="1102521" y="179835"/>
                  <a:pt x="1091776" y="179432"/>
                  <a:pt x="1082906" y="178815"/>
                </a:cubicBezTo>
                <a:cubicBezTo>
                  <a:pt x="1074036" y="178198"/>
                  <a:pt x="1065944" y="176491"/>
                  <a:pt x="1058629" y="173696"/>
                </a:cubicBezTo>
                <a:cubicBezTo>
                  <a:pt x="1051315" y="170900"/>
                  <a:pt x="1043682" y="166142"/>
                  <a:pt x="1035730" y="159420"/>
                </a:cubicBezTo>
                <a:cubicBezTo>
                  <a:pt x="1033221" y="162695"/>
                  <a:pt x="1030487" y="165896"/>
                  <a:pt x="1027529" y="169021"/>
                </a:cubicBezTo>
                <a:cubicBezTo>
                  <a:pt x="1024570" y="172146"/>
                  <a:pt x="1020836" y="175947"/>
                  <a:pt x="1016327" y="180422"/>
                </a:cubicBezTo>
                <a:lnTo>
                  <a:pt x="1000125" y="163020"/>
                </a:lnTo>
                <a:cubicBezTo>
                  <a:pt x="1004863" y="158320"/>
                  <a:pt x="1009339" y="153819"/>
                  <a:pt x="1013552" y="149519"/>
                </a:cubicBezTo>
                <a:cubicBezTo>
                  <a:pt x="1017765" y="145218"/>
                  <a:pt x="1021491" y="141118"/>
                  <a:pt x="1024728" y="137217"/>
                </a:cubicBezTo>
                <a:lnTo>
                  <a:pt x="1024728" y="88411"/>
                </a:lnTo>
                <a:lnTo>
                  <a:pt x="1007126" y="88411"/>
                </a:lnTo>
                <a:close/>
                <a:moveTo>
                  <a:pt x="206226" y="63808"/>
                </a:moveTo>
                <a:lnTo>
                  <a:pt x="378848" y="63808"/>
                </a:lnTo>
                <a:lnTo>
                  <a:pt x="378848" y="78210"/>
                </a:lnTo>
                <a:lnTo>
                  <a:pt x="206226" y="78210"/>
                </a:lnTo>
                <a:close/>
                <a:moveTo>
                  <a:pt x="123416" y="55807"/>
                </a:moveTo>
                <a:lnTo>
                  <a:pt x="122616" y="57407"/>
                </a:lnTo>
                <a:cubicBezTo>
                  <a:pt x="123691" y="66858"/>
                  <a:pt x="125191" y="75509"/>
                  <a:pt x="127116" y="83360"/>
                </a:cubicBezTo>
                <a:cubicBezTo>
                  <a:pt x="129041" y="91211"/>
                  <a:pt x="131542" y="98562"/>
                  <a:pt x="134617" y="105413"/>
                </a:cubicBezTo>
                <a:cubicBezTo>
                  <a:pt x="137292" y="98246"/>
                  <a:pt x="139443" y="90578"/>
                  <a:pt x="141068" y="82410"/>
                </a:cubicBezTo>
                <a:cubicBezTo>
                  <a:pt x="142693" y="74243"/>
                  <a:pt x="143943" y="65375"/>
                  <a:pt x="144818" y="55807"/>
                </a:cubicBezTo>
                <a:close/>
                <a:moveTo>
                  <a:pt x="2109664" y="48206"/>
                </a:moveTo>
                <a:cubicBezTo>
                  <a:pt x="2105830" y="57040"/>
                  <a:pt x="2101496" y="65575"/>
                  <a:pt x="2096662" y="73809"/>
                </a:cubicBezTo>
                <a:lnTo>
                  <a:pt x="2081261" y="64208"/>
                </a:lnTo>
                <a:lnTo>
                  <a:pt x="2081261" y="120015"/>
                </a:lnTo>
                <a:cubicBezTo>
                  <a:pt x="2083494" y="118648"/>
                  <a:pt x="2085628" y="116181"/>
                  <a:pt x="2087661" y="112614"/>
                </a:cubicBezTo>
                <a:cubicBezTo>
                  <a:pt x="2089132" y="109307"/>
                  <a:pt x="2091058" y="104475"/>
                  <a:pt x="2093440" y="98116"/>
                </a:cubicBezTo>
                <a:cubicBezTo>
                  <a:pt x="2095822" y="91757"/>
                  <a:pt x="2098237" y="84909"/>
                  <a:pt x="2100685" y="77573"/>
                </a:cubicBezTo>
                <a:cubicBezTo>
                  <a:pt x="2103134" y="70236"/>
                  <a:pt x="2105193" y="63447"/>
                  <a:pt x="2106864" y="57207"/>
                </a:cubicBezTo>
                <a:lnTo>
                  <a:pt x="2127666" y="63608"/>
                </a:lnTo>
                <a:cubicBezTo>
                  <a:pt x="2125797" y="69865"/>
                  <a:pt x="2123579" y="76664"/>
                  <a:pt x="2121013" y="84003"/>
                </a:cubicBezTo>
                <a:cubicBezTo>
                  <a:pt x="2118448" y="91342"/>
                  <a:pt x="2115949" y="98081"/>
                  <a:pt x="2113517" y="104220"/>
                </a:cubicBezTo>
                <a:cubicBezTo>
                  <a:pt x="2111084" y="110359"/>
                  <a:pt x="2109133" y="114757"/>
                  <a:pt x="2107664" y="117415"/>
                </a:cubicBezTo>
                <a:cubicBezTo>
                  <a:pt x="2110956" y="117110"/>
                  <a:pt x="2114473" y="116669"/>
                  <a:pt x="2118215" y="116089"/>
                </a:cubicBezTo>
                <a:cubicBezTo>
                  <a:pt x="2121957" y="115510"/>
                  <a:pt x="2125974" y="114818"/>
                  <a:pt x="2130267" y="114014"/>
                </a:cubicBezTo>
                <a:cubicBezTo>
                  <a:pt x="2128558" y="109168"/>
                  <a:pt x="2126875" y="104659"/>
                  <a:pt x="2125216" y="100488"/>
                </a:cubicBezTo>
                <a:cubicBezTo>
                  <a:pt x="2123557" y="96316"/>
                  <a:pt x="2121974" y="92757"/>
                  <a:pt x="2120465" y="89811"/>
                </a:cubicBezTo>
                <a:lnTo>
                  <a:pt x="2136867" y="83010"/>
                </a:lnTo>
                <a:cubicBezTo>
                  <a:pt x="2139201" y="87986"/>
                  <a:pt x="2141635" y="93587"/>
                  <a:pt x="2144168" y="99812"/>
                </a:cubicBezTo>
                <a:cubicBezTo>
                  <a:pt x="2146702" y="106038"/>
                  <a:pt x="2149136" y="112439"/>
                  <a:pt x="2151469" y="119015"/>
                </a:cubicBezTo>
                <a:cubicBezTo>
                  <a:pt x="2151673" y="109988"/>
                  <a:pt x="2151866" y="100372"/>
                  <a:pt x="2152047" y="90167"/>
                </a:cubicBezTo>
                <a:cubicBezTo>
                  <a:pt x="2152229" y="79962"/>
                  <a:pt x="2152377" y="70924"/>
                  <a:pt x="2152492" y="63052"/>
                </a:cubicBezTo>
                <a:cubicBezTo>
                  <a:pt x="2152606" y="55181"/>
                  <a:pt x="2152666" y="50232"/>
                  <a:pt x="2152669" y="48206"/>
                </a:cubicBezTo>
                <a:close/>
                <a:moveTo>
                  <a:pt x="2039655" y="45406"/>
                </a:moveTo>
                <a:lnTo>
                  <a:pt x="2057457" y="46206"/>
                </a:lnTo>
                <a:lnTo>
                  <a:pt x="2057457" y="107013"/>
                </a:lnTo>
                <a:cubicBezTo>
                  <a:pt x="2057457" y="113647"/>
                  <a:pt x="2057058" y="119782"/>
                  <a:pt x="2056257" y="125416"/>
                </a:cubicBezTo>
                <a:cubicBezTo>
                  <a:pt x="2061320" y="130991"/>
                  <a:pt x="2066846" y="137092"/>
                  <a:pt x="2072834" y="143718"/>
                </a:cubicBezTo>
                <a:cubicBezTo>
                  <a:pt x="2078823" y="150344"/>
                  <a:pt x="2083698" y="155844"/>
                  <a:pt x="2087461" y="160220"/>
                </a:cubicBezTo>
                <a:lnTo>
                  <a:pt x="2072459" y="178022"/>
                </a:lnTo>
                <a:cubicBezTo>
                  <a:pt x="2069572" y="174005"/>
                  <a:pt x="2066096" y="169338"/>
                  <a:pt x="2062033" y="164020"/>
                </a:cubicBezTo>
                <a:cubicBezTo>
                  <a:pt x="2057970" y="158703"/>
                  <a:pt x="2053845" y="153436"/>
                  <a:pt x="2049657" y="148218"/>
                </a:cubicBezTo>
                <a:cubicBezTo>
                  <a:pt x="2046598" y="154653"/>
                  <a:pt x="2042514" y="160887"/>
                  <a:pt x="2037405" y="166921"/>
                </a:cubicBezTo>
                <a:cubicBezTo>
                  <a:pt x="2032296" y="172955"/>
                  <a:pt x="2025912" y="179189"/>
                  <a:pt x="2018253" y="185623"/>
                </a:cubicBezTo>
                <a:lnTo>
                  <a:pt x="2003051" y="167621"/>
                </a:lnTo>
                <a:cubicBezTo>
                  <a:pt x="2011563" y="161674"/>
                  <a:pt x="2018519" y="155654"/>
                  <a:pt x="2023920" y="149559"/>
                </a:cubicBezTo>
                <a:cubicBezTo>
                  <a:pt x="2029321" y="143465"/>
                  <a:pt x="2033299" y="136570"/>
                  <a:pt x="2035855" y="128875"/>
                </a:cubicBezTo>
                <a:cubicBezTo>
                  <a:pt x="2038411" y="121181"/>
                  <a:pt x="2039678" y="111960"/>
                  <a:pt x="2039655" y="101213"/>
                </a:cubicBezTo>
                <a:close/>
                <a:moveTo>
                  <a:pt x="1304763" y="45406"/>
                </a:moveTo>
                <a:lnTo>
                  <a:pt x="1304763" y="83610"/>
                </a:lnTo>
                <a:lnTo>
                  <a:pt x="1325166" y="83610"/>
                </a:lnTo>
                <a:lnTo>
                  <a:pt x="1313965" y="73009"/>
                </a:lnTo>
                <a:cubicBezTo>
                  <a:pt x="1317532" y="69209"/>
                  <a:pt x="1321299" y="64858"/>
                  <a:pt x="1325266" y="59957"/>
                </a:cubicBezTo>
                <a:cubicBezTo>
                  <a:pt x="1329233" y="55057"/>
                  <a:pt x="1333000" y="50206"/>
                  <a:pt x="1336567" y="45406"/>
                </a:cubicBezTo>
                <a:close/>
                <a:moveTo>
                  <a:pt x="1250757" y="45406"/>
                </a:moveTo>
                <a:cubicBezTo>
                  <a:pt x="1254349" y="49223"/>
                  <a:pt x="1258016" y="53440"/>
                  <a:pt x="1261758" y="58057"/>
                </a:cubicBezTo>
                <a:cubicBezTo>
                  <a:pt x="1265500" y="62674"/>
                  <a:pt x="1268767" y="66992"/>
                  <a:pt x="1271559" y="71009"/>
                </a:cubicBezTo>
                <a:lnTo>
                  <a:pt x="1258158" y="83610"/>
                </a:lnTo>
                <a:lnTo>
                  <a:pt x="1280560" y="83610"/>
                </a:lnTo>
                <a:lnTo>
                  <a:pt x="1280560" y="45406"/>
                </a:lnTo>
                <a:close/>
                <a:moveTo>
                  <a:pt x="249231" y="39205"/>
                </a:moveTo>
                <a:lnTo>
                  <a:pt x="249231" y="44405"/>
                </a:lnTo>
                <a:lnTo>
                  <a:pt x="336442" y="44405"/>
                </a:lnTo>
                <a:lnTo>
                  <a:pt x="336442" y="39205"/>
                </a:lnTo>
                <a:close/>
                <a:moveTo>
                  <a:pt x="1922041" y="33204"/>
                </a:moveTo>
                <a:cubicBezTo>
                  <a:pt x="1918965" y="38501"/>
                  <a:pt x="1915365" y="43860"/>
                  <a:pt x="1911239" y="49281"/>
                </a:cubicBezTo>
                <a:cubicBezTo>
                  <a:pt x="1907114" y="54703"/>
                  <a:pt x="1902313" y="60212"/>
                  <a:pt x="1896838" y="65808"/>
                </a:cubicBezTo>
                <a:lnTo>
                  <a:pt x="1946644" y="65808"/>
                </a:lnTo>
                <a:cubicBezTo>
                  <a:pt x="1941118" y="60187"/>
                  <a:pt x="1936267" y="54628"/>
                  <a:pt x="1932092" y="49131"/>
                </a:cubicBezTo>
                <a:cubicBezTo>
                  <a:pt x="1927916" y="43635"/>
                  <a:pt x="1924566" y="38326"/>
                  <a:pt x="1922041" y="33204"/>
                </a:cubicBezTo>
                <a:close/>
                <a:moveTo>
                  <a:pt x="697488" y="29804"/>
                </a:moveTo>
                <a:lnTo>
                  <a:pt x="697488" y="43805"/>
                </a:lnTo>
                <a:lnTo>
                  <a:pt x="744693" y="43805"/>
                </a:lnTo>
                <a:lnTo>
                  <a:pt x="744693" y="29804"/>
                </a:lnTo>
                <a:close/>
                <a:moveTo>
                  <a:pt x="249231" y="21203"/>
                </a:moveTo>
                <a:lnTo>
                  <a:pt x="249231" y="26403"/>
                </a:lnTo>
                <a:lnTo>
                  <a:pt x="336442" y="26403"/>
                </a:lnTo>
                <a:lnTo>
                  <a:pt x="336442" y="21203"/>
                </a:lnTo>
                <a:close/>
                <a:moveTo>
                  <a:pt x="1421378" y="12602"/>
                </a:moveTo>
                <a:lnTo>
                  <a:pt x="1563396" y="12602"/>
                </a:lnTo>
                <a:lnTo>
                  <a:pt x="1563396" y="36605"/>
                </a:lnTo>
                <a:lnTo>
                  <a:pt x="1504988" y="36605"/>
                </a:lnTo>
                <a:lnTo>
                  <a:pt x="1504988" y="68609"/>
                </a:lnTo>
                <a:lnTo>
                  <a:pt x="1573997" y="68609"/>
                </a:lnTo>
                <a:lnTo>
                  <a:pt x="1573997" y="93212"/>
                </a:lnTo>
                <a:lnTo>
                  <a:pt x="1507789" y="93212"/>
                </a:lnTo>
                <a:cubicBezTo>
                  <a:pt x="1514102" y="108705"/>
                  <a:pt x="1523578" y="121974"/>
                  <a:pt x="1536217" y="133017"/>
                </a:cubicBezTo>
                <a:cubicBezTo>
                  <a:pt x="1548856" y="144060"/>
                  <a:pt x="1564584" y="153527"/>
                  <a:pt x="1583398" y="161420"/>
                </a:cubicBezTo>
                <a:lnTo>
                  <a:pt x="1569797" y="187623"/>
                </a:lnTo>
                <a:cubicBezTo>
                  <a:pt x="1551032" y="177672"/>
                  <a:pt x="1535355" y="167271"/>
                  <a:pt x="1522766" y="156420"/>
                </a:cubicBezTo>
                <a:cubicBezTo>
                  <a:pt x="1510177" y="145568"/>
                  <a:pt x="1500451" y="133367"/>
                  <a:pt x="1493587" y="119815"/>
                </a:cubicBezTo>
                <a:cubicBezTo>
                  <a:pt x="1487699" y="131375"/>
                  <a:pt x="1478723" y="142759"/>
                  <a:pt x="1466659" y="153969"/>
                </a:cubicBezTo>
                <a:cubicBezTo>
                  <a:pt x="1454595" y="165179"/>
                  <a:pt x="1438768" y="175864"/>
                  <a:pt x="1419178" y="186023"/>
                </a:cubicBezTo>
                <a:lnTo>
                  <a:pt x="1401776" y="162820"/>
                </a:lnTo>
                <a:cubicBezTo>
                  <a:pt x="1421795" y="153394"/>
                  <a:pt x="1438213" y="142993"/>
                  <a:pt x="1451032" y="131616"/>
                </a:cubicBezTo>
                <a:cubicBezTo>
                  <a:pt x="1463850" y="120240"/>
                  <a:pt x="1472368" y="107438"/>
                  <a:pt x="1476585" y="93212"/>
                </a:cubicBezTo>
                <a:lnTo>
                  <a:pt x="1410777" y="93212"/>
                </a:lnTo>
                <a:lnTo>
                  <a:pt x="1410777" y="68609"/>
                </a:lnTo>
                <a:lnTo>
                  <a:pt x="1479185" y="68609"/>
                </a:lnTo>
                <a:lnTo>
                  <a:pt x="1479185" y="36605"/>
                </a:lnTo>
                <a:lnTo>
                  <a:pt x="1421378" y="36605"/>
                </a:lnTo>
                <a:close/>
                <a:moveTo>
                  <a:pt x="675485" y="8601"/>
                </a:moveTo>
                <a:lnTo>
                  <a:pt x="767496" y="8601"/>
                </a:lnTo>
                <a:lnTo>
                  <a:pt x="767496" y="102013"/>
                </a:lnTo>
                <a:lnTo>
                  <a:pt x="763696" y="102013"/>
                </a:lnTo>
                <a:lnTo>
                  <a:pt x="775297" y="116615"/>
                </a:lnTo>
                <a:cubicBezTo>
                  <a:pt x="771230" y="120177"/>
                  <a:pt x="766863" y="123753"/>
                  <a:pt x="762196" y="127341"/>
                </a:cubicBezTo>
                <a:cubicBezTo>
                  <a:pt x="757528" y="130929"/>
                  <a:pt x="752961" y="134154"/>
                  <a:pt x="748494" y="137017"/>
                </a:cubicBezTo>
                <a:cubicBezTo>
                  <a:pt x="753153" y="141493"/>
                  <a:pt x="758387" y="145543"/>
                  <a:pt x="764196" y="149169"/>
                </a:cubicBezTo>
                <a:cubicBezTo>
                  <a:pt x="770005" y="152794"/>
                  <a:pt x="776639" y="156144"/>
                  <a:pt x="784098" y="159220"/>
                </a:cubicBezTo>
                <a:lnTo>
                  <a:pt x="770497" y="179822"/>
                </a:lnTo>
                <a:cubicBezTo>
                  <a:pt x="759255" y="173461"/>
                  <a:pt x="749424" y="166692"/>
                  <a:pt x="741004" y="159516"/>
                </a:cubicBezTo>
                <a:cubicBezTo>
                  <a:pt x="732584" y="152340"/>
                  <a:pt x="725421" y="144119"/>
                  <a:pt x="719513" y="134854"/>
                </a:cubicBezTo>
                <a:cubicBezTo>
                  <a:pt x="713604" y="125588"/>
                  <a:pt x="708796" y="114641"/>
                  <a:pt x="705088" y="102013"/>
                </a:cubicBezTo>
                <a:lnTo>
                  <a:pt x="697488" y="102013"/>
                </a:lnTo>
                <a:lnTo>
                  <a:pt x="697488" y="152419"/>
                </a:lnTo>
                <a:cubicBezTo>
                  <a:pt x="701526" y="150760"/>
                  <a:pt x="705901" y="148927"/>
                  <a:pt x="710614" y="146918"/>
                </a:cubicBezTo>
                <a:cubicBezTo>
                  <a:pt x="715327" y="144910"/>
                  <a:pt x="719553" y="143076"/>
                  <a:pt x="723291" y="141418"/>
                </a:cubicBezTo>
                <a:lnTo>
                  <a:pt x="728491" y="162220"/>
                </a:lnTo>
                <a:cubicBezTo>
                  <a:pt x="726887" y="163112"/>
                  <a:pt x="723095" y="164829"/>
                  <a:pt x="717115" y="167371"/>
                </a:cubicBezTo>
                <a:cubicBezTo>
                  <a:pt x="711135" y="169913"/>
                  <a:pt x="704793" y="172730"/>
                  <a:pt x="698088" y="175822"/>
                </a:cubicBezTo>
                <a:cubicBezTo>
                  <a:pt x="694091" y="177751"/>
                  <a:pt x="690583" y="179493"/>
                  <a:pt x="687561" y="181048"/>
                </a:cubicBezTo>
                <a:cubicBezTo>
                  <a:pt x="684540" y="182602"/>
                  <a:pt x="681981" y="183794"/>
                  <a:pt x="679885" y="184623"/>
                </a:cubicBezTo>
                <a:lnTo>
                  <a:pt x="669484" y="163620"/>
                </a:lnTo>
                <a:cubicBezTo>
                  <a:pt x="672184" y="162620"/>
                  <a:pt x="673885" y="161420"/>
                  <a:pt x="674585" y="160020"/>
                </a:cubicBezTo>
                <a:cubicBezTo>
                  <a:pt x="675285" y="158620"/>
                  <a:pt x="675585" y="156420"/>
                  <a:pt x="675485" y="153419"/>
                </a:cubicBezTo>
                <a:close/>
                <a:moveTo>
                  <a:pt x="610677" y="8001"/>
                </a:moveTo>
                <a:lnTo>
                  <a:pt x="669484" y="8001"/>
                </a:lnTo>
                <a:lnTo>
                  <a:pt x="669484" y="31604"/>
                </a:lnTo>
                <a:cubicBezTo>
                  <a:pt x="667880" y="39230"/>
                  <a:pt x="665988" y="46331"/>
                  <a:pt x="663808" y="52907"/>
                </a:cubicBezTo>
                <a:cubicBezTo>
                  <a:pt x="661629" y="59482"/>
                  <a:pt x="659187" y="65983"/>
                  <a:pt x="656483" y="72409"/>
                </a:cubicBezTo>
                <a:cubicBezTo>
                  <a:pt x="658469" y="76337"/>
                  <a:pt x="660452" y="80305"/>
                  <a:pt x="662431" y="84314"/>
                </a:cubicBezTo>
                <a:cubicBezTo>
                  <a:pt x="664411" y="88323"/>
                  <a:pt x="666068" y="93210"/>
                  <a:pt x="667402" y="98975"/>
                </a:cubicBezTo>
                <a:cubicBezTo>
                  <a:pt x="668737" y="104740"/>
                  <a:pt x="669431" y="112220"/>
                  <a:pt x="669484" y="121415"/>
                </a:cubicBezTo>
                <a:cubicBezTo>
                  <a:pt x="669457" y="129026"/>
                  <a:pt x="668733" y="134696"/>
                  <a:pt x="667313" y="138425"/>
                </a:cubicBezTo>
                <a:cubicBezTo>
                  <a:pt x="665894" y="142154"/>
                  <a:pt x="663940" y="144682"/>
                  <a:pt x="661454" y="146011"/>
                </a:cubicBezTo>
                <a:cubicBezTo>
                  <a:pt x="658967" y="147339"/>
                  <a:pt x="656109" y="148209"/>
                  <a:pt x="652882" y="148619"/>
                </a:cubicBezTo>
                <a:lnTo>
                  <a:pt x="642281" y="150619"/>
                </a:lnTo>
                <a:lnTo>
                  <a:pt x="633880" y="127616"/>
                </a:lnTo>
                <a:lnTo>
                  <a:pt x="641481" y="126016"/>
                </a:lnTo>
                <a:cubicBezTo>
                  <a:pt x="644173" y="125632"/>
                  <a:pt x="646140" y="124549"/>
                  <a:pt x="647381" y="122765"/>
                </a:cubicBezTo>
                <a:cubicBezTo>
                  <a:pt x="648623" y="120982"/>
                  <a:pt x="649190" y="117798"/>
                  <a:pt x="649082" y="113214"/>
                </a:cubicBezTo>
                <a:cubicBezTo>
                  <a:pt x="648636" y="106026"/>
                  <a:pt x="646927" y="99250"/>
                  <a:pt x="643956" y="92887"/>
                </a:cubicBezTo>
                <a:cubicBezTo>
                  <a:pt x="640985" y="86523"/>
                  <a:pt x="637626" y="80498"/>
                  <a:pt x="633880" y="74809"/>
                </a:cubicBezTo>
                <a:cubicBezTo>
                  <a:pt x="636655" y="67958"/>
                  <a:pt x="639355" y="60858"/>
                  <a:pt x="641981" y="53507"/>
                </a:cubicBezTo>
                <a:cubicBezTo>
                  <a:pt x="644606" y="46156"/>
                  <a:pt x="646706" y="38855"/>
                  <a:pt x="648281" y="31604"/>
                </a:cubicBezTo>
                <a:lnTo>
                  <a:pt x="632279" y="31604"/>
                </a:lnTo>
                <a:lnTo>
                  <a:pt x="632279" y="181423"/>
                </a:lnTo>
                <a:lnTo>
                  <a:pt x="610677" y="181423"/>
                </a:lnTo>
                <a:close/>
                <a:moveTo>
                  <a:pt x="1029929" y="6601"/>
                </a:moveTo>
                <a:cubicBezTo>
                  <a:pt x="1033588" y="11156"/>
                  <a:pt x="1037572" y="16798"/>
                  <a:pt x="1041881" y="23528"/>
                </a:cubicBezTo>
                <a:cubicBezTo>
                  <a:pt x="1046189" y="30258"/>
                  <a:pt x="1049873" y="36550"/>
                  <a:pt x="1052932" y="42405"/>
                </a:cubicBezTo>
                <a:lnTo>
                  <a:pt x="1033530" y="55807"/>
                </a:lnTo>
                <a:cubicBezTo>
                  <a:pt x="1031855" y="52082"/>
                  <a:pt x="1029648" y="47797"/>
                  <a:pt x="1026906" y="42953"/>
                </a:cubicBezTo>
                <a:cubicBezTo>
                  <a:pt x="1024165" y="38110"/>
                  <a:pt x="1021335" y="33455"/>
                  <a:pt x="1018417" y="28989"/>
                </a:cubicBezTo>
                <a:cubicBezTo>
                  <a:pt x="1015498" y="24523"/>
                  <a:pt x="1012934" y="20994"/>
                  <a:pt x="1010727" y="18402"/>
                </a:cubicBezTo>
                <a:close/>
                <a:moveTo>
                  <a:pt x="224228" y="6601"/>
                </a:moveTo>
                <a:lnTo>
                  <a:pt x="361245" y="6601"/>
                </a:lnTo>
                <a:lnTo>
                  <a:pt x="361245" y="57807"/>
                </a:lnTo>
                <a:lnTo>
                  <a:pt x="224228" y="57807"/>
                </a:lnTo>
                <a:close/>
                <a:moveTo>
                  <a:pt x="116615" y="3600"/>
                </a:moveTo>
                <a:lnTo>
                  <a:pt x="140018" y="8001"/>
                </a:lnTo>
                <a:cubicBezTo>
                  <a:pt x="139126" y="11701"/>
                  <a:pt x="138109" y="15502"/>
                  <a:pt x="136967" y="19402"/>
                </a:cubicBezTo>
                <a:cubicBezTo>
                  <a:pt x="135826" y="23303"/>
                  <a:pt x="134509" y="27303"/>
                  <a:pt x="133017" y="31404"/>
                </a:cubicBezTo>
                <a:lnTo>
                  <a:pt x="178623" y="31404"/>
                </a:lnTo>
                <a:lnTo>
                  <a:pt x="178623" y="55807"/>
                </a:lnTo>
                <a:lnTo>
                  <a:pt x="168221" y="55807"/>
                </a:lnTo>
                <a:cubicBezTo>
                  <a:pt x="166700" y="71584"/>
                  <a:pt x="164492" y="85486"/>
                  <a:pt x="161596" y="97512"/>
                </a:cubicBezTo>
                <a:cubicBezTo>
                  <a:pt x="158699" y="109539"/>
                  <a:pt x="154640" y="120440"/>
                  <a:pt x="149419" y="130216"/>
                </a:cubicBezTo>
                <a:cubicBezTo>
                  <a:pt x="154090" y="136163"/>
                  <a:pt x="159399" y="141922"/>
                  <a:pt x="165346" y="147493"/>
                </a:cubicBezTo>
                <a:cubicBezTo>
                  <a:pt x="171293" y="153065"/>
                  <a:pt x="178052" y="158774"/>
                  <a:pt x="185623" y="164621"/>
                </a:cubicBezTo>
                <a:lnTo>
                  <a:pt x="169021" y="185223"/>
                </a:lnTo>
                <a:cubicBezTo>
                  <a:pt x="162321" y="179531"/>
                  <a:pt x="156220" y="173763"/>
                  <a:pt x="150719" y="167921"/>
                </a:cubicBezTo>
                <a:cubicBezTo>
                  <a:pt x="145218" y="162079"/>
                  <a:pt x="140318" y="156111"/>
                  <a:pt x="136017" y="150019"/>
                </a:cubicBezTo>
                <a:cubicBezTo>
                  <a:pt x="126649" y="161387"/>
                  <a:pt x="113981" y="173055"/>
                  <a:pt x="98013" y="185023"/>
                </a:cubicBezTo>
                <a:lnTo>
                  <a:pt x="83611" y="167821"/>
                </a:lnTo>
                <a:lnTo>
                  <a:pt x="80010" y="175222"/>
                </a:lnTo>
                <a:lnTo>
                  <a:pt x="60608" y="164020"/>
                </a:lnTo>
                <a:cubicBezTo>
                  <a:pt x="55074" y="167529"/>
                  <a:pt x="48440" y="171013"/>
                  <a:pt x="40705" y="174472"/>
                </a:cubicBezTo>
                <a:cubicBezTo>
                  <a:pt x="32971" y="177931"/>
                  <a:pt x="23737" y="181314"/>
                  <a:pt x="13002" y="184623"/>
                </a:cubicBezTo>
                <a:lnTo>
                  <a:pt x="2401" y="164020"/>
                </a:lnTo>
                <a:cubicBezTo>
                  <a:pt x="10402" y="162129"/>
                  <a:pt x="17502" y="160262"/>
                  <a:pt x="23703" y="158420"/>
                </a:cubicBezTo>
                <a:cubicBezTo>
                  <a:pt x="29904" y="156578"/>
                  <a:pt x="35205" y="154711"/>
                  <a:pt x="39605" y="152819"/>
                </a:cubicBezTo>
                <a:cubicBezTo>
                  <a:pt x="30037" y="148052"/>
                  <a:pt x="20570" y="143785"/>
                  <a:pt x="11202" y="140017"/>
                </a:cubicBezTo>
                <a:cubicBezTo>
                  <a:pt x="14402" y="135217"/>
                  <a:pt x="17402" y="130216"/>
                  <a:pt x="20203" y="125016"/>
                </a:cubicBezTo>
                <a:lnTo>
                  <a:pt x="4401" y="125016"/>
                </a:lnTo>
                <a:lnTo>
                  <a:pt x="4401" y="105013"/>
                </a:lnTo>
                <a:lnTo>
                  <a:pt x="30004" y="105013"/>
                </a:lnTo>
                <a:cubicBezTo>
                  <a:pt x="31804" y="100813"/>
                  <a:pt x="33404" y="96812"/>
                  <a:pt x="34805" y="93012"/>
                </a:cubicBezTo>
                <a:lnTo>
                  <a:pt x="57407" y="99012"/>
                </a:lnTo>
                <a:lnTo>
                  <a:pt x="55207" y="105013"/>
                </a:lnTo>
                <a:lnTo>
                  <a:pt x="94012" y="105013"/>
                </a:lnTo>
                <a:lnTo>
                  <a:pt x="94012" y="123815"/>
                </a:lnTo>
                <a:cubicBezTo>
                  <a:pt x="91787" y="128308"/>
                  <a:pt x="89486" y="132625"/>
                  <a:pt x="87111" y="136767"/>
                </a:cubicBezTo>
                <a:cubicBezTo>
                  <a:pt x="84736" y="140909"/>
                  <a:pt x="81836" y="144926"/>
                  <a:pt x="78410" y="148819"/>
                </a:cubicBezTo>
                <a:cubicBezTo>
                  <a:pt x="82177" y="150385"/>
                  <a:pt x="86044" y="152252"/>
                  <a:pt x="90012" y="154419"/>
                </a:cubicBezTo>
                <a:lnTo>
                  <a:pt x="85011" y="164621"/>
                </a:lnTo>
                <a:cubicBezTo>
                  <a:pt x="93483" y="159053"/>
                  <a:pt x="100842" y="153286"/>
                  <a:pt x="107089" y="147318"/>
                </a:cubicBezTo>
                <a:cubicBezTo>
                  <a:pt x="113335" y="141351"/>
                  <a:pt x="118644" y="134983"/>
                  <a:pt x="123016" y="128216"/>
                </a:cubicBezTo>
                <a:cubicBezTo>
                  <a:pt x="119740" y="121436"/>
                  <a:pt x="116990" y="114443"/>
                  <a:pt x="114765" y="107238"/>
                </a:cubicBezTo>
                <a:cubicBezTo>
                  <a:pt x="112539" y="100033"/>
                  <a:pt x="110689" y="92491"/>
                  <a:pt x="109214" y="84611"/>
                </a:cubicBezTo>
                <a:lnTo>
                  <a:pt x="102813" y="95812"/>
                </a:lnTo>
                <a:lnTo>
                  <a:pt x="96212" y="84010"/>
                </a:lnTo>
                <a:lnTo>
                  <a:pt x="85211" y="98812"/>
                </a:lnTo>
                <a:cubicBezTo>
                  <a:pt x="82256" y="95579"/>
                  <a:pt x="79064" y="92445"/>
                  <a:pt x="75635" y="89411"/>
                </a:cubicBezTo>
                <a:cubicBezTo>
                  <a:pt x="72205" y="86377"/>
                  <a:pt x="68863" y="83644"/>
                  <a:pt x="65608" y="81210"/>
                </a:cubicBezTo>
                <a:lnTo>
                  <a:pt x="65608" y="94612"/>
                </a:lnTo>
                <a:lnTo>
                  <a:pt x="43606" y="94612"/>
                </a:lnTo>
                <a:lnTo>
                  <a:pt x="43606" y="78010"/>
                </a:lnTo>
                <a:cubicBezTo>
                  <a:pt x="39355" y="82719"/>
                  <a:pt x="34655" y="87203"/>
                  <a:pt x="29504" y="91461"/>
                </a:cubicBezTo>
                <a:cubicBezTo>
                  <a:pt x="24353" y="95720"/>
                  <a:pt x="18453" y="99704"/>
                  <a:pt x="11802" y="103413"/>
                </a:cubicBezTo>
                <a:lnTo>
                  <a:pt x="0" y="85011"/>
                </a:lnTo>
                <a:cubicBezTo>
                  <a:pt x="7105" y="81894"/>
                  <a:pt x="13648" y="78376"/>
                  <a:pt x="19628" y="74459"/>
                </a:cubicBezTo>
                <a:cubicBezTo>
                  <a:pt x="25608" y="70542"/>
                  <a:pt x="31000" y="66325"/>
                  <a:pt x="35805" y="61808"/>
                </a:cubicBezTo>
                <a:lnTo>
                  <a:pt x="7601" y="61808"/>
                </a:lnTo>
                <a:lnTo>
                  <a:pt x="7601" y="42005"/>
                </a:lnTo>
                <a:lnTo>
                  <a:pt x="24403" y="42005"/>
                </a:lnTo>
                <a:cubicBezTo>
                  <a:pt x="22207" y="37859"/>
                  <a:pt x="19649" y="33600"/>
                  <a:pt x="16727" y="29229"/>
                </a:cubicBezTo>
                <a:cubicBezTo>
                  <a:pt x="13806" y="24857"/>
                  <a:pt x="11098" y="21248"/>
                  <a:pt x="8601" y="18402"/>
                </a:cubicBezTo>
                <a:lnTo>
                  <a:pt x="24003" y="8201"/>
                </a:lnTo>
                <a:cubicBezTo>
                  <a:pt x="26787" y="11226"/>
                  <a:pt x="29721" y="14977"/>
                  <a:pt x="32804" y="19452"/>
                </a:cubicBezTo>
                <a:cubicBezTo>
                  <a:pt x="35888" y="23928"/>
                  <a:pt x="38622" y="28378"/>
                  <a:pt x="41005" y="32804"/>
                </a:cubicBezTo>
                <a:lnTo>
                  <a:pt x="27804" y="42005"/>
                </a:lnTo>
                <a:lnTo>
                  <a:pt x="43606" y="42005"/>
                </a:lnTo>
                <a:lnTo>
                  <a:pt x="43606" y="3800"/>
                </a:lnTo>
                <a:lnTo>
                  <a:pt x="65608" y="5001"/>
                </a:lnTo>
                <a:lnTo>
                  <a:pt x="65608" y="33804"/>
                </a:lnTo>
                <a:cubicBezTo>
                  <a:pt x="68613" y="30345"/>
                  <a:pt x="71705" y="26162"/>
                  <a:pt x="74885" y="21253"/>
                </a:cubicBezTo>
                <a:cubicBezTo>
                  <a:pt x="78064" y="16344"/>
                  <a:pt x="80706" y="11660"/>
                  <a:pt x="82811" y="7201"/>
                </a:cubicBezTo>
                <a:lnTo>
                  <a:pt x="99813" y="18202"/>
                </a:lnTo>
                <a:cubicBezTo>
                  <a:pt x="97437" y="21932"/>
                  <a:pt x="94737" y="25974"/>
                  <a:pt x="91712" y="30329"/>
                </a:cubicBezTo>
                <a:cubicBezTo>
                  <a:pt x="88686" y="34683"/>
                  <a:pt x="85786" y="38576"/>
                  <a:pt x="83011" y="42005"/>
                </a:cubicBezTo>
                <a:lnTo>
                  <a:pt x="94612" y="42005"/>
                </a:lnTo>
                <a:lnTo>
                  <a:pt x="94612" y="61808"/>
                </a:lnTo>
                <a:lnTo>
                  <a:pt x="65608" y="61808"/>
                </a:lnTo>
                <a:lnTo>
                  <a:pt x="65608" y="71409"/>
                </a:lnTo>
                <a:lnTo>
                  <a:pt x="72009" y="64008"/>
                </a:lnTo>
                <a:cubicBezTo>
                  <a:pt x="75243" y="66033"/>
                  <a:pt x="78877" y="68634"/>
                  <a:pt x="82911" y="71809"/>
                </a:cubicBezTo>
                <a:cubicBezTo>
                  <a:pt x="86944" y="74984"/>
                  <a:pt x="91178" y="78585"/>
                  <a:pt x="95612" y="82610"/>
                </a:cubicBezTo>
                <a:lnTo>
                  <a:pt x="89011" y="70809"/>
                </a:lnTo>
                <a:cubicBezTo>
                  <a:pt x="90095" y="69321"/>
                  <a:pt x="91078" y="67846"/>
                  <a:pt x="91962" y="66383"/>
                </a:cubicBezTo>
                <a:cubicBezTo>
                  <a:pt x="92845" y="64921"/>
                  <a:pt x="93729" y="63395"/>
                  <a:pt x="94612" y="61808"/>
                </a:cubicBezTo>
                <a:cubicBezTo>
                  <a:pt x="99754" y="52844"/>
                  <a:pt x="104222" y="43268"/>
                  <a:pt x="108014" y="33079"/>
                </a:cubicBezTo>
                <a:cubicBezTo>
                  <a:pt x="111806" y="22890"/>
                  <a:pt x="114673" y="13064"/>
                  <a:pt x="116615" y="3600"/>
                </a:cubicBezTo>
                <a:close/>
                <a:moveTo>
                  <a:pt x="1101138" y="3400"/>
                </a:moveTo>
                <a:lnTo>
                  <a:pt x="1124741" y="4400"/>
                </a:lnTo>
                <a:lnTo>
                  <a:pt x="1124741" y="18202"/>
                </a:lnTo>
                <a:lnTo>
                  <a:pt x="1170147" y="18202"/>
                </a:lnTo>
                <a:lnTo>
                  <a:pt x="1170147" y="40405"/>
                </a:lnTo>
                <a:lnTo>
                  <a:pt x="1124741" y="40405"/>
                </a:lnTo>
                <a:lnTo>
                  <a:pt x="1124741" y="48406"/>
                </a:lnTo>
                <a:lnTo>
                  <a:pt x="1167346" y="48406"/>
                </a:lnTo>
                <a:lnTo>
                  <a:pt x="1167346" y="102213"/>
                </a:lnTo>
                <a:lnTo>
                  <a:pt x="1124741" y="102213"/>
                </a:lnTo>
                <a:lnTo>
                  <a:pt x="1124741" y="119215"/>
                </a:lnTo>
                <a:lnTo>
                  <a:pt x="1137143" y="103413"/>
                </a:lnTo>
                <a:cubicBezTo>
                  <a:pt x="1142451" y="106384"/>
                  <a:pt x="1148286" y="110043"/>
                  <a:pt x="1154645" y="114389"/>
                </a:cubicBezTo>
                <a:cubicBezTo>
                  <a:pt x="1161004" y="118736"/>
                  <a:pt x="1167238" y="123345"/>
                  <a:pt x="1173347" y="128216"/>
                </a:cubicBezTo>
                <a:lnTo>
                  <a:pt x="1160946" y="149419"/>
                </a:lnTo>
                <a:cubicBezTo>
                  <a:pt x="1154349" y="143351"/>
                  <a:pt x="1147890" y="137884"/>
                  <a:pt x="1141568" y="133017"/>
                </a:cubicBezTo>
                <a:cubicBezTo>
                  <a:pt x="1135246" y="128149"/>
                  <a:pt x="1129637" y="124282"/>
                  <a:pt x="1124741" y="121415"/>
                </a:cubicBezTo>
                <a:lnTo>
                  <a:pt x="1124741" y="150819"/>
                </a:lnTo>
                <a:lnTo>
                  <a:pt x="1101138" y="150819"/>
                </a:lnTo>
                <a:lnTo>
                  <a:pt x="1101138" y="122215"/>
                </a:lnTo>
                <a:cubicBezTo>
                  <a:pt x="1095908" y="127820"/>
                  <a:pt x="1090266" y="133012"/>
                  <a:pt x="1084211" y="137792"/>
                </a:cubicBezTo>
                <a:cubicBezTo>
                  <a:pt x="1078156" y="142572"/>
                  <a:pt x="1071864" y="146914"/>
                  <a:pt x="1065334" y="150819"/>
                </a:cubicBezTo>
                <a:lnTo>
                  <a:pt x="1051532" y="130216"/>
                </a:lnTo>
                <a:cubicBezTo>
                  <a:pt x="1059112" y="126687"/>
                  <a:pt x="1066454" y="122544"/>
                  <a:pt x="1073560" y="117790"/>
                </a:cubicBezTo>
                <a:cubicBezTo>
                  <a:pt x="1080665" y="113035"/>
                  <a:pt x="1087057" y="107843"/>
                  <a:pt x="1092737" y="102213"/>
                </a:cubicBezTo>
                <a:lnTo>
                  <a:pt x="1059533" y="102213"/>
                </a:lnTo>
                <a:lnTo>
                  <a:pt x="1059533" y="48406"/>
                </a:lnTo>
                <a:lnTo>
                  <a:pt x="1101138" y="48406"/>
                </a:lnTo>
                <a:lnTo>
                  <a:pt x="1101138" y="40405"/>
                </a:lnTo>
                <a:lnTo>
                  <a:pt x="1056733" y="40405"/>
                </a:lnTo>
                <a:lnTo>
                  <a:pt x="1056733" y="18202"/>
                </a:lnTo>
                <a:lnTo>
                  <a:pt x="1101138" y="18202"/>
                </a:lnTo>
                <a:close/>
                <a:moveTo>
                  <a:pt x="1280560" y="2800"/>
                </a:moveTo>
                <a:lnTo>
                  <a:pt x="1304763" y="3800"/>
                </a:lnTo>
                <a:lnTo>
                  <a:pt x="1304763" y="21203"/>
                </a:lnTo>
                <a:lnTo>
                  <a:pt x="1368571" y="21203"/>
                </a:lnTo>
                <a:lnTo>
                  <a:pt x="1368571" y="45406"/>
                </a:lnTo>
                <a:lnTo>
                  <a:pt x="1348769" y="45406"/>
                </a:lnTo>
                <a:lnTo>
                  <a:pt x="1359570" y="54607"/>
                </a:lnTo>
                <a:cubicBezTo>
                  <a:pt x="1356691" y="58728"/>
                  <a:pt x="1353249" y="63387"/>
                  <a:pt x="1349244" y="68584"/>
                </a:cubicBezTo>
                <a:cubicBezTo>
                  <a:pt x="1345239" y="73780"/>
                  <a:pt x="1341147" y="78789"/>
                  <a:pt x="1336967" y="83610"/>
                </a:cubicBezTo>
                <a:lnTo>
                  <a:pt x="1375772" y="83610"/>
                </a:lnTo>
                <a:lnTo>
                  <a:pt x="1375772" y="107413"/>
                </a:lnTo>
                <a:lnTo>
                  <a:pt x="1315165" y="107413"/>
                </a:lnTo>
                <a:cubicBezTo>
                  <a:pt x="1324116" y="116094"/>
                  <a:pt x="1334367" y="123936"/>
                  <a:pt x="1345919" y="130941"/>
                </a:cubicBezTo>
                <a:cubicBezTo>
                  <a:pt x="1357470" y="137946"/>
                  <a:pt x="1370022" y="144239"/>
                  <a:pt x="1383573" y="149819"/>
                </a:cubicBezTo>
                <a:lnTo>
                  <a:pt x="1371572" y="174022"/>
                </a:lnTo>
                <a:cubicBezTo>
                  <a:pt x="1358724" y="168029"/>
                  <a:pt x="1346665" y="161362"/>
                  <a:pt x="1335392" y="154019"/>
                </a:cubicBezTo>
                <a:cubicBezTo>
                  <a:pt x="1324120" y="146677"/>
                  <a:pt x="1313910" y="138609"/>
                  <a:pt x="1304763" y="129816"/>
                </a:cubicBezTo>
                <a:lnTo>
                  <a:pt x="1304763" y="182023"/>
                </a:lnTo>
                <a:lnTo>
                  <a:pt x="1280560" y="182023"/>
                </a:lnTo>
                <a:lnTo>
                  <a:pt x="1280560" y="131216"/>
                </a:lnTo>
                <a:cubicBezTo>
                  <a:pt x="1271626" y="139884"/>
                  <a:pt x="1261641" y="147802"/>
                  <a:pt x="1250607" y="154969"/>
                </a:cubicBezTo>
                <a:cubicBezTo>
                  <a:pt x="1239572" y="162137"/>
                  <a:pt x="1227687" y="168754"/>
                  <a:pt x="1214952" y="174822"/>
                </a:cubicBezTo>
                <a:lnTo>
                  <a:pt x="1200550" y="150819"/>
                </a:lnTo>
                <a:cubicBezTo>
                  <a:pt x="1214298" y="145122"/>
                  <a:pt x="1227058" y="138663"/>
                  <a:pt x="1238830" y="131441"/>
                </a:cubicBezTo>
                <a:cubicBezTo>
                  <a:pt x="1250603" y="124220"/>
                  <a:pt x="1261112" y="116210"/>
                  <a:pt x="1270359" y="107413"/>
                </a:cubicBezTo>
                <a:lnTo>
                  <a:pt x="1209552" y="107413"/>
                </a:lnTo>
                <a:lnTo>
                  <a:pt x="1209552" y="83610"/>
                </a:lnTo>
                <a:lnTo>
                  <a:pt x="1249357" y="83610"/>
                </a:lnTo>
                <a:cubicBezTo>
                  <a:pt x="1245798" y="78435"/>
                  <a:pt x="1241864" y="73234"/>
                  <a:pt x="1237555" y="68008"/>
                </a:cubicBezTo>
                <a:cubicBezTo>
                  <a:pt x="1233246" y="62783"/>
                  <a:pt x="1229512" y="58582"/>
                  <a:pt x="1226354" y="55407"/>
                </a:cubicBezTo>
                <a:lnTo>
                  <a:pt x="1237555" y="45406"/>
                </a:lnTo>
                <a:lnTo>
                  <a:pt x="1216953" y="45406"/>
                </a:lnTo>
                <a:lnTo>
                  <a:pt x="1216953" y="21203"/>
                </a:lnTo>
                <a:lnTo>
                  <a:pt x="1280560" y="21203"/>
                </a:lnTo>
                <a:close/>
                <a:moveTo>
                  <a:pt x="1626204" y="2600"/>
                </a:moveTo>
                <a:cubicBezTo>
                  <a:pt x="1628912" y="6592"/>
                  <a:pt x="1631446" y="10460"/>
                  <a:pt x="1633805" y="14202"/>
                </a:cubicBezTo>
                <a:cubicBezTo>
                  <a:pt x="1636163" y="17944"/>
                  <a:pt x="1638297" y="21611"/>
                  <a:pt x="1640205" y="25203"/>
                </a:cubicBezTo>
                <a:cubicBezTo>
                  <a:pt x="1646406" y="18769"/>
                  <a:pt x="1652207" y="12035"/>
                  <a:pt x="1657608" y="5001"/>
                </a:cubicBezTo>
                <a:lnTo>
                  <a:pt x="1674610" y="21203"/>
                </a:lnTo>
                <a:lnTo>
                  <a:pt x="1688211" y="21203"/>
                </a:lnTo>
                <a:lnTo>
                  <a:pt x="1688211" y="4000"/>
                </a:lnTo>
                <a:lnTo>
                  <a:pt x="1711014" y="5001"/>
                </a:lnTo>
                <a:lnTo>
                  <a:pt x="1711014" y="21203"/>
                </a:lnTo>
                <a:lnTo>
                  <a:pt x="1731217" y="21203"/>
                </a:lnTo>
                <a:lnTo>
                  <a:pt x="1731217" y="4000"/>
                </a:lnTo>
                <a:lnTo>
                  <a:pt x="1754020" y="5001"/>
                </a:lnTo>
                <a:lnTo>
                  <a:pt x="1754020" y="21203"/>
                </a:lnTo>
                <a:lnTo>
                  <a:pt x="1780823" y="21203"/>
                </a:lnTo>
                <a:lnTo>
                  <a:pt x="1780823" y="44405"/>
                </a:lnTo>
                <a:lnTo>
                  <a:pt x="1754020" y="44405"/>
                </a:lnTo>
                <a:lnTo>
                  <a:pt x="1754020" y="59807"/>
                </a:lnTo>
                <a:lnTo>
                  <a:pt x="1731217" y="59807"/>
                </a:lnTo>
                <a:lnTo>
                  <a:pt x="1731217" y="44405"/>
                </a:lnTo>
                <a:lnTo>
                  <a:pt x="1711014" y="44405"/>
                </a:lnTo>
                <a:lnTo>
                  <a:pt x="1711014" y="59807"/>
                </a:lnTo>
                <a:lnTo>
                  <a:pt x="1688211" y="59807"/>
                </a:lnTo>
                <a:lnTo>
                  <a:pt x="1688211" y="44405"/>
                </a:lnTo>
                <a:lnTo>
                  <a:pt x="1665008" y="44405"/>
                </a:lnTo>
                <a:lnTo>
                  <a:pt x="1665008" y="32604"/>
                </a:lnTo>
                <a:cubicBezTo>
                  <a:pt x="1662608" y="35392"/>
                  <a:pt x="1660208" y="38067"/>
                  <a:pt x="1657808" y="40630"/>
                </a:cubicBezTo>
                <a:cubicBezTo>
                  <a:pt x="1655407" y="43193"/>
                  <a:pt x="1653007" y="45718"/>
                  <a:pt x="1650607" y="48206"/>
                </a:cubicBezTo>
                <a:cubicBezTo>
                  <a:pt x="1654532" y="59445"/>
                  <a:pt x="1657233" y="72121"/>
                  <a:pt x="1658708" y="86236"/>
                </a:cubicBezTo>
                <a:cubicBezTo>
                  <a:pt x="1660183" y="100350"/>
                  <a:pt x="1660883" y="117477"/>
                  <a:pt x="1660808" y="137617"/>
                </a:cubicBezTo>
                <a:cubicBezTo>
                  <a:pt x="1660865" y="149062"/>
                  <a:pt x="1660085" y="157754"/>
                  <a:pt x="1658467" y="163694"/>
                </a:cubicBezTo>
                <a:cubicBezTo>
                  <a:pt x="1656850" y="169635"/>
                  <a:pt x="1654054" y="173764"/>
                  <a:pt x="1650081" y="176081"/>
                </a:cubicBezTo>
                <a:cubicBezTo>
                  <a:pt x="1646107" y="178399"/>
                  <a:pt x="1640615" y="179846"/>
                  <a:pt x="1633605" y="180422"/>
                </a:cubicBezTo>
                <a:lnTo>
                  <a:pt x="1616202" y="182023"/>
                </a:lnTo>
                <a:lnTo>
                  <a:pt x="1609001" y="158620"/>
                </a:lnTo>
                <a:lnTo>
                  <a:pt x="1625604" y="157020"/>
                </a:lnTo>
                <a:cubicBezTo>
                  <a:pt x="1628782" y="156823"/>
                  <a:pt x="1631293" y="156171"/>
                  <a:pt x="1633138" y="155064"/>
                </a:cubicBezTo>
                <a:cubicBezTo>
                  <a:pt x="1634982" y="153956"/>
                  <a:pt x="1636294" y="151571"/>
                  <a:pt x="1637072" y="147907"/>
                </a:cubicBezTo>
                <a:cubicBezTo>
                  <a:pt x="1637850" y="144244"/>
                  <a:pt x="1638227" y="138480"/>
                  <a:pt x="1638205" y="130616"/>
                </a:cubicBezTo>
                <a:cubicBezTo>
                  <a:pt x="1638226" y="126920"/>
                  <a:pt x="1638234" y="123361"/>
                  <a:pt x="1638230" y="119940"/>
                </a:cubicBezTo>
                <a:cubicBezTo>
                  <a:pt x="1638226" y="116519"/>
                  <a:pt x="1638084" y="113210"/>
                  <a:pt x="1637805" y="110014"/>
                </a:cubicBezTo>
                <a:cubicBezTo>
                  <a:pt x="1633784" y="115506"/>
                  <a:pt x="1629625" y="120573"/>
                  <a:pt x="1625328" y="125216"/>
                </a:cubicBezTo>
                <a:cubicBezTo>
                  <a:pt x="1621032" y="129858"/>
                  <a:pt x="1616723" y="134125"/>
                  <a:pt x="1612402" y="138017"/>
                </a:cubicBezTo>
                <a:lnTo>
                  <a:pt x="1599400" y="117015"/>
                </a:lnTo>
                <a:cubicBezTo>
                  <a:pt x="1605043" y="112131"/>
                  <a:pt x="1611010" y="106397"/>
                  <a:pt x="1617303" y="99812"/>
                </a:cubicBezTo>
                <a:cubicBezTo>
                  <a:pt x="1623595" y="93228"/>
                  <a:pt x="1629362" y="86294"/>
                  <a:pt x="1634605" y="79010"/>
                </a:cubicBezTo>
                <a:cubicBezTo>
                  <a:pt x="1634209" y="76735"/>
                  <a:pt x="1633751" y="74534"/>
                  <a:pt x="1633229" y="72409"/>
                </a:cubicBezTo>
                <a:cubicBezTo>
                  <a:pt x="1632709" y="70284"/>
                  <a:pt x="1632100" y="68083"/>
                  <a:pt x="1631404" y="65808"/>
                </a:cubicBezTo>
                <a:cubicBezTo>
                  <a:pt x="1628521" y="68300"/>
                  <a:pt x="1625537" y="70817"/>
                  <a:pt x="1622453" y="73359"/>
                </a:cubicBezTo>
                <a:cubicBezTo>
                  <a:pt x="1619370" y="75901"/>
                  <a:pt x="1616086" y="78518"/>
                  <a:pt x="1612602" y="81210"/>
                </a:cubicBezTo>
                <a:lnTo>
                  <a:pt x="1603201" y="57007"/>
                </a:lnTo>
                <a:cubicBezTo>
                  <a:pt x="1606497" y="54715"/>
                  <a:pt x="1609756" y="52348"/>
                  <a:pt x="1612977" y="49906"/>
                </a:cubicBezTo>
                <a:cubicBezTo>
                  <a:pt x="1616198" y="47464"/>
                  <a:pt x="1619407" y="44897"/>
                  <a:pt x="1622603" y="42205"/>
                </a:cubicBezTo>
                <a:cubicBezTo>
                  <a:pt x="1618436" y="33604"/>
                  <a:pt x="1613169" y="24403"/>
                  <a:pt x="1606801" y="14602"/>
                </a:cubicBezTo>
                <a:close/>
                <a:moveTo>
                  <a:pt x="2103063" y="1600"/>
                </a:moveTo>
                <a:lnTo>
                  <a:pt x="2124466" y="7201"/>
                </a:lnTo>
                <a:cubicBezTo>
                  <a:pt x="2123774" y="10005"/>
                  <a:pt x="2123007" y="12847"/>
                  <a:pt x="2122166" y="15727"/>
                </a:cubicBezTo>
                <a:cubicBezTo>
                  <a:pt x="2121324" y="18606"/>
                  <a:pt x="2120357" y="21498"/>
                  <a:pt x="2119265" y="24403"/>
                </a:cubicBezTo>
                <a:lnTo>
                  <a:pt x="2175672" y="24403"/>
                </a:lnTo>
                <a:cubicBezTo>
                  <a:pt x="2175663" y="25814"/>
                  <a:pt x="2175545" y="30745"/>
                  <a:pt x="2175319" y="39197"/>
                </a:cubicBezTo>
                <a:cubicBezTo>
                  <a:pt x="2175092" y="47649"/>
                  <a:pt x="2174811" y="57877"/>
                  <a:pt x="2174475" y="69881"/>
                </a:cubicBezTo>
                <a:cubicBezTo>
                  <a:pt x="2174140" y="81885"/>
                  <a:pt x="2173804" y="93921"/>
                  <a:pt x="2173469" y="105989"/>
                </a:cubicBezTo>
                <a:cubicBezTo>
                  <a:pt x="2173133" y="118057"/>
                  <a:pt x="2172852" y="128413"/>
                  <a:pt x="2172625" y="137057"/>
                </a:cubicBezTo>
                <a:cubicBezTo>
                  <a:pt x="2172399" y="145701"/>
                  <a:pt x="2172281" y="150888"/>
                  <a:pt x="2172272" y="152619"/>
                </a:cubicBezTo>
                <a:cubicBezTo>
                  <a:pt x="2172009" y="162741"/>
                  <a:pt x="2169484" y="169700"/>
                  <a:pt x="2164696" y="173497"/>
                </a:cubicBezTo>
                <a:cubicBezTo>
                  <a:pt x="2159908" y="177293"/>
                  <a:pt x="2152632" y="179602"/>
                  <a:pt x="2142868" y="180422"/>
                </a:cubicBezTo>
                <a:lnTo>
                  <a:pt x="2131067" y="181623"/>
                </a:lnTo>
                <a:lnTo>
                  <a:pt x="2123466" y="158620"/>
                </a:lnTo>
                <a:lnTo>
                  <a:pt x="2135867" y="157420"/>
                </a:lnTo>
                <a:cubicBezTo>
                  <a:pt x="2142206" y="157157"/>
                  <a:pt x="2146231" y="156182"/>
                  <a:pt x="2147944" y="154494"/>
                </a:cubicBezTo>
                <a:cubicBezTo>
                  <a:pt x="2149656" y="152807"/>
                  <a:pt x="2150632" y="148981"/>
                  <a:pt x="2150869" y="143018"/>
                </a:cubicBezTo>
                <a:cubicBezTo>
                  <a:pt x="2150878" y="142605"/>
                  <a:pt x="2150911" y="141880"/>
                  <a:pt x="2150969" y="140843"/>
                </a:cubicBezTo>
                <a:cubicBezTo>
                  <a:pt x="2151028" y="139805"/>
                  <a:pt x="2151061" y="138530"/>
                  <a:pt x="2151069" y="137017"/>
                </a:cubicBezTo>
                <a:lnTo>
                  <a:pt x="2139668" y="144218"/>
                </a:lnTo>
                <a:lnTo>
                  <a:pt x="2136867" y="134217"/>
                </a:lnTo>
                <a:cubicBezTo>
                  <a:pt x="2130017" y="135421"/>
                  <a:pt x="2122866" y="136613"/>
                  <a:pt x="2115415" y="137792"/>
                </a:cubicBezTo>
                <a:cubicBezTo>
                  <a:pt x="2107964" y="138971"/>
                  <a:pt x="2101113" y="140113"/>
                  <a:pt x="2094862" y="141218"/>
                </a:cubicBezTo>
                <a:cubicBezTo>
                  <a:pt x="2093733" y="141326"/>
                  <a:pt x="2092591" y="141509"/>
                  <a:pt x="2091437" y="141768"/>
                </a:cubicBezTo>
                <a:cubicBezTo>
                  <a:pt x="2090282" y="142026"/>
                  <a:pt x="2089291" y="142309"/>
                  <a:pt x="2088461" y="142618"/>
                </a:cubicBezTo>
                <a:lnTo>
                  <a:pt x="2081261" y="120815"/>
                </a:lnTo>
                <a:lnTo>
                  <a:pt x="2081261" y="128416"/>
                </a:lnTo>
                <a:lnTo>
                  <a:pt x="2062458" y="128416"/>
                </a:lnTo>
                <a:lnTo>
                  <a:pt x="2062458" y="35404"/>
                </a:lnTo>
                <a:lnTo>
                  <a:pt x="2034255" y="35404"/>
                </a:lnTo>
                <a:lnTo>
                  <a:pt x="2034255" y="129016"/>
                </a:lnTo>
                <a:lnTo>
                  <a:pt x="2015252" y="129016"/>
                </a:lnTo>
                <a:lnTo>
                  <a:pt x="2015252" y="12401"/>
                </a:lnTo>
                <a:lnTo>
                  <a:pt x="2081261" y="12401"/>
                </a:lnTo>
                <a:lnTo>
                  <a:pt x="2081261" y="54807"/>
                </a:lnTo>
                <a:cubicBezTo>
                  <a:pt x="2085819" y="46427"/>
                  <a:pt x="2090003" y="37684"/>
                  <a:pt x="2093812" y="28579"/>
                </a:cubicBezTo>
                <a:cubicBezTo>
                  <a:pt x="2097621" y="19473"/>
                  <a:pt x="2100705" y="10480"/>
                  <a:pt x="2103063" y="1600"/>
                </a:cubicBezTo>
                <a:close/>
                <a:moveTo>
                  <a:pt x="471659" y="1200"/>
                </a:moveTo>
                <a:lnTo>
                  <a:pt x="497663" y="5601"/>
                </a:lnTo>
                <a:lnTo>
                  <a:pt x="491662" y="20002"/>
                </a:lnTo>
                <a:lnTo>
                  <a:pt x="577673" y="20002"/>
                </a:lnTo>
                <a:lnTo>
                  <a:pt x="577673" y="43605"/>
                </a:lnTo>
                <a:lnTo>
                  <a:pt x="480060" y="43605"/>
                </a:lnTo>
                <a:cubicBezTo>
                  <a:pt x="477860" y="47839"/>
                  <a:pt x="475460" y="51973"/>
                  <a:pt x="472859" y="56007"/>
                </a:cubicBezTo>
                <a:lnTo>
                  <a:pt x="560070" y="56007"/>
                </a:lnTo>
                <a:lnTo>
                  <a:pt x="560070" y="155619"/>
                </a:lnTo>
                <a:cubicBezTo>
                  <a:pt x="560225" y="165937"/>
                  <a:pt x="558266" y="172955"/>
                  <a:pt x="554195" y="176672"/>
                </a:cubicBezTo>
                <a:cubicBezTo>
                  <a:pt x="550123" y="180389"/>
                  <a:pt x="543014" y="182506"/>
                  <a:pt x="532867" y="183023"/>
                </a:cubicBezTo>
                <a:lnTo>
                  <a:pt x="519265" y="184223"/>
                </a:lnTo>
                <a:lnTo>
                  <a:pt x="510864" y="160820"/>
                </a:lnTo>
                <a:lnTo>
                  <a:pt x="525666" y="159420"/>
                </a:lnTo>
                <a:cubicBezTo>
                  <a:pt x="529758" y="159245"/>
                  <a:pt x="532475" y="158245"/>
                  <a:pt x="533817" y="156420"/>
                </a:cubicBezTo>
                <a:cubicBezTo>
                  <a:pt x="535159" y="154594"/>
                  <a:pt x="535776" y="151194"/>
                  <a:pt x="535667" y="146218"/>
                </a:cubicBezTo>
                <a:lnTo>
                  <a:pt x="461058" y="146218"/>
                </a:lnTo>
                <a:lnTo>
                  <a:pt x="461058" y="182623"/>
                </a:lnTo>
                <a:lnTo>
                  <a:pt x="437055" y="182623"/>
                </a:lnTo>
                <a:lnTo>
                  <a:pt x="437055" y="100412"/>
                </a:lnTo>
                <a:cubicBezTo>
                  <a:pt x="433759" y="103521"/>
                  <a:pt x="430300" y="106655"/>
                  <a:pt x="426679" y="109814"/>
                </a:cubicBezTo>
                <a:cubicBezTo>
                  <a:pt x="423057" y="112972"/>
                  <a:pt x="419249" y="116106"/>
                  <a:pt x="415252" y="119215"/>
                </a:cubicBezTo>
                <a:lnTo>
                  <a:pt x="400050" y="97412"/>
                </a:lnTo>
                <a:cubicBezTo>
                  <a:pt x="409977" y="90207"/>
                  <a:pt x="419228" y="82114"/>
                  <a:pt x="427804" y="73134"/>
                </a:cubicBezTo>
                <a:cubicBezTo>
                  <a:pt x="436380" y="64154"/>
                  <a:pt x="444131" y="54311"/>
                  <a:pt x="451057" y="43605"/>
                </a:cubicBezTo>
                <a:lnTo>
                  <a:pt x="411852" y="43605"/>
                </a:lnTo>
                <a:lnTo>
                  <a:pt x="411852" y="20002"/>
                </a:lnTo>
                <a:lnTo>
                  <a:pt x="464058" y="20002"/>
                </a:lnTo>
                <a:cubicBezTo>
                  <a:pt x="465550" y="16906"/>
                  <a:pt x="466917" y="13798"/>
                  <a:pt x="468159" y="10676"/>
                </a:cubicBezTo>
                <a:cubicBezTo>
                  <a:pt x="469401" y="7555"/>
                  <a:pt x="470568" y="4396"/>
                  <a:pt x="471659" y="1200"/>
                </a:cubicBezTo>
                <a:close/>
                <a:moveTo>
                  <a:pt x="1912439" y="0"/>
                </a:moveTo>
                <a:lnTo>
                  <a:pt x="1930642" y="0"/>
                </a:lnTo>
                <a:cubicBezTo>
                  <a:pt x="1933952" y="8371"/>
                  <a:pt x="1938622" y="16809"/>
                  <a:pt x="1944651" y="25314"/>
                </a:cubicBezTo>
                <a:cubicBezTo>
                  <a:pt x="1950680" y="33819"/>
                  <a:pt x="1957409" y="41768"/>
                  <a:pt x="1964839" y="49162"/>
                </a:cubicBezTo>
                <a:cubicBezTo>
                  <a:pt x="1972268" y="56555"/>
                  <a:pt x="1979738" y="62771"/>
                  <a:pt x="1987249" y="67808"/>
                </a:cubicBezTo>
                <a:lnTo>
                  <a:pt x="1974447" y="90011"/>
                </a:lnTo>
                <a:cubicBezTo>
                  <a:pt x="1971755" y="88119"/>
                  <a:pt x="1969138" y="86152"/>
                  <a:pt x="1966596" y="84110"/>
                </a:cubicBezTo>
                <a:cubicBezTo>
                  <a:pt x="1964054" y="82069"/>
                  <a:pt x="1961537" y="79902"/>
                  <a:pt x="1959045" y="77610"/>
                </a:cubicBezTo>
                <a:cubicBezTo>
                  <a:pt x="1959012" y="83990"/>
                  <a:pt x="1958879" y="90432"/>
                  <a:pt x="1958645" y="96937"/>
                </a:cubicBezTo>
                <a:cubicBezTo>
                  <a:pt x="1958412" y="103442"/>
                  <a:pt x="1958279" y="108334"/>
                  <a:pt x="1958245" y="111614"/>
                </a:cubicBezTo>
                <a:cubicBezTo>
                  <a:pt x="1958108" y="120082"/>
                  <a:pt x="1956332" y="126199"/>
                  <a:pt x="1952920" y="129966"/>
                </a:cubicBezTo>
                <a:cubicBezTo>
                  <a:pt x="1949507" y="133733"/>
                  <a:pt x="1943481" y="135950"/>
                  <a:pt x="1934842" y="136617"/>
                </a:cubicBezTo>
                <a:lnTo>
                  <a:pt x="1918840" y="137817"/>
                </a:lnTo>
                <a:lnTo>
                  <a:pt x="1912839" y="115214"/>
                </a:lnTo>
                <a:lnTo>
                  <a:pt x="1927241" y="114014"/>
                </a:lnTo>
                <a:cubicBezTo>
                  <a:pt x="1930658" y="113814"/>
                  <a:pt x="1933025" y="113164"/>
                  <a:pt x="1934342" y="112064"/>
                </a:cubicBezTo>
                <a:cubicBezTo>
                  <a:pt x="1935659" y="110964"/>
                  <a:pt x="1936426" y="108814"/>
                  <a:pt x="1936642" y="105613"/>
                </a:cubicBezTo>
                <a:cubicBezTo>
                  <a:pt x="1936930" y="103350"/>
                  <a:pt x="1937105" y="100625"/>
                  <a:pt x="1937167" y="97437"/>
                </a:cubicBezTo>
                <a:cubicBezTo>
                  <a:pt x="1937230" y="94249"/>
                  <a:pt x="1937255" y="91574"/>
                  <a:pt x="1937243" y="89411"/>
                </a:cubicBezTo>
                <a:lnTo>
                  <a:pt x="1901238" y="89411"/>
                </a:lnTo>
                <a:lnTo>
                  <a:pt x="1901238" y="144218"/>
                </a:lnTo>
                <a:cubicBezTo>
                  <a:pt x="1901059" y="149152"/>
                  <a:pt x="1901617" y="152386"/>
                  <a:pt x="1902913" y="153919"/>
                </a:cubicBezTo>
                <a:cubicBezTo>
                  <a:pt x="1904209" y="155453"/>
                  <a:pt x="1907318" y="156286"/>
                  <a:pt x="1912239" y="156420"/>
                </a:cubicBezTo>
                <a:cubicBezTo>
                  <a:pt x="1921641" y="156820"/>
                  <a:pt x="1931042" y="156820"/>
                  <a:pt x="1940443" y="156420"/>
                </a:cubicBezTo>
                <a:cubicBezTo>
                  <a:pt x="1945219" y="156344"/>
                  <a:pt x="1948519" y="155794"/>
                  <a:pt x="1950344" y="154769"/>
                </a:cubicBezTo>
                <a:cubicBezTo>
                  <a:pt x="1952169" y="153744"/>
                  <a:pt x="1953270" y="150894"/>
                  <a:pt x="1953645" y="146218"/>
                </a:cubicBezTo>
                <a:cubicBezTo>
                  <a:pt x="1953928" y="144314"/>
                  <a:pt x="1954111" y="142372"/>
                  <a:pt x="1954195" y="140392"/>
                </a:cubicBezTo>
                <a:cubicBezTo>
                  <a:pt x="1954278" y="138413"/>
                  <a:pt x="1954361" y="136421"/>
                  <a:pt x="1954445" y="134417"/>
                </a:cubicBezTo>
                <a:lnTo>
                  <a:pt x="1976847" y="141018"/>
                </a:lnTo>
                <a:cubicBezTo>
                  <a:pt x="1976802" y="142993"/>
                  <a:pt x="1976543" y="145643"/>
                  <a:pt x="1976072" y="148969"/>
                </a:cubicBezTo>
                <a:cubicBezTo>
                  <a:pt x="1975601" y="152294"/>
                  <a:pt x="1975193" y="155244"/>
                  <a:pt x="1974847" y="157820"/>
                </a:cubicBezTo>
                <a:cubicBezTo>
                  <a:pt x="1973501" y="166750"/>
                  <a:pt x="1970643" y="172642"/>
                  <a:pt x="1966271" y="175497"/>
                </a:cubicBezTo>
                <a:cubicBezTo>
                  <a:pt x="1961900" y="178351"/>
                  <a:pt x="1954491" y="179793"/>
                  <a:pt x="1944043" y="179822"/>
                </a:cubicBezTo>
                <a:cubicBezTo>
                  <a:pt x="1931242" y="180222"/>
                  <a:pt x="1918440" y="180222"/>
                  <a:pt x="1905639" y="179822"/>
                </a:cubicBezTo>
                <a:cubicBezTo>
                  <a:pt x="1896279" y="179727"/>
                  <a:pt x="1889395" y="177618"/>
                  <a:pt x="1884986" y="173497"/>
                </a:cubicBezTo>
                <a:cubicBezTo>
                  <a:pt x="1880577" y="169375"/>
                  <a:pt x="1878394" y="162016"/>
                  <a:pt x="1878435" y="151419"/>
                </a:cubicBezTo>
                <a:lnTo>
                  <a:pt x="1878435" y="83010"/>
                </a:lnTo>
                <a:lnTo>
                  <a:pt x="1872034" y="88411"/>
                </a:lnTo>
                <a:lnTo>
                  <a:pt x="1858233" y="67608"/>
                </a:lnTo>
                <a:cubicBezTo>
                  <a:pt x="1859829" y="66396"/>
                  <a:pt x="1861437" y="65071"/>
                  <a:pt x="1863058" y="63633"/>
                </a:cubicBezTo>
                <a:cubicBezTo>
                  <a:pt x="1864679" y="62195"/>
                  <a:pt x="1866338" y="60720"/>
                  <a:pt x="1868034" y="59207"/>
                </a:cubicBezTo>
                <a:lnTo>
                  <a:pt x="1852432" y="59207"/>
                </a:lnTo>
                <a:lnTo>
                  <a:pt x="1852432" y="82610"/>
                </a:lnTo>
                <a:lnTo>
                  <a:pt x="1864033" y="78810"/>
                </a:lnTo>
                <a:lnTo>
                  <a:pt x="1866034" y="91011"/>
                </a:lnTo>
                <a:lnTo>
                  <a:pt x="1868634" y="103413"/>
                </a:lnTo>
                <a:lnTo>
                  <a:pt x="1852432" y="108614"/>
                </a:lnTo>
                <a:lnTo>
                  <a:pt x="1852432" y="160420"/>
                </a:lnTo>
                <a:cubicBezTo>
                  <a:pt x="1852653" y="168596"/>
                  <a:pt x="1851211" y="174197"/>
                  <a:pt x="1848106" y="177222"/>
                </a:cubicBezTo>
                <a:cubicBezTo>
                  <a:pt x="1845002" y="180247"/>
                  <a:pt x="1838909" y="182048"/>
                  <a:pt x="1829829" y="182623"/>
                </a:cubicBezTo>
                <a:lnTo>
                  <a:pt x="1815227" y="184023"/>
                </a:lnTo>
                <a:lnTo>
                  <a:pt x="1808626" y="158820"/>
                </a:lnTo>
                <a:lnTo>
                  <a:pt x="1823028" y="157420"/>
                </a:lnTo>
                <a:cubicBezTo>
                  <a:pt x="1825274" y="157211"/>
                  <a:pt x="1826783" y="156678"/>
                  <a:pt x="1827554" y="155819"/>
                </a:cubicBezTo>
                <a:cubicBezTo>
                  <a:pt x="1828325" y="154961"/>
                  <a:pt x="1828683" y="153227"/>
                  <a:pt x="1828629" y="150619"/>
                </a:cubicBezTo>
                <a:lnTo>
                  <a:pt x="1828629" y="115614"/>
                </a:lnTo>
                <a:cubicBezTo>
                  <a:pt x="1824091" y="116923"/>
                  <a:pt x="1819865" y="118106"/>
                  <a:pt x="1815952" y="119165"/>
                </a:cubicBezTo>
                <a:cubicBezTo>
                  <a:pt x="1812039" y="120223"/>
                  <a:pt x="1808664" y="121107"/>
                  <a:pt x="1805826" y="121815"/>
                </a:cubicBezTo>
                <a:lnTo>
                  <a:pt x="1802426" y="96212"/>
                </a:lnTo>
                <a:cubicBezTo>
                  <a:pt x="1805968" y="95391"/>
                  <a:pt x="1809985" y="94383"/>
                  <a:pt x="1814477" y="93187"/>
                </a:cubicBezTo>
                <a:cubicBezTo>
                  <a:pt x="1818969" y="91991"/>
                  <a:pt x="1823687" y="90732"/>
                  <a:pt x="1828629" y="89411"/>
                </a:cubicBezTo>
                <a:lnTo>
                  <a:pt x="1828629" y="59207"/>
                </a:lnTo>
                <a:lnTo>
                  <a:pt x="1810027" y="59207"/>
                </a:lnTo>
                <a:lnTo>
                  <a:pt x="1810027" y="34604"/>
                </a:lnTo>
                <a:lnTo>
                  <a:pt x="1828629" y="34604"/>
                </a:lnTo>
                <a:lnTo>
                  <a:pt x="1828629" y="5001"/>
                </a:lnTo>
                <a:lnTo>
                  <a:pt x="1852432" y="6001"/>
                </a:lnTo>
                <a:lnTo>
                  <a:pt x="1852432" y="34604"/>
                </a:lnTo>
                <a:lnTo>
                  <a:pt x="1871234" y="34604"/>
                </a:lnTo>
                <a:lnTo>
                  <a:pt x="1871234" y="56207"/>
                </a:lnTo>
                <a:cubicBezTo>
                  <a:pt x="1879427" y="48264"/>
                  <a:pt x="1887245" y="39397"/>
                  <a:pt x="1894687" y="29604"/>
                </a:cubicBezTo>
                <a:cubicBezTo>
                  <a:pt x="1902130" y="19811"/>
                  <a:pt x="1908047" y="9943"/>
                  <a:pt x="1912439" y="0"/>
                </a:cubicBezTo>
                <a:close/>
              </a:path>
            </a:pathLst>
          </a:custGeom>
          <a:solidFill>
            <a:schemeClr val="bg1"/>
          </a:solidFill>
          <a:ln w="44450">
            <a:noFill/>
          </a:ln>
          <a:effectLst>
            <a:outerShdw blurRad="127000" dist="50800" dir="8100000" algn="tl" rotWithShape="0">
              <a:prstClr val="black">
                <a:alpha val="3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n w="4445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2" name="箭头: V 形 91">
            <a:extLst>
              <a:ext uri="{FF2B5EF4-FFF2-40B4-BE49-F238E27FC236}">
                <a16:creationId xmlns="" xmlns:a16="http://schemas.microsoft.com/office/drawing/2014/main" id="{5ACF0855-1B8E-4AFE-A43E-B5BFCA324AB0}"/>
              </a:ext>
            </a:extLst>
          </p:cNvPr>
          <p:cNvSpPr/>
          <p:nvPr/>
        </p:nvSpPr>
        <p:spPr>
          <a:xfrm>
            <a:off x="1202367" y="6022214"/>
            <a:ext cx="165988" cy="165986"/>
          </a:xfrm>
          <a:prstGeom prst="chevron">
            <a:avLst>
              <a:gd name="adj" fmla="val 60042"/>
            </a:avLst>
          </a:prstGeom>
          <a:solidFill>
            <a:schemeClr val="bg1"/>
          </a:solidFill>
          <a:ln w="44450">
            <a:noFill/>
          </a:ln>
          <a:effectLst>
            <a:outerShdw blurRad="152400" dist="50800" dir="2700000" algn="tl" rotWithShape="0">
              <a:prstClr val="black">
                <a:alpha val="3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n w="4445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4" name="箭头: V 形 93">
            <a:extLst>
              <a:ext uri="{FF2B5EF4-FFF2-40B4-BE49-F238E27FC236}">
                <a16:creationId xmlns="" xmlns:a16="http://schemas.microsoft.com/office/drawing/2014/main" id="{D26F95C2-915C-4CF5-AE64-07672C189B1E}"/>
              </a:ext>
            </a:extLst>
          </p:cNvPr>
          <p:cNvSpPr/>
          <p:nvPr/>
        </p:nvSpPr>
        <p:spPr>
          <a:xfrm>
            <a:off x="896325" y="6022214"/>
            <a:ext cx="165988" cy="165986"/>
          </a:xfrm>
          <a:prstGeom prst="chevron">
            <a:avLst>
              <a:gd name="adj" fmla="val 60042"/>
            </a:avLst>
          </a:prstGeom>
          <a:solidFill>
            <a:schemeClr val="bg1"/>
          </a:solidFill>
          <a:ln w="44450">
            <a:noFill/>
          </a:ln>
          <a:effectLst>
            <a:outerShdw blurRad="152400" dist="50800" dir="2700000" algn="tl" rotWithShape="0">
              <a:prstClr val="black">
                <a:alpha val="3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n w="4445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5" name="箭头: V 形 94">
            <a:extLst>
              <a:ext uri="{FF2B5EF4-FFF2-40B4-BE49-F238E27FC236}">
                <a16:creationId xmlns="" xmlns:a16="http://schemas.microsoft.com/office/drawing/2014/main" id="{4E88E625-B1A1-43AD-81E1-F229FB93879F}"/>
              </a:ext>
            </a:extLst>
          </p:cNvPr>
          <p:cNvSpPr/>
          <p:nvPr/>
        </p:nvSpPr>
        <p:spPr>
          <a:xfrm>
            <a:off x="1049346" y="6022214"/>
            <a:ext cx="165988" cy="165986"/>
          </a:xfrm>
          <a:prstGeom prst="chevron">
            <a:avLst>
              <a:gd name="adj" fmla="val 60042"/>
            </a:avLst>
          </a:prstGeom>
          <a:solidFill>
            <a:schemeClr val="bg1"/>
          </a:solidFill>
          <a:ln w="44450">
            <a:noFill/>
          </a:ln>
          <a:effectLst>
            <a:outerShdw blurRad="152400" dist="50800" dir="2700000" algn="tl" rotWithShape="0">
              <a:prstClr val="black">
                <a:alpha val="3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n w="44450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99C2DB77-CDDC-48E0-ABD1-266A5D3923FF}"/>
              </a:ext>
            </a:extLst>
          </p:cNvPr>
          <p:cNvGrpSpPr/>
          <p:nvPr/>
        </p:nvGrpSpPr>
        <p:grpSpPr>
          <a:xfrm>
            <a:off x="890083" y="1672977"/>
            <a:ext cx="4864634" cy="3734276"/>
            <a:chOff x="10531207" y="7300922"/>
            <a:chExt cx="4864634" cy="3734276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84A8986C-B64A-4D6D-97BF-1404BEC88D16}"/>
                </a:ext>
              </a:extLst>
            </p:cNvPr>
            <p:cNvSpPr/>
            <p:nvPr/>
          </p:nvSpPr>
          <p:spPr>
            <a:xfrm flipH="1">
              <a:off x="10531207" y="7350452"/>
              <a:ext cx="4864634" cy="3684746"/>
            </a:xfrm>
            <a:custGeom>
              <a:avLst/>
              <a:gdLst>
                <a:gd name="connsiteX0" fmla="*/ 4805503 w 4864634"/>
                <a:gd name="connsiteY0" fmla="*/ 0 h 3684746"/>
                <a:gd name="connsiteX1" fmla="*/ 2432317 w 4864634"/>
                <a:gd name="connsiteY1" fmla="*/ 0 h 3684746"/>
                <a:gd name="connsiteX2" fmla="*/ 59131 w 4864634"/>
                <a:gd name="connsiteY2" fmla="*/ 0 h 3684746"/>
                <a:gd name="connsiteX3" fmla="*/ 6623 w 4864634"/>
                <a:gd name="connsiteY3" fmla="*/ 3684746 h 3684746"/>
                <a:gd name="connsiteX4" fmla="*/ 86377 w 4864634"/>
                <a:gd name="connsiteY4" fmla="*/ 3684746 h 3684746"/>
                <a:gd name="connsiteX5" fmla="*/ 143695 w 4864634"/>
                <a:gd name="connsiteY5" fmla="*/ 3627428 h 3684746"/>
                <a:gd name="connsiteX6" fmla="*/ 201013 w 4864634"/>
                <a:gd name="connsiteY6" fmla="*/ 3684746 h 3684746"/>
                <a:gd name="connsiteX7" fmla="*/ 262865 w 4864634"/>
                <a:gd name="connsiteY7" fmla="*/ 3684746 h 3684746"/>
                <a:gd name="connsiteX8" fmla="*/ 320183 w 4864634"/>
                <a:gd name="connsiteY8" fmla="*/ 3627428 h 3684746"/>
                <a:gd name="connsiteX9" fmla="*/ 377501 w 4864634"/>
                <a:gd name="connsiteY9" fmla="*/ 3684746 h 3684746"/>
                <a:gd name="connsiteX10" fmla="*/ 439353 w 4864634"/>
                <a:gd name="connsiteY10" fmla="*/ 3684746 h 3684746"/>
                <a:gd name="connsiteX11" fmla="*/ 496671 w 4864634"/>
                <a:gd name="connsiteY11" fmla="*/ 3627428 h 3684746"/>
                <a:gd name="connsiteX12" fmla="*/ 553989 w 4864634"/>
                <a:gd name="connsiteY12" fmla="*/ 3684746 h 3684746"/>
                <a:gd name="connsiteX13" fmla="*/ 615841 w 4864634"/>
                <a:gd name="connsiteY13" fmla="*/ 3684746 h 3684746"/>
                <a:gd name="connsiteX14" fmla="*/ 673159 w 4864634"/>
                <a:gd name="connsiteY14" fmla="*/ 3627428 h 3684746"/>
                <a:gd name="connsiteX15" fmla="*/ 730477 w 4864634"/>
                <a:gd name="connsiteY15" fmla="*/ 3684746 h 3684746"/>
                <a:gd name="connsiteX16" fmla="*/ 792329 w 4864634"/>
                <a:gd name="connsiteY16" fmla="*/ 3684746 h 3684746"/>
                <a:gd name="connsiteX17" fmla="*/ 849647 w 4864634"/>
                <a:gd name="connsiteY17" fmla="*/ 3627428 h 3684746"/>
                <a:gd name="connsiteX18" fmla="*/ 906965 w 4864634"/>
                <a:gd name="connsiteY18" fmla="*/ 3684746 h 3684746"/>
                <a:gd name="connsiteX19" fmla="*/ 968817 w 4864634"/>
                <a:gd name="connsiteY19" fmla="*/ 3684746 h 3684746"/>
                <a:gd name="connsiteX20" fmla="*/ 1026135 w 4864634"/>
                <a:gd name="connsiteY20" fmla="*/ 3627428 h 3684746"/>
                <a:gd name="connsiteX21" fmla="*/ 1083453 w 4864634"/>
                <a:gd name="connsiteY21" fmla="*/ 3684746 h 3684746"/>
                <a:gd name="connsiteX22" fmla="*/ 1145305 w 4864634"/>
                <a:gd name="connsiteY22" fmla="*/ 3684746 h 3684746"/>
                <a:gd name="connsiteX23" fmla="*/ 1202623 w 4864634"/>
                <a:gd name="connsiteY23" fmla="*/ 3627428 h 3684746"/>
                <a:gd name="connsiteX24" fmla="*/ 1259941 w 4864634"/>
                <a:gd name="connsiteY24" fmla="*/ 3684746 h 3684746"/>
                <a:gd name="connsiteX25" fmla="*/ 1321793 w 4864634"/>
                <a:gd name="connsiteY25" fmla="*/ 3684746 h 3684746"/>
                <a:gd name="connsiteX26" fmla="*/ 1379111 w 4864634"/>
                <a:gd name="connsiteY26" fmla="*/ 3627428 h 3684746"/>
                <a:gd name="connsiteX27" fmla="*/ 1436429 w 4864634"/>
                <a:gd name="connsiteY27" fmla="*/ 3684746 h 3684746"/>
                <a:gd name="connsiteX28" fmla="*/ 1498281 w 4864634"/>
                <a:gd name="connsiteY28" fmla="*/ 3684746 h 3684746"/>
                <a:gd name="connsiteX29" fmla="*/ 1555599 w 4864634"/>
                <a:gd name="connsiteY29" fmla="*/ 3627428 h 3684746"/>
                <a:gd name="connsiteX30" fmla="*/ 1612917 w 4864634"/>
                <a:gd name="connsiteY30" fmla="*/ 3684746 h 3684746"/>
                <a:gd name="connsiteX31" fmla="*/ 1674769 w 4864634"/>
                <a:gd name="connsiteY31" fmla="*/ 3684746 h 3684746"/>
                <a:gd name="connsiteX32" fmla="*/ 1732087 w 4864634"/>
                <a:gd name="connsiteY32" fmla="*/ 3627428 h 3684746"/>
                <a:gd name="connsiteX33" fmla="*/ 1789405 w 4864634"/>
                <a:gd name="connsiteY33" fmla="*/ 3684746 h 3684746"/>
                <a:gd name="connsiteX34" fmla="*/ 1851257 w 4864634"/>
                <a:gd name="connsiteY34" fmla="*/ 3684746 h 3684746"/>
                <a:gd name="connsiteX35" fmla="*/ 1908575 w 4864634"/>
                <a:gd name="connsiteY35" fmla="*/ 3627428 h 3684746"/>
                <a:gd name="connsiteX36" fmla="*/ 1965893 w 4864634"/>
                <a:gd name="connsiteY36" fmla="*/ 3684746 h 3684746"/>
                <a:gd name="connsiteX37" fmla="*/ 2027745 w 4864634"/>
                <a:gd name="connsiteY37" fmla="*/ 3684746 h 3684746"/>
                <a:gd name="connsiteX38" fmla="*/ 2085063 w 4864634"/>
                <a:gd name="connsiteY38" fmla="*/ 3627428 h 3684746"/>
                <a:gd name="connsiteX39" fmla="*/ 2142381 w 4864634"/>
                <a:gd name="connsiteY39" fmla="*/ 3684746 h 3684746"/>
                <a:gd name="connsiteX40" fmla="*/ 2204233 w 4864634"/>
                <a:gd name="connsiteY40" fmla="*/ 3684746 h 3684746"/>
                <a:gd name="connsiteX41" fmla="*/ 2261551 w 4864634"/>
                <a:gd name="connsiteY41" fmla="*/ 3627428 h 3684746"/>
                <a:gd name="connsiteX42" fmla="*/ 2318869 w 4864634"/>
                <a:gd name="connsiteY42" fmla="*/ 3684746 h 3684746"/>
                <a:gd name="connsiteX43" fmla="*/ 2380721 w 4864634"/>
                <a:gd name="connsiteY43" fmla="*/ 3684746 h 3684746"/>
                <a:gd name="connsiteX44" fmla="*/ 2415728 w 4864634"/>
                <a:gd name="connsiteY44" fmla="*/ 3631932 h 3684746"/>
                <a:gd name="connsiteX45" fmla="*/ 2432317 w 4864634"/>
                <a:gd name="connsiteY45" fmla="*/ 3628583 h 3684746"/>
                <a:gd name="connsiteX46" fmla="*/ 2448906 w 4864634"/>
                <a:gd name="connsiteY46" fmla="*/ 3631932 h 3684746"/>
                <a:gd name="connsiteX47" fmla="*/ 2483913 w 4864634"/>
                <a:gd name="connsiteY47" fmla="*/ 3684746 h 3684746"/>
                <a:gd name="connsiteX48" fmla="*/ 2545765 w 4864634"/>
                <a:gd name="connsiteY48" fmla="*/ 3684746 h 3684746"/>
                <a:gd name="connsiteX49" fmla="*/ 2603083 w 4864634"/>
                <a:gd name="connsiteY49" fmla="*/ 3627428 h 3684746"/>
                <a:gd name="connsiteX50" fmla="*/ 2660401 w 4864634"/>
                <a:gd name="connsiteY50" fmla="*/ 3684746 h 3684746"/>
                <a:gd name="connsiteX51" fmla="*/ 2722253 w 4864634"/>
                <a:gd name="connsiteY51" fmla="*/ 3684746 h 3684746"/>
                <a:gd name="connsiteX52" fmla="*/ 2779571 w 4864634"/>
                <a:gd name="connsiteY52" fmla="*/ 3627428 h 3684746"/>
                <a:gd name="connsiteX53" fmla="*/ 2836889 w 4864634"/>
                <a:gd name="connsiteY53" fmla="*/ 3684746 h 3684746"/>
                <a:gd name="connsiteX54" fmla="*/ 2898741 w 4864634"/>
                <a:gd name="connsiteY54" fmla="*/ 3684746 h 3684746"/>
                <a:gd name="connsiteX55" fmla="*/ 2956059 w 4864634"/>
                <a:gd name="connsiteY55" fmla="*/ 3627428 h 3684746"/>
                <a:gd name="connsiteX56" fmla="*/ 3013377 w 4864634"/>
                <a:gd name="connsiteY56" fmla="*/ 3684746 h 3684746"/>
                <a:gd name="connsiteX57" fmla="*/ 3075229 w 4864634"/>
                <a:gd name="connsiteY57" fmla="*/ 3684746 h 3684746"/>
                <a:gd name="connsiteX58" fmla="*/ 3132547 w 4864634"/>
                <a:gd name="connsiteY58" fmla="*/ 3627428 h 3684746"/>
                <a:gd name="connsiteX59" fmla="*/ 3189865 w 4864634"/>
                <a:gd name="connsiteY59" fmla="*/ 3684746 h 3684746"/>
                <a:gd name="connsiteX60" fmla="*/ 3251717 w 4864634"/>
                <a:gd name="connsiteY60" fmla="*/ 3684746 h 3684746"/>
                <a:gd name="connsiteX61" fmla="*/ 3309035 w 4864634"/>
                <a:gd name="connsiteY61" fmla="*/ 3627428 h 3684746"/>
                <a:gd name="connsiteX62" fmla="*/ 3366353 w 4864634"/>
                <a:gd name="connsiteY62" fmla="*/ 3684746 h 3684746"/>
                <a:gd name="connsiteX63" fmla="*/ 3428205 w 4864634"/>
                <a:gd name="connsiteY63" fmla="*/ 3684746 h 3684746"/>
                <a:gd name="connsiteX64" fmla="*/ 3485523 w 4864634"/>
                <a:gd name="connsiteY64" fmla="*/ 3627428 h 3684746"/>
                <a:gd name="connsiteX65" fmla="*/ 3542841 w 4864634"/>
                <a:gd name="connsiteY65" fmla="*/ 3684746 h 3684746"/>
                <a:gd name="connsiteX66" fmla="*/ 3604693 w 4864634"/>
                <a:gd name="connsiteY66" fmla="*/ 3684746 h 3684746"/>
                <a:gd name="connsiteX67" fmla="*/ 3662011 w 4864634"/>
                <a:gd name="connsiteY67" fmla="*/ 3627428 h 3684746"/>
                <a:gd name="connsiteX68" fmla="*/ 3719329 w 4864634"/>
                <a:gd name="connsiteY68" fmla="*/ 3684746 h 3684746"/>
                <a:gd name="connsiteX69" fmla="*/ 3781181 w 4864634"/>
                <a:gd name="connsiteY69" fmla="*/ 3684746 h 3684746"/>
                <a:gd name="connsiteX70" fmla="*/ 3838499 w 4864634"/>
                <a:gd name="connsiteY70" fmla="*/ 3627428 h 3684746"/>
                <a:gd name="connsiteX71" fmla="*/ 3895817 w 4864634"/>
                <a:gd name="connsiteY71" fmla="*/ 3684746 h 3684746"/>
                <a:gd name="connsiteX72" fmla="*/ 3957669 w 4864634"/>
                <a:gd name="connsiteY72" fmla="*/ 3684746 h 3684746"/>
                <a:gd name="connsiteX73" fmla="*/ 4014987 w 4864634"/>
                <a:gd name="connsiteY73" fmla="*/ 3627428 h 3684746"/>
                <a:gd name="connsiteX74" fmla="*/ 4072305 w 4864634"/>
                <a:gd name="connsiteY74" fmla="*/ 3684746 h 3684746"/>
                <a:gd name="connsiteX75" fmla="*/ 4134157 w 4864634"/>
                <a:gd name="connsiteY75" fmla="*/ 3684746 h 3684746"/>
                <a:gd name="connsiteX76" fmla="*/ 4191475 w 4864634"/>
                <a:gd name="connsiteY76" fmla="*/ 3627428 h 3684746"/>
                <a:gd name="connsiteX77" fmla="*/ 4248793 w 4864634"/>
                <a:gd name="connsiteY77" fmla="*/ 3684746 h 3684746"/>
                <a:gd name="connsiteX78" fmla="*/ 4310645 w 4864634"/>
                <a:gd name="connsiteY78" fmla="*/ 3684746 h 3684746"/>
                <a:gd name="connsiteX79" fmla="*/ 4367963 w 4864634"/>
                <a:gd name="connsiteY79" fmla="*/ 3627428 h 3684746"/>
                <a:gd name="connsiteX80" fmla="*/ 4425281 w 4864634"/>
                <a:gd name="connsiteY80" fmla="*/ 3684746 h 3684746"/>
                <a:gd name="connsiteX81" fmla="*/ 4487133 w 4864634"/>
                <a:gd name="connsiteY81" fmla="*/ 3684746 h 3684746"/>
                <a:gd name="connsiteX82" fmla="*/ 4544451 w 4864634"/>
                <a:gd name="connsiteY82" fmla="*/ 3627428 h 3684746"/>
                <a:gd name="connsiteX83" fmla="*/ 4601769 w 4864634"/>
                <a:gd name="connsiteY83" fmla="*/ 3684746 h 3684746"/>
                <a:gd name="connsiteX84" fmla="*/ 4663621 w 4864634"/>
                <a:gd name="connsiteY84" fmla="*/ 3684746 h 3684746"/>
                <a:gd name="connsiteX85" fmla="*/ 4720939 w 4864634"/>
                <a:gd name="connsiteY85" fmla="*/ 3627428 h 3684746"/>
                <a:gd name="connsiteX86" fmla="*/ 4778257 w 4864634"/>
                <a:gd name="connsiteY86" fmla="*/ 3684746 h 3684746"/>
                <a:gd name="connsiteX87" fmla="*/ 4858011 w 4864634"/>
                <a:gd name="connsiteY87" fmla="*/ 3684746 h 3684746"/>
                <a:gd name="connsiteX88" fmla="*/ 4805503 w 4864634"/>
                <a:gd name="connsiteY88" fmla="*/ 0 h 368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864634" h="3684746">
                  <a:moveTo>
                    <a:pt x="4805503" y="0"/>
                  </a:moveTo>
                  <a:lnTo>
                    <a:pt x="2432317" y="0"/>
                  </a:lnTo>
                  <a:lnTo>
                    <a:pt x="59131" y="0"/>
                  </a:lnTo>
                  <a:cubicBezTo>
                    <a:pt x="16228" y="1234599"/>
                    <a:pt x="-13974" y="2450147"/>
                    <a:pt x="6623" y="3684746"/>
                  </a:cubicBezTo>
                  <a:lnTo>
                    <a:pt x="86377" y="3684746"/>
                  </a:lnTo>
                  <a:cubicBezTo>
                    <a:pt x="86377" y="3653090"/>
                    <a:pt x="112039" y="3627428"/>
                    <a:pt x="143695" y="3627428"/>
                  </a:cubicBezTo>
                  <a:cubicBezTo>
                    <a:pt x="175351" y="3627428"/>
                    <a:pt x="201013" y="3653090"/>
                    <a:pt x="201013" y="3684746"/>
                  </a:cubicBezTo>
                  <a:lnTo>
                    <a:pt x="262865" y="3684746"/>
                  </a:lnTo>
                  <a:cubicBezTo>
                    <a:pt x="262865" y="3653090"/>
                    <a:pt x="288527" y="3627428"/>
                    <a:pt x="320183" y="3627428"/>
                  </a:cubicBezTo>
                  <a:cubicBezTo>
                    <a:pt x="351839" y="3627428"/>
                    <a:pt x="377501" y="3653090"/>
                    <a:pt x="377501" y="3684746"/>
                  </a:cubicBezTo>
                  <a:lnTo>
                    <a:pt x="439353" y="3684746"/>
                  </a:lnTo>
                  <a:cubicBezTo>
                    <a:pt x="439353" y="3653090"/>
                    <a:pt x="465015" y="3627428"/>
                    <a:pt x="496671" y="3627428"/>
                  </a:cubicBezTo>
                  <a:cubicBezTo>
                    <a:pt x="528327" y="3627428"/>
                    <a:pt x="553989" y="3653090"/>
                    <a:pt x="553989" y="3684746"/>
                  </a:cubicBezTo>
                  <a:lnTo>
                    <a:pt x="615841" y="3684746"/>
                  </a:lnTo>
                  <a:cubicBezTo>
                    <a:pt x="615841" y="3653090"/>
                    <a:pt x="641503" y="3627428"/>
                    <a:pt x="673159" y="3627428"/>
                  </a:cubicBezTo>
                  <a:cubicBezTo>
                    <a:pt x="704815" y="3627428"/>
                    <a:pt x="730477" y="3653090"/>
                    <a:pt x="730477" y="3684746"/>
                  </a:cubicBezTo>
                  <a:lnTo>
                    <a:pt x="792329" y="3684746"/>
                  </a:lnTo>
                  <a:cubicBezTo>
                    <a:pt x="792329" y="3653090"/>
                    <a:pt x="817991" y="3627428"/>
                    <a:pt x="849647" y="3627428"/>
                  </a:cubicBezTo>
                  <a:cubicBezTo>
                    <a:pt x="881303" y="3627428"/>
                    <a:pt x="906965" y="3653090"/>
                    <a:pt x="906965" y="3684746"/>
                  </a:cubicBezTo>
                  <a:lnTo>
                    <a:pt x="968817" y="3684746"/>
                  </a:lnTo>
                  <a:cubicBezTo>
                    <a:pt x="968817" y="3653090"/>
                    <a:pt x="994479" y="3627428"/>
                    <a:pt x="1026135" y="3627428"/>
                  </a:cubicBezTo>
                  <a:cubicBezTo>
                    <a:pt x="1057791" y="3627428"/>
                    <a:pt x="1083453" y="3653090"/>
                    <a:pt x="1083453" y="3684746"/>
                  </a:cubicBezTo>
                  <a:lnTo>
                    <a:pt x="1145305" y="3684746"/>
                  </a:lnTo>
                  <a:cubicBezTo>
                    <a:pt x="1145305" y="3653090"/>
                    <a:pt x="1170967" y="3627428"/>
                    <a:pt x="1202623" y="3627428"/>
                  </a:cubicBezTo>
                  <a:cubicBezTo>
                    <a:pt x="1234279" y="3627428"/>
                    <a:pt x="1259941" y="3653090"/>
                    <a:pt x="1259941" y="3684746"/>
                  </a:cubicBezTo>
                  <a:lnTo>
                    <a:pt x="1321793" y="3684746"/>
                  </a:lnTo>
                  <a:cubicBezTo>
                    <a:pt x="1321793" y="3653090"/>
                    <a:pt x="1347455" y="3627428"/>
                    <a:pt x="1379111" y="3627428"/>
                  </a:cubicBezTo>
                  <a:cubicBezTo>
                    <a:pt x="1410767" y="3627428"/>
                    <a:pt x="1436429" y="3653090"/>
                    <a:pt x="1436429" y="3684746"/>
                  </a:cubicBezTo>
                  <a:lnTo>
                    <a:pt x="1498281" y="3684746"/>
                  </a:lnTo>
                  <a:cubicBezTo>
                    <a:pt x="1498281" y="3653090"/>
                    <a:pt x="1523943" y="3627428"/>
                    <a:pt x="1555599" y="3627428"/>
                  </a:cubicBezTo>
                  <a:cubicBezTo>
                    <a:pt x="1587255" y="3627428"/>
                    <a:pt x="1612917" y="3653090"/>
                    <a:pt x="1612917" y="3684746"/>
                  </a:cubicBezTo>
                  <a:lnTo>
                    <a:pt x="1674769" y="3684746"/>
                  </a:lnTo>
                  <a:cubicBezTo>
                    <a:pt x="1674769" y="3653090"/>
                    <a:pt x="1700431" y="3627428"/>
                    <a:pt x="1732087" y="3627428"/>
                  </a:cubicBezTo>
                  <a:cubicBezTo>
                    <a:pt x="1763743" y="3627428"/>
                    <a:pt x="1789405" y="3653090"/>
                    <a:pt x="1789405" y="3684746"/>
                  </a:cubicBezTo>
                  <a:lnTo>
                    <a:pt x="1851257" y="3684746"/>
                  </a:lnTo>
                  <a:cubicBezTo>
                    <a:pt x="1851257" y="3653090"/>
                    <a:pt x="1876919" y="3627428"/>
                    <a:pt x="1908575" y="3627428"/>
                  </a:cubicBezTo>
                  <a:cubicBezTo>
                    <a:pt x="1940231" y="3627428"/>
                    <a:pt x="1965893" y="3653090"/>
                    <a:pt x="1965893" y="3684746"/>
                  </a:cubicBezTo>
                  <a:lnTo>
                    <a:pt x="2027745" y="3684746"/>
                  </a:lnTo>
                  <a:cubicBezTo>
                    <a:pt x="2027745" y="3653090"/>
                    <a:pt x="2053407" y="3627428"/>
                    <a:pt x="2085063" y="3627428"/>
                  </a:cubicBezTo>
                  <a:cubicBezTo>
                    <a:pt x="2116719" y="3627428"/>
                    <a:pt x="2142381" y="3653090"/>
                    <a:pt x="2142381" y="3684746"/>
                  </a:cubicBezTo>
                  <a:lnTo>
                    <a:pt x="2204233" y="3684746"/>
                  </a:lnTo>
                  <a:cubicBezTo>
                    <a:pt x="2204233" y="3653090"/>
                    <a:pt x="2229895" y="3627428"/>
                    <a:pt x="2261551" y="3627428"/>
                  </a:cubicBezTo>
                  <a:cubicBezTo>
                    <a:pt x="2293207" y="3627428"/>
                    <a:pt x="2318869" y="3653090"/>
                    <a:pt x="2318869" y="3684746"/>
                  </a:cubicBezTo>
                  <a:lnTo>
                    <a:pt x="2380721" y="3684746"/>
                  </a:lnTo>
                  <a:cubicBezTo>
                    <a:pt x="2380721" y="3661004"/>
                    <a:pt x="2395156" y="3640634"/>
                    <a:pt x="2415728" y="3631932"/>
                  </a:cubicBezTo>
                  <a:lnTo>
                    <a:pt x="2432317" y="3628583"/>
                  </a:lnTo>
                  <a:lnTo>
                    <a:pt x="2448906" y="3631932"/>
                  </a:lnTo>
                  <a:cubicBezTo>
                    <a:pt x="2469478" y="3640634"/>
                    <a:pt x="2483913" y="3661004"/>
                    <a:pt x="2483913" y="3684746"/>
                  </a:cubicBezTo>
                  <a:lnTo>
                    <a:pt x="2545765" y="3684746"/>
                  </a:lnTo>
                  <a:cubicBezTo>
                    <a:pt x="2545765" y="3653090"/>
                    <a:pt x="2571427" y="3627428"/>
                    <a:pt x="2603083" y="3627428"/>
                  </a:cubicBezTo>
                  <a:cubicBezTo>
                    <a:pt x="2634739" y="3627428"/>
                    <a:pt x="2660401" y="3653090"/>
                    <a:pt x="2660401" y="3684746"/>
                  </a:cubicBezTo>
                  <a:lnTo>
                    <a:pt x="2722253" y="3684746"/>
                  </a:lnTo>
                  <a:cubicBezTo>
                    <a:pt x="2722253" y="3653090"/>
                    <a:pt x="2747915" y="3627428"/>
                    <a:pt x="2779571" y="3627428"/>
                  </a:cubicBezTo>
                  <a:cubicBezTo>
                    <a:pt x="2811227" y="3627428"/>
                    <a:pt x="2836889" y="3653090"/>
                    <a:pt x="2836889" y="3684746"/>
                  </a:cubicBezTo>
                  <a:lnTo>
                    <a:pt x="2898741" y="3684746"/>
                  </a:lnTo>
                  <a:cubicBezTo>
                    <a:pt x="2898741" y="3653090"/>
                    <a:pt x="2924403" y="3627428"/>
                    <a:pt x="2956059" y="3627428"/>
                  </a:cubicBezTo>
                  <a:cubicBezTo>
                    <a:pt x="2987715" y="3627428"/>
                    <a:pt x="3013377" y="3653090"/>
                    <a:pt x="3013377" y="3684746"/>
                  </a:cubicBezTo>
                  <a:lnTo>
                    <a:pt x="3075229" y="3684746"/>
                  </a:lnTo>
                  <a:cubicBezTo>
                    <a:pt x="3075229" y="3653090"/>
                    <a:pt x="3100891" y="3627428"/>
                    <a:pt x="3132547" y="3627428"/>
                  </a:cubicBezTo>
                  <a:cubicBezTo>
                    <a:pt x="3164203" y="3627428"/>
                    <a:pt x="3189865" y="3653090"/>
                    <a:pt x="3189865" y="3684746"/>
                  </a:cubicBezTo>
                  <a:lnTo>
                    <a:pt x="3251717" y="3684746"/>
                  </a:lnTo>
                  <a:cubicBezTo>
                    <a:pt x="3251717" y="3653090"/>
                    <a:pt x="3277379" y="3627428"/>
                    <a:pt x="3309035" y="3627428"/>
                  </a:cubicBezTo>
                  <a:cubicBezTo>
                    <a:pt x="3340691" y="3627428"/>
                    <a:pt x="3366353" y="3653090"/>
                    <a:pt x="3366353" y="3684746"/>
                  </a:cubicBezTo>
                  <a:lnTo>
                    <a:pt x="3428205" y="3684746"/>
                  </a:lnTo>
                  <a:cubicBezTo>
                    <a:pt x="3428205" y="3653090"/>
                    <a:pt x="3453867" y="3627428"/>
                    <a:pt x="3485523" y="3627428"/>
                  </a:cubicBezTo>
                  <a:cubicBezTo>
                    <a:pt x="3517179" y="3627428"/>
                    <a:pt x="3542841" y="3653090"/>
                    <a:pt x="3542841" y="3684746"/>
                  </a:cubicBezTo>
                  <a:lnTo>
                    <a:pt x="3604693" y="3684746"/>
                  </a:lnTo>
                  <a:cubicBezTo>
                    <a:pt x="3604693" y="3653090"/>
                    <a:pt x="3630355" y="3627428"/>
                    <a:pt x="3662011" y="3627428"/>
                  </a:cubicBezTo>
                  <a:cubicBezTo>
                    <a:pt x="3693667" y="3627428"/>
                    <a:pt x="3719329" y="3653090"/>
                    <a:pt x="3719329" y="3684746"/>
                  </a:cubicBezTo>
                  <a:lnTo>
                    <a:pt x="3781181" y="3684746"/>
                  </a:lnTo>
                  <a:cubicBezTo>
                    <a:pt x="3781181" y="3653090"/>
                    <a:pt x="3806843" y="3627428"/>
                    <a:pt x="3838499" y="3627428"/>
                  </a:cubicBezTo>
                  <a:cubicBezTo>
                    <a:pt x="3870155" y="3627428"/>
                    <a:pt x="3895817" y="3653090"/>
                    <a:pt x="3895817" y="3684746"/>
                  </a:cubicBezTo>
                  <a:lnTo>
                    <a:pt x="3957669" y="3684746"/>
                  </a:lnTo>
                  <a:cubicBezTo>
                    <a:pt x="3957669" y="3653090"/>
                    <a:pt x="3983331" y="3627428"/>
                    <a:pt x="4014987" y="3627428"/>
                  </a:cubicBezTo>
                  <a:cubicBezTo>
                    <a:pt x="4046643" y="3627428"/>
                    <a:pt x="4072305" y="3653090"/>
                    <a:pt x="4072305" y="3684746"/>
                  </a:cubicBezTo>
                  <a:lnTo>
                    <a:pt x="4134157" y="3684746"/>
                  </a:lnTo>
                  <a:cubicBezTo>
                    <a:pt x="4134157" y="3653090"/>
                    <a:pt x="4159819" y="3627428"/>
                    <a:pt x="4191475" y="3627428"/>
                  </a:cubicBezTo>
                  <a:cubicBezTo>
                    <a:pt x="4223131" y="3627428"/>
                    <a:pt x="4248793" y="3653090"/>
                    <a:pt x="4248793" y="3684746"/>
                  </a:cubicBezTo>
                  <a:lnTo>
                    <a:pt x="4310645" y="3684746"/>
                  </a:lnTo>
                  <a:cubicBezTo>
                    <a:pt x="4310645" y="3653090"/>
                    <a:pt x="4336307" y="3627428"/>
                    <a:pt x="4367963" y="3627428"/>
                  </a:cubicBezTo>
                  <a:cubicBezTo>
                    <a:pt x="4399619" y="3627428"/>
                    <a:pt x="4425281" y="3653090"/>
                    <a:pt x="4425281" y="3684746"/>
                  </a:cubicBezTo>
                  <a:lnTo>
                    <a:pt x="4487133" y="3684746"/>
                  </a:lnTo>
                  <a:cubicBezTo>
                    <a:pt x="4487133" y="3653090"/>
                    <a:pt x="4512795" y="3627428"/>
                    <a:pt x="4544451" y="3627428"/>
                  </a:cubicBezTo>
                  <a:cubicBezTo>
                    <a:pt x="4576107" y="3627428"/>
                    <a:pt x="4601769" y="3653090"/>
                    <a:pt x="4601769" y="3684746"/>
                  </a:cubicBezTo>
                  <a:lnTo>
                    <a:pt x="4663621" y="3684746"/>
                  </a:lnTo>
                  <a:cubicBezTo>
                    <a:pt x="4663621" y="3653090"/>
                    <a:pt x="4689283" y="3627428"/>
                    <a:pt x="4720939" y="3627428"/>
                  </a:cubicBezTo>
                  <a:cubicBezTo>
                    <a:pt x="4752595" y="3627428"/>
                    <a:pt x="4778257" y="3653090"/>
                    <a:pt x="4778257" y="3684746"/>
                  </a:cubicBezTo>
                  <a:lnTo>
                    <a:pt x="4858011" y="3684746"/>
                  </a:lnTo>
                  <a:cubicBezTo>
                    <a:pt x="4878608" y="2450147"/>
                    <a:pt x="4848406" y="1234599"/>
                    <a:pt x="4805503" y="0"/>
                  </a:cubicBezTo>
                  <a:close/>
                </a:path>
              </a:pathLst>
            </a:custGeom>
            <a:solidFill>
              <a:srgbClr val="5653F0"/>
            </a:solidFill>
            <a:ln>
              <a:noFill/>
            </a:ln>
            <a:effectLst>
              <a:outerShdw blurRad="101600" dist="76200" dir="81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6DFAB8A0-B128-410C-BD08-1698BB115211}"/>
                </a:ext>
              </a:extLst>
            </p:cNvPr>
            <p:cNvSpPr/>
            <p:nvPr/>
          </p:nvSpPr>
          <p:spPr>
            <a:xfrm flipH="1">
              <a:off x="10531207" y="7300922"/>
              <a:ext cx="4864634" cy="3684746"/>
            </a:xfrm>
            <a:custGeom>
              <a:avLst/>
              <a:gdLst>
                <a:gd name="connsiteX0" fmla="*/ 4805503 w 4864634"/>
                <a:gd name="connsiteY0" fmla="*/ 0 h 3684746"/>
                <a:gd name="connsiteX1" fmla="*/ 2432317 w 4864634"/>
                <a:gd name="connsiteY1" fmla="*/ 0 h 3684746"/>
                <a:gd name="connsiteX2" fmla="*/ 59131 w 4864634"/>
                <a:gd name="connsiteY2" fmla="*/ 0 h 3684746"/>
                <a:gd name="connsiteX3" fmla="*/ 6623 w 4864634"/>
                <a:gd name="connsiteY3" fmla="*/ 3684746 h 3684746"/>
                <a:gd name="connsiteX4" fmla="*/ 86377 w 4864634"/>
                <a:gd name="connsiteY4" fmla="*/ 3684746 h 3684746"/>
                <a:gd name="connsiteX5" fmla="*/ 143695 w 4864634"/>
                <a:gd name="connsiteY5" fmla="*/ 3627428 h 3684746"/>
                <a:gd name="connsiteX6" fmla="*/ 201013 w 4864634"/>
                <a:gd name="connsiteY6" fmla="*/ 3684746 h 3684746"/>
                <a:gd name="connsiteX7" fmla="*/ 262865 w 4864634"/>
                <a:gd name="connsiteY7" fmla="*/ 3684746 h 3684746"/>
                <a:gd name="connsiteX8" fmla="*/ 320183 w 4864634"/>
                <a:gd name="connsiteY8" fmla="*/ 3627428 h 3684746"/>
                <a:gd name="connsiteX9" fmla="*/ 377501 w 4864634"/>
                <a:gd name="connsiteY9" fmla="*/ 3684746 h 3684746"/>
                <a:gd name="connsiteX10" fmla="*/ 439353 w 4864634"/>
                <a:gd name="connsiteY10" fmla="*/ 3684746 h 3684746"/>
                <a:gd name="connsiteX11" fmla="*/ 496671 w 4864634"/>
                <a:gd name="connsiteY11" fmla="*/ 3627428 h 3684746"/>
                <a:gd name="connsiteX12" fmla="*/ 553989 w 4864634"/>
                <a:gd name="connsiteY12" fmla="*/ 3684746 h 3684746"/>
                <a:gd name="connsiteX13" fmla="*/ 615841 w 4864634"/>
                <a:gd name="connsiteY13" fmla="*/ 3684746 h 3684746"/>
                <a:gd name="connsiteX14" fmla="*/ 673159 w 4864634"/>
                <a:gd name="connsiteY14" fmla="*/ 3627428 h 3684746"/>
                <a:gd name="connsiteX15" fmla="*/ 730477 w 4864634"/>
                <a:gd name="connsiteY15" fmla="*/ 3684746 h 3684746"/>
                <a:gd name="connsiteX16" fmla="*/ 792329 w 4864634"/>
                <a:gd name="connsiteY16" fmla="*/ 3684746 h 3684746"/>
                <a:gd name="connsiteX17" fmla="*/ 849647 w 4864634"/>
                <a:gd name="connsiteY17" fmla="*/ 3627428 h 3684746"/>
                <a:gd name="connsiteX18" fmla="*/ 906965 w 4864634"/>
                <a:gd name="connsiteY18" fmla="*/ 3684746 h 3684746"/>
                <a:gd name="connsiteX19" fmla="*/ 968817 w 4864634"/>
                <a:gd name="connsiteY19" fmla="*/ 3684746 h 3684746"/>
                <a:gd name="connsiteX20" fmla="*/ 1026135 w 4864634"/>
                <a:gd name="connsiteY20" fmla="*/ 3627428 h 3684746"/>
                <a:gd name="connsiteX21" fmla="*/ 1083453 w 4864634"/>
                <a:gd name="connsiteY21" fmla="*/ 3684746 h 3684746"/>
                <a:gd name="connsiteX22" fmla="*/ 1145305 w 4864634"/>
                <a:gd name="connsiteY22" fmla="*/ 3684746 h 3684746"/>
                <a:gd name="connsiteX23" fmla="*/ 1202623 w 4864634"/>
                <a:gd name="connsiteY23" fmla="*/ 3627428 h 3684746"/>
                <a:gd name="connsiteX24" fmla="*/ 1259941 w 4864634"/>
                <a:gd name="connsiteY24" fmla="*/ 3684746 h 3684746"/>
                <a:gd name="connsiteX25" fmla="*/ 1321793 w 4864634"/>
                <a:gd name="connsiteY25" fmla="*/ 3684746 h 3684746"/>
                <a:gd name="connsiteX26" fmla="*/ 1379111 w 4864634"/>
                <a:gd name="connsiteY26" fmla="*/ 3627428 h 3684746"/>
                <a:gd name="connsiteX27" fmla="*/ 1436429 w 4864634"/>
                <a:gd name="connsiteY27" fmla="*/ 3684746 h 3684746"/>
                <a:gd name="connsiteX28" fmla="*/ 1498281 w 4864634"/>
                <a:gd name="connsiteY28" fmla="*/ 3684746 h 3684746"/>
                <a:gd name="connsiteX29" fmla="*/ 1555599 w 4864634"/>
                <a:gd name="connsiteY29" fmla="*/ 3627428 h 3684746"/>
                <a:gd name="connsiteX30" fmla="*/ 1612917 w 4864634"/>
                <a:gd name="connsiteY30" fmla="*/ 3684746 h 3684746"/>
                <a:gd name="connsiteX31" fmla="*/ 1674769 w 4864634"/>
                <a:gd name="connsiteY31" fmla="*/ 3684746 h 3684746"/>
                <a:gd name="connsiteX32" fmla="*/ 1732087 w 4864634"/>
                <a:gd name="connsiteY32" fmla="*/ 3627428 h 3684746"/>
                <a:gd name="connsiteX33" fmla="*/ 1789405 w 4864634"/>
                <a:gd name="connsiteY33" fmla="*/ 3684746 h 3684746"/>
                <a:gd name="connsiteX34" fmla="*/ 1851257 w 4864634"/>
                <a:gd name="connsiteY34" fmla="*/ 3684746 h 3684746"/>
                <a:gd name="connsiteX35" fmla="*/ 1908575 w 4864634"/>
                <a:gd name="connsiteY35" fmla="*/ 3627428 h 3684746"/>
                <a:gd name="connsiteX36" fmla="*/ 1965893 w 4864634"/>
                <a:gd name="connsiteY36" fmla="*/ 3684746 h 3684746"/>
                <a:gd name="connsiteX37" fmla="*/ 2027745 w 4864634"/>
                <a:gd name="connsiteY37" fmla="*/ 3684746 h 3684746"/>
                <a:gd name="connsiteX38" fmla="*/ 2085063 w 4864634"/>
                <a:gd name="connsiteY38" fmla="*/ 3627428 h 3684746"/>
                <a:gd name="connsiteX39" fmla="*/ 2142381 w 4864634"/>
                <a:gd name="connsiteY39" fmla="*/ 3684746 h 3684746"/>
                <a:gd name="connsiteX40" fmla="*/ 2204233 w 4864634"/>
                <a:gd name="connsiteY40" fmla="*/ 3684746 h 3684746"/>
                <a:gd name="connsiteX41" fmla="*/ 2261551 w 4864634"/>
                <a:gd name="connsiteY41" fmla="*/ 3627428 h 3684746"/>
                <a:gd name="connsiteX42" fmla="*/ 2318869 w 4864634"/>
                <a:gd name="connsiteY42" fmla="*/ 3684746 h 3684746"/>
                <a:gd name="connsiteX43" fmla="*/ 2380721 w 4864634"/>
                <a:gd name="connsiteY43" fmla="*/ 3684746 h 3684746"/>
                <a:gd name="connsiteX44" fmla="*/ 2415728 w 4864634"/>
                <a:gd name="connsiteY44" fmla="*/ 3631932 h 3684746"/>
                <a:gd name="connsiteX45" fmla="*/ 2432317 w 4864634"/>
                <a:gd name="connsiteY45" fmla="*/ 3628583 h 3684746"/>
                <a:gd name="connsiteX46" fmla="*/ 2448906 w 4864634"/>
                <a:gd name="connsiteY46" fmla="*/ 3631932 h 3684746"/>
                <a:gd name="connsiteX47" fmla="*/ 2483913 w 4864634"/>
                <a:gd name="connsiteY47" fmla="*/ 3684746 h 3684746"/>
                <a:gd name="connsiteX48" fmla="*/ 2545765 w 4864634"/>
                <a:gd name="connsiteY48" fmla="*/ 3684746 h 3684746"/>
                <a:gd name="connsiteX49" fmla="*/ 2603083 w 4864634"/>
                <a:gd name="connsiteY49" fmla="*/ 3627428 h 3684746"/>
                <a:gd name="connsiteX50" fmla="*/ 2660401 w 4864634"/>
                <a:gd name="connsiteY50" fmla="*/ 3684746 h 3684746"/>
                <a:gd name="connsiteX51" fmla="*/ 2722253 w 4864634"/>
                <a:gd name="connsiteY51" fmla="*/ 3684746 h 3684746"/>
                <a:gd name="connsiteX52" fmla="*/ 2779571 w 4864634"/>
                <a:gd name="connsiteY52" fmla="*/ 3627428 h 3684746"/>
                <a:gd name="connsiteX53" fmla="*/ 2836889 w 4864634"/>
                <a:gd name="connsiteY53" fmla="*/ 3684746 h 3684746"/>
                <a:gd name="connsiteX54" fmla="*/ 2898741 w 4864634"/>
                <a:gd name="connsiteY54" fmla="*/ 3684746 h 3684746"/>
                <a:gd name="connsiteX55" fmla="*/ 2956059 w 4864634"/>
                <a:gd name="connsiteY55" fmla="*/ 3627428 h 3684746"/>
                <a:gd name="connsiteX56" fmla="*/ 3013377 w 4864634"/>
                <a:gd name="connsiteY56" fmla="*/ 3684746 h 3684746"/>
                <a:gd name="connsiteX57" fmla="*/ 3075229 w 4864634"/>
                <a:gd name="connsiteY57" fmla="*/ 3684746 h 3684746"/>
                <a:gd name="connsiteX58" fmla="*/ 3132547 w 4864634"/>
                <a:gd name="connsiteY58" fmla="*/ 3627428 h 3684746"/>
                <a:gd name="connsiteX59" fmla="*/ 3189865 w 4864634"/>
                <a:gd name="connsiteY59" fmla="*/ 3684746 h 3684746"/>
                <a:gd name="connsiteX60" fmla="*/ 3251717 w 4864634"/>
                <a:gd name="connsiteY60" fmla="*/ 3684746 h 3684746"/>
                <a:gd name="connsiteX61" fmla="*/ 3309035 w 4864634"/>
                <a:gd name="connsiteY61" fmla="*/ 3627428 h 3684746"/>
                <a:gd name="connsiteX62" fmla="*/ 3366353 w 4864634"/>
                <a:gd name="connsiteY62" fmla="*/ 3684746 h 3684746"/>
                <a:gd name="connsiteX63" fmla="*/ 3428205 w 4864634"/>
                <a:gd name="connsiteY63" fmla="*/ 3684746 h 3684746"/>
                <a:gd name="connsiteX64" fmla="*/ 3485523 w 4864634"/>
                <a:gd name="connsiteY64" fmla="*/ 3627428 h 3684746"/>
                <a:gd name="connsiteX65" fmla="*/ 3542841 w 4864634"/>
                <a:gd name="connsiteY65" fmla="*/ 3684746 h 3684746"/>
                <a:gd name="connsiteX66" fmla="*/ 3604693 w 4864634"/>
                <a:gd name="connsiteY66" fmla="*/ 3684746 h 3684746"/>
                <a:gd name="connsiteX67" fmla="*/ 3662011 w 4864634"/>
                <a:gd name="connsiteY67" fmla="*/ 3627428 h 3684746"/>
                <a:gd name="connsiteX68" fmla="*/ 3719329 w 4864634"/>
                <a:gd name="connsiteY68" fmla="*/ 3684746 h 3684746"/>
                <a:gd name="connsiteX69" fmla="*/ 3781181 w 4864634"/>
                <a:gd name="connsiteY69" fmla="*/ 3684746 h 3684746"/>
                <a:gd name="connsiteX70" fmla="*/ 3838499 w 4864634"/>
                <a:gd name="connsiteY70" fmla="*/ 3627428 h 3684746"/>
                <a:gd name="connsiteX71" fmla="*/ 3895817 w 4864634"/>
                <a:gd name="connsiteY71" fmla="*/ 3684746 h 3684746"/>
                <a:gd name="connsiteX72" fmla="*/ 3957669 w 4864634"/>
                <a:gd name="connsiteY72" fmla="*/ 3684746 h 3684746"/>
                <a:gd name="connsiteX73" fmla="*/ 4014987 w 4864634"/>
                <a:gd name="connsiteY73" fmla="*/ 3627428 h 3684746"/>
                <a:gd name="connsiteX74" fmla="*/ 4072305 w 4864634"/>
                <a:gd name="connsiteY74" fmla="*/ 3684746 h 3684746"/>
                <a:gd name="connsiteX75" fmla="*/ 4134157 w 4864634"/>
                <a:gd name="connsiteY75" fmla="*/ 3684746 h 3684746"/>
                <a:gd name="connsiteX76" fmla="*/ 4191475 w 4864634"/>
                <a:gd name="connsiteY76" fmla="*/ 3627428 h 3684746"/>
                <a:gd name="connsiteX77" fmla="*/ 4248793 w 4864634"/>
                <a:gd name="connsiteY77" fmla="*/ 3684746 h 3684746"/>
                <a:gd name="connsiteX78" fmla="*/ 4310645 w 4864634"/>
                <a:gd name="connsiteY78" fmla="*/ 3684746 h 3684746"/>
                <a:gd name="connsiteX79" fmla="*/ 4367963 w 4864634"/>
                <a:gd name="connsiteY79" fmla="*/ 3627428 h 3684746"/>
                <a:gd name="connsiteX80" fmla="*/ 4425281 w 4864634"/>
                <a:gd name="connsiteY80" fmla="*/ 3684746 h 3684746"/>
                <a:gd name="connsiteX81" fmla="*/ 4487133 w 4864634"/>
                <a:gd name="connsiteY81" fmla="*/ 3684746 h 3684746"/>
                <a:gd name="connsiteX82" fmla="*/ 4544451 w 4864634"/>
                <a:gd name="connsiteY82" fmla="*/ 3627428 h 3684746"/>
                <a:gd name="connsiteX83" fmla="*/ 4601769 w 4864634"/>
                <a:gd name="connsiteY83" fmla="*/ 3684746 h 3684746"/>
                <a:gd name="connsiteX84" fmla="*/ 4663621 w 4864634"/>
                <a:gd name="connsiteY84" fmla="*/ 3684746 h 3684746"/>
                <a:gd name="connsiteX85" fmla="*/ 4720939 w 4864634"/>
                <a:gd name="connsiteY85" fmla="*/ 3627428 h 3684746"/>
                <a:gd name="connsiteX86" fmla="*/ 4778257 w 4864634"/>
                <a:gd name="connsiteY86" fmla="*/ 3684746 h 3684746"/>
                <a:gd name="connsiteX87" fmla="*/ 4858011 w 4864634"/>
                <a:gd name="connsiteY87" fmla="*/ 3684746 h 3684746"/>
                <a:gd name="connsiteX88" fmla="*/ 4805503 w 4864634"/>
                <a:gd name="connsiteY88" fmla="*/ 0 h 368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864634" h="3684746">
                  <a:moveTo>
                    <a:pt x="4805503" y="0"/>
                  </a:moveTo>
                  <a:lnTo>
                    <a:pt x="2432317" y="0"/>
                  </a:lnTo>
                  <a:lnTo>
                    <a:pt x="59131" y="0"/>
                  </a:lnTo>
                  <a:cubicBezTo>
                    <a:pt x="16228" y="1234599"/>
                    <a:pt x="-13974" y="2450147"/>
                    <a:pt x="6623" y="3684746"/>
                  </a:cubicBezTo>
                  <a:lnTo>
                    <a:pt x="86377" y="3684746"/>
                  </a:lnTo>
                  <a:cubicBezTo>
                    <a:pt x="86377" y="3653090"/>
                    <a:pt x="112039" y="3627428"/>
                    <a:pt x="143695" y="3627428"/>
                  </a:cubicBezTo>
                  <a:cubicBezTo>
                    <a:pt x="175351" y="3627428"/>
                    <a:pt x="201013" y="3653090"/>
                    <a:pt x="201013" y="3684746"/>
                  </a:cubicBezTo>
                  <a:lnTo>
                    <a:pt x="262865" y="3684746"/>
                  </a:lnTo>
                  <a:cubicBezTo>
                    <a:pt x="262865" y="3653090"/>
                    <a:pt x="288527" y="3627428"/>
                    <a:pt x="320183" y="3627428"/>
                  </a:cubicBezTo>
                  <a:cubicBezTo>
                    <a:pt x="351839" y="3627428"/>
                    <a:pt x="377501" y="3653090"/>
                    <a:pt x="377501" y="3684746"/>
                  </a:cubicBezTo>
                  <a:lnTo>
                    <a:pt x="439353" y="3684746"/>
                  </a:lnTo>
                  <a:cubicBezTo>
                    <a:pt x="439353" y="3653090"/>
                    <a:pt x="465015" y="3627428"/>
                    <a:pt x="496671" y="3627428"/>
                  </a:cubicBezTo>
                  <a:cubicBezTo>
                    <a:pt x="528327" y="3627428"/>
                    <a:pt x="553989" y="3653090"/>
                    <a:pt x="553989" y="3684746"/>
                  </a:cubicBezTo>
                  <a:lnTo>
                    <a:pt x="615841" y="3684746"/>
                  </a:lnTo>
                  <a:cubicBezTo>
                    <a:pt x="615841" y="3653090"/>
                    <a:pt x="641503" y="3627428"/>
                    <a:pt x="673159" y="3627428"/>
                  </a:cubicBezTo>
                  <a:cubicBezTo>
                    <a:pt x="704815" y="3627428"/>
                    <a:pt x="730477" y="3653090"/>
                    <a:pt x="730477" y="3684746"/>
                  </a:cubicBezTo>
                  <a:lnTo>
                    <a:pt x="792329" y="3684746"/>
                  </a:lnTo>
                  <a:cubicBezTo>
                    <a:pt x="792329" y="3653090"/>
                    <a:pt x="817991" y="3627428"/>
                    <a:pt x="849647" y="3627428"/>
                  </a:cubicBezTo>
                  <a:cubicBezTo>
                    <a:pt x="881303" y="3627428"/>
                    <a:pt x="906965" y="3653090"/>
                    <a:pt x="906965" y="3684746"/>
                  </a:cubicBezTo>
                  <a:lnTo>
                    <a:pt x="968817" y="3684746"/>
                  </a:lnTo>
                  <a:cubicBezTo>
                    <a:pt x="968817" y="3653090"/>
                    <a:pt x="994479" y="3627428"/>
                    <a:pt x="1026135" y="3627428"/>
                  </a:cubicBezTo>
                  <a:cubicBezTo>
                    <a:pt x="1057791" y="3627428"/>
                    <a:pt x="1083453" y="3653090"/>
                    <a:pt x="1083453" y="3684746"/>
                  </a:cubicBezTo>
                  <a:lnTo>
                    <a:pt x="1145305" y="3684746"/>
                  </a:lnTo>
                  <a:cubicBezTo>
                    <a:pt x="1145305" y="3653090"/>
                    <a:pt x="1170967" y="3627428"/>
                    <a:pt x="1202623" y="3627428"/>
                  </a:cubicBezTo>
                  <a:cubicBezTo>
                    <a:pt x="1234279" y="3627428"/>
                    <a:pt x="1259941" y="3653090"/>
                    <a:pt x="1259941" y="3684746"/>
                  </a:cubicBezTo>
                  <a:lnTo>
                    <a:pt x="1321793" y="3684746"/>
                  </a:lnTo>
                  <a:cubicBezTo>
                    <a:pt x="1321793" y="3653090"/>
                    <a:pt x="1347455" y="3627428"/>
                    <a:pt x="1379111" y="3627428"/>
                  </a:cubicBezTo>
                  <a:cubicBezTo>
                    <a:pt x="1410767" y="3627428"/>
                    <a:pt x="1436429" y="3653090"/>
                    <a:pt x="1436429" y="3684746"/>
                  </a:cubicBezTo>
                  <a:lnTo>
                    <a:pt x="1498281" y="3684746"/>
                  </a:lnTo>
                  <a:cubicBezTo>
                    <a:pt x="1498281" y="3653090"/>
                    <a:pt x="1523943" y="3627428"/>
                    <a:pt x="1555599" y="3627428"/>
                  </a:cubicBezTo>
                  <a:cubicBezTo>
                    <a:pt x="1587255" y="3627428"/>
                    <a:pt x="1612917" y="3653090"/>
                    <a:pt x="1612917" y="3684746"/>
                  </a:cubicBezTo>
                  <a:lnTo>
                    <a:pt x="1674769" y="3684746"/>
                  </a:lnTo>
                  <a:cubicBezTo>
                    <a:pt x="1674769" y="3653090"/>
                    <a:pt x="1700431" y="3627428"/>
                    <a:pt x="1732087" y="3627428"/>
                  </a:cubicBezTo>
                  <a:cubicBezTo>
                    <a:pt x="1763743" y="3627428"/>
                    <a:pt x="1789405" y="3653090"/>
                    <a:pt x="1789405" y="3684746"/>
                  </a:cubicBezTo>
                  <a:lnTo>
                    <a:pt x="1851257" y="3684746"/>
                  </a:lnTo>
                  <a:cubicBezTo>
                    <a:pt x="1851257" y="3653090"/>
                    <a:pt x="1876919" y="3627428"/>
                    <a:pt x="1908575" y="3627428"/>
                  </a:cubicBezTo>
                  <a:cubicBezTo>
                    <a:pt x="1940231" y="3627428"/>
                    <a:pt x="1965893" y="3653090"/>
                    <a:pt x="1965893" y="3684746"/>
                  </a:cubicBezTo>
                  <a:lnTo>
                    <a:pt x="2027745" y="3684746"/>
                  </a:lnTo>
                  <a:cubicBezTo>
                    <a:pt x="2027745" y="3653090"/>
                    <a:pt x="2053407" y="3627428"/>
                    <a:pt x="2085063" y="3627428"/>
                  </a:cubicBezTo>
                  <a:cubicBezTo>
                    <a:pt x="2116719" y="3627428"/>
                    <a:pt x="2142381" y="3653090"/>
                    <a:pt x="2142381" y="3684746"/>
                  </a:cubicBezTo>
                  <a:lnTo>
                    <a:pt x="2204233" y="3684746"/>
                  </a:lnTo>
                  <a:cubicBezTo>
                    <a:pt x="2204233" y="3653090"/>
                    <a:pt x="2229895" y="3627428"/>
                    <a:pt x="2261551" y="3627428"/>
                  </a:cubicBezTo>
                  <a:cubicBezTo>
                    <a:pt x="2293207" y="3627428"/>
                    <a:pt x="2318869" y="3653090"/>
                    <a:pt x="2318869" y="3684746"/>
                  </a:cubicBezTo>
                  <a:lnTo>
                    <a:pt x="2380721" y="3684746"/>
                  </a:lnTo>
                  <a:cubicBezTo>
                    <a:pt x="2380721" y="3661004"/>
                    <a:pt x="2395156" y="3640634"/>
                    <a:pt x="2415728" y="3631932"/>
                  </a:cubicBezTo>
                  <a:lnTo>
                    <a:pt x="2432317" y="3628583"/>
                  </a:lnTo>
                  <a:lnTo>
                    <a:pt x="2448906" y="3631932"/>
                  </a:lnTo>
                  <a:cubicBezTo>
                    <a:pt x="2469478" y="3640634"/>
                    <a:pt x="2483913" y="3661004"/>
                    <a:pt x="2483913" y="3684746"/>
                  </a:cubicBezTo>
                  <a:lnTo>
                    <a:pt x="2545765" y="3684746"/>
                  </a:lnTo>
                  <a:cubicBezTo>
                    <a:pt x="2545765" y="3653090"/>
                    <a:pt x="2571427" y="3627428"/>
                    <a:pt x="2603083" y="3627428"/>
                  </a:cubicBezTo>
                  <a:cubicBezTo>
                    <a:pt x="2634739" y="3627428"/>
                    <a:pt x="2660401" y="3653090"/>
                    <a:pt x="2660401" y="3684746"/>
                  </a:cubicBezTo>
                  <a:lnTo>
                    <a:pt x="2722253" y="3684746"/>
                  </a:lnTo>
                  <a:cubicBezTo>
                    <a:pt x="2722253" y="3653090"/>
                    <a:pt x="2747915" y="3627428"/>
                    <a:pt x="2779571" y="3627428"/>
                  </a:cubicBezTo>
                  <a:cubicBezTo>
                    <a:pt x="2811227" y="3627428"/>
                    <a:pt x="2836889" y="3653090"/>
                    <a:pt x="2836889" y="3684746"/>
                  </a:cubicBezTo>
                  <a:lnTo>
                    <a:pt x="2898741" y="3684746"/>
                  </a:lnTo>
                  <a:cubicBezTo>
                    <a:pt x="2898741" y="3653090"/>
                    <a:pt x="2924403" y="3627428"/>
                    <a:pt x="2956059" y="3627428"/>
                  </a:cubicBezTo>
                  <a:cubicBezTo>
                    <a:pt x="2987715" y="3627428"/>
                    <a:pt x="3013377" y="3653090"/>
                    <a:pt x="3013377" y="3684746"/>
                  </a:cubicBezTo>
                  <a:lnTo>
                    <a:pt x="3075229" y="3684746"/>
                  </a:lnTo>
                  <a:cubicBezTo>
                    <a:pt x="3075229" y="3653090"/>
                    <a:pt x="3100891" y="3627428"/>
                    <a:pt x="3132547" y="3627428"/>
                  </a:cubicBezTo>
                  <a:cubicBezTo>
                    <a:pt x="3164203" y="3627428"/>
                    <a:pt x="3189865" y="3653090"/>
                    <a:pt x="3189865" y="3684746"/>
                  </a:cubicBezTo>
                  <a:lnTo>
                    <a:pt x="3251717" y="3684746"/>
                  </a:lnTo>
                  <a:cubicBezTo>
                    <a:pt x="3251717" y="3653090"/>
                    <a:pt x="3277379" y="3627428"/>
                    <a:pt x="3309035" y="3627428"/>
                  </a:cubicBezTo>
                  <a:cubicBezTo>
                    <a:pt x="3340691" y="3627428"/>
                    <a:pt x="3366353" y="3653090"/>
                    <a:pt x="3366353" y="3684746"/>
                  </a:cubicBezTo>
                  <a:lnTo>
                    <a:pt x="3428205" y="3684746"/>
                  </a:lnTo>
                  <a:cubicBezTo>
                    <a:pt x="3428205" y="3653090"/>
                    <a:pt x="3453867" y="3627428"/>
                    <a:pt x="3485523" y="3627428"/>
                  </a:cubicBezTo>
                  <a:cubicBezTo>
                    <a:pt x="3517179" y="3627428"/>
                    <a:pt x="3542841" y="3653090"/>
                    <a:pt x="3542841" y="3684746"/>
                  </a:cubicBezTo>
                  <a:lnTo>
                    <a:pt x="3604693" y="3684746"/>
                  </a:lnTo>
                  <a:cubicBezTo>
                    <a:pt x="3604693" y="3653090"/>
                    <a:pt x="3630355" y="3627428"/>
                    <a:pt x="3662011" y="3627428"/>
                  </a:cubicBezTo>
                  <a:cubicBezTo>
                    <a:pt x="3693667" y="3627428"/>
                    <a:pt x="3719329" y="3653090"/>
                    <a:pt x="3719329" y="3684746"/>
                  </a:cubicBezTo>
                  <a:lnTo>
                    <a:pt x="3781181" y="3684746"/>
                  </a:lnTo>
                  <a:cubicBezTo>
                    <a:pt x="3781181" y="3653090"/>
                    <a:pt x="3806843" y="3627428"/>
                    <a:pt x="3838499" y="3627428"/>
                  </a:cubicBezTo>
                  <a:cubicBezTo>
                    <a:pt x="3870155" y="3627428"/>
                    <a:pt x="3895817" y="3653090"/>
                    <a:pt x="3895817" y="3684746"/>
                  </a:cubicBezTo>
                  <a:lnTo>
                    <a:pt x="3957669" y="3684746"/>
                  </a:lnTo>
                  <a:cubicBezTo>
                    <a:pt x="3957669" y="3653090"/>
                    <a:pt x="3983331" y="3627428"/>
                    <a:pt x="4014987" y="3627428"/>
                  </a:cubicBezTo>
                  <a:cubicBezTo>
                    <a:pt x="4046643" y="3627428"/>
                    <a:pt x="4072305" y="3653090"/>
                    <a:pt x="4072305" y="3684746"/>
                  </a:cubicBezTo>
                  <a:lnTo>
                    <a:pt x="4134157" y="3684746"/>
                  </a:lnTo>
                  <a:cubicBezTo>
                    <a:pt x="4134157" y="3653090"/>
                    <a:pt x="4159819" y="3627428"/>
                    <a:pt x="4191475" y="3627428"/>
                  </a:cubicBezTo>
                  <a:cubicBezTo>
                    <a:pt x="4223131" y="3627428"/>
                    <a:pt x="4248793" y="3653090"/>
                    <a:pt x="4248793" y="3684746"/>
                  </a:cubicBezTo>
                  <a:lnTo>
                    <a:pt x="4310645" y="3684746"/>
                  </a:lnTo>
                  <a:cubicBezTo>
                    <a:pt x="4310645" y="3653090"/>
                    <a:pt x="4336307" y="3627428"/>
                    <a:pt x="4367963" y="3627428"/>
                  </a:cubicBezTo>
                  <a:cubicBezTo>
                    <a:pt x="4399619" y="3627428"/>
                    <a:pt x="4425281" y="3653090"/>
                    <a:pt x="4425281" y="3684746"/>
                  </a:cubicBezTo>
                  <a:lnTo>
                    <a:pt x="4487133" y="3684746"/>
                  </a:lnTo>
                  <a:cubicBezTo>
                    <a:pt x="4487133" y="3653090"/>
                    <a:pt x="4512795" y="3627428"/>
                    <a:pt x="4544451" y="3627428"/>
                  </a:cubicBezTo>
                  <a:cubicBezTo>
                    <a:pt x="4576107" y="3627428"/>
                    <a:pt x="4601769" y="3653090"/>
                    <a:pt x="4601769" y="3684746"/>
                  </a:cubicBezTo>
                  <a:lnTo>
                    <a:pt x="4663621" y="3684746"/>
                  </a:lnTo>
                  <a:cubicBezTo>
                    <a:pt x="4663621" y="3653090"/>
                    <a:pt x="4689283" y="3627428"/>
                    <a:pt x="4720939" y="3627428"/>
                  </a:cubicBezTo>
                  <a:cubicBezTo>
                    <a:pt x="4752595" y="3627428"/>
                    <a:pt x="4778257" y="3653090"/>
                    <a:pt x="4778257" y="3684746"/>
                  </a:cubicBezTo>
                  <a:lnTo>
                    <a:pt x="4858011" y="3684746"/>
                  </a:lnTo>
                  <a:cubicBezTo>
                    <a:pt x="4878608" y="2450147"/>
                    <a:pt x="4848406" y="1234599"/>
                    <a:pt x="4805503" y="0"/>
                  </a:cubicBezTo>
                  <a:close/>
                </a:path>
              </a:pathLst>
            </a:custGeom>
            <a:gradFill>
              <a:gsLst>
                <a:gs pos="0">
                  <a:srgbClr val="030C9F">
                    <a:lumMod val="12000"/>
                    <a:lumOff val="88000"/>
                  </a:srgbClr>
                </a:gs>
                <a:gs pos="86000">
                  <a:schemeClr val="bg1"/>
                </a:gs>
                <a:gs pos="100000">
                  <a:srgbClr val="030C9F"/>
                </a:gs>
                <a:gs pos="99000">
                  <a:srgbClr val="94ADFE">
                    <a:lumMod val="70000"/>
                    <a:lumOff val="30000"/>
                  </a:srgb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9052D4-4FE4-416B-9827-ACF75E2556CC}"/>
              </a:ext>
            </a:extLst>
          </p:cNvPr>
          <p:cNvGrpSpPr/>
          <p:nvPr/>
        </p:nvGrpSpPr>
        <p:grpSpPr>
          <a:xfrm>
            <a:off x="1182725" y="2224552"/>
            <a:ext cx="4362754" cy="2593027"/>
            <a:chOff x="1238733" y="2168989"/>
            <a:chExt cx="4362754" cy="2593027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D1F23DEE-0684-411B-888A-133DCEDEFC23}"/>
                </a:ext>
              </a:extLst>
            </p:cNvPr>
            <p:cNvGrpSpPr/>
            <p:nvPr/>
          </p:nvGrpSpPr>
          <p:grpSpPr>
            <a:xfrm>
              <a:off x="1238733" y="3789104"/>
              <a:ext cx="4362754" cy="972912"/>
              <a:chOff x="1238733" y="3836729"/>
              <a:chExt cx="4362754" cy="972912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C9228FAD-979D-4219-B4CD-E79417603FF6}"/>
                  </a:ext>
                </a:extLst>
              </p:cNvPr>
              <p:cNvSpPr txBox="1"/>
              <p:nvPr/>
            </p:nvSpPr>
            <p:spPr>
              <a:xfrm>
                <a:off x="1238733" y="3836729"/>
                <a:ext cx="4145366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0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自带</a:t>
                </a:r>
                <a:r>
                  <a:rPr lang="en-US" altLang="zh-CN" sz="4000" dirty="0" err="1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WiFi</a:t>
                </a:r>
                <a:r>
                  <a:rPr lang="zh-CN" altLang="en-US" sz="40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无线投屏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="" xmlns:a16="http://schemas.microsoft.com/office/drawing/2014/main" id="{C0734708-0725-427D-92CD-D6ABF41E5901}"/>
                  </a:ext>
                </a:extLst>
              </p:cNvPr>
              <p:cNvSpPr txBox="1"/>
              <p:nvPr/>
            </p:nvSpPr>
            <p:spPr>
              <a:xfrm>
                <a:off x="1282448" y="4585972"/>
                <a:ext cx="125675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全设备无线投屏</a:t>
                </a:r>
                <a:endParaRPr lang="zh-CN" altLang="en-US" sz="14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="" xmlns:a16="http://schemas.microsoft.com/office/drawing/2014/main" id="{C98FABCC-B484-42E5-B21D-C5A3AF7E5111}"/>
                  </a:ext>
                </a:extLst>
              </p:cNvPr>
              <p:cNvSpPr txBox="1"/>
              <p:nvPr/>
            </p:nvSpPr>
            <p:spPr>
              <a:xfrm>
                <a:off x="2747867" y="4585972"/>
                <a:ext cx="125675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主流系统全兼容</a:t>
                </a:r>
                <a:endParaRPr lang="zh-CN" altLang="en-US" sz="14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="" xmlns:a16="http://schemas.microsoft.com/office/drawing/2014/main" id="{3B54C780-50A2-4DA2-964E-03EF78581C23}"/>
                  </a:ext>
                </a:extLst>
              </p:cNvPr>
              <p:cNvSpPr txBox="1"/>
              <p:nvPr/>
            </p:nvSpPr>
            <p:spPr>
              <a:xfrm>
                <a:off x="4213286" y="4585972"/>
                <a:ext cx="1388201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盘文件即插即投</a:t>
                </a:r>
                <a:endParaRPr lang="zh-CN" altLang="en-US" sz="14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620343C0-E4AB-4608-8C28-B6E518ADFA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43535" y="4577748"/>
                <a:ext cx="0" cy="23189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0436D676-34FA-45BC-9982-3BACD0EEDE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8953" y="4577748"/>
                <a:ext cx="0" cy="23189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861DF3D2-2DCD-4E09-98AE-DD7E9C691668}"/>
                </a:ext>
              </a:extLst>
            </p:cNvPr>
            <p:cNvGrpSpPr/>
            <p:nvPr/>
          </p:nvGrpSpPr>
          <p:grpSpPr>
            <a:xfrm>
              <a:off x="1238733" y="2168989"/>
              <a:ext cx="4327019" cy="977400"/>
              <a:chOff x="1238733" y="2168989"/>
              <a:chExt cx="4327019" cy="977400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F13BD5AD-5D01-4E94-BCA1-C50B783111F1}"/>
                  </a:ext>
                </a:extLst>
              </p:cNvPr>
              <p:cNvSpPr txBox="1"/>
              <p:nvPr/>
            </p:nvSpPr>
            <p:spPr>
              <a:xfrm>
                <a:off x="1238733" y="2168989"/>
                <a:ext cx="4065215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0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白天开会不拉窗帘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="" xmlns:a16="http://schemas.microsoft.com/office/drawing/2014/main" id="{82ED43AC-45C1-463D-85FE-03851C82FD82}"/>
                  </a:ext>
                </a:extLst>
              </p:cNvPr>
              <p:cNvSpPr txBox="1"/>
              <p:nvPr/>
            </p:nvSpPr>
            <p:spPr>
              <a:xfrm>
                <a:off x="1282448" y="2922720"/>
                <a:ext cx="133369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4000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流明高亮度</a:t>
                </a:r>
                <a:endParaRPr lang="zh-CN" altLang="en-US" sz="14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="" xmlns:a16="http://schemas.microsoft.com/office/drawing/2014/main" id="{FD7BC0C2-6A36-46CA-A538-7617511AC24E}"/>
                  </a:ext>
                </a:extLst>
              </p:cNvPr>
              <p:cNvSpPr txBox="1"/>
              <p:nvPr/>
            </p:nvSpPr>
            <p:spPr>
              <a:xfrm>
                <a:off x="2916750" y="2922720"/>
                <a:ext cx="140102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12000:1 </a:t>
                </a:r>
                <a:r>
                  <a:rPr lang="zh-CN" altLang="en-US" sz="14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高对比度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="" xmlns:a16="http://schemas.microsoft.com/office/drawing/2014/main" id="{09609BAA-E1B1-4731-A562-F8EE65203FE5}"/>
                  </a:ext>
                </a:extLst>
              </p:cNvPr>
              <p:cNvSpPr txBox="1"/>
              <p:nvPr/>
            </p:nvSpPr>
            <p:spPr>
              <a:xfrm>
                <a:off x="4618378" y="2922720"/>
                <a:ext cx="94737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1.3</a:t>
                </a:r>
                <a:r>
                  <a:rPr lang="zh-CN" altLang="en-US" sz="1400" dirty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倍大变焦</a:t>
                </a:r>
              </a:p>
            </p:txBody>
          </p:sp>
          <p:cxnSp>
            <p:nvCxnSpPr>
              <p:cNvPr id="88" name="直接连接符 87">
                <a:extLst>
                  <a:ext uri="{FF2B5EF4-FFF2-40B4-BE49-F238E27FC236}">
                    <a16:creationId xmlns="" xmlns:a16="http://schemas.microsoft.com/office/drawing/2014/main" id="{B46AECEE-3904-4C98-921F-B8321C591E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6448" y="2914496"/>
                <a:ext cx="0" cy="23189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360CD735-0F69-48DB-B93C-73227D6D95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8077" y="2914496"/>
                <a:ext cx="0" cy="23189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2" name="图片 101" descr="图片包含 游戏机, 画, 灯光&#10;&#10;描述已自动生成">
            <a:extLst>
              <a:ext uri="{FF2B5EF4-FFF2-40B4-BE49-F238E27FC236}">
                <a16:creationId xmlns="" xmlns:a16="http://schemas.microsoft.com/office/drawing/2014/main" id="{58C74033-1D81-4B6D-BFBD-2A0C2DE3D4C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4938" y="5470215"/>
            <a:ext cx="1522750" cy="592180"/>
          </a:xfrm>
          <a:prstGeom prst="rect">
            <a:avLst/>
          </a:prstGeom>
          <a:effectLst>
            <a:outerShdw blurRad="127000" dist="76200" dir="8100000" algn="tl" rotWithShape="0">
              <a:prstClr val="black">
                <a:alpha val="55000"/>
              </a:prstClr>
            </a:outerShdw>
          </a:effectLst>
        </p:spPr>
      </p:pic>
      <p:sp>
        <p:nvSpPr>
          <p:cNvPr id="91" name="PA-文本框 90">
            <a:extLst>
              <a:ext uri="{FF2B5EF4-FFF2-40B4-BE49-F238E27FC236}">
                <a16:creationId xmlns="" xmlns:a16="http://schemas.microsoft.com/office/drawing/2014/main" id="{23416772-EC2D-49D3-9CC0-5F4E5F34632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 rot="20236368">
            <a:off x="6264374" y="3523749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手书体" panose="02010800040101010101" pitchFamily="2" charset="-122"/>
                <a:ea typeface="手书体" panose="02010800040101010101" pitchFamily="2" charset="-122"/>
              </a:rPr>
              <a:t>买它！</a:t>
            </a:r>
          </a:p>
        </p:txBody>
      </p:sp>
      <p:sp>
        <p:nvSpPr>
          <p:cNvPr id="107" name="PA-任意多边形 106">
            <a:extLst>
              <a:ext uri="{FF2B5EF4-FFF2-40B4-BE49-F238E27FC236}">
                <a16:creationId xmlns="" xmlns:a16="http://schemas.microsoft.com/office/drawing/2014/main" id="{73C68D05-3140-4246-B34B-6F03A223279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21152654">
            <a:off x="6559063" y="3925957"/>
            <a:ext cx="503404" cy="265470"/>
          </a:xfrm>
          <a:custGeom>
            <a:avLst/>
            <a:gdLst>
              <a:gd name="connsiteX0" fmla="*/ 0 w 1119188"/>
              <a:gd name="connsiteY0" fmla="*/ 294480 h 590204"/>
              <a:gd name="connsiteX1" fmla="*/ 900113 w 1119188"/>
              <a:gd name="connsiteY1" fmla="*/ 8730 h 590204"/>
              <a:gd name="connsiteX2" fmla="*/ 47625 w 1119188"/>
              <a:gd name="connsiteY2" fmla="*/ 589755 h 590204"/>
              <a:gd name="connsiteX3" fmla="*/ 1119188 w 1119188"/>
              <a:gd name="connsiteY3" fmla="*/ 84930 h 59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88" h="590204">
                <a:moveTo>
                  <a:pt x="0" y="294480"/>
                </a:moveTo>
                <a:cubicBezTo>
                  <a:pt x="446088" y="126999"/>
                  <a:pt x="892176" y="-40482"/>
                  <a:pt x="900113" y="8730"/>
                </a:cubicBezTo>
                <a:cubicBezTo>
                  <a:pt x="908050" y="57942"/>
                  <a:pt x="11113" y="577055"/>
                  <a:pt x="47625" y="589755"/>
                </a:cubicBezTo>
                <a:cubicBezTo>
                  <a:pt x="84138" y="602455"/>
                  <a:pt x="601663" y="343692"/>
                  <a:pt x="1119188" y="84930"/>
                </a:cubicBezTo>
              </a:path>
            </a:pathLst>
          </a:custGeom>
          <a:noFill/>
          <a:ln w="6350">
            <a:gradFill flip="none" rotWithShape="1">
              <a:gsLst>
                <a:gs pos="61000">
                  <a:schemeClr val="bg1"/>
                </a:gs>
                <a:gs pos="3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="" xmlns:a16="http://schemas.microsoft.com/office/drawing/2014/main" id="{CEEAA4FD-7BA6-4DA1-9AF3-E6F17BCDA49F}"/>
              </a:ext>
            </a:extLst>
          </p:cNvPr>
          <p:cNvSpPr/>
          <p:nvPr/>
        </p:nvSpPr>
        <p:spPr>
          <a:xfrm>
            <a:off x="10742737" y="548478"/>
            <a:ext cx="921019" cy="264322"/>
          </a:xfrm>
          <a:custGeom>
            <a:avLst/>
            <a:gdLst>
              <a:gd name="connsiteX0" fmla="*/ 301085 w 4225004"/>
              <a:gd name="connsiteY0" fmla="*/ 589309 h 1212529"/>
              <a:gd name="connsiteX1" fmla="*/ 277940 w 4225004"/>
              <a:gd name="connsiteY1" fmla="*/ 590356 h 1212529"/>
              <a:gd name="connsiteX2" fmla="*/ 277940 w 4225004"/>
              <a:gd name="connsiteY2" fmla="*/ 762854 h 1212529"/>
              <a:gd name="connsiteX3" fmla="*/ 277940 w 4225004"/>
              <a:gd name="connsiteY3" fmla="*/ 790953 h 1212529"/>
              <a:gd name="connsiteX4" fmla="*/ 371761 w 4225004"/>
              <a:gd name="connsiteY4" fmla="*/ 790858 h 1212529"/>
              <a:gd name="connsiteX5" fmla="*/ 549783 w 4225004"/>
              <a:gd name="connsiteY5" fmla="*/ 787429 h 1212529"/>
              <a:gd name="connsiteX6" fmla="*/ 638366 w 4225004"/>
              <a:gd name="connsiteY6" fmla="*/ 695608 h 1212529"/>
              <a:gd name="connsiteX7" fmla="*/ 556260 w 4225004"/>
              <a:gd name="connsiteY7" fmla="*/ 592928 h 1212529"/>
              <a:gd name="connsiteX8" fmla="*/ 520065 w 4225004"/>
              <a:gd name="connsiteY8" fmla="*/ 589404 h 1212529"/>
              <a:gd name="connsiteX9" fmla="*/ 301085 w 4225004"/>
              <a:gd name="connsiteY9" fmla="*/ 589309 h 1212529"/>
              <a:gd name="connsiteX10" fmla="*/ 287369 w 4225004"/>
              <a:gd name="connsiteY10" fmla="*/ 252124 h 1212529"/>
              <a:gd name="connsiteX11" fmla="*/ 279083 w 4225004"/>
              <a:gd name="connsiteY11" fmla="*/ 255076 h 1212529"/>
              <a:gd name="connsiteX12" fmla="*/ 279083 w 4225004"/>
              <a:gd name="connsiteY12" fmla="*/ 401380 h 1212529"/>
              <a:gd name="connsiteX13" fmla="*/ 295466 w 4225004"/>
              <a:gd name="connsiteY13" fmla="*/ 403095 h 1212529"/>
              <a:gd name="connsiteX14" fmla="*/ 505873 w 4225004"/>
              <a:gd name="connsiteY14" fmla="*/ 402714 h 1212529"/>
              <a:gd name="connsiteX15" fmla="*/ 569500 w 4225004"/>
              <a:gd name="connsiteY15" fmla="*/ 395284 h 1212529"/>
              <a:gd name="connsiteX16" fmla="*/ 617315 w 4225004"/>
              <a:gd name="connsiteY16" fmla="*/ 336515 h 1212529"/>
              <a:gd name="connsiteX17" fmla="*/ 577406 w 4225004"/>
              <a:gd name="connsiteY17" fmla="*/ 265459 h 1212529"/>
              <a:gd name="connsiteX18" fmla="*/ 536258 w 4225004"/>
              <a:gd name="connsiteY18" fmla="*/ 254695 h 1212529"/>
              <a:gd name="connsiteX19" fmla="*/ 287369 w 4225004"/>
              <a:gd name="connsiteY19" fmla="*/ 252124 h 1212529"/>
              <a:gd name="connsiteX20" fmla="*/ 3509295 w 4225004"/>
              <a:gd name="connsiteY20" fmla="*/ 251790 h 1212529"/>
              <a:gd name="connsiteX21" fmla="*/ 3348132 w 4225004"/>
              <a:gd name="connsiteY21" fmla="*/ 328990 h 1212529"/>
              <a:gd name="connsiteX22" fmla="*/ 3283172 w 4225004"/>
              <a:gd name="connsiteY22" fmla="*/ 535778 h 1212529"/>
              <a:gd name="connsiteX23" fmla="*/ 3344418 w 4225004"/>
              <a:gd name="connsiteY23" fmla="*/ 732564 h 1212529"/>
              <a:gd name="connsiteX24" fmla="*/ 3678745 w 4225004"/>
              <a:gd name="connsiteY24" fmla="*/ 719706 h 1212529"/>
              <a:gd name="connsiteX25" fmla="*/ 3671030 w 4225004"/>
              <a:gd name="connsiteY25" fmla="*/ 334038 h 1212529"/>
              <a:gd name="connsiteX26" fmla="*/ 3509295 w 4225004"/>
              <a:gd name="connsiteY26" fmla="*/ 251790 h 1212529"/>
              <a:gd name="connsiteX27" fmla="*/ 1424939 w 4225004"/>
              <a:gd name="connsiteY27" fmla="*/ 250219 h 1212529"/>
              <a:gd name="connsiteX28" fmla="*/ 1287684 w 4225004"/>
              <a:gd name="connsiteY28" fmla="*/ 397666 h 1212529"/>
              <a:gd name="connsiteX29" fmla="*/ 1620774 w 4225004"/>
              <a:gd name="connsiteY29" fmla="*/ 397666 h 1212529"/>
              <a:gd name="connsiteX30" fmla="*/ 1424939 w 4225004"/>
              <a:gd name="connsiteY30" fmla="*/ 250219 h 1212529"/>
              <a:gd name="connsiteX31" fmla="*/ 565214 w 4225004"/>
              <a:gd name="connsiteY31" fmla="*/ 10570 h 1212529"/>
              <a:gd name="connsiteX32" fmla="*/ 794957 w 4225004"/>
              <a:gd name="connsiteY32" fmla="*/ 60576 h 1212529"/>
              <a:gd name="connsiteX33" fmla="*/ 806672 w 4225004"/>
              <a:gd name="connsiteY33" fmla="*/ 465293 h 1212529"/>
              <a:gd name="connsiteX34" fmla="*/ 787527 w 4225004"/>
              <a:gd name="connsiteY34" fmla="*/ 477676 h 1212529"/>
              <a:gd name="connsiteX35" fmla="*/ 805910 w 4225004"/>
              <a:gd name="connsiteY35" fmla="*/ 489106 h 1212529"/>
              <a:gd name="connsiteX36" fmla="*/ 831247 w 4225004"/>
              <a:gd name="connsiteY36" fmla="*/ 946306 h 1212529"/>
              <a:gd name="connsiteX37" fmla="*/ 645414 w 4225004"/>
              <a:gd name="connsiteY37" fmla="*/ 1009266 h 1212529"/>
              <a:gd name="connsiteX38" fmla="*/ 5620 w 4225004"/>
              <a:gd name="connsiteY38" fmla="*/ 1010314 h 1212529"/>
              <a:gd name="connsiteX39" fmla="*/ 0 w 4225004"/>
              <a:gd name="connsiteY39" fmla="*/ 1008980 h 1212529"/>
              <a:gd name="connsiteX40" fmla="*/ 0 w 4225004"/>
              <a:gd name="connsiteY40" fmla="*/ 10665 h 1212529"/>
              <a:gd name="connsiteX41" fmla="*/ 22003 w 4225004"/>
              <a:gd name="connsiteY41" fmla="*/ 10665 h 1212529"/>
              <a:gd name="connsiteX42" fmla="*/ 565214 w 4225004"/>
              <a:gd name="connsiteY42" fmla="*/ 10570 h 1212529"/>
              <a:gd name="connsiteX43" fmla="*/ 2577863 w 4225004"/>
              <a:gd name="connsiteY43" fmla="*/ 9938 h 1212529"/>
              <a:gd name="connsiteX44" fmla="*/ 2918841 w 4225004"/>
              <a:gd name="connsiteY44" fmla="*/ 307940 h 1212529"/>
              <a:gd name="connsiteX45" fmla="*/ 2923985 w 4225004"/>
              <a:gd name="connsiteY45" fmla="*/ 389188 h 1212529"/>
              <a:gd name="connsiteX46" fmla="*/ 2924175 w 4225004"/>
              <a:gd name="connsiteY46" fmla="*/ 986120 h 1212529"/>
              <a:gd name="connsiteX47" fmla="*/ 2924175 w 4225004"/>
              <a:gd name="connsiteY47" fmla="*/ 1004980 h 1212529"/>
              <a:gd name="connsiteX48" fmla="*/ 2631853 w 4225004"/>
              <a:gd name="connsiteY48" fmla="*/ 1004980 h 1212529"/>
              <a:gd name="connsiteX49" fmla="*/ 2631853 w 4225004"/>
              <a:gd name="connsiteY49" fmla="*/ 980119 h 1212529"/>
              <a:gd name="connsiteX50" fmla="*/ 2631091 w 4225004"/>
              <a:gd name="connsiteY50" fmla="*/ 417573 h 1212529"/>
              <a:gd name="connsiteX51" fmla="*/ 2619090 w 4225004"/>
              <a:gd name="connsiteY51" fmla="*/ 339563 h 1212529"/>
              <a:gd name="connsiteX52" fmla="*/ 2404967 w 4225004"/>
              <a:gd name="connsiteY52" fmla="*/ 260125 h 1212529"/>
              <a:gd name="connsiteX53" fmla="*/ 2287810 w 4225004"/>
              <a:gd name="connsiteY53" fmla="*/ 394999 h 1212529"/>
              <a:gd name="connsiteX54" fmla="*/ 2284762 w 4225004"/>
              <a:gd name="connsiteY54" fmla="*/ 420049 h 1212529"/>
              <a:gd name="connsiteX55" fmla="*/ 2284667 w 4225004"/>
              <a:gd name="connsiteY55" fmla="*/ 976214 h 1212529"/>
              <a:gd name="connsiteX56" fmla="*/ 2284667 w 4225004"/>
              <a:gd name="connsiteY56" fmla="*/ 1005646 h 1212529"/>
              <a:gd name="connsiteX57" fmla="*/ 1993297 w 4225004"/>
              <a:gd name="connsiteY57" fmla="*/ 1005646 h 1212529"/>
              <a:gd name="connsiteX58" fmla="*/ 1993297 w 4225004"/>
              <a:gd name="connsiteY58" fmla="*/ 39811 h 1212529"/>
              <a:gd name="connsiteX59" fmla="*/ 2283619 w 4225004"/>
              <a:gd name="connsiteY59" fmla="*/ 39811 h 1212529"/>
              <a:gd name="connsiteX60" fmla="*/ 2283619 w 4225004"/>
              <a:gd name="connsiteY60" fmla="*/ 160112 h 1212529"/>
              <a:gd name="connsiteX61" fmla="*/ 2288858 w 4225004"/>
              <a:gd name="connsiteY61" fmla="*/ 162493 h 1212529"/>
              <a:gd name="connsiteX62" fmla="*/ 2310860 w 4225004"/>
              <a:gd name="connsiteY62" fmla="*/ 138586 h 1212529"/>
              <a:gd name="connsiteX63" fmla="*/ 2512886 w 4225004"/>
              <a:gd name="connsiteY63" fmla="*/ 16761 h 1212529"/>
              <a:gd name="connsiteX64" fmla="*/ 2577863 w 4225004"/>
              <a:gd name="connsiteY64" fmla="*/ 9938 h 1212529"/>
              <a:gd name="connsiteX65" fmla="*/ 1481212 w 4225004"/>
              <a:gd name="connsiteY65" fmla="*/ 6418 h 1212529"/>
              <a:gd name="connsiteX66" fmla="*/ 1705356 w 4225004"/>
              <a:gd name="connsiteY66" fmla="*/ 74864 h 1212529"/>
              <a:gd name="connsiteX67" fmla="*/ 1917382 w 4225004"/>
              <a:gd name="connsiteY67" fmla="*/ 416907 h 1212529"/>
              <a:gd name="connsiteX68" fmla="*/ 1929193 w 4225004"/>
              <a:gd name="connsiteY68" fmla="*/ 585023 h 1212529"/>
              <a:gd name="connsiteX69" fmla="*/ 1276826 w 4225004"/>
              <a:gd name="connsiteY69" fmla="*/ 585023 h 1212529"/>
              <a:gd name="connsiteX70" fmla="*/ 1407795 w 4225004"/>
              <a:gd name="connsiteY70" fmla="*/ 770379 h 1212529"/>
              <a:gd name="connsiteX71" fmla="*/ 1639538 w 4225004"/>
              <a:gd name="connsiteY71" fmla="*/ 798288 h 1212529"/>
              <a:gd name="connsiteX72" fmla="*/ 1887474 w 4225004"/>
              <a:gd name="connsiteY72" fmla="*/ 700656 h 1212529"/>
              <a:gd name="connsiteX73" fmla="*/ 1909286 w 4225004"/>
              <a:gd name="connsiteY73" fmla="*/ 685797 h 1212529"/>
              <a:gd name="connsiteX74" fmla="*/ 1910429 w 4225004"/>
              <a:gd name="connsiteY74" fmla="*/ 851532 h 1212529"/>
              <a:gd name="connsiteX75" fmla="*/ 1861661 w 4225004"/>
              <a:gd name="connsiteY75" fmla="*/ 939639 h 1212529"/>
              <a:gd name="connsiteX76" fmla="*/ 1578483 w 4225004"/>
              <a:gd name="connsiteY76" fmla="*/ 1029745 h 1212529"/>
              <a:gd name="connsiteX77" fmla="*/ 1254728 w 4225004"/>
              <a:gd name="connsiteY77" fmla="*/ 984025 h 1212529"/>
              <a:gd name="connsiteX78" fmla="*/ 982218 w 4225004"/>
              <a:gd name="connsiteY78" fmla="*/ 607216 h 1212529"/>
              <a:gd name="connsiteX79" fmla="*/ 1020603 w 4225004"/>
              <a:gd name="connsiteY79" fmla="*/ 287271 h 1212529"/>
              <a:gd name="connsiteX80" fmla="*/ 1400937 w 4225004"/>
              <a:gd name="connsiteY80" fmla="*/ 9618 h 1212529"/>
              <a:gd name="connsiteX81" fmla="*/ 1481212 w 4225004"/>
              <a:gd name="connsiteY81" fmla="*/ 6418 h 1212529"/>
              <a:gd name="connsiteX82" fmla="*/ 3477708 w 4225004"/>
              <a:gd name="connsiteY82" fmla="*/ 1574 h 1212529"/>
              <a:gd name="connsiteX83" fmla="*/ 3834860 w 4225004"/>
              <a:gd name="connsiteY83" fmla="*/ 94104 h 1212529"/>
              <a:gd name="connsiteX84" fmla="*/ 4039362 w 4225004"/>
              <a:gd name="connsiteY84" fmla="*/ 431193 h 1212529"/>
              <a:gd name="connsiteX85" fmla="*/ 4001452 w 4225004"/>
              <a:gd name="connsiteY85" fmla="*/ 740375 h 1212529"/>
              <a:gd name="connsiteX86" fmla="*/ 3769518 w 4225004"/>
              <a:gd name="connsiteY86" fmla="*/ 972404 h 1212529"/>
              <a:gd name="connsiteX87" fmla="*/ 3753707 w 4225004"/>
              <a:gd name="connsiteY87" fmla="*/ 980310 h 1212529"/>
              <a:gd name="connsiteX88" fmla="*/ 4225004 w 4225004"/>
              <a:gd name="connsiteY88" fmla="*/ 856008 h 1212529"/>
              <a:gd name="connsiteX89" fmla="*/ 4225004 w 4225004"/>
              <a:gd name="connsiteY89" fmla="*/ 877440 h 1212529"/>
              <a:gd name="connsiteX90" fmla="*/ 4220432 w 4225004"/>
              <a:gd name="connsiteY90" fmla="*/ 893251 h 1212529"/>
              <a:gd name="connsiteX91" fmla="*/ 4189666 w 4225004"/>
              <a:gd name="connsiteY91" fmla="*/ 1126709 h 1212529"/>
              <a:gd name="connsiteX92" fmla="*/ 4127468 w 4225004"/>
              <a:gd name="connsiteY92" fmla="*/ 1191860 h 1212529"/>
              <a:gd name="connsiteX93" fmla="*/ 4018883 w 4225004"/>
              <a:gd name="connsiteY93" fmla="*/ 1212529 h 1212529"/>
              <a:gd name="connsiteX94" fmla="*/ 3898392 w 4225004"/>
              <a:gd name="connsiteY94" fmla="*/ 1212434 h 1212529"/>
              <a:gd name="connsiteX95" fmla="*/ 3783520 w 4225004"/>
              <a:gd name="connsiteY95" fmla="*/ 1188717 h 1212529"/>
              <a:gd name="connsiteX96" fmla="*/ 3518725 w 4225004"/>
              <a:gd name="connsiteY96" fmla="*/ 1040412 h 1212529"/>
              <a:gd name="connsiteX97" fmla="*/ 3491960 w 4225004"/>
              <a:gd name="connsiteY97" fmla="*/ 1032030 h 1212529"/>
              <a:gd name="connsiteX98" fmla="*/ 3160109 w 4225004"/>
              <a:gd name="connsiteY98" fmla="*/ 915540 h 1212529"/>
              <a:gd name="connsiteX99" fmla="*/ 2983801 w 4225004"/>
              <a:gd name="connsiteY99" fmla="*/ 579212 h 1212529"/>
              <a:gd name="connsiteX100" fmla="*/ 3026283 w 4225004"/>
              <a:gd name="connsiteY100" fmla="*/ 289938 h 1212529"/>
              <a:gd name="connsiteX101" fmla="*/ 3351276 w 4225004"/>
              <a:gd name="connsiteY101" fmla="*/ 23047 h 1212529"/>
              <a:gd name="connsiteX102" fmla="*/ 3477708 w 4225004"/>
              <a:gd name="connsiteY102" fmla="*/ 1574 h 12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4225004" h="1212529">
                <a:moveTo>
                  <a:pt x="301085" y="589309"/>
                </a:moveTo>
                <a:cubicBezTo>
                  <a:pt x="294132" y="589309"/>
                  <a:pt x="287179" y="589880"/>
                  <a:pt x="277940" y="590356"/>
                </a:cubicBezTo>
                <a:cubicBezTo>
                  <a:pt x="277940" y="648745"/>
                  <a:pt x="277940" y="705799"/>
                  <a:pt x="277940" y="762854"/>
                </a:cubicBezTo>
                <a:cubicBezTo>
                  <a:pt x="277940" y="771331"/>
                  <a:pt x="277940" y="779713"/>
                  <a:pt x="277940" y="790953"/>
                </a:cubicBezTo>
                <a:cubicBezTo>
                  <a:pt x="311753" y="790953"/>
                  <a:pt x="341757" y="791239"/>
                  <a:pt x="371761" y="790858"/>
                </a:cubicBezTo>
                <a:cubicBezTo>
                  <a:pt x="431102" y="790096"/>
                  <a:pt x="490633" y="791524"/>
                  <a:pt x="549783" y="787429"/>
                </a:cubicBezTo>
                <a:cubicBezTo>
                  <a:pt x="605790" y="783523"/>
                  <a:pt x="636270" y="748757"/>
                  <a:pt x="638366" y="695608"/>
                </a:cubicBezTo>
                <a:cubicBezTo>
                  <a:pt x="640556" y="639410"/>
                  <a:pt x="612267" y="603787"/>
                  <a:pt x="556260" y="592928"/>
                </a:cubicBezTo>
                <a:cubicBezTo>
                  <a:pt x="544449" y="590642"/>
                  <a:pt x="532162" y="589499"/>
                  <a:pt x="520065" y="589404"/>
                </a:cubicBezTo>
                <a:cubicBezTo>
                  <a:pt x="447104" y="589118"/>
                  <a:pt x="374047" y="589213"/>
                  <a:pt x="301085" y="589309"/>
                </a:cubicBezTo>
                <a:close/>
                <a:moveTo>
                  <a:pt x="287369" y="252124"/>
                </a:moveTo>
                <a:cubicBezTo>
                  <a:pt x="284798" y="252124"/>
                  <a:pt x="282226" y="253933"/>
                  <a:pt x="279083" y="255076"/>
                </a:cubicBezTo>
                <a:cubicBezTo>
                  <a:pt x="279083" y="303273"/>
                  <a:pt x="279083" y="351088"/>
                  <a:pt x="279083" y="401380"/>
                </a:cubicBezTo>
                <a:cubicBezTo>
                  <a:pt x="285750" y="402047"/>
                  <a:pt x="290608" y="403000"/>
                  <a:pt x="295466" y="403095"/>
                </a:cubicBezTo>
                <a:cubicBezTo>
                  <a:pt x="365570" y="403190"/>
                  <a:pt x="435769" y="403571"/>
                  <a:pt x="505873" y="402714"/>
                </a:cubicBezTo>
                <a:cubicBezTo>
                  <a:pt x="527114" y="402428"/>
                  <a:pt x="548926" y="400428"/>
                  <a:pt x="569500" y="395284"/>
                </a:cubicBezTo>
                <a:cubicBezTo>
                  <a:pt x="599218" y="387855"/>
                  <a:pt x="615601" y="365471"/>
                  <a:pt x="617315" y="336515"/>
                </a:cubicBezTo>
                <a:cubicBezTo>
                  <a:pt x="619411" y="301177"/>
                  <a:pt x="607409" y="278317"/>
                  <a:pt x="577406" y="265459"/>
                </a:cubicBezTo>
                <a:cubicBezTo>
                  <a:pt x="564452" y="259934"/>
                  <a:pt x="550069" y="254981"/>
                  <a:pt x="536258" y="254695"/>
                </a:cubicBezTo>
                <a:cubicBezTo>
                  <a:pt x="453295" y="252981"/>
                  <a:pt x="370332" y="252695"/>
                  <a:pt x="287369" y="252124"/>
                </a:cubicBezTo>
                <a:close/>
                <a:moveTo>
                  <a:pt x="3509295" y="251790"/>
                </a:moveTo>
                <a:cubicBezTo>
                  <a:pt x="3446954" y="250837"/>
                  <a:pt x="3384708" y="276460"/>
                  <a:pt x="3348132" y="328990"/>
                </a:cubicBezTo>
                <a:cubicBezTo>
                  <a:pt x="3304412" y="391665"/>
                  <a:pt x="3283077" y="459959"/>
                  <a:pt x="3283172" y="535778"/>
                </a:cubicBezTo>
                <a:cubicBezTo>
                  <a:pt x="3283172" y="613692"/>
                  <a:pt x="3304032" y="680558"/>
                  <a:pt x="3344418" y="732564"/>
                </a:cubicBezTo>
                <a:cubicBezTo>
                  <a:pt x="3432333" y="845626"/>
                  <a:pt x="3600069" y="839149"/>
                  <a:pt x="3678745" y="719706"/>
                </a:cubicBezTo>
                <a:cubicBezTo>
                  <a:pt x="3750373" y="610930"/>
                  <a:pt x="3744563" y="441099"/>
                  <a:pt x="3671030" y="334038"/>
                </a:cubicBezTo>
                <a:cubicBezTo>
                  <a:pt x="3634073" y="280270"/>
                  <a:pt x="3571637" y="252742"/>
                  <a:pt x="3509295" y="251790"/>
                </a:cubicBezTo>
                <a:close/>
                <a:moveTo>
                  <a:pt x="1424939" y="250219"/>
                </a:moveTo>
                <a:cubicBezTo>
                  <a:pt x="1354264" y="259077"/>
                  <a:pt x="1283303" y="334992"/>
                  <a:pt x="1287684" y="397666"/>
                </a:cubicBezTo>
                <a:cubicBezTo>
                  <a:pt x="1398174" y="397666"/>
                  <a:pt x="1508569" y="397666"/>
                  <a:pt x="1620774" y="397666"/>
                </a:cubicBezTo>
                <a:cubicBezTo>
                  <a:pt x="1599819" y="295368"/>
                  <a:pt x="1522285" y="237932"/>
                  <a:pt x="1424939" y="250219"/>
                </a:cubicBezTo>
                <a:close/>
                <a:moveTo>
                  <a:pt x="565214" y="10570"/>
                </a:moveTo>
                <a:cubicBezTo>
                  <a:pt x="645509" y="10474"/>
                  <a:pt x="722471" y="21619"/>
                  <a:pt x="794957" y="60576"/>
                </a:cubicBezTo>
                <a:cubicBezTo>
                  <a:pt x="957358" y="147920"/>
                  <a:pt x="942594" y="381283"/>
                  <a:pt x="806672" y="465293"/>
                </a:cubicBezTo>
                <a:cubicBezTo>
                  <a:pt x="801243" y="468817"/>
                  <a:pt x="795814" y="472342"/>
                  <a:pt x="787527" y="477676"/>
                </a:cubicBezTo>
                <a:cubicBezTo>
                  <a:pt x="795338" y="482533"/>
                  <a:pt x="800386" y="486153"/>
                  <a:pt x="805910" y="489106"/>
                </a:cubicBezTo>
                <a:cubicBezTo>
                  <a:pt x="994505" y="591404"/>
                  <a:pt x="976408" y="837625"/>
                  <a:pt x="831247" y="946306"/>
                </a:cubicBezTo>
                <a:cubicBezTo>
                  <a:pt x="776002" y="987739"/>
                  <a:pt x="713042" y="1008694"/>
                  <a:pt x="645414" y="1009266"/>
                </a:cubicBezTo>
                <a:cubicBezTo>
                  <a:pt x="432149" y="1011076"/>
                  <a:pt x="218885" y="1010218"/>
                  <a:pt x="5620" y="1010314"/>
                </a:cubicBezTo>
                <a:cubicBezTo>
                  <a:pt x="4286" y="1010314"/>
                  <a:pt x="2858" y="1009742"/>
                  <a:pt x="0" y="1008980"/>
                </a:cubicBezTo>
                <a:cubicBezTo>
                  <a:pt x="0" y="677605"/>
                  <a:pt x="0" y="345850"/>
                  <a:pt x="0" y="10665"/>
                </a:cubicBezTo>
                <a:cubicBezTo>
                  <a:pt x="6953" y="10665"/>
                  <a:pt x="14478" y="10665"/>
                  <a:pt x="22003" y="10665"/>
                </a:cubicBezTo>
                <a:cubicBezTo>
                  <a:pt x="203073" y="10665"/>
                  <a:pt x="384143" y="10855"/>
                  <a:pt x="565214" y="10570"/>
                </a:cubicBezTo>
                <a:close/>
                <a:moveTo>
                  <a:pt x="2577863" y="9938"/>
                </a:moveTo>
                <a:cubicBezTo>
                  <a:pt x="2731370" y="6611"/>
                  <a:pt x="2891505" y="93247"/>
                  <a:pt x="2918841" y="307940"/>
                </a:cubicBezTo>
                <a:cubicBezTo>
                  <a:pt x="2922270" y="334801"/>
                  <a:pt x="2923890" y="362137"/>
                  <a:pt x="2923985" y="389188"/>
                </a:cubicBezTo>
                <a:cubicBezTo>
                  <a:pt x="2924366" y="588166"/>
                  <a:pt x="2924175" y="787143"/>
                  <a:pt x="2924175" y="986120"/>
                </a:cubicBezTo>
                <a:cubicBezTo>
                  <a:pt x="2924175" y="991835"/>
                  <a:pt x="2924175" y="997455"/>
                  <a:pt x="2924175" y="1004980"/>
                </a:cubicBezTo>
                <a:cubicBezTo>
                  <a:pt x="2826925" y="1004980"/>
                  <a:pt x="2730818" y="1004980"/>
                  <a:pt x="2631853" y="1004980"/>
                </a:cubicBezTo>
                <a:cubicBezTo>
                  <a:pt x="2631853" y="996693"/>
                  <a:pt x="2631853" y="988406"/>
                  <a:pt x="2631853" y="980119"/>
                </a:cubicBezTo>
                <a:cubicBezTo>
                  <a:pt x="2631758" y="792572"/>
                  <a:pt x="2632139" y="605120"/>
                  <a:pt x="2631091" y="417573"/>
                </a:cubicBezTo>
                <a:cubicBezTo>
                  <a:pt x="2630900" y="391474"/>
                  <a:pt x="2626614" y="364614"/>
                  <a:pt x="2619090" y="339563"/>
                </a:cubicBezTo>
                <a:cubicBezTo>
                  <a:pt x="2590324" y="242980"/>
                  <a:pt x="2490502" y="206213"/>
                  <a:pt x="2404967" y="260125"/>
                </a:cubicBezTo>
                <a:cubicBezTo>
                  <a:pt x="2352580" y="293081"/>
                  <a:pt x="2319528" y="343754"/>
                  <a:pt x="2287810" y="394999"/>
                </a:cubicBezTo>
                <a:cubicBezTo>
                  <a:pt x="2283810" y="401476"/>
                  <a:pt x="2284762" y="411572"/>
                  <a:pt x="2284762" y="420049"/>
                </a:cubicBezTo>
                <a:cubicBezTo>
                  <a:pt x="2284571" y="605406"/>
                  <a:pt x="2284667" y="790762"/>
                  <a:pt x="2284667" y="976214"/>
                </a:cubicBezTo>
                <a:cubicBezTo>
                  <a:pt x="2284667" y="985358"/>
                  <a:pt x="2284667" y="994597"/>
                  <a:pt x="2284667" y="1005646"/>
                </a:cubicBezTo>
                <a:cubicBezTo>
                  <a:pt x="2185702" y="1005646"/>
                  <a:pt x="2090071" y="1005646"/>
                  <a:pt x="1993297" y="1005646"/>
                </a:cubicBezTo>
                <a:cubicBezTo>
                  <a:pt x="1993297" y="683511"/>
                  <a:pt x="1993297" y="362518"/>
                  <a:pt x="1993297" y="39811"/>
                </a:cubicBezTo>
                <a:cubicBezTo>
                  <a:pt x="2089690" y="39811"/>
                  <a:pt x="2185226" y="39811"/>
                  <a:pt x="2283619" y="39811"/>
                </a:cubicBezTo>
                <a:cubicBezTo>
                  <a:pt x="2283619" y="79531"/>
                  <a:pt x="2283619" y="119821"/>
                  <a:pt x="2283619" y="160112"/>
                </a:cubicBezTo>
                <a:cubicBezTo>
                  <a:pt x="2285333" y="160874"/>
                  <a:pt x="2287143" y="161731"/>
                  <a:pt x="2288858" y="162493"/>
                </a:cubicBezTo>
                <a:cubicBezTo>
                  <a:pt x="2296192" y="154492"/>
                  <a:pt x="2303526" y="146587"/>
                  <a:pt x="2310860" y="138586"/>
                </a:cubicBezTo>
                <a:cubicBezTo>
                  <a:pt x="2366391" y="78388"/>
                  <a:pt x="2430399" y="32382"/>
                  <a:pt x="2512886" y="16761"/>
                </a:cubicBezTo>
                <a:cubicBezTo>
                  <a:pt x="2534139" y="12725"/>
                  <a:pt x="2555933" y="10413"/>
                  <a:pt x="2577863" y="9938"/>
                </a:cubicBezTo>
                <a:close/>
                <a:moveTo>
                  <a:pt x="1481212" y="6418"/>
                </a:moveTo>
                <a:cubicBezTo>
                  <a:pt x="1560266" y="9409"/>
                  <a:pt x="1635490" y="31287"/>
                  <a:pt x="1705356" y="74864"/>
                </a:cubicBezTo>
                <a:cubicBezTo>
                  <a:pt x="1831752" y="153731"/>
                  <a:pt x="1896141" y="272984"/>
                  <a:pt x="1917382" y="416907"/>
                </a:cubicBezTo>
                <a:cubicBezTo>
                  <a:pt x="1925288" y="471104"/>
                  <a:pt x="1925288" y="526254"/>
                  <a:pt x="1929193" y="585023"/>
                </a:cubicBezTo>
                <a:cubicBezTo>
                  <a:pt x="1707642" y="585023"/>
                  <a:pt x="1493234" y="585023"/>
                  <a:pt x="1276826" y="585023"/>
                </a:cubicBezTo>
                <a:cubicBezTo>
                  <a:pt x="1289494" y="670938"/>
                  <a:pt x="1328928" y="734851"/>
                  <a:pt x="1407795" y="770379"/>
                </a:cubicBezTo>
                <a:cubicBezTo>
                  <a:pt x="1481994" y="803812"/>
                  <a:pt x="1560576" y="803622"/>
                  <a:pt x="1639538" y="798288"/>
                </a:cubicBezTo>
                <a:cubicBezTo>
                  <a:pt x="1732502" y="792096"/>
                  <a:pt x="1813179" y="754377"/>
                  <a:pt x="1887474" y="700656"/>
                </a:cubicBezTo>
                <a:cubicBezTo>
                  <a:pt x="1893570" y="696180"/>
                  <a:pt x="1899951" y="692084"/>
                  <a:pt x="1909286" y="685797"/>
                </a:cubicBezTo>
                <a:cubicBezTo>
                  <a:pt x="1909286" y="743424"/>
                  <a:pt x="1905762" y="797811"/>
                  <a:pt x="1910429" y="851532"/>
                </a:cubicBezTo>
                <a:cubicBezTo>
                  <a:pt x="1914239" y="895062"/>
                  <a:pt x="1897284" y="918398"/>
                  <a:pt x="1861661" y="939639"/>
                </a:cubicBezTo>
                <a:cubicBezTo>
                  <a:pt x="1773840" y="992026"/>
                  <a:pt x="1679829" y="1022601"/>
                  <a:pt x="1578483" y="1029745"/>
                </a:cubicBezTo>
                <a:cubicBezTo>
                  <a:pt x="1467516" y="1037651"/>
                  <a:pt x="1357979" y="1030126"/>
                  <a:pt x="1254728" y="984025"/>
                </a:cubicBezTo>
                <a:cubicBezTo>
                  <a:pt x="1091374" y="911254"/>
                  <a:pt x="1002411" y="783143"/>
                  <a:pt x="982218" y="607216"/>
                </a:cubicBezTo>
                <a:cubicBezTo>
                  <a:pt x="969740" y="497964"/>
                  <a:pt x="975360" y="389665"/>
                  <a:pt x="1020603" y="287271"/>
                </a:cubicBezTo>
                <a:cubicBezTo>
                  <a:pt x="1093660" y="121917"/>
                  <a:pt x="1221771" y="30096"/>
                  <a:pt x="1400937" y="9618"/>
                </a:cubicBezTo>
                <a:cubicBezTo>
                  <a:pt x="1428083" y="6522"/>
                  <a:pt x="1454860" y="5421"/>
                  <a:pt x="1481212" y="6418"/>
                </a:cubicBezTo>
                <a:close/>
                <a:moveTo>
                  <a:pt x="3477708" y="1574"/>
                </a:moveTo>
                <a:cubicBezTo>
                  <a:pt x="3602599" y="-7391"/>
                  <a:pt x="3722560" y="21737"/>
                  <a:pt x="3834860" y="94104"/>
                </a:cubicBezTo>
                <a:cubicBezTo>
                  <a:pt x="3956875" y="172685"/>
                  <a:pt x="4020788" y="289176"/>
                  <a:pt x="4039362" y="431193"/>
                </a:cubicBezTo>
                <a:cubicBezTo>
                  <a:pt x="4053173" y="537111"/>
                  <a:pt x="4044410" y="641220"/>
                  <a:pt x="4001452" y="740375"/>
                </a:cubicBezTo>
                <a:cubicBezTo>
                  <a:pt x="3954780" y="848103"/>
                  <a:pt x="3878770" y="927065"/>
                  <a:pt x="3769518" y="972404"/>
                </a:cubicBezTo>
                <a:cubicBezTo>
                  <a:pt x="3764661" y="974404"/>
                  <a:pt x="3759993" y="977166"/>
                  <a:pt x="3753707" y="980310"/>
                </a:cubicBezTo>
                <a:cubicBezTo>
                  <a:pt x="3841051" y="1006122"/>
                  <a:pt x="4075652" y="984024"/>
                  <a:pt x="4225004" y="856008"/>
                </a:cubicBezTo>
                <a:cubicBezTo>
                  <a:pt x="4225004" y="863152"/>
                  <a:pt x="4225004" y="870296"/>
                  <a:pt x="4225004" y="877440"/>
                </a:cubicBezTo>
                <a:cubicBezTo>
                  <a:pt x="4223480" y="882678"/>
                  <a:pt x="4221194" y="887917"/>
                  <a:pt x="4220432" y="893251"/>
                </a:cubicBezTo>
                <a:cubicBezTo>
                  <a:pt x="4209669" y="970975"/>
                  <a:pt x="4195762" y="1048604"/>
                  <a:pt x="4189666" y="1126709"/>
                </a:cubicBezTo>
                <a:cubicBezTo>
                  <a:pt x="4186237" y="1170429"/>
                  <a:pt x="4167283" y="1186716"/>
                  <a:pt x="4127468" y="1191860"/>
                </a:cubicBezTo>
                <a:cubicBezTo>
                  <a:pt x="4090987" y="1196527"/>
                  <a:pt x="4054983" y="1205481"/>
                  <a:pt x="4018883" y="1212529"/>
                </a:cubicBezTo>
                <a:cubicBezTo>
                  <a:pt x="3978592" y="1212434"/>
                  <a:pt x="3938492" y="1212434"/>
                  <a:pt x="3898392" y="1212434"/>
                </a:cubicBezTo>
                <a:cubicBezTo>
                  <a:pt x="3860101" y="1204719"/>
                  <a:pt x="3821049" y="1199194"/>
                  <a:pt x="3783520" y="1188717"/>
                </a:cubicBezTo>
                <a:cubicBezTo>
                  <a:pt x="3683412" y="1160904"/>
                  <a:pt x="3594353" y="1112707"/>
                  <a:pt x="3518725" y="1040412"/>
                </a:cubicBezTo>
                <a:cubicBezTo>
                  <a:pt x="3512629" y="1034602"/>
                  <a:pt x="3501104" y="1032411"/>
                  <a:pt x="3491960" y="1032030"/>
                </a:cubicBezTo>
                <a:cubicBezTo>
                  <a:pt x="3369373" y="1026982"/>
                  <a:pt x="3256597" y="993645"/>
                  <a:pt x="3160109" y="915540"/>
                </a:cubicBezTo>
                <a:cubicBezTo>
                  <a:pt x="3053238" y="829053"/>
                  <a:pt x="2998184" y="714467"/>
                  <a:pt x="2983801" y="579212"/>
                </a:cubicBezTo>
                <a:cubicBezTo>
                  <a:pt x="2973133" y="479199"/>
                  <a:pt x="2984373" y="381949"/>
                  <a:pt x="3026283" y="289938"/>
                </a:cubicBezTo>
                <a:cubicBezTo>
                  <a:pt x="3090767" y="148206"/>
                  <a:pt x="3203162" y="62195"/>
                  <a:pt x="3351276" y="23047"/>
                </a:cubicBezTo>
                <a:cubicBezTo>
                  <a:pt x="3393901" y="11784"/>
                  <a:pt x="3436078" y="4563"/>
                  <a:pt x="3477708" y="157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5194AA-C11F-45E2-9E70-D415DE77D33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49107" y="3315863"/>
            <a:ext cx="5322269" cy="6206266"/>
          </a:xfrm>
          <a:prstGeom prst="rect">
            <a:avLst/>
          </a:prstGeom>
        </p:spPr>
      </p:pic>
      <p:pic>
        <p:nvPicPr>
          <p:cNvPr id="120" name="光效啊">
            <a:extLst>
              <a:ext uri="{FF2B5EF4-FFF2-40B4-BE49-F238E27FC236}">
                <a16:creationId xmlns="" xmlns:a16="http://schemas.microsoft.com/office/drawing/2014/main" id="{94E22513-6038-4976-A398-2115DD838D95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35000"/>
          </a:blip>
          <a:stretch>
            <a:fillRect/>
          </a:stretch>
        </p:blipFill>
        <p:spPr>
          <a:xfrm>
            <a:off x="5796502" y="-9586921"/>
            <a:ext cx="13110930" cy="1418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直接连接符 227">
            <a:extLst>
              <a:ext uri="{FF2B5EF4-FFF2-40B4-BE49-F238E27FC236}">
                <a16:creationId xmlns="" xmlns:a16="http://schemas.microsoft.com/office/drawing/2014/main" id="{73AF8041-0BC3-47C7-84D4-BCAA654284FD}"/>
              </a:ext>
            </a:extLst>
          </p:cNvPr>
          <p:cNvCxnSpPr>
            <a:cxnSpLocks/>
          </p:cNvCxnSpPr>
          <p:nvPr/>
        </p:nvCxnSpPr>
        <p:spPr>
          <a:xfrm>
            <a:off x="0" y="34918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1" name="图片 340">
            <a:extLst>
              <a:ext uri="{FF2B5EF4-FFF2-40B4-BE49-F238E27FC236}">
                <a16:creationId xmlns="" xmlns:a16="http://schemas.microsoft.com/office/drawing/2014/main" id="{CAC1AFA3-5DCD-46CE-AD02-7410561C2B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3598" y="543099"/>
            <a:ext cx="2087259" cy="2087259"/>
          </a:xfrm>
          <a:prstGeom prst="rect">
            <a:avLst/>
          </a:prstGeom>
          <a:noFill/>
          <a:ln w="38100" cap="sq">
            <a:gradFill>
              <a:gsLst>
                <a:gs pos="0">
                  <a:srgbClr val="FDD093"/>
                </a:gs>
                <a:gs pos="100000">
                  <a:srgbClr val="EFB282"/>
                </a:gs>
              </a:gsLst>
              <a:lin ang="5400000" scaled="1"/>
            </a:gradFill>
            <a:miter lim="800000"/>
          </a:ln>
        </p:spPr>
      </p:pic>
      <p:grpSp>
        <p:nvGrpSpPr>
          <p:cNvPr id="354" name="组合 353">
            <a:extLst>
              <a:ext uri="{FF2B5EF4-FFF2-40B4-BE49-F238E27FC236}">
                <a16:creationId xmlns="" xmlns:a16="http://schemas.microsoft.com/office/drawing/2014/main" id="{7E1887CF-C840-4CB3-B91D-1810BF9873AB}"/>
              </a:ext>
            </a:extLst>
          </p:cNvPr>
          <p:cNvGrpSpPr/>
          <p:nvPr/>
        </p:nvGrpSpPr>
        <p:grpSpPr>
          <a:xfrm>
            <a:off x="-1746916" y="6197587"/>
            <a:ext cx="5755059" cy="302383"/>
            <a:chOff x="-193197" y="5968476"/>
            <a:chExt cx="4166408" cy="218912"/>
          </a:xfrm>
        </p:grpSpPr>
        <p:sp>
          <p:nvSpPr>
            <p:cNvPr id="355" name="矩形 7">
              <a:extLst>
                <a:ext uri="{FF2B5EF4-FFF2-40B4-BE49-F238E27FC236}">
                  <a16:creationId xmlns="" xmlns:a16="http://schemas.microsoft.com/office/drawing/2014/main" id="{EC61C8EC-AA3F-45EC-B7D8-D0A904993C8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文本框 355">
              <a:extLst>
                <a:ext uri="{FF2B5EF4-FFF2-40B4-BE49-F238E27FC236}">
                  <a16:creationId xmlns="" xmlns:a16="http://schemas.microsoft.com/office/drawing/2014/main" id="{6E13C932-3EF2-436D-B5C0-5960F448471A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7" name="组合 356">
            <a:extLst>
              <a:ext uri="{FF2B5EF4-FFF2-40B4-BE49-F238E27FC236}">
                <a16:creationId xmlns="" xmlns:a16="http://schemas.microsoft.com/office/drawing/2014/main" id="{B42728B2-5AC7-4F98-9814-10F123540313}"/>
              </a:ext>
            </a:extLst>
          </p:cNvPr>
          <p:cNvGrpSpPr/>
          <p:nvPr/>
        </p:nvGrpSpPr>
        <p:grpSpPr>
          <a:xfrm>
            <a:off x="1706311" y="3770622"/>
            <a:ext cx="2301832" cy="2275314"/>
            <a:chOff x="3067734" y="2154695"/>
            <a:chExt cx="3008293" cy="2973639"/>
          </a:xfrm>
        </p:grpSpPr>
        <p:pic>
          <p:nvPicPr>
            <p:cNvPr id="358" name="图片 357">
              <a:extLst>
                <a:ext uri="{FF2B5EF4-FFF2-40B4-BE49-F238E27FC236}">
                  <a16:creationId xmlns="" xmlns:a16="http://schemas.microsoft.com/office/drawing/2014/main" id="{4DE0D96D-F688-4249-928D-E0D258A37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359" name="组合 358">
              <a:extLst>
                <a:ext uri="{FF2B5EF4-FFF2-40B4-BE49-F238E27FC236}">
                  <a16:creationId xmlns="" xmlns:a16="http://schemas.microsoft.com/office/drawing/2014/main" id="{1087F965-E417-466A-8C70-38B3C22A4F88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360" name="组合 359">
                <a:extLst>
                  <a:ext uri="{FF2B5EF4-FFF2-40B4-BE49-F238E27FC236}">
                    <a16:creationId xmlns="" xmlns:a16="http://schemas.microsoft.com/office/drawing/2014/main" id="{D63B8901-2979-4D9E-BCAF-4B8E734A1C2F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370" name="直接连接符 369">
                  <a:extLst>
                    <a:ext uri="{FF2B5EF4-FFF2-40B4-BE49-F238E27FC236}">
                      <a16:creationId xmlns="" xmlns:a16="http://schemas.microsoft.com/office/drawing/2014/main" id="{622AEC64-C7E0-4702-9E14-46BAC8F4D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>
                  <a:extLst>
                    <a:ext uri="{FF2B5EF4-FFF2-40B4-BE49-F238E27FC236}">
                      <a16:creationId xmlns="" xmlns:a16="http://schemas.microsoft.com/office/drawing/2014/main" id="{C7D4791A-DF4B-4ADA-9AEC-970A6A0C94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1" name="组合 360">
                <a:extLst>
                  <a:ext uri="{FF2B5EF4-FFF2-40B4-BE49-F238E27FC236}">
                    <a16:creationId xmlns="" xmlns:a16="http://schemas.microsoft.com/office/drawing/2014/main" id="{7E3495E0-0349-4365-9BE3-3A9CE5B3493B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368" name="直接连接符 367">
                  <a:extLst>
                    <a:ext uri="{FF2B5EF4-FFF2-40B4-BE49-F238E27FC236}">
                      <a16:creationId xmlns="" xmlns:a16="http://schemas.microsoft.com/office/drawing/2014/main" id="{0E99C646-7C01-4A66-BE84-A4BC1B7FE2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直接连接符 368">
                  <a:extLst>
                    <a:ext uri="{FF2B5EF4-FFF2-40B4-BE49-F238E27FC236}">
                      <a16:creationId xmlns="" xmlns:a16="http://schemas.microsoft.com/office/drawing/2014/main" id="{8EFE3316-8B93-4530-8152-53B3C138DE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2" name="组合 361">
                <a:extLst>
                  <a:ext uri="{FF2B5EF4-FFF2-40B4-BE49-F238E27FC236}">
                    <a16:creationId xmlns="" xmlns:a16="http://schemas.microsoft.com/office/drawing/2014/main" id="{3631802A-93D0-45E5-AA9B-D64FD87E1F1C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366" name="直接连接符 365">
                  <a:extLst>
                    <a:ext uri="{FF2B5EF4-FFF2-40B4-BE49-F238E27FC236}">
                      <a16:creationId xmlns="" xmlns:a16="http://schemas.microsoft.com/office/drawing/2014/main" id="{D4DF0859-8E11-4973-882D-AEC55DE41D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直接连接符 366">
                  <a:extLst>
                    <a:ext uri="{FF2B5EF4-FFF2-40B4-BE49-F238E27FC236}">
                      <a16:creationId xmlns="" xmlns:a16="http://schemas.microsoft.com/office/drawing/2014/main" id="{3474CB99-EA3B-45FD-87B6-24A7241A6F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3" name="组合 362">
                <a:extLst>
                  <a:ext uri="{FF2B5EF4-FFF2-40B4-BE49-F238E27FC236}">
                    <a16:creationId xmlns="" xmlns:a16="http://schemas.microsoft.com/office/drawing/2014/main" id="{0BC4427E-276E-4405-9B0C-18BBC6AA498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364" name="直接连接符 363">
                  <a:extLst>
                    <a:ext uri="{FF2B5EF4-FFF2-40B4-BE49-F238E27FC236}">
                      <a16:creationId xmlns="" xmlns:a16="http://schemas.microsoft.com/office/drawing/2014/main" id="{90951C49-631A-4A70-9871-C70082EA08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直接连接符 364">
                  <a:extLst>
                    <a:ext uri="{FF2B5EF4-FFF2-40B4-BE49-F238E27FC236}">
                      <a16:creationId xmlns="" xmlns:a16="http://schemas.microsoft.com/office/drawing/2014/main" id="{59CB97A5-E7B4-43BC-8321-FCED505A87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72" name="组合 371">
            <a:extLst>
              <a:ext uri="{FF2B5EF4-FFF2-40B4-BE49-F238E27FC236}">
                <a16:creationId xmlns="" xmlns:a16="http://schemas.microsoft.com/office/drawing/2014/main" id="{E3FE8454-66E8-4A45-B528-81B69BA7C2B0}"/>
              </a:ext>
            </a:extLst>
          </p:cNvPr>
          <p:cNvGrpSpPr/>
          <p:nvPr/>
        </p:nvGrpSpPr>
        <p:grpSpPr>
          <a:xfrm>
            <a:off x="4891380" y="3822624"/>
            <a:ext cx="2529377" cy="451462"/>
            <a:chOff x="4966041" y="1707044"/>
            <a:chExt cx="3859333" cy="688843"/>
          </a:xfrm>
        </p:grpSpPr>
        <p:sp>
          <p:nvSpPr>
            <p:cNvPr id="373" name="文本框 372">
              <a:extLst>
                <a:ext uri="{FF2B5EF4-FFF2-40B4-BE49-F238E27FC236}">
                  <a16:creationId xmlns="" xmlns:a16="http://schemas.microsoft.com/office/drawing/2014/main" id="{C2D2BC11-236B-4F93-9FDF-5F89603AE34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74" name="组合 373">
              <a:extLst>
                <a:ext uri="{FF2B5EF4-FFF2-40B4-BE49-F238E27FC236}">
                  <a16:creationId xmlns="" xmlns:a16="http://schemas.microsoft.com/office/drawing/2014/main" id="{54EBF278-796C-43AA-A761-03633DB1D47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376" name="Rectangle 151">
                <a:extLst>
                  <a:ext uri="{FF2B5EF4-FFF2-40B4-BE49-F238E27FC236}">
                    <a16:creationId xmlns="" xmlns:a16="http://schemas.microsoft.com/office/drawing/2014/main" id="{D777978C-3B57-4636-877F-A4B90E9917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7" name="Rectangle 152">
                <a:extLst>
                  <a:ext uri="{FF2B5EF4-FFF2-40B4-BE49-F238E27FC236}">
                    <a16:creationId xmlns="" xmlns:a16="http://schemas.microsoft.com/office/drawing/2014/main" id="{8FDEB655-5F5A-48D8-BD43-FFA015082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8" name="Rectangle 153">
                <a:extLst>
                  <a:ext uri="{FF2B5EF4-FFF2-40B4-BE49-F238E27FC236}">
                    <a16:creationId xmlns="" xmlns:a16="http://schemas.microsoft.com/office/drawing/2014/main" id="{91908A2F-C7F7-40F6-B4BF-5CE2312C4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9" name="Rectangle 154">
                <a:extLst>
                  <a:ext uri="{FF2B5EF4-FFF2-40B4-BE49-F238E27FC236}">
                    <a16:creationId xmlns="" xmlns:a16="http://schemas.microsoft.com/office/drawing/2014/main" id="{68A4D732-C440-4AC3-AED8-145FA8E77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0" name="Rectangle 155">
                <a:extLst>
                  <a:ext uri="{FF2B5EF4-FFF2-40B4-BE49-F238E27FC236}">
                    <a16:creationId xmlns="" xmlns:a16="http://schemas.microsoft.com/office/drawing/2014/main" id="{B84CFBB9-FED1-4EA2-9F84-ADCF25221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1" name="Rectangle 156">
                <a:extLst>
                  <a:ext uri="{FF2B5EF4-FFF2-40B4-BE49-F238E27FC236}">
                    <a16:creationId xmlns="" xmlns:a16="http://schemas.microsoft.com/office/drawing/2014/main" id="{68AB7A5C-CE19-473B-BD17-F9296DD51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2" name="Rectangle 157">
                <a:extLst>
                  <a:ext uri="{FF2B5EF4-FFF2-40B4-BE49-F238E27FC236}">
                    <a16:creationId xmlns="" xmlns:a16="http://schemas.microsoft.com/office/drawing/2014/main" id="{B2A11293-73B1-4D73-92C2-5DBE7BA42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3" name="Rectangle 158">
                <a:extLst>
                  <a:ext uri="{FF2B5EF4-FFF2-40B4-BE49-F238E27FC236}">
                    <a16:creationId xmlns="" xmlns:a16="http://schemas.microsoft.com/office/drawing/2014/main" id="{B4616D7E-5692-4871-A402-DB6620C33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4" name="Rectangle 159">
                <a:extLst>
                  <a:ext uri="{FF2B5EF4-FFF2-40B4-BE49-F238E27FC236}">
                    <a16:creationId xmlns="" xmlns:a16="http://schemas.microsoft.com/office/drawing/2014/main" id="{5FFE5B1D-7EE8-48C3-AE12-5D2FD4B9D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5" name="Rectangle 160">
                <a:extLst>
                  <a:ext uri="{FF2B5EF4-FFF2-40B4-BE49-F238E27FC236}">
                    <a16:creationId xmlns="" xmlns:a16="http://schemas.microsoft.com/office/drawing/2014/main" id="{9AF12313-FFDD-4073-85C9-993CFFCDB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6" name="Rectangle 161">
                <a:extLst>
                  <a:ext uri="{FF2B5EF4-FFF2-40B4-BE49-F238E27FC236}">
                    <a16:creationId xmlns="" xmlns:a16="http://schemas.microsoft.com/office/drawing/2014/main" id="{2FDE5237-3CF6-4F8B-8C2A-49A425787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7" name="Rectangle 162">
                <a:extLst>
                  <a:ext uri="{FF2B5EF4-FFF2-40B4-BE49-F238E27FC236}">
                    <a16:creationId xmlns="" xmlns:a16="http://schemas.microsoft.com/office/drawing/2014/main" id="{77959669-4E16-46FC-A1CE-D4E934621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8" name="Rectangle 163">
                <a:extLst>
                  <a:ext uri="{FF2B5EF4-FFF2-40B4-BE49-F238E27FC236}">
                    <a16:creationId xmlns="" xmlns:a16="http://schemas.microsoft.com/office/drawing/2014/main" id="{C4D7426D-BB3A-4363-9FCD-A2E11DFCD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9" name="Rectangle 164">
                <a:extLst>
                  <a:ext uri="{FF2B5EF4-FFF2-40B4-BE49-F238E27FC236}">
                    <a16:creationId xmlns="" xmlns:a16="http://schemas.microsoft.com/office/drawing/2014/main" id="{3EF8300C-DE36-4C9E-B22B-C4B5A9C7E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0" name="Rectangle 165">
                <a:extLst>
                  <a:ext uri="{FF2B5EF4-FFF2-40B4-BE49-F238E27FC236}">
                    <a16:creationId xmlns="" xmlns:a16="http://schemas.microsoft.com/office/drawing/2014/main" id="{6034FBAD-EB27-4CF7-9B74-B850E9178D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1" name="Rectangle 166">
                <a:extLst>
                  <a:ext uri="{FF2B5EF4-FFF2-40B4-BE49-F238E27FC236}">
                    <a16:creationId xmlns="" xmlns:a16="http://schemas.microsoft.com/office/drawing/2014/main" id="{686A911E-0496-475D-9D6B-149DC3A1E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2" name="Rectangle 167">
                <a:extLst>
                  <a:ext uri="{FF2B5EF4-FFF2-40B4-BE49-F238E27FC236}">
                    <a16:creationId xmlns="" xmlns:a16="http://schemas.microsoft.com/office/drawing/2014/main" id="{F2565753-072F-4F47-A8F3-E9A968DE3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3" name="Rectangle 168">
                <a:extLst>
                  <a:ext uri="{FF2B5EF4-FFF2-40B4-BE49-F238E27FC236}">
                    <a16:creationId xmlns="" xmlns:a16="http://schemas.microsoft.com/office/drawing/2014/main" id="{9DD4E155-7AEC-4530-81D8-E402046BE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4" name="Rectangle 169">
                <a:extLst>
                  <a:ext uri="{FF2B5EF4-FFF2-40B4-BE49-F238E27FC236}">
                    <a16:creationId xmlns="" xmlns:a16="http://schemas.microsoft.com/office/drawing/2014/main" id="{CB2F6122-9EB9-4C52-82FA-045F2CBE6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5" name="Rectangle 170">
                <a:extLst>
                  <a:ext uri="{FF2B5EF4-FFF2-40B4-BE49-F238E27FC236}">
                    <a16:creationId xmlns="" xmlns:a16="http://schemas.microsoft.com/office/drawing/2014/main" id="{585B1DE2-8B31-40A7-8958-81ABB17D4E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6" name="Rectangle 171">
                <a:extLst>
                  <a:ext uri="{FF2B5EF4-FFF2-40B4-BE49-F238E27FC236}">
                    <a16:creationId xmlns="" xmlns:a16="http://schemas.microsoft.com/office/drawing/2014/main" id="{14BB3A8C-4ADC-426E-9C82-46A8FC7E9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7" name="Rectangle 172">
                <a:extLst>
                  <a:ext uri="{FF2B5EF4-FFF2-40B4-BE49-F238E27FC236}">
                    <a16:creationId xmlns="" xmlns:a16="http://schemas.microsoft.com/office/drawing/2014/main" id="{54218E29-4D0E-4777-A8D1-BEAE117D1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8" name="Rectangle 173">
                <a:extLst>
                  <a:ext uri="{FF2B5EF4-FFF2-40B4-BE49-F238E27FC236}">
                    <a16:creationId xmlns="" xmlns:a16="http://schemas.microsoft.com/office/drawing/2014/main" id="{31B52081-B822-4D8F-A818-F40D0ACB7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9" name="Rectangle 174">
                <a:extLst>
                  <a:ext uri="{FF2B5EF4-FFF2-40B4-BE49-F238E27FC236}">
                    <a16:creationId xmlns="" xmlns:a16="http://schemas.microsoft.com/office/drawing/2014/main" id="{6043BAD4-0AC9-4EE0-B25A-961526D23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0" name="Rectangle 175">
                <a:extLst>
                  <a:ext uri="{FF2B5EF4-FFF2-40B4-BE49-F238E27FC236}">
                    <a16:creationId xmlns="" xmlns:a16="http://schemas.microsoft.com/office/drawing/2014/main" id="{F2F0B665-50D6-46D4-ACDC-B1415CD68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1" name="Rectangle 176">
                <a:extLst>
                  <a:ext uri="{FF2B5EF4-FFF2-40B4-BE49-F238E27FC236}">
                    <a16:creationId xmlns="" xmlns:a16="http://schemas.microsoft.com/office/drawing/2014/main" id="{E9133A9A-028F-4AF0-AB18-6944FFD04C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2" name="Rectangle 177">
                <a:extLst>
                  <a:ext uri="{FF2B5EF4-FFF2-40B4-BE49-F238E27FC236}">
                    <a16:creationId xmlns="" xmlns:a16="http://schemas.microsoft.com/office/drawing/2014/main" id="{4005C9BD-65F3-4DAF-B6A2-8566C93D8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3" name="Rectangle 178">
                <a:extLst>
                  <a:ext uri="{FF2B5EF4-FFF2-40B4-BE49-F238E27FC236}">
                    <a16:creationId xmlns="" xmlns:a16="http://schemas.microsoft.com/office/drawing/2014/main" id="{990D57BF-9B0D-4CB9-8BDA-3E090AC96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4" name="Rectangle 179">
                <a:extLst>
                  <a:ext uri="{FF2B5EF4-FFF2-40B4-BE49-F238E27FC236}">
                    <a16:creationId xmlns="" xmlns:a16="http://schemas.microsoft.com/office/drawing/2014/main" id="{C5A980A2-52B2-4DC7-84EF-8B5B46B48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5" name="Rectangle 180">
                <a:extLst>
                  <a:ext uri="{FF2B5EF4-FFF2-40B4-BE49-F238E27FC236}">
                    <a16:creationId xmlns="" xmlns:a16="http://schemas.microsoft.com/office/drawing/2014/main" id="{41FC82B4-E736-4DF3-A20D-E82507E4F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6" name="Rectangle 181">
                <a:extLst>
                  <a:ext uri="{FF2B5EF4-FFF2-40B4-BE49-F238E27FC236}">
                    <a16:creationId xmlns="" xmlns:a16="http://schemas.microsoft.com/office/drawing/2014/main" id="{31D73C95-1291-4210-9C24-979B40721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7" name="Rectangle 182">
                <a:extLst>
                  <a:ext uri="{FF2B5EF4-FFF2-40B4-BE49-F238E27FC236}">
                    <a16:creationId xmlns="" xmlns:a16="http://schemas.microsoft.com/office/drawing/2014/main" id="{1FA6374C-DDDA-4972-BE2A-1BABAF640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8" name="Rectangle 183">
                <a:extLst>
                  <a:ext uri="{FF2B5EF4-FFF2-40B4-BE49-F238E27FC236}">
                    <a16:creationId xmlns="" xmlns:a16="http://schemas.microsoft.com/office/drawing/2014/main" id="{802644A4-36B5-42A6-8142-5106544FE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9" name="Rectangle 184">
                <a:extLst>
                  <a:ext uri="{FF2B5EF4-FFF2-40B4-BE49-F238E27FC236}">
                    <a16:creationId xmlns="" xmlns:a16="http://schemas.microsoft.com/office/drawing/2014/main" id="{3E85CEB7-488F-44C4-B1C7-48297992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0" name="Rectangle 185">
                <a:extLst>
                  <a:ext uri="{FF2B5EF4-FFF2-40B4-BE49-F238E27FC236}">
                    <a16:creationId xmlns="" xmlns:a16="http://schemas.microsoft.com/office/drawing/2014/main" id="{A68B8B90-B7CF-4B5F-B9A7-2EB12C14C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1" name="Rectangle 186">
                <a:extLst>
                  <a:ext uri="{FF2B5EF4-FFF2-40B4-BE49-F238E27FC236}">
                    <a16:creationId xmlns="" xmlns:a16="http://schemas.microsoft.com/office/drawing/2014/main" id="{11B772F4-A161-4158-A08B-5A8045EC39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2" name="Rectangle 187">
                <a:extLst>
                  <a:ext uri="{FF2B5EF4-FFF2-40B4-BE49-F238E27FC236}">
                    <a16:creationId xmlns="" xmlns:a16="http://schemas.microsoft.com/office/drawing/2014/main" id="{6FB2DA1D-C367-4DF4-A3B0-6496FF491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3" name="Rectangle 188">
                <a:extLst>
                  <a:ext uri="{FF2B5EF4-FFF2-40B4-BE49-F238E27FC236}">
                    <a16:creationId xmlns="" xmlns:a16="http://schemas.microsoft.com/office/drawing/2014/main" id="{AD152DA3-1073-429A-BC36-10B478D5B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4" name="Rectangle 189">
                <a:extLst>
                  <a:ext uri="{FF2B5EF4-FFF2-40B4-BE49-F238E27FC236}">
                    <a16:creationId xmlns="" xmlns:a16="http://schemas.microsoft.com/office/drawing/2014/main" id="{F9737074-340C-4CDD-BD86-3A08707B33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5" name="Rectangle 190">
                <a:extLst>
                  <a:ext uri="{FF2B5EF4-FFF2-40B4-BE49-F238E27FC236}">
                    <a16:creationId xmlns="" xmlns:a16="http://schemas.microsoft.com/office/drawing/2014/main" id="{8897B732-3BAC-4AD1-B91C-CFA0E0F01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6" name="Rectangle 191">
                <a:extLst>
                  <a:ext uri="{FF2B5EF4-FFF2-40B4-BE49-F238E27FC236}">
                    <a16:creationId xmlns="" xmlns:a16="http://schemas.microsoft.com/office/drawing/2014/main" id="{957C30F0-6856-4F19-92B2-BD6730B8C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7" name="Rectangle 192">
                <a:extLst>
                  <a:ext uri="{FF2B5EF4-FFF2-40B4-BE49-F238E27FC236}">
                    <a16:creationId xmlns="" xmlns:a16="http://schemas.microsoft.com/office/drawing/2014/main" id="{21EA6EAA-AED3-457A-A562-1215FEB6C3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8" name="Rectangle 193">
                <a:extLst>
                  <a:ext uri="{FF2B5EF4-FFF2-40B4-BE49-F238E27FC236}">
                    <a16:creationId xmlns="" xmlns:a16="http://schemas.microsoft.com/office/drawing/2014/main" id="{7704B12A-4498-4BDA-9326-A4FBF453B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9" name="Rectangle 194">
                <a:extLst>
                  <a:ext uri="{FF2B5EF4-FFF2-40B4-BE49-F238E27FC236}">
                    <a16:creationId xmlns="" xmlns:a16="http://schemas.microsoft.com/office/drawing/2014/main" id="{4D13A337-7970-404F-AF4D-1152369C0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0" name="Rectangle 195">
                <a:extLst>
                  <a:ext uri="{FF2B5EF4-FFF2-40B4-BE49-F238E27FC236}">
                    <a16:creationId xmlns="" xmlns:a16="http://schemas.microsoft.com/office/drawing/2014/main" id="{0B29E137-626C-4B09-8A6C-99674E8DA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1" name="Rectangle 196">
                <a:extLst>
                  <a:ext uri="{FF2B5EF4-FFF2-40B4-BE49-F238E27FC236}">
                    <a16:creationId xmlns="" xmlns:a16="http://schemas.microsoft.com/office/drawing/2014/main" id="{2E253BD8-1451-428B-A004-B8CEDE909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2" name="Rectangle 197">
                <a:extLst>
                  <a:ext uri="{FF2B5EF4-FFF2-40B4-BE49-F238E27FC236}">
                    <a16:creationId xmlns="" xmlns:a16="http://schemas.microsoft.com/office/drawing/2014/main" id="{65EC8C3B-8D96-4E8F-AA3D-59BB729E9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3" name="Rectangle 198">
                <a:extLst>
                  <a:ext uri="{FF2B5EF4-FFF2-40B4-BE49-F238E27FC236}">
                    <a16:creationId xmlns="" xmlns:a16="http://schemas.microsoft.com/office/drawing/2014/main" id="{7DA389B5-C5C0-494F-BCF6-06899161A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4" name="Rectangle 199">
                <a:extLst>
                  <a:ext uri="{FF2B5EF4-FFF2-40B4-BE49-F238E27FC236}">
                    <a16:creationId xmlns="" xmlns:a16="http://schemas.microsoft.com/office/drawing/2014/main" id="{FA34616C-0AFD-42D5-B525-C8BC6DAA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5" name="Rectangle 200">
                <a:extLst>
                  <a:ext uri="{FF2B5EF4-FFF2-40B4-BE49-F238E27FC236}">
                    <a16:creationId xmlns="" xmlns:a16="http://schemas.microsoft.com/office/drawing/2014/main" id="{760058B7-0DB2-4B09-9D90-F6CE9520E4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6" name="Rectangle 201">
                <a:extLst>
                  <a:ext uri="{FF2B5EF4-FFF2-40B4-BE49-F238E27FC236}">
                    <a16:creationId xmlns="" xmlns:a16="http://schemas.microsoft.com/office/drawing/2014/main" id="{46B14527-5030-4359-9E1E-10484BC2A1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7" name="Rectangle 202">
                <a:extLst>
                  <a:ext uri="{FF2B5EF4-FFF2-40B4-BE49-F238E27FC236}">
                    <a16:creationId xmlns="" xmlns:a16="http://schemas.microsoft.com/office/drawing/2014/main" id="{05FB69E9-2456-4EA0-BDF0-61908C68E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8" name="Rectangle 203">
                <a:extLst>
                  <a:ext uri="{FF2B5EF4-FFF2-40B4-BE49-F238E27FC236}">
                    <a16:creationId xmlns="" xmlns:a16="http://schemas.microsoft.com/office/drawing/2014/main" id="{77C12463-FA76-494B-9774-C10A98709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9" name="Rectangle 204">
                <a:extLst>
                  <a:ext uri="{FF2B5EF4-FFF2-40B4-BE49-F238E27FC236}">
                    <a16:creationId xmlns="" xmlns:a16="http://schemas.microsoft.com/office/drawing/2014/main" id="{E6054FA8-CF54-4E45-AA1D-BAE9A9C4F1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0" name="Rectangle 205">
                <a:extLst>
                  <a:ext uri="{FF2B5EF4-FFF2-40B4-BE49-F238E27FC236}">
                    <a16:creationId xmlns="" xmlns:a16="http://schemas.microsoft.com/office/drawing/2014/main" id="{76460B87-9169-4EF7-B842-3842A6ADA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1" name="Rectangle 206">
                <a:extLst>
                  <a:ext uri="{FF2B5EF4-FFF2-40B4-BE49-F238E27FC236}">
                    <a16:creationId xmlns="" xmlns:a16="http://schemas.microsoft.com/office/drawing/2014/main" id="{592771E1-E902-4C4D-B30A-2EE86540A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2" name="Rectangle 207">
                <a:extLst>
                  <a:ext uri="{FF2B5EF4-FFF2-40B4-BE49-F238E27FC236}">
                    <a16:creationId xmlns="" xmlns:a16="http://schemas.microsoft.com/office/drawing/2014/main" id="{15DBC2B7-1A88-49CA-BB57-4E422854D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3" name="Rectangle 208">
                <a:extLst>
                  <a:ext uri="{FF2B5EF4-FFF2-40B4-BE49-F238E27FC236}">
                    <a16:creationId xmlns="" xmlns:a16="http://schemas.microsoft.com/office/drawing/2014/main" id="{C9BA1F3D-F616-46CC-8E9B-0318A7511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4" name="Rectangle 209">
                <a:extLst>
                  <a:ext uri="{FF2B5EF4-FFF2-40B4-BE49-F238E27FC236}">
                    <a16:creationId xmlns="" xmlns:a16="http://schemas.microsoft.com/office/drawing/2014/main" id="{63C56BFF-A5A2-4302-86F0-0076C8250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5" name="Rectangle 210">
                <a:extLst>
                  <a:ext uri="{FF2B5EF4-FFF2-40B4-BE49-F238E27FC236}">
                    <a16:creationId xmlns="" xmlns:a16="http://schemas.microsoft.com/office/drawing/2014/main" id="{9C16A586-ABD3-4BB2-94FE-711DF56A9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6" name="Rectangle 211">
                <a:extLst>
                  <a:ext uri="{FF2B5EF4-FFF2-40B4-BE49-F238E27FC236}">
                    <a16:creationId xmlns="" xmlns:a16="http://schemas.microsoft.com/office/drawing/2014/main" id="{2DE95717-6731-4F7C-9FD6-F6DC9DAC31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7" name="Rectangle 212">
                <a:extLst>
                  <a:ext uri="{FF2B5EF4-FFF2-40B4-BE49-F238E27FC236}">
                    <a16:creationId xmlns="" xmlns:a16="http://schemas.microsoft.com/office/drawing/2014/main" id="{4BE56368-F300-4031-B6BE-64C691F1AD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8" name="Rectangle 213">
                <a:extLst>
                  <a:ext uri="{FF2B5EF4-FFF2-40B4-BE49-F238E27FC236}">
                    <a16:creationId xmlns="" xmlns:a16="http://schemas.microsoft.com/office/drawing/2014/main" id="{DD89146F-5270-45FF-BEAE-144BE68AD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9" name="Rectangle 214">
                <a:extLst>
                  <a:ext uri="{FF2B5EF4-FFF2-40B4-BE49-F238E27FC236}">
                    <a16:creationId xmlns="" xmlns:a16="http://schemas.microsoft.com/office/drawing/2014/main" id="{89DDE480-A427-404D-8124-47BDA0249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0" name="Rectangle 215">
                <a:extLst>
                  <a:ext uri="{FF2B5EF4-FFF2-40B4-BE49-F238E27FC236}">
                    <a16:creationId xmlns="" xmlns:a16="http://schemas.microsoft.com/office/drawing/2014/main" id="{7AB9014F-DDA2-48A0-AEC3-8C0F8144F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1" name="Rectangle 216">
                <a:extLst>
                  <a:ext uri="{FF2B5EF4-FFF2-40B4-BE49-F238E27FC236}">
                    <a16:creationId xmlns="" xmlns:a16="http://schemas.microsoft.com/office/drawing/2014/main" id="{AC92AFBB-A70E-4340-8E53-781F0A2CDF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2" name="Rectangle 217">
                <a:extLst>
                  <a:ext uri="{FF2B5EF4-FFF2-40B4-BE49-F238E27FC236}">
                    <a16:creationId xmlns="" xmlns:a16="http://schemas.microsoft.com/office/drawing/2014/main" id="{8261F790-EF0E-4AF1-A9D7-4A584816C4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3" name="Rectangle 218">
                <a:extLst>
                  <a:ext uri="{FF2B5EF4-FFF2-40B4-BE49-F238E27FC236}">
                    <a16:creationId xmlns="" xmlns:a16="http://schemas.microsoft.com/office/drawing/2014/main" id="{730E53A6-DA02-4EB6-9C80-46C029FAF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4" name="Rectangle 219">
                <a:extLst>
                  <a:ext uri="{FF2B5EF4-FFF2-40B4-BE49-F238E27FC236}">
                    <a16:creationId xmlns="" xmlns:a16="http://schemas.microsoft.com/office/drawing/2014/main" id="{8DF322DA-DBE0-4ED1-B1B3-683C95E13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5" name="Rectangle 220">
                <a:extLst>
                  <a:ext uri="{FF2B5EF4-FFF2-40B4-BE49-F238E27FC236}">
                    <a16:creationId xmlns="" xmlns:a16="http://schemas.microsoft.com/office/drawing/2014/main" id="{FA17DC2E-5EF9-41A6-BA9F-2BD9B67DC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6" name="Rectangle 221">
                <a:extLst>
                  <a:ext uri="{FF2B5EF4-FFF2-40B4-BE49-F238E27FC236}">
                    <a16:creationId xmlns="" xmlns:a16="http://schemas.microsoft.com/office/drawing/2014/main" id="{30A2208B-EFA3-4A06-AEA7-9B0A8E8C6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7" name="Rectangle 222">
                <a:extLst>
                  <a:ext uri="{FF2B5EF4-FFF2-40B4-BE49-F238E27FC236}">
                    <a16:creationId xmlns="" xmlns:a16="http://schemas.microsoft.com/office/drawing/2014/main" id="{7136B424-24C2-46DC-8A59-40A1A84F9F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8" name="Rectangle 223">
                <a:extLst>
                  <a:ext uri="{FF2B5EF4-FFF2-40B4-BE49-F238E27FC236}">
                    <a16:creationId xmlns="" xmlns:a16="http://schemas.microsoft.com/office/drawing/2014/main" id="{87B81814-FC57-48AF-BBB2-E0395B869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9" name="Rectangle 224">
                <a:extLst>
                  <a:ext uri="{FF2B5EF4-FFF2-40B4-BE49-F238E27FC236}">
                    <a16:creationId xmlns="" xmlns:a16="http://schemas.microsoft.com/office/drawing/2014/main" id="{0C71E463-E95E-4AAC-9184-72942AE5C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0" name="Rectangle 225">
                <a:extLst>
                  <a:ext uri="{FF2B5EF4-FFF2-40B4-BE49-F238E27FC236}">
                    <a16:creationId xmlns="" xmlns:a16="http://schemas.microsoft.com/office/drawing/2014/main" id="{B114EB5E-D733-4927-BEBD-17188FFC9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1" name="Rectangle 226">
                <a:extLst>
                  <a:ext uri="{FF2B5EF4-FFF2-40B4-BE49-F238E27FC236}">
                    <a16:creationId xmlns="" xmlns:a16="http://schemas.microsoft.com/office/drawing/2014/main" id="{CFEF9D01-2C7B-4357-BC7F-3656C042B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2" name="Rectangle 227">
                <a:extLst>
                  <a:ext uri="{FF2B5EF4-FFF2-40B4-BE49-F238E27FC236}">
                    <a16:creationId xmlns="" xmlns:a16="http://schemas.microsoft.com/office/drawing/2014/main" id="{F2406E13-FC6D-41D1-8C71-3E21C059A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3" name="Rectangle 228">
                <a:extLst>
                  <a:ext uri="{FF2B5EF4-FFF2-40B4-BE49-F238E27FC236}">
                    <a16:creationId xmlns="" xmlns:a16="http://schemas.microsoft.com/office/drawing/2014/main" id="{1D3D2FCF-EB54-4E53-9657-8C4306B16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375" name="直接连接符 374">
              <a:extLst>
                <a:ext uri="{FF2B5EF4-FFF2-40B4-BE49-F238E27FC236}">
                  <a16:creationId xmlns="" xmlns:a16="http://schemas.microsoft.com/office/drawing/2014/main" id="{498AB8D2-1470-4D88-B4A5-FF7C2B7184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4" name="组合 453">
            <a:extLst>
              <a:ext uri="{FF2B5EF4-FFF2-40B4-BE49-F238E27FC236}">
                <a16:creationId xmlns="" xmlns:a16="http://schemas.microsoft.com/office/drawing/2014/main" id="{8C1A4928-8203-4460-811B-EB4B5B521854}"/>
              </a:ext>
            </a:extLst>
          </p:cNvPr>
          <p:cNvGrpSpPr/>
          <p:nvPr/>
        </p:nvGrpSpPr>
        <p:grpSpPr>
          <a:xfrm>
            <a:off x="2857224" y="4650237"/>
            <a:ext cx="8137980" cy="399446"/>
            <a:chOff x="2029924" y="4109483"/>
            <a:chExt cx="9707843" cy="476502"/>
          </a:xfrm>
        </p:grpSpPr>
        <p:sp>
          <p:nvSpPr>
            <p:cNvPr id="455" name="矩形 7">
              <a:extLst>
                <a:ext uri="{FF2B5EF4-FFF2-40B4-BE49-F238E27FC236}">
                  <a16:creationId xmlns="" xmlns:a16="http://schemas.microsoft.com/office/drawing/2014/main" id="{2D89ADDF-9D99-4C2B-BE59-8EEA9022D668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="" xmlns:a16="http://schemas.microsoft.com/office/drawing/2014/main" id="{03C71C58-FE49-4D79-8AD4-8675EFB70DFB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="" xmlns:a16="http://schemas.microsoft.com/office/drawing/2014/main" id="{81A8286D-2EC6-4DB4-AA80-969C157F0543}"/>
              </a:ext>
            </a:extLst>
          </p:cNvPr>
          <p:cNvGrpSpPr/>
          <p:nvPr/>
        </p:nvGrpSpPr>
        <p:grpSpPr>
          <a:xfrm>
            <a:off x="2857224" y="5765878"/>
            <a:ext cx="7859521" cy="367757"/>
            <a:chOff x="2029924" y="5681637"/>
            <a:chExt cx="9375668" cy="438700"/>
          </a:xfrm>
        </p:grpSpPr>
        <p:sp>
          <p:nvSpPr>
            <p:cNvPr id="458" name="矩形 7">
              <a:extLst>
                <a:ext uri="{FF2B5EF4-FFF2-40B4-BE49-F238E27FC236}">
                  <a16:creationId xmlns="" xmlns:a16="http://schemas.microsoft.com/office/drawing/2014/main" id="{033CFB4C-4470-4E69-B1FA-9971E6C45116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="" xmlns:a16="http://schemas.microsoft.com/office/drawing/2014/main" id="{9828CE90-3800-4491-AE0F-556A3E431202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="" xmlns:a16="http://schemas.microsoft.com/office/drawing/2014/main" id="{60A7AE07-1ECA-423E-BE97-64142FACE79B}"/>
              </a:ext>
            </a:extLst>
          </p:cNvPr>
          <p:cNvGrpSpPr/>
          <p:nvPr/>
        </p:nvGrpSpPr>
        <p:grpSpPr>
          <a:xfrm>
            <a:off x="2857225" y="5179846"/>
            <a:ext cx="8013018" cy="405416"/>
            <a:chOff x="2857225" y="5123815"/>
            <a:chExt cx="8013018" cy="405416"/>
          </a:xfrm>
        </p:grpSpPr>
        <p:sp>
          <p:nvSpPr>
            <p:cNvPr id="461" name="矩形 7">
              <a:extLst>
                <a:ext uri="{FF2B5EF4-FFF2-40B4-BE49-F238E27FC236}">
                  <a16:creationId xmlns="" xmlns:a16="http://schemas.microsoft.com/office/drawing/2014/main" id="{661144AB-7F1A-4A7F-BD9B-B44966678A33}"/>
                </a:ext>
              </a:extLst>
            </p:cNvPr>
            <p:cNvSpPr/>
            <p:nvPr/>
          </p:nvSpPr>
          <p:spPr>
            <a:xfrm flipH="1" flipV="1">
              <a:off x="2857225" y="5201333"/>
              <a:ext cx="8013018" cy="327898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="" xmlns:a16="http://schemas.microsoft.com/office/drawing/2014/main" id="{735083D0-65B5-4ECE-AC5A-6E44BF7D538A}"/>
                </a:ext>
              </a:extLst>
            </p:cNvPr>
            <p:cNvSpPr/>
            <p:nvPr/>
          </p:nvSpPr>
          <p:spPr>
            <a:xfrm>
              <a:off x="4891380" y="5136319"/>
              <a:ext cx="5706652" cy="23063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63" name="文本框 462">
              <a:extLst>
                <a:ext uri="{FF2B5EF4-FFF2-40B4-BE49-F238E27FC236}">
                  <a16:creationId xmlns="" xmlns:a16="http://schemas.microsoft.com/office/drawing/2014/main" id="{2AEBEC42-BD8A-4B74-B995-0E231242AD97}"/>
                </a:ext>
              </a:extLst>
            </p:cNvPr>
            <p:cNvSpPr txBox="1"/>
            <p:nvPr/>
          </p:nvSpPr>
          <p:spPr>
            <a:xfrm>
              <a:off x="5593030" y="5123815"/>
              <a:ext cx="792033" cy="255641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464" name="矩形 7">
            <a:extLst>
              <a:ext uri="{FF2B5EF4-FFF2-40B4-BE49-F238E27FC236}">
                <a16:creationId xmlns="" xmlns:a16="http://schemas.microsoft.com/office/drawing/2014/main" id="{BCFC398F-DF21-460C-B3F7-919884A08D61}"/>
              </a:ext>
            </a:extLst>
          </p:cNvPr>
          <p:cNvSpPr/>
          <p:nvPr/>
        </p:nvSpPr>
        <p:spPr>
          <a:xfrm flipH="1" flipV="1">
            <a:off x="-1746917" y="2819459"/>
            <a:ext cx="5755059" cy="30238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7" name="文本框 476">
            <a:extLst>
              <a:ext uri="{FF2B5EF4-FFF2-40B4-BE49-F238E27FC236}">
                <a16:creationId xmlns="" xmlns:a16="http://schemas.microsoft.com/office/drawing/2014/main" id="{D84BAB92-FC0A-4102-83BE-C574ABB747E4}"/>
              </a:ext>
            </a:extLst>
          </p:cNvPr>
          <p:cNvSpPr txBox="1"/>
          <p:nvPr/>
        </p:nvSpPr>
        <p:spPr>
          <a:xfrm>
            <a:off x="1333981" y="2891677"/>
            <a:ext cx="2566876" cy="157946"/>
          </a:xfrm>
          <a:custGeom>
            <a:avLst/>
            <a:gdLst/>
            <a:ahLst/>
            <a:cxnLst/>
            <a:rect l="l" t="t" r="r" b="b"/>
            <a:pathLst>
              <a:path w="3689071" h="227000">
                <a:moveTo>
                  <a:pt x="1011098" y="153848"/>
                </a:moveTo>
                <a:lnTo>
                  <a:pt x="1011098" y="174879"/>
                </a:lnTo>
                <a:lnTo>
                  <a:pt x="1067562" y="174879"/>
                </a:lnTo>
                <a:lnTo>
                  <a:pt x="1067562" y="153848"/>
                </a:lnTo>
                <a:close/>
                <a:moveTo>
                  <a:pt x="1185977" y="144704"/>
                </a:moveTo>
                <a:cubicBezTo>
                  <a:pt x="1194416" y="144452"/>
                  <a:pt x="1199940" y="145642"/>
                  <a:pt x="1202550" y="148276"/>
                </a:cubicBezTo>
                <a:cubicBezTo>
                  <a:pt x="1205160" y="150909"/>
                  <a:pt x="1206341" y="156501"/>
                  <a:pt x="1206093" y="165049"/>
                </a:cubicBezTo>
                <a:cubicBezTo>
                  <a:pt x="1206341" y="173498"/>
                  <a:pt x="1205160" y="179061"/>
                  <a:pt x="1202550" y="181737"/>
                </a:cubicBezTo>
                <a:cubicBezTo>
                  <a:pt x="1199940" y="184414"/>
                  <a:pt x="1194416" y="185633"/>
                  <a:pt x="1185977" y="185395"/>
                </a:cubicBezTo>
                <a:cubicBezTo>
                  <a:pt x="1177538" y="185633"/>
                  <a:pt x="1172013" y="184414"/>
                  <a:pt x="1169403" y="181737"/>
                </a:cubicBezTo>
                <a:cubicBezTo>
                  <a:pt x="1166793" y="179061"/>
                  <a:pt x="1165612" y="173498"/>
                  <a:pt x="1165860" y="165049"/>
                </a:cubicBezTo>
                <a:cubicBezTo>
                  <a:pt x="1165612" y="156501"/>
                  <a:pt x="1166793" y="150909"/>
                  <a:pt x="1169403" y="148276"/>
                </a:cubicBezTo>
                <a:cubicBezTo>
                  <a:pt x="1172013" y="145642"/>
                  <a:pt x="1177538" y="144452"/>
                  <a:pt x="1185977" y="144704"/>
                </a:cubicBezTo>
                <a:close/>
                <a:moveTo>
                  <a:pt x="2552624" y="132131"/>
                </a:moveTo>
                <a:cubicBezTo>
                  <a:pt x="2544461" y="131983"/>
                  <a:pt x="2538555" y="132964"/>
                  <a:pt x="2534907" y="135074"/>
                </a:cubicBezTo>
                <a:cubicBezTo>
                  <a:pt x="2531259" y="137184"/>
                  <a:pt x="2529468" y="141308"/>
                  <a:pt x="2529535" y="147447"/>
                </a:cubicBezTo>
                <a:cubicBezTo>
                  <a:pt x="2529488" y="152310"/>
                  <a:pt x="2530897" y="155786"/>
                  <a:pt x="2533764" y="157877"/>
                </a:cubicBezTo>
                <a:cubicBezTo>
                  <a:pt x="2536631" y="159968"/>
                  <a:pt x="2541241" y="160987"/>
                  <a:pt x="2547595" y="160935"/>
                </a:cubicBezTo>
                <a:cubicBezTo>
                  <a:pt x="2555300" y="160863"/>
                  <a:pt x="2561777" y="159520"/>
                  <a:pt x="2567025" y="156905"/>
                </a:cubicBezTo>
                <a:cubicBezTo>
                  <a:pt x="2572274" y="154291"/>
                  <a:pt x="2576007" y="150833"/>
                  <a:pt x="2578227" y="146533"/>
                </a:cubicBezTo>
                <a:lnTo>
                  <a:pt x="2578227" y="132131"/>
                </a:lnTo>
                <a:close/>
                <a:moveTo>
                  <a:pt x="2133524" y="132131"/>
                </a:moveTo>
                <a:cubicBezTo>
                  <a:pt x="2125361" y="131983"/>
                  <a:pt x="2119455" y="132964"/>
                  <a:pt x="2115807" y="135074"/>
                </a:cubicBezTo>
                <a:cubicBezTo>
                  <a:pt x="2112159" y="137184"/>
                  <a:pt x="2110368" y="141308"/>
                  <a:pt x="2110435" y="147447"/>
                </a:cubicBezTo>
                <a:cubicBezTo>
                  <a:pt x="2110388" y="152310"/>
                  <a:pt x="2111797" y="155786"/>
                  <a:pt x="2114664" y="157877"/>
                </a:cubicBezTo>
                <a:cubicBezTo>
                  <a:pt x="2117531" y="159968"/>
                  <a:pt x="2122141" y="160987"/>
                  <a:pt x="2128494" y="160935"/>
                </a:cubicBezTo>
                <a:cubicBezTo>
                  <a:pt x="2136200" y="160863"/>
                  <a:pt x="2142677" y="159520"/>
                  <a:pt x="2147925" y="156905"/>
                </a:cubicBezTo>
                <a:cubicBezTo>
                  <a:pt x="2153174" y="154291"/>
                  <a:pt x="2156908" y="150833"/>
                  <a:pt x="2159127" y="146533"/>
                </a:cubicBezTo>
                <a:lnTo>
                  <a:pt x="2159127" y="132131"/>
                </a:lnTo>
                <a:close/>
                <a:moveTo>
                  <a:pt x="982523" y="128245"/>
                </a:moveTo>
                <a:lnTo>
                  <a:pt x="1096365" y="128245"/>
                </a:lnTo>
                <a:lnTo>
                  <a:pt x="1096365" y="201397"/>
                </a:lnTo>
                <a:lnTo>
                  <a:pt x="982523" y="201397"/>
                </a:lnTo>
                <a:close/>
                <a:moveTo>
                  <a:pt x="3631235" y="114986"/>
                </a:moveTo>
                <a:cubicBezTo>
                  <a:pt x="3622491" y="114967"/>
                  <a:pt x="3615747" y="116948"/>
                  <a:pt x="3611004" y="120930"/>
                </a:cubicBezTo>
                <a:cubicBezTo>
                  <a:pt x="3606260" y="124911"/>
                  <a:pt x="3603860" y="131007"/>
                  <a:pt x="3603803" y="139218"/>
                </a:cubicBezTo>
                <a:cubicBezTo>
                  <a:pt x="3603760" y="146095"/>
                  <a:pt x="3605960" y="151314"/>
                  <a:pt x="3610404" y="154877"/>
                </a:cubicBezTo>
                <a:cubicBezTo>
                  <a:pt x="3614847" y="158439"/>
                  <a:pt x="3621791" y="160230"/>
                  <a:pt x="3631235" y="160249"/>
                </a:cubicBezTo>
                <a:cubicBezTo>
                  <a:pt x="3649332" y="160211"/>
                  <a:pt x="3658400" y="153200"/>
                  <a:pt x="3658438" y="139218"/>
                </a:cubicBezTo>
                <a:cubicBezTo>
                  <a:pt x="3658391" y="131007"/>
                  <a:pt x="3656028" y="124911"/>
                  <a:pt x="3651351" y="120930"/>
                </a:cubicBezTo>
                <a:cubicBezTo>
                  <a:pt x="3646675" y="116948"/>
                  <a:pt x="3639969" y="114967"/>
                  <a:pt x="3631235" y="114986"/>
                </a:cubicBezTo>
                <a:close/>
                <a:moveTo>
                  <a:pt x="101041" y="114300"/>
                </a:moveTo>
                <a:cubicBezTo>
                  <a:pt x="107251" y="126911"/>
                  <a:pt x="115405" y="137808"/>
                  <a:pt x="125501" y="146990"/>
                </a:cubicBezTo>
                <a:cubicBezTo>
                  <a:pt x="136245" y="137351"/>
                  <a:pt x="144247" y="126454"/>
                  <a:pt x="149504" y="114300"/>
                </a:cubicBezTo>
                <a:close/>
                <a:moveTo>
                  <a:pt x="982294" y="92812"/>
                </a:moveTo>
                <a:lnTo>
                  <a:pt x="1096137" y="92812"/>
                </a:lnTo>
                <a:lnTo>
                  <a:pt x="1096137" y="117043"/>
                </a:lnTo>
                <a:lnTo>
                  <a:pt x="982294" y="117043"/>
                </a:lnTo>
                <a:close/>
                <a:moveTo>
                  <a:pt x="0" y="70638"/>
                </a:moveTo>
                <a:lnTo>
                  <a:pt x="48006" y="70638"/>
                </a:lnTo>
                <a:lnTo>
                  <a:pt x="48006" y="155448"/>
                </a:lnTo>
                <a:cubicBezTo>
                  <a:pt x="50320" y="153657"/>
                  <a:pt x="53235" y="151352"/>
                  <a:pt x="56750" y="148533"/>
                </a:cubicBezTo>
                <a:cubicBezTo>
                  <a:pt x="60265" y="145714"/>
                  <a:pt x="63522" y="142837"/>
                  <a:pt x="66523" y="139903"/>
                </a:cubicBezTo>
                <a:lnTo>
                  <a:pt x="78181" y="163221"/>
                </a:lnTo>
                <a:cubicBezTo>
                  <a:pt x="73676" y="167607"/>
                  <a:pt x="67942" y="172722"/>
                  <a:pt x="60979" y="178565"/>
                </a:cubicBezTo>
                <a:cubicBezTo>
                  <a:pt x="54016" y="184409"/>
                  <a:pt x="47482" y="190038"/>
                  <a:pt x="41376" y="195453"/>
                </a:cubicBezTo>
                <a:cubicBezTo>
                  <a:pt x="37719" y="198196"/>
                  <a:pt x="34519" y="200940"/>
                  <a:pt x="31775" y="203683"/>
                </a:cubicBezTo>
                <a:lnTo>
                  <a:pt x="15088" y="181966"/>
                </a:lnTo>
                <a:cubicBezTo>
                  <a:pt x="17178" y="179651"/>
                  <a:pt x="18483" y="177365"/>
                  <a:pt x="19002" y="175108"/>
                </a:cubicBezTo>
                <a:cubicBezTo>
                  <a:pt x="19521" y="172850"/>
                  <a:pt x="19740" y="170107"/>
                  <a:pt x="19660" y="166878"/>
                </a:cubicBezTo>
                <a:lnTo>
                  <a:pt x="19660" y="97384"/>
                </a:lnTo>
                <a:lnTo>
                  <a:pt x="0" y="97384"/>
                </a:lnTo>
                <a:close/>
                <a:moveTo>
                  <a:pt x="226314" y="68123"/>
                </a:moveTo>
                <a:lnTo>
                  <a:pt x="276835" y="68123"/>
                </a:lnTo>
                <a:lnTo>
                  <a:pt x="276835" y="154991"/>
                </a:lnTo>
                <a:cubicBezTo>
                  <a:pt x="278998" y="153492"/>
                  <a:pt x="282190" y="151232"/>
                  <a:pt x="286410" y="148209"/>
                </a:cubicBezTo>
                <a:cubicBezTo>
                  <a:pt x="290631" y="145187"/>
                  <a:pt x="294788" y="142164"/>
                  <a:pt x="298882" y="139141"/>
                </a:cubicBezTo>
                <a:cubicBezTo>
                  <a:pt x="302975" y="136119"/>
                  <a:pt x="305913" y="133858"/>
                  <a:pt x="307695" y="132360"/>
                </a:cubicBezTo>
                <a:lnTo>
                  <a:pt x="315468" y="162078"/>
                </a:lnTo>
                <a:cubicBezTo>
                  <a:pt x="314156" y="163040"/>
                  <a:pt x="310532" y="165586"/>
                  <a:pt x="304597" y="169714"/>
                </a:cubicBezTo>
                <a:cubicBezTo>
                  <a:pt x="298662" y="173843"/>
                  <a:pt x="292345" y="178353"/>
                  <a:pt x="285648" y="183244"/>
                </a:cubicBezTo>
                <a:cubicBezTo>
                  <a:pt x="278951" y="188135"/>
                  <a:pt x="273803" y="192205"/>
                  <a:pt x="270205" y="195453"/>
                </a:cubicBezTo>
                <a:cubicBezTo>
                  <a:pt x="267462" y="197968"/>
                  <a:pt x="264947" y="200482"/>
                  <a:pt x="262661" y="202997"/>
                </a:cubicBezTo>
                <a:lnTo>
                  <a:pt x="245059" y="180823"/>
                </a:lnTo>
                <a:cubicBezTo>
                  <a:pt x="246821" y="178756"/>
                  <a:pt x="247926" y="176660"/>
                  <a:pt x="248374" y="174536"/>
                </a:cubicBezTo>
                <a:cubicBezTo>
                  <a:pt x="248821" y="172412"/>
                  <a:pt x="249012" y="169631"/>
                  <a:pt x="248945" y="166192"/>
                </a:cubicBezTo>
                <a:lnTo>
                  <a:pt x="248945" y="96927"/>
                </a:lnTo>
                <a:lnTo>
                  <a:pt x="226314" y="96927"/>
                </a:lnTo>
                <a:close/>
                <a:moveTo>
                  <a:pt x="832561" y="62637"/>
                </a:moveTo>
                <a:cubicBezTo>
                  <a:pt x="833356" y="71757"/>
                  <a:pt x="834509" y="80377"/>
                  <a:pt x="836019" y="88497"/>
                </a:cubicBezTo>
                <a:cubicBezTo>
                  <a:pt x="837528" y="96617"/>
                  <a:pt x="839424" y="104380"/>
                  <a:pt x="841705" y="111786"/>
                </a:cubicBezTo>
                <a:cubicBezTo>
                  <a:pt x="843881" y="104380"/>
                  <a:pt x="845758" y="96617"/>
                  <a:pt x="847334" y="88497"/>
                </a:cubicBezTo>
                <a:cubicBezTo>
                  <a:pt x="848911" y="80377"/>
                  <a:pt x="850159" y="71757"/>
                  <a:pt x="851078" y="62637"/>
                </a:cubicBezTo>
                <a:close/>
                <a:moveTo>
                  <a:pt x="2436800" y="60579"/>
                </a:moveTo>
                <a:lnTo>
                  <a:pt x="2469947" y="60579"/>
                </a:lnTo>
                <a:lnTo>
                  <a:pt x="2469947" y="184023"/>
                </a:lnTo>
                <a:lnTo>
                  <a:pt x="2436800" y="184023"/>
                </a:lnTo>
                <a:close/>
                <a:moveTo>
                  <a:pt x="1941271" y="60579"/>
                </a:moveTo>
                <a:lnTo>
                  <a:pt x="1974418" y="60579"/>
                </a:lnTo>
                <a:lnTo>
                  <a:pt x="1974418" y="136246"/>
                </a:lnTo>
                <a:cubicBezTo>
                  <a:pt x="1974242" y="144309"/>
                  <a:pt x="1975566" y="150186"/>
                  <a:pt x="1978390" y="153877"/>
                </a:cubicBezTo>
                <a:cubicBezTo>
                  <a:pt x="1981214" y="157567"/>
                  <a:pt x="1986596" y="159387"/>
                  <a:pt x="1994535" y="159334"/>
                </a:cubicBezTo>
                <a:cubicBezTo>
                  <a:pt x="2000960" y="159420"/>
                  <a:pt x="2006341" y="158163"/>
                  <a:pt x="2010680" y="155562"/>
                </a:cubicBezTo>
                <a:cubicBezTo>
                  <a:pt x="2015018" y="152962"/>
                  <a:pt x="2018171" y="148504"/>
                  <a:pt x="2020138" y="142189"/>
                </a:cubicBezTo>
                <a:lnTo>
                  <a:pt x="2020138" y="60579"/>
                </a:lnTo>
                <a:lnTo>
                  <a:pt x="2053056" y="60579"/>
                </a:lnTo>
                <a:lnTo>
                  <a:pt x="2053056" y="184023"/>
                </a:lnTo>
                <a:lnTo>
                  <a:pt x="2023110" y="184023"/>
                </a:lnTo>
                <a:lnTo>
                  <a:pt x="2020595" y="169164"/>
                </a:lnTo>
                <a:cubicBezTo>
                  <a:pt x="2017057" y="175079"/>
                  <a:pt x="2012133" y="179423"/>
                  <a:pt x="2005822" y="182194"/>
                </a:cubicBezTo>
                <a:cubicBezTo>
                  <a:pt x="1999512" y="184966"/>
                  <a:pt x="1991787" y="186338"/>
                  <a:pt x="1982648" y="186309"/>
                </a:cubicBezTo>
                <a:cubicBezTo>
                  <a:pt x="1967622" y="186266"/>
                  <a:pt x="1956925" y="182752"/>
                  <a:pt x="1950558" y="175765"/>
                </a:cubicBezTo>
                <a:cubicBezTo>
                  <a:pt x="1944190" y="168778"/>
                  <a:pt x="1941095" y="158577"/>
                  <a:pt x="1941271" y="145161"/>
                </a:cubicBezTo>
                <a:close/>
                <a:moveTo>
                  <a:pt x="1522171" y="60579"/>
                </a:moveTo>
                <a:lnTo>
                  <a:pt x="1555318" y="60579"/>
                </a:lnTo>
                <a:lnTo>
                  <a:pt x="1555318" y="136246"/>
                </a:lnTo>
                <a:cubicBezTo>
                  <a:pt x="1555142" y="144309"/>
                  <a:pt x="1556466" y="150186"/>
                  <a:pt x="1559290" y="153877"/>
                </a:cubicBezTo>
                <a:cubicBezTo>
                  <a:pt x="1562114" y="157567"/>
                  <a:pt x="1567496" y="159387"/>
                  <a:pt x="1575435" y="159334"/>
                </a:cubicBezTo>
                <a:cubicBezTo>
                  <a:pt x="1581859" y="159420"/>
                  <a:pt x="1587241" y="158163"/>
                  <a:pt x="1591580" y="155562"/>
                </a:cubicBezTo>
                <a:cubicBezTo>
                  <a:pt x="1595918" y="152962"/>
                  <a:pt x="1599071" y="148504"/>
                  <a:pt x="1601038" y="142189"/>
                </a:cubicBezTo>
                <a:lnTo>
                  <a:pt x="1601038" y="60579"/>
                </a:lnTo>
                <a:lnTo>
                  <a:pt x="1633956" y="60579"/>
                </a:lnTo>
                <a:lnTo>
                  <a:pt x="1633956" y="184023"/>
                </a:lnTo>
                <a:lnTo>
                  <a:pt x="1604010" y="184023"/>
                </a:lnTo>
                <a:lnTo>
                  <a:pt x="1601495" y="169164"/>
                </a:lnTo>
                <a:cubicBezTo>
                  <a:pt x="1597957" y="175079"/>
                  <a:pt x="1593032" y="179423"/>
                  <a:pt x="1586722" y="182194"/>
                </a:cubicBezTo>
                <a:cubicBezTo>
                  <a:pt x="1580412" y="184966"/>
                  <a:pt x="1572687" y="186338"/>
                  <a:pt x="1563548" y="186309"/>
                </a:cubicBezTo>
                <a:cubicBezTo>
                  <a:pt x="1548522" y="186266"/>
                  <a:pt x="1537825" y="182752"/>
                  <a:pt x="1531458" y="175765"/>
                </a:cubicBezTo>
                <a:cubicBezTo>
                  <a:pt x="1525090" y="168778"/>
                  <a:pt x="1521995" y="158577"/>
                  <a:pt x="1522171" y="145161"/>
                </a:cubicBezTo>
                <a:close/>
                <a:moveTo>
                  <a:pt x="1185977" y="58979"/>
                </a:moveTo>
                <a:cubicBezTo>
                  <a:pt x="1194416" y="58727"/>
                  <a:pt x="1199940" y="59917"/>
                  <a:pt x="1202550" y="62551"/>
                </a:cubicBezTo>
                <a:cubicBezTo>
                  <a:pt x="1205160" y="65184"/>
                  <a:pt x="1206341" y="70776"/>
                  <a:pt x="1206093" y="79324"/>
                </a:cubicBezTo>
                <a:cubicBezTo>
                  <a:pt x="1206341" y="87873"/>
                  <a:pt x="1205160" y="93464"/>
                  <a:pt x="1202550" y="96098"/>
                </a:cubicBezTo>
                <a:cubicBezTo>
                  <a:pt x="1199940" y="98732"/>
                  <a:pt x="1194416" y="99922"/>
                  <a:pt x="1185977" y="99670"/>
                </a:cubicBezTo>
                <a:cubicBezTo>
                  <a:pt x="1177538" y="99922"/>
                  <a:pt x="1172013" y="98732"/>
                  <a:pt x="1169403" y="96098"/>
                </a:cubicBezTo>
                <a:cubicBezTo>
                  <a:pt x="1166793" y="93464"/>
                  <a:pt x="1165612" y="87873"/>
                  <a:pt x="1165860" y="79324"/>
                </a:cubicBezTo>
                <a:cubicBezTo>
                  <a:pt x="1165612" y="70776"/>
                  <a:pt x="1166793" y="65184"/>
                  <a:pt x="1169403" y="62551"/>
                </a:cubicBezTo>
                <a:cubicBezTo>
                  <a:pt x="1172013" y="59917"/>
                  <a:pt x="1177538" y="58727"/>
                  <a:pt x="1185977" y="58979"/>
                </a:cubicBezTo>
                <a:close/>
                <a:moveTo>
                  <a:pt x="2555824" y="58522"/>
                </a:moveTo>
                <a:cubicBezTo>
                  <a:pt x="2576241" y="58560"/>
                  <a:pt x="2590671" y="61970"/>
                  <a:pt x="2599115" y="68752"/>
                </a:cubicBezTo>
                <a:cubicBezTo>
                  <a:pt x="2607559" y="75533"/>
                  <a:pt x="2611645" y="85458"/>
                  <a:pt x="2611374" y="98527"/>
                </a:cubicBezTo>
                <a:lnTo>
                  <a:pt x="2611374" y="184023"/>
                </a:lnTo>
                <a:lnTo>
                  <a:pt x="2581656" y="184023"/>
                </a:lnTo>
                <a:lnTo>
                  <a:pt x="2578456" y="169621"/>
                </a:lnTo>
                <a:cubicBezTo>
                  <a:pt x="2575789" y="174317"/>
                  <a:pt x="2571121" y="178241"/>
                  <a:pt x="2564454" y="181394"/>
                </a:cubicBezTo>
                <a:cubicBezTo>
                  <a:pt x="2557786" y="184547"/>
                  <a:pt x="2549347" y="186185"/>
                  <a:pt x="2539136" y="186309"/>
                </a:cubicBezTo>
                <a:cubicBezTo>
                  <a:pt x="2525273" y="186338"/>
                  <a:pt x="2514767" y="183252"/>
                  <a:pt x="2507618" y="177051"/>
                </a:cubicBezTo>
                <a:cubicBezTo>
                  <a:pt x="2500470" y="170850"/>
                  <a:pt x="2496879" y="161363"/>
                  <a:pt x="2496845" y="148590"/>
                </a:cubicBezTo>
                <a:cubicBezTo>
                  <a:pt x="2496888" y="134469"/>
                  <a:pt x="2501203" y="124420"/>
                  <a:pt x="2509790" y="118443"/>
                </a:cubicBezTo>
                <a:cubicBezTo>
                  <a:pt x="2518377" y="112467"/>
                  <a:pt x="2530978" y="109561"/>
                  <a:pt x="2547595" y="109728"/>
                </a:cubicBezTo>
                <a:lnTo>
                  <a:pt x="2578227" y="109728"/>
                </a:lnTo>
                <a:lnTo>
                  <a:pt x="2578227" y="106528"/>
                </a:lnTo>
                <a:cubicBezTo>
                  <a:pt x="2578489" y="99279"/>
                  <a:pt x="2576822" y="94060"/>
                  <a:pt x="2573226" y="90869"/>
                </a:cubicBezTo>
                <a:cubicBezTo>
                  <a:pt x="2569630" y="87678"/>
                  <a:pt x="2562534" y="86116"/>
                  <a:pt x="2551938" y="86182"/>
                </a:cubicBezTo>
                <a:cubicBezTo>
                  <a:pt x="2547470" y="86178"/>
                  <a:pt x="2543032" y="86359"/>
                  <a:pt x="2538622" y="86725"/>
                </a:cubicBezTo>
                <a:cubicBezTo>
                  <a:pt x="2534212" y="87092"/>
                  <a:pt x="2529888" y="87673"/>
                  <a:pt x="2525649" y="88468"/>
                </a:cubicBezTo>
                <a:lnTo>
                  <a:pt x="2525649" y="60351"/>
                </a:lnTo>
                <a:cubicBezTo>
                  <a:pt x="2530449" y="59774"/>
                  <a:pt x="2535536" y="59327"/>
                  <a:pt x="2540908" y="59008"/>
                </a:cubicBezTo>
                <a:cubicBezTo>
                  <a:pt x="2546280" y="58688"/>
                  <a:pt x="2551252" y="58526"/>
                  <a:pt x="2555824" y="58522"/>
                </a:cubicBezTo>
                <a:close/>
                <a:moveTo>
                  <a:pt x="2136724" y="58522"/>
                </a:moveTo>
                <a:cubicBezTo>
                  <a:pt x="2157141" y="58560"/>
                  <a:pt x="2171571" y="61970"/>
                  <a:pt x="2180015" y="68752"/>
                </a:cubicBezTo>
                <a:cubicBezTo>
                  <a:pt x="2188459" y="75533"/>
                  <a:pt x="2192545" y="85458"/>
                  <a:pt x="2192274" y="98527"/>
                </a:cubicBezTo>
                <a:lnTo>
                  <a:pt x="2192274" y="184023"/>
                </a:lnTo>
                <a:lnTo>
                  <a:pt x="2162556" y="184023"/>
                </a:lnTo>
                <a:lnTo>
                  <a:pt x="2159356" y="169621"/>
                </a:lnTo>
                <a:cubicBezTo>
                  <a:pt x="2156689" y="174317"/>
                  <a:pt x="2152021" y="178241"/>
                  <a:pt x="2145354" y="181394"/>
                </a:cubicBezTo>
                <a:cubicBezTo>
                  <a:pt x="2138686" y="184547"/>
                  <a:pt x="2130247" y="186185"/>
                  <a:pt x="2120036" y="186309"/>
                </a:cubicBezTo>
                <a:cubicBezTo>
                  <a:pt x="2106173" y="186338"/>
                  <a:pt x="2095667" y="183252"/>
                  <a:pt x="2088518" y="177051"/>
                </a:cubicBezTo>
                <a:cubicBezTo>
                  <a:pt x="2081370" y="170850"/>
                  <a:pt x="2077779" y="161363"/>
                  <a:pt x="2077745" y="148590"/>
                </a:cubicBezTo>
                <a:cubicBezTo>
                  <a:pt x="2077788" y="134469"/>
                  <a:pt x="2082103" y="124420"/>
                  <a:pt x="2090690" y="118443"/>
                </a:cubicBezTo>
                <a:cubicBezTo>
                  <a:pt x="2099277" y="112467"/>
                  <a:pt x="2111878" y="109561"/>
                  <a:pt x="2128494" y="109728"/>
                </a:cubicBezTo>
                <a:lnTo>
                  <a:pt x="2159127" y="109728"/>
                </a:lnTo>
                <a:lnTo>
                  <a:pt x="2159127" y="106528"/>
                </a:lnTo>
                <a:cubicBezTo>
                  <a:pt x="2159389" y="99279"/>
                  <a:pt x="2157722" y="94060"/>
                  <a:pt x="2154126" y="90869"/>
                </a:cubicBezTo>
                <a:cubicBezTo>
                  <a:pt x="2150530" y="87678"/>
                  <a:pt x="2143434" y="86116"/>
                  <a:pt x="2132838" y="86182"/>
                </a:cubicBezTo>
                <a:cubicBezTo>
                  <a:pt x="2128370" y="86178"/>
                  <a:pt x="2123932" y="86359"/>
                  <a:pt x="2119522" y="86725"/>
                </a:cubicBezTo>
                <a:cubicBezTo>
                  <a:pt x="2115112" y="87092"/>
                  <a:pt x="2110788" y="87673"/>
                  <a:pt x="2106549" y="88468"/>
                </a:cubicBezTo>
                <a:lnTo>
                  <a:pt x="2106549" y="60351"/>
                </a:lnTo>
                <a:cubicBezTo>
                  <a:pt x="2111349" y="59774"/>
                  <a:pt x="2116436" y="59327"/>
                  <a:pt x="2121808" y="59008"/>
                </a:cubicBezTo>
                <a:cubicBezTo>
                  <a:pt x="2127180" y="58688"/>
                  <a:pt x="2132152" y="58526"/>
                  <a:pt x="2136724" y="58522"/>
                </a:cubicBezTo>
                <a:close/>
                <a:moveTo>
                  <a:pt x="982294" y="58522"/>
                </a:moveTo>
                <a:lnTo>
                  <a:pt x="1096137" y="58522"/>
                </a:lnTo>
                <a:lnTo>
                  <a:pt x="1096137" y="82753"/>
                </a:lnTo>
                <a:lnTo>
                  <a:pt x="982294" y="82753"/>
                </a:lnTo>
                <a:close/>
                <a:moveTo>
                  <a:pt x="2299716" y="58293"/>
                </a:moveTo>
                <a:cubicBezTo>
                  <a:pt x="2314822" y="58317"/>
                  <a:pt x="2325472" y="61813"/>
                  <a:pt x="2331663" y="68780"/>
                </a:cubicBezTo>
                <a:cubicBezTo>
                  <a:pt x="2337854" y="75748"/>
                  <a:pt x="2340845" y="86044"/>
                  <a:pt x="2340635" y="99670"/>
                </a:cubicBezTo>
                <a:lnTo>
                  <a:pt x="2340635" y="184023"/>
                </a:lnTo>
                <a:lnTo>
                  <a:pt x="2307488" y="184023"/>
                </a:lnTo>
                <a:lnTo>
                  <a:pt x="2307488" y="108357"/>
                </a:lnTo>
                <a:cubicBezTo>
                  <a:pt x="2307664" y="100094"/>
                  <a:pt x="2306340" y="94160"/>
                  <a:pt x="2303516" y="90554"/>
                </a:cubicBezTo>
                <a:cubicBezTo>
                  <a:pt x="2300692" y="86949"/>
                  <a:pt x="2295311" y="85187"/>
                  <a:pt x="2287372" y="85268"/>
                </a:cubicBezTo>
                <a:cubicBezTo>
                  <a:pt x="2280504" y="85173"/>
                  <a:pt x="2274865" y="86392"/>
                  <a:pt x="2270455" y="88926"/>
                </a:cubicBezTo>
                <a:cubicBezTo>
                  <a:pt x="2266045" y="91459"/>
                  <a:pt x="2262921" y="95879"/>
                  <a:pt x="2261082" y="102184"/>
                </a:cubicBezTo>
                <a:lnTo>
                  <a:pt x="2261082" y="184023"/>
                </a:lnTo>
                <a:lnTo>
                  <a:pt x="2227936" y="184023"/>
                </a:lnTo>
                <a:lnTo>
                  <a:pt x="2227936" y="60579"/>
                </a:lnTo>
                <a:lnTo>
                  <a:pt x="2261082" y="60579"/>
                </a:lnTo>
                <a:lnTo>
                  <a:pt x="2261082" y="75438"/>
                </a:lnTo>
                <a:cubicBezTo>
                  <a:pt x="2264464" y="69623"/>
                  <a:pt x="2269474" y="65308"/>
                  <a:pt x="2276113" y="62494"/>
                </a:cubicBezTo>
                <a:cubicBezTo>
                  <a:pt x="2282752" y="59679"/>
                  <a:pt x="2290620" y="58279"/>
                  <a:pt x="2299716" y="58293"/>
                </a:cubicBezTo>
                <a:close/>
                <a:moveTo>
                  <a:pt x="3497885" y="51435"/>
                </a:moveTo>
                <a:cubicBezTo>
                  <a:pt x="3492039" y="51301"/>
                  <a:pt x="3487297" y="52738"/>
                  <a:pt x="3483661" y="55745"/>
                </a:cubicBezTo>
                <a:cubicBezTo>
                  <a:pt x="3480024" y="58752"/>
                  <a:pt x="3477366" y="64134"/>
                  <a:pt x="3475685" y="71891"/>
                </a:cubicBezTo>
                <a:cubicBezTo>
                  <a:pt x="3474004" y="79647"/>
                  <a:pt x="3473175" y="90584"/>
                  <a:pt x="3473196" y="104699"/>
                </a:cubicBezTo>
                <a:cubicBezTo>
                  <a:pt x="3473175" y="118883"/>
                  <a:pt x="3474004" y="129834"/>
                  <a:pt x="3475685" y="137550"/>
                </a:cubicBezTo>
                <a:cubicBezTo>
                  <a:pt x="3477366" y="145266"/>
                  <a:pt x="3480024" y="150594"/>
                  <a:pt x="3483661" y="153535"/>
                </a:cubicBezTo>
                <a:cubicBezTo>
                  <a:pt x="3487297" y="156475"/>
                  <a:pt x="3492039" y="157875"/>
                  <a:pt x="3497885" y="157734"/>
                </a:cubicBezTo>
                <a:cubicBezTo>
                  <a:pt x="3503731" y="157875"/>
                  <a:pt x="3508472" y="156475"/>
                  <a:pt x="3512109" y="153535"/>
                </a:cubicBezTo>
                <a:cubicBezTo>
                  <a:pt x="3515745" y="150594"/>
                  <a:pt x="3518404" y="145266"/>
                  <a:pt x="3520084" y="137550"/>
                </a:cubicBezTo>
                <a:cubicBezTo>
                  <a:pt x="3521765" y="129834"/>
                  <a:pt x="3522595" y="118883"/>
                  <a:pt x="3522574" y="104699"/>
                </a:cubicBezTo>
                <a:cubicBezTo>
                  <a:pt x="3522595" y="90584"/>
                  <a:pt x="3521765" y="79647"/>
                  <a:pt x="3520084" y="71891"/>
                </a:cubicBezTo>
                <a:cubicBezTo>
                  <a:pt x="3518404" y="64134"/>
                  <a:pt x="3515745" y="58752"/>
                  <a:pt x="3512109" y="55745"/>
                </a:cubicBezTo>
                <a:cubicBezTo>
                  <a:pt x="3508472" y="52738"/>
                  <a:pt x="3503731" y="51301"/>
                  <a:pt x="3497885" y="51435"/>
                </a:cubicBezTo>
                <a:close/>
                <a:moveTo>
                  <a:pt x="3231185" y="51435"/>
                </a:moveTo>
                <a:cubicBezTo>
                  <a:pt x="3225338" y="51301"/>
                  <a:pt x="3220597" y="52738"/>
                  <a:pt x="3216961" y="55745"/>
                </a:cubicBezTo>
                <a:cubicBezTo>
                  <a:pt x="3213324" y="58752"/>
                  <a:pt x="3210665" y="64134"/>
                  <a:pt x="3208985" y="71891"/>
                </a:cubicBezTo>
                <a:cubicBezTo>
                  <a:pt x="3207304" y="79647"/>
                  <a:pt x="3206475" y="90584"/>
                  <a:pt x="3206496" y="104699"/>
                </a:cubicBezTo>
                <a:cubicBezTo>
                  <a:pt x="3206475" y="118883"/>
                  <a:pt x="3207304" y="129834"/>
                  <a:pt x="3208985" y="137550"/>
                </a:cubicBezTo>
                <a:cubicBezTo>
                  <a:pt x="3210665" y="145266"/>
                  <a:pt x="3213324" y="150594"/>
                  <a:pt x="3216961" y="153535"/>
                </a:cubicBezTo>
                <a:cubicBezTo>
                  <a:pt x="3220597" y="156475"/>
                  <a:pt x="3225338" y="157875"/>
                  <a:pt x="3231185" y="157734"/>
                </a:cubicBezTo>
                <a:cubicBezTo>
                  <a:pt x="3237031" y="157875"/>
                  <a:pt x="3241772" y="156475"/>
                  <a:pt x="3245409" y="153535"/>
                </a:cubicBezTo>
                <a:cubicBezTo>
                  <a:pt x="3249045" y="150594"/>
                  <a:pt x="3251704" y="145266"/>
                  <a:pt x="3253384" y="137550"/>
                </a:cubicBezTo>
                <a:cubicBezTo>
                  <a:pt x="3255065" y="129834"/>
                  <a:pt x="3255895" y="118883"/>
                  <a:pt x="3255874" y="104699"/>
                </a:cubicBezTo>
                <a:cubicBezTo>
                  <a:pt x="3255895" y="90584"/>
                  <a:pt x="3255065" y="79647"/>
                  <a:pt x="3253384" y="71891"/>
                </a:cubicBezTo>
                <a:cubicBezTo>
                  <a:pt x="3251704" y="64134"/>
                  <a:pt x="3249045" y="58752"/>
                  <a:pt x="3245409" y="55745"/>
                </a:cubicBezTo>
                <a:cubicBezTo>
                  <a:pt x="3241772" y="52738"/>
                  <a:pt x="3237031" y="51301"/>
                  <a:pt x="3231185" y="51435"/>
                </a:cubicBezTo>
                <a:close/>
                <a:moveTo>
                  <a:pt x="3097835" y="49378"/>
                </a:moveTo>
                <a:cubicBezTo>
                  <a:pt x="3089119" y="49459"/>
                  <a:pt x="3082490" y="52040"/>
                  <a:pt x="3077947" y="57122"/>
                </a:cubicBezTo>
                <a:cubicBezTo>
                  <a:pt x="3073403" y="62203"/>
                  <a:pt x="3071117" y="69299"/>
                  <a:pt x="3071089" y="78410"/>
                </a:cubicBezTo>
                <a:cubicBezTo>
                  <a:pt x="3071141" y="87225"/>
                  <a:pt x="3073379" y="93883"/>
                  <a:pt x="3077804" y="98384"/>
                </a:cubicBezTo>
                <a:cubicBezTo>
                  <a:pt x="3082228" y="102884"/>
                  <a:pt x="3088524" y="105142"/>
                  <a:pt x="3096692" y="105156"/>
                </a:cubicBezTo>
                <a:cubicBezTo>
                  <a:pt x="3106288" y="105013"/>
                  <a:pt x="3113098" y="102613"/>
                  <a:pt x="3117123" y="97955"/>
                </a:cubicBezTo>
                <a:cubicBezTo>
                  <a:pt x="3121147" y="93298"/>
                  <a:pt x="3123100" y="87240"/>
                  <a:pt x="3122981" y="79782"/>
                </a:cubicBezTo>
                <a:cubicBezTo>
                  <a:pt x="3123005" y="70514"/>
                  <a:pt x="3120956" y="63160"/>
                  <a:pt x="3116837" y="57722"/>
                </a:cubicBezTo>
                <a:cubicBezTo>
                  <a:pt x="3112717" y="52283"/>
                  <a:pt x="3106383" y="49502"/>
                  <a:pt x="3097835" y="49378"/>
                </a:cubicBezTo>
                <a:close/>
                <a:moveTo>
                  <a:pt x="2964485" y="49378"/>
                </a:moveTo>
                <a:cubicBezTo>
                  <a:pt x="2955769" y="49459"/>
                  <a:pt x="2949140" y="52040"/>
                  <a:pt x="2944597" y="57122"/>
                </a:cubicBezTo>
                <a:cubicBezTo>
                  <a:pt x="2940053" y="62203"/>
                  <a:pt x="2937767" y="69299"/>
                  <a:pt x="2937739" y="78410"/>
                </a:cubicBezTo>
                <a:cubicBezTo>
                  <a:pt x="2937791" y="87225"/>
                  <a:pt x="2940029" y="93883"/>
                  <a:pt x="2944454" y="98384"/>
                </a:cubicBezTo>
                <a:cubicBezTo>
                  <a:pt x="2948878" y="102884"/>
                  <a:pt x="2955174" y="105142"/>
                  <a:pt x="2963342" y="105156"/>
                </a:cubicBezTo>
                <a:cubicBezTo>
                  <a:pt x="2972938" y="105013"/>
                  <a:pt x="2979748" y="102613"/>
                  <a:pt x="2983773" y="97955"/>
                </a:cubicBezTo>
                <a:cubicBezTo>
                  <a:pt x="2987797" y="93298"/>
                  <a:pt x="2989750" y="87240"/>
                  <a:pt x="2989631" y="79782"/>
                </a:cubicBezTo>
                <a:cubicBezTo>
                  <a:pt x="2989655" y="70514"/>
                  <a:pt x="2987607" y="63160"/>
                  <a:pt x="2983487" y="57722"/>
                </a:cubicBezTo>
                <a:cubicBezTo>
                  <a:pt x="2979367" y="52283"/>
                  <a:pt x="2973033" y="49502"/>
                  <a:pt x="2964485" y="49378"/>
                </a:cubicBezTo>
                <a:close/>
                <a:moveTo>
                  <a:pt x="2831135" y="49378"/>
                </a:moveTo>
                <a:cubicBezTo>
                  <a:pt x="2822419" y="49459"/>
                  <a:pt x="2815790" y="52040"/>
                  <a:pt x="2811246" y="57122"/>
                </a:cubicBezTo>
                <a:cubicBezTo>
                  <a:pt x="2806703" y="62203"/>
                  <a:pt x="2804417" y="69299"/>
                  <a:pt x="2804389" y="78410"/>
                </a:cubicBezTo>
                <a:cubicBezTo>
                  <a:pt x="2804441" y="87225"/>
                  <a:pt x="2806679" y="93883"/>
                  <a:pt x="2811104" y="98384"/>
                </a:cubicBezTo>
                <a:cubicBezTo>
                  <a:pt x="2815528" y="102884"/>
                  <a:pt x="2821824" y="105142"/>
                  <a:pt x="2829992" y="105156"/>
                </a:cubicBezTo>
                <a:cubicBezTo>
                  <a:pt x="2839588" y="105013"/>
                  <a:pt x="2846398" y="102613"/>
                  <a:pt x="2850423" y="97955"/>
                </a:cubicBezTo>
                <a:cubicBezTo>
                  <a:pt x="2854447" y="93298"/>
                  <a:pt x="2856400" y="87240"/>
                  <a:pt x="2856281" y="79782"/>
                </a:cubicBezTo>
                <a:cubicBezTo>
                  <a:pt x="2856305" y="70514"/>
                  <a:pt x="2854257" y="63160"/>
                  <a:pt x="2850137" y="57722"/>
                </a:cubicBezTo>
                <a:cubicBezTo>
                  <a:pt x="2846017" y="52283"/>
                  <a:pt x="2839683" y="49502"/>
                  <a:pt x="2831135" y="49378"/>
                </a:cubicBezTo>
                <a:close/>
                <a:moveTo>
                  <a:pt x="3631235" y="48235"/>
                </a:moveTo>
                <a:cubicBezTo>
                  <a:pt x="3623434" y="48211"/>
                  <a:pt x="3617490" y="49859"/>
                  <a:pt x="3613404" y="53178"/>
                </a:cubicBezTo>
                <a:cubicBezTo>
                  <a:pt x="3609318" y="56498"/>
                  <a:pt x="3607260" y="61632"/>
                  <a:pt x="3607232" y="68580"/>
                </a:cubicBezTo>
                <a:cubicBezTo>
                  <a:pt x="3607146" y="75076"/>
                  <a:pt x="3608975" y="80258"/>
                  <a:pt x="3612718" y="84125"/>
                </a:cubicBezTo>
                <a:cubicBezTo>
                  <a:pt x="3616461" y="87992"/>
                  <a:pt x="3622634" y="89973"/>
                  <a:pt x="3631235" y="90069"/>
                </a:cubicBezTo>
                <a:cubicBezTo>
                  <a:pt x="3639726" y="89973"/>
                  <a:pt x="3645832" y="87992"/>
                  <a:pt x="3649551" y="84125"/>
                </a:cubicBezTo>
                <a:cubicBezTo>
                  <a:pt x="3653271" y="80258"/>
                  <a:pt x="3655090" y="75076"/>
                  <a:pt x="3655009" y="68580"/>
                </a:cubicBezTo>
                <a:cubicBezTo>
                  <a:pt x="3654990" y="61832"/>
                  <a:pt x="3652971" y="56755"/>
                  <a:pt x="3648951" y="53350"/>
                </a:cubicBezTo>
                <a:cubicBezTo>
                  <a:pt x="3644932" y="49944"/>
                  <a:pt x="3639026" y="48239"/>
                  <a:pt x="3631235" y="48235"/>
                </a:cubicBezTo>
                <a:close/>
                <a:moveTo>
                  <a:pt x="2699842" y="25375"/>
                </a:moveTo>
                <a:lnTo>
                  <a:pt x="2724759" y="25375"/>
                </a:lnTo>
                <a:lnTo>
                  <a:pt x="2724759" y="184023"/>
                </a:lnTo>
                <a:lnTo>
                  <a:pt x="2691155" y="184023"/>
                </a:lnTo>
                <a:lnTo>
                  <a:pt x="2691155" y="55321"/>
                </a:lnTo>
                <a:lnTo>
                  <a:pt x="2652293" y="62865"/>
                </a:lnTo>
                <a:lnTo>
                  <a:pt x="2652293" y="34976"/>
                </a:lnTo>
                <a:close/>
                <a:moveTo>
                  <a:pt x="2371954" y="25375"/>
                </a:moveTo>
                <a:lnTo>
                  <a:pt x="2406472" y="25375"/>
                </a:lnTo>
                <a:lnTo>
                  <a:pt x="2406472" y="172593"/>
                </a:lnTo>
                <a:cubicBezTo>
                  <a:pt x="2406334" y="190962"/>
                  <a:pt x="2401524" y="204630"/>
                  <a:pt x="2392042" y="213598"/>
                </a:cubicBezTo>
                <a:cubicBezTo>
                  <a:pt x="2382560" y="222566"/>
                  <a:pt x="2369234" y="227033"/>
                  <a:pt x="2352065" y="227000"/>
                </a:cubicBezTo>
                <a:cubicBezTo>
                  <a:pt x="2349241" y="226995"/>
                  <a:pt x="2346203" y="226890"/>
                  <a:pt x="2342950" y="226686"/>
                </a:cubicBezTo>
                <a:cubicBezTo>
                  <a:pt x="2339697" y="226481"/>
                  <a:pt x="2336716" y="226205"/>
                  <a:pt x="2334006" y="225857"/>
                </a:cubicBezTo>
                <a:lnTo>
                  <a:pt x="2334006" y="198425"/>
                </a:lnTo>
                <a:cubicBezTo>
                  <a:pt x="2338616" y="199149"/>
                  <a:pt x="2343569" y="199530"/>
                  <a:pt x="2348865" y="199568"/>
                </a:cubicBezTo>
                <a:cubicBezTo>
                  <a:pt x="2357528" y="199506"/>
                  <a:pt x="2363576" y="197001"/>
                  <a:pt x="2367010" y="192053"/>
                </a:cubicBezTo>
                <a:cubicBezTo>
                  <a:pt x="2370444" y="187104"/>
                  <a:pt x="2372092" y="180085"/>
                  <a:pt x="2371954" y="170993"/>
                </a:cubicBezTo>
                <a:close/>
                <a:moveTo>
                  <a:pt x="1354683" y="25375"/>
                </a:moveTo>
                <a:lnTo>
                  <a:pt x="1395374" y="25375"/>
                </a:lnTo>
                <a:lnTo>
                  <a:pt x="1429436" y="88697"/>
                </a:lnTo>
                <a:lnTo>
                  <a:pt x="1430807" y="88697"/>
                </a:lnTo>
                <a:lnTo>
                  <a:pt x="1466012" y="25375"/>
                </a:lnTo>
                <a:lnTo>
                  <a:pt x="1505102" y="25375"/>
                </a:lnTo>
                <a:lnTo>
                  <a:pt x="1447266" y="120472"/>
                </a:lnTo>
                <a:lnTo>
                  <a:pt x="1447266" y="184023"/>
                </a:lnTo>
                <a:lnTo>
                  <a:pt x="1412291" y="184023"/>
                </a:lnTo>
                <a:lnTo>
                  <a:pt x="1412291" y="121158"/>
                </a:lnTo>
                <a:close/>
                <a:moveTo>
                  <a:pt x="3497885" y="23089"/>
                </a:moveTo>
                <a:cubicBezTo>
                  <a:pt x="3509604" y="22887"/>
                  <a:pt x="3519744" y="25094"/>
                  <a:pt x="3528305" y="29710"/>
                </a:cubicBezTo>
                <a:cubicBezTo>
                  <a:pt x="3536867" y="34325"/>
                  <a:pt x="3543485" y="42561"/>
                  <a:pt x="3548160" y="54415"/>
                </a:cubicBezTo>
                <a:cubicBezTo>
                  <a:pt x="3552835" y="66270"/>
                  <a:pt x="3555203" y="82955"/>
                  <a:pt x="3555263" y="104470"/>
                </a:cubicBezTo>
                <a:cubicBezTo>
                  <a:pt x="3555203" y="126063"/>
                  <a:pt x="3552835" y="142821"/>
                  <a:pt x="3548160" y="154745"/>
                </a:cubicBezTo>
                <a:cubicBezTo>
                  <a:pt x="3543485" y="166669"/>
                  <a:pt x="3536867" y="174961"/>
                  <a:pt x="3528305" y="179620"/>
                </a:cubicBezTo>
                <a:cubicBezTo>
                  <a:pt x="3519744" y="184280"/>
                  <a:pt x="3509604" y="186510"/>
                  <a:pt x="3497885" y="186309"/>
                </a:cubicBezTo>
                <a:cubicBezTo>
                  <a:pt x="3486160" y="186510"/>
                  <a:pt x="3475980" y="184280"/>
                  <a:pt x="3467346" y="179620"/>
                </a:cubicBezTo>
                <a:cubicBezTo>
                  <a:pt x="3458711" y="174961"/>
                  <a:pt x="3452019" y="166669"/>
                  <a:pt x="3447271" y="154745"/>
                </a:cubicBezTo>
                <a:cubicBezTo>
                  <a:pt x="3442523" y="142822"/>
                  <a:pt x="3440115" y="126063"/>
                  <a:pt x="3440049" y="104470"/>
                </a:cubicBezTo>
                <a:cubicBezTo>
                  <a:pt x="3440115" y="82955"/>
                  <a:pt x="3442523" y="66270"/>
                  <a:pt x="3447271" y="54415"/>
                </a:cubicBezTo>
                <a:cubicBezTo>
                  <a:pt x="3452019" y="42561"/>
                  <a:pt x="3458711" y="34325"/>
                  <a:pt x="3467346" y="29710"/>
                </a:cubicBezTo>
                <a:cubicBezTo>
                  <a:pt x="3475980" y="25094"/>
                  <a:pt x="3486160" y="22887"/>
                  <a:pt x="3497885" y="23089"/>
                </a:cubicBezTo>
                <a:close/>
                <a:moveTo>
                  <a:pt x="3353562" y="23089"/>
                </a:moveTo>
                <a:cubicBezTo>
                  <a:pt x="3371574" y="22870"/>
                  <a:pt x="3385671" y="26051"/>
                  <a:pt x="3395853" y="32633"/>
                </a:cubicBezTo>
                <a:cubicBezTo>
                  <a:pt x="3406035" y="39215"/>
                  <a:pt x="3411217" y="50511"/>
                  <a:pt x="3411398" y="66523"/>
                </a:cubicBezTo>
                <a:cubicBezTo>
                  <a:pt x="3411441" y="74886"/>
                  <a:pt x="3409412" y="81934"/>
                  <a:pt x="3405311" y="87668"/>
                </a:cubicBezTo>
                <a:cubicBezTo>
                  <a:pt x="3401211" y="93402"/>
                  <a:pt x="3394781" y="97708"/>
                  <a:pt x="3386023" y="100584"/>
                </a:cubicBezTo>
                <a:lnTo>
                  <a:pt x="3386023" y="101956"/>
                </a:lnTo>
                <a:cubicBezTo>
                  <a:pt x="3395753" y="104004"/>
                  <a:pt x="3403097" y="108309"/>
                  <a:pt x="3408054" y="114872"/>
                </a:cubicBezTo>
                <a:cubicBezTo>
                  <a:pt x="3413012" y="121434"/>
                  <a:pt x="3415498" y="129626"/>
                  <a:pt x="3415513" y="139446"/>
                </a:cubicBezTo>
                <a:cubicBezTo>
                  <a:pt x="3415508" y="155501"/>
                  <a:pt x="3409917" y="167340"/>
                  <a:pt x="3398739" y="174965"/>
                </a:cubicBezTo>
                <a:cubicBezTo>
                  <a:pt x="3387561" y="182590"/>
                  <a:pt x="3370826" y="186371"/>
                  <a:pt x="3348533" y="186309"/>
                </a:cubicBezTo>
                <a:cubicBezTo>
                  <a:pt x="3341551" y="186314"/>
                  <a:pt x="3335055" y="186076"/>
                  <a:pt x="3329045" y="185595"/>
                </a:cubicBezTo>
                <a:cubicBezTo>
                  <a:pt x="3323034" y="185114"/>
                  <a:pt x="3317567" y="184361"/>
                  <a:pt x="3312642" y="183337"/>
                </a:cubicBezTo>
                <a:lnTo>
                  <a:pt x="3312642" y="154991"/>
                </a:lnTo>
                <a:cubicBezTo>
                  <a:pt x="3318505" y="156253"/>
                  <a:pt x="3324154" y="157215"/>
                  <a:pt x="3329587" y="157877"/>
                </a:cubicBezTo>
                <a:cubicBezTo>
                  <a:pt x="3335021" y="158539"/>
                  <a:pt x="3340727" y="158872"/>
                  <a:pt x="3346704" y="158877"/>
                </a:cubicBezTo>
                <a:cubicBezTo>
                  <a:pt x="3356434" y="159082"/>
                  <a:pt x="3364520" y="157644"/>
                  <a:pt x="3370964" y="154562"/>
                </a:cubicBezTo>
                <a:cubicBezTo>
                  <a:pt x="3377408" y="151481"/>
                  <a:pt x="3380751" y="145528"/>
                  <a:pt x="3380994" y="136703"/>
                </a:cubicBezTo>
                <a:cubicBezTo>
                  <a:pt x="3380903" y="128297"/>
                  <a:pt x="3377484" y="122534"/>
                  <a:pt x="3370735" y="119415"/>
                </a:cubicBezTo>
                <a:cubicBezTo>
                  <a:pt x="3363987" y="116296"/>
                  <a:pt x="3354452" y="114819"/>
                  <a:pt x="3342132" y="114986"/>
                </a:cubicBezTo>
                <a:lnTo>
                  <a:pt x="3330016" y="114986"/>
                </a:lnTo>
                <a:lnTo>
                  <a:pt x="3330016" y="89611"/>
                </a:lnTo>
                <a:lnTo>
                  <a:pt x="3341903" y="89611"/>
                </a:lnTo>
                <a:cubicBezTo>
                  <a:pt x="3353119" y="89749"/>
                  <a:pt x="3361949" y="88273"/>
                  <a:pt x="3368392" y="85182"/>
                </a:cubicBezTo>
                <a:cubicBezTo>
                  <a:pt x="3374836" y="82091"/>
                  <a:pt x="3378122" y="76557"/>
                  <a:pt x="3378251" y="68580"/>
                </a:cubicBezTo>
                <a:cubicBezTo>
                  <a:pt x="3378151" y="61508"/>
                  <a:pt x="3375550" y="56621"/>
                  <a:pt x="3370450" y="53921"/>
                </a:cubicBezTo>
                <a:cubicBezTo>
                  <a:pt x="3365349" y="51221"/>
                  <a:pt x="3358348" y="49935"/>
                  <a:pt x="3349447" y="50064"/>
                </a:cubicBezTo>
                <a:cubicBezTo>
                  <a:pt x="3344418" y="50083"/>
                  <a:pt x="3339160" y="50502"/>
                  <a:pt x="3333674" y="51321"/>
                </a:cubicBezTo>
                <a:cubicBezTo>
                  <a:pt x="3328187" y="52140"/>
                  <a:pt x="3323158" y="53245"/>
                  <a:pt x="3318586" y="54636"/>
                </a:cubicBezTo>
                <a:lnTo>
                  <a:pt x="3318586" y="27889"/>
                </a:lnTo>
                <a:cubicBezTo>
                  <a:pt x="3322429" y="26589"/>
                  <a:pt x="3327544" y="25475"/>
                  <a:pt x="3333931" y="24546"/>
                </a:cubicBezTo>
                <a:cubicBezTo>
                  <a:pt x="3340318" y="23617"/>
                  <a:pt x="3346861" y="23132"/>
                  <a:pt x="3353562" y="23089"/>
                </a:cubicBezTo>
                <a:close/>
                <a:moveTo>
                  <a:pt x="3231185" y="23089"/>
                </a:moveTo>
                <a:cubicBezTo>
                  <a:pt x="3242904" y="22887"/>
                  <a:pt x="3253044" y="25094"/>
                  <a:pt x="3261605" y="29710"/>
                </a:cubicBezTo>
                <a:cubicBezTo>
                  <a:pt x="3270167" y="34325"/>
                  <a:pt x="3276785" y="42561"/>
                  <a:pt x="3281460" y="54415"/>
                </a:cubicBezTo>
                <a:cubicBezTo>
                  <a:pt x="3286135" y="66270"/>
                  <a:pt x="3288503" y="82955"/>
                  <a:pt x="3288563" y="104470"/>
                </a:cubicBezTo>
                <a:cubicBezTo>
                  <a:pt x="3288503" y="126063"/>
                  <a:pt x="3286135" y="142821"/>
                  <a:pt x="3281460" y="154745"/>
                </a:cubicBezTo>
                <a:cubicBezTo>
                  <a:pt x="3276785" y="166669"/>
                  <a:pt x="3270167" y="174961"/>
                  <a:pt x="3261605" y="179620"/>
                </a:cubicBezTo>
                <a:cubicBezTo>
                  <a:pt x="3253044" y="184280"/>
                  <a:pt x="3242904" y="186510"/>
                  <a:pt x="3231185" y="186309"/>
                </a:cubicBezTo>
                <a:cubicBezTo>
                  <a:pt x="3219460" y="186510"/>
                  <a:pt x="3209280" y="184280"/>
                  <a:pt x="3200645" y="179620"/>
                </a:cubicBezTo>
                <a:cubicBezTo>
                  <a:pt x="3192011" y="174961"/>
                  <a:pt x="3185319" y="166669"/>
                  <a:pt x="3180571" y="154745"/>
                </a:cubicBezTo>
                <a:cubicBezTo>
                  <a:pt x="3175823" y="142822"/>
                  <a:pt x="3173415" y="126063"/>
                  <a:pt x="3173349" y="104470"/>
                </a:cubicBezTo>
                <a:cubicBezTo>
                  <a:pt x="3173415" y="82955"/>
                  <a:pt x="3175823" y="66270"/>
                  <a:pt x="3180571" y="54415"/>
                </a:cubicBezTo>
                <a:cubicBezTo>
                  <a:pt x="3185319" y="42561"/>
                  <a:pt x="3192011" y="34325"/>
                  <a:pt x="3200645" y="29710"/>
                </a:cubicBezTo>
                <a:cubicBezTo>
                  <a:pt x="3209280" y="25094"/>
                  <a:pt x="3219460" y="22887"/>
                  <a:pt x="3231185" y="23089"/>
                </a:cubicBezTo>
                <a:close/>
                <a:moveTo>
                  <a:pt x="3097149" y="23089"/>
                </a:moveTo>
                <a:cubicBezTo>
                  <a:pt x="3113732" y="22717"/>
                  <a:pt x="3127314" y="27461"/>
                  <a:pt x="3137897" y="37319"/>
                </a:cubicBezTo>
                <a:cubicBezTo>
                  <a:pt x="3148479" y="47177"/>
                  <a:pt x="3153946" y="64380"/>
                  <a:pt x="3154299" y="88926"/>
                </a:cubicBezTo>
                <a:cubicBezTo>
                  <a:pt x="3154438" y="109921"/>
                  <a:pt x="3151594" y="127670"/>
                  <a:pt x="3145764" y="142172"/>
                </a:cubicBezTo>
                <a:cubicBezTo>
                  <a:pt x="3139935" y="156674"/>
                  <a:pt x="3130283" y="167684"/>
                  <a:pt x="3116808" y="175201"/>
                </a:cubicBezTo>
                <a:cubicBezTo>
                  <a:pt x="3103334" y="182718"/>
                  <a:pt x="3085198" y="186497"/>
                  <a:pt x="3062402" y="186538"/>
                </a:cubicBezTo>
                <a:lnTo>
                  <a:pt x="3062402" y="157963"/>
                </a:lnTo>
                <a:cubicBezTo>
                  <a:pt x="3079385" y="157977"/>
                  <a:pt x="3093024" y="154862"/>
                  <a:pt x="3103321" y="148619"/>
                </a:cubicBezTo>
                <a:cubicBezTo>
                  <a:pt x="3113618" y="142375"/>
                  <a:pt x="3119485" y="132917"/>
                  <a:pt x="3120923" y="120244"/>
                </a:cubicBezTo>
                <a:lnTo>
                  <a:pt x="3120009" y="120244"/>
                </a:lnTo>
                <a:cubicBezTo>
                  <a:pt x="3116899" y="122916"/>
                  <a:pt x="3112889" y="125059"/>
                  <a:pt x="3107979" y="126673"/>
                </a:cubicBezTo>
                <a:cubicBezTo>
                  <a:pt x="3103069" y="128288"/>
                  <a:pt x="3097401" y="129116"/>
                  <a:pt x="3090977" y="129159"/>
                </a:cubicBezTo>
                <a:cubicBezTo>
                  <a:pt x="3074579" y="129135"/>
                  <a:pt x="3062111" y="124897"/>
                  <a:pt x="3053572" y="116443"/>
                </a:cubicBezTo>
                <a:cubicBezTo>
                  <a:pt x="3045033" y="107990"/>
                  <a:pt x="3040737" y="95464"/>
                  <a:pt x="3040685" y="78867"/>
                </a:cubicBezTo>
                <a:cubicBezTo>
                  <a:pt x="3040594" y="62241"/>
                  <a:pt x="3045119" y="48859"/>
                  <a:pt x="3054258" y="38719"/>
                </a:cubicBezTo>
                <a:cubicBezTo>
                  <a:pt x="3063397" y="28580"/>
                  <a:pt x="3077694" y="23370"/>
                  <a:pt x="3097149" y="23089"/>
                </a:cubicBezTo>
                <a:close/>
                <a:moveTo>
                  <a:pt x="2963799" y="23089"/>
                </a:moveTo>
                <a:cubicBezTo>
                  <a:pt x="2980382" y="22717"/>
                  <a:pt x="2993964" y="27461"/>
                  <a:pt x="3004547" y="37319"/>
                </a:cubicBezTo>
                <a:cubicBezTo>
                  <a:pt x="3015129" y="47177"/>
                  <a:pt x="3020597" y="64380"/>
                  <a:pt x="3020949" y="88926"/>
                </a:cubicBezTo>
                <a:cubicBezTo>
                  <a:pt x="3021089" y="109921"/>
                  <a:pt x="3018244" y="127670"/>
                  <a:pt x="3012414" y="142172"/>
                </a:cubicBezTo>
                <a:cubicBezTo>
                  <a:pt x="3006585" y="156674"/>
                  <a:pt x="2996933" y="167684"/>
                  <a:pt x="2983458" y="175201"/>
                </a:cubicBezTo>
                <a:cubicBezTo>
                  <a:pt x="2969984" y="182718"/>
                  <a:pt x="2951848" y="186497"/>
                  <a:pt x="2929052" y="186538"/>
                </a:cubicBezTo>
                <a:lnTo>
                  <a:pt x="2929052" y="157963"/>
                </a:lnTo>
                <a:cubicBezTo>
                  <a:pt x="2946035" y="157977"/>
                  <a:pt x="2959674" y="154862"/>
                  <a:pt x="2969971" y="148619"/>
                </a:cubicBezTo>
                <a:cubicBezTo>
                  <a:pt x="2980268" y="142375"/>
                  <a:pt x="2986135" y="132917"/>
                  <a:pt x="2987573" y="120244"/>
                </a:cubicBezTo>
                <a:lnTo>
                  <a:pt x="2986659" y="120244"/>
                </a:lnTo>
                <a:cubicBezTo>
                  <a:pt x="2983549" y="122916"/>
                  <a:pt x="2979539" y="125059"/>
                  <a:pt x="2974629" y="126673"/>
                </a:cubicBezTo>
                <a:cubicBezTo>
                  <a:pt x="2969719" y="128288"/>
                  <a:pt x="2964051" y="129116"/>
                  <a:pt x="2957627" y="129159"/>
                </a:cubicBezTo>
                <a:cubicBezTo>
                  <a:pt x="2941229" y="129135"/>
                  <a:pt x="2928761" y="124897"/>
                  <a:pt x="2920222" y="116443"/>
                </a:cubicBezTo>
                <a:cubicBezTo>
                  <a:pt x="2911683" y="107990"/>
                  <a:pt x="2907387" y="95464"/>
                  <a:pt x="2907335" y="78867"/>
                </a:cubicBezTo>
                <a:cubicBezTo>
                  <a:pt x="2907244" y="62241"/>
                  <a:pt x="2911769" y="48859"/>
                  <a:pt x="2920908" y="38719"/>
                </a:cubicBezTo>
                <a:cubicBezTo>
                  <a:pt x="2930047" y="28580"/>
                  <a:pt x="2944344" y="23370"/>
                  <a:pt x="2963799" y="23089"/>
                </a:cubicBezTo>
                <a:close/>
                <a:moveTo>
                  <a:pt x="2830449" y="23089"/>
                </a:moveTo>
                <a:cubicBezTo>
                  <a:pt x="2847032" y="22717"/>
                  <a:pt x="2860614" y="27461"/>
                  <a:pt x="2871197" y="37319"/>
                </a:cubicBezTo>
                <a:cubicBezTo>
                  <a:pt x="2881779" y="47177"/>
                  <a:pt x="2887246" y="64380"/>
                  <a:pt x="2887599" y="88926"/>
                </a:cubicBezTo>
                <a:cubicBezTo>
                  <a:pt x="2887739" y="109921"/>
                  <a:pt x="2884894" y="127670"/>
                  <a:pt x="2879064" y="142172"/>
                </a:cubicBezTo>
                <a:cubicBezTo>
                  <a:pt x="2873235" y="156674"/>
                  <a:pt x="2863583" y="167684"/>
                  <a:pt x="2850108" y="175201"/>
                </a:cubicBezTo>
                <a:cubicBezTo>
                  <a:pt x="2836634" y="182718"/>
                  <a:pt x="2818498" y="186497"/>
                  <a:pt x="2795702" y="186538"/>
                </a:cubicBezTo>
                <a:lnTo>
                  <a:pt x="2795702" y="157963"/>
                </a:lnTo>
                <a:cubicBezTo>
                  <a:pt x="2812685" y="157977"/>
                  <a:pt x="2826324" y="154862"/>
                  <a:pt x="2836621" y="148619"/>
                </a:cubicBezTo>
                <a:cubicBezTo>
                  <a:pt x="2846918" y="142375"/>
                  <a:pt x="2852785" y="132917"/>
                  <a:pt x="2854223" y="120244"/>
                </a:cubicBezTo>
                <a:lnTo>
                  <a:pt x="2853309" y="120244"/>
                </a:lnTo>
                <a:cubicBezTo>
                  <a:pt x="2850199" y="122916"/>
                  <a:pt x="2846189" y="125059"/>
                  <a:pt x="2841279" y="126673"/>
                </a:cubicBezTo>
                <a:cubicBezTo>
                  <a:pt x="2836369" y="128288"/>
                  <a:pt x="2830701" y="129116"/>
                  <a:pt x="2824277" y="129159"/>
                </a:cubicBezTo>
                <a:cubicBezTo>
                  <a:pt x="2807879" y="129135"/>
                  <a:pt x="2795411" y="124897"/>
                  <a:pt x="2786872" y="116443"/>
                </a:cubicBezTo>
                <a:cubicBezTo>
                  <a:pt x="2778333" y="107990"/>
                  <a:pt x="2774037" y="95464"/>
                  <a:pt x="2773985" y="78867"/>
                </a:cubicBezTo>
                <a:cubicBezTo>
                  <a:pt x="2773894" y="62241"/>
                  <a:pt x="2778419" y="48859"/>
                  <a:pt x="2787558" y="38719"/>
                </a:cubicBezTo>
                <a:cubicBezTo>
                  <a:pt x="2796697" y="28580"/>
                  <a:pt x="2810994" y="23370"/>
                  <a:pt x="2830449" y="23089"/>
                </a:cubicBezTo>
                <a:close/>
                <a:moveTo>
                  <a:pt x="1739113" y="23089"/>
                </a:moveTo>
                <a:cubicBezTo>
                  <a:pt x="1753972" y="23127"/>
                  <a:pt x="1766316" y="24879"/>
                  <a:pt x="1776146" y="28347"/>
                </a:cubicBezTo>
                <a:lnTo>
                  <a:pt x="1776146" y="58293"/>
                </a:lnTo>
                <a:cubicBezTo>
                  <a:pt x="1771240" y="56564"/>
                  <a:pt x="1765906" y="55221"/>
                  <a:pt x="1760144" y="54264"/>
                </a:cubicBezTo>
                <a:cubicBezTo>
                  <a:pt x="1754381" y="53307"/>
                  <a:pt x="1748133" y="52821"/>
                  <a:pt x="1741398" y="52807"/>
                </a:cubicBezTo>
                <a:cubicBezTo>
                  <a:pt x="1727182" y="52531"/>
                  <a:pt x="1716753" y="56283"/>
                  <a:pt x="1710109" y="64065"/>
                </a:cubicBezTo>
                <a:cubicBezTo>
                  <a:pt x="1703465" y="71847"/>
                  <a:pt x="1700179" y="85316"/>
                  <a:pt x="1700250" y="104470"/>
                </a:cubicBezTo>
                <a:cubicBezTo>
                  <a:pt x="1700232" y="118062"/>
                  <a:pt x="1701666" y="128623"/>
                  <a:pt x="1704552" y="136153"/>
                </a:cubicBezTo>
                <a:cubicBezTo>
                  <a:pt x="1707437" y="143682"/>
                  <a:pt x="1711885" y="148926"/>
                  <a:pt x="1717895" y="151884"/>
                </a:cubicBezTo>
                <a:cubicBezTo>
                  <a:pt x="1723905" y="154841"/>
                  <a:pt x="1731587" y="156258"/>
                  <a:pt x="1740941" y="156134"/>
                </a:cubicBezTo>
                <a:cubicBezTo>
                  <a:pt x="1747428" y="156148"/>
                  <a:pt x="1753714" y="155662"/>
                  <a:pt x="1759801" y="154677"/>
                </a:cubicBezTo>
                <a:cubicBezTo>
                  <a:pt x="1765887" y="153691"/>
                  <a:pt x="1771945" y="152119"/>
                  <a:pt x="1777974" y="149962"/>
                </a:cubicBezTo>
                <a:lnTo>
                  <a:pt x="1777974" y="179680"/>
                </a:lnTo>
                <a:cubicBezTo>
                  <a:pt x="1773222" y="181656"/>
                  <a:pt x="1767526" y="183247"/>
                  <a:pt x="1760887" y="184452"/>
                </a:cubicBezTo>
                <a:cubicBezTo>
                  <a:pt x="1754248" y="185657"/>
                  <a:pt x="1747066" y="186276"/>
                  <a:pt x="1739341" y="186309"/>
                </a:cubicBezTo>
                <a:cubicBezTo>
                  <a:pt x="1723784" y="186533"/>
                  <a:pt x="1710271" y="184408"/>
                  <a:pt x="1698803" y="179934"/>
                </a:cubicBezTo>
                <a:cubicBezTo>
                  <a:pt x="1687335" y="175459"/>
                  <a:pt x="1678444" y="167289"/>
                  <a:pt x="1672133" y="155423"/>
                </a:cubicBezTo>
                <a:cubicBezTo>
                  <a:pt x="1665821" y="143557"/>
                  <a:pt x="1662620" y="126649"/>
                  <a:pt x="1662531" y="104699"/>
                </a:cubicBezTo>
                <a:cubicBezTo>
                  <a:pt x="1662613" y="84404"/>
                  <a:pt x="1665777" y="68275"/>
                  <a:pt x="1672022" y="56312"/>
                </a:cubicBezTo>
                <a:cubicBezTo>
                  <a:pt x="1678268" y="44349"/>
                  <a:pt x="1687105" y="35789"/>
                  <a:pt x="1698532" y="30633"/>
                </a:cubicBezTo>
                <a:cubicBezTo>
                  <a:pt x="1709959" y="25476"/>
                  <a:pt x="1723486" y="22962"/>
                  <a:pt x="1739113" y="23089"/>
                </a:cubicBezTo>
                <a:close/>
                <a:moveTo>
                  <a:pt x="3631235" y="22860"/>
                </a:moveTo>
                <a:cubicBezTo>
                  <a:pt x="3648746" y="22927"/>
                  <a:pt x="3661958" y="26623"/>
                  <a:pt x="3670868" y="33947"/>
                </a:cubicBezTo>
                <a:cubicBezTo>
                  <a:pt x="3679779" y="41272"/>
                  <a:pt x="3684246" y="51826"/>
                  <a:pt x="3684270" y="65608"/>
                </a:cubicBezTo>
                <a:cubicBezTo>
                  <a:pt x="3684232" y="75405"/>
                  <a:pt x="3682250" y="83072"/>
                  <a:pt x="3678326" y="88611"/>
                </a:cubicBezTo>
                <a:cubicBezTo>
                  <a:pt x="3674402" y="94150"/>
                  <a:pt x="3668763" y="98446"/>
                  <a:pt x="3661410" y="101499"/>
                </a:cubicBezTo>
                <a:lnTo>
                  <a:pt x="3661410" y="102413"/>
                </a:lnTo>
                <a:cubicBezTo>
                  <a:pt x="3668963" y="104651"/>
                  <a:pt x="3675402" y="108861"/>
                  <a:pt x="3680727" y="115043"/>
                </a:cubicBezTo>
                <a:cubicBezTo>
                  <a:pt x="3686051" y="121225"/>
                  <a:pt x="3688832" y="130350"/>
                  <a:pt x="3689071" y="142418"/>
                </a:cubicBezTo>
                <a:cubicBezTo>
                  <a:pt x="3688961" y="157358"/>
                  <a:pt x="3683922" y="168455"/>
                  <a:pt x="3673954" y="175708"/>
                </a:cubicBezTo>
                <a:cubicBezTo>
                  <a:pt x="3663986" y="182961"/>
                  <a:pt x="3649747" y="186571"/>
                  <a:pt x="3631235" y="186538"/>
                </a:cubicBezTo>
                <a:cubicBezTo>
                  <a:pt x="3612713" y="186576"/>
                  <a:pt x="3598436" y="182956"/>
                  <a:pt x="3588401" y="175679"/>
                </a:cubicBezTo>
                <a:cubicBezTo>
                  <a:pt x="3578366" y="168402"/>
                  <a:pt x="3573289" y="157239"/>
                  <a:pt x="3573170" y="142189"/>
                </a:cubicBezTo>
                <a:cubicBezTo>
                  <a:pt x="3573470" y="130131"/>
                  <a:pt x="3576242" y="121044"/>
                  <a:pt x="3581486" y="114929"/>
                </a:cubicBezTo>
                <a:cubicBezTo>
                  <a:pt x="3586729" y="108814"/>
                  <a:pt x="3592644" y="104642"/>
                  <a:pt x="3599231" y="102413"/>
                </a:cubicBezTo>
                <a:lnTo>
                  <a:pt x="3599231" y="101499"/>
                </a:lnTo>
                <a:cubicBezTo>
                  <a:pt x="3593044" y="98560"/>
                  <a:pt x="3587986" y="94321"/>
                  <a:pt x="3584058" y="88783"/>
                </a:cubicBezTo>
                <a:cubicBezTo>
                  <a:pt x="3580128" y="83244"/>
                  <a:pt x="3578100" y="75519"/>
                  <a:pt x="3577971" y="65608"/>
                </a:cubicBezTo>
                <a:cubicBezTo>
                  <a:pt x="3578004" y="51826"/>
                  <a:pt x="3582509" y="41272"/>
                  <a:pt x="3591487" y="33947"/>
                </a:cubicBezTo>
                <a:cubicBezTo>
                  <a:pt x="3600464" y="26623"/>
                  <a:pt x="3613713" y="22927"/>
                  <a:pt x="3631235" y="22860"/>
                </a:cubicBezTo>
                <a:close/>
                <a:moveTo>
                  <a:pt x="460400" y="18288"/>
                </a:moveTo>
                <a:lnTo>
                  <a:pt x="484175" y="19431"/>
                </a:lnTo>
                <a:lnTo>
                  <a:pt x="484175" y="152934"/>
                </a:lnTo>
                <a:lnTo>
                  <a:pt x="460400" y="152934"/>
                </a:lnTo>
                <a:close/>
                <a:moveTo>
                  <a:pt x="530123" y="10516"/>
                </a:moveTo>
                <a:lnTo>
                  <a:pt x="648995" y="10516"/>
                </a:lnTo>
                <a:lnTo>
                  <a:pt x="648995" y="37033"/>
                </a:lnTo>
                <a:lnTo>
                  <a:pt x="599161" y="37033"/>
                </a:lnTo>
                <a:lnTo>
                  <a:pt x="599161" y="56007"/>
                </a:lnTo>
                <a:lnTo>
                  <a:pt x="641680" y="56007"/>
                </a:lnTo>
                <a:lnTo>
                  <a:pt x="641680" y="152476"/>
                </a:lnTo>
                <a:cubicBezTo>
                  <a:pt x="641913" y="162497"/>
                  <a:pt x="640418" y="169088"/>
                  <a:pt x="637194" y="172250"/>
                </a:cubicBezTo>
                <a:cubicBezTo>
                  <a:pt x="633970" y="175413"/>
                  <a:pt x="627617" y="177432"/>
                  <a:pt x="618134" y="178308"/>
                </a:cubicBezTo>
                <a:lnTo>
                  <a:pt x="608076" y="179451"/>
                </a:lnTo>
                <a:lnTo>
                  <a:pt x="601218" y="152705"/>
                </a:lnTo>
                <a:lnTo>
                  <a:pt x="610133" y="151562"/>
                </a:lnTo>
                <a:cubicBezTo>
                  <a:pt x="613238" y="151329"/>
                  <a:pt x="615258" y="150595"/>
                  <a:pt x="616191" y="149362"/>
                </a:cubicBezTo>
                <a:cubicBezTo>
                  <a:pt x="617125" y="148128"/>
                  <a:pt x="617544" y="145737"/>
                  <a:pt x="617449" y="142189"/>
                </a:cubicBezTo>
                <a:lnTo>
                  <a:pt x="617449" y="82982"/>
                </a:lnTo>
                <a:lnTo>
                  <a:pt x="599161" y="82982"/>
                </a:lnTo>
                <a:lnTo>
                  <a:pt x="599161" y="206197"/>
                </a:lnTo>
                <a:lnTo>
                  <a:pt x="574243" y="206197"/>
                </a:lnTo>
                <a:lnTo>
                  <a:pt x="574243" y="82982"/>
                </a:lnTo>
                <a:lnTo>
                  <a:pt x="556641" y="82982"/>
                </a:lnTo>
                <a:lnTo>
                  <a:pt x="556641" y="178537"/>
                </a:lnTo>
                <a:lnTo>
                  <a:pt x="531952" y="178537"/>
                </a:lnTo>
                <a:lnTo>
                  <a:pt x="531952" y="56007"/>
                </a:lnTo>
                <a:lnTo>
                  <a:pt x="574243" y="56007"/>
                </a:lnTo>
                <a:lnTo>
                  <a:pt x="574243" y="37033"/>
                </a:lnTo>
                <a:lnTo>
                  <a:pt x="530123" y="37033"/>
                </a:lnTo>
                <a:close/>
                <a:moveTo>
                  <a:pt x="1799310" y="10287"/>
                </a:moveTo>
                <a:lnTo>
                  <a:pt x="1832457" y="10287"/>
                </a:lnTo>
                <a:lnTo>
                  <a:pt x="1832457" y="75667"/>
                </a:lnTo>
                <a:cubicBezTo>
                  <a:pt x="1835825" y="69842"/>
                  <a:pt x="1840806" y="65489"/>
                  <a:pt x="1847402" y="62608"/>
                </a:cubicBezTo>
                <a:cubicBezTo>
                  <a:pt x="1853998" y="59727"/>
                  <a:pt x="1861895" y="58288"/>
                  <a:pt x="1871091" y="58293"/>
                </a:cubicBezTo>
                <a:cubicBezTo>
                  <a:pt x="1886197" y="58317"/>
                  <a:pt x="1896847" y="61813"/>
                  <a:pt x="1903038" y="68780"/>
                </a:cubicBezTo>
                <a:cubicBezTo>
                  <a:pt x="1909229" y="75748"/>
                  <a:pt x="1912220" y="86044"/>
                  <a:pt x="1912010" y="99670"/>
                </a:cubicBezTo>
                <a:lnTo>
                  <a:pt x="1912010" y="184023"/>
                </a:lnTo>
                <a:lnTo>
                  <a:pt x="1878863" y="184023"/>
                </a:lnTo>
                <a:lnTo>
                  <a:pt x="1878863" y="108357"/>
                </a:lnTo>
                <a:cubicBezTo>
                  <a:pt x="1879011" y="100094"/>
                  <a:pt x="1877630" y="94160"/>
                  <a:pt x="1874720" y="90554"/>
                </a:cubicBezTo>
                <a:cubicBezTo>
                  <a:pt x="1871810" y="86949"/>
                  <a:pt x="1866486" y="85187"/>
                  <a:pt x="1858747" y="85268"/>
                </a:cubicBezTo>
                <a:cubicBezTo>
                  <a:pt x="1851879" y="85168"/>
                  <a:pt x="1846240" y="86454"/>
                  <a:pt x="1841830" y="89126"/>
                </a:cubicBezTo>
                <a:cubicBezTo>
                  <a:pt x="1837420" y="91797"/>
                  <a:pt x="1834296" y="96455"/>
                  <a:pt x="1832457" y="103099"/>
                </a:cubicBezTo>
                <a:lnTo>
                  <a:pt x="1832457" y="184023"/>
                </a:lnTo>
                <a:lnTo>
                  <a:pt x="1799310" y="184023"/>
                </a:lnTo>
                <a:close/>
                <a:moveTo>
                  <a:pt x="2453488" y="8687"/>
                </a:moveTo>
                <a:cubicBezTo>
                  <a:pt x="2460860" y="8430"/>
                  <a:pt x="2465832" y="9344"/>
                  <a:pt x="2468403" y="11430"/>
                </a:cubicBezTo>
                <a:cubicBezTo>
                  <a:pt x="2470975" y="13516"/>
                  <a:pt x="2472175" y="18317"/>
                  <a:pt x="2472004" y="25832"/>
                </a:cubicBezTo>
                <a:cubicBezTo>
                  <a:pt x="2472175" y="33366"/>
                  <a:pt x="2470975" y="38243"/>
                  <a:pt x="2468403" y="40462"/>
                </a:cubicBezTo>
                <a:cubicBezTo>
                  <a:pt x="2465832" y="42682"/>
                  <a:pt x="2460860" y="43672"/>
                  <a:pt x="2453488" y="43434"/>
                </a:cubicBezTo>
                <a:cubicBezTo>
                  <a:pt x="2446215" y="43672"/>
                  <a:pt x="2441272" y="42682"/>
                  <a:pt x="2438657" y="40462"/>
                </a:cubicBezTo>
                <a:cubicBezTo>
                  <a:pt x="2436042" y="38243"/>
                  <a:pt x="2434814" y="33366"/>
                  <a:pt x="2434971" y="25832"/>
                </a:cubicBezTo>
                <a:cubicBezTo>
                  <a:pt x="2434814" y="18317"/>
                  <a:pt x="2436042" y="13516"/>
                  <a:pt x="2438657" y="11430"/>
                </a:cubicBezTo>
                <a:cubicBezTo>
                  <a:pt x="2441272" y="9344"/>
                  <a:pt x="2446215" y="8430"/>
                  <a:pt x="2453488" y="8687"/>
                </a:cubicBezTo>
                <a:close/>
                <a:moveTo>
                  <a:pt x="81381" y="8230"/>
                </a:moveTo>
                <a:lnTo>
                  <a:pt x="168021" y="8230"/>
                </a:lnTo>
                <a:lnTo>
                  <a:pt x="168021" y="47549"/>
                </a:lnTo>
                <a:cubicBezTo>
                  <a:pt x="167959" y="49663"/>
                  <a:pt x="168254" y="51149"/>
                  <a:pt x="168907" y="52007"/>
                </a:cubicBezTo>
                <a:cubicBezTo>
                  <a:pt x="169559" y="52864"/>
                  <a:pt x="170940" y="53435"/>
                  <a:pt x="173050" y="53721"/>
                </a:cubicBezTo>
                <a:cubicBezTo>
                  <a:pt x="175136" y="54064"/>
                  <a:pt x="178108" y="54235"/>
                  <a:pt x="181966" y="54235"/>
                </a:cubicBezTo>
                <a:cubicBezTo>
                  <a:pt x="185823" y="54235"/>
                  <a:pt x="189024" y="54064"/>
                  <a:pt x="191567" y="53721"/>
                </a:cubicBezTo>
                <a:lnTo>
                  <a:pt x="188366" y="81153"/>
                </a:lnTo>
                <a:cubicBezTo>
                  <a:pt x="183137" y="81496"/>
                  <a:pt x="177994" y="81667"/>
                  <a:pt x="172936" y="81667"/>
                </a:cubicBezTo>
                <a:cubicBezTo>
                  <a:pt x="167878" y="81667"/>
                  <a:pt x="163420" y="81496"/>
                  <a:pt x="159563" y="81153"/>
                </a:cubicBezTo>
                <a:cubicBezTo>
                  <a:pt x="153171" y="80524"/>
                  <a:pt x="148409" y="78238"/>
                  <a:pt x="145275" y="74295"/>
                </a:cubicBezTo>
                <a:cubicBezTo>
                  <a:pt x="142141" y="70352"/>
                  <a:pt x="140579" y="65094"/>
                  <a:pt x="140589" y="58522"/>
                </a:cubicBezTo>
                <a:lnTo>
                  <a:pt x="140589" y="34062"/>
                </a:lnTo>
                <a:lnTo>
                  <a:pt x="109271" y="34062"/>
                </a:lnTo>
                <a:cubicBezTo>
                  <a:pt x="108785" y="48792"/>
                  <a:pt x="105870" y="60136"/>
                  <a:pt x="100527" y="68094"/>
                </a:cubicBezTo>
                <a:cubicBezTo>
                  <a:pt x="95183" y="76052"/>
                  <a:pt x="88268" y="82768"/>
                  <a:pt x="79781" y="88240"/>
                </a:cubicBezTo>
                <a:lnTo>
                  <a:pt x="179908" y="88240"/>
                </a:lnTo>
                <a:lnTo>
                  <a:pt x="179680" y="114300"/>
                </a:lnTo>
                <a:lnTo>
                  <a:pt x="179451" y="114300"/>
                </a:lnTo>
                <a:cubicBezTo>
                  <a:pt x="176008" y="122968"/>
                  <a:pt x="171807" y="131350"/>
                  <a:pt x="166849" y="139446"/>
                </a:cubicBezTo>
                <a:cubicBezTo>
                  <a:pt x="161892" y="147542"/>
                  <a:pt x="155576" y="155467"/>
                  <a:pt x="147904" y="163221"/>
                </a:cubicBezTo>
                <a:cubicBezTo>
                  <a:pt x="155219" y="167431"/>
                  <a:pt x="163106" y="171241"/>
                  <a:pt x="171564" y="174651"/>
                </a:cubicBezTo>
                <a:cubicBezTo>
                  <a:pt x="180022" y="178060"/>
                  <a:pt x="189052" y="181185"/>
                  <a:pt x="198653" y="184023"/>
                </a:cubicBezTo>
                <a:lnTo>
                  <a:pt x="184251" y="212141"/>
                </a:lnTo>
                <a:cubicBezTo>
                  <a:pt x="171417" y="206793"/>
                  <a:pt x="160225" y="201602"/>
                  <a:pt x="150676" y="196568"/>
                </a:cubicBezTo>
                <a:cubicBezTo>
                  <a:pt x="141127" y="191534"/>
                  <a:pt x="132736" y="186514"/>
                  <a:pt x="125501" y="181509"/>
                </a:cubicBezTo>
                <a:cubicBezTo>
                  <a:pt x="110871" y="191796"/>
                  <a:pt x="91669" y="201625"/>
                  <a:pt x="67894" y="210998"/>
                </a:cubicBezTo>
                <a:lnTo>
                  <a:pt x="52807" y="186081"/>
                </a:lnTo>
                <a:cubicBezTo>
                  <a:pt x="63165" y="182528"/>
                  <a:pt x="72509" y="178832"/>
                  <a:pt x="80839" y="174993"/>
                </a:cubicBezTo>
                <a:cubicBezTo>
                  <a:pt x="89168" y="171155"/>
                  <a:pt x="96741" y="167231"/>
                  <a:pt x="103556" y="163221"/>
                </a:cubicBezTo>
                <a:cubicBezTo>
                  <a:pt x="98260" y="157667"/>
                  <a:pt x="93535" y="151743"/>
                  <a:pt x="89382" y="145447"/>
                </a:cubicBezTo>
                <a:cubicBezTo>
                  <a:pt x="85230" y="139151"/>
                  <a:pt x="81191" y="132198"/>
                  <a:pt x="77267" y="124587"/>
                </a:cubicBezTo>
                <a:lnTo>
                  <a:pt x="95783" y="114300"/>
                </a:lnTo>
                <a:lnTo>
                  <a:pt x="68351" y="114300"/>
                </a:lnTo>
                <a:lnTo>
                  <a:pt x="68351" y="88240"/>
                </a:lnTo>
                <a:lnTo>
                  <a:pt x="74752" y="88240"/>
                </a:lnTo>
                <a:lnTo>
                  <a:pt x="56921" y="70409"/>
                </a:lnTo>
                <a:cubicBezTo>
                  <a:pt x="64674" y="65375"/>
                  <a:pt x="70174" y="60914"/>
                  <a:pt x="73423" y="57023"/>
                </a:cubicBezTo>
                <a:cubicBezTo>
                  <a:pt x="76671" y="53133"/>
                  <a:pt x="78700" y="49382"/>
                  <a:pt x="79510" y="45771"/>
                </a:cubicBezTo>
                <a:cubicBezTo>
                  <a:pt x="80320" y="42160"/>
                  <a:pt x="80944" y="38257"/>
                  <a:pt x="81381" y="34062"/>
                </a:cubicBezTo>
                <a:close/>
                <a:moveTo>
                  <a:pt x="497205" y="3886"/>
                </a:moveTo>
                <a:lnTo>
                  <a:pt x="522579" y="5029"/>
                </a:lnTo>
                <a:lnTo>
                  <a:pt x="522579" y="88240"/>
                </a:lnTo>
                <a:cubicBezTo>
                  <a:pt x="522688" y="109189"/>
                  <a:pt x="521430" y="126625"/>
                  <a:pt x="518803" y="140547"/>
                </a:cubicBezTo>
                <a:cubicBezTo>
                  <a:pt x="516177" y="154469"/>
                  <a:pt x="511532" y="166740"/>
                  <a:pt x="504867" y="177360"/>
                </a:cubicBezTo>
                <a:cubicBezTo>
                  <a:pt x="498203" y="187980"/>
                  <a:pt x="488867" y="198812"/>
                  <a:pt x="476859" y="209855"/>
                </a:cubicBezTo>
                <a:lnTo>
                  <a:pt x="453771" y="192024"/>
                </a:lnTo>
                <a:cubicBezTo>
                  <a:pt x="465678" y="182234"/>
                  <a:pt x="474782" y="173087"/>
                  <a:pt x="481084" y="164584"/>
                </a:cubicBezTo>
                <a:cubicBezTo>
                  <a:pt x="487386" y="156080"/>
                  <a:pt x="491682" y="146155"/>
                  <a:pt x="493971" y="134806"/>
                </a:cubicBezTo>
                <a:cubicBezTo>
                  <a:pt x="496259" y="123458"/>
                  <a:pt x="497338" y="108622"/>
                  <a:pt x="497205" y="90297"/>
                </a:cubicBezTo>
                <a:close/>
                <a:moveTo>
                  <a:pt x="716661" y="2743"/>
                </a:moveTo>
                <a:lnTo>
                  <a:pt x="738606" y="16917"/>
                </a:lnTo>
                <a:lnTo>
                  <a:pt x="736778" y="20117"/>
                </a:lnTo>
                <a:lnTo>
                  <a:pt x="752780" y="20803"/>
                </a:lnTo>
                <a:lnTo>
                  <a:pt x="752780" y="51435"/>
                </a:lnTo>
                <a:lnTo>
                  <a:pt x="760095" y="51435"/>
                </a:lnTo>
                <a:lnTo>
                  <a:pt x="760095" y="2972"/>
                </a:lnTo>
                <a:lnTo>
                  <a:pt x="779983" y="3886"/>
                </a:lnTo>
                <a:lnTo>
                  <a:pt x="779983" y="51435"/>
                </a:lnTo>
                <a:lnTo>
                  <a:pt x="787298" y="51435"/>
                </a:lnTo>
                <a:lnTo>
                  <a:pt x="787298" y="19888"/>
                </a:lnTo>
                <a:lnTo>
                  <a:pt x="808329" y="20803"/>
                </a:lnTo>
                <a:lnTo>
                  <a:pt x="808329" y="58979"/>
                </a:lnTo>
                <a:cubicBezTo>
                  <a:pt x="811901" y="49806"/>
                  <a:pt x="814987" y="40377"/>
                  <a:pt x="817588" y="30690"/>
                </a:cubicBezTo>
                <a:cubicBezTo>
                  <a:pt x="820188" y="21003"/>
                  <a:pt x="822131" y="11916"/>
                  <a:pt x="823417" y="3429"/>
                </a:cubicBezTo>
                <a:lnTo>
                  <a:pt x="846963" y="6401"/>
                </a:lnTo>
                <a:cubicBezTo>
                  <a:pt x="846058" y="11544"/>
                  <a:pt x="845067" y="16631"/>
                  <a:pt x="843991" y="21660"/>
                </a:cubicBezTo>
                <a:cubicBezTo>
                  <a:pt x="842915" y="26689"/>
                  <a:pt x="841696" y="31661"/>
                  <a:pt x="840333" y="36576"/>
                </a:cubicBezTo>
                <a:lnTo>
                  <a:pt x="879195" y="36576"/>
                </a:lnTo>
                <a:lnTo>
                  <a:pt x="879195" y="62637"/>
                </a:lnTo>
                <a:lnTo>
                  <a:pt x="872337" y="62637"/>
                </a:lnTo>
                <a:cubicBezTo>
                  <a:pt x="870995" y="79758"/>
                  <a:pt x="868937" y="94893"/>
                  <a:pt x="866165" y="108042"/>
                </a:cubicBezTo>
                <a:cubicBezTo>
                  <a:pt x="863394" y="121191"/>
                  <a:pt x="859736" y="133183"/>
                  <a:pt x="855192" y="144018"/>
                </a:cubicBezTo>
                <a:cubicBezTo>
                  <a:pt x="859641" y="152343"/>
                  <a:pt x="864632" y="160153"/>
                  <a:pt x="870166" y="167450"/>
                </a:cubicBezTo>
                <a:cubicBezTo>
                  <a:pt x="875700" y="174746"/>
                  <a:pt x="881834" y="181642"/>
                  <a:pt x="888568" y="188138"/>
                </a:cubicBezTo>
                <a:lnTo>
                  <a:pt x="870051" y="209398"/>
                </a:lnTo>
                <a:cubicBezTo>
                  <a:pt x="864241" y="202721"/>
                  <a:pt x="858945" y="196244"/>
                  <a:pt x="854164" y="189967"/>
                </a:cubicBezTo>
                <a:cubicBezTo>
                  <a:pt x="849382" y="183690"/>
                  <a:pt x="845001" y="177213"/>
                  <a:pt x="841019" y="170536"/>
                </a:cubicBezTo>
                <a:cubicBezTo>
                  <a:pt x="836933" y="177013"/>
                  <a:pt x="832361" y="183490"/>
                  <a:pt x="827303" y="189967"/>
                </a:cubicBezTo>
                <a:cubicBezTo>
                  <a:pt x="822245" y="196444"/>
                  <a:pt x="816531" y="203149"/>
                  <a:pt x="810158" y="210084"/>
                </a:cubicBezTo>
                <a:lnTo>
                  <a:pt x="791413" y="190881"/>
                </a:lnTo>
                <a:cubicBezTo>
                  <a:pt x="799181" y="183475"/>
                  <a:pt x="806105" y="175941"/>
                  <a:pt x="812187" y="168278"/>
                </a:cubicBezTo>
                <a:cubicBezTo>
                  <a:pt x="818269" y="160615"/>
                  <a:pt x="823536" y="152681"/>
                  <a:pt x="827989" y="144475"/>
                </a:cubicBezTo>
                <a:cubicBezTo>
                  <a:pt x="822769" y="130988"/>
                  <a:pt x="818807" y="116129"/>
                  <a:pt x="816102" y="99898"/>
                </a:cubicBezTo>
                <a:cubicBezTo>
                  <a:pt x="815521" y="101146"/>
                  <a:pt x="814911" y="102308"/>
                  <a:pt x="814273" y="103384"/>
                </a:cubicBezTo>
                <a:cubicBezTo>
                  <a:pt x="813635" y="104461"/>
                  <a:pt x="813025" y="105509"/>
                  <a:pt x="812444" y="106528"/>
                </a:cubicBezTo>
                <a:lnTo>
                  <a:pt x="801929" y="89383"/>
                </a:lnTo>
                <a:lnTo>
                  <a:pt x="801929" y="109500"/>
                </a:lnTo>
                <a:lnTo>
                  <a:pt x="731520" y="109500"/>
                </a:lnTo>
                <a:lnTo>
                  <a:pt x="731520" y="85039"/>
                </a:lnTo>
                <a:lnTo>
                  <a:pt x="799185" y="85039"/>
                </a:lnTo>
                <a:lnTo>
                  <a:pt x="797585" y="82296"/>
                </a:lnTo>
                <a:cubicBezTo>
                  <a:pt x="798166" y="81058"/>
                  <a:pt x="798776" y="79877"/>
                  <a:pt x="799414" y="78753"/>
                </a:cubicBezTo>
                <a:cubicBezTo>
                  <a:pt x="800052" y="77629"/>
                  <a:pt x="800662" y="76448"/>
                  <a:pt x="801243" y="75210"/>
                </a:cubicBezTo>
                <a:lnTo>
                  <a:pt x="733120" y="75210"/>
                </a:lnTo>
                <a:cubicBezTo>
                  <a:pt x="731425" y="78296"/>
                  <a:pt x="729729" y="81439"/>
                  <a:pt x="728034" y="84639"/>
                </a:cubicBezTo>
                <a:cubicBezTo>
                  <a:pt x="726338" y="87840"/>
                  <a:pt x="724529" y="91097"/>
                  <a:pt x="722604" y="94412"/>
                </a:cubicBezTo>
                <a:lnTo>
                  <a:pt x="722604" y="186538"/>
                </a:lnTo>
                <a:cubicBezTo>
                  <a:pt x="728077" y="180885"/>
                  <a:pt x="731763" y="175046"/>
                  <a:pt x="733663" y="169021"/>
                </a:cubicBezTo>
                <a:cubicBezTo>
                  <a:pt x="735563" y="162997"/>
                  <a:pt x="736449" y="155043"/>
                  <a:pt x="736320" y="145161"/>
                </a:cubicBezTo>
                <a:lnTo>
                  <a:pt x="736320" y="118644"/>
                </a:lnTo>
                <a:lnTo>
                  <a:pt x="798271" y="118644"/>
                </a:lnTo>
                <a:lnTo>
                  <a:pt x="798271" y="149962"/>
                </a:lnTo>
                <a:cubicBezTo>
                  <a:pt x="799724" y="148666"/>
                  <a:pt x="801390" y="147314"/>
                  <a:pt x="803272" y="145904"/>
                </a:cubicBezTo>
                <a:cubicBezTo>
                  <a:pt x="805153" y="144494"/>
                  <a:pt x="806763" y="143256"/>
                  <a:pt x="808101" y="142189"/>
                </a:cubicBezTo>
                <a:lnTo>
                  <a:pt x="814273" y="163678"/>
                </a:lnTo>
                <a:lnTo>
                  <a:pt x="793242" y="181051"/>
                </a:lnTo>
                <a:cubicBezTo>
                  <a:pt x="791975" y="182280"/>
                  <a:pt x="790737" y="183423"/>
                  <a:pt x="789527" y="184480"/>
                </a:cubicBezTo>
                <a:cubicBezTo>
                  <a:pt x="788317" y="185538"/>
                  <a:pt x="787193" y="186681"/>
                  <a:pt x="786155" y="187909"/>
                </a:cubicBezTo>
                <a:lnTo>
                  <a:pt x="770839" y="171679"/>
                </a:lnTo>
                <a:cubicBezTo>
                  <a:pt x="772711" y="169498"/>
                  <a:pt x="773882" y="167516"/>
                  <a:pt x="774354" y="165735"/>
                </a:cubicBezTo>
                <a:cubicBezTo>
                  <a:pt x="774825" y="163954"/>
                  <a:pt x="775025" y="162430"/>
                  <a:pt x="774954" y="161163"/>
                </a:cubicBezTo>
                <a:lnTo>
                  <a:pt x="774954" y="143104"/>
                </a:lnTo>
                <a:lnTo>
                  <a:pt x="759866" y="143104"/>
                </a:lnTo>
                <a:lnTo>
                  <a:pt x="759866" y="150419"/>
                </a:lnTo>
                <a:cubicBezTo>
                  <a:pt x="760047" y="160915"/>
                  <a:pt x="758714" y="170212"/>
                  <a:pt x="755866" y="178308"/>
                </a:cubicBezTo>
                <a:cubicBezTo>
                  <a:pt x="753018" y="186404"/>
                  <a:pt x="747570" y="195472"/>
                  <a:pt x="739521" y="205512"/>
                </a:cubicBezTo>
                <a:lnTo>
                  <a:pt x="722604" y="194767"/>
                </a:lnTo>
                <a:lnTo>
                  <a:pt x="722604" y="203683"/>
                </a:lnTo>
                <a:lnTo>
                  <a:pt x="698602" y="203683"/>
                </a:lnTo>
                <a:lnTo>
                  <a:pt x="698602" y="129388"/>
                </a:lnTo>
                <a:cubicBezTo>
                  <a:pt x="696658" y="132007"/>
                  <a:pt x="694715" y="134484"/>
                  <a:pt x="692772" y="136817"/>
                </a:cubicBezTo>
                <a:cubicBezTo>
                  <a:pt x="690829" y="139151"/>
                  <a:pt x="688886" y="141399"/>
                  <a:pt x="686943" y="143561"/>
                </a:cubicBezTo>
                <a:lnTo>
                  <a:pt x="672998" y="118415"/>
                </a:lnTo>
                <a:cubicBezTo>
                  <a:pt x="680523" y="110247"/>
                  <a:pt x="688334" y="100579"/>
                  <a:pt x="696430" y="89411"/>
                </a:cubicBezTo>
                <a:cubicBezTo>
                  <a:pt x="704526" y="78243"/>
                  <a:pt x="710965" y="67261"/>
                  <a:pt x="715746" y="56464"/>
                </a:cubicBezTo>
                <a:lnTo>
                  <a:pt x="731749" y="65608"/>
                </a:lnTo>
                <a:lnTo>
                  <a:pt x="731749" y="28575"/>
                </a:lnTo>
                <a:cubicBezTo>
                  <a:pt x="726757" y="36790"/>
                  <a:pt x="721309" y="44991"/>
                  <a:pt x="715403" y="53178"/>
                </a:cubicBezTo>
                <a:cubicBezTo>
                  <a:pt x="709498" y="61365"/>
                  <a:pt x="703592" y="68937"/>
                  <a:pt x="697687" y="75895"/>
                </a:cubicBezTo>
                <a:lnTo>
                  <a:pt x="678485" y="57836"/>
                </a:lnTo>
                <a:cubicBezTo>
                  <a:pt x="685648" y="49668"/>
                  <a:pt x="692696" y="40572"/>
                  <a:pt x="699630" y="30547"/>
                </a:cubicBezTo>
                <a:cubicBezTo>
                  <a:pt x="706564" y="20522"/>
                  <a:pt x="712241" y="11254"/>
                  <a:pt x="716661" y="2743"/>
                </a:cubicBezTo>
                <a:close/>
                <a:moveTo>
                  <a:pt x="341528" y="686"/>
                </a:moveTo>
                <a:lnTo>
                  <a:pt x="370561" y="1600"/>
                </a:lnTo>
                <a:lnTo>
                  <a:pt x="370561" y="70180"/>
                </a:lnTo>
                <a:lnTo>
                  <a:pt x="423596" y="70180"/>
                </a:lnTo>
                <a:lnTo>
                  <a:pt x="423596" y="99441"/>
                </a:lnTo>
                <a:lnTo>
                  <a:pt x="370561" y="99441"/>
                </a:lnTo>
                <a:lnTo>
                  <a:pt x="370561" y="205969"/>
                </a:lnTo>
                <a:lnTo>
                  <a:pt x="341528" y="205969"/>
                </a:lnTo>
                <a:lnTo>
                  <a:pt x="341528" y="99441"/>
                </a:lnTo>
                <a:lnTo>
                  <a:pt x="292837" y="99441"/>
                </a:lnTo>
                <a:lnTo>
                  <a:pt x="292837" y="70180"/>
                </a:lnTo>
                <a:lnTo>
                  <a:pt x="341528" y="70180"/>
                </a:lnTo>
                <a:close/>
                <a:moveTo>
                  <a:pt x="256032" y="686"/>
                </a:moveTo>
                <a:cubicBezTo>
                  <a:pt x="261909" y="5606"/>
                  <a:pt x="268043" y="11483"/>
                  <a:pt x="274434" y="18317"/>
                </a:cubicBezTo>
                <a:cubicBezTo>
                  <a:pt x="280825" y="25151"/>
                  <a:pt x="287188" y="32914"/>
                  <a:pt x="293522" y="41605"/>
                </a:cubicBezTo>
                <a:lnTo>
                  <a:pt x="271805" y="61951"/>
                </a:lnTo>
                <a:cubicBezTo>
                  <a:pt x="267533" y="55464"/>
                  <a:pt x="262018" y="48149"/>
                  <a:pt x="255260" y="40005"/>
                </a:cubicBezTo>
                <a:cubicBezTo>
                  <a:pt x="248502" y="31861"/>
                  <a:pt x="242130" y="24775"/>
                  <a:pt x="236144" y="18745"/>
                </a:cubicBezTo>
                <a:close/>
                <a:moveTo>
                  <a:pt x="951890" y="0"/>
                </a:moveTo>
                <a:lnTo>
                  <a:pt x="977036" y="8001"/>
                </a:lnTo>
                <a:cubicBezTo>
                  <a:pt x="975893" y="12116"/>
                  <a:pt x="974522" y="16459"/>
                  <a:pt x="972921" y="21031"/>
                </a:cubicBezTo>
                <a:lnTo>
                  <a:pt x="1025042" y="21031"/>
                </a:lnTo>
                <a:lnTo>
                  <a:pt x="1020928" y="3429"/>
                </a:lnTo>
                <a:lnTo>
                  <a:pt x="1050188" y="2058"/>
                </a:lnTo>
                <a:lnTo>
                  <a:pt x="1054074" y="21031"/>
                </a:lnTo>
                <a:lnTo>
                  <a:pt x="1108481" y="21031"/>
                </a:lnTo>
                <a:lnTo>
                  <a:pt x="1108481" y="47549"/>
                </a:lnTo>
                <a:lnTo>
                  <a:pt x="972007" y="47549"/>
                </a:lnTo>
                <a:lnTo>
                  <a:pt x="972007" y="24003"/>
                </a:lnTo>
                <a:cubicBezTo>
                  <a:pt x="970312" y="28580"/>
                  <a:pt x="968502" y="33371"/>
                  <a:pt x="966578" y="38376"/>
                </a:cubicBezTo>
                <a:cubicBezTo>
                  <a:pt x="964654" y="43382"/>
                  <a:pt x="962501" y="48573"/>
                  <a:pt x="960120" y="53950"/>
                </a:cubicBezTo>
                <a:lnTo>
                  <a:pt x="960120" y="205512"/>
                </a:lnTo>
                <a:lnTo>
                  <a:pt x="932688" y="205512"/>
                </a:lnTo>
                <a:lnTo>
                  <a:pt x="932688" y="106299"/>
                </a:lnTo>
                <a:cubicBezTo>
                  <a:pt x="929259" y="111824"/>
                  <a:pt x="925601" y="117462"/>
                  <a:pt x="921715" y="123216"/>
                </a:cubicBezTo>
                <a:lnTo>
                  <a:pt x="902055" y="102184"/>
                </a:lnTo>
                <a:cubicBezTo>
                  <a:pt x="915062" y="84596"/>
                  <a:pt x="925511" y="66966"/>
                  <a:pt x="933402" y="49292"/>
                </a:cubicBezTo>
                <a:cubicBezTo>
                  <a:pt x="941294" y="31618"/>
                  <a:pt x="947456" y="15188"/>
                  <a:pt x="951890" y="0"/>
                </a:cubicBezTo>
                <a:close/>
                <a:moveTo>
                  <a:pt x="27661" y="0"/>
                </a:moveTo>
                <a:cubicBezTo>
                  <a:pt x="31568" y="3552"/>
                  <a:pt x="35793" y="7904"/>
                  <a:pt x="40335" y="13056"/>
                </a:cubicBezTo>
                <a:cubicBezTo>
                  <a:pt x="44877" y="18208"/>
                  <a:pt x="49153" y="23423"/>
                  <a:pt x="53162" y="28702"/>
                </a:cubicBezTo>
                <a:cubicBezTo>
                  <a:pt x="57171" y="33981"/>
                  <a:pt x="60329" y="38587"/>
                  <a:pt x="62636" y="42520"/>
                </a:cubicBezTo>
                <a:lnTo>
                  <a:pt x="41148" y="62637"/>
                </a:lnTo>
                <a:cubicBezTo>
                  <a:pt x="36938" y="55917"/>
                  <a:pt x="31642" y="48382"/>
                  <a:pt x="25260" y="40034"/>
                </a:cubicBezTo>
                <a:cubicBezTo>
                  <a:pt x="18878" y="31685"/>
                  <a:pt x="12668" y="24437"/>
                  <a:pt x="6629" y="18288"/>
                </a:cubicBezTo>
                <a:close/>
              </a:path>
            </a:pathLst>
          </a:custGeom>
          <a:gradFill>
            <a:gsLst>
              <a:gs pos="0">
                <a:srgbClr val="FEEEC0"/>
              </a:gs>
              <a:gs pos="100000">
                <a:srgbClr val="F4BB86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rgbClr val="FEEEC0"/>
                    </a:gs>
                    <a:gs pos="100000">
                      <a:srgbClr val="F4BB86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522" name="组合 521">
            <a:extLst>
              <a:ext uri="{FF2B5EF4-FFF2-40B4-BE49-F238E27FC236}">
                <a16:creationId xmlns="" xmlns:a16="http://schemas.microsoft.com/office/drawing/2014/main" id="{FCDC9C4B-C09E-40C4-853F-39648E0D9E6C}"/>
              </a:ext>
            </a:extLst>
          </p:cNvPr>
          <p:cNvGrpSpPr/>
          <p:nvPr/>
        </p:nvGrpSpPr>
        <p:grpSpPr>
          <a:xfrm>
            <a:off x="4884417" y="594275"/>
            <a:ext cx="3354871" cy="2547721"/>
            <a:chOff x="4884417" y="594275"/>
            <a:chExt cx="3354871" cy="2547721"/>
          </a:xfrm>
        </p:grpSpPr>
        <p:grpSp>
          <p:nvGrpSpPr>
            <p:cNvPr id="342" name="组合 341">
              <a:extLst>
                <a:ext uri="{FF2B5EF4-FFF2-40B4-BE49-F238E27FC236}">
                  <a16:creationId xmlns="" xmlns:a16="http://schemas.microsoft.com/office/drawing/2014/main" id="{E9420334-8410-48D5-9EFB-2073A1D7D488}"/>
                </a:ext>
              </a:extLst>
            </p:cNvPr>
            <p:cNvGrpSpPr/>
            <p:nvPr/>
          </p:nvGrpSpPr>
          <p:grpSpPr>
            <a:xfrm>
              <a:off x="4900989" y="1263525"/>
              <a:ext cx="158322" cy="158322"/>
              <a:chOff x="1959110" y="3569995"/>
              <a:chExt cx="179671" cy="179671"/>
            </a:xfrm>
          </p:grpSpPr>
          <p:sp>
            <p:nvSpPr>
              <p:cNvPr id="343" name="Teardrop 15">
                <a:extLst>
                  <a:ext uri="{FF2B5EF4-FFF2-40B4-BE49-F238E27FC236}">
                    <a16:creationId xmlns="" xmlns:a16="http://schemas.microsoft.com/office/drawing/2014/main" id="{A21F0DBE-139A-4138-A585-08135FDBCBAF}"/>
                  </a:ext>
                </a:extLst>
              </p:cNvPr>
              <p:cNvSpPr/>
              <p:nvPr/>
            </p:nvSpPr>
            <p:spPr>
              <a:xfrm rot="8100000" flipH="1">
                <a:off x="1959110" y="3569995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344" name="Oval 16">
                <a:extLst>
                  <a:ext uri="{FF2B5EF4-FFF2-40B4-BE49-F238E27FC236}">
                    <a16:creationId xmlns="" xmlns:a16="http://schemas.microsoft.com/office/drawing/2014/main" id="{C9A51C23-8B6C-4017-9776-25F9BE2EAB10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345" name="组合 344">
              <a:extLst>
                <a:ext uri="{FF2B5EF4-FFF2-40B4-BE49-F238E27FC236}">
                  <a16:creationId xmlns="" xmlns:a16="http://schemas.microsoft.com/office/drawing/2014/main" id="{3D7DD84F-2EA6-46D6-BFEF-A56240FDF4C8}"/>
                </a:ext>
              </a:extLst>
            </p:cNvPr>
            <p:cNvGrpSpPr/>
            <p:nvPr/>
          </p:nvGrpSpPr>
          <p:grpSpPr>
            <a:xfrm>
              <a:off x="4900989" y="1699722"/>
              <a:ext cx="158322" cy="158322"/>
              <a:chOff x="1959110" y="3569995"/>
              <a:chExt cx="179671" cy="179671"/>
            </a:xfrm>
          </p:grpSpPr>
          <p:sp>
            <p:nvSpPr>
              <p:cNvPr id="346" name="Teardrop 15">
                <a:extLst>
                  <a:ext uri="{FF2B5EF4-FFF2-40B4-BE49-F238E27FC236}">
                    <a16:creationId xmlns="" xmlns:a16="http://schemas.microsoft.com/office/drawing/2014/main" id="{1D65DAC5-1DA6-4E9A-BDA2-5C84BEDAAFAA}"/>
                  </a:ext>
                </a:extLst>
              </p:cNvPr>
              <p:cNvSpPr/>
              <p:nvPr/>
            </p:nvSpPr>
            <p:spPr>
              <a:xfrm rot="8100000" flipH="1">
                <a:off x="1959110" y="3569995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347" name="Oval 16">
                <a:extLst>
                  <a:ext uri="{FF2B5EF4-FFF2-40B4-BE49-F238E27FC236}">
                    <a16:creationId xmlns="" xmlns:a16="http://schemas.microsoft.com/office/drawing/2014/main" id="{6FBD8A10-7F51-471A-818E-BAAFB8D6262B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348" name="组合 347">
              <a:extLst>
                <a:ext uri="{FF2B5EF4-FFF2-40B4-BE49-F238E27FC236}">
                  <a16:creationId xmlns="" xmlns:a16="http://schemas.microsoft.com/office/drawing/2014/main" id="{19C4A557-80B9-4D9C-8280-A7A6A1D93EAA}"/>
                </a:ext>
              </a:extLst>
            </p:cNvPr>
            <p:cNvGrpSpPr/>
            <p:nvPr/>
          </p:nvGrpSpPr>
          <p:grpSpPr>
            <a:xfrm>
              <a:off x="4900989" y="2135919"/>
              <a:ext cx="158322" cy="158322"/>
              <a:chOff x="1959110" y="3569995"/>
              <a:chExt cx="179671" cy="179671"/>
            </a:xfrm>
          </p:grpSpPr>
          <p:sp>
            <p:nvSpPr>
              <p:cNvPr id="349" name="Teardrop 15">
                <a:extLst>
                  <a:ext uri="{FF2B5EF4-FFF2-40B4-BE49-F238E27FC236}">
                    <a16:creationId xmlns="" xmlns:a16="http://schemas.microsoft.com/office/drawing/2014/main" id="{14AEC520-8C34-4E5B-A6F1-7D70E87E55DF}"/>
                  </a:ext>
                </a:extLst>
              </p:cNvPr>
              <p:cNvSpPr/>
              <p:nvPr/>
            </p:nvSpPr>
            <p:spPr>
              <a:xfrm rot="8100000" flipH="1">
                <a:off x="1959110" y="3569995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350" name="Oval 16">
                <a:extLst>
                  <a:ext uri="{FF2B5EF4-FFF2-40B4-BE49-F238E27FC236}">
                    <a16:creationId xmlns="" xmlns:a16="http://schemas.microsoft.com/office/drawing/2014/main" id="{FA58A172-90BE-4419-89FB-A6235A4EA9F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482" name="文本框 481">
              <a:extLst>
                <a:ext uri="{FF2B5EF4-FFF2-40B4-BE49-F238E27FC236}">
                  <a16:creationId xmlns="" xmlns:a16="http://schemas.microsoft.com/office/drawing/2014/main" id="{38E6CF45-7F8A-47F8-A407-45596FA0B3AC}"/>
                </a:ext>
              </a:extLst>
            </p:cNvPr>
            <p:cNvSpPr txBox="1"/>
            <p:nvPr/>
          </p:nvSpPr>
          <p:spPr>
            <a:xfrm>
              <a:off x="4884417" y="594275"/>
              <a:ext cx="1326179" cy="316602"/>
            </a:xfrm>
            <a:custGeom>
              <a:avLst/>
              <a:gdLst/>
              <a:ahLst/>
              <a:cxnLst/>
              <a:rect l="l" t="t" r="r" b="b"/>
              <a:pathLst>
                <a:path w="887654" h="211912">
                  <a:moveTo>
                    <a:pt x="541782" y="117958"/>
                  </a:moveTo>
                  <a:lnTo>
                    <a:pt x="541782" y="148819"/>
                  </a:lnTo>
                  <a:lnTo>
                    <a:pt x="582244" y="148819"/>
                  </a:lnTo>
                  <a:lnTo>
                    <a:pt x="582244" y="117958"/>
                  </a:lnTo>
                  <a:close/>
                  <a:moveTo>
                    <a:pt x="515950" y="93040"/>
                  </a:moveTo>
                  <a:lnTo>
                    <a:pt x="608076" y="93040"/>
                  </a:lnTo>
                  <a:lnTo>
                    <a:pt x="608076" y="173279"/>
                  </a:lnTo>
                  <a:lnTo>
                    <a:pt x="515950" y="173279"/>
                  </a:lnTo>
                  <a:close/>
                  <a:moveTo>
                    <a:pt x="733577" y="76810"/>
                  </a:moveTo>
                  <a:lnTo>
                    <a:pt x="851763" y="76810"/>
                  </a:lnTo>
                  <a:lnTo>
                    <a:pt x="851763" y="103556"/>
                  </a:lnTo>
                  <a:lnTo>
                    <a:pt x="813816" y="126873"/>
                  </a:lnTo>
                  <a:lnTo>
                    <a:pt x="887654" y="126873"/>
                  </a:lnTo>
                  <a:lnTo>
                    <a:pt x="887654" y="154991"/>
                  </a:lnTo>
                  <a:lnTo>
                    <a:pt x="810158" y="154991"/>
                  </a:lnTo>
                  <a:lnTo>
                    <a:pt x="810158" y="168707"/>
                  </a:lnTo>
                  <a:cubicBezTo>
                    <a:pt x="810337" y="179084"/>
                    <a:pt x="809827" y="187082"/>
                    <a:pt x="808626" y="192701"/>
                  </a:cubicBezTo>
                  <a:cubicBezTo>
                    <a:pt x="807425" y="198320"/>
                    <a:pt x="804459" y="202390"/>
                    <a:pt x="799727" y="204910"/>
                  </a:cubicBezTo>
                  <a:cubicBezTo>
                    <a:pt x="794996" y="207431"/>
                    <a:pt x="787424" y="209231"/>
                    <a:pt x="777011" y="210312"/>
                  </a:cubicBezTo>
                  <a:cubicBezTo>
                    <a:pt x="775268" y="210645"/>
                    <a:pt x="773382" y="210893"/>
                    <a:pt x="771353" y="211055"/>
                  </a:cubicBezTo>
                  <a:cubicBezTo>
                    <a:pt x="769325" y="211217"/>
                    <a:pt x="767324" y="211350"/>
                    <a:pt x="765353" y="211455"/>
                  </a:cubicBezTo>
                  <a:lnTo>
                    <a:pt x="758495" y="211912"/>
                  </a:lnTo>
                  <a:lnTo>
                    <a:pt x="748207" y="181737"/>
                  </a:lnTo>
                  <a:lnTo>
                    <a:pt x="765124" y="180594"/>
                  </a:lnTo>
                  <a:cubicBezTo>
                    <a:pt x="772463" y="180375"/>
                    <a:pt x="776930" y="179099"/>
                    <a:pt x="778526" y="176765"/>
                  </a:cubicBezTo>
                  <a:cubicBezTo>
                    <a:pt x="780121" y="174431"/>
                    <a:pt x="780759" y="168926"/>
                    <a:pt x="780440" y="160249"/>
                  </a:cubicBezTo>
                  <a:lnTo>
                    <a:pt x="780440" y="154991"/>
                  </a:lnTo>
                  <a:lnTo>
                    <a:pt x="696087" y="154991"/>
                  </a:lnTo>
                  <a:lnTo>
                    <a:pt x="696087" y="126873"/>
                  </a:lnTo>
                  <a:lnTo>
                    <a:pt x="780440" y="126873"/>
                  </a:lnTo>
                  <a:lnTo>
                    <a:pt x="780440" y="117958"/>
                  </a:lnTo>
                  <a:lnTo>
                    <a:pt x="808787" y="103784"/>
                  </a:lnTo>
                  <a:lnTo>
                    <a:pt x="733577" y="103784"/>
                  </a:lnTo>
                  <a:close/>
                  <a:moveTo>
                    <a:pt x="507949" y="53950"/>
                  </a:moveTo>
                  <a:lnTo>
                    <a:pt x="616305" y="53950"/>
                  </a:lnTo>
                  <a:lnTo>
                    <a:pt x="616305" y="79096"/>
                  </a:lnTo>
                  <a:lnTo>
                    <a:pt x="507949" y="79096"/>
                  </a:lnTo>
                  <a:close/>
                  <a:moveTo>
                    <a:pt x="42977" y="48692"/>
                  </a:moveTo>
                  <a:lnTo>
                    <a:pt x="73381" y="56236"/>
                  </a:lnTo>
                  <a:cubicBezTo>
                    <a:pt x="67542" y="76776"/>
                    <a:pt x="61274" y="96103"/>
                    <a:pt x="54578" y="114214"/>
                  </a:cubicBezTo>
                  <a:cubicBezTo>
                    <a:pt x="47882" y="132326"/>
                    <a:pt x="39443" y="151481"/>
                    <a:pt x="29261" y="171679"/>
                  </a:cubicBezTo>
                  <a:lnTo>
                    <a:pt x="0" y="159106"/>
                  </a:lnTo>
                  <a:cubicBezTo>
                    <a:pt x="9949" y="140675"/>
                    <a:pt x="18340" y="122558"/>
                    <a:pt x="25174" y="104756"/>
                  </a:cubicBezTo>
                  <a:cubicBezTo>
                    <a:pt x="32009" y="86954"/>
                    <a:pt x="37943" y="68266"/>
                    <a:pt x="42977" y="48692"/>
                  </a:cubicBezTo>
                  <a:close/>
                  <a:moveTo>
                    <a:pt x="163220" y="44577"/>
                  </a:moveTo>
                  <a:cubicBezTo>
                    <a:pt x="169306" y="57178"/>
                    <a:pt x="175168" y="69492"/>
                    <a:pt x="180805" y="81517"/>
                  </a:cubicBezTo>
                  <a:cubicBezTo>
                    <a:pt x="186443" y="93543"/>
                    <a:pt x="191915" y="106025"/>
                    <a:pt x="197222" y="118965"/>
                  </a:cubicBezTo>
                  <a:cubicBezTo>
                    <a:pt x="202529" y="131905"/>
                    <a:pt x="207731" y="146047"/>
                    <a:pt x="212827" y="161392"/>
                  </a:cubicBezTo>
                  <a:lnTo>
                    <a:pt x="182880" y="174879"/>
                  </a:lnTo>
                  <a:cubicBezTo>
                    <a:pt x="177235" y="157788"/>
                    <a:pt x="171913" y="142644"/>
                    <a:pt x="166912" y="129447"/>
                  </a:cubicBezTo>
                  <a:cubicBezTo>
                    <a:pt x="161911" y="116250"/>
                    <a:pt x="156808" y="103765"/>
                    <a:pt x="151604" y="91990"/>
                  </a:cubicBezTo>
                  <a:cubicBezTo>
                    <a:pt x="146400" y="80216"/>
                    <a:pt x="140671" y="67917"/>
                    <a:pt x="134417" y="55093"/>
                  </a:cubicBezTo>
                  <a:close/>
                  <a:moveTo>
                    <a:pt x="335127" y="30861"/>
                  </a:moveTo>
                  <a:cubicBezTo>
                    <a:pt x="330879" y="36243"/>
                    <a:pt x="325774" y="41710"/>
                    <a:pt x="319811" y="47263"/>
                  </a:cubicBezTo>
                  <a:cubicBezTo>
                    <a:pt x="313849" y="52816"/>
                    <a:pt x="307143" y="58398"/>
                    <a:pt x="299694" y="64008"/>
                  </a:cubicBezTo>
                  <a:lnTo>
                    <a:pt x="369418" y="64008"/>
                  </a:lnTo>
                  <a:cubicBezTo>
                    <a:pt x="362045" y="58141"/>
                    <a:pt x="355416" y="52388"/>
                    <a:pt x="349529" y="46749"/>
                  </a:cubicBezTo>
                  <a:cubicBezTo>
                    <a:pt x="343643" y="41110"/>
                    <a:pt x="338842" y="35814"/>
                    <a:pt x="335127" y="30861"/>
                  </a:cubicBezTo>
                  <a:close/>
                  <a:moveTo>
                    <a:pt x="472287" y="11201"/>
                  </a:moveTo>
                  <a:lnTo>
                    <a:pt x="653567" y="11201"/>
                  </a:lnTo>
                  <a:lnTo>
                    <a:pt x="653567" y="176251"/>
                  </a:lnTo>
                  <a:cubicBezTo>
                    <a:pt x="653682" y="187923"/>
                    <a:pt x="651738" y="195839"/>
                    <a:pt x="647738" y="199996"/>
                  </a:cubicBezTo>
                  <a:cubicBezTo>
                    <a:pt x="643737" y="204154"/>
                    <a:pt x="636994" y="206526"/>
                    <a:pt x="627507" y="207112"/>
                  </a:cubicBezTo>
                  <a:lnTo>
                    <a:pt x="607847" y="209169"/>
                  </a:lnTo>
                  <a:lnTo>
                    <a:pt x="598932" y="183337"/>
                  </a:lnTo>
                  <a:lnTo>
                    <a:pt x="614248" y="181737"/>
                  </a:lnTo>
                  <a:cubicBezTo>
                    <a:pt x="618806" y="181389"/>
                    <a:pt x="621806" y="180313"/>
                    <a:pt x="623249" y="178508"/>
                  </a:cubicBezTo>
                  <a:cubicBezTo>
                    <a:pt x="624692" y="176703"/>
                    <a:pt x="625349" y="173512"/>
                    <a:pt x="625221" y="168935"/>
                  </a:cubicBezTo>
                  <a:lnTo>
                    <a:pt x="625221" y="37948"/>
                  </a:lnTo>
                  <a:lnTo>
                    <a:pt x="500405" y="37948"/>
                  </a:lnTo>
                  <a:lnTo>
                    <a:pt x="500405" y="207569"/>
                  </a:lnTo>
                  <a:lnTo>
                    <a:pt x="472287" y="207569"/>
                  </a:lnTo>
                  <a:close/>
                  <a:moveTo>
                    <a:pt x="92583" y="6401"/>
                  </a:moveTo>
                  <a:lnTo>
                    <a:pt x="123672" y="7544"/>
                  </a:lnTo>
                  <a:lnTo>
                    <a:pt x="123901" y="168250"/>
                  </a:lnTo>
                  <a:cubicBezTo>
                    <a:pt x="124052" y="177670"/>
                    <a:pt x="123394" y="185042"/>
                    <a:pt x="121928" y="190365"/>
                  </a:cubicBezTo>
                  <a:cubicBezTo>
                    <a:pt x="120462" y="195687"/>
                    <a:pt x="117281" y="199588"/>
                    <a:pt x="112386" y="202065"/>
                  </a:cubicBezTo>
                  <a:cubicBezTo>
                    <a:pt x="107491" y="204543"/>
                    <a:pt x="99976" y="206225"/>
                    <a:pt x="89840" y="207112"/>
                  </a:cubicBezTo>
                  <a:lnTo>
                    <a:pt x="69037" y="209169"/>
                  </a:lnTo>
                  <a:lnTo>
                    <a:pt x="59664" y="178079"/>
                  </a:lnTo>
                  <a:lnTo>
                    <a:pt x="77724" y="176251"/>
                  </a:lnTo>
                  <a:cubicBezTo>
                    <a:pt x="84244" y="175936"/>
                    <a:pt x="88406" y="174450"/>
                    <a:pt x="90211" y="171793"/>
                  </a:cubicBezTo>
                  <a:cubicBezTo>
                    <a:pt x="92016" y="169135"/>
                    <a:pt x="92807" y="163763"/>
                    <a:pt x="92583" y="155677"/>
                  </a:cubicBezTo>
                  <a:close/>
                  <a:moveTo>
                    <a:pt x="841019" y="457"/>
                  </a:moveTo>
                  <a:lnTo>
                    <a:pt x="869594" y="10973"/>
                  </a:lnTo>
                  <a:lnTo>
                    <a:pt x="855193" y="37033"/>
                  </a:lnTo>
                  <a:lnTo>
                    <a:pt x="885139" y="37033"/>
                  </a:lnTo>
                  <a:lnTo>
                    <a:pt x="885139" y="85954"/>
                  </a:lnTo>
                  <a:lnTo>
                    <a:pt x="857936" y="85954"/>
                  </a:lnTo>
                  <a:lnTo>
                    <a:pt x="857936" y="64237"/>
                  </a:lnTo>
                  <a:lnTo>
                    <a:pt x="726948" y="64237"/>
                  </a:lnTo>
                  <a:lnTo>
                    <a:pt x="726948" y="85954"/>
                  </a:lnTo>
                  <a:lnTo>
                    <a:pt x="698830" y="85954"/>
                  </a:lnTo>
                  <a:lnTo>
                    <a:pt x="698830" y="37033"/>
                  </a:lnTo>
                  <a:lnTo>
                    <a:pt x="727862" y="37033"/>
                  </a:lnTo>
                  <a:cubicBezTo>
                    <a:pt x="726138" y="32476"/>
                    <a:pt x="724500" y="28046"/>
                    <a:pt x="722947" y="23746"/>
                  </a:cubicBezTo>
                  <a:cubicBezTo>
                    <a:pt x="721395" y="19445"/>
                    <a:pt x="719985" y="15873"/>
                    <a:pt x="718718" y="13030"/>
                  </a:cubicBezTo>
                  <a:lnTo>
                    <a:pt x="745464" y="5029"/>
                  </a:lnTo>
                  <a:cubicBezTo>
                    <a:pt x="746507" y="7577"/>
                    <a:pt x="748251" y="12082"/>
                    <a:pt x="750694" y="18545"/>
                  </a:cubicBezTo>
                  <a:cubicBezTo>
                    <a:pt x="753137" y="25008"/>
                    <a:pt x="755508" y="31171"/>
                    <a:pt x="757809" y="37033"/>
                  </a:cubicBezTo>
                  <a:lnTo>
                    <a:pt x="779983" y="37033"/>
                  </a:lnTo>
                  <a:cubicBezTo>
                    <a:pt x="778497" y="31475"/>
                    <a:pt x="777069" y="26189"/>
                    <a:pt x="775697" y="21174"/>
                  </a:cubicBezTo>
                  <a:cubicBezTo>
                    <a:pt x="774325" y="16159"/>
                    <a:pt x="773011" y="11844"/>
                    <a:pt x="771753" y="8230"/>
                  </a:cubicBezTo>
                  <a:lnTo>
                    <a:pt x="798271" y="1372"/>
                  </a:lnTo>
                  <a:cubicBezTo>
                    <a:pt x="799995" y="6558"/>
                    <a:pt x="801748" y="12359"/>
                    <a:pt x="803529" y="18774"/>
                  </a:cubicBezTo>
                  <a:cubicBezTo>
                    <a:pt x="805310" y="25189"/>
                    <a:pt x="807063" y="31275"/>
                    <a:pt x="808787" y="37033"/>
                  </a:cubicBezTo>
                  <a:lnTo>
                    <a:pt x="824103" y="37033"/>
                  </a:lnTo>
                  <a:cubicBezTo>
                    <a:pt x="827379" y="30480"/>
                    <a:pt x="830542" y="23927"/>
                    <a:pt x="833590" y="17374"/>
                  </a:cubicBezTo>
                  <a:cubicBezTo>
                    <a:pt x="836638" y="10820"/>
                    <a:pt x="839114" y="5182"/>
                    <a:pt x="841019" y="457"/>
                  </a:cubicBezTo>
                  <a:close/>
                  <a:moveTo>
                    <a:pt x="323240" y="0"/>
                  </a:moveTo>
                  <a:lnTo>
                    <a:pt x="346786" y="0"/>
                  </a:lnTo>
                  <a:cubicBezTo>
                    <a:pt x="357326" y="14988"/>
                    <a:pt x="370308" y="28332"/>
                    <a:pt x="385734" y="40034"/>
                  </a:cubicBezTo>
                  <a:cubicBezTo>
                    <a:pt x="401159" y="51735"/>
                    <a:pt x="419571" y="62394"/>
                    <a:pt x="440969" y="72009"/>
                  </a:cubicBezTo>
                  <a:lnTo>
                    <a:pt x="426110" y="98984"/>
                  </a:lnTo>
                  <a:cubicBezTo>
                    <a:pt x="413118" y="93002"/>
                    <a:pt x="400698" y="85992"/>
                    <a:pt x="388848" y="77953"/>
                  </a:cubicBezTo>
                  <a:lnTo>
                    <a:pt x="388848" y="91669"/>
                  </a:lnTo>
                  <a:lnTo>
                    <a:pt x="351129" y="91669"/>
                  </a:lnTo>
                  <a:lnTo>
                    <a:pt x="351129" y="107442"/>
                  </a:lnTo>
                  <a:lnTo>
                    <a:pt x="424967" y="107442"/>
                  </a:lnTo>
                  <a:lnTo>
                    <a:pt x="424967" y="135788"/>
                  </a:lnTo>
                  <a:lnTo>
                    <a:pt x="383819" y="135788"/>
                  </a:lnTo>
                  <a:cubicBezTo>
                    <a:pt x="389046" y="139552"/>
                    <a:pt x="394823" y="144014"/>
                    <a:pt x="401150" y="149174"/>
                  </a:cubicBezTo>
                  <a:cubicBezTo>
                    <a:pt x="407478" y="154335"/>
                    <a:pt x="413628" y="159559"/>
                    <a:pt x="419599" y="164846"/>
                  </a:cubicBezTo>
                  <a:cubicBezTo>
                    <a:pt x="425571" y="170133"/>
                    <a:pt x="430637" y="174849"/>
                    <a:pt x="434797" y="178994"/>
                  </a:cubicBezTo>
                  <a:lnTo>
                    <a:pt x="416052" y="202540"/>
                  </a:lnTo>
                  <a:cubicBezTo>
                    <a:pt x="411212" y="197702"/>
                    <a:pt x="405678" y="192365"/>
                    <a:pt x="399449" y="186529"/>
                  </a:cubicBezTo>
                  <a:cubicBezTo>
                    <a:pt x="393220" y="180693"/>
                    <a:pt x="386991" y="175034"/>
                    <a:pt x="380763" y="169553"/>
                  </a:cubicBezTo>
                  <a:cubicBezTo>
                    <a:pt x="374534" y="164073"/>
                    <a:pt x="369000" y="159447"/>
                    <a:pt x="364160" y="155677"/>
                  </a:cubicBezTo>
                  <a:lnTo>
                    <a:pt x="379933" y="135788"/>
                  </a:lnTo>
                  <a:lnTo>
                    <a:pt x="351129" y="135788"/>
                  </a:lnTo>
                  <a:lnTo>
                    <a:pt x="351129" y="178079"/>
                  </a:lnTo>
                  <a:cubicBezTo>
                    <a:pt x="351258" y="189233"/>
                    <a:pt x="349115" y="196929"/>
                    <a:pt x="344700" y="201168"/>
                  </a:cubicBezTo>
                  <a:cubicBezTo>
                    <a:pt x="340285" y="205407"/>
                    <a:pt x="332827" y="207845"/>
                    <a:pt x="322326" y="208483"/>
                  </a:cubicBezTo>
                  <a:lnTo>
                    <a:pt x="304495" y="209855"/>
                  </a:lnTo>
                  <a:lnTo>
                    <a:pt x="295122" y="180594"/>
                  </a:lnTo>
                  <a:lnTo>
                    <a:pt x="307924" y="179222"/>
                  </a:lnTo>
                  <a:cubicBezTo>
                    <a:pt x="313206" y="178827"/>
                    <a:pt x="316873" y="177960"/>
                    <a:pt x="318926" y="176622"/>
                  </a:cubicBezTo>
                  <a:cubicBezTo>
                    <a:pt x="320978" y="175284"/>
                    <a:pt x="321959" y="172417"/>
                    <a:pt x="321869" y="168021"/>
                  </a:cubicBezTo>
                  <a:lnTo>
                    <a:pt x="321869" y="135788"/>
                  </a:lnTo>
                  <a:lnTo>
                    <a:pt x="284378" y="135788"/>
                  </a:lnTo>
                  <a:lnTo>
                    <a:pt x="304038" y="152476"/>
                  </a:lnTo>
                  <a:cubicBezTo>
                    <a:pt x="296789" y="161735"/>
                    <a:pt x="288541" y="171107"/>
                    <a:pt x="279292" y="180594"/>
                  </a:cubicBezTo>
                  <a:cubicBezTo>
                    <a:pt x="270043" y="190081"/>
                    <a:pt x="261451" y="198311"/>
                    <a:pt x="253517" y="205283"/>
                  </a:cubicBezTo>
                  <a:lnTo>
                    <a:pt x="235001" y="182880"/>
                  </a:lnTo>
                  <a:cubicBezTo>
                    <a:pt x="243330" y="176246"/>
                    <a:pt x="251474" y="168826"/>
                    <a:pt x="259432" y="160620"/>
                  </a:cubicBezTo>
                  <a:cubicBezTo>
                    <a:pt x="267390" y="152414"/>
                    <a:pt x="274563" y="144137"/>
                    <a:pt x="280949" y="135788"/>
                  </a:cubicBezTo>
                  <a:lnTo>
                    <a:pt x="244602" y="135788"/>
                  </a:lnTo>
                  <a:lnTo>
                    <a:pt x="244602" y="107442"/>
                  </a:lnTo>
                  <a:lnTo>
                    <a:pt x="321869" y="107442"/>
                  </a:lnTo>
                  <a:lnTo>
                    <a:pt x="321869" y="91669"/>
                  </a:lnTo>
                  <a:lnTo>
                    <a:pt x="282321" y="91669"/>
                  </a:lnTo>
                  <a:lnTo>
                    <a:pt x="282321" y="76352"/>
                  </a:lnTo>
                  <a:cubicBezTo>
                    <a:pt x="276368" y="80339"/>
                    <a:pt x="270157" y="84196"/>
                    <a:pt x="263690" y="87925"/>
                  </a:cubicBezTo>
                  <a:cubicBezTo>
                    <a:pt x="257223" y="91654"/>
                    <a:pt x="250555" y="95341"/>
                    <a:pt x="243687" y="98984"/>
                  </a:cubicBezTo>
                  <a:lnTo>
                    <a:pt x="229514" y="72009"/>
                  </a:lnTo>
                  <a:cubicBezTo>
                    <a:pt x="250750" y="62394"/>
                    <a:pt x="268972" y="51735"/>
                    <a:pt x="284178" y="40034"/>
                  </a:cubicBezTo>
                  <a:cubicBezTo>
                    <a:pt x="299385" y="28332"/>
                    <a:pt x="312406" y="14988"/>
                    <a:pt x="323240" y="0"/>
                  </a:cubicBezTo>
                  <a:close/>
                </a:path>
              </a:pathLst>
            </a:custGeom>
            <a:gradFill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="" xmlns:a16="http://schemas.microsoft.com/office/drawing/2014/main" id="{3A34D99F-0CEB-4AAE-9C3B-F7FA35759A3B}"/>
                </a:ext>
              </a:extLst>
            </p:cNvPr>
            <p:cNvSpPr txBox="1"/>
            <p:nvPr/>
          </p:nvSpPr>
          <p:spPr>
            <a:xfrm>
              <a:off x="6347236" y="812800"/>
              <a:ext cx="1167369" cy="98077"/>
            </a:xfrm>
            <a:custGeom>
              <a:avLst/>
              <a:gdLst/>
              <a:ahLst/>
              <a:cxnLst/>
              <a:rect l="l" t="t" r="r" b="b"/>
              <a:pathLst>
                <a:path w="1943100" h="163251">
                  <a:moveTo>
                    <a:pt x="297256" y="32701"/>
                  </a:moveTo>
                  <a:lnTo>
                    <a:pt x="276225" y="92823"/>
                  </a:lnTo>
                  <a:lnTo>
                    <a:pt x="320573" y="92823"/>
                  </a:lnTo>
                  <a:lnTo>
                    <a:pt x="299999" y="32701"/>
                  </a:lnTo>
                  <a:close/>
                  <a:moveTo>
                    <a:pt x="1081963" y="28358"/>
                  </a:moveTo>
                  <a:cubicBezTo>
                    <a:pt x="1067786" y="28163"/>
                    <a:pt x="1058251" y="32211"/>
                    <a:pt x="1053360" y="40502"/>
                  </a:cubicBezTo>
                  <a:cubicBezTo>
                    <a:pt x="1048469" y="48794"/>
                    <a:pt x="1046192" y="62500"/>
                    <a:pt x="1046530" y="81622"/>
                  </a:cubicBezTo>
                  <a:cubicBezTo>
                    <a:pt x="1046192" y="100915"/>
                    <a:pt x="1048469" y="114564"/>
                    <a:pt x="1053360" y="122570"/>
                  </a:cubicBezTo>
                  <a:cubicBezTo>
                    <a:pt x="1058251" y="130576"/>
                    <a:pt x="1067786" y="134452"/>
                    <a:pt x="1081963" y="134200"/>
                  </a:cubicBezTo>
                  <a:cubicBezTo>
                    <a:pt x="1096251" y="134452"/>
                    <a:pt x="1105852" y="130576"/>
                    <a:pt x="1110767" y="122570"/>
                  </a:cubicBezTo>
                  <a:cubicBezTo>
                    <a:pt x="1115682" y="114564"/>
                    <a:pt x="1117968" y="100915"/>
                    <a:pt x="1117625" y="81622"/>
                  </a:cubicBezTo>
                  <a:cubicBezTo>
                    <a:pt x="1117968" y="62500"/>
                    <a:pt x="1115682" y="48794"/>
                    <a:pt x="1110767" y="40502"/>
                  </a:cubicBezTo>
                  <a:cubicBezTo>
                    <a:pt x="1105852" y="32211"/>
                    <a:pt x="1096251" y="28163"/>
                    <a:pt x="1081963" y="28358"/>
                  </a:cubicBezTo>
                  <a:close/>
                  <a:moveTo>
                    <a:pt x="462838" y="28358"/>
                  </a:moveTo>
                  <a:cubicBezTo>
                    <a:pt x="448661" y="28163"/>
                    <a:pt x="439126" y="32211"/>
                    <a:pt x="434235" y="40502"/>
                  </a:cubicBezTo>
                  <a:cubicBezTo>
                    <a:pt x="429344" y="48794"/>
                    <a:pt x="427067" y="62500"/>
                    <a:pt x="427405" y="81622"/>
                  </a:cubicBezTo>
                  <a:cubicBezTo>
                    <a:pt x="427067" y="100915"/>
                    <a:pt x="429344" y="114564"/>
                    <a:pt x="434235" y="122570"/>
                  </a:cubicBezTo>
                  <a:cubicBezTo>
                    <a:pt x="439126" y="130576"/>
                    <a:pt x="448661" y="134452"/>
                    <a:pt x="462838" y="134200"/>
                  </a:cubicBezTo>
                  <a:cubicBezTo>
                    <a:pt x="477126" y="134452"/>
                    <a:pt x="486727" y="130576"/>
                    <a:pt x="491642" y="122570"/>
                  </a:cubicBezTo>
                  <a:cubicBezTo>
                    <a:pt x="496557" y="114564"/>
                    <a:pt x="498843" y="100915"/>
                    <a:pt x="498500" y="81622"/>
                  </a:cubicBezTo>
                  <a:cubicBezTo>
                    <a:pt x="498843" y="62500"/>
                    <a:pt x="496557" y="48794"/>
                    <a:pt x="491642" y="40502"/>
                  </a:cubicBezTo>
                  <a:cubicBezTo>
                    <a:pt x="486727" y="32211"/>
                    <a:pt x="477126" y="28163"/>
                    <a:pt x="462838" y="28358"/>
                  </a:cubicBezTo>
                  <a:close/>
                  <a:moveTo>
                    <a:pt x="1842973" y="2298"/>
                  </a:moveTo>
                  <a:lnTo>
                    <a:pt x="1939899" y="2298"/>
                  </a:lnTo>
                  <a:lnTo>
                    <a:pt x="1939899" y="32473"/>
                  </a:lnTo>
                  <a:lnTo>
                    <a:pt x="1877720" y="32473"/>
                  </a:lnTo>
                  <a:lnTo>
                    <a:pt x="1877720" y="65163"/>
                  </a:lnTo>
                  <a:lnTo>
                    <a:pt x="1935327" y="65163"/>
                  </a:lnTo>
                  <a:lnTo>
                    <a:pt x="1935327" y="94195"/>
                  </a:lnTo>
                  <a:lnTo>
                    <a:pt x="1877720" y="94195"/>
                  </a:lnTo>
                  <a:lnTo>
                    <a:pt x="1877720" y="130771"/>
                  </a:lnTo>
                  <a:lnTo>
                    <a:pt x="1943100" y="130771"/>
                  </a:lnTo>
                  <a:lnTo>
                    <a:pt x="1943100" y="160946"/>
                  </a:lnTo>
                  <a:lnTo>
                    <a:pt x="1842973" y="160946"/>
                  </a:lnTo>
                  <a:close/>
                  <a:moveTo>
                    <a:pt x="1670837" y="2298"/>
                  </a:moveTo>
                  <a:lnTo>
                    <a:pt x="1705584" y="2298"/>
                  </a:lnTo>
                  <a:lnTo>
                    <a:pt x="1705584" y="104482"/>
                  </a:lnTo>
                  <a:cubicBezTo>
                    <a:pt x="1705336" y="114093"/>
                    <a:pt x="1707489" y="121332"/>
                    <a:pt x="1712042" y="126199"/>
                  </a:cubicBezTo>
                  <a:cubicBezTo>
                    <a:pt x="1716595" y="131066"/>
                    <a:pt x="1725034" y="133505"/>
                    <a:pt x="1737359" y="133514"/>
                  </a:cubicBezTo>
                  <a:cubicBezTo>
                    <a:pt x="1750094" y="133405"/>
                    <a:pt x="1758686" y="130766"/>
                    <a:pt x="1763134" y="125599"/>
                  </a:cubicBezTo>
                  <a:cubicBezTo>
                    <a:pt x="1767582" y="120431"/>
                    <a:pt x="1769659" y="113392"/>
                    <a:pt x="1769364" y="104482"/>
                  </a:cubicBezTo>
                  <a:lnTo>
                    <a:pt x="1769364" y="2298"/>
                  </a:lnTo>
                  <a:lnTo>
                    <a:pt x="1803882" y="2298"/>
                  </a:lnTo>
                  <a:lnTo>
                    <a:pt x="1803882" y="108368"/>
                  </a:lnTo>
                  <a:cubicBezTo>
                    <a:pt x="1803758" y="127756"/>
                    <a:pt x="1797948" y="141786"/>
                    <a:pt x="1786452" y="150459"/>
                  </a:cubicBezTo>
                  <a:cubicBezTo>
                    <a:pt x="1774955" y="159132"/>
                    <a:pt x="1758514" y="163389"/>
                    <a:pt x="1737131" y="163232"/>
                  </a:cubicBezTo>
                  <a:cubicBezTo>
                    <a:pt x="1715666" y="163561"/>
                    <a:pt x="1699274" y="159646"/>
                    <a:pt x="1687953" y="151488"/>
                  </a:cubicBezTo>
                  <a:cubicBezTo>
                    <a:pt x="1676633" y="143330"/>
                    <a:pt x="1670927" y="128956"/>
                    <a:pt x="1670837" y="108368"/>
                  </a:cubicBezTo>
                  <a:close/>
                  <a:moveTo>
                    <a:pt x="1508379" y="2298"/>
                  </a:moveTo>
                  <a:lnTo>
                    <a:pt x="1548841" y="2298"/>
                  </a:lnTo>
                  <a:lnTo>
                    <a:pt x="1579930" y="58990"/>
                  </a:lnTo>
                  <a:lnTo>
                    <a:pt x="1581302" y="58990"/>
                  </a:lnTo>
                  <a:lnTo>
                    <a:pt x="1613078" y="2298"/>
                  </a:lnTo>
                  <a:lnTo>
                    <a:pt x="1653082" y="2298"/>
                  </a:lnTo>
                  <a:lnTo>
                    <a:pt x="1605762" y="78879"/>
                  </a:lnTo>
                  <a:lnTo>
                    <a:pt x="1654682" y="160946"/>
                  </a:lnTo>
                  <a:lnTo>
                    <a:pt x="1613306" y="160946"/>
                  </a:lnTo>
                  <a:lnTo>
                    <a:pt x="1580845" y="101510"/>
                  </a:lnTo>
                  <a:lnTo>
                    <a:pt x="1579473" y="101510"/>
                  </a:lnTo>
                  <a:lnTo>
                    <a:pt x="1545183" y="160946"/>
                  </a:lnTo>
                  <a:lnTo>
                    <a:pt x="1504950" y="160946"/>
                  </a:lnTo>
                  <a:lnTo>
                    <a:pt x="1554784" y="80250"/>
                  </a:lnTo>
                  <a:close/>
                  <a:moveTo>
                    <a:pt x="1185748" y="2298"/>
                  </a:moveTo>
                  <a:lnTo>
                    <a:pt x="1238783" y="2298"/>
                  </a:lnTo>
                  <a:lnTo>
                    <a:pt x="1288618" y="115683"/>
                  </a:lnTo>
                  <a:lnTo>
                    <a:pt x="1289989" y="115683"/>
                  </a:lnTo>
                  <a:lnTo>
                    <a:pt x="1289989" y="2298"/>
                  </a:lnTo>
                  <a:lnTo>
                    <a:pt x="1324051" y="2298"/>
                  </a:lnTo>
                  <a:lnTo>
                    <a:pt x="1324051" y="160946"/>
                  </a:lnTo>
                  <a:lnTo>
                    <a:pt x="1276273" y="160946"/>
                  </a:lnTo>
                  <a:lnTo>
                    <a:pt x="1221409" y="40245"/>
                  </a:lnTo>
                  <a:lnTo>
                    <a:pt x="1220038" y="40245"/>
                  </a:lnTo>
                  <a:lnTo>
                    <a:pt x="1220038" y="160946"/>
                  </a:lnTo>
                  <a:lnTo>
                    <a:pt x="1185748" y="160946"/>
                  </a:lnTo>
                  <a:close/>
                  <a:moveTo>
                    <a:pt x="876986" y="2298"/>
                  </a:moveTo>
                  <a:lnTo>
                    <a:pt x="994714" y="2298"/>
                  </a:lnTo>
                  <a:lnTo>
                    <a:pt x="994714" y="32701"/>
                  </a:lnTo>
                  <a:lnTo>
                    <a:pt x="953109" y="32701"/>
                  </a:lnTo>
                  <a:lnTo>
                    <a:pt x="953109" y="160946"/>
                  </a:lnTo>
                  <a:lnTo>
                    <a:pt x="918591" y="160946"/>
                  </a:lnTo>
                  <a:lnTo>
                    <a:pt x="918591" y="32701"/>
                  </a:lnTo>
                  <a:lnTo>
                    <a:pt x="876986" y="32701"/>
                  </a:lnTo>
                  <a:close/>
                  <a:moveTo>
                    <a:pt x="718337" y="2298"/>
                  </a:moveTo>
                  <a:lnTo>
                    <a:pt x="753084" y="2298"/>
                  </a:lnTo>
                  <a:lnTo>
                    <a:pt x="753084" y="104482"/>
                  </a:lnTo>
                  <a:cubicBezTo>
                    <a:pt x="752837" y="114093"/>
                    <a:pt x="754989" y="121332"/>
                    <a:pt x="759542" y="126199"/>
                  </a:cubicBezTo>
                  <a:cubicBezTo>
                    <a:pt x="764095" y="131066"/>
                    <a:pt x="772534" y="133505"/>
                    <a:pt x="784859" y="133514"/>
                  </a:cubicBezTo>
                  <a:cubicBezTo>
                    <a:pt x="797594" y="133405"/>
                    <a:pt x="806186" y="130766"/>
                    <a:pt x="810634" y="125599"/>
                  </a:cubicBezTo>
                  <a:cubicBezTo>
                    <a:pt x="815083" y="120431"/>
                    <a:pt x="817159" y="113392"/>
                    <a:pt x="816864" y="104482"/>
                  </a:cubicBezTo>
                  <a:lnTo>
                    <a:pt x="816864" y="2298"/>
                  </a:lnTo>
                  <a:lnTo>
                    <a:pt x="851382" y="2298"/>
                  </a:lnTo>
                  <a:lnTo>
                    <a:pt x="851382" y="108368"/>
                  </a:lnTo>
                  <a:cubicBezTo>
                    <a:pt x="851258" y="127756"/>
                    <a:pt x="845448" y="141786"/>
                    <a:pt x="833952" y="150459"/>
                  </a:cubicBezTo>
                  <a:cubicBezTo>
                    <a:pt x="822455" y="159132"/>
                    <a:pt x="806015" y="163389"/>
                    <a:pt x="784631" y="163232"/>
                  </a:cubicBezTo>
                  <a:cubicBezTo>
                    <a:pt x="763167" y="163561"/>
                    <a:pt x="746774" y="159646"/>
                    <a:pt x="735453" y="151488"/>
                  </a:cubicBezTo>
                  <a:cubicBezTo>
                    <a:pt x="724133" y="143330"/>
                    <a:pt x="718427" y="128956"/>
                    <a:pt x="718337" y="108368"/>
                  </a:cubicBezTo>
                  <a:close/>
                  <a:moveTo>
                    <a:pt x="549707" y="2298"/>
                  </a:moveTo>
                  <a:lnTo>
                    <a:pt x="590397" y="2298"/>
                  </a:lnTo>
                  <a:lnTo>
                    <a:pt x="624459" y="65620"/>
                  </a:lnTo>
                  <a:lnTo>
                    <a:pt x="625830" y="65620"/>
                  </a:lnTo>
                  <a:lnTo>
                    <a:pt x="661035" y="2298"/>
                  </a:lnTo>
                  <a:lnTo>
                    <a:pt x="700125" y="2298"/>
                  </a:lnTo>
                  <a:lnTo>
                    <a:pt x="642289" y="97395"/>
                  </a:lnTo>
                  <a:lnTo>
                    <a:pt x="642289" y="160946"/>
                  </a:lnTo>
                  <a:lnTo>
                    <a:pt x="607314" y="160946"/>
                  </a:lnTo>
                  <a:lnTo>
                    <a:pt x="607314" y="98081"/>
                  </a:lnTo>
                  <a:close/>
                  <a:moveTo>
                    <a:pt x="275539" y="2298"/>
                  </a:moveTo>
                  <a:lnTo>
                    <a:pt x="322173" y="2298"/>
                  </a:lnTo>
                  <a:lnTo>
                    <a:pt x="380924" y="160946"/>
                  </a:lnTo>
                  <a:lnTo>
                    <a:pt x="344119" y="160946"/>
                  </a:lnTo>
                  <a:lnTo>
                    <a:pt x="330632" y="121627"/>
                  </a:lnTo>
                  <a:lnTo>
                    <a:pt x="266166" y="121627"/>
                  </a:lnTo>
                  <a:lnTo>
                    <a:pt x="252450" y="160946"/>
                  </a:lnTo>
                  <a:lnTo>
                    <a:pt x="216331" y="160946"/>
                  </a:lnTo>
                  <a:close/>
                  <a:moveTo>
                    <a:pt x="166573" y="2298"/>
                  </a:moveTo>
                  <a:lnTo>
                    <a:pt x="201320" y="2298"/>
                  </a:lnTo>
                  <a:lnTo>
                    <a:pt x="201320" y="160946"/>
                  </a:lnTo>
                  <a:lnTo>
                    <a:pt x="166573" y="160946"/>
                  </a:lnTo>
                  <a:close/>
                  <a:moveTo>
                    <a:pt x="3429" y="2298"/>
                  </a:moveTo>
                  <a:lnTo>
                    <a:pt x="43891" y="2298"/>
                  </a:lnTo>
                  <a:lnTo>
                    <a:pt x="74980" y="58990"/>
                  </a:lnTo>
                  <a:lnTo>
                    <a:pt x="76352" y="58990"/>
                  </a:lnTo>
                  <a:lnTo>
                    <a:pt x="108127" y="2298"/>
                  </a:lnTo>
                  <a:lnTo>
                    <a:pt x="148133" y="2298"/>
                  </a:lnTo>
                  <a:lnTo>
                    <a:pt x="100812" y="78879"/>
                  </a:lnTo>
                  <a:lnTo>
                    <a:pt x="149733" y="160946"/>
                  </a:lnTo>
                  <a:lnTo>
                    <a:pt x="108356" y="160946"/>
                  </a:lnTo>
                  <a:lnTo>
                    <a:pt x="75895" y="101510"/>
                  </a:lnTo>
                  <a:lnTo>
                    <a:pt x="74523" y="101510"/>
                  </a:lnTo>
                  <a:lnTo>
                    <a:pt x="40233" y="160946"/>
                  </a:lnTo>
                  <a:lnTo>
                    <a:pt x="0" y="160946"/>
                  </a:lnTo>
                  <a:lnTo>
                    <a:pt x="49835" y="80250"/>
                  </a:lnTo>
                  <a:close/>
                  <a:moveTo>
                    <a:pt x="1432179" y="12"/>
                  </a:moveTo>
                  <a:cubicBezTo>
                    <a:pt x="1440060" y="21"/>
                    <a:pt x="1447900" y="516"/>
                    <a:pt x="1455696" y="1498"/>
                  </a:cubicBezTo>
                  <a:cubicBezTo>
                    <a:pt x="1463492" y="2479"/>
                    <a:pt x="1469903" y="3888"/>
                    <a:pt x="1474927" y="5727"/>
                  </a:cubicBezTo>
                  <a:lnTo>
                    <a:pt x="1474927" y="36130"/>
                  </a:lnTo>
                  <a:cubicBezTo>
                    <a:pt x="1468917" y="33963"/>
                    <a:pt x="1462478" y="32354"/>
                    <a:pt x="1455610" y="31301"/>
                  </a:cubicBezTo>
                  <a:cubicBezTo>
                    <a:pt x="1448743" y="30249"/>
                    <a:pt x="1441846" y="29725"/>
                    <a:pt x="1434922" y="29730"/>
                  </a:cubicBezTo>
                  <a:cubicBezTo>
                    <a:pt x="1419782" y="29377"/>
                    <a:pt x="1408628" y="32997"/>
                    <a:pt x="1401461" y="40588"/>
                  </a:cubicBezTo>
                  <a:cubicBezTo>
                    <a:pt x="1394293" y="48180"/>
                    <a:pt x="1390740" y="61857"/>
                    <a:pt x="1390802" y="81622"/>
                  </a:cubicBezTo>
                  <a:cubicBezTo>
                    <a:pt x="1390751" y="95510"/>
                    <a:pt x="1392123" y="106265"/>
                    <a:pt x="1394917" y="113888"/>
                  </a:cubicBezTo>
                  <a:cubicBezTo>
                    <a:pt x="1397711" y="121511"/>
                    <a:pt x="1402232" y="126797"/>
                    <a:pt x="1408480" y="129746"/>
                  </a:cubicBezTo>
                  <a:cubicBezTo>
                    <a:pt x="1414729" y="132696"/>
                    <a:pt x="1423009" y="134104"/>
                    <a:pt x="1433322" y="133971"/>
                  </a:cubicBezTo>
                  <a:cubicBezTo>
                    <a:pt x="1436498" y="133986"/>
                    <a:pt x="1439461" y="133900"/>
                    <a:pt x="1442208" y="133714"/>
                  </a:cubicBezTo>
                  <a:cubicBezTo>
                    <a:pt x="1444956" y="133528"/>
                    <a:pt x="1447633" y="133157"/>
                    <a:pt x="1450238" y="132600"/>
                  </a:cubicBezTo>
                  <a:lnTo>
                    <a:pt x="1450238" y="98310"/>
                  </a:lnTo>
                  <a:lnTo>
                    <a:pt x="1423263" y="98310"/>
                  </a:lnTo>
                  <a:lnTo>
                    <a:pt x="1423263" y="69277"/>
                  </a:lnTo>
                  <a:lnTo>
                    <a:pt x="1482471" y="69277"/>
                  </a:lnTo>
                  <a:lnTo>
                    <a:pt x="1482471" y="156145"/>
                  </a:lnTo>
                  <a:cubicBezTo>
                    <a:pt x="1476370" y="158141"/>
                    <a:pt x="1468797" y="159808"/>
                    <a:pt x="1459753" y="161146"/>
                  </a:cubicBezTo>
                  <a:cubicBezTo>
                    <a:pt x="1450710" y="162484"/>
                    <a:pt x="1441137" y="163180"/>
                    <a:pt x="1431036" y="163232"/>
                  </a:cubicBezTo>
                  <a:cubicBezTo>
                    <a:pt x="1414741" y="163456"/>
                    <a:pt x="1400772" y="161331"/>
                    <a:pt x="1389126" y="156857"/>
                  </a:cubicBezTo>
                  <a:cubicBezTo>
                    <a:pt x="1377480" y="152382"/>
                    <a:pt x="1368539" y="144212"/>
                    <a:pt x="1362303" y="132346"/>
                  </a:cubicBezTo>
                  <a:cubicBezTo>
                    <a:pt x="1356068" y="120480"/>
                    <a:pt x="1352918" y="103572"/>
                    <a:pt x="1352854" y="81622"/>
                  </a:cubicBezTo>
                  <a:cubicBezTo>
                    <a:pt x="1352924" y="61327"/>
                    <a:pt x="1356138" y="45198"/>
                    <a:pt x="1362498" y="33235"/>
                  </a:cubicBezTo>
                  <a:cubicBezTo>
                    <a:pt x="1368858" y="21271"/>
                    <a:pt x="1377948" y="12712"/>
                    <a:pt x="1389769" y="7555"/>
                  </a:cubicBezTo>
                  <a:cubicBezTo>
                    <a:pt x="1401590" y="2399"/>
                    <a:pt x="1415727" y="-115"/>
                    <a:pt x="1432179" y="12"/>
                  </a:cubicBezTo>
                  <a:close/>
                  <a:moveTo>
                    <a:pt x="1081963" y="12"/>
                  </a:moveTo>
                  <a:cubicBezTo>
                    <a:pt x="1097534" y="-179"/>
                    <a:pt x="1110665" y="2082"/>
                    <a:pt x="1121359" y="6793"/>
                  </a:cubicBezTo>
                  <a:cubicBezTo>
                    <a:pt x="1132052" y="11505"/>
                    <a:pt x="1140155" y="19811"/>
                    <a:pt x="1145667" y="31711"/>
                  </a:cubicBezTo>
                  <a:cubicBezTo>
                    <a:pt x="1151178" y="43611"/>
                    <a:pt x="1153947" y="60248"/>
                    <a:pt x="1153972" y="81622"/>
                  </a:cubicBezTo>
                  <a:cubicBezTo>
                    <a:pt x="1153947" y="102996"/>
                    <a:pt x="1151178" y="119633"/>
                    <a:pt x="1145667" y="131533"/>
                  </a:cubicBezTo>
                  <a:cubicBezTo>
                    <a:pt x="1140155" y="143433"/>
                    <a:pt x="1132052" y="151739"/>
                    <a:pt x="1121359" y="156450"/>
                  </a:cubicBezTo>
                  <a:cubicBezTo>
                    <a:pt x="1110665" y="161162"/>
                    <a:pt x="1097534" y="163423"/>
                    <a:pt x="1081963" y="163232"/>
                  </a:cubicBezTo>
                  <a:cubicBezTo>
                    <a:pt x="1066609" y="163423"/>
                    <a:pt x="1053579" y="161162"/>
                    <a:pt x="1042873" y="156450"/>
                  </a:cubicBezTo>
                  <a:cubicBezTo>
                    <a:pt x="1032167" y="151739"/>
                    <a:pt x="1024013" y="143433"/>
                    <a:pt x="1018413" y="131533"/>
                  </a:cubicBezTo>
                  <a:cubicBezTo>
                    <a:pt x="1012812" y="119633"/>
                    <a:pt x="1009993" y="102996"/>
                    <a:pt x="1009954" y="81622"/>
                  </a:cubicBezTo>
                  <a:cubicBezTo>
                    <a:pt x="1009993" y="60248"/>
                    <a:pt x="1012812" y="43611"/>
                    <a:pt x="1018413" y="31711"/>
                  </a:cubicBezTo>
                  <a:cubicBezTo>
                    <a:pt x="1024013" y="19811"/>
                    <a:pt x="1032167" y="11505"/>
                    <a:pt x="1042873" y="6793"/>
                  </a:cubicBezTo>
                  <a:cubicBezTo>
                    <a:pt x="1053579" y="2082"/>
                    <a:pt x="1066609" y="-179"/>
                    <a:pt x="1081963" y="12"/>
                  </a:cubicBezTo>
                  <a:close/>
                  <a:moveTo>
                    <a:pt x="462838" y="12"/>
                  </a:moveTo>
                  <a:cubicBezTo>
                    <a:pt x="478409" y="-179"/>
                    <a:pt x="491540" y="2082"/>
                    <a:pt x="502234" y="6793"/>
                  </a:cubicBezTo>
                  <a:cubicBezTo>
                    <a:pt x="512927" y="11505"/>
                    <a:pt x="521030" y="19811"/>
                    <a:pt x="526542" y="31711"/>
                  </a:cubicBezTo>
                  <a:cubicBezTo>
                    <a:pt x="532053" y="43611"/>
                    <a:pt x="534822" y="60248"/>
                    <a:pt x="534847" y="81622"/>
                  </a:cubicBezTo>
                  <a:cubicBezTo>
                    <a:pt x="534822" y="102996"/>
                    <a:pt x="532053" y="119633"/>
                    <a:pt x="526542" y="131533"/>
                  </a:cubicBezTo>
                  <a:cubicBezTo>
                    <a:pt x="521030" y="143433"/>
                    <a:pt x="512927" y="151739"/>
                    <a:pt x="502234" y="156450"/>
                  </a:cubicBezTo>
                  <a:cubicBezTo>
                    <a:pt x="491540" y="161162"/>
                    <a:pt x="478409" y="163423"/>
                    <a:pt x="462838" y="163232"/>
                  </a:cubicBezTo>
                  <a:cubicBezTo>
                    <a:pt x="447484" y="163423"/>
                    <a:pt x="434454" y="161162"/>
                    <a:pt x="423748" y="156450"/>
                  </a:cubicBezTo>
                  <a:cubicBezTo>
                    <a:pt x="413042" y="151739"/>
                    <a:pt x="404888" y="143433"/>
                    <a:pt x="399288" y="131533"/>
                  </a:cubicBezTo>
                  <a:cubicBezTo>
                    <a:pt x="393687" y="119633"/>
                    <a:pt x="390868" y="102996"/>
                    <a:pt x="390829" y="81622"/>
                  </a:cubicBezTo>
                  <a:cubicBezTo>
                    <a:pt x="390868" y="60248"/>
                    <a:pt x="393687" y="43611"/>
                    <a:pt x="399288" y="31711"/>
                  </a:cubicBezTo>
                  <a:cubicBezTo>
                    <a:pt x="404888" y="19811"/>
                    <a:pt x="413042" y="11505"/>
                    <a:pt x="423748" y="6793"/>
                  </a:cubicBezTo>
                  <a:cubicBezTo>
                    <a:pt x="434454" y="2082"/>
                    <a:pt x="447484" y="-179"/>
                    <a:pt x="462838" y="12"/>
                  </a:cubicBezTo>
                  <a:close/>
                </a:path>
              </a:pathLst>
            </a:custGeom>
            <a:gradFill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2800"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21" name="文本框 520">
              <a:extLst>
                <a:ext uri="{FF2B5EF4-FFF2-40B4-BE49-F238E27FC236}">
                  <a16:creationId xmlns="" xmlns:a16="http://schemas.microsoft.com/office/drawing/2014/main" id="{BAF6CB2D-C582-42F7-9E5F-5A11E267DFBD}"/>
                </a:ext>
              </a:extLst>
            </p:cNvPr>
            <p:cNvSpPr txBox="1"/>
            <p:nvPr/>
          </p:nvSpPr>
          <p:spPr>
            <a:xfrm>
              <a:off x="4922944" y="2746676"/>
              <a:ext cx="2830406" cy="395320"/>
            </a:xfrm>
            <a:custGeom>
              <a:avLst/>
              <a:gdLst/>
              <a:ahLst/>
              <a:cxnLst/>
              <a:rect l="l" t="t" r="r" b="b"/>
              <a:pathLst>
                <a:path w="3168500" h="442541">
                  <a:moveTo>
                    <a:pt x="2913688" y="405984"/>
                  </a:moveTo>
                  <a:cubicBezTo>
                    <a:pt x="2919781" y="408470"/>
                    <a:pt x="2926918" y="411422"/>
                    <a:pt x="2935096" y="414839"/>
                  </a:cubicBezTo>
                  <a:cubicBezTo>
                    <a:pt x="2943275" y="418256"/>
                    <a:pt x="2951403" y="421704"/>
                    <a:pt x="2959481" y="425181"/>
                  </a:cubicBezTo>
                  <a:cubicBezTo>
                    <a:pt x="2967559" y="428659"/>
                    <a:pt x="2974494" y="431731"/>
                    <a:pt x="2980287" y="434398"/>
                  </a:cubicBezTo>
                  <a:lnTo>
                    <a:pt x="2977753" y="440370"/>
                  </a:lnTo>
                  <a:cubicBezTo>
                    <a:pt x="2972066" y="437684"/>
                    <a:pt x="2965142" y="434509"/>
                    <a:pt x="2956981" y="430845"/>
                  </a:cubicBezTo>
                  <a:cubicBezTo>
                    <a:pt x="2948820" y="427181"/>
                    <a:pt x="2940609" y="423577"/>
                    <a:pt x="2932348" y="420033"/>
                  </a:cubicBezTo>
                  <a:cubicBezTo>
                    <a:pt x="2924087" y="416490"/>
                    <a:pt x="2916962" y="413556"/>
                    <a:pt x="2910973" y="411233"/>
                  </a:cubicBezTo>
                  <a:close/>
                  <a:moveTo>
                    <a:pt x="1687430" y="404718"/>
                  </a:moveTo>
                  <a:cubicBezTo>
                    <a:pt x="1693740" y="406706"/>
                    <a:pt x="1700906" y="409124"/>
                    <a:pt x="1708925" y="411970"/>
                  </a:cubicBezTo>
                  <a:cubicBezTo>
                    <a:pt x="1716945" y="414816"/>
                    <a:pt x="1724875" y="417743"/>
                    <a:pt x="1732714" y="420751"/>
                  </a:cubicBezTo>
                  <a:cubicBezTo>
                    <a:pt x="1740553" y="423758"/>
                    <a:pt x="1747356" y="426497"/>
                    <a:pt x="1753124" y="428968"/>
                  </a:cubicBezTo>
                  <a:lnTo>
                    <a:pt x="1751133" y="434398"/>
                  </a:lnTo>
                  <a:cubicBezTo>
                    <a:pt x="1745032" y="431751"/>
                    <a:pt x="1738131" y="428900"/>
                    <a:pt x="1730428" y="425845"/>
                  </a:cubicBezTo>
                  <a:cubicBezTo>
                    <a:pt x="1722725" y="422789"/>
                    <a:pt x="1714993" y="419845"/>
                    <a:pt x="1707230" y="417011"/>
                  </a:cubicBezTo>
                  <a:cubicBezTo>
                    <a:pt x="1699467" y="414176"/>
                    <a:pt x="1692444" y="411768"/>
                    <a:pt x="1686163" y="409785"/>
                  </a:cubicBezTo>
                  <a:close/>
                  <a:moveTo>
                    <a:pt x="3137192" y="395850"/>
                  </a:moveTo>
                  <a:cubicBezTo>
                    <a:pt x="3140018" y="398573"/>
                    <a:pt x="3143434" y="402074"/>
                    <a:pt x="3147440" y="406353"/>
                  </a:cubicBezTo>
                  <a:cubicBezTo>
                    <a:pt x="3151446" y="410632"/>
                    <a:pt x="3155372" y="414910"/>
                    <a:pt x="3159217" y="419189"/>
                  </a:cubicBezTo>
                  <a:cubicBezTo>
                    <a:pt x="3163062" y="423468"/>
                    <a:pt x="3166157" y="426969"/>
                    <a:pt x="3168500" y="429692"/>
                  </a:cubicBezTo>
                  <a:lnTo>
                    <a:pt x="3163976" y="433131"/>
                  </a:lnTo>
                  <a:cubicBezTo>
                    <a:pt x="3161634" y="430298"/>
                    <a:pt x="3158556" y="426754"/>
                    <a:pt x="3154740" y="422500"/>
                  </a:cubicBezTo>
                  <a:cubicBezTo>
                    <a:pt x="3150923" y="418246"/>
                    <a:pt x="3147027" y="413992"/>
                    <a:pt x="3143050" y="409738"/>
                  </a:cubicBezTo>
                  <a:cubicBezTo>
                    <a:pt x="3139073" y="405484"/>
                    <a:pt x="3135672" y="401940"/>
                    <a:pt x="3132848" y="399107"/>
                  </a:cubicBezTo>
                  <a:close/>
                  <a:moveTo>
                    <a:pt x="3087424" y="395307"/>
                  </a:moveTo>
                  <a:lnTo>
                    <a:pt x="3092129" y="398022"/>
                  </a:lnTo>
                  <a:cubicBezTo>
                    <a:pt x="3088562" y="403798"/>
                    <a:pt x="3084159" y="409981"/>
                    <a:pt x="3078918" y="416572"/>
                  </a:cubicBezTo>
                  <a:cubicBezTo>
                    <a:pt x="3073677" y="423162"/>
                    <a:pt x="3068368" y="429164"/>
                    <a:pt x="3062992" y="434579"/>
                  </a:cubicBezTo>
                  <a:lnTo>
                    <a:pt x="3058829" y="430959"/>
                  </a:lnTo>
                  <a:cubicBezTo>
                    <a:pt x="3064274" y="425696"/>
                    <a:pt x="3069537" y="419799"/>
                    <a:pt x="3074620" y="413269"/>
                  </a:cubicBezTo>
                  <a:cubicBezTo>
                    <a:pt x="3079702" y="406739"/>
                    <a:pt x="3083970" y="400751"/>
                    <a:pt x="3087424" y="395307"/>
                  </a:cubicBezTo>
                  <a:close/>
                  <a:moveTo>
                    <a:pt x="2902105" y="376124"/>
                  </a:moveTo>
                  <a:lnTo>
                    <a:pt x="2908439" y="376486"/>
                  </a:lnTo>
                  <a:cubicBezTo>
                    <a:pt x="2908424" y="378024"/>
                    <a:pt x="2908364" y="380060"/>
                    <a:pt x="2908258" y="382593"/>
                  </a:cubicBezTo>
                  <a:cubicBezTo>
                    <a:pt x="2908153" y="385127"/>
                    <a:pt x="2908092" y="387073"/>
                    <a:pt x="2908077" y="388430"/>
                  </a:cubicBezTo>
                  <a:cubicBezTo>
                    <a:pt x="2907810" y="400389"/>
                    <a:pt x="2901694" y="410268"/>
                    <a:pt x="2889731" y="418065"/>
                  </a:cubicBezTo>
                  <a:cubicBezTo>
                    <a:pt x="2877768" y="425862"/>
                    <a:pt x="2858848" y="433116"/>
                    <a:pt x="2832973" y="439827"/>
                  </a:cubicBezTo>
                  <a:lnTo>
                    <a:pt x="2830258" y="433674"/>
                  </a:lnTo>
                  <a:cubicBezTo>
                    <a:pt x="2848954" y="429164"/>
                    <a:pt x="2863441" y="424530"/>
                    <a:pt x="2873719" y="419772"/>
                  </a:cubicBezTo>
                  <a:cubicBezTo>
                    <a:pt x="2883996" y="415014"/>
                    <a:pt x="2891177" y="410045"/>
                    <a:pt x="2895262" y="404865"/>
                  </a:cubicBezTo>
                  <a:cubicBezTo>
                    <a:pt x="2899346" y="399685"/>
                    <a:pt x="2901446" y="394207"/>
                    <a:pt x="2901562" y="388430"/>
                  </a:cubicBezTo>
                  <a:cubicBezTo>
                    <a:pt x="2901585" y="386978"/>
                    <a:pt x="2901675" y="384950"/>
                    <a:pt x="2901834" y="382345"/>
                  </a:cubicBezTo>
                  <a:cubicBezTo>
                    <a:pt x="2901992" y="379739"/>
                    <a:pt x="2902083" y="377666"/>
                    <a:pt x="2902105" y="376124"/>
                  </a:cubicBezTo>
                  <a:close/>
                  <a:moveTo>
                    <a:pt x="580387" y="374314"/>
                  </a:moveTo>
                  <a:lnTo>
                    <a:pt x="583644" y="375581"/>
                  </a:lnTo>
                  <a:lnTo>
                    <a:pt x="586178" y="376666"/>
                  </a:lnTo>
                  <a:cubicBezTo>
                    <a:pt x="584059" y="382553"/>
                    <a:pt x="581420" y="389300"/>
                    <a:pt x="578262" y="396909"/>
                  </a:cubicBezTo>
                  <a:cubicBezTo>
                    <a:pt x="575104" y="404518"/>
                    <a:pt x="571835" y="412056"/>
                    <a:pt x="568456" y="419524"/>
                  </a:cubicBezTo>
                  <a:cubicBezTo>
                    <a:pt x="565076" y="426992"/>
                    <a:pt x="561995" y="433458"/>
                    <a:pt x="559213" y="438922"/>
                  </a:cubicBezTo>
                  <a:lnTo>
                    <a:pt x="553240" y="436388"/>
                  </a:lnTo>
                  <a:cubicBezTo>
                    <a:pt x="556203" y="430977"/>
                    <a:pt x="559407" y="424527"/>
                    <a:pt x="562852" y="417037"/>
                  </a:cubicBezTo>
                  <a:cubicBezTo>
                    <a:pt x="566297" y="409548"/>
                    <a:pt x="569582" y="401999"/>
                    <a:pt x="572705" y="394389"/>
                  </a:cubicBezTo>
                  <a:cubicBezTo>
                    <a:pt x="575829" y="386779"/>
                    <a:pt x="578389" y="380087"/>
                    <a:pt x="580387" y="374314"/>
                  </a:cubicBezTo>
                  <a:close/>
                  <a:moveTo>
                    <a:pt x="3028969" y="371056"/>
                  </a:moveTo>
                  <a:lnTo>
                    <a:pt x="3031864" y="371961"/>
                  </a:lnTo>
                  <a:lnTo>
                    <a:pt x="3034579" y="372685"/>
                  </a:lnTo>
                  <a:cubicBezTo>
                    <a:pt x="3033268" y="378424"/>
                    <a:pt x="3031586" y="385265"/>
                    <a:pt x="3029532" y="393209"/>
                  </a:cubicBezTo>
                  <a:cubicBezTo>
                    <a:pt x="3027477" y="401153"/>
                    <a:pt x="3025312" y="409067"/>
                    <a:pt x="3023037" y="416950"/>
                  </a:cubicBezTo>
                  <a:cubicBezTo>
                    <a:pt x="3020761" y="424834"/>
                    <a:pt x="3018636" y="431554"/>
                    <a:pt x="3016662" y="437112"/>
                  </a:cubicBezTo>
                  <a:lnTo>
                    <a:pt x="3011052" y="435664"/>
                  </a:lnTo>
                  <a:cubicBezTo>
                    <a:pt x="3013026" y="430004"/>
                    <a:pt x="3015151" y="423268"/>
                    <a:pt x="3017426" y="415455"/>
                  </a:cubicBezTo>
                  <a:cubicBezTo>
                    <a:pt x="3019702" y="407643"/>
                    <a:pt x="3021867" y="399781"/>
                    <a:pt x="3023922" y="391868"/>
                  </a:cubicBezTo>
                  <a:cubicBezTo>
                    <a:pt x="3025976" y="383956"/>
                    <a:pt x="3027658" y="377018"/>
                    <a:pt x="3028969" y="371056"/>
                  </a:cubicBezTo>
                  <a:close/>
                  <a:moveTo>
                    <a:pt x="2307107" y="370694"/>
                  </a:moveTo>
                  <a:lnTo>
                    <a:pt x="2454240" y="370694"/>
                  </a:lnTo>
                  <a:lnTo>
                    <a:pt x="2454240" y="376666"/>
                  </a:lnTo>
                  <a:lnTo>
                    <a:pt x="2402662" y="376666"/>
                  </a:lnTo>
                  <a:lnTo>
                    <a:pt x="2402662" y="414671"/>
                  </a:lnTo>
                  <a:cubicBezTo>
                    <a:pt x="2402545" y="420142"/>
                    <a:pt x="2403503" y="423860"/>
                    <a:pt x="2405535" y="425824"/>
                  </a:cubicBezTo>
                  <a:cubicBezTo>
                    <a:pt x="2407567" y="427788"/>
                    <a:pt x="2411375" y="428836"/>
                    <a:pt x="2416959" y="428968"/>
                  </a:cubicBezTo>
                  <a:cubicBezTo>
                    <a:pt x="2421996" y="429149"/>
                    <a:pt x="2427124" y="429149"/>
                    <a:pt x="2432342" y="428968"/>
                  </a:cubicBezTo>
                  <a:cubicBezTo>
                    <a:pt x="2438552" y="428874"/>
                    <a:pt x="2442691" y="427931"/>
                    <a:pt x="2444761" y="426141"/>
                  </a:cubicBezTo>
                  <a:cubicBezTo>
                    <a:pt x="2446831" y="424350"/>
                    <a:pt x="2448120" y="420647"/>
                    <a:pt x="2448629" y="415033"/>
                  </a:cubicBezTo>
                  <a:cubicBezTo>
                    <a:pt x="2448920" y="412209"/>
                    <a:pt x="2449199" y="408944"/>
                    <a:pt x="2449467" y="405238"/>
                  </a:cubicBezTo>
                  <a:cubicBezTo>
                    <a:pt x="2449734" y="401532"/>
                    <a:pt x="2449877" y="399126"/>
                    <a:pt x="2449896" y="398022"/>
                  </a:cubicBezTo>
                  <a:lnTo>
                    <a:pt x="2455687" y="400193"/>
                  </a:lnTo>
                  <a:cubicBezTo>
                    <a:pt x="2455669" y="401272"/>
                    <a:pt x="2455525" y="403594"/>
                    <a:pt x="2455258" y="407161"/>
                  </a:cubicBezTo>
                  <a:cubicBezTo>
                    <a:pt x="2454990" y="410727"/>
                    <a:pt x="2454711" y="413955"/>
                    <a:pt x="2454421" y="416843"/>
                  </a:cubicBezTo>
                  <a:cubicBezTo>
                    <a:pt x="2453674" y="423897"/>
                    <a:pt x="2451864" y="428655"/>
                    <a:pt x="2448991" y="431117"/>
                  </a:cubicBezTo>
                  <a:cubicBezTo>
                    <a:pt x="2446119" y="433579"/>
                    <a:pt x="2440689" y="434854"/>
                    <a:pt x="2432704" y="434940"/>
                  </a:cubicBezTo>
                  <a:cubicBezTo>
                    <a:pt x="2429891" y="435031"/>
                    <a:pt x="2427056" y="435076"/>
                    <a:pt x="2424198" y="435076"/>
                  </a:cubicBezTo>
                  <a:cubicBezTo>
                    <a:pt x="2421340" y="435076"/>
                    <a:pt x="2418505" y="435031"/>
                    <a:pt x="2415692" y="434940"/>
                  </a:cubicBezTo>
                  <a:cubicBezTo>
                    <a:pt x="2408630" y="434824"/>
                    <a:pt x="2403616" y="433383"/>
                    <a:pt x="2400648" y="430620"/>
                  </a:cubicBezTo>
                  <a:cubicBezTo>
                    <a:pt x="2397681" y="427856"/>
                    <a:pt x="2396241" y="422842"/>
                    <a:pt x="2396328" y="415576"/>
                  </a:cubicBezTo>
                  <a:lnTo>
                    <a:pt x="2396328" y="376666"/>
                  </a:lnTo>
                  <a:lnTo>
                    <a:pt x="2358866" y="376666"/>
                  </a:lnTo>
                  <a:cubicBezTo>
                    <a:pt x="2358858" y="378084"/>
                    <a:pt x="2358828" y="379502"/>
                    <a:pt x="2358775" y="380919"/>
                  </a:cubicBezTo>
                  <a:cubicBezTo>
                    <a:pt x="2358722" y="382337"/>
                    <a:pt x="2358692" y="383393"/>
                    <a:pt x="2358685" y="384086"/>
                  </a:cubicBezTo>
                  <a:cubicBezTo>
                    <a:pt x="2358161" y="398410"/>
                    <a:pt x="2353644" y="409985"/>
                    <a:pt x="2345134" y="418811"/>
                  </a:cubicBezTo>
                  <a:cubicBezTo>
                    <a:pt x="2336625" y="427637"/>
                    <a:pt x="2322923" y="435186"/>
                    <a:pt x="2304030" y="441456"/>
                  </a:cubicBezTo>
                  <a:lnTo>
                    <a:pt x="2301497" y="435664"/>
                  </a:lnTo>
                  <a:cubicBezTo>
                    <a:pt x="2313701" y="431534"/>
                    <a:pt x="2323376" y="427166"/>
                    <a:pt x="2330520" y="422560"/>
                  </a:cubicBezTo>
                  <a:cubicBezTo>
                    <a:pt x="2337664" y="417954"/>
                    <a:pt x="2342888" y="412554"/>
                    <a:pt x="2346191" y="406360"/>
                  </a:cubicBezTo>
                  <a:cubicBezTo>
                    <a:pt x="2349494" y="400165"/>
                    <a:pt x="2351487" y="392620"/>
                    <a:pt x="2352170" y="383725"/>
                  </a:cubicBezTo>
                  <a:cubicBezTo>
                    <a:pt x="2352253" y="383046"/>
                    <a:pt x="2352313" y="382050"/>
                    <a:pt x="2352351" y="380738"/>
                  </a:cubicBezTo>
                  <a:cubicBezTo>
                    <a:pt x="2352389" y="379426"/>
                    <a:pt x="2352449" y="378069"/>
                    <a:pt x="2352532" y="376666"/>
                  </a:cubicBezTo>
                  <a:lnTo>
                    <a:pt x="2307107" y="376666"/>
                  </a:lnTo>
                  <a:close/>
                  <a:moveTo>
                    <a:pt x="2154659" y="369789"/>
                  </a:moveTo>
                  <a:lnTo>
                    <a:pt x="2154659" y="405442"/>
                  </a:lnTo>
                  <a:cubicBezTo>
                    <a:pt x="2160933" y="404273"/>
                    <a:pt x="2167343" y="403081"/>
                    <a:pt x="2173888" y="401867"/>
                  </a:cubicBezTo>
                  <a:cubicBezTo>
                    <a:pt x="2180433" y="400653"/>
                    <a:pt x="2186933" y="399371"/>
                    <a:pt x="2193388" y="398022"/>
                  </a:cubicBezTo>
                  <a:lnTo>
                    <a:pt x="2193388" y="369789"/>
                  </a:lnTo>
                  <a:close/>
                  <a:moveTo>
                    <a:pt x="1708242" y="364360"/>
                  </a:moveTo>
                  <a:lnTo>
                    <a:pt x="1709147" y="369608"/>
                  </a:lnTo>
                  <a:cubicBezTo>
                    <a:pt x="1705610" y="370234"/>
                    <a:pt x="1701870" y="370838"/>
                    <a:pt x="1697926" y="371418"/>
                  </a:cubicBezTo>
                  <a:cubicBezTo>
                    <a:pt x="1693982" y="371999"/>
                    <a:pt x="1689880" y="372602"/>
                    <a:pt x="1685620" y="373228"/>
                  </a:cubicBezTo>
                  <a:lnTo>
                    <a:pt x="1685620" y="392773"/>
                  </a:lnTo>
                  <a:lnTo>
                    <a:pt x="1732854" y="392773"/>
                  </a:lnTo>
                  <a:lnTo>
                    <a:pt x="1732854" y="398022"/>
                  </a:lnTo>
                  <a:lnTo>
                    <a:pt x="1685620" y="398022"/>
                  </a:lnTo>
                  <a:lnTo>
                    <a:pt x="1685620" y="440189"/>
                  </a:lnTo>
                  <a:lnTo>
                    <a:pt x="1679467" y="440189"/>
                  </a:lnTo>
                  <a:lnTo>
                    <a:pt x="1679467" y="403632"/>
                  </a:lnTo>
                  <a:cubicBezTo>
                    <a:pt x="1672145" y="409710"/>
                    <a:pt x="1663036" y="415380"/>
                    <a:pt x="1652139" y="420643"/>
                  </a:cubicBezTo>
                  <a:cubicBezTo>
                    <a:pt x="1641243" y="425907"/>
                    <a:pt x="1628515" y="431215"/>
                    <a:pt x="1613954" y="436569"/>
                  </a:cubicBezTo>
                  <a:lnTo>
                    <a:pt x="1611963" y="430959"/>
                  </a:lnTo>
                  <a:cubicBezTo>
                    <a:pt x="1627361" y="425684"/>
                    <a:pt x="1640451" y="420398"/>
                    <a:pt x="1651235" y="415101"/>
                  </a:cubicBezTo>
                  <a:cubicBezTo>
                    <a:pt x="1662018" y="409804"/>
                    <a:pt x="1670946" y="404111"/>
                    <a:pt x="1678019" y="398022"/>
                  </a:cubicBezTo>
                  <a:lnTo>
                    <a:pt x="1630965" y="398022"/>
                  </a:lnTo>
                  <a:lnTo>
                    <a:pt x="1630965" y="392773"/>
                  </a:lnTo>
                  <a:lnTo>
                    <a:pt x="1679467" y="392773"/>
                  </a:lnTo>
                  <a:lnTo>
                    <a:pt x="1679467" y="373952"/>
                  </a:lnTo>
                  <a:cubicBezTo>
                    <a:pt x="1673917" y="374582"/>
                    <a:pt x="1668457" y="375132"/>
                    <a:pt x="1663088" y="375603"/>
                  </a:cubicBezTo>
                  <a:cubicBezTo>
                    <a:pt x="1657719" y="376075"/>
                    <a:pt x="1652622" y="376489"/>
                    <a:pt x="1647796" y="376847"/>
                  </a:cubicBezTo>
                  <a:lnTo>
                    <a:pt x="1647434" y="371599"/>
                  </a:lnTo>
                  <a:cubicBezTo>
                    <a:pt x="1657048" y="370879"/>
                    <a:pt x="1667228" y="369921"/>
                    <a:pt x="1677974" y="368726"/>
                  </a:cubicBezTo>
                  <a:cubicBezTo>
                    <a:pt x="1688719" y="367531"/>
                    <a:pt x="1698808" y="366076"/>
                    <a:pt x="1708242" y="364360"/>
                  </a:cubicBezTo>
                  <a:close/>
                  <a:moveTo>
                    <a:pt x="2852699" y="362912"/>
                  </a:moveTo>
                  <a:lnTo>
                    <a:pt x="2956760" y="362912"/>
                  </a:lnTo>
                  <a:lnTo>
                    <a:pt x="2956760" y="411595"/>
                  </a:lnTo>
                  <a:lnTo>
                    <a:pt x="2950606" y="411595"/>
                  </a:lnTo>
                  <a:lnTo>
                    <a:pt x="2950606" y="368704"/>
                  </a:lnTo>
                  <a:lnTo>
                    <a:pt x="2858852" y="368704"/>
                  </a:lnTo>
                  <a:lnTo>
                    <a:pt x="2858852" y="411414"/>
                  </a:lnTo>
                  <a:lnTo>
                    <a:pt x="2852699" y="411414"/>
                  </a:lnTo>
                  <a:close/>
                  <a:moveTo>
                    <a:pt x="3086700" y="354407"/>
                  </a:moveTo>
                  <a:lnTo>
                    <a:pt x="3086700" y="376305"/>
                  </a:lnTo>
                  <a:lnTo>
                    <a:pt x="3144250" y="376305"/>
                  </a:lnTo>
                  <a:lnTo>
                    <a:pt x="3144250" y="354407"/>
                  </a:lnTo>
                  <a:close/>
                  <a:moveTo>
                    <a:pt x="1081754" y="351692"/>
                  </a:moveTo>
                  <a:lnTo>
                    <a:pt x="1241193" y="351692"/>
                  </a:lnTo>
                  <a:lnTo>
                    <a:pt x="1241193" y="357845"/>
                  </a:lnTo>
                  <a:lnTo>
                    <a:pt x="1125369" y="357845"/>
                  </a:lnTo>
                  <a:lnTo>
                    <a:pt x="1120121" y="381553"/>
                  </a:lnTo>
                  <a:lnTo>
                    <a:pt x="1210970" y="381553"/>
                  </a:lnTo>
                  <a:lnTo>
                    <a:pt x="1208255" y="411776"/>
                  </a:lnTo>
                  <a:cubicBezTo>
                    <a:pt x="1207681" y="418188"/>
                    <a:pt x="1206457" y="422978"/>
                    <a:pt x="1204582" y="426146"/>
                  </a:cubicBezTo>
                  <a:cubicBezTo>
                    <a:pt x="1202708" y="429315"/>
                    <a:pt x="1199647" y="431477"/>
                    <a:pt x="1195400" y="432635"/>
                  </a:cubicBezTo>
                  <a:cubicBezTo>
                    <a:pt x="1191152" y="433792"/>
                    <a:pt x="1185182" y="434561"/>
                    <a:pt x="1177490" y="434940"/>
                  </a:cubicBezTo>
                  <a:lnTo>
                    <a:pt x="1149982" y="436388"/>
                  </a:lnTo>
                  <a:lnTo>
                    <a:pt x="1148353" y="430235"/>
                  </a:lnTo>
                  <a:lnTo>
                    <a:pt x="1176404" y="428787"/>
                  </a:lnTo>
                  <a:cubicBezTo>
                    <a:pt x="1182946" y="428567"/>
                    <a:pt x="1187919" y="428022"/>
                    <a:pt x="1191324" y="427152"/>
                  </a:cubicBezTo>
                  <a:cubicBezTo>
                    <a:pt x="1194729" y="426282"/>
                    <a:pt x="1197129" y="424597"/>
                    <a:pt x="1198523" y="422098"/>
                  </a:cubicBezTo>
                  <a:cubicBezTo>
                    <a:pt x="1199917" y="419599"/>
                    <a:pt x="1200869" y="415796"/>
                    <a:pt x="1201378" y="410690"/>
                  </a:cubicBezTo>
                  <a:cubicBezTo>
                    <a:pt x="1201568" y="408485"/>
                    <a:pt x="1201812" y="405837"/>
                    <a:pt x="1202109" y="402747"/>
                  </a:cubicBezTo>
                  <a:cubicBezTo>
                    <a:pt x="1202406" y="399657"/>
                    <a:pt x="1202703" y="396688"/>
                    <a:pt x="1203000" y="393839"/>
                  </a:cubicBezTo>
                  <a:cubicBezTo>
                    <a:pt x="1203298" y="390990"/>
                    <a:pt x="1203541" y="388825"/>
                    <a:pt x="1203731" y="387344"/>
                  </a:cubicBezTo>
                  <a:lnTo>
                    <a:pt x="1111977" y="387344"/>
                  </a:lnTo>
                  <a:lnTo>
                    <a:pt x="1118311" y="357845"/>
                  </a:lnTo>
                  <a:lnTo>
                    <a:pt x="1081754" y="357845"/>
                  </a:lnTo>
                  <a:close/>
                  <a:moveTo>
                    <a:pt x="2508713" y="342100"/>
                  </a:moveTo>
                  <a:lnTo>
                    <a:pt x="2614402" y="342100"/>
                  </a:lnTo>
                  <a:lnTo>
                    <a:pt x="2614402" y="348072"/>
                  </a:lnTo>
                  <a:lnTo>
                    <a:pt x="2564635" y="348072"/>
                  </a:lnTo>
                  <a:lnTo>
                    <a:pt x="2564635" y="382096"/>
                  </a:lnTo>
                  <a:lnTo>
                    <a:pt x="2619470" y="382096"/>
                  </a:lnTo>
                  <a:lnTo>
                    <a:pt x="2619470" y="388430"/>
                  </a:lnTo>
                  <a:lnTo>
                    <a:pt x="2564635" y="388430"/>
                  </a:lnTo>
                  <a:lnTo>
                    <a:pt x="2564635" y="424987"/>
                  </a:lnTo>
                  <a:lnTo>
                    <a:pt x="2634491" y="424987"/>
                  </a:lnTo>
                  <a:lnTo>
                    <a:pt x="2634491" y="430959"/>
                  </a:lnTo>
                  <a:lnTo>
                    <a:pt x="2488806" y="430959"/>
                  </a:lnTo>
                  <a:lnTo>
                    <a:pt x="2488806" y="424987"/>
                  </a:lnTo>
                  <a:lnTo>
                    <a:pt x="2558481" y="424987"/>
                  </a:lnTo>
                  <a:lnTo>
                    <a:pt x="2558481" y="388430"/>
                  </a:lnTo>
                  <a:lnTo>
                    <a:pt x="2503827" y="388430"/>
                  </a:lnTo>
                  <a:lnTo>
                    <a:pt x="2503827" y="382096"/>
                  </a:lnTo>
                  <a:lnTo>
                    <a:pt x="2558481" y="382096"/>
                  </a:lnTo>
                  <a:lnTo>
                    <a:pt x="2558481" y="348072"/>
                  </a:lnTo>
                  <a:lnTo>
                    <a:pt x="2508713" y="348072"/>
                  </a:lnTo>
                  <a:close/>
                  <a:moveTo>
                    <a:pt x="803710" y="340110"/>
                  </a:moveTo>
                  <a:lnTo>
                    <a:pt x="809682" y="342643"/>
                  </a:lnTo>
                  <a:cubicBezTo>
                    <a:pt x="805569" y="352106"/>
                    <a:pt x="800825" y="361754"/>
                    <a:pt x="795452" y="371586"/>
                  </a:cubicBezTo>
                  <a:cubicBezTo>
                    <a:pt x="790079" y="381418"/>
                    <a:pt x="784504" y="390757"/>
                    <a:pt x="778728" y="399603"/>
                  </a:cubicBezTo>
                  <a:cubicBezTo>
                    <a:pt x="772953" y="408450"/>
                    <a:pt x="767405" y="416127"/>
                    <a:pt x="762085" y="422634"/>
                  </a:cubicBezTo>
                  <a:cubicBezTo>
                    <a:pt x="764916" y="422441"/>
                    <a:pt x="770216" y="422137"/>
                    <a:pt x="777986" y="421724"/>
                  </a:cubicBezTo>
                  <a:cubicBezTo>
                    <a:pt x="785756" y="421310"/>
                    <a:pt x="794489" y="420859"/>
                    <a:pt x="804185" y="420372"/>
                  </a:cubicBezTo>
                  <a:cubicBezTo>
                    <a:pt x="813881" y="419885"/>
                    <a:pt x="823032" y="419434"/>
                    <a:pt x="831639" y="419020"/>
                  </a:cubicBezTo>
                  <a:cubicBezTo>
                    <a:pt x="840246" y="418607"/>
                    <a:pt x="846802" y="418303"/>
                    <a:pt x="851306" y="418110"/>
                  </a:cubicBezTo>
                  <a:cubicBezTo>
                    <a:pt x="846616" y="410637"/>
                    <a:pt x="841971" y="403323"/>
                    <a:pt x="837371" y="396167"/>
                  </a:cubicBezTo>
                  <a:cubicBezTo>
                    <a:pt x="832771" y="389010"/>
                    <a:pt x="828669" y="382872"/>
                    <a:pt x="825065" y="377752"/>
                  </a:cubicBezTo>
                  <a:lnTo>
                    <a:pt x="830132" y="374314"/>
                  </a:lnTo>
                  <a:cubicBezTo>
                    <a:pt x="833801" y="379676"/>
                    <a:pt x="838066" y="386124"/>
                    <a:pt x="842928" y="393658"/>
                  </a:cubicBezTo>
                  <a:cubicBezTo>
                    <a:pt x="847789" y="401192"/>
                    <a:pt x="852591" y="408766"/>
                    <a:pt x="857332" y="416380"/>
                  </a:cubicBezTo>
                  <a:cubicBezTo>
                    <a:pt x="862073" y="423995"/>
                    <a:pt x="866097" y="430604"/>
                    <a:pt x="869404" y="436207"/>
                  </a:cubicBezTo>
                  <a:lnTo>
                    <a:pt x="864155" y="439827"/>
                  </a:lnTo>
                  <a:cubicBezTo>
                    <a:pt x="862802" y="437550"/>
                    <a:pt x="861346" y="435046"/>
                    <a:pt x="859789" y="432316"/>
                  </a:cubicBezTo>
                  <a:cubicBezTo>
                    <a:pt x="858232" y="429587"/>
                    <a:pt x="856551" y="426721"/>
                    <a:pt x="854745" y="423720"/>
                  </a:cubicBezTo>
                  <a:cubicBezTo>
                    <a:pt x="851852" y="423838"/>
                    <a:pt x="846988" y="424059"/>
                    <a:pt x="840154" y="424383"/>
                  </a:cubicBezTo>
                  <a:cubicBezTo>
                    <a:pt x="833319" y="424708"/>
                    <a:pt x="825580" y="425082"/>
                    <a:pt x="816937" y="425507"/>
                  </a:cubicBezTo>
                  <a:cubicBezTo>
                    <a:pt x="808294" y="425931"/>
                    <a:pt x="799813" y="426352"/>
                    <a:pt x="791496" y="426769"/>
                  </a:cubicBezTo>
                  <a:cubicBezTo>
                    <a:pt x="783179" y="427186"/>
                    <a:pt x="776091" y="427546"/>
                    <a:pt x="770234" y="427849"/>
                  </a:cubicBezTo>
                  <a:cubicBezTo>
                    <a:pt x="764376" y="428152"/>
                    <a:pt x="760815" y="428344"/>
                    <a:pt x="759552" y="428425"/>
                  </a:cubicBezTo>
                  <a:cubicBezTo>
                    <a:pt x="758059" y="428501"/>
                    <a:pt x="756520" y="428667"/>
                    <a:pt x="754937" y="428923"/>
                  </a:cubicBezTo>
                  <a:cubicBezTo>
                    <a:pt x="753353" y="429179"/>
                    <a:pt x="751453" y="429617"/>
                    <a:pt x="749236" y="430235"/>
                  </a:cubicBezTo>
                  <a:lnTo>
                    <a:pt x="747426" y="423720"/>
                  </a:lnTo>
                  <a:cubicBezTo>
                    <a:pt x="750130" y="423154"/>
                    <a:pt x="752007" y="422702"/>
                    <a:pt x="753059" y="422363"/>
                  </a:cubicBezTo>
                  <a:cubicBezTo>
                    <a:pt x="754111" y="422023"/>
                    <a:pt x="754948" y="421390"/>
                    <a:pt x="755570" y="420462"/>
                  </a:cubicBezTo>
                  <a:cubicBezTo>
                    <a:pt x="760947" y="414071"/>
                    <a:pt x="766542" y="406444"/>
                    <a:pt x="772354" y="397579"/>
                  </a:cubicBezTo>
                  <a:cubicBezTo>
                    <a:pt x="778166" y="388715"/>
                    <a:pt x="783788" y="379317"/>
                    <a:pt x="789218" y="369387"/>
                  </a:cubicBezTo>
                  <a:cubicBezTo>
                    <a:pt x="794649" y="359457"/>
                    <a:pt x="799479" y="349698"/>
                    <a:pt x="803710" y="340110"/>
                  </a:cubicBezTo>
                  <a:close/>
                  <a:moveTo>
                    <a:pt x="185861" y="337576"/>
                  </a:moveTo>
                  <a:lnTo>
                    <a:pt x="216989" y="337576"/>
                  </a:lnTo>
                  <a:lnTo>
                    <a:pt x="216989" y="414128"/>
                  </a:lnTo>
                  <a:cubicBezTo>
                    <a:pt x="220774" y="410810"/>
                    <a:pt x="225057" y="406995"/>
                    <a:pt x="229838" y="402682"/>
                  </a:cubicBezTo>
                  <a:cubicBezTo>
                    <a:pt x="234619" y="398368"/>
                    <a:pt x="238902" y="394462"/>
                    <a:pt x="242687" y="390964"/>
                  </a:cubicBezTo>
                  <a:lnTo>
                    <a:pt x="245402" y="397117"/>
                  </a:lnTo>
                  <a:lnTo>
                    <a:pt x="217713" y="421548"/>
                  </a:lnTo>
                  <a:cubicBezTo>
                    <a:pt x="216755" y="422163"/>
                    <a:pt x="215820" y="422924"/>
                    <a:pt x="214908" y="423833"/>
                  </a:cubicBezTo>
                  <a:cubicBezTo>
                    <a:pt x="213995" y="424742"/>
                    <a:pt x="212879" y="425911"/>
                    <a:pt x="211560" y="427339"/>
                  </a:cubicBezTo>
                  <a:lnTo>
                    <a:pt x="207397" y="422815"/>
                  </a:lnTo>
                  <a:cubicBezTo>
                    <a:pt x="209045" y="421167"/>
                    <a:pt x="210048" y="419893"/>
                    <a:pt x="210406" y="418992"/>
                  </a:cubicBezTo>
                  <a:cubicBezTo>
                    <a:pt x="210764" y="418091"/>
                    <a:pt x="210907" y="417133"/>
                    <a:pt x="210836" y="416119"/>
                  </a:cubicBezTo>
                  <a:lnTo>
                    <a:pt x="210836" y="343729"/>
                  </a:lnTo>
                  <a:lnTo>
                    <a:pt x="185861" y="343729"/>
                  </a:lnTo>
                  <a:close/>
                  <a:moveTo>
                    <a:pt x="2329729" y="335223"/>
                  </a:moveTo>
                  <a:lnTo>
                    <a:pt x="2431075" y="335223"/>
                  </a:lnTo>
                  <a:lnTo>
                    <a:pt x="2431075" y="341195"/>
                  </a:lnTo>
                  <a:lnTo>
                    <a:pt x="2329729" y="341195"/>
                  </a:lnTo>
                  <a:close/>
                  <a:moveTo>
                    <a:pt x="1013641" y="335042"/>
                  </a:moveTo>
                  <a:lnTo>
                    <a:pt x="1019794" y="335404"/>
                  </a:lnTo>
                  <a:cubicBezTo>
                    <a:pt x="1019787" y="335797"/>
                    <a:pt x="1019740" y="336941"/>
                    <a:pt x="1019653" y="338836"/>
                  </a:cubicBezTo>
                  <a:cubicBezTo>
                    <a:pt x="1019566" y="340731"/>
                    <a:pt x="1019479" y="342826"/>
                    <a:pt x="1019392" y="345123"/>
                  </a:cubicBezTo>
                  <a:cubicBezTo>
                    <a:pt x="1019304" y="347420"/>
                    <a:pt x="1019258" y="349368"/>
                    <a:pt x="1019251" y="350968"/>
                  </a:cubicBezTo>
                  <a:cubicBezTo>
                    <a:pt x="1019243" y="351413"/>
                    <a:pt x="1019213" y="351835"/>
                    <a:pt x="1019160" y="352235"/>
                  </a:cubicBezTo>
                  <a:cubicBezTo>
                    <a:pt x="1019108" y="352635"/>
                    <a:pt x="1019077" y="353057"/>
                    <a:pt x="1019070" y="353502"/>
                  </a:cubicBezTo>
                  <a:cubicBezTo>
                    <a:pt x="1020895" y="370148"/>
                    <a:pt x="1026113" y="384950"/>
                    <a:pt x="1034724" y="397908"/>
                  </a:cubicBezTo>
                  <a:cubicBezTo>
                    <a:pt x="1043336" y="410867"/>
                    <a:pt x="1055250" y="422547"/>
                    <a:pt x="1070467" y="432950"/>
                  </a:cubicBezTo>
                  <a:lnTo>
                    <a:pt x="1066304" y="438198"/>
                  </a:lnTo>
                  <a:cubicBezTo>
                    <a:pt x="1053350" y="429198"/>
                    <a:pt x="1042702" y="419147"/>
                    <a:pt x="1034362" y="408043"/>
                  </a:cubicBezTo>
                  <a:cubicBezTo>
                    <a:pt x="1026022" y="396939"/>
                    <a:pt x="1020080" y="384490"/>
                    <a:pt x="1016536" y="370694"/>
                  </a:cubicBezTo>
                  <a:cubicBezTo>
                    <a:pt x="1013467" y="384305"/>
                    <a:pt x="1008023" y="396717"/>
                    <a:pt x="1000203" y="407930"/>
                  </a:cubicBezTo>
                  <a:cubicBezTo>
                    <a:pt x="992384" y="419143"/>
                    <a:pt x="981601" y="430016"/>
                    <a:pt x="967854" y="440551"/>
                  </a:cubicBezTo>
                  <a:lnTo>
                    <a:pt x="963149" y="435664"/>
                  </a:lnTo>
                  <a:cubicBezTo>
                    <a:pt x="979723" y="423343"/>
                    <a:pt x="991909" y="410479"/>
                    <a:pt x="999706" y="397071"/>
                  </a:cubicBezTo>
                  <a:cubicBezTo>
                    <a:pt x="1007503" y="383664"/>
                    <a:pt x="1011906" y="368176"/>
                    <a:pt x="1012917" y="350606"/>
                  </a:cubicBezTo>
                  <a:cubicBezTo>
                    <a:pt x="1013097" y="349067"/>
                    <a:pt x="1013239" y="347159"/>
                    <a:pt x="1013346" y="344882"/>
                  </a:cubicBezTo>
                  <a:cubicBezTo>
                    <a:pt x="1013452" y="342605"/>
                    <a:pt x="1013528" y="340509"/>
                    <a:pt x="1013574" y="338595"/>
                  </a:cubicBezTo>
                  <a:cubicBezTo>
                    <a:pt x="1013619" y="336680"/>
                    <a:pt x="1013642" y="335496"/>
                    <a:pt x="1013641" y="335042"/>
                  </a:cubicBezTo>
                  <a:close/>
                  <a:moveTo>
                    <a:pt x="954100" y="334861"/>
                  </a:moveTo>
                  <a:lnTo>
                    <a:pt x="960434" y="335223"/>
                  </a:lnTo>
                  <a:lnTo>
                    <a:pt x="959529" y="350244"/>
                  </a:lnTo>
                  <a:cubicBezTo>
                    <a:pt x="959431" y="352310"/>
                    <a:pt x="959265" y="354286"/>
                    <a:pt x="959031" y="356171"/>
                  </a:cubicBezTo>
                  <a:cubicBezTo>
                    <a:pt x="958798" y="358056"/>
                    <a:pt x="958541" y="359941"/>
                    <a:pt x="958262" y="361827"/>
                  </a:cubicBezTo>
                  <a:cubicBezTo>
                    <a:pt x="960899" y="364841"/>
                    <a:pt x="964132" y="368585"/>
                    <a:pt x="967961" y="373060"/>
                  </a:cubicBezTo>
                  <a:cubicBezTo>
                    <a:pt x="971791" y="377536"/>
                    <a:pt x="975600" y="382031"/>
                    <a:pt x="979389" y="386546"/>
                  </a:cubicBezTo>
                  <a:cubicBezTo>
                    <a:pt x="983179" y="391062"/>
                    <a:pt x="986331" y="394887"/>
                    <a:pt x="988847" y="398022"/>
                  </a:cubicBezTo>
                  <a:lnTo>
                    <a:pt x="984323" y="402546"/>
                  </a:lnTo>
                  <a:cubicBezTo>
                    <a:pt x="980684" y="398131"/>
                    <a:pt x="976288" y="392800"/>
                    <a:pt x="971134" y="386552"/>
                  </a:cubicBezTo>
                  <a:cubicBezTo>
                    <a:pt x="965980" y="380305"/>
                    <a:pt x="961267" y="374657"/>
                    <a:pt x="956995" y="369608"/>
                  </a:cubicBezTo>
                  <a:cubicBezTo>
                    <a:pt x="954386" y="382673"/>
                    <a:pt x="949606" y="394685"/>
                    <a:pt x="942653" y="405645"/>
                  </a:cubicBezTo>
                  <a:cubicBezTo>
                    <a:pt x="935701" y="416605"/>
                    <a:pt x="926486" y="427396"/>
                    <a:pt x="915009" y="438017"/>
                  </a:cubicBezTo>
                  <a:lnTo>
                    <a:pt x="909942" y="433674"/>
                  </a:lnTo>
                  <a:cubicBezTo>
                    <a:pt x="919270" y="425035"/>
                    <a:pt x="927016" y="416534"/>
                    <a:pt x="933180" y="408170"/>
                  </a:cubicBezTo>
                  <a:cubicBezTo>
                    <a:pt x="939345" y="399806"/>
                    <a:pt x="944061" y="390929"/>
                    <a:pt x="947330" y="381539"/>
                  </a:cubicBezTo>
                  <a:cubicBezTo>
                    <a:pt x="950599" y="372150"/>
                    <a:pt x="952554" y="361598"/>
                    <a:pt x="953195" y="349882"/>
                  </a:cubicBezTo>
                  <a:cubicBezTo>
                    <a:pt x="953301" y="347876"/>
                    <a:pt x="953451" y="345463"/>
                    <a:pt x="953647" y="342643"/>
                  </a:cubicBezTo>
                  <a:cubicBezTo>
                    <a:pt x="953843" y="339823"/>
                    <a:pt x="953994" y="337229"/>
                    <a:pt x="954100" y="334861"/>
                  </a:cubicBezTo>
                  <a:close/>
                  <a:moveTo>
                    <a:pt x="2154659" y="331966"/>
                  </a:moveTo>
                  <a:lnTo>
                    <a:pt x="2154659" y="363998"/>
                  </a:lnTo>
                  <a:lnTo>
                    <a:pt x="2193388" y="363998"/>
                  </a:lnTo>
                  <a:lnTo>
                    <a:pt x="2193388" y="331966"/>
                  </a:lnTo>
                  <a:close/>
                  <a:moveTo>
                    <a:pt x="3086700" y="326717"/>
                  </a:moveTo>
                  <a:lnTo>
                    <a:pt x="3086700" y="348977"/>
                  </a:lnTo>
                  <a:lnTo>
                    <a:pt x="3144250" y="348977"/>
                  </a:lnTo>
                  <a:lnTo>
                    <a:pt x="3144250" y="326717"/>
                  </a:lnTo>
                  <a:close/>
                  <a:moveTo>
                    <a:pt x="551250" y="325089"/>
                  </a:moveTo>
                  <a:cubicBezTo>
                    <a:pt x="554261" y="326931"/>
                    <a:pt x="557930" y="329460"/>
                    <a:pt x="562255" y="332676"/>
                  </a:cubicBezTo>
                  <a:cubicBezTo>
                    <a:pt x="566581" y="335892"/>
                    <a:pt x="570866" y="339239"/>
                    <a:pt x="575111" y="342717"/>
                  </a:cubicBezTo>
                  <a:cubicBezTo>
                    <a:pt x="579357" y="346195"/>
                    <a:pt x="582864" y="349247"/>
                    <a:pt x="585635" y="351873"/>
                  </a:cubicBezTo>
                  <a:lnTo>
                    <a:pt x="582015" y="357121"/>
                  </a:lnTo>
                  <a:cubicBezTo>
                    <a:pt x="579012" y="354436"/>
                    <a:pt x="575386" y="351341"/>
                    <a:pt x="571137" y="347838"/>
                  </a:cubicBezTo>
                  <a:cubicBezTo>
                    <a:pt x="566887" y="344335"/>
                    <a:pt x="562658" y="340972"/>
                    <a:pt x="558448" y="337750"/>
                  </a:cubicBezTo>
                  <a:cubicBezTo>
                    <a:pt x="554239" y="334528"/>
                    <a:pt x="550693" y="331997"/>
                    <a:pt x="547811" y="330156"/>
                  </a:cubicBezTo>
                  <a:close/>
                  <a:moveTo>
                    <a:pt x="104603" y="324908"/>
                  </a:moveTo>
                  <a:lnTo>
                    <a:pt x="104603" y="344815"/>
                  </a:lnTo>
                  <a:lnTo>
                    <a:pt x="137541" y="344815"/>
                  </a:lnTo>
                  <a:lnTo>
                    <a:pt x="137541" y="324908"/>
                  </a:lnTo>
                  <a:close/>
                  <a:moveTo>
                    <a:pt x="3008880" y="322917"/>
                  </a:moveTo>
                  <a:cubicBezTo>
                    <a:pt x="3011570" y="324924"/>
                    <a:pt x="3014837" y="327505"/>
                    <a:pt x="3018680" y="330659"/>
                  </a:cubicBezTo>
                  <a:cubicBezTo>
                    <a:pt x="3022523" y="333812"/>
                    <a:pt x="3026366" y="337077"/>
                    <a:pt x="3030209" y="340451"/>
                  </a:cubicBezTo>
                  <a:cubicBezTo>
                    <a:pt x="3034052" y="343826"/>
                    <a:pt x="3037318" y="346849"/>
                    <a:pt x="3040008" y="349520"/>
                  </a:cubicBezTo>
                  <a:lnTo>
                    <a:pt x="3036389" y="354588"/>
                  </a:lnTo>
                  <a:cubicBezTo>
                    <a:pt x="3033694" y="351912"/>
                    <a:pt x="3030417" y="348858"/>
                    <a:pt x="3026555" y="345425"/>
                  </a:cubicBezTo>
                  <a:cubicBezTo>
                    <a:pt x="3022695" y="341992"/>
                    <a:pt x="3018854" y="338670"/>
                    <a:pt x="3015034" y="335458"/>
                  </a:cubicBezTo>
                  <a:cubicBezTo>
                    <a:pt x="3011213" y="332246"/>
                    <a:pt x="3008016" y="329634"/>
                    <a:pt x="3005442" y="327622"/>
                  </a:cubicBezTo>
                  <a:close/>
                  <a:moveTo>
                    <a:pt x="2055237" y="318935"/>
                  </a:moveTo>
                  <a:lnTo>
                    <a:pt x="2061029" y="319297"/>
                  </a:lnTo>
                  <a:lnTo>
                    <a:pt x="2061029" y="354949"/>
                  </a:lnTo>
                  <a:lnTo>
                    <a:pt x="2113692" y="354949"/>
                  </a:lnTo>
                  <a:lnTo>
                    <a:pt x="2113692" y="360741"/>
                  </a:lnTo>
                  <a:lnTo>
                    <a:pt x="2061572" y="360741"/>
                  </a:lnTo>
                  <a:cubicBezTo>
                    <a:pt x="2063031" y="376222"/>
                    <a:pt x="2068618" y="390096"/>
                    <a:pt x="2078334" y="402365"/>
                  </a:cubicBezTo>
                  <a:cubicBezTo>
                    <a:pt x="2088050" y="414634"/>
                    <a:pt x="2101284" y="425251"/>
                    <a:pt x="2118036" y="434217"/>
                  </a:cubicBezTo>
                  <a:lnTo>
                    <a:pt x="2114597" y="440008"/>
                  </a:lnTo>
                  <a:cubicBezTo>
                    <a:pt x="2100338" y="432267"/>
                    <a:pt x="2088499" y="423136"/>
                    <a:pt x="2079081" y="412613"/>
                  </a:cubicBezTo>
                  <a:cubicBezTo>
                    <a:pt x="2069663" y="402090"/>
                    <a:pt x="2062982" y="390470"/>
                    <a:pt x="2059038" y="377752"/>
                  </a:cubicBezTo>
                  <a:cubicBezTo>
                    <a:pt x="2056968" y="389290"/>
                    <a:pt x="2052195" y="400103"/>
                    <a:pt x="2044718" y="410192"/>
                  </a:cubicBezTo>
                  <a:cubicBezTo>
                    <a:pt x="2037242" y="420281"/>
                    <a:pt x="2026451" y="430461"/>
                    <a:pt x="2012346" y="440732"/>
                  </a:cubicBezTo>
                  <a:lnTo>
                    <a:pt x="2008184" y="435664"/>
                  </a:lnTo>
                  <a:cubicBezTo>
                    <a:pt x="2024702" y="424025"/>
                    <a:pt x="2036548" y="412285"/>
                    <a:pt x="2043723" y="400442"/>
                  </a:cubicBezTo>
                  <a:cubicBezTo>
                    <a:pt x="2050898" y="388600"/>
                    <a:pt x="2054736" y="375366"/>
                    <a:pt x="2055237" y="360741"/>
                  </a:cubicBezTo>
                  <a:lnTo>
                    <a:pt x="2015604" y="360741"/>
                  </a:lnTo>
                  <a:lnTo>
                    <a:pt x="2015604" y="354949"/>
                  </a:lnTo>
                  <a:lnTo>
                    <a:pt x="2055237" y="354949"/>
                  </a:lnTo>
                  <a:close/>
                  <a:moveTo>
                    <a:pt x="1974704" y="317850"/>
                  </a:moveTo>
                  <a:cubicBezTo>
                    <a:pt x="1978685" y="321462"/>
                    <a:pt x="1982305" y="324960"/>
                    <a:pt x="1985562" y="328346"/>
                  </a:cubicBezTo>
                  <a:cubicBezTo>
                    <a:pt x="1988820" y="331732"/>
                    <a:pt x="1991715" y="335050"/>
                    <a:pt x="1994249" y="338300"/>
                  </a:cubicBezTo>
                  <a:cubicBezTo>
                    <a:pt x="1997846" y="335498"/>
                    <a:pt x="2001375" y="332505"/>
                    <a:pt x="2004836" y="329319"/>
                  </a:cubicBezTo>
                  <a:cubicBezTo>
                    <a:pt x="2008297" y="326133"/>
                    <a:pt x="2011826" y="322732"/>
                    <a:pt x="2015423" y="319116"/>
                  </a:cubicBezTo>
                  <a:lnTo>
                    <a:pt x="2019223" y="323279"/>
                  </a:lnTo>
                  <a:cubicBezTo>
                    <a:pt x="2015532" y="326974"/>
                    <a:pt x="2011920" y="330442"/>
                    <a:pt x="2008388" y="333685"/>
                  </a:cubicBezTo>
                  <a:cubicBezTo>
                    <a:pt x="2004855" y="336927"/>
                    <a:pt x="2001288" y="340034"/>
                    <a:pt x="1997687" y="343005"/>
                  </a:cubicBezTo>
                  <a:cubicBezTo>
                    <a:pt x="2003381" y="351281"/>
                    <a:pt x="2007332" y="360518"/>
                    <a:pt x="2009541" y="370717"/>
                  </a:cubicBezTo>
                  <a:cubicBezTo>
                    <a:pt x="2011751" y="380916"/>
                    <a:pt x="2012806" y="393456"/>
                    <a:pt x="2012708" y="408337"/>
                  </a:cubicBezTo>
                  <a:cubicBezTo>
                    <a:pt x="2012770" y="415301"/>
                    <a:pt x="2012024" y="420637"/>
                    <a:pt x="2010470" y="424343"/>
                  </a:cubicBezTo>
                  <a:cubicBezTo>
                    <a:pt x="2008916" y="428050"/>
                    <a:pt x="2006185" y="430691"/>
                    <a:pt x="2002279" y="432266"/>
                  </a:cubicBezTo>
                  <a:cubicBezTo>
                    <a:pt x="1998372" y="433841"/>
                    <a:pt x="1992921" y="434914"/>
                    <a:pt x="1985924" y="435483"/>
                  </a:cubicBezTo>
                  <a:lnTo>
                    <a:pt x="1977056" y="436388"/>
                  </a:lnTo>
                  <a:lnTo>
                    <a:pt x="1975247" y="430416"/>
                  </a:lnTo>
                  <a:lnTo>
                    <a:pt x="1984838" y="429692"/>
                  </a:lnTo>
                  <a:cubicBezTo>
                    <a:pt x="1993352" y="429221"/>
                    <a:pt x="1999173" y="427539"/>
                    <a:pt x="2002302" y="424648"/>
                  </a:cubicBezTo>
                  <a:cubicBezTo>
                    <a:pt x="2005432" y="421756"/>
                    <a:pt x="2006910" y="416138"/>
                    <a:pt x="2006736" y="407794"/>
                  </a:cubicBezTo>
                  <a:cubicBezTo>
                    <a:pt x="2006747" y="400235"/>
                    <a:pt x="2006499" y="393410"/>
                    <a:pt x="2005990" y="387321"/>
                  </a:cubicBezTo>
                  <a:cubicBezTo>
                    <a:pt x="2005481" y="381232"/>
                    <a:pt x="2004644" y="375630"/>
                    <a:pt x="2003479" y="370513"/>
                  </a:cubicBezTo>
                  <a:cubicBezTo>
                    <a:pt x="1997778" y="377767"/>
                    <a:pt x="1991127" y="384750"/>
                    <a:pt x="1983526" y="391461"/>
                  </a:cubicBezTo>
                  <a:cubicBezTo>
                    <a:pt x="1975925" y="398172"/>
                    <a:pt x="1968460" y="403979"/>
                    <a:pt x="1961130" y="408880"/>
                  </a:cubicBezTo>
                  <a:lnTo>
                    <a:pt x="1958778" y="403451"/>
                  </a:lnTo>
                  <a:cubicBezTo>
                    <a:pt x="1966205" y="398278"/>
                    <a:pt x="1973791" y="392291"/>
                    <a:pt x="1981535" y="385489"/>
                  </a:cubicBezTo>
                  <a:cubicBezTo>
                    <a:pt x="1989280" y="378687"/>
                    <a:pt x="1996051" y="371705"/>
                    <a:pt x="2001850" y="364541"/>
                  </a:cubicBezTo>
                  <a:cubicBezTo>
                    <a:pt x="2000854" y="361299"/>
                    <a:pt x="1999633" y="358192"/>
                    <a:pt x="1998185" y="355221"/>
                  </a:cubicBezTo>
                  <a:cubicBezTo>
                    <a:pt x="1996737" y="352250"/>
                    <a:pt x="1995063" y="349324"/>
                    <a:pt x="1993163" y="346444"/>
                  </a:cubicBezTo>
                  <a:cubicBezTo>
                    <a:pt x="1988937" y="349754"/>
                    <a:pt x="1984495" y="352996"/>
                    <a:pt x="1979839" y="356171"/>
                  </a:cubicBezTo>
                  <a:cubicBezTo>
                    <a:pt x="1975183" y="359346"/>
                    <a:pt x="1970153" y="362679"/>
                    <a:pt x="1964750" y="366170"/>
                  </a:cubicBezTo>
                  <a:lnTo>
                    <a:pt x="1962397" y="360741"/>
                  </a:lnTo>
                  <a:cubicBezTo>
                    <a:pt x="1967706" y="357502"/>
                    <a:pt x="1972607" y="354342"/>
                    <a:pt x="1977102" y="351262"/>
                  </a:cubicBezTo>
                  <a:cubicBezTo>
                    <a:pt x="1981596" y="348182"/>
                    <a:pt x="1985864" y="345068"/>
                    <a:pt x="1989906" y="341919"/>
                  </a:cubicBezTo>
                  <a:cubicBezTo>
                    <a:pt x="1987466" y="338677"/>
                    <a:pt x="1984653" y="335389"/>
                    <a:pt x="1981468" y="332056"/>
                  </a:cubicBezTo>
                  <a:cubicBezTo>
                    <a:pt x="1978282" y="328723"/>
                    <a:pt x="1974700" y="325255"/>
                    <a:pt x="1970722" y="321650"/>
                  </a:cubicBezTo>
                  <a:close/>
                  <a:moveTo>
                    <a:pt x="2081479" y="317307"/>
                  </a:moveTo>
                  <a:cubicBezTo>
                    <a:pt x="2083516" y="318864"/>
                    <a:pt x="2086117" y="321159"/>
                    <a:pt x="2089281" y="324190"/>
                  </a:cubicBezTo>
                  <a:cubicBezTo>
                    <a:pt x="2092444" y="327222"/>
                    <a:pt x="2095528" y="330335"/>
                    <a:pt x="2098531" y="333527"/>
                  </a:cubicBezTo>
                  <a:cubicBezTo>
                    <a:pt x="2101533" y="336720"/>
                    <a:pt x="2103812" y="339336"/>
                    <a:pt x="2105368" y="341376"/>
                  </a:cubicBezTo>
                  <a:lnTo>
                    <a:pt x="2101024" y="345901"/>
                  </a:lnTo>
                  <a:cubicBezTo>
                    <a:pt x="2099459" y="343859"/>
                    <a:pt x="2097140" y="341227"/>
                    <a:pt x="2094067" y="338005"/>
                  </a:cubicBezTo>
                  <a:cubicBezTo>
                    <a:pt x="2090993" y="334783"/>
                    <a:pt x="2087870" y="331642"/>
                    <a:pt x="2084696" y="328581"/>
                  </a:cubicBezTo>
                  <a:cubicBezTo>
                    <a:pt x="2081522" y="325520"/>
                    <a:pt x="2079002" y="323210"/>
                    <a:pt x="2077135" y="321650"/>
                  </a:cubicBezTo>
                  <a:close/>
                  <a:moveTo>
                    <a:pt x="2861929" y="316764"/>
                  </a:moveTo>
                  <a:lnTo>
                    <a:pt x="2863738" y="319297"/>
                  </a:lnTo>
                  <a:lnTo>
                    <a:pt x="2865548" y="321288"/>
                  </a:lnTo>
                  <a:cubicBezTo>
                    <a:pt x="2860971" y="327034"/>
                    <a:pt x="2855421" y="333233"/>
                    <a:pt x="2848899" y="339883"/>
                  </a:cubicBezTo>
                  <a:cubicBezTo>
                    <a:pt x="2842376" y="346534"/>
                    <a:pt x="2836283" y="352280"/>
                    <a:pt x="2830620" y="357121"/>
                  </a:cubicBezTo>
                  <a:lnTo>
                    <a:pt x="2827182" y="352054"/>
                  </a:lnTo>
                  <a:cubicBezTo>
                    <a:pt x="2832758" y="347473"/>
                    <a:pt x="2838798" y="341885"/>
                    <a:pt x="2845302" y="335291"/>
                  </a:cubicBezTo>
                  <a:cubicBezTo>
                    <a:pt x="2851805" y="328697"/>
                    <a:pt x="2857348" y="322521"/>
                    <a:pt x="2861929" y="316764"/>
                  </a:cubicBezTo>
                  <a:close/>
                  <a:moveTo>
                    <a:pt x="2916221" y="306448"/>
                  </a:moveTo>
                  <a:lnTo>
                    <a:pt x="2922374" y="306810"/>
                  </a:lnTo>
                  <a:cubicBezTo>
                    <a:pt x="2922378" y="307176"/>
                    <a:pt x="2922325" y="308118"/>
                    <a:pt x="2922216" y="309638"/>
                  </a:cubicBezTo>
                  <a:cubicBezTo>
                    <a:pt x="2922107" y="311157"/>
                    <a:pt x="2921918" y="312688"/>
                    <a:pt x="2921651" y="314230"/>
                  </a:cubicBezTo>
                  <a:lnTo>
                    <a:pt x="2921469" y="316040"/>
                  </a:lnTo>
                  <a:cubicBezTo>
                    <a:pt x="2924912" y="323833"/>
                    <a:pt x="2931419" y="330371"/>
                    <a:pt x="2940992" y="335653"/>
                  </a:cubicBezTo>
                  <a:cubicBezTo>
                    <a:pt x="2950565" y="340935"/>
                    <a:pt x="2964266" y="345437"/>
                    <a:pt x="2982096" y="349158"/>
                  </a:cubicBezTo>
                  <a:lnTo>
                    <a:pt x="2979924" y="354949"/>
                  </a:lnTo>
                  <a:cubicBezTo>
                    <a:pt x="2962969" y="351119"/>
                    <a:pt x="2949645" y="346655"/>
                    <a:pt x="2939951" y="341557"/>
                  </a:cubicBezTo>
                  <a:cubicBezTo>
                    <a:pt x="2930258" y="336460"/>
                    <a:pt x="2923313" y="330367"/>
                    <a:pt x="2919117" y="323279"/>
                  </a:cubicBezTo>
                  <a:cubicBezTo>
                    <a:pt x="2916010" y="330114"/>
                    <a:pt x="2909646" y="336124"/>
                    <a:pt x="2900024" y="341309"/>
                  </a:cubicBezTo>
                  <a:cubicBezTo>
                    <a:pt x="2890402" y="346493"/>
                    <a:pt x="2877161" y="351100"/>
                    <a:pt x="2860300" y="355130"/>
                  </a:cubicBezTo>
                  <a:lnTo>
                    <a:pt x="2857947" y="349882"/>
                  </a:lnTo>
                  <a:cubicBezTo>
                    <a:pt x="2877278" y="345173"/>
                    <a:pt x="2891552" y="339978"/>
                    <a:pt x="2900770" y="334296"/>
                  </a:cubicBezTo>
                  <a:cubicBezTo>
                    <a:pt x="2909989" y="328614"/>
                    <a:pt x="2914898" y="321925"/>
                    <a:pt x="2915497" y="314230"/>
                  </a:cubicBezTo>
                  <a:cubicBezTo>
                    <a:pt x="2915765" y="312673"/>
                    <a:pt x="2915954" y="311082"/>
                    <a:pt x="2916063" y="309457"/>
                  </a:cubicBezTo>
                  <a:cubicBezTo>
                    <a:pt x="2916172" y="307832"/>
                    <a:pt x="2916225" y="306829"/>
                    <a:pt x="2916221" y="306448"/>
                  </a:cubicBezTo>
                  <a:close/>
                  <a:moveTo>
                    <a:pt x="104603" y="299752"/>
                  </a:moveTo>
                  <a:lnTo>
                    <a:pt x="104603" y="319659"/>
                  </a:lnTo>
                  <a:lnTo>
                    <a:pt x="137541" y="319659"/>
                  </a:lnTo>
                  <a:lnTo>
                    <a:pt x="137541" y="299752"/>
                  </a:lnTo>
                  <a:close/>
                  <a:moveTo>
                    <a:pt x="2214019" y="297399"/>
                  </a:moveTo>
                  <a:lnTo>
                    <a:pt x="2277722" y="297399"/>
                  </a:lnTo>
                  <a:lnTo>
                    <a:pt x="2277722" y="303734"/>
                  </a:lnTo>
                  <a:cubicBezTo>
                    <a:pt x="2275008" y="321959"/>
                    <a:pt x="2271569" y="337900"/>
                    <a:pt x="2267407" y="351556"/>
                  </a:cubicBezTo>
                  <a:cubicBezTo>
                    <a:pt x="2263244" y="365212"/>
                    <a:pt x="2257815" y="377443"/>
                    <a:pt x="2251119" y="388249"/>
                  </a:cubicBezTo>
                  <a:cubicBezTo>
                    <a:pt x="2256145" y="395518"/>
                    <a:pt x="2261974" y="402516"/>
                    <a:pt x="2268606" y="409242"/>
                  </a:cubicBezTo>
                  <a:cubicBezTo>
                    <a:pt x="2275238" y="415968"/>
                    <a:pt x="2282922" y="422785"/>
                    <a:pt x="2291657" y="429692"/>
                  </a:cubicBezTo>
                  <a:lnTo>
                    <a:pt x="2287676" y="434759"/>
                  </a:lnTo>
                  <a:cubicBezTo>
                    <a:pt x="2279035" y="427852"/>
                    <a:pt x="2271434" y="421081"/>
                    <a:pt x="2264873" y="414445"/>
                  </a:cubicBezTo>
                  <a:cubicBezTo>
                    <a:pt x="2258313" y="407809"/>
                    <a:pt x="2252522" y="400947"/>
                    <a:pt x="2247500" y="393859"/>
                  </a:cubicBezTo>
                  <a:cubicBezTo>
                    <a:pt x="2242470" y="401042"/>
                    <a:pt x="2236649" y="408032"/>
                    <a:pt x="2230036" y="414830"/>
                  </a:cubicBezTo>
                  <a:cubicBezTo>
                    <a:pt x="2223422" y="421627"/>
                    <a:pt x="2215791" y="428572"/>
                    <a:pt x="2207142" y="435664"/>
                  </a:cubicBezTo>
                  <a:lnTo>
                    <a:pt x="2203161" y="430778"/>
                  </a:lnTo>
                  <a:cubicBezTo>
                    <a:pt x="2212153" y="423618"/>
                    <a:pt x="2219957" y="416628"/>
                    <a:pt x="2226574" y="409808"/>
                  </a:cubicBezTo>
                  <a:cubicBezTo>
                    <a:pt x="2233191" y="402987"/>
                    <a:pt x="2238960" y="395861"/>
                    <a:pt x="2243880" y="388430"/>
                  </a:cubicBezTo>
                  <a:cubicBezTo>
                    <a:pt x="2237429" y="378084"/>
                    <a:pt x="2232369" y="366381"/>
                    <a:pt x="2228701" y="353321"/>
                  </a:cubicBezTo>
                  <a:cubicBezTo>
                    <a:pt x="2225032" y="340260"/>
                    <a:pt x="2222370" y="324938"/>
                    <a:pt x="2220715" y="307353"/>
                  </a:cubicBezTo>
                  <a:lnTo>
                    <a:pt x="2226325" y="306448"/>
                  </a:lnTo>
                  <a:cubicBezTo>
                    <a:pt x="2227818" y="322857"/>
                    <a:pt x="2230262" y="337184"/>
                    <a:pt x="2233655" y="349430"/>
                  </a:cubicBezTo>
                  <a:cubicBezTo>
                    <a:pt x="2237048" y="361676"/>
                    <a:pt x="2241663" y="372745"/>
                    <a:pt x="2247500" y="382639"/>
                  </a:cubicBezTo>
                  <a:cubicBezTo>
                    <a:pt x="2253472" y="372372"/>
                    <a:pt x="2258313" y="360873"/>
                    <a:pt x="2262023" y="348140"/>
                  </a:cubicBezTo>
                  <a:cubicBezTo>
                    <a:pt x="2265733" y="335408"/>
                    <a:pt x="2268855" y="320606"/>
                    <a:pt x="2271388" y="303734"/>
                  </a:cubicBezTo>
                  <a:lnTo>
                    <a:pt x="2214019" y="303734"/>
                  </a:lnTo>
                  <a:close/>
                  <a:moveTo>
                    <a:pt x="2154659" y="294142"/>
                  </a:moveTo>
                  <a:lnTo>
                    <a:pt x="2154659" y="326174"/>
                  </a:lnTo>
                  <a:lnTo>
                    <a:pt x="2193388" y="326174"/>
                  </a:lnTo>
                  <a:lnTo>
                    <a:pt x="2193388" y="294142"/>
                  </a:lnTo>
                  <a:close/>
                  <a:moveTo>
                    <a:pt x="1115596" y="293780"/>
                  </a:moveTo>
                  <a:lnTo>
                    <a:pt x="1115596" y="325270"/>
                  </a:lnTo>
                  <a:lnTo>
                    <a:pt x="1207351" y="325270"/>
                  </a:lnTo>
                  <a:lnTo>
                    <a:pt x="1207351" y="293780"/>
                  </a:lnTo>
                  <a:close/>
                  <a:moveTo>
                    <a:pt x="6696" y="293599"/>
                  </a:moveTo>
                  <a:lnTo>
                    <a:pt x="51397" y="293599"/>
                  </a:lnTo>
                  <a:lnTo>
                    <a:pt x="51397" y="299209"/>
                  </a:lnTo>
                  <a:lnTo>
                    <a:pt x="17554" y="344091"/>
                  </a:lnTo>
                  <a:lnTo>
                    <a:pt x="50130" y="344091"/>
                  </a:lnTo>
                  <a:lnTo>
                    <a:pt x="50130" y="349520"/>
                  </a:lnTo>
                  <a:cubicBezTo>
                    <a:pt x="48267" y="360744"/>
                    <a:pt x="45930" y="370781"/>
                    <a:pt x="43117" y="379630"/>
                  </a:cubicBezTo>
                  <a:cubicBezTo>
                    <a:pt x="40304" y="388479"/>
                    <a:pt x="36790" y="396660"/>
                    <a:pt x="32575" y="404175"/>
                  </a:cubicBezTo>
                  <a:cubicBezTo>
                    <a:pt x="39731" y="412828"/>
                    <a:pt x="48222" y="418687"/>
                    <a:pt x="58047" y="421752"/>
                  </a:cubicBezTo>
                  <a:cubicBezTo>
                    <a:pt x="67873" y="424817"/>
                    <a:pt x="79531" y="426378"/>
                    <a:pt x="93021" y="426435"/>
                  </a:cubicBezTo>
                  <a:cubicBezTo>
                    <a:pt x="104701" y="426616"/>
                    <a:pt x="116404" y="426706"/>
                    <a:pt x="128130" y="426706"/>
                  </a:cubicBezTo>
                  <a:cubicBezTo>
                    <a:pt x="139856" y="426706"/>
                    <a:pt x="151559" y="426616"/>
                    <a:pt x="163239" y="426435"/>
                  </a:cubicBezTo>
                  <a:lnTo>
                    <a:pt x="162153" y="432226"/>
                  </a:lnTo>
                  <a:cubicBezTo>
                    <a:pt x="150654" y="432407"/>
                    <a:pt x="139132" y="432497"/>
                    <a:pt x="127587" y="432497"/>
                  </a:cubicBezTo>
                  <a:cubicBezTo>
                    <a:pt x="116042" y="432497"/>
                    <a:pt x="104520" y="432407"/>
                    <a:pt x="93021" y="432226"/>
                  </a:cubicBezTo>
                  <a:cubicBezTo>
                    <a:pt x="79267" y="432173"/>
                    <a:pt x="67096" y="430559"/>
                    <a:pt x="56509" y="427385"/>
                  </a:cubicBezTo>
                  <a:cubicBezTo>
                    <a:pt x="45922" y="424210"/>
                    <a:pt x="36919" y="418163"/>
                    <a:pt x="29499" y="409242"/>
                  </a:cubicBezTo>
                  <a:cubicBezTo>
                    <a:pt x="26245" y="414366"/>
                    <a:pt x="22527" y="419365"/>
                    <a:pt x="18346" y="424240"/>
                  </a:cubicBezTo>
                  <a:cubicBezTo>
                    <a:pt x="14165" y="429115"/>
                    <a:pt x="9497" y="434069"/>
                    <a:pt x="4343" y="439103"/>
                  </a:cubicBezTo>
                  <a:lnTo>
                    <a:pt x="0" y="434579"/>
                  </a:lnTo>
                  <a:cubicBezTo>
                    <a:pt x="5414" y="429643"/>
                    <a:pt x="10240" y="424719"/>
                    <a:pt x="14478" y="419806"/>
                  </a:cubicBezTo>
                  <a:cubicBezTo>
                    <a:pt x="18716" y="414894"/>
                    <a:pt x="22456" y="409743"/>
                    <a:pt x="25698" y="404356"/>
                  </a:cubicBezTo>
                  <a:cubicBezTo>
                    <a:pt x="22365" y="399413"/>
                    <a:pt x="19304" y="393644"/>
                    <a:pt x="16514" y="387050"/>
                  </a:cubicBezTo>
                  <a:cubicBezTo>
                    <a:pt x="13724" y="380456"/>
                    <a:pt x="11115" y="372832"/>
                    <a:pt x="8687" y="364179"/>
                  </a:cubicBezTo>
                  <a:lnTo>
                    <a:pt x="13754" y="362550"/>
                  </a:lnTo>
                  <a:cubicBezTo>
                    <a:pt x="18127" y="378114"/>
                    <a:pt x="23134" y="390240"/>
                    <a:pt x="28775" y="398926"/>
                  </a:cubicBezTo>
                  <a:cubicBezTo>
                    <a:pt x="32462" y="392113"/>
                    <a:pt x="35584" y="384701"/>
                    <a:pt x="38140" y="376689"/>
                  </a:cubicBezTo>
                  <a:cubicBezTo>
                    <a:pt x="40696" y="368677"/>
                    <a:pt x="42823" y="359681"/>
                    <a:pt x="44520" y="349701"/>
                  </a:cubicBezTo>
                  <a:lnTo>
                    <a:pt x="10677" y="349701"/>
                  </a:lnTo>
                  <a:lnTo>
                    <a:pt x="10677" y="344091"/>
                  </a:lnTo>
                  <a:lnTo>
                    <a:pt x="44158" y="299209"/>
                  </a:lnTo>
                  <a:lnTo>
                    <a:pt x="6696" y="299209"/>
                  </a:lnTo>
                  <a:close/>
                  <a:moveTo>
                    <a:pt x="323764" y="289979"/>
                  </a:moveTo>
                  <a:lnTo>
                    <a:pt x="329917" y="291427"/>
                  </a:lnTo>
                  <a:cubicBezTo>
                    <a:pt x="326015" y="315086"/>
                    <a:pt x="321106" y="335046"/>
                    <a:pt x="315190" y="351307"/>
                  </a:cubicBezTo>
                  <a:cubicBezTo>
                    <a:pt x="309275" y="367569"/>
                    <a:pt x="301334" y="381511"/>
                    <a:pt x="291369" y="393135"/>
                  </a:cubicBezTo>
                  <a:cubicBezTo>
                    <a:pt x="298559" y="400755"/>
                    <a:pt x="306756" y="407775"/>
                    <a:pt x="315959" y="414196"/>
                  </a:cubicBezTo>
                  <a:cubicBezTo>
                    <a:pt x="325163" y="420617"/>
                    <a:pt x="335667" y="426868"/>
                    <a:pt x="347472" y="432950"/>
                  </a:cubicBezTo>
                  <a:lnTo>
                    <a:pt x="344395" y="438922"/>
                  </a:lnTo>
                  <a:cubicBezTo>
                    <a:pt x="332421" y="432584"/>
                    <a:pt x="321758" y="426122"/>
                    <a:pt x="312408" y="419535"/>
                  </a:cubicBezTo>
                  <a:cubicBezTo>
                    <a:pt x="303057" y="412948"/>
                    <a:pt x="294657" y="405717"/>
                    <a:pt x="287207" y="397841"/>
                  </a:cubicBezTo>
                  <a:cubicBezTo>
                    <a:pt x="280126" y="405366"/>
                    <a:pt x="271802" y="412484"/>
                    <a:pt x="262233" y="419196"/>
                  </a:cubicBezTo>
                  <a:cubicBezTo>
                    <a:pt x="252663" y="425907"/>
                    <a:pt x="241443" y="432663"/>
                    <a:pt x="228571" y="439465"/>
                  </a:cubicBezTo>
                  <a:lnTo>
                    <a:pt x="225133" y="433855"/>
                  </a:lnTo>
                  <a:cubicBezTo>
                    <a:pt x="237831" y="427049"/>
                    <a:pt x="248901" y="420346"/>
                    <a:pt x="258342" y="413744"/>
                  </a:cubicBezTo>
                  <a:cubicBezTo>
                    <a:pt x="267782" y="407142"/>
                    <a:pt x="275956" y="400212"/>
                    <a:pt x="282864" y="392954"/>
                  </a:cubicBezTo>
                  <a:cubicBezTo>
                    <a:pt x="273532" y="382073"/>
                    <a:pt x="265592" y="368952"/>
                    <a:pt x="259043" y="353592"/>
                  </a:cubicBezTo>
                  <a:cubicBezTo>
                    <a:pt x="252494" y="338232"/>
                    <a:pt x="246861" y="319682"/>
                    <a:pt x="242144" y="297942"/>
                  </a:cubicBezTo>
                  <a:lnTo>
                    <a:pt x="248116" y="296133"/>
                  </a:lnTo>
                  <a:cubicBezTo>
                    <a:pt x="252641" y="317141"/>
                    <a:pt x="258025" y="335072"/>
                    <a:pt x="264268" y="349927"/>
                  </a:cubicBezTo>
                  <a:cubicBezTo>
                    <a:pt x="270512" y="364782"/>
                    <a:pt x="278158" y="377556"/>
                    <a:pt x="287207" y="388249"/>
                  </a:cubicBezTo>
                  <a:cubicBezTo>
                    <a:pt x="296671" y="376927"/>
                    <a:pt x="304256" y="363467"/>
                    <a:pt x="309965" y="347869"/>
                  </a:cubicBezTo>
                  <a:cubicBezTo>
                    <a:pt x="315673" y="332271"/>
                    <a:pt x="320273" y="312975"/>
                    <a:pt x="323764" y="289979"/>
                  </a:cubicBezTo>
                  <a:close/>
                  <a:moveTo>
                    <a:pt x="3055934" y="289798"/>
                  </a:moveTo>
                  <a:lnTo>
                    <a:pt x="3165062" y="289798"/>
                  </a:lnTo>
                  <a:lnTo>
                    <a:pt x="3165062" y="295952"/>
                  </a:lnTo>
                  <a:lnTo>
                    <a:pt x="3118551" y="295952"/>
                  </a:lnTo>
                  <a:lnTo>
                    <a:pt x="3119456" y="296133"/>
                  </a:lnTo>
                  <a:cubicBezTo>
                    <a:pt x="3118676" y="299624"/>
                    <a:pt x="3117612" y="303681"/>
                    <a:pt x="3116267" y="308303"/>
                  </a:cubicBezTo>
                  <a:cubicBezTo>
                    <a:pt x="3114920" y="312926"/>
                    <a:pt x="3113631" y="317254"/>
                    <a:pt x="3112398" y="321288"/>
                  </a:cubicBezTo>
                  <a:lnTo>
                    <a:pt x="3150222" y="321288"/>
                  </a:lnTo>
                  <a:lnTo>
                    <a:pt x="3150222" y="381734"/>
                  </a:lnTo>
                  <a:lnTo>
                    <a:pt x="3119094" y="381734"/>
                  </a:lnTo>
                  <a:lnTo>
                    <a:pt x="3119094" y="418653"/>
                  </a:lnTo>
                  <a:cubicBezTo>
                    <a:pt x="3119196" y="424979"/>
                    <a:pt x="3117952" y="429293"/>
                    <a:pt x="3115362" y="431592"/>
                  </a:cubicBezTo>
                  <a:cubicBezTo>
                    <a:pt x="3112771" y="433892"/>
                    <a:pt x="3108224" y="435310"/>
                    <a:pt x="3101721" y="435845"/>
                  </a:cubicBezTo>
                  <a:lnTo>
                    <a:pt x="3090500" y="436931"/>
                  </a:lnTo>
                  <a:lnTo>
                    <a:pt x="3088510" y="430959"/>
                  </a:lnTo>
                  <a:lnTo>
                    <a:pt x="3100273" y="429873"/>
                  </a:lnTo>
                  <a:cubicBezTo>
                    <a:pt x="3105551" y="429575"/>
                    <a:pt x="3109020" y="428587"/>
                    <a:pt x="3110679" y="426910"/>
                  </a:cubicBezTo>
                  <a:cubicBezTo>
                    <a:pt x="3112338" y="425232"/>
                    <a:pt x="3113092" y="421937"/>
                    <a:pt x="3112941" y="417024"/>
                  </a:cubicBezTo>
                  <a:lnTo>
                    <a:pt x="3112941" y="381734"/>
                  </a:lnTo>
                  <a:lnTo>
                    <a:pt x="3080727" y="381734"/>
                  </a:lnTo>
                  <a:lnTo>
                    <a:pt x="3080727" y="321288"/>
                  </a:lnTo>
                  <a:lnTo>
                    <a:pt x="3106426" y="321288"/>
                  </a:lnTo>
                  <a:cubicBezTo>
                    <a:pt x="3107617" y="317280"/>
                    <a:pt x="3108809" y="312990"/>
                    <a:pt x="3110000" y="308416"/>
                  </a:cubicBezTo>
                  <a:cubicBezTo>
                    <a:pt x="3111192" y="303843"/>
                    <a:pt x="3112292" y="299688"/>
                    <a:pt x="3113303" y="295952"/>
                  </a:cubicBezTo>
                  <a:lnTo>
                    <a:pt x="3061725" y="295952"/>
                  </a:lnTo>
                  <a:lnTo>
                    <a:pt x="3061725" y="344815"/>
                  </a:lnTo>
                  <a:cubicBezTo>
                    <a:pt x="3061772" y="358873"/>
                    <a:pt x="3061135" y="371195"/>
                    <a:pt x="3059815" y="381781"/>
                  </a:cubicBezTo>
                  <a:cubicBezTo>
                    <a:pt x="3058494" y="392367"/>
                    <a:pt x="3056209" y="402289"/>
                    <a:pt x="3052958" y="411548"/>
                  </a:cubicBezTo>
                  <a:cubicBezTo>
                    <a:pt x="3049707" y="420807"/>
                    <a:pt x="3045210" y="430474"/>
                    <a:pt x="3039465" y="440551"/>
                  </a:cubicBezTo>
                  <a:lnTo>
                    <a:pt x="3034036" y="437836"/>
                  </a:lnTo>
                  <a:cubicBezTo>
                    <a:pt x="3039662" y="427879"/>
                    <a:pt x="3044074" y="418395"/>
                    <a:pt x="3047274" y="409383"/>
                  </a:cubicBezTo>
                  <a:cubicBezTo>
                    <a:pt x="3050474" y="400371"/>
                    <a:pt x="3052728" y="390766"/>
                    <a:pt x="3054037" y="380568"/>
                  </a:cubicBezTo>
                  <a:cubicBezTo>
                    <a:pt x="3055346" y="370369"/>
                    <a:pt x="3055979" y="358512"/>
                    <a:pt x="3055934" y="344996"/>
                  </a:cubicBezTo>
                  <a:close/>
                  <a:moveTo>
                    <a:pt x="2135295" y="287989"/>
                  </a:moveTo>
                  <a:lnTo>
                    <a:pt x="2215467" y="287989"/>
                  </a:lnTo>
                  <a:lnTo>
                    <a:pt x="2215467" y="294142"/>
                  </a:lnTo>
                  <a:lnTo>
                    <a:pt x="2199360" y="294142"/>
                  </a:lnTo>
                  <a:lnTo>
                    <a:pt x="2199360" y="396936"/>
                  </a:lnTo>
                  <a:lnTo>
                    <a:pt x="2221077" y="392773"/>
                  </a:lnTo>
                  <a:lnTo>
                    <a:pt x="2221258" y="396031"/>
                  </a:lnTo>
                  <a:lnTo>
                    <a:pt x="2221620" y="398926"/>
                  </a:lnTo>
                  <a:lnTo>
                    <a:pt x="2199360" y="403270"/>
                  </a:lnTo>
                  <a:lnTo>
                    <a:pt x="2199360" y="440189"/>
                  </a:lnTo>
                  <a:lnTo>
                    <a:pt x="2193388" y="440189"/>
                  </a:lnTo>
                  <a:lnTo>
                    <a:pt x="2193388" y="404356"/>
                  </a:lnTo>
                  <a:lnTo>
                    <a:pt x="2128599" y="416843"/>
                  </a:lnTo>
                  <a:lnTo>
                    <a:pt x="2127694" y="410690"/>
                  </a:lnTo>
                  <a:lnTo>
                    <a:pt x="2148687" y="406527"/>
                  </a:lnTo>
                  <a:lnTo>
                    <a:pt x="2148687" y="294142"/>
                  </a:lnTo>
                  <a:lnTo>
                    <a:pt x="2135295" y="294142"/>
                  </a:lnTo>
                  <a:close/>
                  <a:moveTo>
                    <a:pt x="1109262" y="287989"/>
                  </a:moveTo>
                  <a:lnTo>
                    <a:pt x="1213685" y="287989"/>
                  </a:lnTo>
                  <a:lnTo>
                    <a:pt x="1213685" y="330880"/>
                  </a:lnTo>
                  <a:lnTo>
                    <a:pt x="1109262" y="330880"/>
                  </a:lnTo>
                  <a:close/>
                  <a:moveTo>
                    <a:pt x="561927" y="284731"/>
                  </a:moveTo>
                  <a:cubicBezTo>
                    <a:pt x="564637" y="286572"/>
                    <a:pt x="567984" y="289023"/>
                    <a:pt x="571968" y="292084"/>
                  </a:cubicBezTo>
                  <a:cubicBezTo>
                    <a:pt x="575952" y="295145"/>
                    <a:pt x="579875" y="298266"/>
                    <a:pt x="583738" y="301448"/>
                  </a:cubicBezTo>
                  <a:cubicBezTo>
                    <a:pt x="587601" y="304629"/>
                    <a:pt x="590707" y="307322"/>
                    <a:pt x="593055" y="309525"/>
                  </a:cubicBezTo>
                  <a:lnTo>
                    <a:pt x="589435" y="314954"/>
                  </a:lnTo>
                  <a:cubicBezTo>
                    <a:pt x="586908" y="312576"/>
                    <a:pt x="583698" y="309772"/>
                    <a:pt x="579803" y="306542"/>
                  </a:cubicBezTo>
                  <a:cubicBezTo>
                    <a:pt x="575909" y="303312"/>
                    <a:pt x="572015" y="300173"/>
                    <a:pt x="568120" y="297125"/>
                  </a:cubicBezTo>
                  <a:cubicBezTo>
                    <a:pt x="564226" y="294076"/>
                    <a:pt x="561015" y="291634"/>
                    <a:pt x="558489" y="289798"/>
                  </a:cubicBezTo>
                  <a:close/>
                  <a:moveTo>
                    <a:pt x="3017748" y="283826"/>
                  </a:moveTo>
                  <a:cubicBezTo>
                    <a:pt x="3020315" y="285902"/>
                    <a:pt x="3023405" y="288527"/>
                    <a:pt x="3027018" y="291702"/>
                  </a:cubicBezTo>
                  <a:cubicBezTo>
                    <a:pt x="3030631" y="294877"/>
                    <a:pt x="3034204" y="298092"/>
                    <a:pt x="3037736" y="301347"/>
                  </a:cubicBezTo>
                  <a:cubicBezTo>
                    <a:pt x="3041268" y="304603"/>
                    <a:pt x="3044197" y="307389"/>
                    <a:pt x="3046523" y="309706"/>
                  </a:cubicBezTo>
                  <a:lnTo>
                    <a:pt x="3042904" y="314592"/>
                  </a:lnTo>
                  <a:cubicBezTo>
                    <a:pt x="3040688" y="312210"/>
                    <a:pt x="3037800" y="309353"/>
                    <a:pt x="3034237" y="306019"/>
                  </a:cubicBezTo>
                  <a:cubicBezTo>
                    <a:pt x="3030674" y="302686"/>
                    <a:pt x="3027062" y="299413"/>
                    <a:pt x="3023399" y="296200"/>
                  </a:cubicBezTo>
                  <a:cubicBezTo>
                    <a:pt x="3019736" y="292987"/>
                    <a:pt x="3016646" y="290370"/>
                    <a:pt x="3014129" y="288351"/>
                  </a:cubicBezTo>
                  <a:close/>
                  <a:moveTo>
                    <a:pt x="2804674" y="283464"/>
                  </a:moveTo>
                  <a:lnTo>
                    <a:pt x="2805941" y="289618"/>
                  </a:lnTo>
                  <a:cubicBezTo>
                    <a:pt x="2794675" y="292619"/>
                    <a:pt x="2783047" y="295213"/>
                    <a:pt x="2771058" y="297399"/>
                  </a:cubicBezTo>
                  <a:cubicBezTo>
                    <a:pt x="2759068" y="299586"/>
                    <a:pt x="2747531" y="301275"/>
                    <a:pt x="2736446" y="302467"/>
                  </a:cubicBezTo>
                  <a:lnTo>
                    <a:pt x="2736446" y="330880"/>
                  </a:lnTo>
                  <a:lnTo>
                    <a:pt x="2802140" y="330880"/>
                  </a:lnTo>
                  <a:lnTo>
                    <a:pt x="2802140" y="337033"/>
                  </a:lnTo>
                  <a:cubicBezTo>
                    <a:pt x="2799407" y="350244"/>
                    <a:pt x="2795961" y="361962"/>
                    <a:pt x="2791802" y="372187"/>
                  </a:cubicBezTo>
                  <a:cubicBezTo>
                    <a:pt x="2787643" y="382412"/>
                    <a:pt x="2782342" y="391687"/>
                    <a:pt x="2775899" y="400012"/>
                  </a:cubicBezTo>
                  <a:cubicBezTo>
                    <a:pt x="2780936" y="406124"/>
                    <a:pt x="2786697" y="411953"/>
                    <a:pt x="2793182" y="417499"/>
                  </a:cubicBezTo>
                  <a:cubicBezTo>
                    <a:pt x="2799667" y="423045"/>
                    <a:pt x="2807057" y="428557"/>
                    <a:pt x="2815352" y="434036"/>
                  </a:cubicBezTo>
                  <a:lnTo>
                    <a:pt x="2812275" y="439465"/>
                  </a:lnTo>
                  <a:cubicBezTo>
                    <a:pt x="2803976" y="433817"/>
                    <a:pt x="2796549" y="428146"/>
                    <a:pt x="2789992" y="422453"/>
                  </a:cubicBezTo>
                  <a:cubicBezTo>
                    <a:pt x="2783436" y="416760"/>
                    <a:pt x="2777592" y="410727"/>
                    <a:pt x="2772461" y="404356"/>
                  </a:cubicBezTo>
                  <a:cubicBezTo>
                    <a:pt x="2766975" y="411093"/>
                    <a:pt x="2760528" y="417435"/>
                    <a:pt x="2753119" y="423381"/>
                  </a:cubicBezTo>
                  <a:cubicBezTo>
                    <a:pt x="2745710" y="429326"/>
                    <a:pt x="2737137" y="435170"/>
                    <a:pt x="2727398" y="440913"/>
                  </a:cubicBezTo>
                  <a:lnTo>
                    <a:pt x="2723959" y="435664"/>
                  </a:lnTo>
                  <a:cubicBezTo>
                    <a:pt x="2733694" y="429937"/>
                    <a:pt x="2742230" y="424154"/>
                    <a:pt x="2749567" y="418313"/>
                  </a:cubicBezTo>
                  <a:cubicBezTo>
                    <a:pt x="2756904" y="412473"/>
                    <a:pt x="2763268" y="406192"/>
                    <a:pt x="2768660" y="399469"/>
                  </a:cubicBezTo>
                  <a:cubicBezTo>
                    <a:pt x="2762627" y="391231"/>
                    <a:pt x="2757681" y="382235"/>
                    <a:pt x="2753820" y="372481"/>
                  </a:cubicBezTo>
                  <a:cubicBezTo>
                    <a:pt x="2749959" y="362728"/>
                    <a:pt x="2747003" y="351696"/>
                    <a:pt x="2744952" y="339386"/>
                  </a:cubicBezTo>
                  <a:lnTo>
                    <a:pt x="2750382" y="338481"/>
                  </a:lnTo>
                  <a:cubicBezTo>
                    <a:pt x="2752418" y="350252"/>
                    <a:pt x="2755177" y="360733"/>
                    <a:pt x="2758661" y="369925"/>
                  </a:cubicBezTo>
                  <a:cubicBezTo>
                    <a:pt x="2762145" y="379117"/>
                    <a:pt x="2766624" y="387517"/>
                    <a:pt x="2772099" y="395126"/>
                  </a:cubicBezTo>
                  <a:cubicBezTo>
                    <a:pt x="2777841" y="387257"/>
                    <a:pt x="2782644" y="378608"/>
                    <a:pt x="2786509" y="369179"/>
                  </a:cubicBezTo>
                  <a:cubicBezTo>
                    <a:pt x="2790373" y="359749"/>
                    <a:pt x="2793593" y="348974"/>
                    <a:pt x="2796168" y="336852"/>
                  </a:cubicBezTo>
                  <a:lnTo>
                    <a:pt x="2736446" y="336852"/>
                  </a:lnTo>
                  <a:lnTo>
                    <a:pt x="2736446" y="343548"/>
                  </a:lnTo>
                  <a:cubicBezTo>
                    <a:pt x="2736488" y="357128"/>
                    <a:pt x="2735842" y="368918"/>
                    <a:pt x="2734509" y="378919"/>
                  </a:cubicBezTo>
                  <a:cubicBezTo>
                    <a:pt x="2733177" y="388919"/>
                    <a:pt x="2730909" y="398176"/>
                    <a:pt x="2727706" y="406688"/>
                  </a:cubicBezTo>
                  <a:cubicBezTo>
                    <a:pt x="2724503" y="415201"/>
                    <a:pt x="2720117" y="424015"/>
                    <a:pt x="2714548" y="433131"/>
                  </a:cubicBezTo>
                  <a:lnTo>
                    <a:pt x="2709662" y="429873"/>
                  </a:lnTo>
                  <a:cubicBezTo>
                    <a:pt x="2715108" y="421044"/>
                    <a:pt x="2719378" y="412481"/>
                    <a:pt x="2722471" y="404181"/>
                  </a:cubicBezTo>
                  <a:cubicBezTo>
                    <a:pt x="2725565" y="395882"/>
                    <a:pt x="2727743" y="386889"/>
                    <a:pt x="2729006" y="377203"/>
                  </a:cubicBezTo>
                  <a:cubicBezTo>
                    <a:pt x="2730270" y="367516"/>
                    <a:pt x="2730880" y="356177"/>
                    <a:pt x="2730836" y="343186"/>
                  </a:cubicBezTo>
                  <a:lnTo>
                    <a:pt x="2730836" y="296676"/>
                  </a:lnTo>
                  <a:cubicBezTo>
                    <a:pt x="2742396" y="295616"/>
                    <a:pt x="2754567" y="293889"/>
                    <a:pt x="2767348" y="291495"/>
                  </a:cubicBezTo>
                  <a:cubicBezTo>
                    <a:pt x="2780129" y="289101"/>
                    <a:pt x="2792571" y="286424"/>
                    <a:pt x="2804674" y="283464"/>
                  </a:cubicBezTo>
                  <a:close/>
                  <a:moveTo>
                    <a:pt x="1806759" y="283283"/>
                  </a:moveTo>
                  <a:lnTo>
                    <a:pt x="1832819" y="283283"/>
                  </a:lnTo>
                  <a:lnTo>
                    <a:pt x="1832819" y="442541"/>
                  </a:lnTo>
                  <a:lnTo>
                    <a:pt x="1806759" y="442541"/>
                  </a:lnTo>
                  <a:cubicBezTo>
                    <a:pt x="1809513" y="438890"/>
                    <a:pt x="1812048" y="433183"/>
                    <a:pt x="1814366" y="425422"/>
                  </a:cubicBezTo>
                  <a:cubicBezTo>
                    <a:pt x="1816684" y="417662"/>
                    <a:pt x="1818550" y="408403"/>
                    <a:pt x="1819963" y="397646"/>
                  </a:cubicBezTo>
                  <a:cubicBezTo>
                    <a:pt x="1821377" y="386889"/>
                    <a:pt x="1822103" y="375191"/>
                    <a:pt x="1822142" y="362550"/>
                  </a:cubicBezTo>
                  <a:cubicBezTo>
                    <a:pt x="1822103" y="351176"/>
                    <a:pt x="1821377" y="340344"/>
                    <a:pt x="1819963" y="330055"/>
                  </a:cubicBezTo>
                  <a:cubicBezTo>
                    <a:pt x="1818550" y="319767"/>
                    <a:pt x="1816684" y="310584"/>
                    <a:pt x="1814366" y="302507"/>
                  </a:cubicBezTo>
                  <a:cubicBezTo>
                    <a:pt x="1812048" y="294430"/>
                    <a:pt x="1809513" y="288022"/>
                    <a:pt x="1806759" y="283283"/>
                  </a:cubicBezTo>
                  <a:close/>
                  <a:moveTo>
                    <a:pt x="1357084" y="283283"/>
                  </a:moveTo>
                  <a:lnTo>
                    <a:pt x="1383144" y="283283"/>
                  </a:lnTo>
                  <a:cubicBezTo>
                    <a:pt x="1380390" y="288022"/>
                    <a:pt x="1377854" y="294430"/>
                    <a:pt x="1375536" y="302507"/>
                  </a:cubicBezTo>
                  <a:cubicBezTo>
                    <a:pt x="1373218" y="310584"/>
                    <a:pt x="1371353" y="319767"/>
                    <a:pt x="1369940" y="330055"/>
                  </a:cubicBezTo>
                  <a:cubicBezTo>
                    <a:pt x="1368526" y="340344"/>
                    <a:pt x="1367800" y="351176"/>
                    <a:pt x="1367761" y="362550"/>
                  </a:cubicBezTo>
                  <a:cubicBezTo>
                    <a:pt x="1367800" y="375191"/>
                    <a:pt x="1368526" y="386889"/>
                    <a:pt x="1369940" y="397646"/>
                  </a:cubicBezTo>
                  <a:cubicBezTo>
                    <a:pt x="1371353" y="408403"/>
                    <a:pt x="1373218" y="417662"/>
                    <a:pt x="1375536" y="425422"/>
                  </a:cubicBezTo>
                  <a:cubicBezTo>
                    <a:pt x="1377854" y="433183"/>
                    <a:pt x="1380390" y="438890"/>
                    <a:pt x="1383144" y="442541"/>
                  </a:cubicBezTo>
                  <a:lnTo>
                    <a:pt x="1357084" y="442541"/>
                  </a:lnTo>
                  <a:close/>
                  <a:moveTo>
                    <a:pt x="202330" y="282198"/>
                  </a:moveTo>
                  <a:cubicBezTo>
                    <a:pt x="205704" y="286077"/>
                    <a:pt x="209633" y="291077"/>
                    <a:pt x="214116" y="297196"/>
                  </a:cubicBezTo>
                  <a:cubicBezTo>
                    <a:pt x="218599" y="303315"/>
                    <a:pt x="222392" y="308993"/>
                    <a:pt x="225495" y="314230"/>
                  </a:cubicBezTo>
                  <a:lnTo>
                    <a:pt x="220246" y="318393"/>
                  </a:lnTo>
                  <a:cubicBezTo>
                    <a:pt x="217136" y="313046"/>
                    <a:pt x="213358" y="307270"/>
                    <a:pt x="208913" y="301064"/>
                  </a:cubicBezTo>
                  <a:cubicBezTo>
                    <a:pt x="204468" y="294858"/>
                    <a:pt x="200644" y="289897"/>
                    <a:pt x="197443" y="286179"/>
                  </a:cubicBezTo>
                  <a:close/>
                  <a:moveTo>
                    <a:pt x="274720" y="282017"/>
                  </a:moveTo>
                  <a:cubicBezTo>
                    <a:pt x="276904" y="284599"/>
                    <a:pt x="279493" y="287960"/>
                    <a:pt x="282488" y="292098"/>
                  </a:cubicBezTo>
                  <a:cubicBezTo>
                    <a:pt x="285483" y="296235"/>
                    <a:pt x="288448" y="300494"/>
                    <a:pt x="291383" y="304873"/>
                  </a:cubicBezTo>
                  <a:cubicBezTo>
                    <a:pt x="294318" y="309252"/>
                    <a:pt x="296786" y="313095"/>
                    <a:pt x="298789" y="316402"/>
                  </a:cubicBezTo>
                  <a:lnTo>
                    <a:pt x="293541" y="320202"/>
                  </a:lnTo>
                  <a:cubicBezTo>
                    <a:pt x="291533" y="316888"/>
                    <a:pt x="289055" y="313020"/>
                    <a:pt x="286108" y="308600"/>
                  </a:cubicBezTo>
                  <a:cubicBezTo>
                    <a:pt x="283161" y="304179"/>
                    <a:pt x="280214" y="299910"/>
                    <a:pt x="277267" y="295791"/>
                  </a:cubicBezTo>
                  <a:cubicBezTo>
                    <a:pt x="274320" y="291672"/>
                    <a:pt x="271842" y="288408"/>
                    <a:pt x="269833" y="285998"/>
                  </a:cubicBezTo>
                  <a:close/>
                  <a:moveTo>
                    <a:pt x="790860" y="281112"/>
                  </a:moveTo>
                  <a:lnTo>
                    <a:pt x="796652" y="283283"/>
                  </a:lnTo>
                  <a:cubicBezTo>
                    <a:pt x="789669" y="299824"/>
                    <a:pt x="780424" y="315244"/>
                    <a:pt x="768917" y="329545"/>
                  </a:cubicBezTo>
                  <a:cubicBezTo>
                    <a:pt x="757410" y="343846"/>
                    <a:pt x="744817" y="356597"/>
                    <a:pt x="731139" y="367799"/>
                  </a:cubicBezTo>
                  <a:lnTo>
                    <a:pt x="727157" y="362731"/>
                  </a:lnTo>
                  <a:cubicBezTo>
                    <a:pt x="740670" y="351775"/>
                    <a:pt x="753052" y="339348"/>
                    <a:pt x="764302" y="325451"/>
                  </a:cubicBezTo>
                  <a:cubicBezTo>
                    <a:pt x="775553" y="311553"/>
                    <a:pt x="784406" y="296774"/>
                    <a:pt x="790860" y="281112"/>
                  </a:cubicBezTo>
                  <a:close/>
                  <a:moveTo>
                    <a:pt x="987580" y="280931"/>
                  </a:moveTo>
                  <a:lnTo>
                    <a:pt x="993190" y="280931"/>
                  </a:lnTo>
                  <a:cubicBezTo>
                    <a:pt x="1001300" y="293678"/>
                    <a:pt x="1011820" y="305464"/>
                    <a:pt x="1024748" y="316289"/>
                  </a:cubicBezTo>
                  <a:cubicBezTo>
                    <a:pt x="1037676" y="327113"/>
                    <a:pt x="1052675" y="337044"/>
                    <a:pt x="1069743" y="346082"/>
                  </a:cubicBezTo>
                  <a:lnTo>
                    <a:pt x="1066485" y="352235"/>
                  </a:lnTo>
                  <a:cubicBezTo>
                    <a:pt x="1049783" y="343103"/>
                    <a:pt x="1035003" y="333180"/>
                    <a:pt x="1022146" y="322464"/>
                  </a:cubicBezTo>
                  <a:cubicBezTo>
                    <a:pt x="1009290" y="311749"/>
                    <a:pt x="998672" y="300197"/>
                    <a:pt x="990295" y="287808"/>
                  </a:cubicBezTo>
                  <a:cubicBezTo>
                    <a:pt x="982189" y="300197"/>
                    <a:pt x="971707" y="311749"/>
                    <a:pt x="958850" y="322464"/>
                  </a:cubicBezTo>
                  <a:cubicBezTo>
                    <a:pt x="945994" y="333180"/>
                    <a:pt x="931078" y="343103"/>
                    <a:pt x="914104" y="352235"/>
                  </a:cubicBezTo>
                  <a:lnTo>
                    <a:pt x="910666" y="346082"/>
                  </a:lnTo>
                  <a:cubicBezTo>
                    <a:pt x="927998" y="337044"/>
                    <a:pt x="943147" y="327113"/>
                    <a:pt x="956113" y="316289"/>
                  </a:cubicBezTo>
                  <a:cubicBezTo>
                    <a:pt x="969079" y="305464"/>
                    <a:pt x="979568" y="293678"/>
                    <a:pt x="987580" y="280931"/>
                  </a:cubicBezTo>
                  <a:close/>
                  <a:moveTo>
                    <a:pt x="2558843" y="279845"/>
                  </a:moveTo>
                  <a:lnTo>
                    <a:pt x="2564453" y="279845"/>
                  </a:lnTo>
                  <a:cubicBezTo>
                    <a:pt x="2572541" y="292475"/>
                    <a:pt x="2583331" y="304405"/>
                    <a:pt x="2596825" y="315633"/>
                  </a:cubicBezTo>
                  <a:cubicBezTo>
                    <a:pt x="2610319" y="326861"/>
                    <a:pt x="2625770" y="337071"/>
                    <a:pt x="2643178" y="346263"/>
                  </a:cubicBezTo>
                  <a:lnTo>
                    <a:pt x="2640101" y="352054"/>
                  </a:lnTo>
                  <a:cubicBezTo>
                    <a:pt x="2623052" y="342854"/>
                    <a:pt x="2607789" y="332705"/>
                    <a:pt x="2594314" y="321605"/>
                  </a:cubicBezTo>
                  <a:cubicBezTo>
                    <a:pt x="2580839" y="310505"/>
                    <a:pt x="2569920" y="298817"/>
                    <a:pt x="2561558" y="286541"/>
                  </a:cubicBezTo>
                  <a:cubicBezTo>
                    <a:pt x="2553165" y="299134"/>
                    <a:pt x="2542442" y="310776"/>
                    <a:pt x="2529390" y="321469"/>
                  </a:cubicBezTo>
                  <a:cubicBezTo>
                    <a:pt x="2516337" y="332162"/>
                    <a:pt x="2500818" y="342357"/>
                    <a:pt x="2482834" y="352054"/>
                  </a:cubicBezTo>
                  <a:lnTo>
                    <a:pt x="2479938" y="346263"/>
                  </a:lnTo>
                  <a:cubicBezTo>
                    <a:pt x="2498258" y="336494"/>
                    <a:pt x="2513920" y="326216"/>
                    <a:pt x="2526924" y="315429"/>
                  </a:cubicBezTo>
                  <a:cubicBezTo>
                    <a:pt x="2539928" y="304642"/>
                    <a:pt x="2550567" y="292781"/>
                    <a:pt x="2558843" y="279845"/>
                  </a:cubicBezTo>
                  <a:close/>
                  <a:moveTo>
                    <a:pt x="2836773" y="279302"/>
                  </a:moveTo>
                  <a:cubicBezTo>
                    <a:pt x="2839288" y="281010"/>
                    <a:pt x="2842382" y="283264"/>
                    <a:pt x="2846057" y="286065"/>
                  </a:cubicBezTo>
                  <a:cubicBezTo>
                    <a:pt x="2849731" y="288866"/>
                    <a:pt x="2853375" y="291737"/>
                    <a:pt x="2856989" y="294678"/>
                  </a:cubicBezTo>
                  <a:cubicBezTo>
                    <a:pt x="2860603" y="297620"/>
                    <a:pt x="2863576" y="300155"/>
                    <a:pt x="2865910" y="302286"/>
                  </a:cubicBezTo>
                  <a:lnTo>
                    <a:pt x="2862472" y="307172"/>
                  </a:lnTo>
                  <a:cubicBezTo>
                    <a:pt x="2860082" y="304979"/>
                    <a:pt x="2857099" y="302387"/>
                    <a:pt x="2853524" y="299397"/>
                  </a:cubicBezTo>
                  <a:cubicBezTo>
                    <a:pt x="2849948" y="296406"/>
                    <a:pt x="2846362" y="293506"/>
                    <a:pt x="2842766" y="290697"/>
                  </a:cubicBezTo>
                  <a:cubicBezTo>
                    <a:pt x="2839170" y="287887"/>
                    <a:pt x="2836146" y="285657"/>
                    <a:pt x="2833697" y="284007"/>
                  </a:cubicBezTo>
                  <a:close/>
                  <a:moveTo>
                    <a:pt x="1499692" y="278578"/>
                  </a:moveTo>
                  <a:lnTo>
                    <a:pt x="1506388" y="278940"/>
                  </a:lnTo>
                  <a:lnTo>
                    <a:pt x="1506388" y="303915"/>
                  </a:lnTo>
                  <a:lnTo>
                    <a:pt x="1548917" y="303915"/>
                  </a:lnTo>
                  <a:lnTo>
                    <a:pt x="1548917" y="309887"/>
                  </a:lnTo>
                  <a:lnTo>
                    <a:pt x="1506388" y="309887"/>
                  </a:lnTo>
                  <a:lnTo>
                    <a:pt x="1506388" y="341738"/>
                  </a:lnTo>
                  <a:lnTo>
                    <a:pt x="1528467" y="341738"/>
                  </a:lnTo>
                  <a:cubicBezTo>
                    <a:pt x="1537331" y="333873"/>
                    <a:pt x="1545301" y="325669"/>
                    <a:pt x="1552378" y="317126"/>
                  </a:cubicBezTo>
                  <a:cubicBezTo>
                    <a:pt x="1559455" y="308582"/>
                    <a:pt x="1565661" y="299654"/>
                    <a:pt x="1570996" y="290341"/>
                  </a:cubicBezTo>
                  <a:lnTo>
                    <a:pt x="1576244" y="293961"/>
                  </a:lnTo>
                  <a:cubicBezTo>
                    <a:pt x="1571275" y="302467"/>
                    <a:pt x="1565604" y="310701"/>
                    <a:pt x="1559233" y="318664"/>
                  </a:cubicBezTo>
                  <a:cubicBezTo>
                    <a:pt x="1552861" y="326627"/>
                    <a:pt x="1545742" y="334318"/>
                    <a:pt x="1537878" y="341738"/>
                  </a:cubicBezTo>
                  <a:lnTo>
                    <a:pt x="1590722" y="341738"/>
                  </a:lnTo>
                  <a:lnTo>
                    <a:pt x="1590722" y="348072"/>
                  </a:lnTo>
                  <a:lnTo>
                    <a:pt x="1531000" y="348072"/>
                  </a:lnTo>
                  <a:cubicBezTo>
                    <a:pt x="1523780" y="354312"/>
                    <a:pt x="1516096" y="360337"/>
                    <a:pt x="1507949" y="366147"/>
                  </a:cubicBezTo>
                  <a:cubicBezTo>
                    <a:pt x="1499801" y="371957"/>
                    <a:pt x="1491077" y="377575"/>
                    <a:pt x="1481775" y="383001"/>
                  </a:cubicBezTo>
                  <a:lnTo>
                    <a:pt x="1481775" y="404175"/>
                  </a:lnTo>
                  <a:cubicBezTo>
                    <a:pt x="1490089" y="401427"/>
                    <a:pt x="1498979" y="398176"/>
                    <a:pt x="1508446" y="394422"/>
                  </a:cubicBezTo>
                  <a:cubicBezTo>
                    <a:pt x="1517912" y="390669"/>
                    <a:pt x="1527298" y="386613"/>
                    <a:pt x="1536604" y="382257"/>
                  </a:cubicBezTo>
                  <a:cubicBezTo>
                    <a:pt x="1545910" y="377900"/>
                    <a:pt x="1554478" y="373442"/>
                    <a:pt x="1562309" y="368885"/>
                  </a:cubicBezTo>
                  <a:lnTo>
                    <a:pt x="1564843" y="374676"/>
                  </a:lnTo>
                  <a:cubicBezTo>
                    <a:pt x="1556649" y="379238"/>
                    <a:pt x="1547741" y="383727"/>
                    <a:pt x="1538119" y="388142"/>
                  </a:cubicBezTo>
                  <a:cubicBezTo>
                    <a:pt x="1528497" y="392557"/>
                    <a:pt x="1518825" y="396670"/>
                    <a:pt x="1509103" y="400481"/>
                  </a:cubicBezTo>
                  <a:cubicBezTo>
                    <a:pt x="1499380" y="404293"/>
                    <a:pt x="1490271" y="407575"/>
                    <a:pt x="1481775" y="410328"/>
                  </a:cubicBezTo>
                  <a:lnTo>
                    <a:pt x="1481775" y="412861"/>
                  </a:lnTo>
                  <a:cubicBezTo>
                    <a:pt x="1481594" y="419467"/>
                    <a:pt x="1482590" y="423901"/>
                    <a:pt x="1484761" y="426163"/>
                  </a:cubicBezTo>
                  <a:cubicBezTo>
                    <a:pt x="1486933" y="428425"/>
                    <a:pt x="1491367" y="429602"/>
                    <a:pt x="1498063" y="429692"/>
                  </a:cubicBezTo>
                  <a:cubicBezTo>
                    <a:pt x="1515437" y="430416"/>
                    <a:pt x="1532810" y="430416"/>
                    <a:pt x="1550184" y="429692"/>
                  </a:cubicBezTo>
                  <a:cubicBezTo>
                    <a:pt x="1557034" y="429583"/>
                    <a:pt x="1561747" y="428489"/>
                    <a:pt x="1564323" y="426412"/>
                  </a:cubicBezTo>
                  <a:cubicBezTo>
                    <a:pt x="1566898" y="424335"/>
                    <a:pt x="1568579" y="420300"/>
                    <a:pt x="1569367" y="414309"/>
                  </a:cubicBezTo>
                  <a:cubicBezTo>
                    <a:pt x="1569680" y="411572"/>
                    <a:pt x="1570050" y="408495"/>
                    <a:pt x="1570476" y="405080"/>
                  </a:cubicBezTo>
                  <a:cubicBezTo>
                    <a:pt x="1570902" y="401664"/>
                    <a:pt x="1571136" y="399673"/>
                    <a:pt x="1571177" y="399107"/>
                  </a:cubicBezTo>
                  <a:lnTo>
                    <a:pt x="1577149" y="400736"/>
                  </a:lnTo>
                  <a:cubicBezTo>
                    <a:pt x="1577108" y="401370"/>
                    <a:pt x="1576874" y="403360"/>
                    <a:pt x="1576448" y="406708"/>
                  </a:cubicBezTo>
                  <a:cubicBezTo>
                    <a:pt x="1576022" y="410056"/>
                    <a:pt x="1575652" y="413133"/>
                    <a:pt x="1575339" y="415938"/>
                  </a:cubicBezTo>
                  <a:cubicBezTo>
                    <a:pt x="1574389" y="423464"/>
                    <a:pt x="1572218" y="428637"/>
                    <a:pt x="1568824" y="431457"/>
                  </a:cubicBezTo>
                  <a:cubicBezTo>
                    <a:pt x="1565431" y="434277"/>
                    <a:pt x="1559459" y="435740"/>
                    <a:pt x="1550908" y="435845"/>
                  </a:cubicBezTo>
                  <a:cubicBezTo>
                    <a:pt x="1532810" y="436569"/>
                    <a:pt x="1514713" y="436569"/>
                    <a:pt x="1496615" y="435845"/>
                  </a:cubicBezTo>
                  <a:cubicBezTo>
                    <a:pt x="1488441" y="435744"/>
                    <a:pt x="1482801" y="434137"/>
                    <a:pt x="1479694" y="431027"/>
                  </a:cubicBezTo>
                  <a:cubicBezTo>
                    <a:pt x="1476587" y="427916"/>
                    <a:pt x="1475109" y="422284"/>
                    <a:pt x="1475260" y="414128"/>
                  </a:cubicBezTo>
                  <a:lnTo>
                    <a:pt x="1475260" y="386801"/>
                  </a:lnTo>
                  <a:cubicBezTo>
                    <a:pt x="1468839" y="390338"/>
                    <a:pt x="1462226" y="393806"/>
                    <a:pt x="1455421" y="397207"/>
                  </a:cubicBezTo>
                  <a:cubicBezTo>
                    <a:pt x="1448615" y="400608"/>
                    <a:pt x="1441595" y="403896"/>
                    <a:pt x="1434360" y="407070"/>
                  </a:cubicBezTo>
                  <a:lnTo>
                    <a:pt x="1431826" y="400736"/>
                  </a:lnTo>
                  <a:cubicBezTo>
                    <a:pt x="1449287" y="393248"/>
                    <a:pt x="1465446" y="385150"/>
                    <a:pt x="1480305" y="376440"/>
                  </a:cubicBezTo>
                  <a:cubicBezTo>
                    <a:pt x="1495164" y="367731"/>
                    <a:pt x="1508744" y="358275"/>
                    <a:pt x="1521047" y="348072"/>
                  </a:cubicBezTo>
                  <a:lnTo>
                    <a:pt x="1436894" y="348072"/>
                  </a:lnTo>
                  <a:lnTo>
                    <a:pt x="1436894" y="341738"/>
                  </a:lnTo>
                  <a:lnTo>
                    <a:pt x="1499692" y="341738"/>
                  </a:lnTo>
                  <a:lnTo>
                    <a:pt x="1499692" y="309887"/>
                  </a:lnTo>
                  <a:lnTo>
                    <a:pt x="1457887" y="309887"/>
                  </a:lnTo>
                  <a:lnTo>
                    <a:pt x="1457887" y="303915"/>
                  </a:lnTo>
                  <a:lnTo>
                    <a:pt x="1499692" y="303915"/>
                  </a:lnTo>
                  <a:close/>
                  <a:moveTo>
                    <a:pt x="2700613" y="278397"/>
                  </a:moveTo>
                  <a:lnTo>
                    <a:pt x="2706767" y="278759"/>
                  </a:lnTo>
                  <a:lnTo>
                    <a:pt x="2706767" y="331423"/>
                  </a:lnTo>
                  <a:lnTo>
                    <a:pt x="2724321" y="331423"/>
                  </a:lnTo>
                  <a:lnTo>
                    <a:pt x="2724321" y="337395"/>
                  </a:lnTo>
                  <a:lnTo>
                    <a:pt x="2675820" y="337395"/>
                  </a:lnTo>
                  <a:lnTo>
                    <a:pt x="2675820" y="354769"/>
                  </a:lnTo>
                  <a:cubicBezTo>
                    <a:pt x="2675823" y="356838"/>
                    <a:pt x="2675816" y="358807"/>
                    <a:pt x="2675797" y="360673"/>
                  </a:cubicBezTo>
                  <a:cubicBezTo>
                    <a:pt x="2675778" y="362539"/>
                    <a:pt x="2675725" y="364371"/>
                    <a:pt x="2675639" y="366170"/>
                  </a:cubicBezTo>
                  <a:lnTo>
                    <a:pt x="2706585" y="366170"/>
                  </a:lnTo>
                  <a:lnTo>
                    <a:pt x="2706585" y="437655"/>
                  </a:lnTo>
                  <a:lnTo>
                    <a:pt x="2700432" y="437655"/>
                  </a:lnTo>
                  <a:lnTo>
                    <a:pt x="2700432" y="372142"/>
                  </a:lnTo>
                  <a:lnTo>
                    <a:pt x="2675458" y="372142"/>
                  </a:lnTo>
                  <a:cubicBezTo>
                    <a:pt x="2674986" y="382665"/>
                    <a:pt x="2673999" y="391902"/>
                    <a:pt x="2672495" y="399851"/>
                  </a:cubicBezTo>
                  <a:cubicBezTo>
                    <a:pt x="2670991" y="407801"/>
                    <a:pt x="2668905" y="415026"/>
                    <a:pt x="2666235" y="421528"/>
                  </a:cubicBezTo>
                  <a:cubicBezTo>
                    <a:pt x="2663565" y="428030"/>
                    <a:pt x="2660245" y="434371"/>
                    <a:pt x="2656275" y="440551"/>
                  </a:cubicBezTo>
                  <a:lnTo>
                    <a:pt x="2650845" y="436931"/>
                  </a:lnTo>
                  <a:cubicBezTo>
                    <a:pt x="2655351" y="430097"/>
                    <a:pt x="2658988" y="422994"/>
                    <a:pt x="2661757" y="415623"/>
                  </a:cubicBezTo>
                  <a:cubicBezTo>
                    <a:pt x="2664527" y="408252"/>
                    <a:pt x="2666542" y="399635"/>
                    <a:pt x="2667803" y="389770"/>
                  </a:cubicBezTo>
                  <a:cubicBezTo>
                    <a:pt x="2669065" y="379906"/>
                    <a:pt x="2669686" y="367817"/>
                    <a:pt x="2669667" y="353502"/>
                  </a:cubicBezTo>
                  <a:lnTo>
                    <a:pt x="2669667" y="281836"/>
                  </a:lnTo>
                  <a:lnTo>
                    <a:pt x="2675820" y="282198"/>
                  </a:lnTo>
                  <a:lnTo>
                    <a:pt x="2675820" y="331423"/>
                  </a:lnTo>
                  <a:lnTo>
                    <a:pt x="2700613" y="331423"/>
                  </a:lnTo>
                  <a:close/>
                  <a:moveTo>
                    <a:pt x="643909" y="278397"/>
                  </a:moveTo>
                  <a:cubicBezTo>
                    <a:pt x="644592" y="280721"/>
                    <a:pt x="645417" y="283735"/>
                    <a:pt x="646382" y="287439"/>
                  </a:cubicBezTo>
                  <a:cubicBezTo>
                    <a:pt x="647347" y="291144"/>
                    <a:pt x="648333" y="294989"/>
                    <a:pt x="649338" y="298975"/>
                  </a:cubicBezTo>
                  <a:cubicBezTo>
                    <a:pt x="650343" y="302961"/>
                    <a:pt x="651248" y="306538"/>
                    <a:pt x="652053" y="309706"/>
                  </a:cubicBezTo>
                  <a:lnTo>
                    <a:pt x="702183" y="309706"/>
                  </a:lnTo>
                  <a:lnTo>
                    <a:pt x="702183" y="316040"/>
                  </a:lnTo>
                  <a:lnTo>
                    <a:pt x="650786" y="316040"/>
                  </a:lnTo>
                  <a:lnTo>
                    <a:pt x="650786" y="363274"/>
                  </a:lnTo>
                  <a:lnTo>
                    <a:pt x="695668" y="363274"/>
                  </a:lnTo>
                  <a:lnTo>
                    <a:pt x="695668" y="369427"/>
                  </a:lnTo>
                  <a:lnTo>
                    <a:pt x="650786" y="369427"/>
                  </a:lnTo>
                  <a:lnTo>
                    <a:pt x="650786" y="423358"/>
                  </a:lnTo>
                  <a:lnTo>
                    <a:pt x="709060" y="423358"/>
                  </a:lnTo>
                  <a:lnTo>
                    <a:pt x="709060" y="429692"/>
                  </a:lnTo>
                  <a:lnTo>
                    <a:pt x="586902" y="429692"/>
                  </a:lnTo>
                  <a:lnTo>
                    <a:pt x="586902" y="423358"/>
                  </a:lnTo>
                  <a:lnTo>
                    <a:pt x="644271" y="423358"/>
                  </a:lnTo>
                  <a:lnTo>
                    <a:pt x="644271" y="369427"/>
                  </a:lnTo>
                  <a:lnTo>
                    <a:pt x="599751" y="369427"/>
                  </a:lnTo>
                  <a:lnTo>
                    <a:pt x="599751" y="363274"/>
                  </a:lnTo>
                  <a:lnTo>
                    <a:pt x="644271" y="363274"/>
                  </a:lnTo>
                  <a:lnTo>
                    <a:pt x="644271" y="316040"/>
                  </a:lnTo>
                  <a:lnTo>
                    <a:pt x="598846" y="316040"/>
                  </a:lnTo>
                  <a:lnTo>
                    <a:pt x="598846" y="309706"/>
                  </a:lnTo>
                  <a:lnTo>
                    <a:pt x="645537" y="309706"/>
                  </a:lnTo>
                  <a:cubicBezTo>
                    <a:pt x="644293" y="304891"/>
                    <a:pt x="642891" y="299499"/>
                    <a:pt x="641330" y="293531"/>
                  </a:cubicBezTo>
                  <a:cubicBezTo>
                    <a:pt x="639769" y="287563"/>
                    <a:pt x="638457" y="282759"/>
                    <a:pt x="637394" y="279121"/>
                  </a:cubicBezTo>
                  <a:close/>
                  <a:moveTo>
                    <a:pt x="1678562" y="277673"/>
                  </a:moveTo>
                  <a:lnTo>
                    <a:pt x="1684715" y="278035"/>
                  </a:lnTo>
                  <a:cubicBezTo>
                    <a:pt x="1684259" y="281225"/>
                    <a:pt x="1683723" y="284482"/>
                    <a:pt x="1683109" y="287808"/>
                  </a:cubicBezTo>
                  <a:cubicBezTo>
                    <a:pt x="1682494" y="291133"/>
                    <a:pt x="1681823" y="294391"/>
                    <a:pt x="1681096" y="297580"/>
                  </a:cubicBezTo>
                  <a:lnTo>
                    <a:pt x="1750409" y="297580"/>
                  </a:lnTo>
                  <a:lnTo>
                    <a:pt x="1750409" y="303010"/>
                  </a:lnTo>
                  <a:lnTo>
                    <a:pt x="1679829" y="303010"/>
                  </a:lnTo>
                  <a:cubicBezTo>
                    <a:pt x="1678351" y="309133"/>
                    <a:pt x="1676601" y="315165"/>
                    <a:pt x="1674580" y="321107"/>
                  </a:cubicBezTo>
                  <a:lnTo>
                    <a:pt x="1742989" y="321107"/>
                  </a:lnTo>
                  <a:lnTo>
                    <a:pt x="1742989" y="326717"/>
                  </a:lnTo>
                  <a:lnTo>
                    <a:pt x="1672590" y="326717"/>
                  </a:lnTo>
                  <a:cubicBezTo>
                    <a:pt x="1671255" y="329869"/>
                    <a:pt x="1669898" y="332886"/>
                    <a:pt x="1668518" y="335766"/>
                  </a:cubicBezTo>
                  <a:cubicBezTo>
                    <a:pt x="1667138" y="338647"/>
                    <a:pt x="1665600" y="341482"/>
                    <a:pt x="1663903" y="344272"/>
                  </a:cubicBezTo>
                  <a:lnTo>
                    <a:pt x="1757105" y="344272"/>
                  </a:lnTo>
                  <a:lnTo>
                    <a:pt x="1757105" y="349882"/>
                  </a:lnTo>
                  <a:lnTo>
                    <a:pt x="1708242" y="349882"/>
                  </a:lnTo>
                  <a:cubicBezTo>
                    <a:pt x="1721453" y="367769"/>
                    <a:pt x="1739550" y="380859"/>
                    <a:pt x="1762534" y="389154"/>
                  </a:cubicBezTo>
                  <a:lnTo>
                    <a:pt x="1760543" y="394764"/>
                  </a:lnTo>
                  <a:cubicBezTo>
                    <a:pt x="1747936" y="390134"/>
                    <a:pt x="1736640" y="384056"/>
                    <a:pt x="1726656" y="376531"/>
                  </a:cubicBezTo>
                  <a:cubicBezTo>
                    <a:pt x="1716672" y="369005"/>
                    <a:pt x="1708181" y="360122"/>
                    <a:pt x="1701184" y="349882"/>
                  </a:cubicBezTo>
                  <a:lnTo>
                    <a:pt x="1660283" y="349882"/>
                  </a:lnTo>
                  <a:cubicBezTo>
                    <a:pt x="1654300" y="358746"/>
                    <a:pt x="1646812" y="366898"/>
                    <a:pt x="1637820" y="374336"/>
                  </a:cubicBezTo>
                  <a:cubicBezTo>
                    <a:pt x="1628828" y="381775"/>
                    <a:pt x="1617856" y="389067"/>
                    <a:pt x="1604905" y="396212"/>
                  </a:cubicBezTo>
                  <a:lnTo>
                    <a:pt x="1602190" y="390964"/>
                  </a:lnTo>
                  <a:cubicBezTo>
                    <a:pt x="1614056" y="384513"/>
                    <a:pt x="1624122" y="377960"/>
                    <a:pt x="1632391" y="371305"/>
                  </a:cubicBezTo>
                  <a:cubicBezTo>
                    <a:pt x="1640659" y="364650"/>
                    <a:pt x="1647604" y="357510"/>
                    <a:pt x="1653225" y="349882"/>
                  </a:cubicBezTo>
                  <a:lnTo>
                    <a:pt x="1607258" y="349882"/>
                  </a:lnTo>
                  <a:lnTo>
                    <a:pt x="1607258" y="344272"/>
                  </a:lnTo>
                  <a:lnTo>
                    <a:pt x="1657207" y="344272"/>
                  </a:lnTo>
                  <a:cubicBezTo>
                    <a:pt x="1658919" y="341482"/>
                    <a:pt x="1660517" y="338647"/>
                    <a:pt x="1662003" y="335766"/>
                  </a:cubicBezTo>
                  <a:cubicBezTo>
                    <a:pt x="1663488" y="332886"/>
                    <a:pt x="1664906" y="329869"/>
                    <a:pt x="1666256" y="326717"/>
                  </a:cubicBezTo>
                  <a:lnTo>
                    <a:pt x="1621374" y="326717"/>
                  </a:lnTo>
                  <a:lnTo>
                    <a:pt x="1621374" y="321107"/>
                  </a:lnTo>
                  <a:lnTo>
                    <a:pt x="1668246" y="321107"/>
                  </a:lnTo>
                  <a:cubicBezTo>
                    <a:pt x="1669321" y="318306"/>
                    <a:pt x="1670294" y="315403"/>
                    <a:pt x="1671164" y="312398"/>
                  </a:cubicBezTo>
                  <a:cubicBezTo>
                    <a:pt x="1672035" y="309393"/>
                    <a:pt x="1672872" y="306263"/>
                    <a:pt x="1673675" y="303010"/>
                  </a:cubicBezTo>
                  <a:lnTo>
                    <a:pt x="1614135" y="303010"/>
                  </a:lnTo>
                  <a:lnTo>
                    <a:pt x="1613954" y="297580"/>
                  </a:lnTo>
                  <a:lnTo>
                    <a:pt x="1674942" y="297580"/>
                  </a:lnTo>
                  <a:cubicBezTo>
                    <a:pt x="1675591" y="294613"/>
                    <a:pt x="1676239" y="291363"/>
                    <a:pt x="1676888" y="287830"/>
                  </a:cubicBezTo>
                  <a:cubicBezTo>
                    <a:pt x="1677536" y="284298"/>
                    <a:pt x="1678094" y="280912"/>
                    <a:pt x="1678562" y="277673"/>
                  </a:cubicBezTo>
                  <a:close/>
                  <a:moveTo>
                    <a:pt x="826332" y="277673"/>
                  </a:moveTo>
                  <a:cubicBezTo>
                    <a:pt x="831117" y="291557"/>
                    <a:pt x="836567" y="303544"/>
                    <a:pt x="842680" y="313634"/>
                  </a:cubicBezTo>
                  <a:cubicBezTo>
                    <a:pt x="848793" y="323723"/>
                    <a:pt x="855810" y="332587"/>
                    <a:pt x="863733" y="340224"/>
                  </a:cubicBezTo>
                  <a:cubicBezTo>
                    <a:pt x="871656" y="347860"/>
                    <a:pt x="880725" y="354941"/>
                    <a:pt x="890940" y="361465"/>
                  </a:cubicBezTo>
                  <a:lnTo>
                    <a:pt x="887139" y="366894"/>
                  </a:lnTo>
                  <a:cubicBezTo>
                    <a:pt x="876735" y="360068"/>
                    <a:pt x="867441" y="352666"/>
                    <a:pt x="859256" y="344688"/>
                  </a:cubicBezTo>
                  <a:cubicBezTo>
                    <a:pt x="851070" y="336709"/>
                    <a:pt x="843800" y="327484"/>
                    <a:pt x="837445" y="317012"/>
                  </a:cubicBezTo>
                  <a:cubicBezTo>
                    <a:pt x="831089" y="306540"/>
                    <a:pt x="825455" y="294151"/>
                    <a:pt x="820540" y="279845"/>
                  </a:cubicBezTo>
                  <a:close/>
                  <a:moveTo>
                    <a:pt x="2378592" y="277311"/>
                  </a:moveTo>
                  <a:cubicBezTo>
                    <a:pt x="2379772" y="280727"/>
                    <a:pt x="2380941" y="284528"/>
                    <a:pt x="2382099" y="288713"/>
                  </a:cubicBezTo>
                  <a:cubicBezTo>
                    <a:pt x="2383256" y="292898"/>
                    <a:pt x="2384380" y="297060"/>
                    <a:pt x="2385469" y="301200"/>
                  </a:cubicBezTo>
                  <a:lnTo>
                    <a:pt x="2448629" y="301200"/>
                  </a:lnTo>
                  <a:lnTo>
                    <a:pt x="2448629" y="332328"/>
                  </a:lnTo>
                  <a:lnTo>
                    <a:pt x="2442657" y="332328"/>
                  </a:lnTo>
                  <a:lnTo>
                    <a:pt x="2442657" y="307172"/>
                  </a:lnTo>
                  <a:lnTo>
                    <a:pt x="2318147" y="307172"/>
                  </a:lnTo>
                  <a:lnTo>
                    <a:pt x="2318147" y="332509"/>
                  </a:lnTo>
                  <a:lnTo>
                    <a:pt x="2312174" y="332509"/>
                  </a:lnTo>
                  <a:lnTo>
                    <a:pt x="2312174" y="301200"/>
                  </a:lnTo>
                  <a:lnTo>
                    <a:pt x="2379135" y="301200"/>
                  </a:lnTo>
                  <a:cubicBezTo>
                    <a:pt x="2378132" y="297237"/>
                    <a:pt x="2377061" y="293218"/>
                    <a:pt x="2375923" y="289142"/>
                  </a:cubicBezTo>
                  <a:cubicBezTo>
                    <a:pt x="2374784" y="285067"/>
                    <a:pt x="2373623" y="281364"/>
                    <a:pt x="2372439" y="278035"/>
                  </a:cubicBezTo>
                  <a:close/>
                  <a:moveTo>
                    <a:pt x="2008908" y="277311"/>
                  </a:moveTo>
                  <a:lnTo>
                    <a:pt x="2014699" y="277673"/>
                  </a:lnTo>
                  <a:lnTo>
                    <a:pt x="2014699" y="297399"/>
                  </a:lnTo>
                  <a:lnTo>
                    <a:pt x="2061572" y="297399"/>
                  </a:lnTo>
                  <a:lnTo>
                    <a:pt x="2061572" y="277311"/>
                  </a:lnTo>
                  <a:lnTo>
                    <a:pt x="2067544" y="277673"/>
                  </a:lnTo>
                  <a:lnTo>
                    <a:pt x="2067544" y="297399"/>
                  </a:lnTo>
                  <a:lnTo>
                    <a:pt x="2114235" y="297399"/>
                  </a:lnTo>
                  <a:lnTo>
                    <a:pt x="2114235" y="303372"/>
                  </a:lnTo>
                  <a:lnTo>
                    <a:pt x="2067544" y="303372"/>
                  </a:lnTo>
                  <a:lnTo>
                    <a:pt x="2067544" y="316040"/>
                  </a:lnTo>
                  <a:lnTo>
                    <a:pt x="2061572" y="316040"/>
                  </a:lnTo>
                  <a:lnTo>
                    <a:pt x="2061572" y="303372"/>
                  </a:lnTo>
                  <a:lnTo>
                    <a:pt x="2014699" y="303372"/>
                  </a:lnTo>
                  <a:lnTo>
                    <a:pt x="2014699" y="316040"/>
                  </a:lnTo>
                  <a:lnTo>
                    <a:pt x="2008908" y="316040"/>
                  </a:lnTo>
                  <a:lnTo>
                    <a:pt x="2008908" y="303372"/>
                  </a:lnTo>
                  <a:lnTo>
                    <a:pt x="1961673" y="303372"/>
                  </a:lnTo>
                  <a:lnTo>
                    <a:pt x="1961673" y="297399"/>
                  </a:lnTo>
                  <a:lnTo>
                    <a:pt x="2008908" y="297399"/>
                  </a:lnTo>
                  <a:close/>
                  <a:moveTo>
                    <a:pt x="402488" y="276949"/>
                  </a:moveTo>
                  <a:cubicBezTo>
                    <a:pt x="406311" y="281281"/>
                    <a:pt x="410609" y="286462"/>
                    <a:pt x="415383" y="292490"/>
                  </a:cubicBezTo>
                  <a:cubicBezTo>
                    <a:pt x="420156" y="298519"/>
                    <a:pt x="424183" y="303835"/>
                    <a:pt x="427463" y="308439"/>
                  </a:cubicBezTo>
                  <a:lnTo>
                    <a:pt x="422395" y="312239"/>
                  </a:lnTo>
                  <a:cubicBezTo>
                    <a:pt x="420397" y="309434"/>
                    <a:pt x="417919" y="306096"/>
                    <a:pt x="414962" y="302225"/>
                  </a:cubicBezTo>
                  <a:cubicBezTo>
                    <a:pt x="412005" y="298355"/>
                    <a:pt x="408978" y="294494"/>
                    <a:pt x="405880" y="290643"/>
                  </a:cubicBezTo>
                  <a:cubicBezTo>
                    <a:pt x="402782" y="286792"/>
                    <a:pt x="400023" y="283495"/>
                    <a:pt x="397602" y="280750"/>
                  </a:cubicBezTo>
                  <a:close/>
                  <a:moveTo>
                    <a:pt x="486099" y="276587"/>
                  </a:moveTo>
                  <a:lnTo>
                    <a:pt x="491709" y="280207"/>
                  </a:lnTo>
                  <a:cubicBezTo>
                    <a:pt x="488195" y="285440"/>
                    <a:pt x="483867" y="291397"/>
                    <a:pt x="478724" y="298078"/>
                  </a:cubicBezTo>
                  <a:cubicBezTo>
                    <a:pt x="473581" y="304759"/>
                    <a:pt x="468619" y="310626"/>
                    <a:pt x="463839" y="315678"/>
                  </a:cubicBezTo>
                  <a:lnTo>
                    <a:pt x="509444" y="315678"/>
                  </a:lnTo>
                  <a:lnTo>
                    <a:pt x="509444" y="322012"/>
                  </a:lnTo>
                  <a:lnTo>
                    <a:pt x="447551" y="322012"/>
                  </a:lnTo>
                  <a:lnTo>
                    <a:pt x="447370" y="359474"/>
                  </a:lnTo>
                  <a:cubicBezTo>
                    <a:pt x="447400" y="360590"/>
                    <a:pt x="447340" y="361434"/>
                    <a:pt x="447189" y="362008"/>
                  </a:cubicBezTo>
                  <a:lnTo>
                    <a:pt x="519217" y="362008"/>
                  </a:lnTo>
                  <a:lnTo>
                    <a:pt x="519217" y="368342"/>
                  </a:lnTo>
                  <a:lnTo>
                    <a:pt x="448094" y="368342"/>
                  </a:lnTo>
                  <a:cubicBezTo>
                    <a:pt x="452400" y="383909"/>
                    <a:pt x="460935" y="397068"/>
                    <a:pt x="473702" y="407817"/>
                  </a:cubicBezTo>
                  <a:cubicBezTo>
                    <a:pt x="486468" y="418566"/>
                    <a:pt x="503148" y="426883"/>
                    <a:pt x="523741" y="432769"/>
                  </a:cubicBezTo>
                  <a:lnTo>
                    <a:pt x="521208" y="439103"/>
                  </a:lnTo>
                  <a:cubicBezTo>
                    <a:pt x="501500" y="433236"/>
                    <a:pt x="485130" y="425107"/>
                    <a:pt x="472096" y="414716"/>
                  </a:cubicBezTo>
                  <a:cubicBezTo>
                    <a:pt x="459062" y="404326"/>
                    <a:pt x="449794" y="391582"/>
                    <a:pt x="444293" y="376486"/>
                  </a:cubicBezTo>
                  <a:cubicBezTo>
                    <a:pt x="440862" y="387370"/>
                    <a:pt x="433201" y="398312"/>
                    <a:pt x="421309" y="409310"/>
                  </a:cubicBezTo>
                  <a:cubicBezTo>
                    <a:pt x="409418" y="420308"/>
                    <a:pt x="392165" y="430661"/>
                    <a:pt x="369551" y="440370"/>
                  </a:cubicBezTo>
                  <a:lnTo>
                    <a:pt x="366474" y="434217"/>
                  </a:lnTo>
                  <a:cubicBezTo>
                    <a:pt x="383483" y="427059"/>
                    <a:pt x="397141" y="419717"/>
                    <a:pt x="407448" y="412191"/>
                  </a:cubicBezTo>
                  <a:cubicBezTo>
                    <a:pt x="417755" y="404665"/>
                    <a:pt x="425447" y="397189"/>
                    <a:pt x="430526" y="389764"/>
                  </a:cubicBezTo>
                  <a:cubicBezTo>
                    <a:pt x="435604" y="382338"/>
                    <a:pt x="438806" y="375197"/>
                    <a:pt x="440131" y="368342"/>
                  </a:cubicBezTo>
                  <a:lnTo>
                    <a:pt x="369913" y="368342"/>
                  </a:lnTo>
                  <a:lnTo>
                    <a:pt x="369913" y="362008"/>
                  </a:lnTo>
                  <a:lnTo>
                    <a:pt x="440855" y="362008"/>
                  </a:lnTo>
                  <a:cubicBezTo>
                    <a:pt x="441006" y="361465"/>
                    <a:pt x="441066" y="360741"/>
                    <a:pt x="441036" y="359836"/>
                  </a:cubicBezTo>
                  <a:lnTo>
                    <a:pt x="441217" y="322012"/>
                  </a:lnTo>
                  <a:lnTo>
                    <a:pt x="379142" y="322012"/>
                  </a:lnTo>
                  <a:lnTo>
                    <a:pt x="379142" y="315678"/>
                  </a:lnTo>
                  <a:lnTo>
                    <a:pt x="455695" y="315678"/>
                  </a:lnTo>
                  <a:cubicBezTo>
                    <a:pt x="459023" y="312136"/>
                    <a:pt x="462602" y="307980"/>
                    <a:pt x="466433" y="303211"/>
                  </a:cubicBezTo>
                  <a:cubicBezTo>
                    <a:pt x="470263" y="298442"/>
                    <a:pt x="473923" y="293683"/>
                    <a:pt x="477412" y="288934"/>
                  </a:cubicBezTo>
                  <a:cubicBezTo>
                    <a:pt x="480901" y="284185"/>
                    <a:pt x="483796" y="280069"/>
                    <a:pt x="486099" y="276587"/>
                  </a:cubicBezTo>
                  <a:close/>
                  <a:moveTo>
                    <a:pt x="98993" y="276587"/>
                  </a:moveTo>
                  <a:lnTo>
                    <a:pt x="104603" y="276949"/>
                  </a:lnTo>
                  <a:lnTo>
                    <a:pt x="104603" y="294504"/>
                  </a:lnTo>
                  <a:lnTo>
                    <a:pt x="143151" y="294504"/>
                  </a:lnTo>
                  <a:lnTo>
                    <a:pt x="143151" y="319659"/>
                  </a:lnTo>
                  <a:lnTo>
                    <a:pt x="161429" y="319659"/>
                  </a:lnTo>
                  <a:lnTo>
                    <a:pt x="161429" y="324908"/>
                  </a:lnTo>
                  <a:lnTo>
                    <a:pt x="143151" y="324908"/>
                  </a:lnTo>
                  <a:lnTo>
                    <a:pt x="143151" y="350063"/>
                  </a:lnTo>
                  <a:lnTo>
                    <a:pt x="104603" y="350063"/>
                  </a:lnTo>
                  <a:lnTo>
                    <a:pt x="104603" y="369608"/>
                  </a:lnTo>
                  <a:lnTo>
                    <a:pt x="149123" y="369608"/>
                  </a:lnTo>
                  <a:lnTo>
                    <a:pt x="149123" y="374857"/>
                  </a:lnTo>
                  <a:lnTo>
                    <a:pt x="104603" y="374857"/>
                  </a:lnTo>
                  <a:lnTo>
                    <a:pt x="104603" y="394040"/>
                  </a:lnTo>
                  <a:lnTo>
                    <a:pt x="156181" y="394040"/>
                  </a:lnTo>
                  <a:lnTo>
                    <a:pt x="156181" y="399288"/>
                  </a:lnTo>
                  <a:lnTo>
                    <a:pt x="104603" y="399288"/>
                  </a:lnTo>
                  <a:lnTo>
                    <a:pt x="104603" y="421005"/>
                  </a:lnTo>
                  <a:lnTo>
                    <a:pt x="98993" y="421005"/>
                  </a:lnTo>
                  <a:lnTo>
                    <a:pt x="98993" y="399288"/>
                  </a:lnTo>
                  <a:lnTo>
                    <a:pt x="51397" y="399288"/>
                  </a:lnTo>
                  <a:lnTo>
                    <a:pt x="51397" y="394040"/>
                  </a:lnTo>
                  <a:lnTo>
                    <a:pt x="98993" y="394040"/>
                  </a:lnTo>
                  <a:lnTo>
                    <a:pt x="98993" y="374857"/>
                  </a:lnTo>
                  <a:lnTo>
                    <a:pt x="61169" y="374857"/>
                  </a:lnTo>
                  <a:lnTo>
                    <a:pt x="61169" y="369608"/>
                  </a:lnTo>
                  <a:lnTo>
                    <a:pt x="98993" y="369608"/>
                  </a:lnTo>
                  <a:lnTo>
                    <a:pt x="98993" y="350063"/>
                  </a:lnTo>
                  <a:lnTo>
                    <a:pt x="62074" y="350063"/>
                  </a:lnTo>
                  <a:lnTo>
                    <a:pt x="62074" y="344815"/>
                  </a:lnTo>
                  <a:lnTo>
                    <a:pt x="98993" y="344815"/>
                  </a:lnTo>
                  <a:lnTo>
                    <a:pt x="98993" y="324908"/>
                  </a:lnTo>
                  <a:lnTo>
                    <a:pt x="54473" y="324908"/>
                  </a:lnTo>
                  <a:lnTo>
                    <a:pt x="54473" y="319659"/>
                  </a:lnTo>
                  <a:lnTo>
                    <a:pt x="98993" y="319659"/>
                  </a:lnTo>
                  <a:lnTo>
                    <a:pt x="98993" y="299752"/>
                  </a:lnTo>
                  <a:lnTo>
                    <a:pt x="62074" y="299752"/>
                  </a:lnTo>
                  <a:lnTo>
                    <a:pt x="62074" y="294504"/>
                  </a:lnTo>
                  <a:lnTo>
                    <a:pt x="98993" y="294504"/>
                  </a:lnTo>
                  <a:close/>
                  <a:moveTo>
                    <a:pt x="2898667" y="276225"/>
                  </a:moveTo>
                  <a:lnTo>
                    <a:pt x="2904458" y="277854"/>
                  </a:lnTo>
                  <a:cubicBezTo>
                    <a:pt x="2901773" y="283977"/>
                    <a:pt x="2898998" y="289648"/>
                    <a:pt x="2896133" y="294866"/>
                  </a:cubicBezTo>
                  <a:lnTo>
                    <a:pt x="2972504" y="294866"/>
                  </a:lnTo>
                  <a:lnTo>
                    <a:pt x="2972504" y="300476"/>
                  </a:lnTo>
                  <a:cubicBezTo>
                    <a:pt x="2969960" y="303771"/>
                    <a:pt x="2967177" y="307406"/>
                    <a:pt x="2964157" y="311380"/>
                  </a:cubicBezTo>
                  <a:cubicBezTo>
                    <a:pt x="2961137" y="315354"/>
                    <a:pt x="2958490" y="318898"/>
                    <a:pt x="2956217" y="322012"/>
                  </a:cubicBezTo>
                  <a:lnTo>
                    <a:pt x="2951330" y="319297"/>
                  </a:lnTo>
                  <a:cubicBezTo>
                    <a:pt x="2953397" y="316409"/>
                    <a:pt x="2955734" y="313272"/>
                    <a:pt x="2958343" y="309887"/>
                  </a:cubicBezTo>
                  <a:cubicBezTo>
                    <a:pt x="2960952" y="306501"/>
                    <a:pt x="2963380" y="303364"/>
                    <a:pt x="2965628" y="300476"/>
                  </a:cubicBezTo>
                  <a:lnTo>
                    <a:pt x="2892694" y="300476"/>
                  </a:lnTo>
                  <a:cubicBezTo>
                    <a:pt x="2887778" y="308258"/>
                    <a:pt x="2881866" y="315859"/>
                    <a:pt x="2874959" y="323279"/>
                  </a:cubicBezTo>
                  <a:lnTo>
                    <a:pt x="2870434" y="319478"/>
                  </a:lnTo>
                  <a:cubicBezTo>
                    <a:pt x="2876554" y="312982"/>
                    <a:pt x="2881915" y="306158"/>
                    <a:pt x="2886519" y="299006"/>
                  </a:cubicBezTo>
                  <a:cubicBezTo>
                    <a:pt x="2891122" y="291853"/>
                    <a:pt x="2895172" y="284260"/>
                    <a:pt x="2898667" y="276225"/>
                  </a:cubicBezTo>
                  <a:close/>
                  <a:moveTo>
                    <a:pt x="1657750" y="131750"/>
                  </a:moveTo>
                  <a:lnTo>
                    <a:pt x="1657931" y="134646"/>
                  </a:lnTo>
                  <a:lnTo>
                    <a:pt x="1658293" y="137722"/>
                  </a:lnTo>
                  <a:cubicBezTo>
                    <a:pt x="1653667" y="138720"/>
                    <a:pt x="1648059" y="139862"/>
                    <a:pt x="1641469" y="141147"/>
                  </a:cubicBezTo>
                  <a:cubicBezTo>
                    <a:pt x="1634879" y="142433"/>
                    <a:pt x="1628279" y="143669"/>
                    <a:pt x="1621669" y="144854"/>
                  </a:cubicBezTo>
                  <a:cubicBezTo>
                    <a:pt x="1615059" y="146039"/>
                    <a:pt x="1609410" y="146980"/>
                    <a:pt x="1604724" y="147676"/>
                  </a:cubicBezTo>
                  <a:lnTo>
                    <a:pt x="1604000" y="141885"/>
                  </a:lnTo>
                  <a:cubicBezTo>
                    <a:pt x="1608803" y="141197"/>
                    <a:pt x="1614520" y="140281"/>
                    <a:pt x="1621153" y="139137"/>
                  </a:cubicBezTo>
                  <a:cubicBezTo>
                    <a:pt x="1627785" y="137993"/>
                    <a:pt x="1634387" y="136768"/>
                    <a:pt x="1640959" y="135464"/>
                  </a:cubicBezTo>
                  <a:cubicBezTo>
                    <a:pt x="1647531" y="134159"/>
                    <a:pt x="1653128" y="132921"/>
                    <a:pt x="1657750" y="131750"/>
                  </a:cubicBezTo>
                  <a:close/>
                  <a:moveTo>
                    <a:pt x="2400128" y="127950"/>
                  </a:moveTo>
                  <a:cubicBezTo>
                    <a:pt x="2405217" y="130328"/>
                    <a:pt x="2411488" y="133273"/>
                    <a:pt x="2418943" y="136784"/>
                  </a:cubicBezTo>
                  <a:cubicBezTo>
                    <a:pt x="2426398" y="140295"/>
                    <a:pt x="2433822" y="143856"/>
                    <a:pt x="2441216" y="147468"/>
                  </a:cubicBezTo>
                  <a:cubicBezTo>
                    <a:pt x="2448611" y="151080"/>
                    <a:pt x="2454761" y="154226"/>
                    <a:pt x="2459669" y="156906"/>
                  </a:cubicBezTo>
                  <a:lnTo>
                    <a:pt x="2456773" y="162335"/>
                  </a:lnTo>
                  <a:cubicBezTo>
                    <a:pt x="2451868" y="159655"/>
                    <a:pt x="2445733" y="156509"/>
                    <a:pt x="2438368" y="152897"/>
                  </a:cubicBezTo>
                  <a:cubicBezTo>
                    <a:pt x="2431002" y="149286"/>
                    <a:pt x="2423607" y="145724"/>
                    <a:pt x="2416181" y="142213"/>
                  </a:cubicBezTo>
                  <a:cubicBezTo>
                    <a:pt x="2408756" y="138702"/>
                    <a:pt x="2402500" y="135757"/>
                    <a:pt x="2397414" y="133379"/>
                  </a:cubicBezTo>
                  <a:close/>
                  <a:moveTo>
                    <a:pt x="1289761" y="127407"/>
                  </a:moveTo>
                  <a:lnTo>
                    <a:pt x="1297905" y="127407"/>
                  </a:lnTo>
                  <a:cubicBezTo>
                    <a:pt x="1297663" y="135524"/>
                    <a:pt x="1295658" y="143449"/>
                    <a:pt x="1291887" y="151182"/>
                  </a:cubicBezTo>
                  <a:cubicBezTo>
                    <a:pt x="1288117" y="158915"/>
                    <a:pt x="1284030" y="165528"/>
                    <a:pt x="1279626" y="171022"/>
                  </a:cubicBezTo>
                  <a:lnTo>
                    <a:pt x="1272568" y="171022"/>
                  </a:lnTo>
                  <a:cubicBezTo>
                    <a:pt x="1277956" y="163289"/>
                    <a:pt x="1282156" y="155726"/>
                    <a:pt x="1285169" y="148332"/>
                  </a:cubicBezTo>
                  <a:cubicBezTo>
                    <a:pt x="1288181" y="140938"/>
                    <a:pt x="1289712" y="133963"/>
                    <a:pt x="1289761" y="127407"/>
                  </a:cubicBezTo>
                  <a:close/>
                  <a:moveTo>
                    <a:pt x="1703717" y="118901"/>
                  </a:moveTo>
                  <a:lnTo>
                    <a:pt x="1703717" y="146228"/>
                  </a:lnTo>
                  <a:lnTo>
                    <a:pt x="1745523" y="146228"/>
                  </a:lnTo>
                  <a:lnTo>
                    <a:pt x="1745523" y="118901"/>
                  </a:lnTo>
                  <a:close/>
                  <a:moveTo>
                    <a:pt x="2564453" y="102975"/>
                  </a:moveTo>
                  <a:lnTo>
                    <a:pt x="2564453" y="117272"/>
                  </a:lnTo>
                  <a:lnTo>
                    <a:pt x="2612593" y="117272"/>
                  </a:lnTo>
                  <a:lnTo>
                    <a:pt x="2612593" y="102975"/>
                  </a:lnTo>
                  <a:close/>
                  <a:moveTo>
                    <a:pt x="2510523" y="102975"/>
                  </a:moveTo>
                  <a:lnTo>
                    <a:pt x="2510523" y="117272"/>
                  </a:lnTo>
                  <a:lnTo>
                    <a:pt x="2558662" y="117272"/>
                  </a:lnTo>
                  <a:lnTo>
                    <a:pt x="2558662" y="102975"/>
                  </a:lnTo>
                  <a:close/>
                  <a:moveTo>
                    <a:pt x="987218" y="96098"/>
                  </a:moveTo>
                  <a:lnTo>
                    <a:pt x="993190" y="96460"/>
                  </a:lnTo>
                  <a:lnTo>
                    <a:pt x="993190" y="112929"/>
                  </a:lnTo>
                  <a:lnTo>
                    <a:pt x="1064314" y="112929"/>
                  </a:lnTo>
                  <a:lnTo>
                    <a:pt x="1064314" y="118358"/>
                  </a:lnTo>
                  <a:lnTo>
                    <a:pt x="995905" y="118358"/>
                  </a:lnTo>
                  <a:cubicBezTo>
                    <a:pt x="1004652" y="125484"/>
                    <a:pt x="1015028" y="131773"/>
                    <a:pt x="1027033" y="137225"/>
                  </a:cubicBezTo>
                  <a:cubicBezTo>
                    <a:pt x="1039038" y="142677"/>
                    <a:pt x="1053938" y="147970"/>
                    <a:pt x="1071734" y="153105"/>
                  </a:cubicBezTo>
                  <a:lnTo>
                    <a:pt x="1069743" y="159077"/>
                  </a:lnTo>
                  <a:cubicBezTo>
                    <a:pt x="1051985" y="153448"/>
                    <a:pt x="1037100" y="147921"/>
                    <a:pt x="1025087" y="142496"/>
                  </a:cubicBezTo>
                  <a:cubicBezTo>
                    <a:pt x="1013075" y="137070"/>
                    <a:pt x="1002443" y="130774"/>
                    <a:pt x="993190" y="123606"/>
                  </a:cubicBezTo>
                  <a:lnTo>
                    <a:pt x="993190" y="165050"/>
                  </a:lnTo>
                  <a:lnTo>
                    <a:pt x="987218" y="165050"/>
                  </a:lnTo>
                  <a:lnTo>
                    <a:pt x="987218" y="123787"/>
                  </a:lnTo>
                  <a:cubicBezTo>
                    <a:pt x="978034" y="130875"/>
                    <a:pt x="967402" y="137149"/>
                    <a:pt x="955322" y="142609"/>
                  </a:cubicBezTo>
                  <a:cubicBezTo>
                    <a:pt x="943241" y="148068"/>
                    <a:pt x="928356" y="153618"/>
                    <a:pt x="910666" y="159258"/>
                  </a:cubicBezTo>
                  <a:lnTo>
                    <a:pt x="908675" y="152924"/>
                  </a:lnTo>
                  <a:cubicBezTo>
                    <a:pt x="926867" y="147717"/>
                    <a:pt x="941926" y="142431"/>
                    <a:pt x="953851" y="137066"/>
                  </a:cubicBezTo>
                  <a:cubicBezTo>
                    <a:pt x="965777" y="131701"/>
                    <a:pt x="976175" y="125465"/>
                    <a:pt x="985047" y="118358"/>
                  </a:cubicBezTo>
                  <a:lnTo>
                    <a:pt x="915914" y="118358"/>
                  </a:lnTo>
                  <a:lnTo>
                    <a:pt x="915914" y="112929"/>
                  </a:lnTo>
                  <a:lnTo>
                    <a:pt x="987218" y="112929"/>
                  </a:lnTo>
                  <a:close/>
                  <a:moveTo>
                    <a:pt x="1546384" y="94107"/>
                  </a:moveTo>
                  <a:cubicBezTo>
                    <a:pt x="1549072" y="96671"/>
                    <a:pt x="1552623" y="100170"/>
                    <a:pt x="1557034" y="104604"/>
                  </a:cubicBezTo>
                  <a:cubicBezTo>
                    <a:pt x="1561446" y="109038"/>
                    <a:pt x="1565787" y="113502"/>
                    <a:pt x="1570058" y="117996"/>
                  </a:cubicBezTo>
                  <a:cubicBezTo>
                    <a:pt x="1574328" y="122490"/>
                    <a:pt x="1577597" y="126110"/>
                    <a:pt x="1579864" y="128855"/>
                  </a:cubicBezTo>
                  <a:lnTo>
                    <a:pt x="1575521" y="133198"/>
                  </a:lnTo>
                  <a:cubicBezTo>
                    <a:pt x="1573428" y="130451"/>
                    <a:pt x="1570253" y="126816"/>
                    <a:pt x="1565996" y="122293"/>
                  </a:cubicBezTo>
                  <a:cubicBezTo>
                    <a:pt x="1561739" y="117769"/>
                    <a:pt x="1557370" y="113276"/>
                    <a:pt x="1552892" y="108813"/>
                  </a:cubicBezTo>
                  <a:cubicBezTo>
                    <a:pt x="1548413" y="104350"/>
                    <a:pt x="1544796" y="100836"/>
                    <a:pt x="1542040" y="98270"/>
                  </a:cubicBezTo>
                  <a:close/>
                  <a:moveTo>
                    <a:pt x="2223973" y="93926"/>
                  </a:moveTo>
                  <a:lnTo>
                    <a:pt x="2223973" y="141161"/>
                  </a:lnTo>
                  <a:lnTo>
                    <a:pt x="2269397" y="141161"/>
                  </a:lnTo>
                  <a:lnTo>
                    <a:pt x="2269397" y="93926"/>
                  </a:lnTo>
                  <a:close/>
                  <a:moveTo>
                    <a:pt x="2144706" y="93926"/>
                  </a:moveTo>
                  <a:lnTo>
                    <a:pt x="2144706" y="141161"/>
                  </a:lnTo>
                  <a:lnTo>
                    <a:pt x="2189588" y="141161"/>
                  </a:lnTo>
                  <a:lnTo>
                    <a:pt x="2189588" y="93926"/>
                  </a:lnTo>
                  <a:close/>
                  <a:moveTo>
                    <a:pt x="2392527" y="89402"/>
                  </a:moveTo>
                  <a:lnTo>
                    <a:pt x="2398499" y="89764"/>
                  </a:lnTo>
                  <a:lnTo>
                    <a:pt x="2398319" y="103880"/>
                  </a:lnTo>
                  <a:cubicBezTo>
                    <a:pt x="2398141" y="114365"/>
                    <a:pt x="2396002" y="123095"/>
                    <a:pt x="2391904" y="130068"/>
                  </a:cubicBezTo>
                  <a:cubicBezTo>
                    <a:pt x="2387805" y="137041"/>
                    <a:pt x="2381002" y="143049"/>
                    <a:pt x="2371494" y="148092"/>
                  </a:cubicBezTo>
                  <a:cubicBezTo>
                    <a:pt x="2361986" y="153134"/>
                    <a:pt x="2349029" y="158003"/>
                    <a:pt x="2332625" y="162697"/>
                  </a:cubicBezTo>
                  <a:lnTo>
                    <a:pt x="2330634" y="157087"/>
                  </a:lnTo>
                  <a:cubicBezTo>
                    <a:pt x="2347559" y="152365"/>
                    <a:pt x="2360440" y="147592"/>
                    <a:pt x="2369275" y="142770"/>
                  </a:cubicBezTo>
                  <a:cubicBezTo>
                    <a:pt x="2378110" y="137947"/>
                    <a:pt x="2384141" y="132451"/>
                    <a:pt x="2387366" y="126281"/>
                  </a:cubicBezTo>
                  <a:cubicBezTo>
                    <a:pt x="2390591" y="120111"/>
                    <a:pt x="2392251" y="112644"/>
                    <a:pt x="2392346" y="103880"/>
                  </a:cubicBezTo>
                  <a:close/>
                  <a:moveTo>
                    <a:pt x="2218001" y="87954"/>
                  </a:moveTo>
                  <a:lnTo>
                    <a:pt x="2275008" y="87954"/>
                  </a:lnTo>
                  <a:lnTo>
                    <a:pt x="2275008" y="158173"/>
                  </a:lnTo>
                  <a:lnTo>
                    <a:pt x="2269397" y="158173"/>
                  </a:lnTo>
                  <a:lnTo>
                    <a:pt x="2269397" y="146771"/>
                  </a:lnTo>
                  <a:lnTo>
                    <a:pt x="2223973" y="146771"/>
                  </a:lnTo>
                  <a:lnTo>
                    <a:pt x="2223973" y="158173"/>
                  </a:lnTo>
                  <a:lnTo>
                    <a:pt x="2218001" y="158173"/>
                  </a:lnTo>
                  <a:close/>
                  <a:moveTo>
                    <a:pt x="2138734" y="87954"/>
                  </a:moveTo>
                  <a:lnTo>
                    <a:pt x="2195379" y="87954"/>
                  </a:lnTo>
                  <a:lnTo>
                    <a:pt x="2195379" y="158173"/>
                  </a:lnTo>
                  <a:lnTo>
                    <a:pt x="2189588" y="158173"/>
                  </a:lnTo>
                  <a:lnTo>
                    <a:pt x="2189588" y="146771"/>
                  </a:lnTo>
                  <a:lnTo>
                    <a:pt x="2144706" y="146771"/>
                  </a:lnTo>
                  <a:lnTo>
                    <a:pt x="2144706" y="158173"/>
                  </a:lnTo>
                  <a:lnTo>
                    <a:pt x="2138734" y="158173"/>
                  </a:lnTo>
                  <a:close/>
                  <a:moveTo>
                    <a:pt x="1703717" y="86868"/>
                  </a:moveTo>
                  <a:lnTo>
                    <a:pt x="1703717" y="113291"/>
                  </a:lnTo>
                  <a:lnTo>
                    <a:pt x="1745523" y="113291"/>
                  </a:lnTo>
                  <a:lnTo>
                    <a:pt x="1745523" y="86868"/>
                  </a:lnTo>
                  <a:close/>
                  <a:moveTo>
                    <a:pt x="2564453" y="84154"/>
                  </a:moveTo>
                  <a:lnTo>
                    <a:pt x="2564453" y="98270"/>
                  </a:lnTo>
                  <a:lnTo>
                    <a:pt x="2612593" y="98270"/>
                  </a:lnTo>
                  <a:lnTo>
                    <a:pt x="2612593" y="84154"/>
                  </a:lnTo>
                  <a:close/>
                  <a:moveTo>
                    <a:pt x="2510523" y="84154"/>
                  </a:moveTo>
                  <a:lnTo>
                    <a:pt x="2510523" y="98270"/>
                  </a:lnTo>
                  <a:lnTo>
                    <a:pt x="2558662" y="98270"/>
                  </a:lnTo>
                  <a:lnTo>
                    <a:pt x="2558662" y="84154"/>
                  </a:lnTo>
                  <a:close/>
                  <a:moveTo>
                    <a:pt x="218979" y="81801"/>
                  </a:moveTo>
                  <a:lnTo>
                    <a:pt x="224952" y="83792"/>
                  </a:lnTo>
                  <a:cubicBezTo>
                    <a:pt x="222951" y="90546"/>
                    <a:pt x="220337" y="98352"/>
                    <a:pt x="217109" y="107211"/>
                  </a:cubicBezTo>
                  <a:cubicBezTo>
                    <a:pt x="213882" y="116070"/>
                    <a:pt x="210464" y="124909"/>
                    <a:pt x="206854" y="133727"/>
                  </a:cubicBezTo>
                  <a:cubicBezTo>
                    <a:pt x="203245" y="142546"/>
                    <a:pt x="199867" y="150272"/>
                    <a:pt x="196720" y="156906"/>
                  </a:cubicBezTo>
                  <a:lnTo>
                    <a:pt x="190566" y="154372"/>
                  </a:lnTo>
                  <a:cubicBezTo>
                    <a:pt x="193716" y="147859"/>
                    <a:pt x="197109" y="140234"/>
                    <a:pt x="200748" y="131495"/>
                  </a:cubicBezTo>
                  <a:cubicBezTo>
                    <a:pt x="204386" y="122757"/>
                    <a:pt x="207834" y="113979"/>
                    <a:pt x="211090" y="105160"/>
                  </a:cubicBezTo>
                  <a:cubicBezTo>
                    <a:pt x="214347" y="96342"/>
                    <a:pt x="216976" y="88555"/>
                    <a:pt x="218979" y="81801"/>
                  </a:cubicBezTo>
                  <a:close/>
                  <a:moveTo>
                    <a:pt x="2504370" y="79448"/>
                  </a:moveTo>
                  <a:lnTo>
                    <a:pt x="2618565" y="79448"/>
                  </a:lnTo>
                  <a:lnTo>
                    <a:pt x="2618565" y="121978"/>
                  </a:lnTo>
                  <a:lnTo>
                    <a:pt x="2564453" y="121978"/>
                  </a:lnTo>
                  <a:lnTo>
                    <a:pt x="2564453" y="135370"/>
                  </a:lnTo>
                  <a:lnTo>
                    <a:pt x="2625080" y="135370"/>
                  </a:lnTo>
                  <a:lnTo>
                    <a:pt x="2625080" y="140256"/>
                  </a:lnTo>
                  <a:lnTo>
                    <a:pt x="2564453" y="140256"/>
                  </a:lnTo>
                  <a:lnTo>
                    <a:pt x="2564453" y="153648"/>
                  </a:lnTo>
                  <a:lnTo>
                    <a:pt x="2637930" y="153648"/>
                  </a:lnTo>
                  <a:lnTo>
                    <a:pt x="2637930" y="158534"/>
                  </a:lnTo>
                  <a:lnTo>
                    <a:pt x="2485187" y="158534"/>
                  </a:lnTo>
                  <a:lnTo>
                    <a:pt x="2485187" y="153648"/>
                  </a:lnTo>
                  <a:lnTo>
                    <a:pt x="2558662" y="153648"/>
                  </a:lnTo>
                  <a:lnTo>
                    <a:pt x="2558662" y="140256"/>
                  </a:lnTo>
                  <a:lnTo>
                    <a:pt x="2497855" y="140256"/>
                  </a:lnTo>
                  <a:lnTo>
                    <a:pt x="2497855" y="135370"/>
                  </a:lnTo>
                  <a:lnTo>
                    <a:pt x="2558662" y="135370"/>
                  </a:lnTo>
                  <a:lnTo>
                    <a:pt x="2558662" y="121978"/>
                  </a:lnTo>
                  <a:lnTo>
                    <a:pt x="2504370" y="121978"/>
                  </a:lnTo>
                  <a:close/>
                  <a:moveTo>
                    <a:pt x="453342" y="73295"/>
                  </a:moveTo>
                  <a:cubicBezTo>
                    <a:pt x="455704" y="75674"/>
                    <a:pt x="458742" y="78960"/>
                    <a:pt x="462458" y="83155"/>
                  </a:cubicBezTo>
                  <a:cubicBezTo>
                    <a:pt x="466173" y="87350"/>
                    <a:pt x="469789" y="91575"/>
                    <a:pt x="473303" y="95830"/>
                  </a:cubicBezTo>
                  <a:cubicBezTo>
                    <a:pt x="476817" y="100085"/>
                    <a:pt x="479454" y="103492"/>
                    <a:pt x="481212" y="106052"/>
                  </a:cubicBezTo>
                  <a:lnTo>
                    <a:pt x="476507" y="110395"/>
                  </a:lnTo>
                  <a:cubicBezTo>
                    <a:pt x="474925" y="107886"/>
                    <a:pt x="472398" y="104479"/>
                    <a:pt x="468926" y="100173"/>
                  </a:cubicBezTo>
                  <a:cubicBezTo>
                    <a:pt x="465454" y="95868"/>
                    <a:pt x="461841" y="91603"/>
                    <a:pt x="458088" y="87378"/>
                  </a:cubicBezTo>
                  <a:cubicBezTo>
                    <a:pt x="454334" y="83153"/>
                    <a:pt x="451244" y="79906"/>
                    <a:pt x="448818" y="77639"/>
                  </a:cubicBezTo>
                  <a:close/>
                  <a:moveTo>
                    <a:pt x="2481024" y="61713"/>
                  </a:moveTo>
                  <a:lnTo>
                    <a:pt x="2641911" y="61713"/>
                  </a:lnTo>
                  <a:lnTo>
                    <a:pt x="2641911" y="66599"/>
                  </a:lnTo>
                  <a:lnTo>
                    <a:pt x="2481024" y="66599"/>
                  </a:lnTo>
                  <a:close/>
                  <a:moveTo>
                    <a:pt x="963330" y="57912"/>
                  </a:moveTo>
                  <a:cubicBezTo>
                    <a:pt x="961780" y="60095"/>
                    <a:pt x="960219" y="62199"/>
                    <a:pt x="958647" y="64224"/>
                  </a:cubicBezTo>
                  <a:cubicBezTo>
                    <a:pt x="957075" y="66249"/>
                    <a:pt x="955559" y="68126"/>
                    <a:pt x="954100" y="69857"/>
                  </a:cubicBezTo>
                  <a:cubicBezTo>
                    <a:pt x="960038" y="71214"/>
                    <a:pt x="966666" y="72752"/>
                    <a:pt x="973984" y="74472"/>
                  </a:cubicBezTo>
                  <a:cubicBezTo>
                    <a:pt x="981303" y="76191"/>
                    <a:pt x="988972" y="78091"/>
                    <a:pt x="996991" y="80172"/>
                  </a:cubicBezTo>
                  <a:cubicBezTo>
                    <a:pt x="1003683" y="77209"/>
                    <a:pt x="1009211" y="73906"/>
                    <a:pt x="1013573" y="70264"/>
                  </a:cubicBezTo>
                  <a:cubicBezTo>
                    <a:pt x="1017935" y="66622"/>
                    <a:pt x="1021698" y="62505"/>
                    <a:pt x="1024861" y="57912"/>
                  </a:cubicBezTo>
                  <a:close/>
                  <a:moveTo>
                    <a:pt x="1690325" y="52483"/>
                  </a:moveTo>
                  <a:lnTo>
                    <a:pt x="1763982" y="52483"/>
                  </a:lnTo>
                  <a:lnTo>
                    <a:pt x="1763982" y="58093"/>
                  </a:lnTo>
                  <a:lnTo>
                    <a:pt x="1728149" y="58093"/>
                  </a:lnTo>
                  <a:cubicBezTo>
                    <a:pt x="1727504" y="61705"/>
                    <a:pt x="1726803" y="65566"/>
                    <a:pt x="1726045" y="69676"/>
                  </a:cubicBezTo>
                  <a:cubicBezTo>
                    <a:pt x="1725287" y="73785"/>
                    <a:pt x="1724541" y="77646"/>
                    <a:pt x="1723806" y="81258"/>
                  </a:cubicBezTo>
                  <a:lnTo>
                    <a:pt x="1751314" y="81258"/>
                  </a:lnTo>
                  <a:lnTo>
                    <a:pt x="1751314" y="162878"/>
                  </a:lnTo>
                  <a:lnTo>
                    <a:pt x="1745523" y="162878"/>
                  </a:lnTo>
                  <a:lnTo>
                    <a:pt x="1745523" y="151657"/>
                  </a:lnTo>
                  <a:lnTo>
                    <a:pt x="1703717" y="151657"/>
                  </a:lnTo>
                  <a:lnTo>
                    <a:pt x="1703717" y="163240"/>
                  </a:lnTo>
                  <a:lnTo>
                    <a:pt x="1697926" y="163240"/>
                  </a:lnTo>
                  <a:lnTo>
                    <a:pt x="1697926" y="81258"/>
                  </a:lnTo>
                  <a:lnTo>
                    <a:pt x="1718014" y="81258"/>
                  </a:lnTo>
                  <a:cubicBezTo>
                    <a:pt x="1718829" y="77646"/>
                    <a:pt x="1719598" y="73785"/>
                    <a:pt x="1720322" y="69676"/>
                  </a:cubicBezTo>
                  <a:cubicBezTo>
                    <a:pt x="1721046" y="65566"/>
                    <a:pt x="1721724" y="61705"/>
                    <a:pt x="1722358" y="58093"/>
                  </a:cubicBezTo>
                  <a:lnTo>
                    <a:pt x="1690325" y="58093"/>
                  </a:lnTo>
                  <a:close/>
                  <a:moveTo>
                    <a:pt x="279425" y="51216"/>
                  </a:moveTo>
                  <a:lnTo>
                    <a:pt x="285578" y="51578"/>
                  </a:lnTo>
                  <a:lnTo>
                    <a:pt x="285216" y="68047"/>
                  </a:lnTo>
                  <a:lnTo>
                    <a:pt x="285216" y="68771"/>
                  </a:lnTo>
                  <a:cubicBezTo>
                    <a:pt x="286668" y="87811"/>
                    <a:pt x="292587" y="104521"/>
                    <a:pt x="302975" y="118901"/>
                  </a:cubicBezTo>
                  <a:cubicBezTo>
                    <a:pt x="313362" y="133281"/>
                    <a:pt x="328194" y="146190"/>
                    <a:pt x="347472" y="157630"/>
                  </a:cubicBezTo>
                  <a:lnTo>
                    <a:pt x="344033" y="163421"/>
                  </a:lnTo>
                  <a:cubicBezTo>
                    <a:pt x="327387" y="153380"/>
                    <a:pt x="313988" y="142333"/>
                    <a:pt x="303834" y="130280"/>
                  </a:cubicBezTo>
                  <a:cubicBezTo>
                    <a:pt x="293681" y="118226"/>
                    <a:pt x="286751" y="104600"/>
                    <a:pt x="283045" y="89402"/>
                  </a:cubicBezTo>
                  <a:cubicBezTo>
                    <a:pt x="280077" y="104849"/>
                    <a:pt x="273570" y="118656"/>
                    <a:pt x="263522" y="130823"/>
                  </a:cubicBezTo>
                  <a:cubicBezTo>
                    <a:pt x="253474" y="142989"/>
                    <a:pt x="239230" y="154217"/>
                    <a:pt x="220789" y="164507"/>
                  </a:cubicBezTo>
                  <a:lnTo>
                    <a:pt x="217351" y="158715"/>
                  </a:lnTo>
                  <a:cubicBezTo>
                    <a:pt x="239056" y="146703"/>
                    <a:pt x="254779" y="133537"/>
                    <a:pt x="264517" y="119218"/>
                  </a:cubicBezTo>
                  <a:cubicBezTo>
                    <a:pt x="274256" y="104898"/>
                    <a:pt x="279165" y="87660"/>
                    <a:pt x="279244" y="67504"/>
                  </a:cubicBezTo>
                  <a:close/>
                  <a:moveTo>
                    <a:pt x="1682724" y="41625"/>
                  </a:moveTo>
                  <a:lnTo>
                    <a:pt x="1687973" y="42891"/>
                  </a:lnTo>
                  <a:cubicBezTo>
                    <a:pt x="1686536" y="47695"/>
                    <a:pt x="1684975" y="52476"/>
                    <a:pt x="1683290" y="57234"/>
                  </a:cubicBezTo>
                  <a:cubicBezTo>
                    <a:pt x="1681605" y="61992"/>
                    <a:pt x="1679727" y="66682"/>
                    <a:pt x="1677657" y="71304"/>
                  </a:cubicBezTo>
                  <a:lnTo>
                    <a:pt x="1677657" y="164326"/>
                  </a:lnTo>
                  <a:lnTo>
                    <a:pt x="1671866" y="164326"/>
                  </a:lnTo>
                  <a:lnTo>
                    <a:pt x="1671866" y="83611"/>
                  </a:lnTo>
                  <a:cubicBezTo>
                    <a:pt x="1669321" y="88769"/>
                    <a:pt x="1666674" y="93610"/>
                    <a:pt x="1663926" y="98134"/>
                  </a:cubicBezTo>
                  <a:cubicBezTo>
                    <a:pt x="1661177" y="102658"/>
                    <a:pt x="1658395" y="106866"/>
                    <a:pt x="1655578" y="110757"/>
                  </a:cubicBezTo>
                  <a:lnTo>
                    <a:pt x="1651416" y="106414"/>
                  </a:lnTo>
                  <a:cubicBezTo>
                    <a:pt x="1657573" y="98432"/>
                    <a:pt x="1663401" y="88606"/>
                    <a:pt x="1668902" y="76937"/>
                  </a:cubicBezTo>
                  <a:cubicBezTo>
                    <a:pt x="1674403" y="65268"/>
                    <a:pt x="1679010" y="53497"/>
                    <a:pt x="1682724" y="41625"/>
                  </a:cubicBezTo>
                  <a:close/>
                  <a:moveTo>
                    <a:pt x="971474" y="34748"/>
                  </a:moveTo>
                  <a:lnTo>
                    <a:pt x="977446" y="36738"/>
                  </a:lnTo>
                  <a:cubicBezTo>
                    <a:pt x="975987" y="39181"/>
                    <a:pt x="974380" y="41715"/>
                    <a:pt x="972627" y="44339"/>
                  </a:cubicBezTo>
                  <a:cubicBezTo>
                    <a:pt x="970874" y="46963"/>
                    <a:pt x="969042" y="49678"/>
                    <a:pt x="967130" y="52483"/>
                  </a:cubicBezTo>
                  <a:lnTo>
                    <a:pt x="1068838" y="52483"/>
                  </a:lnTo>
                  <a:lnTo>
                    <a:pt x="1068838" y="57912"/>
                  </a:lnTo>
                  <a:lnTo>
                    <a:pt x="1032462" y="57912"/>
                  </a:lnTo>
                  <a:cubicBezTo>
                    <a:pt x="1029280" y="62867"/>
                    <a:pt x="1025510" y="67346"/>
                    <a:pt x="1021151" y="71350"/>
                  </a:cubicBezTo>
                  <a:cubicBezTo>
                    <a:pt x="1016793" y="75354"/>
                    <a:pt x="1011394" y="79019"/>
                    <a:pt x="1004954" y="82344"/>
                  </a:cubicBezTo>
                  <a:cubicBezTo>
                    <a:pt x="1014821" y="84983"/>
                    <a:pt x="1024269" y="87622"/>
                    <a:pt x="1033299" y="90262"/>
                  </a:cubicBezTo>
                  <a:cubicBezTo>
                    <a:pt x="1042329" y="92901"/>
                    <a:pt x="1050375" y="95450"/>
                    <a:pt x="1057437" y="97908"/>
                  </a:cubicBezTo>
                  <a:lnTo>
                    <a:pt x="1055265" y="103518"/>
                  </a:lnTo>
                  <a:cubicBezTo>
                    <a:pt x="1046797" y="100517"/>
                    <a:pt x="1037673" y="97516"/>
                    <a:pt x="1027892" y="94515"/>
                  </a:cubicBezTo>
                  <a:cubicBezTo>
                    <a:pt x="1018112" y="91513"/>
                    <a:pt x="1007993" y="88603"/>
                    <a:pt x="997534" y="85783"/>
                  </a:cubicBezTo>
                  <a:cubicBezTo>
                    <a:pt x="989069" y="89391"/>
                    <a:pt x="978535" y="92580"/>
                    <a:pt x="965931" y="95352"/>
                  </a:cubicBezTo>
                  <a:cubicBezTo>
                    <a:pt x="953327" y="98123"/>
                    <a:pt x="937861" y="100543"/>
                    <a:pt x="919534" y="102613"/>
                  </a:cubicBezTo>
                  <a:lnTo>
                    <a:pt x="918086" y="97184"/>
                  </a:lnTo>
                  <a:cubicBezTo>
                    <a:pt x="934291" y="95385"/>
                    <a:pt x="948165" y="93372"/>
                    <a:pt x="959710" y="91144"/>
                  </a:cubicBezTo>
                  <a:cubicBezTo>
                    <a:pt x="971255" y="88916"/>
                    <a:pt x="980967" y="86405"/>
                    <a:pt x="988847" y="83611"/>
                  </a:cubicBezTo>
                  <a:cubicBezTo>
                    <a:pt x="980975" y="81522"/>
                    <a:pt x="973283" y="79546"/>
                    <a:pt x="965773" y="77684"/>
                  </a:cubicBezTo>
                  <a:cubicBezTo>
                    <a:pt x="958262" y="75821"/>
                    <a:pt x="950933" y="74117"/>
                    <a:pt x="943784" y="72571"/>
                  </a:cubicBezTo>
                  <a:cubicBezTo>
                    <a:pt x="947736" y="68409"/>
                    <a:pt x="951777" y="63523"/>
                    <a:pt x="955910" y="57912"/>
                  </a:cubicBezTo>
                  <a:lnTo>
                    <a:pt x="911571" y="57912"/>
                  </a:lnTo>
                  <a:lnTo>
                    <a:pt x="911571" y="52483"/>
                  </a:lnTo>
                  <a:lnTo>
                    <a:pt x="959891" y="52483"/>
                  </a:lnTo>
                  <a:cubicBezTo>
                    <a:pt x="962161" y="49290"/>
                    <a:pt x="964272" y="46175"/>
                    <a:pt x="966225" y="43140"/>
                  </a:cubicBezTo>
                  <a:cubicBezTo>
                    <a:pt x="968178" y="40105"/>
                    <a:pt x="969928" y="37308"/>
                    <a:pt x="971474" y="34748"/>
                  </a:cubicBezTo>
                  <a:close/>
                  <a:moveTo>
                    <a:pt x="2510704" y="31309"/>
                  </a:moveTo>
                  <a:lnTo>
                    <a:pt x="2510704" y="44520"/>
                  </a:lnTo>
                  <a:lnTo>
                    <a:pt x="2612231" y="44520"/>
                  </a:lnTo>
                  <a:lnTo>
                    <a:pt x="2612231" y="31309"/>
                  </a:lnTo>
                  <a:close/>
                  <a:moveTo>
                    <a:pt x="1521409" y="29861"/>
                  </a:moveTo>
                  <a:lnTo>
                    <a:pt x="1528105" y="30223"/>
                  </a:lnTo>
                  <a:lnTo>
                    <a:pt x="1528105" y="74562"/>
                  </a:lnTo>
                  <a:lnTo>
                    <a:pt x="1582940" y="74562"/>
                  </a:lnTo>
                  <a:lnTo>
                    <a:pt x="1582940" y="80715"/>
                  </a:lnTo>
                  <a:lnTo>
                    <a:pt x="1528105" y="80715"/>
                  </a:lnTo>
                  <a:lnTo>
                    <a:pt x="1528105" y="146047"/>
                  </a:lnTo>
                  <a:lnTo>
                    <a:pt x="1595066" y="146047"/>
                  </a:lnTo>
                  <a:lnTo>
                    <a:pt x="1595066" y="152381"/>
                  </a:lnTo>
                  <a:lnTo>
                    <a:pt x="1458973" y="152381"/>
                  </a:lnTo>
                  <a:lnTo>
                    <a:pt x="1458973" y="146047"/>
                  </a:lnTo>
                  <a:lnTo>
                    <a:pt x="1521409" y="146047"/>
                  </a:lnTo>
                  <a:lnTo>
                    <a:pt x="1521409" y="80715"/>
                  </a:lnTo>
                  <a:lnTo>
                    <a:pt x="1470193" y="80715"/>
                  </a:lnTo>
                  <a:lnTo>
                    <a:pt x="1470193" y="74562"/>
                  </a:lnTo>
                  <a:lnTo>
                    <a:pt x="1521409" y="74562"/>
                  </a:lnTo>
                  <a:close/>
                  <a:moveTo>
                    <a:pt x="1196492" y="25518"/>
                  </a:moveTo>
                  <a:lnTo>
                    <a:pt x="1202283" y="25880"/>
                  </a:lnTo>
                  <a:lnTo>
                    <a:pt x="1202283" y="123968"/>
                  </a:lnTo>
                  <a:lnTo>
                    <a:pt x="1196492" y="123968"/>
                  </a:lnTo>
                  <a:close/>
                  <a:moveTo>
                    <a:pt x="2392165" y="24432"/>
                  </a:moveTo>
                  <a:lnTo>
                    <a:pt x="2398319" y="24794"/>
                  </a:lnTo>
                  <a:lnTo>
                    <a:pt x="2398319" y="46149"/>
                  </a:lnTo>
                  <a:lnTo>
                    <a:pt x="2458402" y="46149"/>
                  </a:lnTo>
                  <a:lnTo>
                    <a:pt x="2458402" y="51940"/>
                  </a:lnTo>
                  <a:lnTo>
                    <a:pt x="2398319" y="51940"/>
                  </a:lnTo>
                  <a:lnTo>
                    <a:pt x="2398319" y="76372"/>
                  </a:lnTo>
                  <a:lnTo>
                    <a:pt x="2439762" y="76372"/>
                  </a:lnTo>
                  <a:lnTo>
                    <a:pt x="2439762" y="129940"/>
                  </a:lnTo>
                  <a:lnTo>
                    <a:pt x="2433609" y="129940"/>
                  </a:lnTo>
                  <a:lnTo>
                    <a:pt x="2433609" y="82163"/>
                  </a:lnTo>
                  <a:lnTo>
                    <a:pt x="2356875" y="82163"/>
                  </a:lnTo>
                  <a:lnTo>
                    <a:pt x="2356875" y="129940"/>
                  </a:lnTo>
                  <a:lnTo>
                    <a:pt x="2350722" y="129940"/>
                  </a:lnTo>
                  <a:lnTo>
                    <a:pt x="2350722" y="76372"/>
                  </a:lnTo>
                  <a:lnTo>
                    <a:pt x="2392165" y="76372"/>
                  </a:lnTo>
                  <a:lnTo>
                    <a:pt x="2392165" y="51940"/>
                  </a:lnTo>
                  <a:lnTo>
                    <a:pt x="2335882" y="51940"/>
                  </a:lnTo>
                  <a:lnTo>
                    <a:pt x="2335882" y="46149"/>
                  </a:lnTo>
                  <a:lnTo>
                    <a:pt x="2392165" y="46149"/>
                  </a:lnTo>
                  <a:close/>
                  <a:moveTo>
                    <a:pt x="1785404" y="17555"/>
                  </a:moveTo>
                  <a:lnTo>
                    <a:pt x="1922583" y="17555"/>
                  </a:lnTo>
                  <a:lnTo>
                    <a:pt x="1922583" y="24070"/>
                  </a:lnTo>
                  <a:lnTo>
                    <a:pt x="1860327" y="67866"/>
                  </a:lnTo>
                  <a:lnTo>
                    <a:pt x="1860327" y="138808"/>
                  </a:lnTo>
                  <a:cubicBezTo>
                    <a:pt x="1860535" y="146160"/>
                    <a:pt x="1859125" y="151047"/>
                    <a:pt x="1856097" y="153467"/>
                  </a:cubicBezTo>
                  <a:cubicBezTo>
                    <a:pt x="1853069" y="155888"/>
                    <a:pt x="1847180" y="157336"/>
                    <a:pt x="1838430" y="157811"/>
                  </a:cubicBezTo>
                  <a:lnTo>
                    <a:pt x="1821961" y="159077"/>
                  </a:lnTo>
                  <a:lnTo>
                    <a:pt x="1820151" y="152743"/>
                  </a:lnTo>
                  <a:lnTo>
                    <a:pt x="1836982" y="151657"/>
                  </a:lnTo>
                  <a:cubicBezTo>
                    <a:pt x="1844025" y="151416"/>
                    <a:pt x="1848670" y="150406"/>
                    <a:pt x="1850917" y="148626"/>
                  </a:cubicBezTo>
                  <a:cubicBezTo>
                    <a:pt x="1853164" y="146846"/>
                    <a:pt x="1854189" y="143031"/>
                    <a:pt x="1853993" y="137179"/>
                  </a:cubicBezTo>
                  <a:lnTo>
                    <a:pt x="1853993" y="64427"/>
                  </a:lnTo>
                  <a:lnTo>
                    <a:pt x="1911724" y="24070"/>
                  </a:lnTo>
                  <a:lnTo>
                    <a:pt x="1785404" y="24070"/>
                  </a:lnTo>
                  <a:close/>
                  <a:moveTo>
                    <a:pt x="1455353" y="15926"/>
                  </a:moveTo>
                  <a:lnTo>
                    <a:pt x="1588913" y="15926"/>
                  </a:lnTo>
                  <a:lnTo>
                    <a:pt x="1588913" y="22260"/>
                  </a:lnTo>
                  <a:lnTo>
                    <a:pt x="1461687" y="22260"/>
                  </a:lnTo>
                  <a:lnTo>
                    <a:pt x="1461687" y="56284"/>
                  </a:lnTo>
                  <a:cubicBezTo>
                    <a:pt x="1461709" y="72186"/>
                    <a:pt x="1461315" y="85557"/>
                    <a:pt x="1460505" y="96398"/>
                  </a:cubicBezTo>
                  <a:cubicBezTo>
                    <a:pt x="1459696" y="107238"/>
                    <a:pt x="1458340" y="116504"/>
                    <a:pt x="1456439" y="124194"/>
                  </a:cubicBezTo>
                  <a:cubicBezTo>
                    <a:pt x="1454538" y="131885"/>
                    <a:pt x="1451961" y="138956"/>
                    <a:pt x="1448708" y="145408"/>
                  </a:cubicBezTo>
                  <a:cubicBezTo>
                    <a:pt x="1445455" y="151860"/>
                    <a:pt x="1441396" y="158649"/>
                    <a:pt x="1436532" y="165773"/>
                  </a:cubicBezTo>
                  <a:lnTo>
                    <a:pt x="1430740" y="162516"/>
                  </a:lnTo>
                  <a:cubicBezTo>
                    <a:pt x="1435427" y="155818"/>
                    <a:pt x="1439356" y="149533"/>
                    <a:pt x="1442526" y="143661"/>
                  </a:cubicBezTo>
                  <a:cubicBezTo>
                    <a:pt x="1445697" y="137788"/>
                    <a:pt x="1448223" y="131254"/>
                    <a:pt x="1450105" y="124059"/>
                  </a:cubicBezTo>
                  <a:cubicBezTo>
                    <a:pt x="1451986" y="116863"/>
                    <a:pt x="1453336" y="107931"/>
                    <a:pt x="1454154" y="97263"/>
                  </a:cubicBezTo>
                  <a:cubicBezTo>
                    <a:pt x="1454972" y="86595"/>
                    <a:pt x="1455372" y="73116"/>
                    <a:pt x="1455353" y="56827"/>
                  </a:cubicBezTo>
                  <a:close/>
                  <a:moveTo>
                    <a:pt x="2163527" y="15202"/>
                  </a:moveTo>
                  <a:lnTo>
                    <a:pt x="2163527" y="56646"/>
                  </a:lnTo>
                  <a:lnTo>
                    <a:pt x="2250757" y="56646"/>
                  </a:lnTo>
                  <a:lnTo>
                    <a:pt x="2250757" y="15202"/>
                  </a:lnTo>
                  <a:close/>
                  <a:moveTo>
                    <a:pt x="2510704" y="14116"/>
                  </a:moveTo>
                  <a:lnTo>
                    <a:pt x="2510704" y="26785"/>
                  </a:lnTo>
                  <a:lnTo>
                    <a:pt x="2612231" y="26785"/>
                  </a:lnTo>
                  <a:lnTo>
                    <a:pt x="2612231" y="14116"/>
                  </a:lnTo>
                  <a:close/>
                  <a:moveTo>
                    <a:pt x="1129350" y="14116"/>
                  </a:moveTo>
                  <a:lnTo>
                    <a:pt x="1190520" y="14116"/>
                  </a:lnTo>
                  <a:lnTo>
                    <a:pt x="1190520" y="20270"/>
                  </a:lnTo>
                  <a:lnTo>
                    <a:pt x="1155411" y="20270"/>
                  </a:lnTo>
                  <a:cubicBezTo>
                    <a:pt x="1153601" y="31279"/>
                    <a:pt x="1151249" y="42017"/>
                    <a:pt x="1148353" y="52483"/>
                  </a:cubicBezTo>
                  <a:lnTo>
                    <a:pt x="1181471" y="52483"/>
                  </a:lnTo>
                  <a:lnTo>
                    <a:pt x="1181471" y="58998"/>
                  </a:lnTo>
                  <a:cubicBezTo>
                    <a:pt x="1178849" y="75527"/>
                    <a:pt x="1175346" y="89844"/>
                    <a:pt x="1170961" y="101950"/>
                  </a:cubicBezTo>
                  <a:cubicBezTo>
                    <a:pt x="1166576" y="114055"/>
                    <a:pt x="1160754" y="125034"/>
                    <a:pt x="1153494" y="134887"/>
                  </a:cubicBezTo>
                  <a:cubicBezTo>
                    <a:pt x="1146234" y="144740"/>
                    <a:pt x="1136979" y="154553"/>
                    <a:pt x="1125731" y="164326"/>
                  </a:cubicBezTo>
                  <a:lnTo>
                    <a:pt x="1121749" y="159982"/>
                  </a:lnTo>
                  <a:cubicBezTo>
                    <a:pt x="1133220" y="150122"/>
                    <a:pt x="1142492" y="140303"/>
                    <a:pt x="1149566" y="130524"/>
                  </a:cubicBezTo>
                  <a:cubicBezTo>
                    <a:pt x="1156640" y="120744"/>
                    <a:pt x="1162185" y="110080"/>
                    <a:pt x="1166202" y="98531"/>
                  </a:cubicBezTo>
                  <a:cubicBezTo>
                    <a:pt x="1170219" y="86982"/>
                    <a:pt x="1173379" y="73624"/>
                    <a:pt x="1175680" y="58455"/>
                  </a:cubicBezTo>
                  <a:lnTo>
                    <a:pt x="1146543" y="58455"/>
                  </a:lnTo>
                  <a:cubicBezTo>
                    <a:pt x="1144371" y="66056"/>
                    <a:pt x="1141838" y="73476"/>
                    <a:pt x="1138942" y="80715"/>
                  </a:cubicBezTo>
                  <a:cubicBezTo>
                    <a:pt x="1142169" y="83422"/>
                    <a:pt x="1145940" y="86921"/>
                    <a:pt x="1150253" y="91212"/>
                  </a:cubicBezTo>
                  <a:cubicBezTo>
                    <a:pt x="1154566" y="95502"/>
                    <a:pt x="1157975" y="99001"/>
                    <a:pt x="1160478" y="101708"/>
                  </a:cubicBezTo>
                  <a:lnTo>
                    <a:pt x="1156859" y="106414"/>
                  </a:lnTo>
                  <a:cubicBezTo>
                    <a:pt x="1154487" y="103601"/>
                    <a:pt x="1151312" y="100268"/>
                    <a:pt x="1147335" y="96415"/>
                  </a:cubicBezTo>
                  <a:cubicBezTo>
                    <a:pt x="1143357" y="92562"/>
                    <a:pt x="1139775" y="89319"/>
                    <a:pt x="1136590" y="86687"/>
                  </a:cubicBezTo>
                  <a:cubicBezTo>
                    <a:pt x="1134682" y="91295"/>
                    <a:pt x="1132661" y="95698"/>
                    <a:pt x="1130527" y="99899"/>
                  </a:cubicBezTo>
                  <a:cubicBezTo>
                    <a:pt x="1128393" y="104099"/>
                    <a:pt x="1126191" y="108140"/>
                    <a:pt x="1123921" y="112024"/>
                  </a:cubicBezTo>
                  <a:lnTo>
                    <a:pt x="1119578" y="108042"/>
                  </a:lnTo>
                  <a:cubicBezTo>
                    <a:pt x="1126489" y="95902"/>
                    <a:pt x="1132619" y="82088"/>
                    <a:pt x="1137969" y="66599"/>
                  </a:cubicBezTo>
                  <a:cubicBezTo>
                    <a:pt x="1143319" y="51111"/>
                    <a:pt x="1147143" y="35668"/>
                    <a:pt x="1149439" y="20270"/>
                  </a:cubicBezTo>
                  <a:lnTo>
                    <a:pt x="1129350" y="20270"/>
                  </a:lnTo>
                  <a:close/>
                  <a:moveTo>
                    <a:pt x="200339" y="9411"/>
                  </a:moveTo>
                  <a:cubicBezTo>
                    <a:pt x="202850" y="12748"/>
                    <a:pt x="205871" y="16973"/>
                    <a:pt x="209401" y="22086"/>
                  </a:cubicBezTo>
                  <a:cubicBezTo>
                    <a:pt x="212931" y="27199"/>
                    <a:pt x="216381" y="32362"/>
                    <a:pt x="219750" y="37576"/>
                  </a:cubicBezTo>
                  <a:cubicBezTo>
                    <a:pt x="223120" y="42790"/>
                    <a:pt x="225819" y="47216"/>
                    <a:pt x="227847" y="50854"/>
                  </a:cubicBezTo>
                  <a:lnTo>
                    <a:pt x="222237" y="54293"/>
                  </a:lnTo>
                  <a:cubicBezTo>
                    <a:pt x="220035" y="50531"/>
                    <a:pt x="217260" y="46009"/>
                    <a:pt x="213912" y="40726"/>
                  </a:cubicBezTo>
                  <a:cubicBezTo>
                    <a:pt x="210564" y="35444"/>
                    <a:pt x="207186" y="30251"/>
                    <a:pt x="203778" y="25149"/>
                  </a:cubicBezTo>
                  <a:cubicBezTo>
                    <a:pt x="200369" y="20047"/>
                    <a:pt x="197474" y="15887"/>
                    <a:pt x="195091" y="12669"/>
                  </a:cubicBezTo>
                  <a:close/>
                  <a:moveTo>
                    <a:pt x="2504551" y="9230"/>
                  </a:moveTo>
                  <a:lnTo>
                    <a:pt x="2618384" y="9230"/>
                  </a:lnTo>
                  <a:lnTo>
                    <a:pt x="2618384" y="49045"/>
                  </a:lnTo>
                  <a:lnTo>
                    <a:pt x="2504551" y="49045"/>
                  </a:lnTo>
                  <a:close/>
                  <a:moveTo>
                    <a:pt x="2157374" y="9230"/>
                  </a:moveTo>
                  <a:lnTo>
                    <a:pt x="2256729" y="9230"/>
                  </a:lnTo>
                  <a:lnTo>
                    <a:pt x="2256729" y="62799"/>
                  </a:lnTo>
                  <a:lnTo>
                    <a:pt x="2157374" y="62799"/>
                  </a:lnTo>
                  <a:close/>
                  <a:moveTo>
                    <a:pt x="2448992" y="7239"/>
                  </a:moveTo>
                  <a:lnTo>
                    <a:pt x="2449897" y="13212"/>
                  </a:lnTo>
                  <a:cubicBezTo>
                    <a:pt x="2438438" y="14507"/>
                    <a:pt x="2425300" y="15817"/>
                    <a:pt x="2410484" y="17139"/>
                  </a:cubicBezTo>
                  <a:cubicBezTo>
                    <a:pt x="2395668" y="18462"/>
                    <a:pt x="2380961" y="19624"/>
                    <a:pt x="2366366" y="20625"/>
                  </a:cubicBezTo>
                  <a:cubicBezTo>
                    <a:pt x="2351771" y="21626"/>
                    <a:pt x="2339076" y="22292"/>
                    <a:pt x="2328281" y="22622"/>
                  </a:cubicBezTo>
                  <a:lnTo>
                    <a:pt x="2328281" y="66961"/>
                  </a:lnTo>
                  <a:cubicBezTo>
                    <a:pt x="2328325" y="83505"/>
                    <a:pt x="2327614" y="97109"/>
                    <a:pt x="2326150" y="107774"/>
                  </a:cubicBezTo>
                  <a:cubicBezTo>
                    <a:pt x="2324685" y="118440"/>
                    <a:pt x="2322205" y="127888"/>
                    <a:pt x="2318709" y="136120"/>
                  </a:cubicBezTo>
                  <a:cubicBezTo>
                    <a:pt x="2315214" y="144352"/>
                    <a:pt x="2310442" y="153091"/>
                    <a:pt x="2304392" y="162335"/>
                  </a:cubicBezTo>
                  <a:lnTo>
                    <a:pt x="2298963" y="159258"/>
                  </a:lnTo>
                  <a:cubicBezTo>
                    <a:pt x="2303424" y="152238"/>
                    <a:pt x="2307159" y="145727"/>
                    <a:pt x="2310170" y="139724"/>
                  </a:cubicBezTo>
                  <a:cubicBezTo>
                    <a:pt x="2313180" y="133722"/>
                    <a:pt x="2315575" y="127460"/>
                    <a:pt x="2317355" y="120937"/>
                  </a:cubicBezTo>
                  <a:cubicBezTo>
                    <a:pt x="2319135" y="114414"/>
                    <a:pt x="2320410" y="106862"/>
                    <a:pt x="2321181" y="98281"/>
                  </a:cubicBezTo>
                  <a:cubicBezTo>
                    <a:pt x="2321951" y="89700"/>
                    <a:pt x="2322327" y="79320"/>
                    <a:pt x="2322309" y="67142"/>
                  </a:cubicBezTo>
                  <a:lnTo>
                    <a:pt x="2322309" y="17012"/>
                  </a:lnTo>
                  <a:cubicBezTo>
                    <a:pt x="2330584" y="16772"/>
                    <a:pt x="2340117" y="16314"/>
                    <a:pt x="2350909" y="15638"/>
                  </a:cubicBezTo>
                  <a:cubicBezTo>
                    <a:pt x="2361700" y="14962"/>
                    <a:pt x="2372964" y="14153"/>
                    <a:pt x="2384700" y="13212"/>
                  </a:cubicBezTo>
                  <a:cubicBezTo>
                    <a:pt x="2396436" y="12270"/>
                    <a:pt x="2407858" y="11280"/>
                    <a:pt x="2418967" y="10242"/>
                  </a:cubicBezTo>
                  <a:cubicBezTo>
                    <a:pt x="2430075" y="9205"/>
                    <a:pt x="2440083" y="8204"/>
                    <a:pt x="2448992" y="7239"/>
                  </a:cubicBezTo>
                  <a:close/>
                  <a:moveTo>
                    <a:pt x="1998230" y="5973"/>
                  </a:moveTo>
                  <a:lnTo>
                    <a:pt x="2004383" y="7782"/>
                  </a:lnTo>
                  <a:cubicBezTo>
                    <a:pt x="2000191" y="20058"/>
                    <a:pt x="1995365" y="31701"/>
                    <a:pt x="1989906" y="42710"/>
                  </a:cubicBezTo>
                  <a:lnTo>
                    <a:pt x="1989906" y="163602"/>
                  </a:lnTo>
                  <a:lnTo>
                    <a:pt x="1983571" y="163602"/>
                  </a:lnTo>
                  <a:lnTo>
                    <a:pt x="1983571" y="55017"/>
                  </a:lnTo>
                  <a:cubicBezTo>
                    <a:pt x="1979579" y="62252"/>
                    <a:pt x="1975439" y="69091"/>
                    <a:pt x="1971152" y="75535"/>
                  </a:cubicBezTo>
                  <a:cubicBezTo>
                    <a:pt x="1966865" y="81978"/>
                    <a:pt x="1962499" y="88048"/>
                    <a:pt x="1958054" y="93745"/>
                  </a:cubicBezTo>
                  <a:lnTo>
                    <a:pt x="1954435" y="88497"/>
                  </a:lnTo>
                  <a:cubicBezTo>
                    <a:pt x="1962525" y="77955"/>
                    <a:pt x="1970413" y="65604"/>
                    <a:pt x="1978097" y="51443"/>
                  </a:cubicBezTo>
                  <a:cubicBezTo>
                    <a:pt x="1985781" y="37281"/>
                    <a:pt x="1992492" y="22125"/>
                    <a:pt x="1998230" y="5973"/>
                  </a:cubicBezTo>
                  <a:close/>
                  <a:moveTo>
                    <a:pt x="394887" y="4706"/>
                  </a:moveTo>
                  <a:cubicBezTo>
                    <a:pt x="397058" y="6721"/>
                    <a:pt x="399855" y="9648"/>
                    <a:pt x="403279" y="13486"/>
                  </a:cubicBezTo>
                  <a:cubicBezTo>
                    <a:pt x="406703" y="17325"/>
                    <a:pt x="410037" y="21203"/>
                    <a:pt x="413280" y="25122"/>
                  </a:cubicBezTo>
                  <a:cubicBezTo>
                    <a:pt x="416523" y="29041"/>
                    <a:pt x="418958" y="32129"/>
                    <a:pt x="420586" y="34386"/>
                  </a:cubicBezTo>
                  <a:lnTo>
                    <a:pt x="415880" y="38729"/>
                  </a:lnTo>
                  <a:cubicBezTo>
                    <a:pt x="414312" y="36357"/>
                    <a:pt x="411919" y="33198"/>
                    <a:pt x="408702" y="29251"/>
                  </a:cubicBezTo>
                  <a:cubicBezTo>
                    <a:pt x="405484" y="25304"/>
                    <a:pt x="402166" y="21408"/>
                    <a:pt x="398748" y="17562"/>
                  </a:cubicBezTo>
                  <a:cubicBezTo>
                    <a:pt x="395330" y="13715"/>
                    <a:pt x="392535" y="10757"/>
                    <a:pt x="390363" y="8687"/>
                  </a:cubicBezTo>
                  <a:close/>
                  <a:moveTo>
                    <a:pt x="58093" y="4525"/>
                  </a:moveTo>
                  <a:lnTo>
                    <a:pt x="64246" y="4887"/>
                  </a:lnTo>
                  <a:lnTo>
                    <a:pt x="64246" y="57369"/>
                  </a:lnTo>
                  <a:lnTo>
                    <a:pt x="94288" y="57369"/>
                  </a:lnTo>
                  <a:lnTo>
                    <a:pt x="94288" y="63704"/>
                  </a:lnTo>
                  <a:lnTo>
                    <a:pt x="64246" y="63704"/>
                  </a:lnTo>
                  <a:lnTo>
                    <a:pt x="64246" y="132836"/>
                  </a:lnTo>
                  <a:cubicBezTo>
                    <a:pt x="70440" y="131377"/>
                    <a:pt x="76284" y="129952"/>
                    <a:pt x="81778" y="128560"/>
                  </a:cubicBezTo>
                  <a:cubicBezTo>
                    <a:pt x="87271" y="127169"/>
                    <a:pt x="92165" y="125880"/>
                    <a:pt x="96459" y="124692"/>
                  </a:cubicBezTo>
                  <a:lnTo>
                    <a:pt x="97002" y="128131"/>
                  </a:lnTo>
                  <a:lnTo>
                    <a:pt x="97364" y="130845"/>
                  </a:lnTo>
                  <a:cubicBezTo>
                    <a:pt x="89483" y="132839"/>
                    <a:pt x="79869" y="135185"/>
                    <a:pt x="68522" y="137883"/>
                  </a:cubicBezTo>
                  <a:cubicBezTo>
                    <a:pt x="57176" y="140581"/>
                    <a:pt x="45779" y="143249"/>
                    <a:pt x="34331" y="145886"/>
                  </a:cubicBezTo>
                  <a:cubicBezTo>
                    <a:pt x="22884" y="148524"/>
                    <a:pt x="13069" y="150749"/>
                    <a:pt x="4886" y="152562"/>
                  </a:cubicBezTo>
                  <a:lnTo>
                    <a:pt x="3800" y="146409"/>
                  </a:lnTo>
                  <a:lnTo>
                    <a:pt x="23707" y="142066"/>
                  </a:lnTo>
                  <a:lnTo>
                    <a:pt x="23707" y="35290"/>
                  </a:lnTo>
                  <a:lnTo>
                    <a:pt x="29680" y="35652"/>
                  </a:lnTo>
                  <a:lnTo>
                    <a:pt x="29680" y="140799"/>
                  </a:lnTo>
                  <a:cubicBezTo>
                    <a:pt x="34302" y="139792"/>
                    <a:pt x="38992" y="138729"/>
                    <a:pt x="43750" y="137609"/>
                  </a:cubicBezTo>
                  <a:cubicBezTo>
                    <a:pt x="48509" y="136489"/>
                    <a:pt x="53289" y="135381"/>
                    <a:pt x="58093" y="134284"/>
                  </a:cubicBezTo>
                  <a:close/>
                  <a:moveTo>
                    <a:pt x="1224000" y="3982"/>
                  </a:moveTo>
                  <a:lnTo>
                    <a:pt x="1229611" y="4344"/>
                  </a:lnTo>
                  <a:lnTo>
                    <a:pt x="1229611" y="140618"/>
                  </a:lnTo>
                  <a:cubicBezTo>
                    <a:pt x="1229724" y="147276"/>
                    <a:pt x="1228231" y="151967"/>
                    <a:pt x="1225132" y="154689"/>
                  </a:cubicBezTo>
                  <a:cubicBezTo>
                    <a:pt x="1222032" y="157411"/>
                    <a:pt x="1216648" y="158934"/>
                    <a:pt x="1208979" y="159258"/>
                  </a:cubicBezTo>
                  <a:lnTo>
                    <a:pt x="1196492" y="160163"/>
                  </a:lnTo>
                  <a:lnTo>
                    <a:pt x="1194502" y="154191"/>
                  </a:lnTo>
                  <a:lnTo>
                    <a:pt x="1207894" y="153467"/>
                  </a:lnTo>
                  <a:cubicBezTo>
                    <a:pt x="1214186" y="153139"/>
                    <a:pt x="1218477" y="151985"/>
                    <a:pt x="1220765" y="150006"/>
                  </a:cubicBezTo>
                  <a:cubicBezTo>
                    <a:pt x="1223054" y="148027"/>
                    <a:pt x="1224132" y="144475"/>
                    <a:pt x="1224000" y="139351"/>
                  </a:cubicBezTo>
                  <a:close/>
                  <a:moveTo>
                    <a:pt x="2039674" y="2896"/>
                  </a:moveTo>
                  <a:lnTo>
                    <a:pt x="2045646" y="5068"/>
                  </a:lnTo>
                  <a:cubicBezTo>
                    <a:pt x="2042207" y="14328"/>
                    <a:pt x="2038588" y="23135"/>
                    <a:pt x="2034787" y="31490"/>
                  </a:cubicBezTo>
                  <a:lnTo>
                    <a:pt x="2113511" y="31490"/>
                  </a:lnTo>
                  <a:lnTo>
                    <a:pt x="2113511" y="37643"/>
                  </a:lnTo>
                  <a:lnTo>
                    <a:pt x="2055418" y="37643"/>
                  </a:lnTo>
                  <a:lnTo>
                    <a:pt x="2055418" y="72752"/>
                  </a:lnTo>
                  <a:lnTo>
                    <a:pt x="2103377" y="72752"/>
                  </a:lnTo>
                  <a:lnTo>
                    <a:pt x="2103377" y="79086"/>
                  </a:lnTo>
                  <a:lnTo>
                    <a:pt x="2055418" y="79086"/>
                  </a:lnTo>
                  <a:lnTo>
                    <a:pt x="2055418" y="115100"/>
                  </a:lnTo>
                  <a:lnTo>
                    <a:pt x="2107358" y="115100"/>
                  </a:lnTo>
                  <a:lnTo>
                    <a:pt x="2107358" y="121616"/>
                  </a:lnTo>
                  <a:lnTo>
                    <a:pt x="2055418" y="121616"/>
                  </a:lnTo>
                  <a:lnTo>
                    <a:pt x="2055418" y="164688"/>
                  </a:lnTo>
                  <a:lnTo>
                    <a:pt x="2049265" y="164688"/>
                  </a:lnTo>
                  <a:lnTo>
                    <a:pt x="2049265" y="37643"/>
                  </a:lnTo>
                  <a:lnTo>
                    <a:pt x="2031711" y="37643"/>
                  </a:lnTo>
                  <a:cubicBezTo>
                    <a:pt x="2027839" y="45248"/>
                    <a:pt x="2023729" y="52479"/>
                    <a:pt x="2019382" y="59338"/>
                  </a:cubicBezTo>
                  <a:cubicBezTo>
                    <a:pt x="2015035" y="66196"/>
                    <a:pt x="2010337" y="72658"/>
                    <a:pt x="2005288" y="78724"/>
                  </a:cubicBezTo>
                  <a:lnTo>
                    <a:pt x="2001126" y="74200"/>
                  </a:lnTo>
                  <a:cubicBezTo>
                    <a:pt x="2009077" y="64476"/>
                    <a:pt x="2016249" y="53610"/>
                    <a:pt x="2022639" y="41602"/>
                  </a:cubicBezTo>
                  <a:cubicBezTo>
                    <a:pt x="2029030" y="29594"/>
                    <a:pt x="2034708" y="16692"/>
                    <a:pt x="2039674" y="2896"/>
                  </a:cubicBezTo>
                  <a:close/>
                  <a:moveTo>
                    <a:pt x="1118492" y="2534"/>
                  </a:moveTo>
                  <a:lnTo>
                    <a:pt x="1124283" y="3982"/>
                  </a:lnTo>
                  <a:cubicBezTo>
                    <a:pt x="1122477" y="10218"/>
                    <a:pt x="1120524" y="16296"/>
                    <a:pt x="1118424" y="22215"/>
                  </a:cubicBezTo>
                  <a:cubicBezTo>
                    <a:pt x="1116324" y="28134"/>
                    <a:pt x="1114054" y="33941"/>
                    <a:pt x="1111615" y="39634"/>
                  </a:cubicBezTo>
                  <a:lnTo>
                    <a:pt x="1111615" y="163421"/>
                  </a:lnTo>
                  <a:lnTo>
                    <a:pt x="1105643" y="163421"/>
                  </a:lnTo>
                  <a:lnTo>
                    <a:pt x="1105643" y="53026"/>
                  </a:lnTo>
                  <a:cubicBezTo>
                    <a:pt x="1102095" y="60616"/>
                    <a:pt x="1098377" y="67787"/>
                    <a:pt x="1094490" y="74539"/>
                  </a:cubicBezTo>
                  <a:cubicBezTo>
                    <a:pt x="1090603" y="81292"/>
                    <a:pt x="1086659" y="87694"/>
                    <a:pt x="1082659" y="93745"/>
                  </a:cubicBezTo>
                  <a:lnTo>
                    <a:pt x="1078677" y="88859"/>
                  </a:lnTo>
                  <a:cubicBezTo>
                    <a:pt x="1085833" y="77808"/>
                    <a:pt x="1093012" y="64801"/>
                    <a:pt x="1100213" y="49836"/>
                  </a:cubicBezTo>
                  <a:cubicBezTo>
                    <a:pt x="1107415" y="34872"/>
                    <a:pt x="1113507" y="19105"/>
                    <a:pt x="1118492" y="2534"/>
                  </a:cubicBezTo>
                  <a:close/>
                  <a:moveTo>
                    <a:pt x="440855" y="2353"/>
                  </a:moveTo>
                  <a:lnTo>
                    <a:pt x="447189" y="2715"/>
                  </a:lnTo>
                  <a:cubicBezTo>
                    <a:pt x="447174" y="4006"/>
                    <a:pt x="447022" y="7255"/>
                    <a:pt x="446733" y="12461"/>
                  </a:cubicBezTo>
                  <a:cubicBezTo>
                    <a:pt x="446444" y="17667"/>
                    <a:pt x="446104" y="23234"/>
                    <a:pt x="445714" y="29164"/>
                  </a:cubicBezTo>
                  <a:cubicBezTo>
                    <a:pt x="445324" y="35094"/>
                    <a:pt x="444971" y="39790"/>
                    <a:pt x="444655" y="43253"/>
                  </a:cubicBezTo>
                  <a:cubicBezTo>
                    <a:pt x="444648" y="43615"/>
                    <a:pt x="444618" y="43977"/>
                    <a:pt x="444565" y="44339"/>
                  </a:cubicBezTo>
                  <a:cubicBezTo>
                    <a:pt x="444512" y="44701"/>
                    <a:pt x="444482" y="45063"/>
                    <a:pt x="444474" y="45425"/>
                  </a:cubicBezTo>
                  <a:lnTo>
                    <a:pt x="509987" y="45425"/>
                  </a:lnTo>
                  <a:cubicBezTo>
                    <a:pt x="509971" y="46712"/>
                    <a:pt x="509766" y="51072"/>
                    <a:pt x="509371" y="58503"/>
                  </a:cubicBezTo>
                  <a:cubicBezTo>
                    <a:pt x="508976" y="65935"/>
                    <a:pt x="508488" y="74689"/>
                    <a:pt x="507906" y="84765"/>
                  </a:cubicBezTo>
                  <a:cubicBezTo>
                    <a:pt x="507324" y="94840"/>
                    <a:pt x="506746" y="104488"/>
                    <a:pt x="506170" y="113706"/>
                  </a:cubicBezTo>
                  <a:cubicBezTo>
                    <a:pt x="505594" y="122925"/>
                    <a:pt x="505117" y="129965"/>
                    <a:pt x="504739" y="134827"/>
                  </a:cubicBezTo>
                  <a:cubicBezTo>
                    <a:pt x="504189" y="143023"/>
                    <a:pt x="501715" y="148573"/>
                    <a:pt x="497319" y="151476"/>
                  </a:cubicBezTo>
                  <a:cubicBezTo>
                    <a:pt x="492923" y="154380"/>
                    <a:pt x="485563" y="155948"/>
                    <a:pt x="475240" y="156182"/>
                  </a:cubicBezTo>
                  <a:lnTo>
                    <a:pt x="454609" y="157087"/>
                  </a:lnTo>
                  <a:lnTo>
                    <a:pt x="452618" y="150572"/>
                  </a:lnTo>
                  <a:lnTo>
                    <a:pt x="473973" y="149848"/>
                  </a:lnTo>
                  <a:cubicBezTo>
                    <a:pt x="482977" y="149746"/>
                    <a:pt x="489175" y="148502"/>
                    <a:pt x="492568" y="146115"/>
                  </a:cubicBezTo>
                  <a:cubicBezTo>
                    <a:pt x="495962" y="143728"/>
                    <a:pt x="497907" y="139181"/>
                    <a:pt x="498405" y="132474"/>
                  </a:cubicBezTo>
                  <a:cubicBezTo>
                    <a:pt x="498775" y="128233"/>
                    <a:pt x="499199" y="122248"/>
                    <a:pt x="499677" y="114518"/>
                  </a:cubicBezTo>
                  <a:cubicBezTo>
                    <a:pt x="500155" y="106788"/>
                    <a:pt x="500636" y="98597"/>
                    <a:pt x="501119" y="89945"/>
                  </a:cubicBezTo>
                  <a:cubicBezTo>
                    <a:pt x="501603" y="81293"/>
                    <a:pt x="502038" y="73464"/>
                    <a:pt x="502426" y="66458"/>
                  </a:cubicBezTo>
                  <a:cubicBezTo>
                    <a:pt x="502813" y="59452"/>
                    <a:pt x="503102" y="54552"/>
                    <a:pt x="503291" y="51759"/>
                  </a:cubicBezTo>
                  <a:lnTo>
                    <a:pt x="443750" y="51759"/>
                  </a:lnTo>
                  <a:cubicBezTo>
                    <a:pt x="442066" y="67816"/>
                    <a:pt x="438659" y="82253"/>
                    <a:pt x="433529" y="95073"/>
                  </a:cubicBezTo>
                  <a:cubicBezTo>
                    <a:pt x="428399" y="107892"/>
                    <a:pt x="421158" y="119756"/>
                    <a:pt x="411805" y="130664"/>
                  </a:cubicBezTo>
                  <a:cubicBezTo>
                    <a:pt x="402452" y="141573"/>
                    <a:pt x="390600" y="152190"/>
                    <a:pt x="376247" y="162516"/>
                  </a:cubicBezTo>
                  <a:lnTo>
                    <a:pt x="371903" y="157449"/>
                  </a:lnTo>
                  <a:cubicBezTo>
                    <a:pt x="385882" y="147209"/>
                    <a:pt x="397377" y="136922"/>
                    <a:pt x="406389" y="126589"/>
                  </a:cubicBezTo>
                  <a:cubicBezTo>
                    <a:pt x="415401" y="116256"/>
                    <a:pt x="422392" y="105057"/>
                    <a:pt x="427362" y="92995"/>
                  </a:cubicBezTo>
                  <a:cubicBezTo>
                    <a:pt x="432332" y="80932"/>
                    <a:pt x="435744" y="67187"/>
                    <a:pt x="437597" y="51759"/>
                  </a:cubicBezTo>
                  <a:lnTo>
                    <a:pt x="375885" y="51759"/>
                  </a:lnTo>
                  <a:lnTo>
                    <a:pt x="375885" y="45425"/>
                  </a:lnTo>
                  <a:lnTo>
                    <a:pt x="438321" y="45425"/>
                  </a:lnTo>
                  <a:cubicBezTo>
                    <a:pt x="438329" y="45056"/>
                    <a:pt x="438359" y="44663"/>
                    <a:pt x="438412" y="44249"/>
                  </a:cubicBezTo>
                  <a:cubicBezTo>
                    <a:pt x="438464" y="43834"/>
                    <a:pt x="438495" y="43442"/>
                    <a:pt x="438502" y="43072"/>
                  </a:cubicBezTo>
                  <a:cubicBezTo>
                    <a:pt x="438702" y="39547"/>
                    <a:pt x="438986" y="34794"/>
                    <a:pt x="439353" y="28816"/>
                  </a:cubicBezTo>
                  <a:cubicBezTo>
                    <a:pt x="439721" y="22837"/>
                    <a:pt x="440058" y="17240"/>
                    <a:pt x="440366" y="12025"/>
                  </a:cubicBezTo>
                  <a:cubicBezTo>
                    <a:pt x="440673" y="6810"/>
                    <a:pt x="440836" y="3586"/>
                    <a:pt x="440855" y="2353"/>
                  </a:cubicBezTo>
                  <a:close/>
                  <a:moveTo>
                    <a:pt x="1635852" y="2172"/>
                  </a:moveTo>
                  <a:lnTo>
                    <a:pt x="1641281" y="3982"/>
                  </a:lnTo>
                  <a:cubicBezTo>
                    <a:pt x="1638988" y="10201"/>
                    <a:pt x="1636295" y="16725"/>
                    <a:pt x="1633204" y="23554"/>
                  </a:cubicBezTo>
                  <a:cubicBezTo>
                    <a:pt x="1630113" y="30383"/>
                    <a:pt x="1626992" y="36760"/>
                    <a:pt x="1623840" y="42684"/>
                  </a:cubicBezTo>
                  <a:cubicBezTo>
                    <a:pt x="1620689" y="48608"/>
                    <a:pt x="1617876" y="53322"/>
                    <a:pt x="1615402" y="56827"/>
                  </a:cubicBezTo>
                  <a:cubicBezTo>
                    <a:pt x="1617098" y="56819"/>
                    <a:pt x="1619617" y="56734"/>
                    <a:pt x="1622956" y="56572"/>
                  </a:cubicBezTo>
                  <a:cubicBezTo>
                    <a:pt x="1626295" y="56410"/>
                    <a:pt x="1629684" y="56218"/>
                    <a:pt x="1633124" y="55995"/>
                  </a:cubicBezTo>
                  <a:cubicBezTo>
                    <a:pt x="1636563" y="55773"/>
                    <a:pt x="1639283" y="55568"/>
                    <a:pt x="1641281" y="55379"/>
                  </a:cubicBezTo>
                  <a:cubicBezTo>
                    <a:pt x="1643102" y="51865"/>
                    <a:pt x="1644844" y="48487"/>
                    <a:pt x="1646507" y="45244"/>
                  </a:cubicBezTo>
                  <a:cubicBezTo>
                    <a:pt x="1648169" y="42002"/>
                    <a:pt x="1649685" y="38804"/>
                    <a:pt x="1651054" y="35652"/>
                  </a:cubicBezTo>
                  <a:lnTo>
                    <a:pt x="1656121" y="38186"/>
                  </a:lnTo>
                  <a:cubicBezTo>
                    <a:pt x="1652777" y="45264"/>
                    <a:pt x="1648948" y="52785"/>
                    <a:pt x="1644632" y="60748"/>
                  </a:cubicBezTo>
                  <a:cubicBezTo>
                    <a:pt x="1640317" y="68711"/>
                    <a:pt x="1636032" y="76271"/>
                    <a:pt x="1631777" y="83430"/>
                  </a:cubicBezTo>
                  <a:cubicBezTo>
                    <a:pt x="1627521" y="90588"/>
                    <a:pt x="1623813" y="96500"/>
                    <a:pt x="1620650" y="101165"/>
                  </a:cubicBezTo>
                  <a:cubicBezTo>
                    <a:pt x="1623100" y="100829"/>
                    <a:pt x="1626585" y="100335"/>
                    <a:pt x="1631106" y="99684"/>
                  </a:cubicBezTo>
                  <a:cubicBezTo>
                    <a:pt x="1635627" y="99033"/>
                    <a:pt x="1639877" y="98432"/>
                    <a:pt x="1643855" y="97881"/>
                  </a:cubicBezTo>
                  <a:cubicBezTo>
                    <a:pt x="1647833" y="97330"/>
                    <a:pt x="1650233" y="97038"/>
                    <a:pt x="1651054" y="97003"/>
                  </a:cubicBezTo>
                  <a:lnTo>
                    <a:pt x="1651416" y="102975"/>
                  </a:lnTo>
                  <a:cubicBezTo>
                    <a:pt x="1651013" y="102994"/>
                    <a:pt x="1649318" y="103205"/>
                    <a:pt x="1646331" y="103609"/>
                  </a:cubicBezTo>
                  <a:cubicBezTo>
                    <a:pt x="1643344" y="104012"/>
                    <a:pt x="1639851" y="104495"/>
                    <a:pt x="1635852" y="105056"/>
                  </a:cubicBezTo>
                  <a:cubicBezTo>
                    <a:pt x="1631852" y="105618"/>
                    <a:pt x="1628133" y="106146"/>
                    <a:pt x="1624694" y="106640"/>
                  </a:cubicBezTo>
                  <a:cubicBezTo>
                    <a:pt x="1621254" y="107134"/>
                    <a:pt x="1618881" y="107481"/>
                    <a:pt x="1617573" y="107680"/>
                  </a:cubicBezTo>
                  <a:cubicBezTo>
                    <a:pt x="1616529" y="107922"/>
                    <a:pt x="1615496" y="108118"/>
                    <a:pt x="1614474" y="108269"/>
                  </a:cubicBezTo>
                  <a:cubicBezTo>
                    <a:pt x="1613452" y="108419"/>
                    <a:pt x="1612193" y="108706"/>
                    <a:pt x="1610696" y="109128"/>
                  </a:cubicBezTo>
                  <a:lnTo>
                    <a:pt x="1609248" y="102975"/>
                  </a:lnTo>
                  <a:cubicBezTo>
                    <a:pt x="1611043" y="102391"/>
                    <a:pt x="1612295" y="101840"/>
                    <a:pt x="1613004" y="101324"/>
                  </a:cubicBezTo>
                  <a:cubicBezTo>
                    <a:pt x="1613712" y="100807"/>
                    <a:pt x="1614512" y="100031"/>
                    <a:pt x="1615402" y="98994"/>
                  </a:cubicBezTo>
                  <a:cubicBezTo>
                    <a:pt x="1618625" y="94533"/>
                    <a:pt x="1622222" y="88976"/>
                    <a:pt x="1626192" y="82321"/>
                  </a:cubicBezTo>
                  <a:cubicBezTo>
                    <a:pt x="1630162" y="75667"/>
                    <a:pt x="1634167" y="68616"/>
                    <a:pt x="1638205" y="61170"/>
                  </a:cubicBezTo>
                  <a:cubicBezTo>
                    <a:pt x="1635549" y="61353"/>
                    <a:pt x="1632414" y="61550"/>
                    <a:pt x="1628800" y="61760"/>
                  </a:cubicBezTo>
                  <a:cubicBezTo>
                    <a:pt x="1625186" y="61970"/>
                    <a:pt x="1621824" y="62180"/>
                    <a:pt x="1618713" y="62390"/>
                  </a:cubicBezTo>
                  <a:cubicBezTo>
                    <a:pt x="1615602" y="62600"/>
                    <a:pt x="1613472" y="62796"/>
                    <a:pt x="1612325" y="62980"/>
                  </a:cubicBezTo>
                  <a:cubicBezTo>
                    <a:pt x="1611726" y="62968"/>
                    <a:pt x="1611024" y="63036"/>
                    <a:pt x="1610221" y="63183"/>
                  </a:cubicBezTo>
                  <a:cubicBezTo>
                    <a:pt x="1609418" y="63330"/>
                    <a:pt x="1608310" y="63624"/>
                    <a:pt x="1606896" y="64065"/>
                  </a:cubicBezTo>
                  <a:lnTo>
                    <a:pt x="1605629" y="57912"/>
                  </a:lnTo>
                  <a:cubicBezTo>
                    <a:pt x="1606990" y="57339"/>
                    <a:pt x="1607887" y="56902"/>
                    <a:pt x="1608321" y="56600"/>
                  </a:cubicBezTo>
                  <a:cubicBezTo>
                    <a:pt x="1608755" y="56299"/>
                    <a:pt x="1609245" y="55771"/>
                    <a:pt x="1609791" y="55017"/>
                  </a:cubicBezTo>
                  <a:cubicBezTo>
                    <a:pt x="1612258" y="51814"/>
                    <a:pt x="1615046" y="47301"/>
                    <a:pt x="1618156" y="41477"/>
                  </a:cubicBezTo>
                  <a:cubicBezTo>
                    <a:pt x="1621267" y="35654"/>
                    <a:pt x="1624377" y="29277"/>
                    <a:pt x="1627487" y="22347"/>
                  </a:cubicBezTo>
                  <a:cubicBezTo>
                    <a:pt x="1630597" y="15418"/>
                    <a:pt x="1633385" y="8693"/>
                    <a:pt x="1635852" y="2172"/>
                  </a:cubicBezTo>
                  <a:close/>
                  <a:moveTo>
                    <a:pt x="771858" y="1991"/>
                  </a:moveTo>
                  <a:lnTo>
                    <a:pt x="777649" y="3801"/>
                  </a:lnTo>
                  <a:cubicBezTo>
                    <a:pt x="773125" y="16861"/>
                    <a:pt x="768058" y="29107"/>
                    <a:pt x="762447" y="40539"/>
                  </a:cubicBezTo>
                  <a:lnTo>
                    <a:pt x="762447" y="163964"/>
                  </a:lnTo>
                  <a:lnTo>
                    <a:pt x="756837" y="163964"/>
                  </a:lnTo>
                  <a:lnTo>
                    <a:pt x="756837" y="51397"/>
                  </a:lnTo>
                  <a:cubicBezTo>
                    <a:pt x="752569" y="59262"/>
                    <a:pt x="748120" y="66652"/>
                    <a:pt x="743490" y="73567"/>
                  </a:cubicBezTo>
                  <a:cubicBezTo>
                    <a:pt x="738860" y="80481"/>
                    <a:pt x="734140" y="86966"/>
                    <a:pt x="729329" y="93022"/>
                  </a:cubicBezTo>
                  <a:lnTo>
                    <a:pt x="726071" y="87230"/>
                  </a:lnTo>
                  <a:cubicBezTo>
                    <a:pt x="734483" y="76406"/>
                    <a:pt x="742770" y="63670"/>
                    <a:pt x="750933" y="49022"/>
                  </a:cubicBezTo>
                  <a:cubicBezTo>
                    <a:pt x="759096" y="34374"/>
                    <a:pt x="766071" y="18697"/>
                    <a:pt x="771858" y="1991"/>
                  </a:cubicBezTo>
                  <a:close/>
                  <a:moveTo>
                    <a:pt x="268024" y="1810"/>
                  </a:moveTo>
                  <a:lnTo>
                    <a:pt x="274177" y="3258"/>
                  </a:lnTo>
                  <a:cubicBezTo>
                    <a:pt x="270738" y="14086"/>
                    <a:pt x="266757" y="24462"/>
                    <a:pt x="262233" y="34386"/>
                  </a:cubicBezTo>
                  <a:lnTo>
                    <a:pt x="336251" y="34386"/>
                  </a:lnTo>
                  <a:lnTo>
                    <a:pt x="336251" y="40720"/>
                  </a:lnTo>
                  <a:cubicBezTo>
                    <a:pt x="334612" y="43509"/>
                    <a:pt x="332541" y="47180"/>
                    <a:pt x="330038" y="51732"/>
                  </a:cubicBezTo>
                  <a:cubicBezTo>
                    <a:pt x="327534" y="56285"/>
                    <a:pt x="325021" y="60907"/>
                    <a:pt x="322497" y="65600"/>
                  </a:cubicBezTo>
                  <a:cubicBezTo>
                    <a:pt x="319974" y="70293"/>
                    <a:pt x="317862" y="74246"/>
                    <a:pt x="316163" y="77458"/>
                  </a:cubicBezTo>
                  <a:lnTo>
                    <a:pt x="310734" y="74562"/>
                  </a:lnTo>
                  <a:cubicBezTo>
                    <a:pt x="313509" y="69755"/>
                    <a:pt x="316691" y="64122"/>
                    <a:pt x="320280" y="57664"/>
                  </a:cubicBezTo>
                  <a:cubicBezTo>
                    <a:pt x="323870" y="51205"/>
                    <a:pt x="326961" y="45617"/>
                    <a:pt x="329555" y="40901"/>
                  </a:cubicBezTo>
                  <a:lnTo>
                    <a:pt x="259156" y="40901"/>
                  </a:lnTo>
                  <a:cubicBezTo>
                    <a:pt x="253033" y="54082"/>
                    <a:pt x="245915" y="66267"/>
                    <a:pt x="237801" y="77458"/>
                  </a:cubicBezTo>
                  <a:lnTo>
                    <a:pt x="232734" y="73657"/>
                  </a:lnTo>
                  <a:cubicBezTo>
                    <a:pt x="240301" y="63130"/>
                    <a:pt x="246974" y="51970"/>
                    <a:pt x="252754" y="40177"/>
                  </a:cubicBezTo>
                  <a:cubicBezTo>
                    <a:pt x="258534" y="28383"/>
                    <a:pt x="263624" y="15594"/>
                    <a:pt x="268024" y="1810"/>
                  </a:cubicBezTo>
                  <a:close/>
                  <a:moveTo>
                    <a:pt x="102070" y="1629"/>
                  </a:moveTo>
                  <a:lnTo>
                    <a:pt x="108042" y="1991"/>
                  </a:lnTo>
                  <a:lnTo>
                    <a:pt x="108042" y="74743"/>
                  </a:lnTo>
                  <a:cubicBezTo>
                    <a:pt x="112635" y="71736"/>
                    <a:pt x="117826" y="67817"/>
                    <a:pt x="123612" y="62986"/>
                  </a:cubicBezTo>
                  <a:cubicBezTo>
                    <a:pt x="129399" y="58156"/>
                    <a:pt x="135005" y="53084"/>
                    <a:pt x="140430" y="47771"/>
                  </a:cubicBezTo>
                  <a:cubicBezTo>
                    <a:pt x="145854" y="42458"/>
                    <a:pt x="150321" y="37574"/>
                    <a:pt x="153829" y="33119"/>
                  </a:cubicBezTo>
                  <a:lnTo>
                    <a:pt x="158172" y="38005"/>
                  </a:lnTo>
                  <a:cubicBezTo>
                    <a:pt x="154527" y="42880"/>
                    <a:pt x="149752" y="48131"/>
                    <a:pt x="143848" y="53757"/>
                  </a:cubicBezTo>
                  <a:cubicBezTo>
                    <a:pt x="137944" y="59382"/>
                    <a:pt x="131789" y="64727"/>
                    <a:pt x="125382" y="69790"/>
                  </a:cubicBezTo>
                  <a:cubicBezTo>
                    <a:pt x="118975" y="74853"/>
                    <a:pt x="113195" y="78977"/>
                    <a:pt x="108042" y="82163"/>
                  </a:cubicBezTo>
                  <a:lnTo>
                    <a:pt x="108042" y="133922"/>
                  </a:lnTo>
                  <a:cubicBezTo>
                    <a:pt x="107982" y="139936"/>
                    <a:pt x="109188" y="144060"/>
                    <a:pt x="111661" y="146296"/>
                  </a:cubicBezTo>
                  <a:cubicBezTo>
                    <a:pt x="114135" y="148532"/>
                    <a:pt x="118237" y="149716"/>
                    <a:pt x="123968" y="149848"/>
                  </a:cubicBezTo>
                  <a:cubicBezTo>
                    <a:pt x="127798" y="150029"/>
                    <a:pt x="131719" y="150029"/>
                    <a:pt x="135731" y="149848"/>
                  </a:cubicBezTo>
                  <a:cubicBezTo>
                    <a:pt x="142016" y="149746"/>
                    <a:pt x="146231" y="148592"/>
                    <a:pt x="148377" y="146387"/>
                  </a:cubicBezTo>
                  <a:cubicBezTo>
                    <a:pt x="150522" y="144181"/>
                    <a:pt x="151977" y="139905"/>
                    <a:pt x="152743" y="133560"/>
                  </a:cubicBezTo>
                  <a:cubicBezTo>
                    <a:pt x="153054" y="131283"/>
                    <a:pt x="153376" y="128316"/>
                    <a:pt x="153708" y="124659"/>
                  </a:cubicBezTo>
                  <a:cubicBezTo>
                    <a:pt x="154040" y="121001"/>
                    <a:pt x="154321" y="117645"/>
                    <a:pt x="154552" y="114591"/>
                  </a:cubicBezTo>
                  <a:cubicBezTo>
                    <a:pt x="154784" y="111537"/>
                    <a:pt x="154904" y="109776"/>
                    <a:pt x="154914" y="109309"/>
                  </a:cubicBezTo>
                  <a:lnTo>
                    <a:pt x="160887" y="111843"/>
                  </a:lnTo>
                  <a:cubicBezTo>
                    <a:pt x="160874" y="112462"/>
                    <a:pt x="160738" y="114200"/>
                    <a:pt x="160478" y="117058"/>
                  </a:cubicBezTo>
                  <a:cubicBezTo>
                    <a:pt x="160217" y="119915"/>
                    <a:pt x="159907" y="123075"/>
                    <a:pt x="159546" y="126535"/>
                  </a:cubicBezTo>
                  <a:cubicBezTo>
                    <a:pt x="159185" y="129996"/>
                    <a:pt x="158848" y="132941"/>
                    <a:pt x="158534" y="135370"/>
                  </a:cubicBezTo>
                  <a:cubicBezTo>
                    <a:pt x="157614" y="143170"/>
                    <a:pt x="155653" y="148562"/>
                    <a:pt x="152652" y="151544"/>
                  </a:cubicBezTo>
                  <a:cubicBezTo>
                    <a:pt x="149651" y="154527"/>
                    <a:pt x="144071" y="156072"/>
                    <a:pt x="135912" y="156182"/>
                  </a:cubicBezTo>
                  <a:cubicBezTo>
                    <a:pt x="131569" y="156363"/>
                    <a:pt x="127225" y="156363"/>
                    <a:pt x="122882" y="156182"/>
                  </a:cubicBezTo>
                  <a:cubicBezTo>
                    <a:pt x="115364" y="156039"/>
                    <a:pt x="109995" y="154380"/>
                    <a:pt x="106775" y="151205"/>
                  </a:cubicBezTo>
                  <a:cubicBezTo>
                    <a:pt x="103555" y="148030"/>
                    <a:pt x="101987" y="142571"/>
                    <a:pt x="102070" y="134827"/>
                  </a:cubicBezTo>
                  <a:close/>
                  <a:moveTo>
                    <a:pt x="622011" y="1267"/>
                  </a:moveTo>
                  <a:lnTo>
                    <a:pt x="628707" y="1629"/>
                  </a:lnTo>
                  <a:lnTo>
                    <a:pt x="628707" y="57007"/>
                  </a:lnTo>
                  <a:lnTo>
                    <a:pt x="698201" y="57007"/>
                  </a:lnTo>
                  <a:lnTo>
                    <a:pt x="698201" y="63161"/>
                  </a:lnTo>
                  <a:lnTo>
                    <a:pt x="628707" y="63161"/>
                  </a:lnTo>
                  <a:lnTo>
                    <a:pt x="628707" y="146590"/>
                  </a:lnTo>
                  <a:lnTo>
                    <a:pt x="709241" y="146590"/>
                  </a:lnTo>
                  <a:lnTo>
                    <a:pt x="709241" y="152924"/>
                  </a:lnTo>
                  <a:lnTo>
                    <a:pt x="547992" y="152924"/>
                  </a:lnTo>
                  <a:lnTo>
                    <a:pt x="547992" y="146590"/>
                  </a:lnTo>
                  <a:lnTo>
                    <a:pt x="622011" y="146590"/>
                  </a:lnTo>
                  <a:close/>
                  <a:moveTo>
                    <a:pt x="1709871" y="905"/>
                  </a:moveTo>
                  <a:cubicBezTo>
                    <a:pt x="1710971" y="4125"/>
                    <a:pt x="1712118" y="7684"/>
                    <a:pt x="1713309" y="11583"/>
                  </a:cubicBezTo>
                  <a:cubicBezTo>
                    <a:pt x="1714500" y="15481"/>
                    <a:pt x="1715647" y="19402"/>
                    <a:pt x="1716748" y="23346"/>
                  </a:cubicBezTo>
                  <a:lnTo>
                    <a:pt x="1758915" y="23346"/>
                  </a:lnTo>
                  <a:lnTo>
                    <a:pt x="1758915" y="43977"/>
                  </a:lnTo>
                  <a:lnTo>
                    <a:pt x="1752943" y="43977"/>
                  </a:lnTo>
                  <a:lnTo>
                    <a:pt x="1752943" y="29137"/>
                  </a:lnTo>
                  <a:lnTo>
                    <a:pt x="1669151" y="29137"/>
                  </a:lnTo>
                  <a:lnTo>
                    <a:pt x="1669151" y="51216"/>
                  </a:lnTo>
                  <a:lnTo>
                    <a:pt x="1663360" y="51216"/>
                  </a:lnTo>
                  <a:lnTo>
                    <a:pt x="1663360" y="23346"/>
                  </a:lnTo>
                  <a:lnTo>
                    <a:pt x="1710776" y="23346"/>
                  </a:lnTo>
                  <a:cubicBezTo>
                    <a:pt x="1709761" y="19568"/>
                    <a:pt x="1708668" y="15768"/>
                    <a:pt x="1707495" y="11945"/>
                  </a:cubicBezTo>
                  <a:cubicBezTo>
                    <a:pt x="1706323" y="8122"/>
                    <a:pt x="1705184" y="4683"/>
                    <a:pt x="1704079" y="1629"/>
                  </a:cubicBezTo>
                  <a:close/>
                  <a:moveTo>
                    <a:pt x="821083" y="905"/>
                  </a:moveTo>
                  <a:lnTo>
                    <a:pt x="827055" y="1810"/>
                  </a:lnTo>
                  <a:cubicBezTo>
                    <a:pt x="826437" y="6078"/>
                    <a:pt x="825774" y="10618"/>
                    <a:pt x="825065" y="15428"/>
                  </a:cubicBezTo>
                  <a:cubicBezTo>
                    <a:pt x="824356" y="20239"/>
                    <a:pt x="823511" y="25231"/>
                    <a:pt x="822531" y="30404"/>
                  </a:cubicBezTo>
                  <a:lnTo>
                    <a:pt x="881167" y="30404"/>
                  </a:lnTo>
                  <a:lnTo>
                    <a:pt x="881167" y="36376"/>
                  </a:lnTo>
                  <a:lnTo>
                    <a:pt x="821445" y="36376"/>
                  </a:lnTo>
                  <a:cubicBezTo>
                    <a:pt x="820461" y="41006"/>
                    <a:pt x="819488" y="45636"/>
                    <a:pt x="818527" y="50266"/>
                  </a:cubicBezTo>
                  <a:cubicBezTo>
                    <a:pt x="817566" y="54896"/>
                    <a:pt x="816548" y="59436"/>
                    <a:pt x="815473" y="63885"/>
                  </a:cubicBezTo>
                  <a:lnTo>
                    <a:pt x="890759" y="63885"/>
                  </a:lnTo>
                  <a:lnTo>
                    <a:pt x="890759" y="69857"/>
                  </a:lnTo>
                  <a:lnTo>
                    <a:pt x="814206" y="69857"/>
                  </a:lnTo>
                  <a:cubicBezTo>
                    <a:pt x="813022" y="74577"/>
                    <a:pt x="811816" y="79071"/>
                    <a:pt x="810587" y="83339"/>
                  </a:cubicBezTo>
                  <a:cubicBezTo>
                    <a:pt x="809358" y="87607"/>
                    <a:pt x="808151" y="91559"/>
                    <a:pt x="806967" y="95193"/>
                  </a:cubicBezTo>
                  <a:lnTo>
                    <a:pt x="871213" y="95193"/>
                  </a:lnTo>
                  <a:lnTo>
                    <a:pt x="871213" y="101165"/>
                  </a:lnTo>
                  <a:cubicBezTo>
                    <a:pt x="869199" y="104965"/>
                    <a:pt x="866511" y="109491"/>
                    <a:pt x="863150" y="114745"/>
                  </a:cubicBezTo>
                  <a:cubicBezTo>
                    <a:pt x="859788" y="119999"/>
                    <a:pt x="856256" y="125263"/>
                    <a:pt x="852553" y="130537"/>
                  </a:cubicBezTo>
                  <a:cubicBezTo>
                    <a:pt x="848849" y="135811"/>
                    <a:pt x="845478" y="140378"/>
                    <a:pt x="842438" y="144237"/>
                  </a:cubicBezTo>
                  <a:cubicBezTo>
                    <a:pt x="847423" y="147054"/>
                    <a:pt x="852068" y="149746"/>
                    <a:pt x="856373" y="152313"/>
                  </a:cubicBezTo>
                  <a:cubicBezTo>
                    <a:pt x="860679" y="154881"/>
                    <a:pt x="864600" y="157256"/>
                    <a:pt x="868137" y="159439"/>
                  </a:cubicBezTo>
                  <a:lnTo>
                    <a:pt x="865241" y="165231"/>
                  </a:lnTo>
                  <a:cubicBezTo>
                    <a:pt x="858559" y="161057"/>
                    <a:pt x="850549" y="156233"/>
                    <a:pt x="841212" y="150759"/>
                  </a:cubicBezTo>
                  <a:cubicBezTo>
                    <a:pt x="831875" y="145285"/>
                    <a:pt x="822578" y="139952"/>
                    <a:pt x="813322" y="134760"/>
                  </a:cubicBezTo>
                  <a:cubicBezTo>
                    <a:pt x="804065" y="129567"/>
                    <a:pt x="796216" y="125307"/>
                    <a:pt x="789775" y="121978"/>
                  </a:cubicBezTo>
                  <a:lnTo>
                    <a:pt x="792308" y="116548"/>
                  </a:lnTo>
                  <a:cubicBezTo>
                    <a:pt x="797986" y="119538"/>
                    <a:pt x="804818" y="123241"/>
                    <a:pt x="812804" y="127656"/>
                  </a:cubicBezTo>
                  <a:cubicBezTo>
                    <a:pt x="820789" y="132071"/>
                    <a:pt x="828978" y="136633"/>
                    <a:pt x="837371" y="141342"/>
                  </a:cubicBezTo>
                  <a:cubicBezTo>
                    <a:pt x="841439" y="136286"/>
                    <a:pt x="845971" y="130020"/>
                    <a:pt x="850967" y="122543"/>
                  </a:cubicBezTo>
                  <a:cubicBezTo>
                    <a:pt x="855962" y="115067"/>
                    <a:pt x="860359" y="107941"/>
                    <a:pt x="864155" y="101165"/>
                  </a:cubicBezTo>
                  <a:lnTo>
                    <a:pt x="800452" y="101165"/>
                  </a:lnTo>
                  <a:lnTo>
                    <a:pt x="800452" y="95555"/>
                  </a:lnTo>
                  <a:cubicBezTo>
                    <a:pt x="801779" y="91838"/>
                    <a:pt x="803016" y="87826"/>
                    <a:pt x="804162" y="83520"/>
                  </a:cubicBezTo>
                  <a:cubicBezTo>
                    <a:pt x="805308" y="79215"/>
                    <a:pt x="806545" y="74660"/>
                    <a:pt x="807872" y="69857"/>
                  </a:cubicBezTo>
                  <a:lnTo>
                    <a:pt x="774211" y="69857"/>
                  </a:lnTo>
                  <a:lnTo>
                    <a:pt x="774211" y="63885"/>
                  </a:lnTo>
                  <a:lnTo>
                    <a:pt x="809320" y="63885"/>
                  </a:lnTo>
                  <a:cubicBezTo>
                    <a:pt x="810330" y="59436"/>
                    <a:pt x="811341" y="54896"/>
                    <a:pt x="812351" y="50266"/>
                  </a:cubicBezTo>
                  <a:cubicBezTo>
                    <a:pt x="813362" y="45636"/>
                    <a:pt x="814282" y="41006"/>
                    <a:pt x="815111" y="36376"/>
                  </a:cubicBezTo>
                  <a:lnTo>
                    <a:pt x="784888" y="36376"/>
                  </a:lnTo>
                  <a:lnTo>
                    <a:pt x="784888" y="30404"/>
                  </a:lnTo>
                  <a:lnTo>
                    <a:pt x="816378" y="30404"/>
                  </a:lnTo>
                  <a:cubicBezTo>
                    <a:pt x="817366" y="25047"/>
                    <a:pt x="818240" y="19881"/>
                    <a:pt x="819002" y="14908"/>
                  </a:cubicBezTo>
                  <a:cubicBezTo>
                    <a:pt x="819764" y="9935"/>
                    <a:pt x="820457" y="5267"/>
                    <a:pt x="821083" y="905"/>
                  </a:cubicBezTo>
                  <a:close/>
                  <a:moveTo>
                    <a:pt x="988666" y="0"/>
                  </a:moveTo>
                  <a:cubicBezTo>
                    <a:pt x="990005" y="3526"/>
                    <a:pt x="991219" y="7153"/>
                    <a:pt x="992308" y="10881"/>
                  </a:cubicBezTo>
                  <a:cubicBezTo>
                    <a:pt x="993398" y="14610"/>
                    <a:pt x="994476" y="18464"/>
                    <a:pt x="995543" y="22441"/>
                  </a:cubicBezTo>
                  <a:lnTo>
                    <a:pt x="1055265" y="22441"/>
                  </a:lnTo>
                  <a:lnTo>
                    <a:pt x="1055265" y="46692"/>
                  </a:lnTo>
                  <a:lnTo>
                    <a:pt x="1049293" y="46692"/>
                  </a:lnTo>
                  <a:lnTo>
                    <a:pt x="1049293" y="27871"/>
                  </a:lnTo>
                  <a:lnTo>
                    <a:pt x="931297" y="27871"/>
                  </a:lnTo>
                  <a:lnTo>
                    <a:pt x="931297" y="46511"/>
                  </a:lnTo>
                  <a:lnTo>
                    <a:pt x="925144" y="46511"/>
                  </a:lnTo>
                  <a:lnTo>
                    <a:pt x="925144" y="22441"/>
                  </a:lnTo>
                  <a:lnTo>
                    <a:pt x="989028" y="22441"/>
                  </a:lnTo>
                  <a:cubicBezTo>
                    <a:pt x="986887" y="14659"/>
                    <a:pt x="984655" y="7420"/>
                    <a:pt x="982332" y="7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02" name="文本框 501">
              <a:extLst>
                <a:ext uri="{FF2B5EF4-FFF2-40B4-BE49-F238E27FC236}">
                  <a16:creationId xmlns="" xmlns:a16="http://schemas.microsoft.com/office/drawing/2014/main" id="{CF2786BC-B2F2-48A7-ADC0-307912B507EA}"/>
                </a:ext>
              </a:extLst>
            </p:cNvPr>
            <p:cNvSpPr txBox="1"/>
            <p:nvPr/>
          </p:nvSpPr>
          <p:spPr>
            <a:xfrm>
              <a:off x="5259716" y="1236273"/>
              <a:ext cx="2193036" cy="212827"/>
            </a:xfrm>
            <a:custGeom>
              <a:avLst/>
              <a:gdLst/>
              <a:ahLst/>
              <a:cxnLst/>
              <a:rect l="l" t="t" r="r" b="b"/>
              <a:pathLst>
                <a:path w="2193036" h="212827">
                  <a:moveTo>
                    <a:pt x="687400" y="177165"/>
                  </a:moveTo>
                  <a:lnTo>
                    <a:pt x="886282" y="177165"/>
                  </a:lnTo>
                  <a:lnTo>
                    <a:pt x="886282" y="194539"/>
                  </a:lnTo>
                  <a:lnTo>
                    <a:pt x="687400" y="194539"/>
                  </a:lnTo>
                  <a:close/>
                  <a:moveTo>
                    <a:pt x="2049246" y="163678"/>
                  </a:moveTo>
                  <a:lnTo>
                    <a:pt x="2049246" y="185166"/>
                  </a:lnTo>
                  <a:lnTo>
                    <a:pt x="2142972" y="185166"/>
                  </a:lnTo>
                  <a:lnTo>
                    <a:pt x="2142972" y="163678"/>
                  </a:lnTo>
                  <a:close/>
                  <a:moveTo>
                    <a:pt x="1607820" y="144247"/>
                  </a:moveTo>
                  <a:cubicBezTo>
                    <a:pt x="1612459" y="149609"/>
                    <a:pt x="1617698" y="154543"/>
                    <a:pt x="1623536" y="159049"/>
                  </a:cubicBezTo>
                  <a:cubicBezTo>
                    <a:pt x="1629375" y="163554"/>
                    <a:pt x="1636100" y="167688"/>
                    <a:pt x="1643710" y="171450"/>
                  </a:cubicBezTo>
                  <a:cubicBezTo>
                    <a:pt x="1651697" y="167573"/>
                    <a:pt x="1658869" y="163382"/>
                    <a:pt x="1665227" y="158877"/>
                  </a:cubicBezTo>
                  <a:cubicBezTo>
                    <a:pt x="1671585" y="154372"/>
                    <a:pt x="1677214" y="149495"/>
                    <a:pt x="1682115" y="144247"/>
                  </a:cubicBezTo>
                  <a:close/>
                  <a:moveTo>
                    <a:pt x="942061" y="128473"/>
                  </a:moveTo>
                  <a:lnTo>
                    <a:pt x="942061" y="186080"/>
                  </a:lnTo>
                  <a:lnTo>
                    <a:pt x="988009" y="186080"/>
                  </a:lnTo>
                  <a:lnTo>
                    <a:pt x="988009" y="128473"/>
                  </a:lnTo>
                  <a:close/>
                  <a:moveTo>
                    <a:pt x="2049246" y="128016"/>
                  </a:moveTo>
                  <a:lnTo>
                    <a:pt x="2049246" y="149276"/>
                  </a:lnTo>
                  <a:lnTo>
                    <a:pt x="2142972" y="149276"/>
                  </a:lnTo>
                  <a:lnTo>
                    <a:pt x="2142972" y="128016"/>
                  </a:lnTo>
                  <a:close/>
                  <a:moveTo>
                    <a:pt x="715975" y="95098"/>
                  </a:moveTo>
                  <a:lnTo>
                    <a:pt x="857936" y="95098"/>
                  </a:lnTo>
                  <a:lnTo>
                    <a:pt x="857936" y="112243"/>
                  </a:lnTo>
                  <a:lnTo>
                    <a:pt x="715975" y="112243"/>
                  </a:lnTo>
                  <a:close/>
                  <a:moveTo>
                    <a:pt x="0" y="90297"/>
                  </a:moveTo>
                  <a:lnTo>
                    <a:pt x="202082" y="90297"/>
                  </a:lnTo>
                  <a:lnTo>
                    <a:pt x="202082" y="109728"/>
                  </a:lnTo>
                  <a:lnTo>
                    <a:pt x="0" y="109728"/>
                  </a:lnTo>
                  <a:close/>
                  <a:moveTo>
                    <a:pt x="1037387" y="84582"/>
                  </a:moveTo>
                  <a:cubicBezTo>
                    <a:pt x="1042630" y="91454"/>
                    <a:pt x="1048145" y="99541"/>
                    <a:pt x="1053932" y="108842"/>
                  </a:cubicBezTo>
                  <a:cubicBezTo>
                    <a:pt x="1059718" y="118143"/>
                    <a:pt x="1065176" y="127887"/>
                    <a:pt x="1070305" y="138074"/>
                  </a:cubicBezTo>
                  <a:lnTo>
                    <a:pt x="1055675" y="147904"/>
                  </a:lnTo>
                  <a:cubicBezTo>
                    <a:pt x="1050308" y="136931"/>
                    <a:pt x="1044812" y="126759"/>
                    <a:pt x="1039187" y="117386"/>
                  </a:cubicBezTo>
                  <a:cubicBezTo>
                    <a:pt x="1033562" y="108014"/>
                    <a:pt x="1028467" y="100127"/>
                    <a:pt x="1023899" y="93726"/>
                  </a:cubicBezTo>
                  <a:close/>
                  <a:moveTo>
                    <a:pt x="1601419" y="80924"/>
                  </a:moveTo>
                  <a:lnTo>
                    <a:pt x="1618564" y="82067"/>
                  </a:lnTo>
                  <a:cubicBezTo>
                    <a:pt x="1617878" y="84706"/>
                    <a:pt x="1617193" y="87316"/>
                    <a:pt x="1616507" y="89897"/>
                  </a:cubicBezTo>
                  <a:cubicBezTo>
                    <a:pt x="1615821" y="92478"/>
                    <a:pt x="1615135" y="94974"/>
                    <a:pt x="1614450" y="97384"/>
                  </a:cubicBezTo>
                  <a:lnTo>
                    <a:pt x="1722120" y="97384"/>
                  </a:lnTo>
                  <a:lnTo>
                    <a:pt x="1722120" y="111557"/>
                  </a:lnTo>
                  <a:lnTo>
                    <a:pt x="1609192" y="111557"/>
                  </a:lnTo>
                  <a:cubicBezTo>
                    <a:pt x="1606487" y="118148"/>
                    <a:pt x="1603438" y="124397"/>
                    <a:pt x="1600048" y="130302"/>
                  </a:cubicBezTo>
                  <a:lnTo>
                    <a:pt x="1704746" y="130302"/>
                  </a:lnTo>
                  <a:lnTo>
                    <a:pt x="1704746" y="143104"/>
                  </a:lnTo>
                  <a:cubicBezTo>
                    <a:pt x="1698817" y="150176"/>
                    <a:pt x="1692216" y="156663"/>
                    <a:pt x="1684944" y="162563"/>
                  </a:cubicBezTo>
                  <a:cubicBezTo>
                    <a:pt x="1677672" y="168464"/>
                    <a:pt x="1669642" y="173865"/>
                    <a:pt x="1660855" y="178765"/>
                  </a:cubicBezTo>
                  <a:cubicBezTo>
                    <a:pt x="1670290" y="182185"/>
                    <a:pt x="1681253" y="185290"/>
                    <a:pt x="1693745" y="188081"/>
                  </a:cubicBezTo>
                  <a:cubicBezTo>
                    <a:pt x="1706237" y="190872"/>
                    <a:pt x="1720572" y="193405"/>
                    <a:pt x="1736750" y="195682"/>
                  </a:cubicBezTo>
                  <a:lnTo>
                    <a:pt x="1731035" y="211455"/>
                  </a:lnTo>
                  <a:cubicBezTo>
                    <a:pt x="1711809" y="208059"/>
                    <a:pt x="1695055" y="204392"/>
                    <a:pt x="1680772" y="200454"/>
                  </a:cubicBezTo>
                  <a:cubicBezTo>
                    <a:pt x="1666489" y="196515"/>
                    <a:pt x="1654135" y="192105"/>
                    <a:pt x="1643710" y="187223"/>
                  </a:cubicBezTo>
                  <a:cubicBezTo>
                    <a:pt x="1632066" y="192462"/>
                    <a:pt x="1619121" y="197187"/>
                    <a:pt x="1604877" y="201397"/>
                  </a:cubicBezTo>
                  <a:cubicBezTo>
                    <a:pt x="1590632" y="205607"/>
                    <a:pt x="1575002" y="209417"/>
                    <a:pt x="1557985" y="212827"/>
                  </a:cubicBezTo>
                  <a:lnTo>
                    <a:pt x="1551356" y="197739"/>
                  </a:lnTo>
                  <a:cubicBezTo>
                    <a:pt x="1566534" y="195234"/>
                    <a:pt x="1580412" y="192415"/>
                    <a:pt x="1592990" y="189281"/>
                  </a:cubicBezTo>
                  <a:cubicBezTo>
                    <a:pt x="1605567" y="186147"/>
                    <a:pt x="1616988" y="182642"/>
                    <a:pt x="1627251" y="178765"/>
                  </a:cubicBezTo>
                  <a:cubicBezTo>
                    <a:pt x="1619650" y="174098"/>
                    <a:pt x="1612849" y="169031"/>
                    <a:pt x="1606848" y="163563"/>
                  </a:cubicBezTo>
                  <a:cubicBezTo>
                    <a:pt x="1600848" y="158096"/>
                    <a:pt x="1595304" y="152114"/>
                    <a:pt x="1590218" y="145618"/>
                  </a:cubicBezTo>
                  <a:cubicBezTo>
                    <a:pt x="1583850" y="154367"/>
                    <a:pt x="1576354" y="162987"/>
                    <a:pt x="1567729" y="171479"/>
                  </a:cubicBezTo>
                  <a:cubicBezTo>
                    <a:pt x="1559104" y="179970"/>
                    <a:pt x="1549151" y="188647"/>
                    <a:pt x="1537868" y="197510"/>
                  </a:cubicBezTo>
                  <a:lnTo>
                    <a:pt x="1527353" y="184480"/>
                  </a:lnTo>
                  <a:cubicBezTo>
                    <a:pt x="1543364" y="172726"/>
                    <a:pt x="1556547" y="160973"/>
                    <a:pt x="1566901" y="149219"/>
                  </a:cubicBezTo>
                  <a:cubicBezTo>
                    <a:pt x="1577254" y="137465"/>
                    <a:pt x="1585408" y="124911"/>
                    <a:pt x="1591361" y="111557"/>
                  </a:cubicBezTo>
                  <a:lnTo>
                    <a:pt x="1548155" y="111557"/>
                  </a:lnTo>
                  <a:lnTo>
                    <a:pt x="1548155" y="97384"/>
                  </a:lnTo>
                  <a:lnTo>
                    <a:pt x="1596847" y="97384"/>
                  </a:lnTo>
                  <a:cubicBezTo>
                    <a:pt x="1597752" y="94755"/>
                    <a:pt x="1598571" y="92069"/>
                    <a:pt x="1599305" y="89326"/>
                  </a:cubicBezTo>
                  <a:cubicBezTo>
                    <a:pt x="1600038" y="86582"/>
                    <a:pt x="1600743" y="83782"/>
                    <a:pt x="1601419" y="80924"/>
                  </a:cubicBezTo>
                  <a:close/>
                  <a:moveTo>
                    <a:pt x="320497" y="76810"/>
                  </a:moveTo>
                  <a:lnTo>
                    <a:pt x="339014" y="77724"/>
                  </a:lnTo>
                  <a:lnTo>
                    <a:pt x="339014" y="211684"/>
                  </a:lnTo>
                  <a:lnTo>
                    <a:pt x="320497" y="211684"/>
                  </a:lnTo>
                  <a:close/>
                  <a:moveTo>
                    <a:pt x="1803730" y="62865"/>
                  </a:moveTo>
                  <a:cubicBezTo>
                    <a:pt x="1802130" y="73433"/>
                    <a:pt x="1800301" y="83672"/>
                    <a:pt x="1798244" y="93583"/>
                  </a:cubicBezTo>
                  <a:cubicBezTo>
                    <a:pt x="1796186" y="103494"/>
                    <a:pt x="1793900" y="113448"/>
                    <a:pt x="1791386" y="123444"/>
                  </a:cubicBezTo>
                  <a:cubicBezTo>
                    <a:pt x="1794377" y="125406"/>
                    <a:pt x="1797710" y="127768"/>
                    <a:pt x="1801387" y="130531"/>
                  </a:cubicBezTo>
                  <a:cubicBezTo>
                    <a:pt x="1805064" y="133293"/>
                    <a:pt x="1808969" y="136341"/>
                    <a:pt x="1813103" y="139675"/>
                  </a:cubicBezTo>
                  <a:cubicBezTo>
                    <a:pt x="1817613" y="130316"/>
                    <a:pt x="1821337" y="119429"/>
                    <a:pt x="1824276" y="107013"/>
                  </a:cubicBezTo>
                  <a:cubicBezTo>
                    <a:pt x="1827214" y="94598"/>
                    <a:pt x="1829738" y="79881"/>
                    <a:pt x="1831848" y="62865"/>
                  </a:cubicBezTo>
                  <a:close/>
                  <a:moveTo>
                    <a:pt x="942061" y="57607"/>
                  </a:moveTo>
                  <a:lnTo>
                    <a:pt x="942061" y="111785"/>
                  </a:lnTo>
                  <a:lnTo>
                    <a:pt x="988009" y="111785"/>
                  </a:lnTo>
                  <a:lnTo>
                    <a:pt x="988009" y="57607"/>
                  </a:lnTo>
                  <a:close/>
                  <a:moveTo>
                    <a:pt x="1306525" y="47777"/>
                  </a:moveTo>
                  <a:lnTo>
                    <a:pt x="1306525" y="115214"/>
                  </a:lnTo>
                  <a:lnTo>
                    <a:pt x="1328242" y="115214"/>
                  </a:lnTo>
                  <a:cubicBezTo>
                    <a:pt x="1342763" y="115448"/>
                    <a:pt x="1352926" y="113038"/>
                    <a:pt x="1358732" y="107985"/>
                  </a:cubicBezTo>
                  <a:cubicBezTo>
                    <a:pt x="1364537" y="102932"/>
                    <a:pt x="1367328" y="93836"/>
                    <a:pt x="1367104" y="80696"/>
                  </a:cubicBezTo>
                  <a:cubicBezTo>
                    <a:pt x="1367328" y="68723"/>
                    <a:pt x="1364537" y="60208"/>
                    <a:pt x="1358732" y="55150"/>
                  </a:cubicBezTo>
                  <a:cubicBezTo>
                    <a:pt x="1352926" y="50092"/>
                    <a:pt x="1342763" y="47635"/>
                    <a:pt x="1328242" y="47777"/>
                  </a:cubicBezTo>
                  <a:close/>
                  <a:moveTo>
                    <a:pt x="1173175" y="47777"/>
                  </a:moveTo>
                  <a:lnTo>
                    <a:pt x="1173175" y="115214"/>
                  </a:lnTo>
                  <a:lnTo>
                    <a:pt x="1194892" y="115214"/>
                  </a:lnTo>
                  <a:cubicBezTo>
                    <a:pt x="1209413" y="115448"/>
                    <a:pt x="1219576" y="113038"/>
                    <a:pt x="1225382" y="107985"/>
                  </a:cubicBezTo>
                  <a:cubicBezTo>
                    <a:pt x="1231187" y="102932"/>
                    <a:pt x="1233978" y="93836"/>
                    <a:pt x="1233754" y="80696"/>
                  </a:cubicBezTo>
                  <a:cubicBezTo>
                    <a:pt x="1233978" y="68723"/>
                    <a:pt x="1231187" y="60208"/>
                    <a:pt x="1225382" y="55150"/>
                  </a:cubicBezTo>
                  <a:cubicBezTo>
                    <a:pt x="1219576" y="50092"/>
                    <a:pt x="1209413" y="47635"/>
                    <a:pt x="1194892" y="47777"/>
                  </a:cubicBezTo>
                  <a:close/>
                  <a:moveTo>
                    <a:pt x="1627937" y="31318"/>
                  </a:moveTo>
                  <a:cubicBezTo>
                    <a:pt x="1619331" y="31895"/>
                    <a:pt x="1610882" y="32399"/>
                    <a:pt x="1602591" y="32833"/>
                  </a:cubicBezTo>
                  <a:cubicBezTo>
                    <a:pt x="1594299" y="33266"/>
                    <a:pt x="1586365" y="33600"/>
                    <a:pt x="1578788" y="33833"/>
                  </a:cubicBezTo>
                  <a:cubicBezTo>
                    <a:pt x="1581312" y="36662"/>
                    <a:pt x="1584036" y="40091"/>
                    <a:pt x="1586960" y="44120"/>
                  </a:cubicBezTo>
                  <a:cubicBezTo>
                    <a:pt x="1589884" y="48149"/>
                    <a:pt x="1592266" y="51578"/>
                    <a:pt x="1594104" y="54407"/>
                  </a:cubicBezTo>
                  <a:lnTo>
                    <a:pt x="1584731" y="60579"/>
                  </a:lnTo>
                  <a:lnTo>
                    <a:pt x="1634566" y="60579"/>
                  </a:lnTo>
                  <a:cubicBezTo>
                    <a:pt x="1632599" y="56407"/>
                    <a:pt x="1630132" y="52064"/>
                    <a:pt x="1627165" y="47549"/>
                  </a:cubicBezTo>
                  <a:cubicBezTo>
                    <a:pt x="1624198" y="43034"/>
                    <a:pt x="1621560" y="39376"/>
                    <a:pt x="1619250" y="36576"/>
                  </a:cubicBezTo>
                  <a:close/>
                  <a:moveTo>
                    <a:pt x="1401928" y="29947"/>
                  </a:moveTo>
                  <a:lnTo>
                    <a:pt x="1515085" y="29947"/>
                  </a:lnTo>
                  <a:lnTo>
                    <a:pt x="1515085" y="48235"/>
                  </a:lnTo>
                  <a:lnTo>
                    <a:pt x="1468908" y="48235"/>
                  </a:lnTo>
                  <a:lnTo>
                    <a:pt x="1468908" y="188595"/>
                  </a:lnTo>
                  <a:lnTo>
                    <a:pt x="1448333" y="188595"/>
                  </a:lnTo>
                  <a:lnTo>
                    <a:pt x="1448333" y="48235"/>
                  </a:lnTo>
                  <a:lnTo>
                    <a:pt x="1401928" y="48235"/>
                  </a:lnTo>
                  <a:close/>
                  <a:moveTo>
                    <a:pt x="1285951" y="29947"/>
                  </a:moveTo>
                  <a:lnTo>
                    <a:pt x="1330071" y="29947"/>
                  </a:lnTo>
                  <a:cubicBezTo>
                    <a:pt x="1352093" y="29861"/>
                    <a:pt x="1367371" y="33919"/>
                    <a:pt x="1375905" y="42120"/>
                  </a:cubicBezTo>
                  <a:cubicBezTo>
                    <a:pt x="1384440" y="50321"/>
                    <a:pt x="1388516" y="63179"/>
                    <a:pt x="1388135" y="80696"/>
                  </a:cubicBezTo>
                  <a:cubicBezTo>
                    <a:pt x="1388288" y="99151"/>
                    <a:pt x="1383754" y="112419"/>
                    <a:pt x="1374534" y="120501"/>
                  </a:cubicBezTo>
                  <a:cubicBezTo>
                    <a:pt x="1365314" y="128583"/>
                    <a:pt x="1350493" y="132536"/>
                    <a:pt x="1330071" y="132359"/>
                  </a:cubicBezTo>
                  <a:lnTo>
                    <a:pt x="1306525" y="132359"/>
                  </a:lnTo>
                  <a:lnTo>
                    <a:pt x="1306525" y="188595"/>
                  </a:lnTo>
                  <a:lnTo>
                    <a:pt x="1285951" y="188595"/>
                  </a:lnTo>
                  <a:close/>
                  <a:moveTo>
                    <a:pt x="1152601" y="29947"/>
                  </a:moveTo>
                  <a:lnTo>
                    <a:pt x="1196721" y="29947"/>
                  </a:lnTo>
                  <a:cubicBezTo>
                    <a:pt x="1218743" y="29861"/>
                    <a:pt x="1234021" y="33919"/>
                    <a:pt x="1242555" y="42120"/>
                  </a:cubicBezTo>
                  <a:cubicBezTo>
                    <a:pt x="1251090" y="50321"/>
                    <a:pt x="1255166" y="63179"/>
                    <a:pt x="1254785" y="80696"/>
                  </a:cubicBezTo>
                  <a:cubicBezTo>
                    <a:pt x="1254938" y="99151"/>
                    <a:pt x="1250404" y="112419"/>
                    <a:pt x="1241184" y="120501"/>
                  </a:cubicBezTo>
                  <a:cubicBezTo>
                    <a:pt x="1231964" y="128583"/>
                    <a:pt x="1217143" y="132536"/>
                    <a:pt x="1196721" y="132359"/>
                  </a:cubicBezTo>
                  <a:lnTo>
                    <a:pt x="1173175" y="132359"/>
                  </a:lnTo>
                  <a:lnTo>
                    <a:pt x="1173175" y="188595"/>
                  </a:lnTo>
                  <a:lnTo>
                    <a:pt x="1152601" y="188595"/>
                  </a:lnTo>
                  <a:close/>
                  <a:moveTo>
                    <a:pt x="703174" y="25603"/>
                  </a:moveTo>
                  <a:lnTo>
                    <a:pt x="870509" y="25603"/>
                  </a:lnTo>
                  <a:lnTo>
                    <a:pt x="870509" y="43205"/>
                  </a:lnTo>
                  <a:lnTo>
                    <a:pt x="703174" y="43205"/>
                  </a:lnTo>
                  <a:close/>
                  <a:moveTo>
                    <a:pt x="1857223" y="20345"/>
                  </a:moveTo>
                  <a:lnTo>
                    <a:pt x="1955749" y="20345"/>
                  </a:lnTo>
                  <a:lnTo>
                    <a:pt x="1955749" y="37262"/>
                  </a:lnTo>
                  <a:cubicBezTo>
                    <a:pt x="1949163" y="44810"/>
                    <a:pt x="1942448" y="52002"/>
                    <a:pt x="1935604" y="58836"/>
                  </a:cubicBezTo>
                  <a:cubicBezTo>
                    <a:pt x="1928760" y="65670"/>
                    <a:pt x="1921531" y="72119"/>
                    <a:pt x="1913916" y="78181"/>
                  </a:cubicBezTo>
                  <a:lnTo>
                    <a:pt x="1913916" y="99212"/>
                  </a:lnTo>
                  <a:lnTo>
                    <a:pt x="1965350" y="99212"/>
                  </a:lnTo>
                  <a:lnTo>
                    <a:pt x="1965350" y="116129"/>
                  </a:lnTo>
                  <a:lnTo>
                    <a:pt x="1913916" y="116129"/>
                  </a:lnTo>
                  <a:lnTo>
                    <a:pt x="1913916" y="181280"/>
                  </a:lnTo>
                  <a:cubicBezTo>
                    <a:pt x="1914154" y="191248"/>
                    <a:pt x="1912020" y="198230"/>
                    <a:pt x="1907514" y="202225"/>
                  </a:cubicBezTo>
                  <a:cubicBezTo>
                    <a:pt x="1903009" y="206221"/>
                    <a:pt x="1894703" y="208459"/>
                    <a:pt x="1882597" y="208940"/>
                  </a:cubicBezTo>
                  <a:lnTo>
                    <a:pt x="1870481" y="209855"/>
                  </a:lnTo>
                  <a:lnTo>
                    <a:pt x="1864995" y="192024"/>
                  </a:lnTo>
                  <a:lnTo>
                    <a:pt x="1879625" y="191110"/>
                  </a:lnTo>
                  <a:cubicBezTo>
                    <a:pt x="1886640" y="190805"/>
                    <a:pt x="1891298" y="189529"/>
                    <a:pt x="1893598" y="187281"/>
                  </a:cubicBezTo>
                  <a:cubicBezTo>
                    <a:pt x="1895899" y="185033"/>
                    <a:pt x="1896956" y="180899"/>
                    <a:pt x="1896770" y="174879"/>
                  </a:cubicBezTo>
                  <a:lnTo>
                    <a:pt x="1896770" y="116129"/>
                  </a:lnTo>
                  <a:lnTo>
                    <a:pt x="1847850" y="116129"/>
                  </a:lnTo>
                  <a:lnTo>
                    <a:pt x="1847850" y="99212"/>
                  </a:lnTo>
                  <a:lnTo>
                    <a:pt x="1896770" y="99212"/>
                  </a:lnTo>
                  <a:lnTo>
                    <a:pt x="1896770" y="72009"/>
                  </a:lnTo>
                  <a:cubicBezTo>
                    <a:pt x="1903286" y="66856"/>
                    <a:pt x="1909629" y="61389"/>
                    <a:pt x="1915801" y="55607"/>
                  </a:cubicBezTo>
                  <a:cubicBezTo>
                    <a:pt x="1921974" y="49825"/>
                    <a:pt x="1927974" y="43787"/>
                    <a:pt x="1933804" y="37490"/>
                  </a:cubicBezTo>
                  <a:lnTo>
                    <a:pt x="1857223" y="37490"/>
                  </a:lnTo>
                  <a:close/>
                  <a:moveTo>
                    <a:pt x="1718920" y="8915"/>
                  </a:moveTo>
                  <a:lnTo>
                    <a:pt x="1720977" y="22860"/>
                  </a:lnTo>
                  <a:cubicBezTo>
                    <a:pt x="1709790" y="24365"/>
                    <a:pt x="1696674" y="25813"/>
                    <a:pt x="1681629" y="27203"/>
                  </a:cubicBezTo>
                  <a:cubicBezTo>
                    <a:pt x="1666584" y="28594"/>
                    <a:pt x="1650897" y="29813"/>
                    <a:pt x="1634566" y="30861"/>
                  </a:cubicBezTo>
                  <a:cubicBezTo>
                    <a:pt x="1637190" y="34233"/>
                    <a:pt x="1639943" y="38062"/>
                    <a:pt x="1642824" y="42348"/>
                  </a:cubicBezTo>
                  <a:cubicBezTo>
                    <a:pt x="1645706" y="46634"/>
                    <a:pt x="1648058" y="50349"/>
                    <a:pt x="1649882" y="53492"/>
                  </a:cubicBezTo>
                  <a:lnTo>
                    <a:pt x="1639138" y="60579"/>
                  </a:lnTo>
                  <a:lnTo>
                    <a:pt x="1669085" y="60579"/>
                  </a:lnTo>
                  <a:cubicBezTo>
                    <a:pt x="1674333" y="54254"/>
                    <a:pt x="1678924" y="48273"/>
                    <a:pt x="1682858" y="42634"/>
                  </a:cubicBezTo>
                  <a:cubicBezTo>
                    <a:pt x="1686792" y="36995"/>
                    <a:pt x="1690126" y="31928"/>
                    <a:pt x="1692859" y="27432"/>
                  </a:cubicBezTo>
                  <a:lnTo>
                    <a:pt x="1706347" y="34519"/>
                  </a:lnTo>
                  <a:cubicBezTo>
                    <a:pt x="1703927" y="38405"/>
                    <a:pt x="1701108" y="42520"/>
                    <a:pt x="1697888" y="46863"/>
                  </a:cubicBezTo>
                  <a:cubicBezTo>
                    <a:pt x="1694669" y="51206"/>
                    <a:pt x="1691164" y="55778"/>
                    <a:pt x="1687373" y="60579"/>
                  </a:cubicBezTo>
                  <a:lnTo>
                    <a:pt x="1722577" y="60579"/>
                  </a:lnTo>
                  <a:lnTo>
                    <a:pt x="1722577" y="91669"/>
                  </a:lnTo>
                  <a:lnTo>
                    <a:pt x="1706347" y="91669"/>
                  </a:lnTo>
                  <a:lnTo>
                    <a:pt x="1706347" y="74066"/>
                  </a:lnTo>
                  <a:lnTo>
                    <a:pt x="1562557" y="74066"/>
                  </a:lnTo>
                  <a:lnTo>
                    <a:pt x="1562557" y="91669"/>
                  </a:lnTo>
                  <a:lnTo>
                    <a:pt x="1546555" y="91669"/>
                  </a:lnTo>
                  <a:lnTo>
                    <a:pt x="1546555" y="60579"/>
                  </a:lnTo>
                  <a:lnTo>
                    <a:pt x="1579245" y="60579"/>
                  </a:lnTo>
                  <a:cubicBezTo>
                    <a:pt x="1577088" y="56888"/>
                    <a:pt x="1574659" y="53069"/>
                    <a:pt x="1571958" y="49120"/>
                  </a:cubicBezTo>
                  <a:cubicBezTo>
                    <a:pt x="1569258" y="45172"/>
                    <a:pt x="1566886" y="41981"/>
                    <a:pt x="1564843" y="39548"/>
                  </a:cubicBezTo>
                  <a:lnTo>
                    <a:pt x="1575587" y="33833"/>
                  </a:lnTo>
                  <a:cubicBezTo>
                    <a:pt x="1570544" y="34052"/>
                    <a:pt x="1565715" y="34185"/>
                    <a:pt x="1561100" y="34233"/>
                  </a:cubicBezTo>
                  <a:cubicBezTo>
                    <a:pt x="1556485" y="34281"/>
                    <a:pt x="1552170" y="34300"/>
                    <a:pt x="1548155" y="34290"/>
                  </a:cubicBezTo>
                  <a:lnTo>
                    <a:pt x="1545641" y="19431"/>
                  </a:lnTo>
                  <a:cubicBezTo>
                    <a:pt x="1557164" y="19589"/>
                    <a:pt x="1570508" y="19416"/>
                    <a:pt x="1585671" y="18913"/>
                  </a:cubicBezTo>
                  <a:cubicBezTo>
                    <a:pt x="1600834" y="18410"/>
                    <a:pt x="1616570" y="17659"/>
                    <a:pt x="1632880" y="16659"/>
                  </a:cubicBezTo>
                  <a:cubicBezTo>
                    <a:pt x="1649190" y="15660"/>
                    <a:pt x="1664826" y="14494"/>
                    <a:pt x="1679790" y="13162"/>
                  </a:cubicBezTo>
                  <a:cubicBezTo>
                    <a:pt x="1694753" y="11831"/>
                    <a:pt x="1707796" y="10415"/>
                    <a:pt x="1718920" y="8915"/>
                  </a:cubicBezTo>
                  <a:close/>
                  <a:moveTo>
                    <a:pt x="548640" y="5944"/>
                  </a:moveTo>
                  <a:lnTo>
                    <a:pt x="567157" y="6858"/>
                  </a:lnTo>
                  <a:lnTo>
                    <a:pt x="567157" y="59665"/>
                  </a:lnTo>
                  <a:lnTo>
                    <a:pt x="652424" y="59665"/>
                  </a:lnTo>
                  <a:lnTo>
                    <a:pt x="652424" y="77038"/>
                  </a:lnTo>
                  <a:lnTo>
                    <a:pt x="565785" y="77038"/>
                  </a:lnTo>
                  <a:lnTo>
                    <a:pt x="565785" y="78867"/>
                  </a:lnTo>
                  <a:cubicBezTo>
                    <a:pt x="569678" y="98761"/>
                    <a:pt x="576548" y="116072"/>
                    <a:pt x="586393" y="130802"/>
                  </a:cubicBezTo>
                  <a:cubicBezTo>
                    <a:pt x="596238" y="145531"/>
                    <a:pt x="607646" y="158101"/>
                    <a:pt x="620615" y="168512"/>
                  </a:cubicBezTo>
                  <a:cubicBezTo>
                    <a:pt x="633585" y="178923"/>
                    <a:pt x="646702" y="187599"/>
                    <a:pt x="659968" y="194539"/>
                  </a:cubicBezTo>
                  <a:lnTo>
                    <a:pt x="648081" y="210998"/>
                  </a:lnTo>
                  <a:cubicBezTo>
                    <a:pt x="625459" y="197144"/>
                    <a:pt x="606580" y="181704"/>
                    <a:pt x="591445" y="164678"/>
                  </a:cubicBezTo>
                  <a:cubicBezTo>
                    <a:pt x="576310" y="147652"/>
                    <a:pt x="565547" y="130554"/>
                    <a:pt x="559156" y="113386"/>
                  </a:cubicBezTo>
                  <a:cubicBezTo>
                    <a:pt x="551917" y="132683"/>
                    <a:pt x="540563" y="150438"/>
                    <a:pt x="525094" y="166649"/>
                  </a:cubicBezTo>
                  <a:cubicBezTo>
                    <a:pt x="509626" y="182861"/>
                    <a:pt x="491642" y="197644"/>
                    <a:pt x="471145" y="210998"/>
                  </a:cubicBezTo>
                  <a:lnTo>
                    <a:pt x="458343" y="194539"/>
                  </a:lnTo>
                  <a:cubicBezTo>
                    <a:pt x="473804" y="185773"/>
                    <a:pt x="488195" y="175568"/>
                    <a:pt x="501514" y="163923"/>
                  </a:cubicBezTo>
                  <a:cubicBezTo>
                    <a:pt x="514834" y="152279"/>
                    <a:pt x="525753" y="139212"/>
                    <a:pt x="534272" y="124723"/>
                  </a:cubicBezTo>
                  <a:cubicBezTo>
                    <a:pt x="542791" y="110233"/>
                    <a:pt x="547580" y="94338"/>
                    <a:pt x="548640" y="77038"/>
                  </a:cubicBezTo>
                  <a:lnTo>
                    <a:pt x="466344" y="77038"/>
                  </a:lnTo>
                  <a:lnTo>
                    <a:pt x="466344" y="59665"/>
                  </a:lnTo>
                  <a:lnTo>
                    <a:pt x="548640" y="59665"/>
                  </a:lnTo>
                  <a:close/>
                  <a:moveTo>
                    <a:pt x="321869" y="5715"/>
                  </a:moveTo>
                  <a:lnTo>
                    <a:pt x="337642" y="5715"/>
                  </a:lnTo>
                  <a:cubicBezTo>
                    <a:pt x="349187" y="22993"/>
                    <a:pt x="363074" y="39186"/>
                    <a:pt x="379305" y="54293"/>
                  </a:cubicBezTo>
                  <a:cubicBezTo>
                    <a:pt x="395535" y="69399"/>
                    <a:pt x="414109" y="83306"/>
                    <a:pt x="435026" y="96012"/>
                  </a:cubicBezTo>
                  <a:lnTo>
                    <a:pt x="422224" y="112014"/>
                  </a:lnTo>
                  <a:cubicBezTo>
                    <a:pt x="411555" y="104336"/>
                    <a:pt x="400509" y="95791"/>
                    <a:pt x="389086" y="86377"/>
                  </a:cubicBezTo>
                  <a:cubicBezTo>
                    <a:pt x="377663" y="76963"/>
                    <a:pt x="366786" y="67029"/>
                    <a:pt x="356455" y="56574"/>
                  </a:cubicBezTo>
                  <a:cubicBezTo>
                    <a:pt x="346124" y="46119"/>
                    <a:pt x="337263" y="35491"/>
                    <a:pt x="329870" y="24689"/>
                  </a:cubicBezTo>
                  <a:cubicBezTo>
                    <a:pt x="318278" y="41220"/>
                    <a:pt x="304429" y="56907"/>
                    <a:pt x="288322" y="71752"/>
                  </a:cubicBezTo>
                  <a:cubicBezTo>
                    <a:pt x="272215" y="86597"/>
                    <a:pt x="254822" y="100170"/>
                    <a:pt x="236144" y="112471"/>
                  </a:cubicBezTo>
                  <a:lnTo>
                    <a:pt x="223799" y="97155"/>
                  </a:lnTo>
                  <a:cubicBezTo>
                    <a:pt x="245002" y="84573"/>
                    <a:pt x="264033" y="70304"/>
                    <a:pt x="280892" y="54350"/>
                  </a:cubicBezTo>
                  <a:cubicBezTo>
                    <a:pt x="297752" y="38395"/>
                    <a:pt x="311410" y="22184"/>
                    <a:pt x="321869" y="5715"/>
                  </a:cubicBezTo>
                  <a:close/>
                  <a:moveTo>
                    <a:pt x="2070735" y="4801"/>
                  </a:moveTo>
                  <a:lnTo>
                    <a:pt x="2088108" y="5486"/>
                  </a:lnTo>
                  <a:lnTo>
                    <a:pt x="2088108" y="30175"/>
                  </a:lnTo>
                  <a:lnTo>
                    <a:pt x="2138629" y="30175"/>
                  </a:lnTo>
                  <a:lnTo>
                    <a:pt x="2138629" y="44806"/>
                  </a:lnTo>
                  <a:lnTo>
                    <a:pt x="2088108" y="44806"/>
                  </a:lnTo>
                  <a:lnTo>
                    <a:pt x="2088108" y="73609"/>
                  </a:lnTo>
                  <a:lnTo>
                    <a:pt x="2106854" y="73609"/>
                  </a:lnTo>
                  <a:cubicBezTo>
                    <a:pt x="2118103" y="65299"/>
                    <a:pt x="2128352" y="56317"/>
                    <a:pt x="2137600" y="46663"/>
                  </a:cubicBezTo>
                  <a:cubicBezTo>
                    <a:pt x="2146849" y="37009"/>
                    <a:pt x="2155498" y="26484"/>
                    <a:pt x="2163546" y="15088"/>
                  </a:cubicBezTo>
                  <a:lnTo>
                    <a:pt x="2177263" y="24460"/>
                  </a:lnTo>
                  <a:cubicBezTo>
                    <a:pt x="2170786" y="33695"/>
                    <a:pt x="2163908" y="42372"/>
                    <a:pt x="2156632" y="50492"/>
                  </a:cubicBezTo>
                  <a:cubicBezTo>
                    <a:pt x="2149354" y="58612"/>
                    <a:pt x="2141448" y="66318"/>
                    <a:pt x="2132914" y="73609"/>
                  </a:cubicBezTo>
                  <a:lnTo>
                    <a:pt x="2193036" y="73609"/>
                  </a:lnTo>
                  <a:lnTo>
                    <a:pt x="2193036" y="88697"/>
                  </a:lnTo>
                  <a:lnTo>
                    <a:pt x="2113483" y="88697"/>
                  </a:lnTo>
                  <a:cubicBezTo>
                    <a:pt x="2101329" y="97346"/>
                    <a:pt x="2087690" y="105651"/>
                    <a:pt x="2072564" y="113614"/>
                  </a:cubicBezTo>
                  <a:lnTo>
                    <a:pt x="2159889" y="113614"/>
                  </a:lnTo>
                  <a:lnTo>
                    <a:pt x="2159889" y="210998"/>
                  </a:lnTo>
                  <a:lnTo>
                    <a:pt x="2142972" y="210998"/>
                  </a:lnTo>
                  <a:lnTo>
                    <a:pt x="2142972" y="199568"/>
                  </a:lnTo>
                  <a:lnTo>
                    <a:pt x="2049246" y="199568"/>
                  </a:lnTo>
                  <a:lnTo>
                    <a:pt x="2049246" y="210998"/>
                  </a:lnTo>
                  <a:lnTo>
                    <a:pt x="2032102" y="210998"/>
                  </a:lnTo>
                  <a:lnTo>
                    <a:pt x="2032102" y="132817"/>
                  </a:lnTo>
                  <a:cubicBezTo>
                    <a:pt x="2026034" y="135441"/>
                    <a:pt x="2019710" y="138079"/>
                    <a:pt x="2013128" y="140732"/>
                  </a:cubicBezTo>
                  <a:cubicBezTo>
                    <a:pt x="2006546" y="143385"/>
                    <a:pt x="1999764" y="146080"/>
                    <a:pt x="1992782" y="148819"/>
                  </a:cubicBezTo>
                  <a:lnTo>
                    <a:pt x="1987067" y="132588"/>
                  </a:lnTo>
                  <a:cubicBezTo>
                    <a:pt x="2007013" y="125544"/>
                    <a:pt x="2025015" y="118429"/>
                    <a:pt x="2041074" y="111243"/>
                  </a:cubicBezTo>
                  <a:cubicBezTo>
                    <a:pt x="2057133" y="104056"/>
                    <a:pt x="2071592" y="96541"/>
                    <a:pt x="2084451" y="88697"/>
                  </a:cubicBezTo>
                  <a:lnTo>
                    <a:pt x="1995526" y="88697"/>
                  </a:lnTo>
                  <a:lnTo>
                    <a:pt x="1995526" y="73609"/>
                  </a:lnTo>
                  <a:lnTo>
                    <a:pt x="2070735" y="73609"/>
                  </a:lnTo>
                  <a:lnTo>
                    <a:pt x="2070735" y="44806"/>
                  </a:lnTo>
                  <a:lnTo>
                    <a:pt x="2016328" y="44806"/>
                  </a:lnTo>
                  <a:lnTo>
                    <a:pt x="2016328" y="30175"/>
                  </a:lnTo>
                  <a:lnTo>
                    <a:pt x="2070735" y="30175"/>
                  </a:lnTo>
                  <a:close/>
                  <a:moveTo>
                    <a:pt x="1794129" y="4343"/>
                  </a:moveTo>
                  <a:lnTo>
                    <a:pt x="1810588" y="5715"/>
                  </a:lnTo>
                  <a:cubicBezTo>
                    <a:pt x="1809907" y="13011"/>
                    <a:pt x="1809212" y="19964"/>
                    <a:pt x="1808502" y="26575"/>
                  </a:cubicBezTo>
                  <a:cubicBezTo>
                    <a:pt x="1807793" y="33185"/>
                    <a:pt x="1807040" y="39567"/>
                    <a:pt x="1806245" y="45720"/>
                  </a:cubicBezTo>
                  <a:lnTo>
                    <a:pt x="1847164" y="45720"/>
                  </a:lnTo>
                  <a:lnTo>
                    <a:pt x="1847164" y="61951"/>
                  </a:lnTo>
                  <a:cubicBezTo>
                    <a:pt x="1844974" y="81891"/>
                    <a:pt x="1842268" y="98989"/>
                    <a:pt x="1839049" y="113243"/>
                  </a:cubicBezTo>
                  <a:cubicBezTo>
                    <a:pt x="1835829" y="127497"/>
                    <a:pt x="1831524" y="139965"/>
                    <a:pt x="1826133" y="150647"/>
                  </a:cubicBezTo>
                  <a:cubicBezTo>
                    <a:pt x="1832143" y="155739"/>
                    <a:pt x="1837782" y="160701"/>
                    <a:pt x="1843050" y="165535"/>
                  </a:cubicBezTo>
                  <a:cubicBezTo>
                    <a:pt x="1848317" y="170369"/>
                    <a:pt x="1852812" y="174703"/>
                    <a:pt x="1856537" y="178537"/>
                  </a:cubicBezTo>
                  <a:lnTo>
                    <a:pt x="1844650" y="194996"/>
                  </a:lnTo>
                  <a:cubicBezTo>
                    <a:pt x="1841273" y="190943"/>
                    <a:pt x="1837168" y="186476"/>
                    <a:pt x="1832334" y="181594"/>
                  </a:cubicBezTo>
                  <a:cubicBezTo>
                    <a:pt x="1827500" y="176713"/>
                    <a:pt x="1822309" y="171731"/>
                    <a:pt x="1816760" y="166649"/>
                  </a:cubicBezTo>
                  <a:cubicBezTo>
                    <a:pt x="1811550" y="173998"/>
                    <a:pt x="1805340" y="181247"/>
                    <a:pt x="1798130" y="188395"/>
                  </a:cubicBezTo>
                  <a:cubicBezTo>
                    <a:pt x="1790919" y="195544"/>
                    <a:pt x="1782423" y="203078"/>
                    <a:pt x="1772641" y="210998"/>
                  </a:cubicBezTo>
                  <a:lnTo>
                    <a:pt x="1759610" y="198425"/>
                  </a:lnTo>
                  <a:cubicBezTo>
                    <a:pt x="1769402" y="190981"/>
                    <a:pt x="1777937" y="183809"/>
                    <a:pt x="1785214" y="176908"/>
                  </a:cubicBezTo>
                  <a:cubicBezTo>
                    <a:pt x="1792491" y="170007"/>
                    <a:pt x="1798739" y="162778"/>
                    <a:pt x="1803959" y="155219"/>
                  </a:cubicBezTo>
                  <a:cubicBezTo>
                    <a:pt x="1798191" y="150366"/>
                    <a:pt x="1792695" y="145842"/>
                    <a:pt x="1787471" y="141646"/>
                  </a:cubicBezTo>
                  <a:cubicBezTo>
                    <a:pt x="1782247" y="137451"/>
                    <a:pt x="1777608" y="133898"/>
                    <a:pt x="1773555" y="130988"/>
                  </a:cubicBezTo>
                  <a:cubicBezTo>
                    <a:pt x="1776198" y="120477"/>
                    <a:pt x="1778684" y="109552"/>
                    <a:pt x="1781013" y="98212"/>
                  </a:cubicBezTo>
                  <a:cubicBezTo>
                    <a:pt x="1783342" y="86873"/>
                    <a:pt x="1785428" y="75090"/>
                    <a:pt x="1787271" y="62865"/>
                  </a:cubicBezTo>
                  <a:lnTo>
                    <a:pt x="1763954" y="62865"/>
                  </a:lnTo>
                  <a:lnTo>
                    <a:pt x="1763954" y="45720"/>
                  </a:lnTo>
                  <a:lnTo>
                    <a:pt x="1789786" y="45720"/>
                  </a:lnTo>
                  <a:cubicBezTo>
                    <a:pt x="1790695" y="39081"/>
                    <a:pt x="1791505" y="32299"/>
                    <a:pt x="1792214" y="25375"/>
                  </a:cubicBezTo>
                  <a:cubicBezTo>
                    <a:pt x="1792924" y="18450"/>
                    <a:pt x="1793562" y="11440"/>
                    <a:pt x="1794129" y="4343"/>
                  </a:cubicBezTo>
                  <a:close/>
                  <a:moveTo>
                    <a:pt x="960349" y="2057"/>
                  </a:moveTo>
                  <a:lnTo>
                    <a:pt x="978865" y="5944"/>
                  </a:lnTo>
                  <a:cubicBezTo>
                    <a:pt x="977722" y="11025"/>
                    <a:pt x="976293" y="16578"/>
                    <a:pt x="974579" y="22603"/>
                  </a:cubicBezTo>
                  <a:cubicBezTo>
                    <a:pt x="972864" y="28627"/>
                    <a:pt x="970864" y="34809"/>
                    <a:pt x="968578" y="41148"/>
                  </a:cubicBezTo>
                  <a:lnTo>
                    <a:pt x="1004011" y="41148"/>
                  </a:lnTo>
                  <a:lnTo>
                    <a:pt x="1004011" y="202082"/>
                  </a:lnTo>
                  <a:lnTo>
                    <a:pt x="926059" y="202082"/>
                  </a:lnTo>
                  <a:lnTo>
                    <a:pt x="926059" y="41148"/>
                  </a:lnTo>
                  <a:lnTo>
                    <a:pt x="949604" y="41148"/>
                  </a:lnTo>
                  <a:cubicBezTo>
                    <a:pt x="951867" y="35076"/>
                    <a:pt x="953857" y="28761"/>
                    <a:pt x="955577" y="22203"/>
                  </a:cubicBezTo>
                  <a:cubicBezTo>
                    <a:pt x="957296" y="15645"/>
                    <a:pt x="958886" y="8930"/>
                    <a:pt x="960349" y="2057"/>
                  </a:cubicBezTo>
                  <a:close/>
                  <a:moveTo>
                    <a:pt x="1038301" y="0"/>
                  </a:moveTo>
                  <a:lnTo>
                    <a:pt x="1054989" y="3429"/>
                  </a:lnTo>
                  <a:cubicBezTo>
                    <a:pt x="1053170" y="9825"/>
                    <a:pt x="1051265" y="16121"/>
                    <a:pt x="1049274" y="22317"/>
                  </a:cubicBezTo>
                  <a:cubicBezTo>
                    <a:pt x="1047283" y="28513"/>
                    <a:pt x="1045150" y="34638"/>
                    <a:pt x="1042873" y="40691"/>
                  </a:cubicBezTo>
                  <a:lnTo>
                    <a:pt x="1106424" y="40691"/>
                  </a:lnTo>
                  <a:cubicBezTo>
                    <a:pt x="1106423" y="40901"/>
                    <a:pt x="1106361" y="44422"/>
                    <a:pt x="1106239" y="51256"/>
                  </a:cubicBezTo>
                  <a:cubicBezTo>
                    <a:pt x="1106117" y="58089"/>
                    <a:pt x="1105942" y="66977"/>
                    <a:pt x="1105714" y="77918"/>
                  </a:cubicBezTo>
                  <a:cubicBezTo>
                    <a:pt x="1105486" y="88859"/>
                    <a:pt x="1105213" y="100596"/>
                    <a:pt x="1104893" y="113128"/>
                  </a:cubicBezTo>
                  <a:cubicBezTo>
                    <a:pt x="1104574" y="125660"/>
                    <a:pt x="1104216" y="137729"/>
                    <a:pt x="1103820" y="149336"/>
                  </a:cubicBezTo>
                  <a:cubicBezTo>
                    <a:pt x="1103424" y="160943"/>
                    <a:pt x="1102996" y="170829"/>
                    <a:pt x="1102538" y="178994"/>
                  </a:cubicBezTo>
                  <a:cubicBezTo>
                    <a:pt x="1102181" y="188409"/>
                    <a:pt x="1100095" y="195067"/>
                    <a:pt x="1096280" y="198968"/>
                  </a:cubicBezTo>
                  <a:cubicBezTo>
                    <a:pt x="1092465" y="202868"/>
                    <a:pt x="1085636" y="205126"/>
                    <a:pt x="1075792" y="205740"/>
                  </a:cubicBezTo>
                  <a:lnTo>
                    <a:pt x="1056132" y="207340"/>
                  </a:lnTo>
                  <a:lnTo>
                    <a:pt x="1050646" y="189967"/>
                  </a:lnTo>
                  <a:lnTo>
                    <a:pt x="1072820" y="188595"/>
                  </a:lnTo>
                  <a:cubicBezTo>
                    <a:pt x="1076577" y="188519"/>
                    <a:pt x="1079464" y="187471"/>
                    <a:pt x="1081478" y="185452"/>
                  </a:cubicBezTo>
                  <a:cubicBezTo>
                    <a:pt x="1083492" y="183433"/>
                    <a:pt x="1084721" y="179527"/>
                    <a:pt x="1085164" y="173736"/>
                  </a:cubicBezTo>
                  <a:cubicBezTo>
                    <a:pt x="1085846" y="162587"/>
                    <a:pt x="1086413" y="149732"/>
                    <a:pt x="1086866" y="135170"/>
                  </a:cubicBezTo>
                  <a:cubicBezTo>
                    <a:pt x="1087319" y="120609"/>
                    <a:pt x="1087683" y="106315"/>
                    <a:pt x="1087958" y="92287"/>
                  </a:cubicBezTo>
                  <a:cubicBezTo>
                    <a:pt x="1088233" y="78259"/>
                    <a:pt x="1088445" y="66470"/>
                    <a:pt x="1088593" y="56921"/>
                  </a:cubicBezTo>
                  <a:lnTo>
                    <a:pt x="1036472" y="57150"/>
                  </a:lnTo>
                  <a:cubicBezTo>
                    <a:pt x="1032167" y="67208"/>
                    <a:pt x="1027519" y="77038"/>
                    <a:pt x="1022528" y="86639"/>
                  </a:cubicBezTo>
                  <a:lnTo>
                    <a:pt x="1006983" y="78410"/>
                  </a:lnTo>
                  <a:cubicBezTo>
                    <a:pt x="1013674" y="66999"/>
                    <a:pt x="1019723" y="54445"/>
                    <a:pt x="1025128" y="40748"/>
                  </a:cubicBezTo>
                  <a:cubicBezTo>
                    <a:pt x="1030534" y="27051"/>
                    <a:pt x="1034924" y="13468"/>
                    <a:pt x="1038301" y="0"/>
                  </a:cubicBezTo>
                  <a:close/>
                </a:path>
              </a:pathLst>
            </a:custGeom>
            <a:gradFill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04" name="文本框 503">
              <a:extLst>
                <a:ext uri="{FF2B5EF4-FFF2-40B4-BE49-F238E27FC236}">
                  <a16:creationId xmlns="" xmlns:a16="http://schemas.microsoft.com/office/drawing/2014/main" id="{261AA029-373B-4D83-A55C-E3A1786A7501}"/>
                </a:ext>
              </a:extLst>
            </p:cNvPr>
            <p:cNvSpPr txBox="1"/>
            <p:nvPr/>
          </p:nvSpPr>
          <p:spPr>
            <a:xfrm>
              <a:off x="5259716" y="2109581"/>
              <a:ext cx="2979572" cy="210998"/>
            </a:xfrm>
            <a:custGeom>
              <a:avLst/>
              <a:gdLst/>
              <a:ahLst/>
              <a:cxnLst/>
              <a:rect l="l" t="t" r="r" b="b"/>
              <a:pathLst>
                <a:path w="2979572" h="210998">
                  <a:moveTo>
                    <a:pt x="1721434" y="155448"/>
                  </a:moveTo>
                  <a:lnTo>
                    <a:pt x="1734007" y="165049"/>
                  </a:lnTo>
                  <a:cubicBezTo>
                    <a:pt x="1728435" y="172850"/>
                    <a:pt x="1722548" y="180279"/>
                    <a:pt x="1716348" y="187337"/>
                  </a:cubicBezTo>
                  <a:cubicBezTo>
                    <a:pt x="1710147" y="194395"/>
                    <a:pt x="1704146" y="200911"/>
                    <a:pt x="1698345" y="206883"/>
                  </a:cubicBezTo>
                  <a:lnTo>
                    <a:pt x="1685315" y="195681"/>
                  </a:lnTo>
                  <a:cubicBezTo>
                    <a:pt x="1691335" y="190776"/>
                    <a:pt x="1697641" y="184813"/>
                    <a:pt x="1704232" y="177793"/>
                  </a:cubicBezTo>
                  <a:cubicBezTo>
                    <a:pt x="1710823" y="170773"/>
                    <a:pt x="1716557" y="163325"/>
                    <a:pt x="1721434" y="155448"/>
                  </a:cubicBezTo>
                  <a:close/>
                  <a:moveTo>
                    <a:pt x="1757781" y="154762"/>
                  </a:moveTo>
                  <a:cubicBezTo>
                    <a:pt x="1762768" y="158953"/>
                    <a:pt x="1767425" y="163087"/>
                    <a:pt x="1771755" y="167163"/>
                  </a:cubicBezTo>
                  <a:cubicBezTo>
                    <a:pt x="1776084" y="171240"/>
                    <a:pt x="1780341" y="175488"/>
                    <a:pt x="1784528" y="179908"/>
                  </a:cubicBezTo>
                  <a:lnTo>
                    <a:pt x="1774469" y="192252"/>
                  </a:lnTo>
                  <a:cubicBezTo>
                    <a:pt x="1771240" y="188242"/>
                    <a:pt x="1766954" y="183632"/>
                    <a:pt x="1761610" y="178422"/>
                  </a:cubicBezTo>
                  <a:cubicBezTo>
                    <a:pt x="1756267" y="173212"/>
                    <a:pt x="1751409" y="168830"/>
                    <a:pt x="1747037" y="165278"/>
                  </a:cubicBezTo>
                  <a:close/>
                  <a:moveTo>
                    <a:pt x="2646959" y="136017"/>
                  </a:moveTo>
                  <a:cubicBezTo>
                    <a:pt x="2649817" y="138497"/>
                    <a:pt x="2653246" y="141766"/>
                    <a:pt x="2657246" y="145821"/>
                  </a:cubicBezTo>
                  <a:cubicBezTo>
                    <a:pt x="2661247" y="149877"/>
                    <a:pt x="2665133" y="154008"/>
                    <a:pt x="2668905" y="158216"/>
                  </a:cubicBezTo>
                  <a:cubicBezTo>
                    <a:pt x="2672677" y="162424"/>
                    <a:pt x="2675649" y="165997"/>
                    <a:pt x="2677820" y="168935"/>
                  </a:cubicBezTo>
                  <a:lnTo>
                    <a:pt x="2666161" y="182194"/>
                  </a:lnTo>
                  <a:cubicBezTo>
                    <a:pt x="2662580" y="176565"/>
                    <a:pt x="2657685" y="170221"/>
                    <a:pt x="2651474" y="163163"/>
                  </a:cubicBezTo>
                  <a:cubicBezTo>
                    <a:pt x="2645264" y="156105"/>
                    <a:pt x="2640025" y="150561"/>
                    <a:pt x="2635758" y="146532"/>
                  </a:cubicBezTo>
                  <a:close/>
                  <a:moveTo>
                    <a:pt x="1969770" y="120015"/>
                  </a:moveTo>
                  <a:lnTo>
                    <a:pt x="2149221" y="120015"/>
                  </a:lnTo>
                  <a:lnTo>
                    <a:pt x="2149221" y="134417"/>
                  </a:lnTo>
                  <a:lnTo>
                    <a:pt x="2068068" y="134417"/>
                  </a:lnTo>
                  <a:lnTo>
                    <a:pt x="2068068" y="154305"/>
                  </a:lnTo>
                  <a:lnTo>
                    <a:pt x="2140305" y="154305"/>
                  </a:lnTo>
                  <a:lnTo>
                    <a:pt x="2140305" y="168249"/>
                  </a:lnTo>
                  <a:lnTo>
                    <a:pt x="2068068" y="168249"/>
                  </a:lnTo>
                  <a:lnTo>
                    <a:pt x="2068068" y="189509"/>
                  </a:lnTo>
                  <a:lnTo>
                    <a:pt x="2158593" y="189509"/>
                  </a:lnTo>
                  <a:lnTo>
                    <a:pt x="2158593" y="203911"/>
                  </a:lnTo>
                  <a:lnTo>
                    <a:pt x="1960626" y="203911"/>
                  </a:lnTo>
                  <a:lnTo>
                    <a:pt x="1960626" y="189509"/>
                  </a:lnTo>
                  <a:lnTo>
                    <a:pt x="2051151" y="189509"/>
                  </a:lnTo>
                  <a:lnTo>
                    <a:pt x="2051151" y="168249"/>
                  </a:lnTo>
                  <a:lnTo>
                    <a:pt x="1978914" y="168249"/>
                  </a:lnTo>
                  <a:lnTo>
                    <a:pt x="1978914" y="154305"/>
                  </a:lnTo>
                  <a:lnTo>
                    <a:pt x="2051151" y="154305"/>
                  </a:lnTo>
                  <a:lnTo>
                    <a:pt x="2051151" y="134417"/>
                  </a:lnTo>
                  <a:lnTo>
                    <a:pt x="1969770" y="134417"/>
                  </a:lnTo>
                  <a:close/>
                  <a:moveTo>
                    <a:pt x="1721891" y="113385"/>
                  </a:moveTo>
                  <a:lnTo>
                    <a:pt x="1721891" y="136931"/>
                  </a:lnTo>
                  <a:lnTo>
                    <a:pt x="1761667" y="136931"/>
                  </a:lnTo>
                  <a:lnTo>
                    <a:pt x="1761667" y="113385"/>
                  </a:lnTo>
                  <a:close/>
                  <a:moveTo>
                    <a:pt x="1361770" y="112928"/>
                  </a:moveTo>
                  <a:lnTo>
                    <a:pt x="1358798" y="134188"/>
                  </a:lnTo>
                  <a:lnTo>
                    <a:pt x="1415491" y="134188"/>
                  </a:lnTo>
                  <a:lnTo>
                    <a:pt x="1415491" y="112928"/>
                  </a:lnTo>
                  <a:close/>
                  <a:moveTo>
                    <a:pt x="2191283" y="100812"/>
                  </a:moveTo>
                  <a:lnTo>
                    <a:pt x="2289810" y="100812"/>
                  </a:lnTo>
                  <a:lnTo>
                    <a:pt x="2289810" y="117272"/>
                  </a:lnTo>
                  <a:lnTo>
                    <a:pt x="2271522" y="117272"/>
                  </a:lnTo>
                  <a:lnTo>
                    <a:pt x="2271522" y="168935"/>
                  </a:lnTo>
                  <a:cubicBezTo>
                    <a:pt x="2271351" y="176141"/>
                    <a:pt x="2272322" y="180875"/>
                    <a:pt x="2274437" y="183137"/>
                  </a:cubicBezTo>
                  <a:cubicBezTo>
                    <a:pt x="2276551" y="185399"/>
                    <a:pt x="2280837" y="186533"/>
                    <a:pt x="2287295" y="186537"/>
                  </a:cubicBezTo>
                  <a:cubicBezTo>
                    <a:pt x="2297801" y="186880"/>
                    <a:pt x="2308279" y="187052"/>
                    <a:pt x="2318728" y="187052"/>
                  </a:cubicBezTo>
                  <a:cubicBezTo>
                    <a:pt x="2329177" y="187052"/>
                    <a:pt x="2339654" y="186880"/>
                    <a:pt x="2350160" y="186537"/>
                  </a:cubicBezTo>
                  <a:cubicBezTo>
                    <a:pt x="2356885" y="186356"/>
                    <a:pt x="2361723" y="185461"/>
                    <a:pt x="2364676" y="183851"/>
                  </a:cubicBezTo>
                  <a:cubicBezTo>
                    <a:pt x="2367629" y="182242"/>
                    <a:pt x="2369496" y="179632"/>
                    <a:pt x="2370277" y="176022"/>
                  </a:cubicBezTo>
                  <a:cubicBezTo>
                    <a:pt x="2371182" y="172097"/>
                    <a:pt x="2371887" y="168116"/>
                    <a:pt x="2372391" y="164077"/>
                  </a:cubicBezTo>
                  <a:cubicBezTo>
                    <a:pt x="2372896" y="160039"/>
                    <a:pt x="2373258" y="156172"/>
                    <a:pt x="2373477" y="152476"/>
                  </a:cubicBezTo>
                  <a:lnTo>
                    <a:pt x="2389708" y="158420"/>
                  </a:lnTo>
                  <a:cubicBezTo>
                    <a:pt x="2389146" y="163344"/>
                    <a:pt x="2388498" y="168240"/>
                    <a:pt x="2387765" y="173107"/>
                  </a:cubicBezTo>
                  <a:cubicBezTo>
                    <a:pt x="2387031" y="177974"/>
                    <a:pt x="2386155" y="182756"/>
                    <a:pt x="2385136" y="187452"/>
                  </a:cubicBezTo>
                  <a:cubicBezTo>
                    <a:pt x="2384298" y="192067"/>
                    <a:pt x="2381459" y="195753"/>
                    <a:pt x="2376621" y="198510"/>
                  </a:cubicBezTo>
                  <a:cubicBezTo>
                    <a:pt x="2371782" y="201268"/>
                    <a:pt x="2363800" y="202839"/>
                    <a:pt x="2352675" y="203225"/>
                  </a:cubicBezTo>
                  <a:cubicBezTo>
                    <a:pt x="2341007" y="203568"/>
                    <a:pt x="2329310" y="203739"/>
                    <a:pt x="2317585" y="203739"/>
                  </a:cubicBezTo>
                  <a:cubicBezTo>
                    <a:pt x="2305859" y="203739"/>
                    <a:pt x="2294163" y="203568"/>
                    <a:pt x="2282495" y="203225"/>
                  </a:cubicBezTo>
                  <a:cubicBezTo>
                    <a:pt x="2272351" y="203168"/>
                    <a:pt x="2265207" y="201168"/>
                    <a:pt x="2261063" y="197224"/>
                  </a:cubicBezTo>
                  <a:cubicBezTo>
                    <a:pt x="2256920" y="193281"/>
                    <a:pt x="2254920" y="185680"/>
                    <a:pt x="2255063" y="174422"/>
                  </a:cubicBezTo>
                  <a:lnTo>
                    <a:pt x="2255063" y="117272"/>
                  </a:lnTo>
                  <a:lnTo>
                    <a:pt x="2235175" y="117272"/>
                  </a:lnTo>
                  <a:cubicBezTo>
                    <a:pt x="2235165" y="119129"/>
                    <a:pt x="2235127" y="120901"/>
                    <a:pt x="2235060" y="122586"/>
                  </a:cubicBezTo>
                  <a:cubicBezTo>
                    <a:pt x="2234993" y="124272"/>
                    <a:pt x="2234955" y="125701"/>
                    <a:pt x="2234946" y="126873"/>
                  </a:cubicBezTo>
                  <a:cubicBezTo>
                    <a:pt x="2234809" y="140020"/>
                    <a:pt x="2233483" y="151190"/>
                    <a:pt x="2230967" y="160384"/>
                  </a:cubicBezTo>
                  <a:cubicBezTo>
                    <a:pt x="2228451" y="169577"/>
                    <a:pt x="2224652" y="177920"/>
                    <a:pt x="2219570" y="185411"/>
                  </a:cubicBezTo>
                  <a:cubicBezTo>
                    <a:pt x="2214489" y="192903"/>
                    <a:pt x="2208032" y="200670"/>
                    <a:pt x="2200199" y="208712"/>
                  </a:cubicBezTo>
                  <a:lnTo>
                    <a:pt x="2186940" y="198882"/>
                  </a:lnTo>
                  <a:cubicBezTo>
                    <a:pt x="2195816" y="190321"/>
                    <a:pt x="2202549" y="182602"/>
                    <a:pt x="2207141" y="175725"/>
                  </a:cubicBezTo>
                  <a:cubicBezTo>
                    <a:pt x="2211733" y="168849"/>
                    <a:pt x="2214877" y="161604"/>
                    <a:pt x="2216573" y="153991"/>
                  </a:cubicBezTo>
                  <a:cubicBezTo>
                    <a:pt x="2218269" y="146379"/>
                    <a:pt x="2219212" y="137187"/>
                    <a:pt x="2219401" y="126416"/>
                  </a:cubicBezTo>
                  <a:cubicBezTo>
                    <a:pt x="2219411" y="125249"/>
                    <a:pt x="2219449" y="123868"/>
                    <a:pt x="2219515" y="122272"/>
                  </a:cubicBezTo>
                  <a:cubicBezTo>
                    <a:pt x="2219582" y="120677"/>
                    <a:pt x="2219620" y="119010"/>
                    <a:pt x="2219629" y="117272"/>
                  </a:cubicBezTo>
                  <a:lnTo>
                    <a:pt x="2191283" y="117272"/>
                  </a:lnTo>
                  <a:close/>
                  <a:moveTo>
                    <a:pt x="2703423" y="97155"/>
                  </a:moveTo>
                  <a:lnTo>
                    <a:pt x="2719883" y="97612"/>
                  </a:lnTo>
                  <a:lnTo>
                    <a:pt x="2719883" y="115671"/>
                  </a:lnTo>
                  <a:lnTo>
                    <a:pt x="2747315" y="115671"/>
                  </a:lnTo>
                  <a:lnTo>
                    <a:pt x="2747315" y="130988"/>
                  </a:lnTo>
                  <a:lnTo>
                    <a:pt x="2719883" y="130988"/>
                  </a:lnTo>
                  <a:lnTo>
                    <a:pt x="2719883" y="178079"/>
                  </a:lnTo>
                  <a:cubicBezTo>
                    <a:pt x="2720231" y="187890"/>
                    <a:pt x="2718449" y="194729"/>
                    <a:pt x="2714539" y="198596"/>
                  </a:cubicBezTo>
                  <a:cubicBezTo>
                    <a:pt x="2710629" y="202463"/>
                    <a:pt x="2702504" y="204844"/>
                    <a:pt x="2690165" y="205740"/>
                  </a:cubicBezTo>
                  <a:lnTo>
                    <a:pt x="2677592" y="206883"/>
                  </a:lnTo>
                  <a:lnTo>
                    <a:pt x="2672334" y="190881"/>
                  </a:lnTo>
                  <a:lnTo>
                    <a:pt x="2687650" y="189509"/>
                  </a:lnTo>
                  <a:cubicBezTo>
                    <a:pt x="2694908" y="188971"/>
                    <a:pt x="2699423" y="187476"/>
                    <a:pt x="2701195" y="185023"/>
                  </a:cubicBezTo>
                  <a:cubicBezTo>
                    <a:pt x="2702966" y="182570"/>
                    <a:pt x="2703709" y="178274"/>
                    <a:pt x="2703423" y="172136"/>
                  </a:cubicBezTo>
                  <a:lnTo>
                    <a:pt x="2703423" y="130988"/>
                  </a:lnTo>
                  <a:lnTo>
                    <a:pt x="2633015" y="130988"/>
                  </a:lnTo>
                  <a:lnTo>
                    <a:pt x="2633015" y="115671"/>
                  </a:lnTo>
                  <a:lnTo>
                    <a:pt x="2703423" y="115671"/>
                  </a:lnTo>
                  <a:close/>
                  <a:moveTo>
                    <a:pt x="2306041" y="96469"/>
                  </a:moveTo>
                  <a:cubicBezTo>
                    <a:pt x="2308246" y="99411"/>
                    <a:pt x="2310795" y="103153"/>
                    <a:pt x="2313686" y="107696"/>
                  </a:cubicBezTo>
                  <a:cubicBezTo>
                    <a:pt x="2316577" y="112238"/>
                    <a:pt x="2319379" y="116844"/>
                    <a:pt x="2322093" y="121513"/>
                  </a:cubicBezTo>
                  <a:cubicBezTo>
                    <a:pt x="2324807" y="126183"/>
                    <a:pt x="2326999" y="130179"/>
                    <a:pt x="2328672" y="133502"/>
                  </a:cubicBezTo>
                  <a:lnTo>
                    <a:pt x="2315641" y="143103"/>
                  </a:lnTo>
                  <a:cubicBezTo>
                    <a:pt x="2314198" y="139178"/>
                    <a:pt x="2312183" y="134710"/>
                    <a:pt x="2309597" y="129701"/>
                  </a:cubicBezTo>
                  <a:cubicBezTo>
                    <a:pt x="2307010" y="124691"/>
                    <a:pt x="2304283" y="119834"/>
                    <a:pt x="2301417" y="115129"/>
                  </a:cubicBezTo>
                  <a:cubicBezTo>
                    <a:pt x="2298552" y="110425"/>
                    <a:pt x="2295978" y="106567"/>
                    <a:pt x="2293696" y="103556"/>
                  </a:cubicBezTo>
                  <a:close/>
                  <a:moveTo>
                    <a:pt x="1231849" y="85268"/>
                  </a:moveTo>
                  <a:lnTo>
                    <a:pt x="1223162" y="126187"/>
                  </a:lnTo>
                  <a:lnTo>
                    <a:pt x="1259967" y="126187"/>
                  </a:lnTo>
                  <a:lnTo>
                    <a:pt x="1268654" y="85268"/>
                  </a:lnTo>
                  <a:close/>
                  <a:moveTo>
                    <a:pt x="50749" y="85268"/>
                  </a:moveTo>
                  <a:lnTo>
                    <a:pt x="42062" y="126187"/>
                  </a:lnTo>
                  <a:lnTo>
                    <a:pt x="78867" y="126187"/>
                  </a:lnTo>
                  <a:lnTo>
                    <a:pt x="87554" y="85268"/>
                  </a:lnTo>
                  <a:close/>
                  <a:moveTo>
                    <a:pt x="1819732" y="85039"/>
                  </a:moveTo>
                  <a:lnTo>
                    <a:pt x="1819732" y="99898"/>
                  </a:lnTo>
                  <a:cubicBezTo>
                    <a:pt x="1819770" y="108813"/>
                    <a:pt x="1819694" y="116814"/>
                    <a:pt x="1819503" y="123901"/>
                  </a:cubicBezTo>
                  <a:lnTo>
                    <a:pt x="1857908" y="123901"/>
                  </a:lnTo>
                  <a:lnTo>
                    <a:pt x="1857908" y="85039"/>
                  </a:lnTo>
                  <a:close/>
                  <a:moveTo>
                    <a:pt x="514197" y="81610"/>
                  </a:moveTo>
                  <a:cubicBezTo>
                    <a:pt x="514216" y="85625"/>
                    <a:pt x="513950" y="89768"/>
                    <a:pt x="513397" y="94040"/>
                  </a:cubicBezTo>
                  <a:cubicBezTo>
                    <a:pt x="512845" y="98312"/>
                    <a:pt x="511892" y="102627"/>
                    <a:pt x="510540" y="106985"/>
                  </a:cubicBezTo>
                  <a:lnTo>
                    <a:pt x="543001" y="106985"/>
                  </a:lnTo>
                  <a:lnTo>
                    <a:pt x="543001" y="81610"/>
                  </a:lnTo>
                  <a:close/>
                  <a:moveTo>
                    <a:pt x="470535" y="81610"/>
                  </a:moveTo>
                  <a:lnTo>
                    <a:pt x="470535" y="106985"/>
                  </a:lnTo>
                  <a:lnTo>
                    <a:pt x="495681" y="106985"/>
                  </a:lnTo>
                  <a:cubicBezTo>
                    <a:pt x="497248" y="102870"/>
                    <a:pt x="498343" y="98698"/>
                    <a:pt x="498967" y="94469"/>
                  </a:cubicBezTo>
                  <a:cubicBezTo>
                    <a:pt x="499591" y="90240"/>
                    <a:pt x="499943" y="85953"/>
                    <a:pt x="500024" y="81610"/>
                  </a:cubicBezTo>
                  <a:close/>
                  <a:moveTo>
                    <a:pt x="1721891" y="77495"/>
                  </a:moveTo>
                  <a:lnTo>
                    <a:pt x="1721891" y="99441"/>
                  </a:lnTo>
                  <a:lnTo>
                    <a:pt x="1761667" y="99441"/>
                  </a:lnTo>
                  <a:lnTo>
                    <a:pt x="1761667" y="77495"/>
                  </a:lnTo>
                  <a:close/>
                  <a:moveTo>
                    <a:pt x="1431721" y="77267"/>
                  </a:moveTo>
                  <a:lnTo>
                    <a:pt x="1431721" y="98526"/>
                  </a:lnTo>
                  <a:lnTo>
                    <a:pt x="1483614" y="98526"/>
                  </a:lnTo>
                  <a:lnTo>
                    <a:pt x="1483614" y="77267"/>
                  </a:lnTo>
                  <a:close/>
                  <a:moveTo>
                    <a:pt x="731444" y="73609"/>
                  </a:moveTo>
                  <a:lnTo>
                    <a:pt x="781278" y="73609"/>
                  </a:lnTo>
                  <a:lnTo>
                    <a:pt x="781278" y="169621"/>
                  </a:lnTo>
                  <a:cubicBezTo>
                    <a:pt x="783680" y="167904"/>
                    <a:pt x="787665" y="165014"/>
                    <a:pt x="793233" y="160951"/>
                  </a:cubicBezTo>
                  <a:cubicBezTo>
                    <a:pt x="798802" y="156888"/>
                    <a:pt x="804344" y="152813"/>
                    <a:pt x="809862" y="148725"/>
                  </a:cubicBezTo>
                  <a:cubicBezTo>
                    <a:pt x="815379" y="144637"/>
                    <a:pt x="819263" y="141696"/>
                    <a:pt x="821512" y="139903"/>
                  </a:cubicBezTo>
                  <a:lnTo>
                    <a:pt x="827684" y="156819"/>
                  </a:lnTo>
                  <a:cubicBezTo>
                    <a:pt x="824848" y="158803"/>
                    <a:pt x="820132" y="162150"/>
                    <a:pt x="813536" y="166861"/>
                  </a:cubicBezTo>
                  <a:cubicBezTo>
                    <a:pt x="806941" y="171571"/>
                    <a:pt x="800396" y="176256"/>
                    <a:pt x="793902" y="180915"/>
                  </a:cubicBezTo>
                  <a:cubicBezTo>
                    <a:pt x="787408" y="185575"/>
                    <a:pt x="782895" y="188821"/>
                    <a:pt x="780364" y="190652"/>
                  </a:cubicBezTo>
                  <a:cubicBezTo>
                    <a:pt x="778240" y="192186"/>
                    <a:pt x="775973" y="193976"/>
                    <a:pt x="773563" y="196024"/>
                  </a:cubicBezTo>
                  <a:cubicBezTo>
                    <a:pt x="771153" y="198072"/>
                    <a:pt x="769001" y="200091"/>
                    <a:pt x="767105" y="202082"/>
                  </a:cubicBezTo>
                  <a:lnTo>
                    <a:pt x="756132" y="189281"/>
                  </a:lnTo>
                  <a:cubicBezTo>
                    <a:pt x="759137" y="186766"/>
                    <a:pt x="761128" y="184537"/>
                    <a:pt x="762105" y="182594"/>
                  </a:cubicBezTo>
                  <a:cubicBezTo>
                    <a:pt x="763081" y="180651"/>
                    <a:pt x="763529" y="178308"/>
                    <a:pt x="763448" y="175565"/>
                  </a:cubicBezTo>
                  <a:lnTo>
                    <a:pt x="763448" y="90754"/>
                  </a:lnTo>
                  <a:lnTo>
                    <a:pt x="731444" y="90754"/>
                  </a:lnTo>
                  <a:close/>
                  <a:moveTo>
                    <a:pt x="2001088" y="69266"/>
                  </a:moveTo>
                  <a:lnTo>
                    <a:pt x="2001088" y="88468"/>
                  </a:lnTo>
                  <a:lnTo>
                    <a:pt x="2118131" y="88468"/>
                  </a:lnTo>
                  <a:lnTo>
                    <a:pt x="2118131" y="69266"/>
                  </a:lnTo>
                  <a:close/>
                  <a:moveTo>
                    <a:pt x="1347825" y="62865"/>
                  </a:moveTo>
                  <a:lnTo>
                    <a:pt x="1499159" y="62865"/>
                  </a:lnTo>
                  <a:lnTo>
                    <a:pt x="1499159" y="112928"/>
                  </a:lnTo>
                  <a:lnTo>
                    <a:pt x="1431721" y="112928"/>
                  </a:lnTo>
                  <a:lnTo>
                    <a:pt x="1431721" y="134188"/>
                  </a:lnTo>
                  <a:lnTo>
                    <a:pt x="1510360" y="134188"/>
                  </a:lnTo>
                  <a:cubicBezTo>
                    <a:pt x="1509989" y="139665"/>
                    <a:pt x="1509474" y="145799"/>
                    <a:pt x="1508817" y="152590"/>
                  </a:cubicBezTo>
                  <a:cubicBezTo>
                    <a:pt x="1508160" y="159382"/>
                    <a:pt x="1507531" y="165516"/>
                    <a:pt x="1506931" y="170993"/>
                  </a:cubicBezTo>
                  <a:cubicBezTo>
                    <a:pt x="1506164" y="178960"/>
                    <a:pt x="1503354" y="184628"/>
                    <a:pt x="1498501" y="187995"/>
                  </a:cubicBezTo>
                  <a:cubicBezTo>
                    <a:pt x="1493648" y="191362"/>
                    <a:pt x="1485181" y="193314"/>
                    <a:pt x="1473098" y="193853"/>
                  </a:cubicBezTo>
                  <a:lnTo>
                    <a:pt x="1460982" y="194538"/>
                  </a:lnTo>
                  <a:lnTo>
                    <a:pt x="1455496" y="178765"/>
                  </a:lnTo>
                  <a:lnTo>
                    <a:pt x="1471041" y="178308"/>
                  </a:lnTo>
                  <a:cubicBezTo>
                    <a:pt x="1478727" y="177970"/>
                    <a:pt x="1483928" y="176989"/>
                    <a:pt x="1486643" y="175365"/>
                  </a:cubicBezTo>
                  <a:cubicBezTo>
                    <a:pt x="1489357" y="173740"/>
                    <a:pt x="1490786" y="170759"/>
                    <a:pt x="1490929" y="166421"/>
                  </a:cubicBezTo>
                  <a:cubicBezTo>
                    <a:pt x="1491301" y="164044"/>
                    <a:pt x="1491701" y="161082"/>
                    <a:pt x="1492129" y="157534"/>
                  </a:cubicBezTo>
                  <a:cubicBezTo>
                    <a:pt x="1492558" y="153986"/>
                    <a:pt x="1492843" y="151081"/>
                    <a:pt x="1492986" y="148818"/>
                  </a:cubicBezTo>
                  <a:lnTo>
                    <a:pt x="1431721" y="148818"/>
                  </a:lnTo>
                  <a:lnTo>
                    <a:pt x="1431721" y="210998"/>
                  </a:lnTo>
                  <a:lnTo>
                    <a:pt x="1415491" y="210998"/>
                  </a:lnTo>
                  <a:lnTo>
                    <a:pt x="1415491" y="161391"/>
                  </a:lnTo>
                  <a:cubicBezTo>
                    <a:pt x="1405280" y="170412"/>
                    <a:pt x="1393069" y="178546"/>
                    <a:pt x="1378858" y="185794"/>
                  </a:cubicBezTo>
                  <a:cubicBezTo>
                    <a:pt x="1364647" y="193043"/>
                    <a:pt x="1347978" y="200149"/>
                    <a:pt x="1328852" y="207111"/>
                  </a:cubicBezTo>
                  <a:lnTo>
                    <a:pt x="1318565" y="191109"/>
                  </a:lnTo>
                  <a:cubicBezTo>
                    <a:pt x="1339129" y="185618"/>
                    <a:pt x="1356636" y="179341"/>
                    <a:pt x="1371085" y="172278"/>
                  </a:cubicBezTo>
                  <a:cubicBezTo>
                    <a:pt x="1385535" y="165216"/>
                    <a:pt x="1397670" y="157396"/>
                    <a:pt x="1407490" y="148818"/>
                  </a:cubicBezTo>
                  <a:lnTo>
                    <a:pt x="1340510" y="148818"/>
                  </a:lnTo>
                  <a:lnTo>
                    <a:pt x="1348054" y="98526"/>
                  </a:lnTo>
                  <a:lnTo>
                    <a:pt x="1415491" y="98526"/>
                  </a:lnTo>
                  <a:lnTo>
                    <a:pt x="1415491" y="77267"/>
                  </a:lnTo>
                  <a:lnTo>
                    <a:pt x="1347825" y="77267"/>
                  </a:lnTo>
                  <a:close/>
                  <a:moveTo>
                    <a:pt x="2207742" y="60579"/>
                  </a:moveTo>
                  <a:lnTo>
                    <a:pt x="2283181" y="60579"/>
                  </a:lnTo>
                  <a:lnTo>
                    <a:pt x="2283181" y="76124"/>
                  </a:lnTo>
                  <a:lnTo>
                    <a:pt x="2207742" y="76124"/>
                  </a:lnTo>
                  <a:close/>
                  <a:moveTo>
                    <a:pt x="2339187" y="50292"/>
                  </a:moveTo>
                  <a:lnTo>
                    <a:pt x="2355647" y="50978"/>
                  </a:lnTo>
                  <a:lnTo>
                    <a:pt x="2355647" y="74066"/>
                  </a:lnTo>
                  <a:lnTo>
                    <a:pt x="2384450" y="74066"/>
                  </a:lnTo>
                  <a:lnTo>
                    <a:pt x="2384450" y="89840"/>
                  </a:lnTo>
                  <a:lnTo>
                    <a:pt x="2355647" y="89840"/>
                  </a:lnTo>
                  <a:lnTo>
                    <a:pt x="2355647" y="147218"/>
                  </a:lnTo>
                  <a:cubicBezTo>
                    <a:pt x="2355875" y="156300"/>
                    <a:pt x="2353989" y="162711"/>
                    <a:pt x="2349989" y="166449"/>
                  </a:cubicBezTo>
                  <a:cubicBezTo>
                    <a:pt x="2345988" y="170188"/>
                    <a:pt x="2338502" y="172312"/>
                    <a:pt x="2327529" y="172821"/>
                  </a:cubicBezTo>
                  <a:lnTo>
                    <a:pt x="2316327" y="173736"/>
                  </a:lnTo>
                  <a:lnTo>
                    <a:pt x="2311755" y="158191"/>
                  </a:lnTo>
                  <a:lnTo>
                    <a:pt x="2324557" y="157734"/>
                  </a:lnTo>
                  <a:cubicBezTo>
                    <a:pt x="2330967" y="157400"/>
                    <a:pt x="2335063" y="156238"/>
                    <a:pt x="2336844" y="154248"/>
                  </a:cubicBezTo>
                  <a:cubicBezTo>
                    <a:pt x="2338625" y="152257"/>
                    <a:pt x="2339407" y="148695"/>
                    <a:pt x="2339187" y="143561"/>
                  </a:cubicBezTo>
                  <a:lnTo>
                    <a:pt x="2339187" y="89840"/>
                  </a:lnTo>
                  <a:lnTo>
                    <a:pt x="2289353" y="89840"/>
                  </a:lnTo>
                  <a:lnTo>
                    <a:pt x="2289353" y="74066"/>
                  </a:lnTo>
                  <a:lnTo>
                    <a:pt x="2339187" y="74066"/>
                  </a:lnTo>
                  <a:close/>
                  <a:moveTo>
                    <a:pt x="1620545" y="48463"/>
                  </a:moveTo>
                  <a:lnTo>
                    <a:pt x="1564310" y="128244"/>
                  </a:lnTo>
                  <a:lnTo>
                    <a:pt x="1564310" y="129616"/>
                  </a:lnTo>
                  <a:lnTo>
                    <a:pt x="1621917" y="129616"/>
                  </a:lnTo>
                  <a:lnTo>
                    <a:pt x="1621917" y="48463"/>
                  </a:lnTo>
                  <a:close/>
                  <a:moveTo>
                    <a:pt x="2447315" y="45263"/>
                  </a:moveTo>
                  <a:lnTo>
                    <a:pt x="2447315" y="112700"/>
                  </a:lnTo>
                  <a:lnTo>
                    <a:pt x="2469032" y="112700"/>
                  </a:lnTo>
                  <a:cubicBezTo>
                    <a:pt x="2483553" y="112933"/>
                    <a:pt x="2493716" y="110523"/>
                    <a:pt x="2499522" y="105470"/>
                  </a:cubicBezTo>
                  <a:cubicBezTo>
                    <a:pt x="2505327" y="100417"/>
                    <a:pt x="2508118" y="91321"/>
                    <a:pt x="2507894" y="78181"/>
                  </a:cubicBezTo>
                  <a:cubicBezTo>
                    <a:pt x="2508118" y="66208"/>
                    <a:pt x="2505327" y="57693"/>
                    <a:pt x="2499522" y="52635"/>
                  </a:cubicBezTo>
                  <a:cubicBezTo>
                    <a:pt x="2493716" y="47577"/>
                    <a:pt x="2483553" y="45120"/>
                    <a:pt x="2469032" y="45263"/>
                  </a:cubicBezTo>
                  <a:close/>
                  <a:moveTo>
                    <a:pt x="628040" y="45263"/>
                  </a:moveTo>
                  <a:lnTo>
                    <a:pt x="628040" y="112700"/>
                  </a:lnTo>
                  <a:lnTo>
                    <a:pt x="649757" y="112700"/>
                  </a:lnTo>
                  <a:cubicBezTo>
                    <a:pt x="664278" y="112933"/>
                    <a:pt x="674441" y="110523"/>
                    <a:pt x="680247" y="105470"/>
                  </a:cubicBezTo>
                  <a:cubicBezTo>
                    <a:pt x="686052" y="100417"/>
                    <a:pt x="688843" y="91321"/>
                    <a:pt x="688619" y="78181"/>
                  </a:cubicBezTo>
                  <a:cubicBezTo>
                    <a:pt x="688843" y="66208"/>
                    <a:pt x="686052" y="57693"/>
                    <a:pt x="680247" y="52635"/>
                  </a:cubicBezTo>
                  <a:cubicBezTo>
                    <a:pt x="674441" y="47577"/>
                    <a:pt x="664278" y="45120"/>
                    <a:pt x="649757" y="45263"/>
                  </a:cubicBezTo>
                  <a:close/>
                  <a:moveTo>
                    <a:pt x="1721891" y="41605"/>
                  </a:moveTo>
                  <a:lnTo>
                    <a:pt x="1721891" y="63322"/>
                  </a:lnTo>
                  <a:lnTo>
                    <a:pt x="1761667" y="63322"/>
                  </a:lnTo>
                  <a:lnTo>
                    <a:pt x="1761667" y="41605"/>
                  </a:lnTo>
                  <a:close/>
                  <a:moveTo>
                    <a:pt x="514655" y="39090"/>
                  </a:moveTo>
                  <a:lnTo>
                    <a:pt x="514655" y="67208"/>
                  </a:lnTo>
                  <a:lnTo>
                    <a:pt x="543001" y="67208"/>
                  </a:lnTo>
                  <a:lnTo>
                    <a:pt x="543001" y="39090"/>
                  </a:lnTo>
                  <a:close/>
                  <a:moveTo>
                    <a:pt x="470535" y="39090"/>
                  </a:moveTo>
                  <a:lnTo>
                    <a:pt x="470535" y="67208"/>
                  </a:lnTo>
                  <a:lnTo>
                    <a:pt x="499796" y="67208"/>
                  </a:lnTo>
                  <a:lnTo>
                    <a:pt x="499796" y="39090"/>
                  </a:lnTo>
                  <a:close/>
                  <a:moveTo>
                    <a:pt x="2001088" y="37262"/>
                  </a:moveTo>
                  <a:lnTo>
                    <a:pt x="2001088" y="56007"/>
                  </a:lnTo>
                  <a:lnTo>
                    <a:pt x="2118131" y="56007"/>
                  </a:lnTo>
                  <a:lnTo>
                    <a:pt x="2118131" y="37262"/>
                  </a:lnTo>
                  <a:close/>
                  <a:moveTo>
                    <a:pt x="1819732" y="30861"/>
                  </a:moveTo>
                  <a:lnTo>
                    <a:pt x="1819732" y="69723"/>
                  </a:lnTo>
                  <a:lnTo>
                    <a:pt x="1857908" y="69723"/>
                  </a:lnTo>
                  <a:lnTo>
                    <a:pt x="1857908" y="30861"/>
                  </a:lnTo>
                  <a:close/>
                  <a:moveTo>
                    <a:pt x="2426741" y="27432"/>
                  </a:moveTo>
                  <a:lnTo>
                    <a:pt x="2470861" y="27432"/>
                  </a:lnTo>
                  <a:cubicBezTo>
                    <a:pt x="2492883" y="27346"/>
                    <a:pt x="2508161" y="31404"/>
                    <a:pt x="2516695" y="39605"/>
                  </a:cubicBezTo>
                  <a:cubicBezTo>
                    <a:pt x="2525230" y="47806"/>
                    <a:pt x="2529306" y="60664"/>
                    <a:pt x="2528925" y="78181"/>
                  </a:cubicBezTo>
                  <a:cubicBezTo>
                    <a:pt x="2529078" y="96636"/>
                    <a:pt x="2524544" y="109904"/>
                    <a:pt x="2515324" y="117986"/>
                  </a:cubicBezTo>
                  <a:cubicBezTo>
                    <a:pt x="2506104" y="126068"/>
                    <a:pt x="2491283" y="130021"/>
                    <a:pt x="2470861" y="129845"/>
                  </a:cubicBezTo>
                  <a:lnTo>
                    <a:pt x="2447315" y="129845"/>
                  </a:lnTo>
                  <a:lnTo>
                    <a:pt x="2447315" y="186080"/>
                  </a:lnTo>
                  <a:lnTo>
                    <a:pt x="2426741" y="186080"/>
                  </a:lnTo>
                  <a:close/>
                  <a:moveTo>
                    <a:pt x="1616430" y="27432"/>
                  </a:moveTo>
                  <a:lnTo>
                    <a:pt x="1641119" y="27432"/>
                  </a:lnTo>
                  <a:lnTo>
                    <a:pt x="1641119" y="129616"/>
                  </a:lnTo>
                  <a:lnTo>
                    <a:pt x="1659865" y="129616"/>
                  </a:lnTo>
                  <a:lnTo>
                    <a:pt x="1659865" y="146990"/>
                  </a:lnTo>
                  <a:lnTo>
                    <a:pt x="1641119" y="146990"/>
                  </a:lnTo>
                  <a:lnTo>
                    <a:pt x="1641119" y="186080"/>
                  </a:lnTo>
                  <a:lnTo>
                    <a:pt x="1621917" y="186080"/>
                  </a:lnTo>
                  <a:lnTo>
                    <a:pt x="1621917" y="146990"/>
                  </a:lnTo>
                  <a:lnTo>
                    <a:pt x="1546936" y="146990"/>
                  </a:lnTo>
                  <a:lnTo>
                    <a:pt x="1546936" y="124815"/>
                  </a:lnTo>
                  <a:close/>
                  <a:moveTo>
                    <a:pt x="1225448" y="27432"/>
                  </a:moveTo>
                  <a:lnTo>
                    <a:pt x="1243965" y="27432"/>
                  </a:lnTo>
                  <a:lnTo>
                    <a:pt x="1235278" y="69266"/>
                  </a:lnTo>
                  <a:lnTo>
                    <a:pt x="1272083" y="69266"/>
                  </a:lnTo>
                  <a:lnTo>
                    <a:pt x="1280769" y="27432"/>
                  </a:lnTo>
                  <a:lnTo>
                    <a:pt x="1299286" y="27432"/>
                  </a:lnTo>
                  <a:lnTo>
                    <a:pt x="1290599" y="69266"/>
                  </a:lnTo>
                  <a:lnTo>
                    <a:pt x="1310030" y="69266"/>
                  </a:lnTo>
                  <a:lnTo>
                    <a:pt x="1310030" y="85268"/>
                  </a:lnTo>
                  <a:lnTo>
                    <a:pt x="1287170" y="85268"/>
                  </a:lnTo>
                  <a:lnTo>
                    <a:pt x="1278483" y="126187"/>
                  </a:lnTo>
                  <a:lnTo>
                    <a:pt x="1310030" y="126187"/>
                  </a:lnTo>
                  <a:lnTo>
                    <a:pt x="1310030" y="142189"/>
                  </a:lnTo>
                  <a:lnTo>
                    <a:pt x="1275054" y="142189"/>
                  </a:lnTo>
                  <a:lnTo>
                    <a:pt x="1265911" y="186080"/>
                  </a:lnTo>
                  <a:lnTo>
                    <a:pt x="1247394" y="186080"/>
                  </a:lnTo>
                  <a:lnTo>
                    <a:pt x="1256538" y="142189"/>
                  </a:lnTo>
                  <a:lnTo>
                    <a:pt x="1219733" y="142189"/>
                  </a:lnTo>
                  <a:lnTo>
                    <a:pt x="1210589" y="186080"/>
                  </a:lnTo>
                  <a:lnTo>
                    <a:pt x="1192073" y="186080"/>
                  </a:lnTo>
                  <a:lnTo>
                    <a:pt x="1201217" y="142189"/>
                  </a:lnTo>
                  <a:lnTo>
                    <a:pt x="1181100" y="142189"/>
                  </a:lnTo>
                  <a:lnTo>
                    <a:pt x="1181100" y="126187"/>
                  </a:lnTo>
                  <a:lnTo>
                    <a:pt x="1204646" y="126187"/>
                  </a:lnTo>
                  <a:lnTo>
                    <a:pt x="1213332" y="85268"/>
                  </a:lnTo>
                  <a:lnTo>
                    <a:pt x="1181100" y="85268"/>
                  </a:lnTo>
                  <a:lnTo>
                    <a:pt x="1181100" y="69266"/>
                  </a:lnTo>
                  <a:lnTo>
                    <a:pt x="1216761" y="69266"/>
                  </a:lnTo>
                  <a:close/>
                  <a:moveTo>
                    <a:pt x="607466" y="27432"/>
                  </a:moveTo>
                  <a:lnTo>
                    <a:pt x="651586" y="27432"/>
                  </a:lnTo>
                  <a:cubicBezTo>
                    <a:pt x="673608" y="27346"/>
                    <a:pt x="688886" y="31404"/>
                    <a:pt x="697420" y="39605"/>
                  </a:cubicBezTo>
                  <a:cubicBezTo>
                    <a:pt x="705955" y="47806"/>
                    <a:pt x="710031" y="60664"/>
                    <a:pt x="709650" y="78181"/>
                  </a:cubicBezTo>
                  <a:cubicBezTo>
                    <a:pt x="709803" y="96636"/>
                    <a:pt x="705269" y="109904"/>
                    <a:pt x="696049" y="117986"/>
                  </a:cubicBezTo>
                  <a:cubicBezTo>
                    <a:pt x="686829" y="126068"/>
                    <a:pt x="672008" y="130021"/>
                    <a:pt x="651586" y="129845"/>
                  </a:cubicBezTo>
                  <a:lnTo>
                    <a:pt x="628040" y="129845"/>
                  </a:lnTo>
                  <a:lnTo>
                    <a:pt x="628040" y="186080"/>
                  </a:lnTo>
                  <a:lnTo>
                    <a:pt x="607466" y="186080"/>
                  </a:lnTo>
                  <a:close/>
                  <a:moveTo>
                    <a:pt x="44348" y="27432"/>
                  </a:moveTo>
                  <a:lnTo>
                    <a:pt x="62865" y="27432"/>
                  </a:lnTo>
                  <a:lnTo>
                    <a:pt x="54178" y="69266"/>
                  </a:lnTo>
                  <a:lnTo>
                    <a:pt x="90983" y="69266"/>
                  </a:lnTo>
                  <a:lnTo>
                    <a:pt x="99669" y="27432"/>
                  </a:lnTo>
                  <a:lnTo>
                    <a:pt x="118186" y="27432"/>
                  </a:lnTo>
                  <a:lnTo>
                    <a:pt x="109499" y="69266"/>
                  </a:lnTo>
                  <a:lnTo>
                    <a:pt x="128930" y="69266"/>
                  </a:lnTo>
                  <a:lnTo>
                    <a:pt x="128930" y="85268"/>
                  </a:lnTo>
                  <a:lnTo>
                    <a:pt x="106070" y="85268"/>
                  </a:lnTo>
                  <a:lnTo>
                    <a:pt x="97383" y="126187"/>
                  </a:lnTo>
                  <a:lnTo>
                    <a:pt x="128930" y="126187"/>
                  </a:lnTo>
                  <a:lnTo>
                    <a:pt x="128930" y="142189"/>
                  </a:lnTo>
                  <a:lnTo>
                    <a:pt x="93954" y="142189"/>
                  </a:lnTo>
                  <a:lnTo>
                    <a:pt x="84810" y="186080"/>
                  </a:lnTo>
                  <a:lnTo>
                    <a:pt x="66294" y="186080"/>
                  </a:lnTo>
                  <a:lnTo>
                    <a:pt x="75438" y="142189"/>
                  </a:lnTo>
                  <a:lnTo>
                    <a:pt x="38633" y="142189"/>
                  </a:lnTo>
                  <a:lnTo>
                    <a:pt x="29489" y="186080"/>
                  </a:lnTo>
                  <a:lnTo>
                    <a:pt x="10973" y="186080"/>
                  </a:lnTo>
                  <a:lnTo>
                    <a:pt x="20117" y="142189"/>
                  </a:lnTo>
                  <a:lnTo>
                    <a:pt x="0" y="142189"/>
                  </a:lnTo>
                  <a:lnTo>
                    <a:pt x="0" y="126187"/>
                  </a:lnTo>
                  <a:lnTo>
                    <a:pt x="23546" y="126187"/>
                  </a:lnTo>
                  <a:lnTo>
                    <a:pt x="32232" y="85268"/>
                  </a:lnTo>
                  <a:lnTo>
                    <a:pt x="0" y="85268"/>
                  </a:lnTo>
                  <a:lnTo>
                    <a:pt x="0" y="69266"/>
                  </a:lnTo>
                  <a:lnTo>
                    <a:pt x="35661" y="69266"/>
                  </a:lnTo>
                  <a:close/>
                  <a:moveTo>
                    <a:pt x="1088288" y="22174"/>
                  </a:moveTo>
                  <a:lnTo>
                    <a:pt x="1104290" y="23317"/>
                  </a:lnTo>
                  <a:lnTo>
                    <a:pt x="1104290" y="157505"/>
                  </a:lnTo>
                  <a:lnTo>
                    <a:pt x="1088288" y="157505"/>
                  </a:lnTo>
                  <a:close/>
                  <a:moveTo>
                    <a:pt x="2796692" y="21260"/>
                  </a:moveTo>
                  <a:lnTo>
                    <a:pt x="2964256" y="21260"/>
                  </a:lnTo>
                  <a:lnTo>
                    <a:pt x="2964256" y="39319"/>
                  </a:lnTo>
                  <a:lnTo>
                    <a:pt x="2890189" y="39319"/>
                  </a:lnTo>
                  <a:lnTo>
                    <a:pt x="2890189" y="176250"/>
                  </a:lnTo>
                  <a:lnTo>
                    <a:pt x="2979572" y="176250"/>
                  </a:lnTo>
                  <a:lnTo>
                    <a:pt x="2979572" y="193624"/>
                  </a:lnTo>
                  <a:lnTo>
                    <a:pt x="2781147" y="193624"/>
                  </a:lnTo>
                  <a:lnTo>
                    <a:pt x="2781147" y="176250"/>
                  </a:lnTo>
                  <a:lnTo>
                    <a:pt x="2870759" y="176250"/>
                  </a:lnTo>
                  <a:lnTo>
                    <a:pt x="2870759" y="39319"/>
                  </a:lnTo>
                  <a:lnTo>
                    <a:pt x="2796692" y="39319"/>
                  </a:lnTo>
                  <a:close/>
                  <a:moveTo>
                    <a:pt x="155067" y="19431"/>
                  </a:moveTo>
                  <a:lnTo>
                    <a:pt x="328346" y="19431"/>
                  </a:lnTo>
                  <a:lnTo>
                    <a:pt x="328346" y="36347"/>
                  </a:lnTo>
                  <a:lnTo>
                    <a:pt x="251079" y="36347"/>
                  </a:lnTo>
                  <a:lnTo>
                    <a:pt x="251079" y="94412"/>
                  </a:lnTo>
                  <a:lnTo>
                    <a:pt x="322173" y="94412"/>
                  </a:lnTo>
                  <a:lnTo>
                    <a:pt x="322173" y="111557"/>
                  </a:lnTo>
                  <a:lnTo>
                    <a:pt x="251079" y="111557"/>
                  </a:lnTo>
                  <a:lnTo>
                    <a:pt x="251079" y="179222"/>
                  </a:lnTo>
                  <a:lnTo>
                    <a:pt x="339547" y="179222"/>
                  </a:lnTo>
                  <a:lnTo>
                    <a:pt x="339547" y="196139"/>
                  </a:lnTo>
                  <a:lnTo>
                    <a:pt x="143408" y="196139"/>
                  </a:lnTo>
                  <a:lnTo>
                    <a:pt x="143408" y="179222"/>
                  </a:lnTo>
                  <a:lnTo>
                    <a:pt x="232334" y="179222"/>
                  </a:lnTo>
                  <a:lnTo>
                    <a:pt x="232334" y="111557"/>
                  </a:lnTo>
                  <a:lnTo>
                    <a:pt x="161239" y="111557"/>
                  </a:lnTo>
                  <a:lnTo>
                    <a:pt x="161239" y="94412"/>
                  </a:lnTo>
                  <a:lnTo>
                    <a:pt x="232334" y="94412"/>
                  </a:lnTo>
                  <a:lnTo>
                    <a:pt x="232334" y="36347"/>
                  </a:lnTo>
                  <a:lnTo>
                    <a:pt x="155067" y="36347"/>
                  </a:lnTo>
                  <a:close/>
                  <a:moveTo>
                    <a:pt x="1804416" y="15316"/>
                  </a:moveTo>
                  <a:lnTo>
                    <a:pt x="1873453" y="15316"/>
                  </a:lnTo>
                  <a:lnTo>
                    <a:pt x="1873453" y="181508"/>
                  </a:lnTo>
                  <a:cubicBezTo>
                    <a:pt x="1873615" y="189981"/>
                    <a:pt x="1872148" y="195553"/>
                    <a:pt x="1869052" y="198225"/>
                  </a:cubicBezTo>
                  <a:cubicBezTo>
                    <a:pt x="1865957" y="200896"/>
                    <a:pt x="1860261" y="202639"/>
                    <a:pt x="1851965" y="203454"/>
                  </a:cubicBezTo>
                  <a:lnTo>
                    <a:pt x="1840306" y="205054"/>
                  </a:lnTo>
                  <a:lnTo>
                    <a:pt x="1834362" y="189966"/>
                  </a:lnTo>
                  <a:lnTo>
                    <a:pt x="1846707" y="188595"/>
                  </a:lnTo>
                  <a:cubicBezTo>
                    <a:pt x="1851674" y="188223"/>
                    <a:pt x="1854827" y="187309"/>
                    <a:pt x="1856165" y="185852"/>
                  </a:cubicBezTo>
                  <a:cubicBezTo>
                    <a:pt x="1857503" y="184394"/>
                    <a:pt x="1858085" y="181194"/>
                    <a:pt x="1857908" y="176250"/>
                  </a:cubicBezTo>
                  <a:lnTo>
                    <a:pt x="1857908" y="139446"/>
                  </a:lnTo>
                  <a:lnTo>
                    <a:pt x="1818589" y="139446"/>
                  </a:lnTo>
                  <a:cubicBezTo>
                    <a:pt x="1817796" y="149439"/>
                    <a:pt x="1816334" y="158256"/>
                    <a:pt x="1814203" y="165896"/>
                  </a:cubicBezTo>
                  <a:cubicBezTo>
                    <a:pt x="1812073" y="173535"/>
                    <a:pt x="1809002" y="180845"/>
                    <a:pt x="1804991" y="187824"/>
                  </a:cubicBezTo>
                  <a:cubicBezTo>
                    <a:pt x="1800981" y="194804"/>
                    <a:pt x="1795760" y="202299"/>
                    <a:pt x="1789328" y="210312"/>
                  </a:cubicBezTo>
                  <a:lnTo>
                    <a:pt x="1774698" y="201168"/>
                  </a:lnTo>
                  <a:cubicBezTo>
                    <a:pt x="1781773" y="193001"/>
                    <a:pt x="1787339" y="185531"/>
                    <a:pt x="1791396" y="178758"/>
                  </a:cubicBezTo>
                  <a:cubicBezTo>
                    <a:pt x="1795453" y="171984"/>
                    <a:pt x="1798412" y="164843"/>
                    <a:pt x="1800273" y="157334"/>
                  </a:cubicBezTo>
                  <a:cubicBezTo>
                    <a:pt x="1802133" y="149824"/>
                    <a:pt x="1803305" y="140883"/>
                    <a:pt x="1803791" y="130509"/>
                  </a:cubicBezTo>
                  <a:cubicBezTo>
                    <a:pt x="1804276" y="120135"/>
                    <a:pt x="1804484" y="107264"/>
                    <a:pt x="1804416" y="91897"/>
                  </a:cubicBezTo>
                  <a:close/>
                  <a:moveTo>
                    <a:pt x="2200427" y="15087"/>
                  </a:moveTo>
                  <a:lnTo>
                    <a:pt x="2377363" y="15087"/>
                  </a:lnTo>
                  <a:lnTo>
                    <a:pt x="2377363" y="54864"/>
                  </a:lnTo>
                  <a:lnTo>
                    <a:pt x="2360676" y="54864"/>
                  </a:lnTo>
                  <a:lnTo>
                    <a:pt x="2360676" y="31318"/>
                  </a:lnTo>
                  <a:lnTo>
                    <a:pt x="2217115" y="31318"/>
                  </a:lnTo>
                  <a:lnTo>
                    <a:pt x="2217115" y="54407"/>
                  </a:lnTo>
                  <a:lnTo>
                    <a:pt x="2200427" y="54407"/>
                  </a:lnTo>
                  <a:close/>
                  <a:moveTo>
                    <a:pt x="418185" y="9144"/>
                  </a:moveTo>
                  <a:lnTo>
                    <a:pt x="433730" y="9830"/>
                  </a:lnTo>
                  <a:lnTo>
                    <a:pt x="433730" y="71780"/>
                  </a:lnTo>
                  <a:lnTo>
                    <a:pt x="448361" y="71780"/>
                  </a:lnTo>
                  <a:lnTo>
                    <a:pt x="448361" y="87782"/>
                  </a:lnTo>
                  <a:lnTo>
                    <a:pt x="399440" y="87782"/>
                  </a:lnTo>
                  <a:lnTo>
                    <a:pt x="399440" y="109956"/>
                  </a:lnTo>
                  <a:lnTo>
                    <a:pt x="399440" y="114757"/>
                  </a:lnTo>
                  <a:lnTo>
                    <a:pt x="436016" y="114757"/>
                  </a:lnTo>
                  <a:lnTo>
                    <a:pt x="436016" y="208483"/>
                  </a:lnTo>
                  <a:lnTo>
                    <a:pt x="420014" y="208483"/>
                  </a:lnTo>
                  <a:lnTo>
                    <a:pt x="420014" y="130988"/>
                  </a:lnTo>
                  <a:lnTo>
                    <a:pt x="398754" y="130988"/>
                  </a:lnTo>
                  <a:cubicBezTo>
                    <a:pt x="397802" y="143318"/>
                    <a:pt x="395821" y="156205"/>
                    <a:pt x="392811" y="169650"/>
                  </a:cubicBezTo>
                  <a:cubicBezTo>
                    <a:pt x="389801" y="183094"/>
                    <a:pt x="385305" y="196496"/>
                    <a:pt x="379323" y="209855"/>
                  </a:cubicBezTo>
                  <a:lnTo>
                    <a:pt x="363550" y="203911"/>
                  </a:lnTo>
                  <a:cubicBezTo>
                    <a:pt x="371499" y="187466"/>
                    <a:pt x="376918" y="171778"/>
                    <a:pt x="379809" y="156848"/>
                  </a:cubicBezTo>
                  <a:cubicBezTo>
                    <a:pt x="382700" y="141917"/>
                    <a:pt x="384062" y="126287"/>
                    <a:pt x="383895" y="109956"/>
                  </a:cubicBezTo>
                  <a:lnTo>
                    <a:pt x="383895" y="12801"/>
                  </a:lnTo>
                  <a:lnTo>
                    <a:pt x="399440" y="13487"/>
                  </a:lnTo>
                  <a:lnTo>
                    <a:pt x="399440" y="71780"/>
                  </a:lnTo>
                  <a:lnTo>
                    <a:pt x="418185" y="71780"/>
                  </a:lnTo>
                  <a:close/>
                  <a:moveTo>
                    <a:pt x="1025880" y="8001"/>
                  </a:moveTo>
                  <a:cubicBezTo>
                    <a:pt x="1030595" y="11796"/>
                    <a:pt x="1035625" y="16378"/>
                    <a:pt x="1040968" y="21745"/>
                  </a:cubicBezTo>
                  <a:cubicBezTo>
                    <a:pt x="1046311" y="27113"/>
                    <a:pt x="1051112" y="32437"/>
                    <a:pt x="1055370" y="37719"/>
                  </a:cubicBezTo>
                  <a:lnTo>
                    <a:pt x="1045311" y="48006"/>
                  </a:lnTo>
                  <a:cubicBezTo>
                    <a:pt x="1041297" y="42824"/>
                    <a:pt x="1036696" y="37471"/>
                    <a:pt x="1031510" y="31947"/>
                  </a:cubicBezTo>
                  <a:cubicBezTo>
                    <a:pt x="1026323" y="26422"/>
                    <a:pt x="1021323" y="21641"/>
                    <a:pt x="1016508" y="17602"/>
                  </a:cubicBezTo>
                  <a:close/>
                  <a:moveTo>
                    <a:pt x="1706575" y="4343"/>
                  </a:moveTo>
                  <a:lnTo>
                    <a:pt x="1721891" y="5029"/>
                  </a:lnTo>
                  <a:lnTo>
                    <a:pt x="1721891" y="27203"/>
                  </a:lnTo>
                  <a:lnTo>
                    <a:pt x="1761667" y="27203"/>
                  </a:lnTo>
                  <a:lnTo>
                    <a:pt x="1761667" y="4343"/>
                  </a:lnTo>
                  <a:lnTo>
                    <a:pt x="1776984" y="5029"/>
                  </a:lnTo>
                  <a:lnTo>
                    <a:pt x="1776984" y="27203"/>
                  </a:lnTo>
                  <a:lnTo>
                    <a:pt x="1794357" y="27203"/>
                  </a:lnTo>
                  <a:lnTo>
                    <a:pt x="1794357" y="41605"/>
                  </a:lnTo>
                  <a:lnTo>
                    <a:pt x="1776984" y="41605"/>
                  </a:lnTo>
                  <a:lnTo>
                    <a:pt x="1776984" y="136931"/>
                  </a:lnTo>
                  <a:lnTo>
                    <a:pt x="1794586" y="136931"/>
                  </a:lnTo>
                  <a:lnTo>
                    <a:pt x="1794586" y="151333"/>
                  </a:lnTo>
                  <a:lnTo>
                    <a:pt x="1681429" y="151333"/>
                  </a:lnTo>
                  <a:lnTo>
                    <a:pt x="1681429" y="136931"/>
                  </a:lnTo>
                  <a:lnTo>
                    <a:pt x="1706575" y="136931"/>
                  </a:lnTo>
                  <a:lnTo>
                    <a:pt x="1706575" y="41605"/>
                  </a:lnTo>
                  <a:lnTo>
                    <a:pt x="1690344" y="41605"/>
                  </a:lnTo>
                  <a:lnTo>
                    <a:pt x="1690344" y="27203"/>
                  </a:lnTo>
                  <a:lnTo>
                    <a:pt x="1706575" y="27203"/>
                  </a:lnTo>
                  <a:close/>
                  <a:moveTo>
                    <a:pt x="856488" y="4343"/>
                  </a:moveTo>
                  <a:lnTo>
                    <a:pt x="874319" y="5029"/>
                  </a:lnTo>
                  <a:lnTo>
                    <a:pt x="874319" y="79095"/>
                  </a:lnTo>
                  <a:lnTo>
                    <a:pt x="934669" y="79095"/>
                  </a:lnTo>
                  <a:lnTo>
                    <a:pt x="934669" y="96469"/>
                  </a:lnTo>
                  <a:lnTo>
                    <a:pt x="874319" y="96469"/>
                  </a:lnTo>
                  <a:lnTo>
                    <a:pt x="874319" y="207797"/>
                  </a:lnTo>
                  <a:lnTo>
                    <a:pt x="856488" y="207797"/>
                  </a:lnTo>
                  <a:lnTo>
                    <a:pt x="856488" y="96469"/>
                  </a:lnTo>
                  <a:lnTo>
                    <a:pt x="800252" y="96469"/>
                  </a:lnTo>
                  <a:lnTo>
                    <a:pt x="800252" y="79095"/>
                  </a:lnTo>
                  <a:lnTo>
                    <a:pt x="856488" y="79095"/>
                  </a:lnTo>
                  <a:close/>
                  <a:moveTo>
                    <a:pt x="2589123" y="4115"/>
                  </a:moveTo>
                  <a:lnTo>
                    <a:pt x="2605125" y="4572"/>
                  </a:lnTo>
                  <a:lnTo>
                    <a:pt x="2605125" y="51206"/>
                  </a:lnTo>
                  <a:lnTo>
                    <a:pt x="2630043" y="51206"/>
                  </a:lnTo>
                  <a:lnTo>
                    <a:pt x="2630043" y="67208"/>
                  </a:lnTo>
                  <a:lnTo>
                    <a:pt x="2605125" y="67208"/>
                  </a:lnTo>
                  <a:lnTo>
                    <a:pt x="2605125" y="110871"/>
                  </a:lnTo>
                  <a:cubicBezTo>
                    <a:pt x="2608569" y="109385"/>
                    <a:pt x="2611798" y="107956"/>
                    <a:pt x="2614813" y="106584"/>
                  </a:cubicBezTo>
                  <a:cubicBezTo>
                    <a:pt x="2617827" y="105213"/>
                    <a:pt x="2620542" y="103898"/>
                    <a:pt x="2622956" y="102641"/>
                  </a:cubicBezTo>
                  <a:lnTo>
                    <a:pt x="2625699" y="112700"/>
                  </a:lnTo>
                  <a:lnTo>
                    <a:pt x="2627071" y="119329"/>
                  </a:lnTo>
                  <a:cubicBezTo>
                    <a:pt x="2624185" y="120715"/>
                    <a:pt x="2620870" y="122229"/>
                    <a:pt x="2617127" y="123872"/>
                  </a:cubicBezTo>
                  <a:cubicBezTo>
                    <a:pt x="2613384" y="125515"/>
                    <a:pt x="2609383" y="127201"/>
                    <a:pt x="2605125" y="128930"/>
                  </a:cubicBezTo>
                  <a:lnTo>
                    <a:pt x="2605125" y="207797"/>
                  </a:lnTo>
                  <a:lnTo>
                    <a:pt x="2589123" y="207797"/>
                  </a:lnTo>
                  <a:lnTo>
                    <a:pt x="2589123" y="135331"/>
                  </a:lnTo>
                  <a:cubicBezTo>
                    <a:pt x="2581465" y="138241"/>
                    <a:pt x="2574150" y="140994"/>
                    <a:pt x="2567178" y="143589"/>
                  </a:cubicBezTo>
                  <a:cubicBezTo>
                    <a:pt x="2560205" y="146185"/>
                    <a:pt x="2554262" y="148309"/>
                    <a:pt x="2549347" y="149961"/>
                  </a:cubicBezTo>
                  <a:lnTo>
                    <a:pt x="2544318" y="132816"/>
                  </a:lnTo>
                  <a:cubicBezTo>
                    <a:pt x="2549842" y="131169"/>
                    <a:pt x="2556567" y="128978"/>
                    <a:pt x="2564492" y="126244"/>
                  </a:cubicBezTo>
                  <a:cubicBezTo>
                    <a:pt x="2572417" y="123510"/>
                    <a:pt x="2580627" y="120520"/>
                    <a:pt x="2589123" y="117272"/>
                  </a:cubicBezTo>
                  <a:lnTo>
                    <a:pt x="2589123" y="67208"/>
                  </a:lnTo>
                  <a:lnTo>
                    <a:pt x="2570835" y="67208"/>
                  </a:lnTo>
                  <a:cubicBezTo>
                    <a:pt x="2569664" y="74966"/>
                    <a:pt x="2568349" y="82253"/>
                    <a:pt x="2566892" y="89068"/>
                  </a:cubicBezTo>
                  <a:cubicBezTo>
                    <a:pt x="2565435" y="95883"/>
                    <a:pt x="2564006" y="101627"/>
                    <a:pt x="2562606" y="106299"/>
                  </a:cubicBezTo>
                  <a:lnTo>
                    <a:pt x="2547289" y="100584"/>
                  </a:lnTo>
                  <a:cubicBezTo>
                    <a:pt x="2549171" y="94460"/>
                    <a:pt x="2551073" y="86591"/>
                    <a:pt x="2552996" y="76979"/>
                  </a:cubicBezTo>
                  <a:cubicBezTo>
                    <a:pt x="2554919" y="67366"/>
                    <a:pt x="2556551" y="57550"/>
                    <a:pt x="2557890" y="47532"/>
                  </a:cubicBezTo>
                  <a:cubicBezTo>
                    <a:pt x="2559229" y="37513"/>
                    <a:pt x="2559963" y="28832"/>
                    <a:pt x="2560091" y="21488"/>
                  </a:cubicBezTo>
                  <a:lnTo>
                    <a:pt x="2575636" y="23088"/>
                  </a:lnTo>
                  <a:cubicBezTo>
                    <a:pt x="2575627" y="26889"/>
                    <a:pt x="2575417" y="31175"/>
                    <a:pt x="2575007" y="35947"/>
                  </a:cubicBezTo>
                  <a:cubicBezTo>
                    <a:pt x="2574598" y="40719"/>
                    <a:pt x="2574045" y="45805"/>
                    <a:pt x="2573350" y="51206"/>
                  </a:cubicBezTo>
                  <a:lnTo>
                    <a:pt x="2589123" y="51206"/>
                  </a:lnTo>
                  <a:close/>
                  <a:moveTo>
                    <a:pt x="2676220" y="2972"/>
                  </a:moveTo>
                  <a:lnTo>
                    <a:pt x="2692679" y="3429"/>
                  </a:lnTo>
                  <a:lnTo>
                    <a:pt x="2692679" y="31775"/>
                  </a:lnTo>
                  <a:lnTo>
                    <a:pt x="2740457" y="31775"/>
                  </a:lnTo>
                  <a:lnTo>
                    <a:pt x="2740457" y="47320"/>
                  </a:lnTo>
                  <a:lnTo>
                    <a:pt x="2692679" y="47320"/>
                  </a:lnTo>
                  <a:lnTo>
                    <a:pt x="2692679" y="75209"/>
                  </a:lnTo>
                  <a:lnTo>
                    <a:pt x="2751887" y="75209"/>
                  </a:lnTo>
                  <a:lnTo>
                    <a:pt x="2751887" y="90297"/>
                  </a:lnTo>
                  <a:lnTo>
                    <a:pt x="2621356" y="90297"/>
                  </a:lnTo>
                  <a:lnTo>
                    <a:pt x="2621356" y="75209"/>
                  </a:lnTo>
                  <a:lnTo>
                    <a:pt x="2676220" y="75209"/>
                  </a:lnTo>
                  <a:lnTo>
                    <a:pt x="2676220" y="47320"/>
                  </a:lnTo>
                  <a:lnTo>
                    <a:pt x="2633243" y="47320"/>
                  </a:lnTo>
                  <a:lnTo>
                    <a:pt x="2633243" y="31775"/>
                  </a:lnTo>
                  <a:lnTo>
                    <a:pt x="2676220" y="31775"/>
                  </a:lnTo>
                  <a:close/>
                  <a:moveTo>
                    <a:pt x="762762" y="2972"/>
                  </a:moveTo>
                  <a:cubicBezTo>
                    <a:pt x="768439" y="8582"/>
                    <a:pt x="774573" y="15364"/>
                    <a:pt x="781164" y="23317"/>
                  </a:cubicBezTo>
                  <a:cubicBezTo>
                    <a:pt x="787755" y="31270"/>
                    <a:pt x="792975" y="38281"/>
                    <a:pt x="796823" y="44348"/>
                  </a:cubicBezTo>
                  <a:lnTo>
                    <a:pt x="783793" y="56235"/>
                  </a:lnTo>
                  <a:cubicBezTo>
                    <a:pt x="779597" y="49387"/>
                    <a:pt x="774444" y="42053"/>
                    <a:pt x="768334" y="34233"/>
                  </a:cubicBezTo>
                  <a:cubicBezTo>
                    <a:pt x="762224" y="26413"/>
                    <a:pt x="756328" y="19421"/>
                    <a:pt x="750646" y="13259"/>
                  </a:cubicBezTo>
                  <a:close/>
                  <a:moveTo>
                    <a:pt x="1131722" y="2057"/>
                  </a:moveTo>
                  <a:lnTo>
                    <a:pt x="1147953" y="3200"/>
                  </a:lnTo>
                  <a:lnTo>
                    <a:pt x="1147953" y="178765"/>
                  </a:lnTo>
                  <a:cubicBezTo>
                    <a:pt x="1148224" y="187909"/>
                    <a:pt x="1146481" y="194253"/>
                    <a:pt x="1142724" y="197796"/>
                  </a:cubicBezTo>
                  <a:cubicBezTo>
                    <a:pt x="1138966" y="201339"/>
                    <a:pt x="1131565" y="203454"/>
                    <a:pt x="1120521" y="204140"/>
                  </a:cubicBezTo>
                  <a:lnTo>
                    <a:pt x="1100404" y="205740"/>
                  </a:lnTo>
                  <a:lnTo>
                    <a:pt x="1095146" y="189281"/>
                  </a:lnTo>
                  <a:lnTo>
                    <a:pt x="1116177" y="187680"/>
                  </a:lnTo>
                  <a:cubicBezTo>
                    <a:pt x="1122726" y="187423"/>
                    <a:pt x="1127003" y="186337"/>
                    <a:pt x="1129008" y="184423"/>
                  </a:cubicBezTo>
                  <a:cubicBezTo>
                    <a:pt x="1131013" y="182508"/>
                    <a:pt x="1131917" y="178565"/>
                    <a:pt x="1131722" y="172593"/>
                  </a:cubicBezTo>
                  <a:close/>
                  <a:moveTo>
                    <a:pt x="988390" y="1829"/>
                  </a:moveTo>
                  <a:lnTo>
                    <a:pt x="1005306" y="2743"/>
                  </a:lnTo>
                  <a:cubicBezTo>
                    <a:pt x="1005309" y="2902"/>
                    <a:pt x="1005380" y="5301"/>
                    <a:pt x="1005518" y="9940"/>
                  </a:cubicBezTo>
                  <a:cubicBezTo>
                    <a:pt x="1005656" y="14578"/>
                    <a:pt x="1005845" y="20499"/>
                    <a:pt x="1006085" y="27703"/>
                  </a:cubicBezTo>
                  <a:cubicBezTo>
                    <a:pt x="1006325" y="34906"/>
                    <a:pt x="1006599" y="42436"/>
                    <a:pt x="1006907" y="50292"/>
                  </a:cubicBezTo>
                  <a:cubicBezTo>
                    <a:pt x="1007011" y="51663"/>
                    <a:pt x="1007088" y="53035"/>
                    <a:pt x="1007135" y="54407"/>
                  </a:cubicBezTo>
                  <a:cubicBezTo>
                    <a:pt x="1007183" y="55778"/>
                    <a:pt x="1007259" y="57150"/>
                    <a:pt x="1007364" y="58521"/>
                  </a:cubicBezTo>
                  <a:lnTo>
                    <a:pt x="1071372" y="47549"/>
                  </a:lnTo>
                  <a:lnTo>
                    <a:pt x="1073658" y="63322"/>
                  </a:lnTo>
                  <a:lnTo>
                    <a:pt x="1008278" y="74752"/>
                  </a:lnTo>
                  <a:cubicBezTo>
                    <a:pt x="1009188" y="86158"/>
                    <a:pt x="1010226" y="96550"/>
                    <a:pt x="1011393" y="105927"/>
                  </a:cubicBezTo>
                  <a:cubicBezTo>
                    <a:pt x="1012560" y="115305"/>
                    <a:pt x="1013884" y="123810"/>
                    <a:pt x="1015365" y="131445"/>
                  </a:cubicBezTo>
                  <a:cubicBezTo>
                    <a:pt x="1029309" y="116357"/>
                    <a:pt x="1040968" y="99669"/>
                    <a:pt x="1050341" y="81381"/>
                  </a:cubicBezTo>
                  <a:lnTo>
                    <a:pt x="1063142" y="89840"/>
                  </a:lnTo>
                  <a:cubicBezTo>
                    <a:pt x="1056903" y="101579"/>
                    <a:pt x="1050236" y="112390"/>
                    <a:pt x="1043140" y="122272"/>
                  </a:cubicBezTo>
                  <a:cubicBezTo>
                    <a:pt x="1036044" y="132154"/>
                    <a:pt x="1028233" y="141308"/>
                    <a:pt x="1019708" y="149733"/>
                  </a:cubicBezTo>
                  <a:cubicBezTo>
                    <a:pt x="1021299" y="154976"/>
                    <a:pt x="1022975" y="159691"/>
                    <a:pt x="1024737" y="163877"/>
                  </a:cubicBezTo>
                  <a:cubicBezTo>
                    <a:pt x="1026499" y="168064"/>
                    <a:pt x="1028405" y="171807"/>
                    <a:pt x="1030452" y="175107"/>
                  </a:cubicBezTo>
                  <a:cubicBezTo>
                    <a:pt x="1033272" y="179703"/>
                    <a:pt x="1035691" y="182856"/>
                    <a:pt x="1037710" y="184566"/>
                  </a:cubicBezTo>
                  <a:cubicBezTo>
                    <a:pt x="1039730" y="186275"/>
                    <a:pt x="1041578" y="187085"/>
                    <a:pt x="1043254" y="186995"/>
                  </a:cubicBezTo>
                  <a:cubicBezTo>
                    <a:pt x="1045531" y="187109"/>
                    <a:pt x="1047550" y="185966"/>
                    <a:pt x="1049312" y="183566"/>
                  </a:cubicBezTo>
                  <a:cubicBezTo>
                    <a:pt x="1051074" y="181165"/>
                    <a:pt x="1052636" y="176822"/>
                    <a:pt x="1053998" y="170535"/>
                  </a:cubicBezTo>
                  <a:cubicBezTo>
                    <a:pt x="1054803" y="166792"/>
                    <a:pt x="1055537" y="163192"/>
                    <a:pt x="1056199" y="159734"/>
                  </a:cubicBezTo>
                  <a:cubicBezTo>
                    <a:pt x="1056861" y="156276"/>
                    <a:pt x="1057423" y="152790"/>
                    <a:pt x="1057884" y="149276"/>
                  </a:cubicBezTo>
                  <a:lnTo>
                    <a:pt x="1072058" y="156362"/>
                  </a:lnTo>
                  <a:cubicBezTo>
                    <a:pt x="1071081" y="161167"/>
                    <a:pt x="1070234" y="165158"/>
                    <a:pt x="1069515" y="168335"/>
                  </a:cubicBezTo>
                  <a:cubicBezTo>
                    <a:pt x="1068795" y="171512"/>
                    <a:pt x="1067890" y="175217"/>
                    <a:pt x="1066800" y="179451"/>
                  </a:cubicBezTo>
                  <a:cubicBezTo>
                    <a:pt x="1064404" y="188847"/>
                    <a:pt x="1061251" y="195600"/>
                    <a:pt x="1057341" y="199710"/>
                  </a:cubicBezTo>
                  <a:cubicBezTo>
                    <a:pt x="1053431" y="203820"/>
                    <a:pt x="1048736" y="205830"/>
                    <a:pt x="1043254" y="205740"/>
                  </a:cubicBezTo>
                  <a:cubicBezTo>
                    <a:pt x="1038830" y="205887"/>
                    <a:pt x="1034363" y="204335"/>
                    <a:pt x="1029852" y="201082"/>
                  </a:cubicBezTo>
                  <a:cubicBezTo>
                    <a:pt x="1025342" y="197829"/>
                    <a:pt x="1020589" y="191990"/>
                    <a:pt x="1015593" y="183566"/>
                  </a:cubicBezTo>
                  <a:cubicBezTo>
                    <a:pt x="1012126" y="177622"/>
                    <a:pt x="1009002" y="170535"/>
                    <a:pt x="1006221" y="162306"/>
                  </a:cubicBezTo>
                  <a:cubicBezTo>
                    <a:pt x="1000506" y="167316"/>
                    <a:pt x="994391" y="172155"/>
                    <a:pt x="987876" y="176822"/>
                  </a:cubicBezTo>
                  <a:cubicBezTo>
                    <a:pt x="981361" y="181489"/>
                    <a:pt x="974445" y="186099"/>
                    <a:pt x="967130" y="190652"/>
                  </a:cubicBezTo>
                  <a:lnTo>
                    <a:pt x="956615" y="178308"/>
                  </a:lnTo>
                  <a:cubicBezTo>
                    <a:pt x="973264" y="168287"/>
                    <a:pt x="988199" y="157238"/>
                    <a:pt x="1001420" y="145161"/>
                  </a:cubicBezTo>
                  <a:cubicBezTo>
                    <a:pt x="999358" y="136398"/>
                    <a:pt x="997539" y="126435"/>
                    <a:pt x="995962" y="115271"/>
                  </a:cubicBezTo>
                  <a:cubicBezTo>
                    <a:pt x="994386" y="104108"/>
                    <a:pt x="993081" y="91516"/>
                    <a:pt x="992048" y="77495"/>
                  </a:cubicBezTo>
                  <a:lnTo>
                    <a:pt x="963244" y="82524"/>
                  </a:lnTo>
                  <a:lnTo>
                    <a:pt x="960958" y="66522"/>
                  </a:lnTo>
                  <a:lnTo>
                    <a:pt x="990905" y="61265"/>
                  </a:lnTo>
                  <a:lnTo>
                    <a:pt x="990219" y="48006"/>
                  </a:lnTo>
                  <a:cubicBezTo>
                    <a:pt x="989908" y="41462"/>
                    <a:pt x="989615" y="34661"/>
                    <a:pt x="989338" y="27601"/>
                  </a:cubicBezTo>
                  <a:cubicBezTo>
                    <a:pt x="989062" y="20541"/>
                    <a:pt x="988836" y="14536"/>
                    <a:pt x="988661" y="9584"/>
                  </a:cubicBezTo>
                  <a:cubicBezTo>
                    <a:pt x="988486" y="4632"/>
                    <a:pt x="988396" y="2047"/>
                    <a:pt x="988390" y="1829"/>
                  </a:cubicBezTo>
                  <a:close/>
                  <a:moveTo>
                    <a:pt x="500710" y="914"/>
                  </a:moveTo>
                  <a:lnTo>
                    <a:pt x="516255" y="5258"/>
                  </a:lnTo>
                  <a:cubicBezTo>
                    <a:pt x="514007" y="12077"/>
                    <a:pt x="511416" y="18554"/>
                    <a:pt x="508482" y="24689"/>
                  </a:cubicBezTo>
                  <a:lnTo>
                    <a:pt x="558317" y="24689"/>
                  </a:lnTo>
                  <a:lnTo>
                    <a:pt x="558317" y="121615"/>
                  </a:lnTo>
                  <a:lnTo>
                    <a:pt x="503682" y="121615"/>
                  </a:lnTo>
                  <a:cubicBezTo>
                    <a:pt x="500300" y="127335"/>
                    <a:pt x="495690" y="132926"/>
                    <a:pt x="489851" y="138388"/>
                  </a:cubicBezTo>
                  <a:cubicBezTo>
                    <a:pt x="484013" y="143851"/>
                    <a:pt x="476659" y="149156"/>
                    <a:pt x="467792" y="154305"/>
                  </a:cubicBezTo>
                  <a:lnTo>
                    <a:pt x="507111" y="154305"/>
                  </a:lnTo>
                  <a:lnTo>
                    <a:pt x="507111" y="128016"/>
                  </a:lnTo>
                  <a:lnTo>
                    <a:pt x="523341" y="128930"/>
                  </a:lnTo>
                  <a:lnTo>
                    <a:pt x="523341" y="154305"/>
                  </a:lnTo>
                  <a:lnTo>
                    <a:pt x="572948" y="154305"/>
                  </a:lnTo>
                  <a:lnTo>
                    <a:pt x="572948" y="168935"/>
                  </a:lnTo>
                  <a:lnTo>
                    <a:pt x="523341" y="168935"/>
                  </a:lnTo>
                  <a:lnTo>
                    <a:pt x="523341" y="209397"/>
                  </a:lnTo>
                  <a:lnTo>
                    <a:pt x="507111" y="209397"/>
                  </a:lnTo>
                  <a:lnTo>
                    <a:pt x="507111" y="168935"/>
                  </a:lnTo>
                  <a:lnTo>
                    <a:pt x="442188" y="168935"/>
                  </a:lnTo>
                  <a:lnTo>
                    <a:pt x="442188" y="154305"/>
                  </a:lnTo>
                  <a:lnTo>
                    <a:pt x="461391" y="154305"/>
                  </a:lnTo>
                  <a:lnTo>
                    <a:pt x="454304" y="145161"/>
                  </a:lnTo>
                  <a:cubicBezTo>
                    <a:pt x="461929" y="141494"/>
                    <a:pt x="468396" y="137684"/>
                    <a:pt x="473707" y="133731"/>
                  </a:cubicBezTo>
                  <a:cubicBezTo>
                    <a:pt x="479017" y="129778"/>
                    <a:pt x="483370" y="125739"/>
                    <a:pt x="486765" y="121615"/>
                  </a:cubicBezTo>
                  <a:lnTo>
                    <a:pt x="455676" y="121615"/>
                  </a:lnTo>
                  <a:lnTo>
                    <a:pt x="455676" y="24689"/>
                  </a:lnTo>
                  <a:lnTo>
                    <a:pt x="491109" y="24689"/>
                  </a:lnTo>
                  <a:cubicBezTo>
                    <a:pt x="495224" y="16878"/>
                    <a:pt x="498424" y="8953"/>
                    <a:pt x="500710" y="914"/>
                  </a:cubicBezTo>
                  <a:close/>
                  <a:moveTo>
                    <a:pt x="1361999" y="228"/>
                  </a:moveTo>
                  <a:lnTo>
                    <a:pt x="1379144" y="3429"/>
                  </a:lnTo>
                  <a:cubicBezTo>
                    <a:pt x="1377772" y="6301"/>
                    <a:pt x="1376286" y="9244"/>
                    <a:pt x="1374686" y="12258"/>
                  </a:cubicBezTo>
                  <a:cubicBezTo>
                    <a:pt x="1373086" y="15273"/>
                    <a:pt x="1371371" y="18273"/>
                    <a:pt x="1369542" y="21260"/>
                  </a:cubicBezTo>
                  <a:lnTo>
                    <a:pt x="1425549" y="21260"/>
                  </a:lnTo>
                  <a:lnTo>
                    <a:pt x="1425549" y="35661"/>
                  </a:lnTo>
                  <a:lnTo>
                    <a:pt x="1386916" y="35661"/>
                  </a:lnTo>
                  <a:cubicBezTo>
                    <a:pt x="1389888" y="41186"/>
                    <a:pt x="1392859" y="47053"/>
                    <a:pt x="1395831" y="53264"/>
                  </a:cubicBezTo>
                  <a:lnTo>
                    <a:pt x="1382115" y="60122"/>
                  </a:lnTo>
                  <a:cubicBezTo>
                    <a:pt x="1380415" y="55773"/>
                    <a:pt x="1378672" y="51554"/>
                    <a:pt x="1376886" y="47463"/>
                  </a:cubicBezTo>
                  <a:cubicBezTo>
                    <a:pt x="1375100" y="43372"/>
                    <a:pt x="1373186" y="39438"/>
                    <a:pt x="1371143" y="35661"/>
                  </a:cubicBezTo>
                  <a:lnTo>
                    <a:pt x="1360398" y="35661"/>
                  </a:lnTo>
                  <a:cubicBezTo>
                    <a:pt x="1356598" y="41176"/>
                    <a:pt x="1352655" y="46548"/>
                    <a:pt x="1348568" y="51778"/>
                  </a:cubicBezTo>
                  <a:cubicBezTo>
                    <a:pt x="1344482" y="57007"/>
                    <a:pt x="1340425" y="61922"/>
                    <a:pt x="1336395" y="66522"/>
                  </a:cubicBezTo>
                  <a:lnTo>
                    <a:pt x="1321536" y="57150"/>
                  </a:lnTo>
                  <a:cubicBezTo>
                    <a:pt x="1330166" y="48563"/>
                    <a:pt x="1338110" y="39162"/>
                    <a:pt x="1345368" y="28946"/>
                  </a:cubicBezTo>
                  <a:cubicBezTo>
                    <a:pt x="1352626" y="18731"/>
                    <a:pt x="1358169" y="9158"/>
                    <a:pt x="1361999" y="228"/>
                  </a:cubicBezTo>
                  <a:close/>
                  <a:moveTo>
                    <a:pt x="2048865" y="0"/>
                  </a:moveTo>
                  <a:lnTo>
                    <a:pt x="2068068" y="3886"/>
                  </a:lnTo>
                  <a:cubicBezTo>
                    <a:pt x="2067239" y="6381"/>
                    <a:pt x="2066153" y="9391"/>
                    <a:pt x="2064810" y="12916"/>
                  </a:cubicBezTo>
                  <a:cubicBezTo>
                    <a:pt x="2063467" y="16440"/>
                    <a:pt x="2062039" y="19907"/>
                    <a:pt x="2060524" y="23317"/>
                  </a:cubicBezTo>
                  <a:lnTo>
                    <a:pt x="2134362" y="23317"/>
                  </a:lnTo>
                  <a:lnTo>
                    <a:pt x="2134362" y="101955"/>
                  </a:lnTo>
                  <a:lnTo>
                    <a:pt x="1984629" y="101955"/>
                  </a:lnTo>
                  <a:lnTo>
                    <a:pt x="1984629" y="23317"/>
                  </a:lnTo>
                  <a:lnTo>
                    <a:pt x="2040407" y="23317"/>
                  </a:lnTo>
                  <a:cubicBezTo>
                    <a:pt x="2041945" y="19616"/>
                    <a:pt x="2043498" y="15587"/>
                    <a:pt x="2045065" y="11230"/>
                  </a:cubicBezTo>
                  <a:cubicBezTo>
                    <a:pt x="2046632" y="6872"/>
                    <a:pt x="2047899" y="3129"/>
                    <a:pt x="2048865" y="0"/>
                  </a:cubicBezTo>
                  <a:close/>
                  <a:moveTo>
                    <a:pt x="1446123" y="0"/>
                  </a:moveTo>
                  <a:lnTo>
                    <a:pt x="1463040" y="3200"/>
                  </a:lnTo>
                  <a:cubicBezTo>
                    <a:pt x="1461673" y="6181"/>
                    <a:pt x="1460292" y="9191"/>
                    <a:pt x="1458897" y="12230"/>
                  </a:cubicBezTo>
                  <a:cubicBezTo>
                    <a:pt x="1457501" y="15268"/>
                    <a:pt x="1456063" y="18278"/>
                    <a:pt x="1454582" y="21260"/>
                  </a:cubicBezTo>
                  <a:lnTo>
                    <a:pt x="1520190" y="21260"/>
                  </a:lnTo>
                  <a:lnTo>
                    <a:pt x="1520190" y="35661"/>
                  </a:lnTo>
                  <a:lnTo>
                    <a:pt x="1478813" y="35661"/>
                  </a:lnTo>
                  <a:cubicBezTo>
                    <a:pt x="1481037" y="38952"/>
                    <a:pt x="1483161" y="42200"/>
                    <a:pt x="1485185" y="45405"/>
                  </a:cubicBezTo>
                  <a:cubicBezTo>
                    <a:pt x="1487209" y="48611"/>
                    <a:pt x="1488819" y="51230"/>
                    <a:pt x="1490015" y="53264"/>
                  </a:cubicBezTo>
                  <a:lnTo>
                    <a:pt x="1478585" y="61265"/>
                  </a:lnTo>
                  <a:cubicBezTo>
                    <a:pt x="1477056" y="57969"/>
                    <a:pt x="1474741" y="53873"/>
                    <a:pt x="1471641" y="48977"/>
                  </a:cubicBezTo>
                  <a:cubicBezTo>
                    <a:pt x="1468541" y="44081"/>
                    <a:pt x="1465597" y="39643"/>
                    <a:pt x="1462811" y="35661"/>
                  </a:cubicBezTo>
                  <a:lnTo>
                    <a:pt x="1446809" y="35661"/>
                  </a:lnTo>
                  <a:cubicBezTo>
                    <a:pt x="1444404" y="40019"/>
                    <a:pt x="1441899" y="44277"/>
                    <a:pt x="1439294" y="48434"/>
                  </a:cubicBezTo>
                  <a:cubicBezTo>
                    <a:pt x="1436689" y="52592"/>
                    <a:pt x="1434012" y="56564"/>
                    <a:pt x="1431265" y="60350"/>
                  </a:cubicBezTo>
                  <a:lnTo>
                    <a:pt x="1415720" y="53264"/>
                  </a:lnTo>
                  <a:cubicBezTo>
                    <a:pt x="1422530" y="45072"/>
                    <a:pt x="1428397" y="36423"/>
                    <a:pt x="1433322" y="27317"/>
                  </a:cubicBezTo>
                  <a:cubicBezTo>
                    <a:pt x="1438246" y="18212"/>
                    <a:pt x="1442513" y="9106"/>
                    <a:pt x="1446123" y="0"/>
                  </a:cubicBezTo>
                  <a:close/>
                </a:path>
              </a:pathLst>
            </a:custGeom>
            <a:gradFill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00" name="文本框 499">
              <a:extLst>
                <a:ext uri="{FF2B5EF4-FFF2-40B4-BE49-F238E27FC236}">
                  <a16:creationId xmlns="" xmlns:a16="http://schemas.microsoft.com/office/drawing/2014/main" id="{708A516A-DFC0-45BB-9960-37D049CA5206}"/>
                </a:ext>
              </a:extLst>
            </p:cNvPr>
            <p:cNvSpPr txBox="1"/>
            <p:nvPr/>
          </p:nvSpPr>
          <p:spPr>
            <a:xfrm>
              <a:off x="5259716" y="1673384"/>
              <a:ext cx="2979572" cy="210998"/>
            </a:xfrm>
            <a:custGeom>
              <a:avLst/>
              <a:gdLst/>
              <a:ahLst/>
              <a:cxnLst/>
              <a:rect l="l" t="t" r="r" b="b"/>
              <a:pathLst>
                <a:path w="2979572" h="210998">
                  <a:moveTo>
                    <a:pt x="1721434" y="155448"/>
                  </a:moveTo>
                  <a:lnTo>
                    <a:pt x="1734007" y="165049"/>
                  </a:lnTo>
                  <a:cubicBezTo>
                    <a:pt x="1728435" y="172850"/>
                    <a:pt x="1722548" y="180279"/>
                    <a:pt x="1716348" y="187337"/>
                  </a:cubicBezTo>
                  <a:cubicBezTo>
                    <a:pt x="1710147" y="194395"/>
                    <a:pt x="1704146" y="200911"/>
                    <a:pt x="1698345" y="206883"/>
                  </a:cubicBezTo>
                  <a:lnTo>
                    <a:pt x="1685315" y="195681"/>
                  </a:lnTo>
                  <a:cubicBezTo>
                    <a:pt x="1691335" y="190776"/>
                    <a:pt x="1697641" y="184813"/>
                    <a:pt x="1704232" y="177793"/>
                  </a:cubicBezTo>
                  <a:cubicBezTo>
                    <a:pt x="1710823" y="170773"/>
                    <a:pt x="1716557" y="163325"/>
                    <a:pt x="1721434" y="155448"/>
                  </a:cubicBezTo>
                  <a:close/>
                  <a:moveTo>
                    <a:pt x="1757781" y="154762"/>
                  </a:moveTo>
                  <a:cubicBezTo>
                    <a:pt x="1762768" y="158953"/>
                    <a:pt x="1767425" y="163087"/>
                    <a:pt x="1771755" y="167163"/>
                  </a:cubicBezTo>
                  <a:cubicBezTo>
                    <a:pt x="1776084" y="171240"/>
                    <a:pt x="1780341" y="175488"/>
                    <a:pt x="1784528" y="179908"/>
                  </a:cubicBezTo>
                  <a:lnTo>
                    <a:pt x="1774469" y="192252"/>
                  </a:lnTo>
                  <a:cubicBezTo>
                    <a:pt x="1771240" y="188242"/>
                    <a:pt x="1766954" y="183632"/>
                    <a:pt x="1761610" y="178422"/>
                  </a:cubicBezTo>
                  <a:cubicBezTo>
                    <a:pt x="1756267" y="173212"/>
                    <a:pt x="1751409" y="168830"/>
                    <a:pt x="1747037" y="165278"/>
                  </a:cubicBezTo>
                  <a:close/>
                  <a:moveTo>
                    <a:pt x="2646959" y="136017"/>
                  </a:moveTo>
                  <a:cubicBezTo>
                    <a:pt x="2649817" y="138497"/>
                    <a:pt x="2653246" y="141766"/>
                    <a:pt x="2657246" y="145821"/>
                  </a:cubicBezTo>
                  <a:cubicBezTo>
                    <a:pt x="2661247" y="149877"/>
                    <a:pt x="2665133" y="154008"/>
                    <a:pt x="2668905" y="158216"/>
                  </a:cubicBezTo>
                  <a:cubicBezTo>
                    <a:pt x="2672677" y="162424"/>
                    <a:pt x="2675649" y="165997"/>
                    <a:pt x="2677820" y="168935"/>
                  </a:cubicBezTo>
                  <a:lnTo>
                    <a:pt x="2666161" y="182194"/>
                  </a:lnTo>
                  <a:cubicBezTo>
                    <a:pt x="2662580" y="176565"/>
                    <a:pt x="2657685" y="170221"/>
                    <a:pt x="2651474" y="163163"/>
                  </a:cubicBezTo>
                  <a:cubicBezTo>
                    <a:pt x="2645264" y="156105"/>
                    <a:pt x="2640025" y="150561"/>
                    <a:pt x="2635758" y="146532"/>
                  </a:cubicBezTo>
                  <a:close/>
                  <a:moveTo>
                    <a:pt x="2230145" y="132131"/>
                  </a:moveTo>
                  <a:cubicBezTo>
                    <a:pt x="2233141" y="134920"/>
                    <a:pt x="2236623" y="138561"/>
                    <a:pt x="2240593" y="143053"/>
                  </a:cubicBezTo>
                  <a:cubicBezTo>
                    <a:pt x="2244563" y="147544"/>
                    <a:pt x="2248417" y="152150"/>
                    <a:pt x="2252159" y="156870"/>
                  </a:cubicBezTo>
                  <a:cubicBezTo>
                    <a:pt x="2255899" y="161590"/>
                    <a:pt x="2258925" y="165688"/>
                    <a:pt x="2261235" y="169164"/>
                  </a:cubicBezTo>
                  <a:lnTo>
                    <a:pt x="2249119" y="181280"/>
                  </a:lnTo>
                  <a:cubicBezTo>
                    <a:pt x="2245590" y="175069"/>
                    <a:pt x="2240818" y="168173"/>
                    <a:pt x="2234803" y="160591"/>
                  </a:cubicBezTo>
                  <a:cubicBezTo>
                    <a:pt x="2228788" y="153009"/>
                    <a:pt x="2223501" y="147028"/>
                    <a:pt x="2218944" y="142646"/>
                  </a:cubicBezTo>
                  <a:close/>
                  <a:moveTo>
                    <a:pt x="2348103" y="131445"/>
                  </a:moveTo>
                  <a:lnTo>
                    <a:pt x="2361133" y="141275"/>
                  </a:lnTo>
                  <a:cubicBezTo>
                    <a:pt x="2358823" y="145051"/>
                    <a:pt x="2355772" y="149411"/>
                    <a:pt x="2351981" y="154356"/>
                  </a:cubicBezTo>
                  <a:cubicBezTo>
                    <a:pt x="2348189" y="159300"/>
                    <a:pt x="2344257" y="164118"/>
                    <a:pt x="2340187" y="168808"/>
                  </a:cubicBezTo>
                  <a:cubicBezTo>
                    <a:pt x="2336115" y="173499"/>
                    <a:pt x="2332506" y="177351"/>
                    <a:pt x="2329357" y="180365"/>
                  </a:cubicBezTo>
                  <a:lnTo>
                    <a:pt x="2317699" y="168935"/>
                  </a:lnTo>
                  <a:cubicBezTo>
                    <a:pt x="2320686" y="166148"/>
                    <a:pt x="2324110" y="162502"/>
                    <a:pt x="2327969" y="157996"/>
                  </a:cubicBezTo>
                  <a:cubicBezTo>
                    <a:pt x="2331829" y="153491"/>
                    <a:pt x="2335573" y="148845"/>
                    <a:pt x="2339205" y="144060"/>
                  </a:cubicBezTo>
                  <a:cubicBezTo>
                    <a:pt x="2342835" y="139275"/>
                    <a:pt x="2345801" y="135070"/>
                    <a:pt x="2348103" y="131445"/>
                  </a:cubicBezTo>
                  <a:close/>
                  <a:moveTo>
                    <a:pt x="2064867" y="120472"/>
                  </a:moveTo>
                  <a:lnTo>
                    <a:pt x="2064867" y="176708"/>
                  </a:lnTo>
                  <a:lnTo>
                    <a:pt x="2132076" y="176708"/>
                  </a:lnTo>
                  <a:lnTo>
                    <a:pt x="2132076" y="120472"/>
                  </a:lnTo>
                  <a:close/>
                  <a:moveTo>
                    <a:pt x="1721891" y="113385"/>
                  </a:moveTo>
                  <a:lnTo>
                    <a:pt x="1721891" y="136931"/>
                  </a:lnTo>
                  <a:lnTo>
                    <a:pt x="1761667" y="136931"/>
                  </a:lnTo>
                  <a:lnTo>
                    <a:pt x="1761667" y="113385"/>
                  </a:lnTo>
                  <a:close/>
                  <a:moveTo>
                    <a:pt x="1361770" y="112928"/>
                  </a:moveTo>
                  <a:lnTo>
                    <a:pt x="1358798" y="134188"/>
                  </a:lnTo>
                  <a:lnTo>
                    <a:pt x="1415491" y="134188"/>
                  </a:lnTo>
                  <a:lnTo>
                    <a:pt x="1415491" y="112928"/>
                  </a:lnTo>
                  <a:close/>
                  <a:moveTo>
                    <a:pt x="2703423" y="97155"/>
                  </a:moveTo>
                  <a:lnTo>
                    <a:pt x="2719883" y="97612"/>
                  </a:lnTo>
                  <a:lnTo>
                    <a:pt x="2719883" y="115671"/>
                  </a:lnTo>
                  <a:lnTo>
                    <a:pt x="2747315" y="115671"/>
                  </a:lnTo>
                  <a:lnTo>
                    <a:pt x="2747315" y="130988"/>
                  </a:lnTo>
                  <a:lnTo>
                    <a:pt x="2719883" y="130988"/>
                  </a:lnTo>
                  <a:lnTo>
                    <a:pt x="2719883" y="178079"/>
                  </a:lnTo>
                  <a:cubicBezTo>
                    <a:pt x="2720231" y="187890"/>
                    <a:pt x="2718449" y="194729"/>
                    <a:pt x="2714539" y="198596"/>
                  </a:cubicBezTo>
                  <a:cubicBezTo>
                    <a:pt x="2710629" y="202463"/>
                    <a:pt x="2702504" y="204844"/>
                    <a:pt x="2690165" y="205740"/>
                  </a:cubicBezTo>
                  <a:lnTo>
                    <a:pt x="2677592" y="206883"/>
                  </a:lnTo>
                  <a:lnTo>
                    <a:pt x="2672334" y="190881"/>
                  </a:lnTo>
                  <a:lnTo>
                    <a:pt x="2687650" y="189509"/>
                  </a:lnTo>
                  <a:cubicBezTo>
                    <a:pt x="2694908" y="188971"/>
                    <a:pt x="2699423" y="187476"/>
                    <a:pt x="2701195" y="185023"/>
                  </a:cubicBezTo>
                  <a:cubicBezTo>
                    <a:pt x="2702966" y="182570"/>
                    <a:pt x="2703709" y="178274"/>
                    <a:pt x="2703423" y="172136"/>
                  </a:cubicBezTo>
                  <a:lnTo>
                    <a:pt x="2703423" y="130988"/>
                  </a:lnTo>
                  <a:lnTo>
                    <a:pt x="2633015" y="130988"/>
                  </a:lnTo>
                  <a:lnTo>
                    <a:pt x="2633015" y="115671"/>
                  </a:lnTo>
                  <a:lnTo>
                    <a:pt x="2703423" y="115671"/>
                  </a:lnTo>
                  <a:close/>
                  <a:moveTo>
                    <a:pt x="1231849" y="85268"/>
                  </a:moveTo>
                  <a:lnTo>
                    <a:pt x="1223162" y="126187"/>
                  </a:lnTo>
                  <a:lnTo>
                    <a:pt x="1259967" y="126187"/>
                  </a:lnTo>
                  <a:lnTo>
                    <a:pt x="1268654" y="85268"/>
                  </a:lnTo>
                  <a:close/>
                  <a:moveTo>
                    <a:pt x="50749" y="85268"/>
                  </a:moveTo>
                  <a:lnTo>
                    <a:pt x="42062" y="126187"/>
                  </a:lnTo>
                  <a:lnTo>
                    <a:pt x="78867" y="126187"/>
                  </a:lnTo>
                  <a:lnTo>
                    <a:pt x="87554" y="85268"/>
                  </a:lnTo>
                  <a:close/>
                  <a:moveTo>
                    <a:pt x="1819732" y="85039"/>
                  </a:moveTo>
                  <a:lnTo>
                    <a:pt x="1819732" y="99898"/>
                  </a:lnTo>
                  <a:cubicBezTo>
                    <a:pt x="1819770" y="108813"/>
                    <a:pt x="1819694" y="116814"/>
                    <a:pt x="1819503" y="123901"/>
                  </a:cubicBezTo>
                  <a:lnTo>
                    <a:pt x="1857908" y="123901"/>
                  </a:lnTo>
                  <a:lnTo>
                    <a:pt x="1857908" y="85039"/>
                  </a:lnTo>
                  <a:close/>
                  <a:moveTo>
                    <a:pt x="514197" y="81610"/>
                  </a:moveTo>
                  <a:cubicBezTo>
                    <a:pt x="514216" y="85625"/>
                    <a:pt x="513950" y="89768"/>
                    <a:pt x="513397" y="94040"/>
                  </a:cubicBezTo>
                  <a:cubicBezTo>
                    <a:pt x="512845" y="98312"/>
                    <a:pt x="511892" y="102627"/>
                    <a:pt x="510540" y="106985"/>
                  </a:cubicBezTo>
                  <a:lnTo>
                    <a:pt x="543001" y="106985"/>
                  </a:lnTo>
                  <a:lnTo>
                    <a:pt x="543001" y="81610"/>
                  </a:lnTo>
                  <a:close/>
                  <a:moveTo>
                    <a:pt x="470535" y="81610"/>
                  </a:moveTo>
                  <a:lnTo>
                    <a:pt x="470535" y="106985"/>
                  </a:lnTo>
                  <a:lnTo>
                    <a:pt x="495681" y="106985"/>
                  </a:lnTo>
                  <a:cubicBezTo>
                    <a:pt x="497248" y="102870"/>
                    <a:pt x="498343" y="98698"/>
                    <a:pt x="498967" y="94469"/>
                  </a:cubicBezTo>
                  <a:cubicBezTo>
                    <a:pt x="499591" y="90240"/>
                    <a:pt x="499943" y="85953"/>
                    <a:pt x="500024" y="81610"/>
                  </a:cubicBezTo>
                  <a:close/>
                  <a:moveTo>
                    <a:pt x="1721891" y="77495"/>
                  </a:moveTo>
                  <a:lnTo>
                    <a:pt x="1721891" y="99441"/>
                  </a:lnTo>
                  <a:lnTo>
                    <a:pt x="1761667" y="99441"/>
                  </a:lnTo>
                  <a:lnTo>
                    <a:pt x="1761667" y="77495"/>
                  </a:lnTo>
                  <a:close/>
                  <a:moveTo>
                    <a:pt x="1431721" y="77267"/>
                  </a:moveTo>
                  <a:lnTo>
                    <a:pt x="1431721" y="98526"/>
                  </a:lnTo>
                  <a:lnTo>
                    <a:pt x="1483614" y="98526"/>
                  </a:lnTo>
                  <a:lnTo>
                    <a:pt x="1483614" y="77267"/>
                  </a:lnTo>
                  <a:close/>
                  <a:moveTo>
                    <a:pt x="731444" y="73609"/>
                  </a:moveTo>
                  <a:lnTo>
                    <a:pt x="781278" y="73609"/>
                  </a:lnTo>
                  <a:lnTo>
                    <a:pt x="781278" y="169621"/>
                  </a:lnTo>
                  <a:cubicBezTo>
                    <a:pt x="783680" y="167904"/>
                    <a:pt x="787665" y="165014"/>
                    <a:pt x="793233" y="160951"/>
                  </a:cubicBezTo>
                  <a:cubicBezTo>
                    <a:pt x="798802" y="156888"/>
                    <a:pt x="804344" y="152813"/>
                    <a:pt x="809862" y="148725"/>
                  </a:cubicBezTo>
                  <a:cubicBezTo>
                    <a:pt x="815379" y="144637"/>
                    <a:pt x="819263" y="141696"/>
                    <a:pt x="821512" y="139903"/>
                  </a:cubicBezTo>
                  <a:lnTo>
                    <a:pt x="827684" y="156819"/>
                  </a:lnTo>
                  <a:cubicBezTo>
                    <a:pt x="824848" y="158803"/>
                    <a:pt x="820132" y="162150"/>
                    <a:pt x="813536" y="166861"/>
                  </a:cubicBezTo>
                  <a:cubicBezTo>
                    <a:pt x="806941" y="171571"/>
                    <a:pt x="800396" y="176256"/>
                    <a:pt x="793902" y="180915"/>
                  </a:cubicBezTo>
                  <a:cubicBezTo>
                    <a:pt x="787408" y="185575"/>
                    <a:pt x="782895" y="188821"/>
                    <a:pt x="780364" y="190652"/>
                  </a:cubicBezTo>
                  <a:cubicBezTo>
                    <a:pt x="778240" y="192186"/>
                    <a:pt x="775973" y="193976"/>
                    <a:pt x="773563" y="196024"/>
                  </a:cubicBezTo>
                  <a:cubicBezTo>
                    <a:pt x="771153" y="198072"/>
                    <a:pt x="769001" y="200091"/>
                    <a:pt x="767105" y="202082"/>
                  </a:cubicBezTo>
                  <a:lnTo>
                    <a:pt x="756132" y="189281"/>
                  </a:lnTo>
                  <a:cubicBezTo>
                    <a:pt x="759137" y="186766"/>
                    <a:pt x="761128" y="184537"/>
                    <a:pt x="762105" y="182594"/>
                  </a:cubicBezTo>
                  <a:cubicBezTo>
                    <a:pt x="763081" y="180651"/>
                    <a:pt x="763529" y="178308"/>
                    <a:pt x="763448" y="175565"/>
                  </a:cubicBezTo>
                  <a:lnTo>
                    <a:pt x="763448" y="90754"/>
                  </a:lnTo>
                  <a:lnTo>
                    <a:pt x="731444" y="90754"/>
                  </a:lnTo>
                  <a:close/>
                  <a:moveTo>
                    <a:pt x="2231059" y="69723"/>
                  </a:moveTo>
                  <a:lnTo>
                    <a:pt x="2348331" y="69723"/>
                  </a:lnTo>
                  <a:lnTo>
                    <a:pt x="2348331" y="85725"/>
                  </a:lnTo>
                  <a:lnTo>
                    <a:pt x="2298497" y="85725"/>
                  </a:lnTo>
                  <a:lnTo>
                    <a:pt x="2298497" y="113385"/>
                  </a:lnTo>
                  <a:lnTo>
                    <a:pt x="2375763" y="113385"/>
                  </a:lnTo>
                  <a:lnTo>
                    <a:pt x="2375763" y="129616"/>
                  </a:lnTo>
                  <a:lnTo>
                    <a:pt x="2298497" y="129616"/>
                  </a:lnTo>
                  <a:lnTo>
                    <a:pt x="2298497" y="183566"/>
                  </a:lnTo>
                  <a:lnTo>
                    <a:pt x="2386051" y="183566"/>
                  </a:lnTo>
                  <a:lnTo>
                    <a:pt x="2386051" y="199568"/>
                  </a:lnTo>
                  <a:lnTo>
                    <a:pt x="2193569" y="199568"/>
                  </a:lnTo>
                  <a:lnTo>
                    <a:pt x="2193569" y="183566"/>
                  </a:lnTo>
                  <a:lnTo>
                    <a:pt x="2281580" y="183566"/>
                  </a:lnTo>
                  <a:lnTo>
                    <a:pt x="2281580" y="129616"/>
                  </a:lnTo>
                  <a:lnTo>
                    <a:pt x="2205685" y="129616"/>
                  </a:lnTo>
                  <a:lnTo>
                    <a:pt x="2205685" y="113385"/>
                  </a:lnTo>
                  <a:lnTo>
                    <a:pt x="2281580" y="113385"/>
                  </a:lnTo>
                  <a:lnTo>
                    <a:pt x="2281580" y="85725"/>
                  </a:lnTo>
                  <a:lnTo>
                    <a:pt x="2231059" y="85725"/>
                  </a:lnTo>
                  <a:close/>
                  <a:moveTo>
                    <a:pt x="1347825" y="62865"/>
                  </a:moveTo>
                  <a:lnTo>
                    <a:pt x="1499159" y="62865"/>
                  </a:lnTo>
                  <a:lnTo>
                    <a:pt x="1499159" y="112928"/>
                  </a:lnTo>
                  <a:lnTo>
                    <a:pt x="1431721" y="112928"/>
                  </a:lnTo>
                  <a:lnTo>
                    <a:pt x="1431721" y="134188"/>
                  </a:lnTo>
                  <a:lnTo>
                    <a:pt x="1510360" y="134188"/>
                  </a:lnTo>
                  <a:cubicBezTo>
                    <a:pt x="1509989" y="139665"/>
                    <a:pt x="1509474" y="145799"/>
                    <a:pt x="1508817" y="152590"/>
                  </a:cubicBezTo>
                  <a:cubicBezTo>
                    <a:pt x="1508160" y="159382"/>
                    <a:pt x="1507531" y="165516"/>
                    <a:pt x="1506931" y="170993"/>
                  </a:cubicBezTo>
                  <a:cubicBezTo>
                    <a:pt x="1506164" y="178960"/>
                    <a:pt x="1503354" y="184628"/>
                    <a:pt x="1498501" y="187995"/>
                  </a:cubicBezTo>
                  <a:cubicBezTo>
                    <a:pt x="1493648" y="191362"/>
                    <a:pt x="1485181" y="193314"/>
                    <a:pt x="1473098" y="193853"/>
                  </a:cubicBezTo>
                  <a:lnTo>
                    <a:pt x="1460982" y="194538"/>
                  </a:lnTo>
                  <a:lnTo>
                    <a:pt x="1455496" y="178765"/>
                  </a:lnTo>
                  <a:lnTo>
                    <a:pt x="1471041" y="178308"/>
                  </a:lnTo>
                  <a:cubicBezTo>
                    <a:pt x="1478727" y="177970"/>
                    <a:pt x="1483928" y="176989"/>
                    <a:pt x="1486643" y="175365"/>
                  </a:cubicBezTo>
                  <a:cubicBezTo>
                    <a:pt x="1489357" y="173740"/>
                    <a:pt x="1490786" y="170759"/>
                    <a:pt x="1490929" y="166421"/>
                  </a:cubicBezTo>
                  <a:cubicBezTo>
                    <a:pt x="1491301" y="164044"/>
                    <a:pt x="1491701" y="161082"/>
                    <a:pt x="1492129" y="157534"/>
                  </a:cubicBezTo>
                  <a:cubicBezTo>
                    <a:pt x="1492558" y="153986"/>
                    <a:pt x="1492843" y="151081"/>
                    <a:pt x="1492986" y="148818"/>
                  </a:cubicBezTo>
                  <a:lnTo>
                    <a:pt x="1431721" y="148818"/>
                  </a:lnTo>
                  <a:lnTo>
                    <a:pt x="1431721" y="210998"/>
                  </a:lnTo>
                  <a:lnTo>
                    <a:pt x="1415491" y="210998"/>
                  </a:lnTo>
                  <a:lnTo>
                    <a:pt x="1415491" y="161391"/>
                  </a:lnTo>
                  <a:cubicBezTo>
                    <a:pt x="1405280" y="170412"/>
                    <a:pt x="1393069" y="178546"/>
                    <a:pt x="1378858" y="185794"/>
                  </a:cubicBezTo>
                  <a:cubicBezTo>
                    <a:pt x="1364647" y="193043"/>
                    <a:pt x="1347978" y="200149"/>
                    <a:pt x="1328852" y="207111"/>
                  </a:cubicBezTo>
                  <a:lnTo>
                    <a:pt x="1318565" y="191109"/>
                  </a:lnTo>
                  <a:cubicBezTo>
                    <a:pt x="1339129" y="185618"/>
                    <a:pt x="1356636" y="179341"/>
                    <a:pt x="1371085" y="172278"/>
                  </a:cubicBezTo>
                  <a:cubicBezTo>
                    <a:pt x="1385535" y="165216"/>
                    <a:pt x="1397670" y="157396"/>
                    <a:pt x="1407490" y="148818"/>
                  </a:cubicBezTo>
                  <a:lnTo>
                    <a:pt x="1340510" y="148818"/>
                  </a:lnTo>
                  <a:lnTo>
                    <a:pt x="1348054" y="98526"/>
                  </a:lnTo>
                  <a:lnTo>
                    <a:pt x="1415491" y="98526"/>
                  </a:lnTo>
                  <a:lnTo>
                    <a:pt x="1415491" y="77267"/>
                  </a:lnTo>
                  <a:lnTo>
                    <a:pt x="1347825" y="77267"/>
                  </a:lnTo>
                  <a:close/>
                  <a:moveTo>
                    <a:pt x="2064867" y="51206"/>
                  </a:moveTo>
                  <a:lnTo>
                    <a:pt x="2064867" y="103784"/>
                  </a:lnTo>
                  <a:lnTo>
                    <a:pt x="2132076" y="103784"/>
                  </a:lnTo>
                  <a:lnTo>
                    <a:pt x="2132076" y="51206"/>
                  </a:lnTo>
                  <a:close/>
                  <a:moveTo>
                    <a:pt x="2447315" y="45263"/>
                  </a:moveTo>
                  <a:lnTo>
                    <a:pt x="2447315" y="112700"/>
                  </a:lnTo>
                  <a:lnTo>
                    <a:pt x="2469032" y="112700"/>
                  </a:lnTo>
                  <a:cubicBezTo>
                    <a:pt x="2483553" y="112933"/>
                    <a:pt x="2493716" y="110523"/>
                    <a:pt x="2499522" y="105470"/>
                  </a:cubicBezTo>
                  <a:cubicBezTo>
                    <a:pt x="2505327" y="100417"/>
                    <a:pt x="2508118" y="91321"/>
                    <a:pt x="2507894" y="78181"/>
                  </a:cubicBezTo>
                  <a:cubicBezTo>
                    <a:pt x="2508118" y="66208"/>
                    <a:pt x="2505327" y="57693"/>
                    <a:pt x="2499522" y="52635"/>
                  </a:cubicBezTo>
                  <a:cubicBezTo>
                    <a:pt x="2493716" y="47577"/>
                    <a:pt x="2483553" y="45120"/>
                    <a:pt x="2469032" y="45263"/>
                  </a:cubicBezTo>
                  <a:close/>
                  <a:moveTo>
                    <a:pt x="628040" y="45263"/>
                  </a:moveTo>
                  <a:lnTo>
                    <a:pt x="628040" y="112700"/>
                  </a:lnTo>
                  <a:lnTo>
                    <a:pt x="649757" y="112700"/>
                  </a:lnTo>
                  <a:cubicBezTo>
                    <a:pt x="664278" y="112933"/>
                    <a:pt x="674441" y="110523"/>
                    <a:pt x="680247" y="105470"/>
                  </a:cubicBezTo>
                  <a:cubicBezTo>
                    <a:pt x="686052" y="100417"/>
                    <a:pt x="688843" y="91321"/>
                    <a:pt x="688619" y="78181"/>
                  </a:cubicBezTo>
                  <a:cubicBezTo>
                    <a:pt x="688843" y="66208"/>
                    <a:pt x="686052" y="57693"/>
                    <a:pt x="680247" y="52635"/>
                  </a:cubicBezTo>
                  <a:cubicBezTo>
                    <a:pt x="674441" y="47577"/>
                    <a:pt x="664278" y="45120"/>
                    <a:pt x="649757" y="45263"/>
                  </a:cubicBezTo>
                  <a:close/>
                  <a:moveTo>
                    <a:pt x="1721891" y="41605"/>
                  </a:moveTo>
                  <a:lnTo>
                    <a:pt x="1721891" y="63322"/>
                  </a:lnTo>
                  <a:lnTo>
                    <a:pt x="1761667" y="63322"/>
                  </a:lnTo>
                  <a:lnTo>
                    <a:pt x="1761667" y="41605"/>
                  </a:lnTo>
                  <a:close/>
                  <a:moveTo>
                    <a:pt x="514655" y="39090"/>
                  </a:moveTo>
                  <a:lnTo>
                    <a:pt x="514655" y="67208"/>
                  </a:lnTo>
                  <a:lnTo>
                    <a:pt x="543001" y="67208"/>
                  </a:lnTo>
                  <a:lnTo>
                    <a:pt x="543001" y="39090"/>
                  </a:lnTo>
                  <a:close/>
                  <a:moveTo>
                    <a:pt x="470535" y="39090"/>
                  </a:moveTo>
                  <a:lnTo>
                    <a:pt x="470535" y="67208"/>
                  </a:lnTo>
                  <a:lnTo>
                    <a:pt x="499796" y="67208"/>
                  </a:lnTo>
                  <a:lnTo>
                    <a:pt x="499796" y="39090"/>
                  </a:lnTo>
                  <a:close/>
                  <a:moveTo>
                    <a:pt x="1819732" y="30861"/>
                  </a:moveTo>
                  <a:lnTo>
                    <a:pt x="1819732" y="69723"/>
                  </a:lnTo>
                  <a:lnTo>
                    <a:pt x="1857908" y="69723"/>
                  </a:lnTo>
                  <a:lnTo>
                    <a:pt x="1857908" y="30861"/>
                  </a:lnTo>
                  <a:close/>
                  <a:moveTo>
                    <a:pt x="2426741" y="27432"/>
                  </a:moveTo>
                  <a:lnTo>
                    <a:pt x="2470861" y="27432"/>
                  </a:lnTo>
                  <a:cubicBezTo>
                    <a:pt x="2492883" y="27346"/>
                    <a:pt x="2508161" y="31404"/>
                    <a:pt x="2516695" y="39605"/>
                  </a:cubicBezTo>
                  <a:cubicBezTo>
                    <a:pt x="2525230" y="47806"/>
                    <a:pt x="2529306" y="60664"/>
                    <a:pt x="2528925" y="78181"/>
                  </a:cubicBezTo>
                  <a:cubicBezTo>
                    <a:pt x="2529078" y="96636"/>
                    <a:pt x="2524544" y="109904"/>
                    <a:pt x="2515324" y="117986"/>
                  </a:cubicBezTo>
                  <a:cubicBezTo>
                    <a:pt x="2506104" y="126068"/>
                    <a:pt x="2491283" y="130021"/>
                    <a:pt x="2470861" y="129845"/>
                  </a:cubicBezTo>
                  <a:lnTo>
                    <a:pt x="2447315" y="129845"/>
                  </a:lnTo>
                  <a:lnTo>
                    <a:pt x="2447315" y="186080"/>
                  </a:lnTo>
                  <a:lnTo>
                    <a:pt x="2426741" y="186080"/>
                  </a:lnTo>
                  <a:close/>
                  <a:moveTo>
                    <a:pt x="1225448" y="27432"/>
                  </a:moveTo>
                  <a:lnTo>
                    <a:pt x="1243965" y="27432"/>
                  </a:lnTo>
                  <a:lnTo>
                    <a:pt x="1235278" y="69266"/>
                  </a:lnTo>
                  <a:lnTo>
                    <a:pt x="1272083" y="69266"/>
                  </a:lnTo>
                  <a:lnTo>
                    <a:pt x="1280769" y="27432"/>
                  </a:lnTo>
                  <a:lnTo>
                    <a:pt x="1299286" y="27432"/>
                  </a:lnTo>
                  <a:lnTo>
                    <a:pt x="1290599" y="69266"/>
                  </a:lnTo>
                  <a:lnTo>
                    <a:pt x="1310030" y="69266"/>
                  </a:lnTo>
                  <a:lnTo>
                    <a:pt x="1310030" y="85268"/>
                  </a:lnTo>
                  <a:lnTo>
                    <a:pt x="1287170" y="85268"/>
                  </a:lnTo>
                  <a:lnTo>
                    <a:pt x="1278483" y="126187"/>
                  </a:lnTo>
                  <a:lnTo>
                    <a:pt x="1310030" y="126187"/>
                  </a:lnTo>
                  <a:lnTo>
                    <a:pt x="1310030" y="142189"/>
                  </a:lnTo>
                  <a:lnTo>
                    <a:pt x="1275054" y="142189"/>
                  </a:lnTo>
                  <a:lnTo>
                    <a:pt x="1265911" y="186080"/>
                  </a:lnTo>
                  <a:lnTo>
                    <a:pt x="1247394" y="186080"/>
                  </a:lnTo>
                  <a:lnTo>
                    <a:pt x="1256538" y="142189"/>
                  </a:lnTo>
                  <a:lnTo>
                    <a:pt x="1219733" y="142189"/>
                  </a:lnTo>
                  <a:lnTo>
                    <a:pt x="1210589" y="186080"/>
                  </a:lnTo>
                  <a:lnTo>
                    <a:pt x="1192073" y="186080"/>
                  </a:lnTo>
                  <a:lnTo>
                    <a:pt x="1201217" y="142189"/>
                  </a:lnTo>
                  <a:lnTo>
                    <a:pt x="1181100" y="142189"/>
                  </a:lnTo>
                  <a:lnTo>
                    <a:pt x="1181100" y="126187"/>
                  </a:lnTo>
                  <a:lnTo>
                    <a:pt x="1204646" y="126187"/>
                  </a:lnTo>
                  <a:lnTo>
                    <a:pt x="1213332" y="85268"/>
                  </a:lnTo>
                  <a:lnTo>
                    <a:pt x="1181100" y="85268"/>
                  </a:lnTo>
                  <a:lnTo>
                    <a:pt x="1181100" y="69266"/>
                  </a:lnTo>
                  <a:lnTo>
                    <a:pt x="1216761" y="69266"/>
                  </a:lnTo>
                  <a:close/>
                  <a:moveTo>
                    <a:pt x="607466" y="27432"/>
                  </a:moveTo>
                  <a:lnTo>
                    <a:pt x="651586" y="27432"/>
                  </a:lnTo>
                  <a:cubicBezTo>
                    <a:pt x="673608" y="27346"/>
                    <a:pt x="688886" y="31404"/>
                    <a:pt x="697420" y="39605"/>
                  </a:cubicBezTo>
                  <a:cubicBezTo>
                    <a:pt x="705955" y="47806"/>
                    <a:pt x="710031" y="60664"/>
                    <a:pt x="709650" y="78181"/>
                  </a:cubicBezTo>
                  <a:cubicBezTo>
                    <a:pt x="709803" y="96636"/>
                    <a:pt x="705269" y="109904"/>
                    <a:pt x="696049" y="117986"/>
                  </a:cubicBezTo>
                  <a:cubicBezTo>
                    <a:pt x="686829" y="126068"/>
                    <a:pt x="672008" y="130021"/>
                    <a:pt x="651586" y="129845"/>
                  </a:cubicBezTo>
                  <a:lnTo>
                    <a:pt x="628040" y="129845"/>
                  </a:lnTo>
                  <a:lnTo>
                    <a:pt x="628040" y="186080"/>
                  </a:lnTo>
                  <a:lnTo>
                    <a:pt x="607466" y="186080"/>
                  </a:lnTo>
                  <a:close/>
                  <a:moveTo>
                    <a:pt x="44348" y="27432"/>
                  </a:moveTo>
                  <a:lnTo>
                    <a:pt x="62865" y="27432"/>
                  </a:lnTo>
                  <a:lnTo>
                    <a:pt x="54178" y="69266"/>
                  </a:lnTo>
                  <a:lnTo>
                    <a:pt x="90983" y="69266"/>
                  </a:lnTo>
                  <a:lnTo>
                    <a:pt x="99669" y="27432"/>
                  </a:lnTo>
                  <a:lnTo>
                    <a:pt x="118186" y="27432"/>
                  </a:lnTo>
                  <a:lnTo>
                    <a:pt x="109499" y="69266"/>
                  </a:lnTo>
                  <a:lnTo>
                    <a:pt x="128930" y="69266"/>
                  </a:lnTo>
                  <a:lnTo>
                    <a:pt x="128930" y="85268"/>
                  </a:lnTo>
                  <a:lnTo>
                    <a:pt x="106070" y="85268"/>
                  </a:lnTo>
                  <a:lnTo>
                    <a:pt x="97383" y="126187"/>
                  </a:lnTo>
                  <a:lnTo>
                    <a:pt x="128930" y="126187"/>
                  </a:lnTo>
                  <a:lnTo>
                    <a:pt x="128930" y="142189"/>
                  </a:lnTo>
                  <a:lnTo>
                    <a:pt x="93954" y="142189"/>
                  </a:lnTo>
                  <a:lnTo>
                    <a:pt x="84810" y="186080"/>
                  </a:lnTo>
                  <a:lnTo>
                    <a:pt x="66294" y="186080"/>
                  </a:lnTo>
                  <a:lnTo>
                    <a:pt x="75438" y="142189"/>
                  </a:lnTo>
                  <a:lnTo>
                    <a:pt x="38633" y="142189"/>
                  </a:lnTo>
                  <a:lnTo>
                    <a:pt x="29489" y="186080"/>
                  </a:lnTo>
                  <a:lnTo>
                    <a:pt x="10973" y="186080"/>
                  </a:lnTo>
                  <a:lnTo>
                    <a:pt x="20117" y="142189"/>
                  </a:lnTo>
                  <a:lnTo>
                    <a:pt x="0" y="142189"/>
                  </a:lnTo>
                  <a:lnTo>
                    <a:pt x="0" y="126187"/>
                  </a:lnTo>
                  <a:lnTo>
                    <a:pt x="23546" y="126187"/>
                  </a:lnTo>
                  <a:lnTo>
                    <a:pt x="32232" y="85268"/>
                  </a:lnTo>
                  <a:lnTo>
                    <a:pt x="0" y="85268"/>
                  </a:lnTo>
                  <a:lnTo>
                    <a:pt x="0" y="69266"/>
                  </a:lnTo>
                  <a:lnTo>
                    <a:pt x="35661" y="69266"/>
                  </a:lnTo>
                  <a:close/>
                  <a:moveTo>
                    <a:pt x="1599057" y="25146"/>
                  </a:moveTo>
                  <a:cubicBezTo>
                    <a:pt x="1614783" y="25012"/>
                    <a:pt x="1627165" y="28537"/>
                    <a:pt x="1636204" y="35718"/>
                  </a:cubicBezTo>
                  <a:cubicBezTo>
                    <a:pt x="1645243" y="42900"/>
                    <a:pt x="1649854" y="54540"/>
                    <a:pt x="1650035" y="70637"/>
                  </a:cubicBezTo>
                  <a:cubicBezTo>
                    <a:pt x="1650165" y="80045"/>
                    <a:pt x="1648228" y="88966"/>
                    <a:pt x="1644227" y="97400"/>
                  </a:cubicBezTo>
                  <a:cubicBezTo>
                    <a:pt x="1640225" y="105834"/>
                    <a:pt x="1633378" y="114942"/>
                    <a:pt x="1623686" y="124722"/>
                  </a:cubicBezTo>
                  <a:cubicBezTo>
                    <a:pt x="1613995" y="134503"/>
                    <a:pt x="1600679" y="146116"/>
                    <a:pt x="1583741" y="159563"/>
                  </a:cubicBezTo>
                  <a:lnTo>
                    <a:pt x="1574597" y="166649"/>
                  </a:lnTo>
                  <a:lnTo>
                    <a:pt x="1574597" y="168707"/>
                  </a:lnTo>
                  <a:lnTo>
                    <a:pt x="1656435" y="168707"/>
                  </a:lnTo>
                  <a:lnTo>
                    <a:pt x="1656435" y="186080"/>
                  </a:lnTo>
                  <a:lnTo>
                    <a:pt x="1551965" y="186080"/>
                  </a:lnTo>
                  <a:lnTo>
                    <a:pt x="1551965" y="164363"/>
                  </a:lnTo>
                  <a:cubicBezTo>
                    <a:pt x="1574163" y="146998"/>
                    <a:pt x="1590930" y="132732"/>
                    <a:pt x="1602266" y="121564"/>
                  </a:cubicBezTo>
                  <a:cubicBezTo>
                    <a:pt x="1613601" y="110397"/>
                    <a:pt x="1621190" y="100905"/>
                    <a:pt x="1625033" y="93091"/>
                  </a:cubicBezTo>
                  <a:cubicBezTo>
                    <a:pt x="1628875" y="85276"/>
                    <a:pt x="1630656" y="77715"/>
                    <a:pt x="1630375" y="70409"/>
                  </a:cubicBezTo>
                  <a:cubicBezTo>
                    <a:pt x="1630248" y="62865"/>
                    <a:pt x="1628495" y="57048"/>
                    <a:pt x="1625117" y="52959"/>
                  </a:cubicBezTo>
                  <a:cubicBezTo>
                    <a:pt x="1621739" y="48869"/>
                    <a:pt x="1617497" y="46050"/>
                    <a:pt x="1612392" y="44501"/>
                  </a:cubicBezTo>
                  <a:cubicBezTo>
                    <a:pt x="1607286" y="42951"/>
                    <a:pt x="1602079" y="42215"/>
                    <a:pt x="1596771" y="42291"/>
                  </a:cubicBezTo>
                  <a:cubicBezTo>
                    <a:pt x="1591732" y="42262"/>
                    <a:pt x="1586379" y="42548"/>
                    <a:pt x="1580712" y="43148"/>
                  </a:cubicBezTo>
                  <a:cubicBezTo>
                    <a:pt x="1575044" y="43748"/>
                    <a:pt x="1569120" y="44834"/>
                    <a:pt x="1562938" y="46406"/>
                  </a:cubicBezTo>
                  <a:lnTo>
                    <a:pt x="1562938" y="28803"/>
                  </a:lnTo>
                  <a:cubicBezTo>
                    <a:pt x="1573720" y="26327"/>
                    <a:pt x="1585760" y="25108"/>
                    <a:pt x="1599057" y="25146"/>
                  </a:cubicBezTo>
                  <a:close/>
                  <a:moveTo>
                    <a:pt x="1088288" y="22174"/>
                  </a:moveTo>
                  <a:lnTo>
                    <a:pt x="1104290" y="23317"/>
                  </a:lnTo>
                  <a:lnTo>
                    <a:pt x="1104290" y="157505"/>
                  </a:lnTo>
                  <a:lnTo>
                    <a:pt x="1088288" y="157505"/>
                  </a:lnTo>
                  <a:close/>
                  <a:moveTo>
                    <a:pt x="2796692" y="21260"/>
                  </a:moveTo>
                  <a:lnTo>
                    <a:pt x="2964256" y="21260"/>
                  </a:lnTo>
                  <a:lnTo>
                    <a:pt x="2964256" y="39319"/>
                  </a:lnTo>
                  <a:lnTo>
                    <a:pt x="2890189" y="39319"/>
                  </a:lnTo>
                  <a:lnTo>
                    <a:pt x="2890189" y="176250"/>
                  </a:lnTo>
                  <a:lnTo>
                    <a:pt x="2979572" y="176250"/>
                  </a:lnTo>
                  <a:lnTo>
                    <a:pt x="2979572" y="193624"/>
                  </a:lnTo>
                  <a:lnTo>
                    <a:pt x="2781147" y="193624"/>
                  </a:lnTo>
                  <a:lnTo>
                    <a:pt x="2781147" y="176250"/>
                  </a:lnTo>
                  <a:lnTo>
                    <a:pt x="2870759" y="176250"/>
                  </a:lnTo>
                  <a:lnTo>
                    <a:pt x="2870759" y="39319"/>
                  </a:lnTo>
                  <a:lnTo>
                    <a:pt x="2796692" y="39319"/>
                  </a:lnTo>
                  <a:close/>
                  <a:moveTo>
                    <a:pt x="155067" y="19431"/>
                  </a:moveTo>
                  <a:lnTo>
                    <a:pt x="328346" y="19431"/>
                  </a:lnTo>
                  <a:lnTo>
                    <a:pt x="328346" y="36347"/>
                  </a:lnTo>
                  <a:lnTo>
                    <a:pt x="251079" y="36347"/>
                  </a:lnTo>
                  <a:lnTo>
                    <a:pt x="251079" y="94412"/>
                  </a:lnTo>
                  <a:lnTo>
                    <a:pt x="322173" y="94412"/>
                  </a:lnTo>
                  <a:lnTo>
                    <a:pt x="322173" y="111557"/>
                  </a:lnTo>
                  <a:lnTo>
                    <a:pt x="251079" y="111557"/>
                  </a:lnTo>
                  <a:lnTo>
                    <a:pt x="251079" y="179222"/>
                  </a:lnTo>
                  <a:lnTo>
                    <a:pt x="339547" y="179222"/>
                  </a:lnTo>
                  <a:lnTo>
                    <a:pt x="339547" y="196139"/>
                  </a:lnTo>
                  <a:lnTo>
                    <a:pt x="143408" y="196139"/>
                  </a:lnTo>
                  <a:lnTo>
                    <a:pt x="143408" y="179222"/>
                  </a:lnTo>
                  <a:lnTo>
                    <a:pt x="232334" y="179222"/>
                  </a:lnTo>
                  <a:lnTo>
                    <a:pt x="232334" y="111557"/>
                  </a:lnTo>
                  <a:lnTo>
                    <a:pt x="161239" y="111557"/>
                  </a:lnTo>
                  <a:lnTo>
                    <a:pt x="161239" y="94412"/>
                  </a:lnTo>
                  <a:lnTo>
                    <a:pt x="232334" y="94412"/>
                  </a:lnTo>
                  <a:lnTo>
                    <a:pt x="232334" y="36347"/>
                  </a:lnTo>
                  <a:lnTo>
                    <a:pt x="155067" y="36347"/>
                  </a:lnTo>
                  <a:close/>
                  <a:moveTo>
                    <a:pt x="1804416" y="15316"/>
                  </a:moveTo>
                  <a:lnTo>
                    <a:pt x="1873453" y="15316"/>
                  </a:lnTo>
                  <a:lnTo>
                    <a:pt x="1873453" y="181508"/>
                  </a:lnTo>
                  <a:cubicBezTo>
                    <a:pt x="1873615" y="189981"/>
                    <a:pt x="1872148" y="195553"/>
                    <a:pt x="1869052" y="198225"/>
                  </a:cubicBezTo>
                  <a:cubicBezTo>
                    <a:pt x="1865957" y="200896"/>
                    <a:pt x="1860261" y="202639"/>
                    <a:pt x="1851965" y="203454"/>
                  </a:cubicBezTo>
                  <a:lnTo>
                    <a:pt x="1840306" y="205054"/>
                  </a:lnTo>
                  <a:lnTo>
                    <a:pt x="1834362" y="189966"/>
                  </a:lnTo>
                  <a:lnTo>
                    <a:pt x="1846707" y="188595"/>
                  </a:lnTo>
                  <a:cubicBezTo>
                    <a:pt x="1851674" y="188223"/>
                    <a:pt x="1854827" y="187309"/>
                    <a:pt x="1856165" y="185852"/>
                  </a:cubicBezTo>
                  <a:cubicBezTo>
                    <a:pt x="1857503" y="184394"/>
                    <a:pt x="1858085" y="181194"/>
                    <a:pt x="1857908" y="176250"/>
                  </a:cubicBezTo>
                  <a:lnTo>
                    <a:pt x="1857908" y="139446"/>
                  </a:lnTo>
                  <a:lnTo>
                    <a:pt x="1818589" y="139446"/>
                  </a:lnTo>
                  <a:cubicBezTo>
                    <a:pt x="1817796" y="149439"/>
                    <a:pt x="1816334" y="158256"/>
                    <a:pt x="1814203" y="165896"/>
                  </a:cubicBezTo>
                  <a:cubicBezTo>
                    <a:pt x="1812073" y="173535"/>
                    <a:pt x="1809002" y="180845"/>
                    <a:pt x="1804991" y="187824"/>
                  </a:cubicBezTo>
                  <a:cubicBezTo>
                    <a:pt x="1800981" y="194804"/>
                    <a:pt x="1795760" y="202299"/>
                    <a:pt x="1789328" y="210312"/>
                  </a:cubicBezTo>
                  <a:lnTo>
                    <a:pt x="1774698" y="201168"/>
                  </a:lnTo>
                  <a:cubicBezTo>
                    <a:pt x="1781773" y="193001"/>
                    <a:pt x="1787339" y="185531"/>
                    <a:pt x="1791396" y="178758"/>
                  </a:cubicBezTo>
                  <a:cubicBezTo>
                    <a:pt x="1795453" y="171984"/>
                    <a:pt x="1798412" y="164843"/>
                    <a:pt x="1800273" y="157334"/>
                  </a:cubicBezTo>
                  <a:cubicBezTo>
                    <a:pt x="1802133" y="149824"/>
                    <a:pt x="1803305" y="140883"/>
                    <a:pt x="1803791" y="130509"/>
                  </a:cubicBezTo>
                  <a:cubicBezTo>
                    <a:pt x="1804276" y="120135"/>
                    <a:pt x="1804484" y="107264"/>
                    <a:pt x="1804416" y="91897"/>
                  </a:cubicBezTo>
                  <a:close/>
                  <a:moveTo>
                    <a:pt x="418185" y="9144"/>
                  </a:moveTo>
                  <a:lnTo>
                    <a:pt x="433730" y="9830"/>
                  </a:lnTo>
                  <a:lnTo>
                    <a:pt x="433730" y="71780"/>
                  </a:lnTo>
                  <a:lnTo>
                    <a:pt x="448361" y="71780"/>
                  </a:lnTo>
                  <a:lnTo>
                    <a:pt x="448361" y="87782"/>
                  </a:lnTo>
                  <a:lnTo>
                    <a:pt x="399440" y="87782"/>
                  </a:lnTo>
                  <a:lnTo>
                    <a:pt x="399440" y="109956"/>
                  </a:lnTo>
                  <a:lnTo>
                    <a:pt x="399440" y="114757"/>
                  </a:lnTo>
                  <a:lnTo>
                    <a:pt x="436016" y="114757"/>
                  </a:lnTo>
                  <a:lnTo>
                    <a:pt x="436016" y="208483"/>
                  </a:lnTo>
                  <a:lnTo>
                    <a:pt x="420014" y="208483"/>
                  </a:lnTo>
                  <a:lnTo>
                    <a:pt x="420014" y="130988"/>
                  </a:lnTo>
                  <a:lnTo>
                    <a:pt x="398754" y="130988"/>
                  </a:lnTo>
                  <a:cubicBezTo>
                    <a:pt x="397802" y="143318"/>
                    <a:pt x="395821" y="156205"/>
                    <a:pt x="392811" y="169650"/>
                  </a:cubicBezTo>
                  <a:cubicBezTo>
                    <a:pt x="389801" y="183094"/>
                    <a:pt x="385305" y="196496"/>
                    <a:pt x="379323" y="209855"/>
                  </a:cubicBezTo>
                  <a:lnTo>
                    <a:pt x="363550" y="203911"/>
                  </a:lnTo>
                  <a:cubicBezTo>
                    <a:pt x="371499" y="187466"/>
                    <a:pt x="376918" y="171778"/>
                    <a:pt x="379809" y="156848"/>
                  </a:cubicBezTo>
                  <a:cubicBezTo>
                    <a:pt x="382700" y="141917"/>
                    <a:pt x="384062" y="126287"/>
                    <a:pt x="383895" y="109956"/>
                  </a:cubicBezTo>
                  <a:lnTo>
                    <a:pt x="383895" y="12801"/>
                  </a:lnTo>
                  <a:lnTo>
                    <a:pt x="399440" y="13487"/>
                  </a:lnTo>
                  <a:lnTo>
                    <a:pt x="399440" y="71780"/>
                  </a:lnTo>
                  <a:lnTo>
                    <a:pt x="418185" y="71780"/>
                  </a:lnTo>
                  <a:close/>
                  <a:moveTo>
                    <a:pt x="1025880" y="8001"/>
                  </a:moveTo>
                  <a:cubicBezTo>
                    <a:pt x="1030595" y="11796"/>
                    <a:pt x="1035625" y="16378"/>
                    <a:pt x="1040968" y="21745"/>
                  </a:cubicBezTo>
                  <a:cubicBezTo>
                    <a:pt x="1046311" y="27113"/>
                    <a:pt x="1051112" y="32437"/>
                    <a:pt x="1055370" y="37719"/>
                  </a:cubicBezTo>
                  <a:lnTo>
                    <a:pt x="1045311" y="48006"/>
                  </a:lnTo>
                  <a:cubicBezTo>
                    <a:pt x="1041297" y="42824"/>
                    <a:pt x="1036696" y="37471"/>
                    <a:pt x="1031510" y="31947"/>
                  </a:cubicBezTo>
                  <a:cubicBezTo>
                    <a:pt x="1026323" y="26422"/>
                    <a:pt x="1021323" y="21641"/>
                    <a:pt x="1016508" y="17602"/>
                  </a:cubicBezTo>
                  <a:close/>
                  <a:moveTo>
                    <a:pt x="1706575" y="4343"/>
                  </a:moveTo>
                  <a:lnTo>
                    <a:pt x="1721891" y="5029"/>
                  </a:lnTo>
                  <a:lnTo>
                    <a:pt x="1721891" y="27203"/>
                  </a:lnTo>
                  <a:lnTo>
                    <a:pt x="1761667" y="27203"/>
                  </a:lnTo>
                  <a:lnTo>
                    <a:pt x="1761667" y="4343"/>
                  </a:lnTo>
                  <a:lnTo>
                    <a:pt x="1776984" y="5029"/>
                  </a:lnTo>
                  <a:lnTo>
                    <a:pt x="1776984" y="27203"/>
                  </a:lnTo>
                  <a:lnTo>
                    <a:pt x="1794357" y="27203"/>
                  </a:lnTo>
                  <a:lnTo>
                    <a:pt x="1794357" y="41605"/>
                  </a:lnTo>
                  <a:lnTo>
                    <a:pt x="1776984" y="41605"/>
                  </a:lnTo>
                  <a:lnTo>
                    <a:pt x="1776984" y="136931"/>
                  </a:lnTo>
                  <a:lnTo>
                    <a:pt x="1794586" y="136931"/>
                  </a:lnTo>
                  <a:lnTo>
                    <a:pt x="1794586" y="151333"/>
                  </a:lnTo>
                  <a:lnTo>
                    <a:pt x="1681429" y="151333"/>
                  </a:lnTo>
                  <a:lnTo>
                    <a:pt x="1681429" y="136931"/>
                  </a:lnTo>
                  <a:lnTo>
                    <a:pt x="1706575" y="136931"/>
                  </a:lnTo>
                  <a:lnTo>
                    <a:pt x="1706575" y="41605"/>
                  </a:lnTo>
                  <a:lnTo>
                    <a:pt x="1690344" y="41605"/>
                  </a:lnTo>
                  <a:lnTo>
                    <a:pt x="1690344" y="27203"/>
                  </a:lnTo>
                  <a:lnTo>
                    <a:pt x="1706575" y="27203"/>
                  </a:lnTo>
                  <a:close/>
                  <a:moveTo>
                    <a:pt x="856488" y="4343"/>
                  </a:moveTo>
                  <a:lnTo>
                    <a:pt x="874319" y="5029"/>
                  </a:lnTo>
                  <a:lnTo>
                    <a:pt x="874319" y="79095"/>
                  </a:lnTo>
                  <a:lnTo>
                    <a:pt x="934669" y="79095"/>
                  </a:lnTo>
                  <a:lnTo>
                    <a:pt x="934669" y="96469"/>
                  </a:lnTo>
                  <a:lnTo>
                    <a:pt x="874319" y="96469"/>
                  </a:lnTo>
                  <a:lnTo>
                    <a:pt x="874319" y="207797"/>
                  </a:lnTo>
                  <a:lnTo>
                    <a:pt x="856488" y="207797"/>
                  </a:lnTo>
                  <a:lnTo>
                    <a:pt x="856488" y="96469"/>
                  </a:lnTo>
                  <a:lnTo>
                    <a:pt x="800252" y="96469"/>
                  </a:lnTo>
                  <a:lnTo>
                    <a:pt x="800252" y="79095"/>
                  </a:lnTo>
                  <a:lnTo>
                    <a:pt x="856488" y="79095"/>
                  </a:lnTo>
                  <a:close/>
                  <a:moveTo>
                    <a:pt x="2589123" y="4115"/>
                  </a:moveTo>
                  <a:lnTo>
                    <a:pt x="2605125" y="4572"/>
                  </a:lnTo>
                  <a:lnTo>
                    <a:pt x="2605125" y="51206"/>
                  </a:lnTo>
                  <a:lnTo>
                    <a:pt x="2630043" y="51206"/>
                  </a:lnTo>
                  <a:lnTo>
                    <a:pt x="2630043" y="67208"/>
                  </a:lnTo>
                  <a:lnTo>
                    <a:pt x="2605125" y="67208"/>
                  </a:lnTo>
                  <a:lnTo>
                    <a:pt x="2605125" y="110871"/>
                  </a:lnTo>
                  <a:cubicBezTo>
                    <a:pt x="2608569" y="109385"/>
                    <a:pt x="2611798" y="107956"/>
                    <a:pt x="2614813" y="106584"/>
                  </a:cubicBezTo>
                  <a:cubicBezTo>
                    <a:pt x="2617827" y="105213"/>
                    <a:pt x="2620542" y="103898"/>
                    <a:pt x="2622956" y="102641"/>
                  </a:cubicBezTo>
                  <a:lnTo>
                    <a:pt x="2625699" y="112700"/>
                  </a:lnTo>
                  <a:lnTo>
                    <a:pt x="2627071" y="119329"/>
                  </a:lnTo>
                  <a:cubicBezTo>
                    <a:pt x="2624185" y="120715"/>
                    <a:pt x="2620870" y="122229"/>
                    <a:pt x="2617127" y="123872"/>
                  </a:cubicBezTo>
                  <a:cubicBezTo>
                    <a:pt x="2613384" y="125515"/>
                    <a:pt x="2609383" y="127201"/>
                    <a:pt x="2605125" y="128930"/>
                  </a:cubicBezTo>
                  <a:lnTo>
                    <a:pt x="2605125" y="207797"/>
                  </a:lnTo>
                  <a:lnTo>
                    <a:pt x="2589123" y="207797"/>
                  </a:lnTo>
                  <a:lnTo>
                    <a:pt x="2589123" y="135331"/>
                  </a:lnTo>
                  <a:cubicBezTo>
                    <a:pt x="2581465" y="138241"/>
                    <a:pt x="2574150" y="140994"/>
                    <a:pt x="2567178" y="143589"/>
                  </a:cubicBezTo>
                  <a:cubicBezTo>
                    <a:pt x="2560205" y="146185"/>
                    <a:pt x="2554262" y="148309"/>
                    <a:pt x="2549347" y="149961"/>
                  </a:cubicBezTo>
                  <a:lnTo>
                    <a:pt x="2544318" y="132816"/>
                  </a:lnTo>
                  <a:cubicBezTo>
                    <a:pt x="2549842" y="131169"/>
                    <a:pt x="2556567" y="128978"/>
                    <a:pt x="2564492" y="126244"/>
                  </a:cubicBezTo>
                  <a:cubicBezTo>
                    <a:pt x="2572417" y="123510"/>
                    <a:pt x="2580627" y="120520"/>
                    <a:pt x="2589123" y="117272"/>
                  </a:cubicBezTo>
                  <a:lnTo>
                    <a:pt x="2589123" y="67208"/>
                  </a:lnTo>
                  <a:lnTo>
                    <a:pt x="2570835" y="67208"/>
                  </a:lnTo>
                  <a:cubicBezTo>
                    <a:pt x="2569664" y="74966"/>
                    <a:pt x="2568349" y="82253"/>
                    <a:pt x="2566892" y="89068"/>
                  </a:cubicBezTo>
                  <a:cubicBezTo>
                    <a:pt x="2565435" y="95883"/>
                    <a:pt x="2564006" y="101627"/>
                    <a:pt x="2562606" y="106299"/>
                  </a:cubicBezTo>
                  <a:lnTo>
                    <a:pt x="2547289" y="100584"/>
                  </a:lnTo>
                  <a:cubicBezTo>
                    <a:pt x="2549171" y="94460"/>
                    <a:pt x="2551073" y="86591"/>
                    <a:pt x="2552996" y="76979"/>
                  </a:cubicBezTo>
                  <a:cubicBezTo>
                    <a:pt x="2554919" y="67366"/>
                    <a:pt x="2556551" y="57550"/>
                    <a:pt x="2557890" y="47532"/>
                  </a:cubicBezTo>
                  <a:cubicBezTo>
                    <a:pt x="2559229" y="37513"/>
                    <a:pt x="2559963" y="28832"/>
                    <a:pt x="2560091" y="21488"/>
                  </a:cubicBezTo>
                  <a:lnTo>
                    <a:pt x="2575636" y="23088"/>
                  </a:lnTo>
                  <a:cubicBezTo>
                    <a:pt x="2575627" y="26889"/>
                    <a:pt x="2575417" y="31175"/>
                    <a:pt x="2575007" y="35947"/>
                  </a:cubicBezTo>
                  <a:cubicBezTo>
                    <a:pt x="2574598" y="40719"/>
                    <a:pt x="2574045" y="45805"/>
                    <a:pt x="2573350" y="51206"/>
                  </a:cubicBezTo>
                  <a:lnTo>
                    <a:pt x="2589123" y="51206"/>
                  </a:lnTo>
                  <a:close/>
                  <a:moveTo>
                    <a:pt x="2676220" y="2972"/>
                  </a:moveTo>
                  <a:lnTo>
                    <a:pt x="2692679" y="3429"/>
                  </a:lnTo>
                  <a:lnTo>
                    <a:pt x="2692679" y="31775"/>
                  </a:lnTo>
                  <a:lnTo>
                    <a:pt x="2740457" y="31775"/>
                  </a:lnTo>
                  <a:lnTo>
                    <a:pt x="2740457" y="47320"/>
                  </a:lnTo>
                  <a:lnTo>
                    <a:pt x="2692679" y="47320"/>
                  </a:lnTo>
                  <a:lnTo>
                    <a:pt x="2692679" y="75209"/>
                  </a:lnTo>
                  <a:lnTo>
                    <a:pt x="2751887" y="75209"/>
                  </a:lnTo>
                  <a:lnTo>
                    <a:pt x="2751887" y="90297"/>
                  </a:lnTo>
                  <a:lnTo>
                    <a:pt x="2621356" y="90297"/>
                  </a:lnTo>
                  <a:lnTo>
                    <a:pt x="2621356" y="75209"/>
                  </a:lnTo>
                  <a:lnTo>
                    <a:pt x="2676220" y="75209"/>
                  </a:lnTo>
                  <a:lnTo>
                    <a:pt x="2676220" y="47320"/>
                  </a:lnTo>
                  <a:lnTo>
                    <a:pt x="2633243" y="47320"/>
                  </a:lnTo>
                  <a:lnTo>
                    <a:pt x="2633243" y="31775"/>
                  </a:lnTo>
                  <a:lnTo>
                    <a:pt x="2676220" y="31775"/>
                  </a:lnTo>
                  <a:close/>
                  <a:moveTo>
                    <a:pt x="2282266" y="2972"/>
                  </a:moveTo>
                  <a:lnTo>
                    <a:pt x="2298268" y="2972"/>
                  </a:lnTo>
                  <a:cubicBezTo>
                    <a:pt x="2308650" y="16873"/>
                    <a:pt x="2322119" y="29703"/>
                    <a:pt x="2338673" y="41462"/>
                  </a:cubicBezTo>
                  <a:cubicBezTo>
                    <a:pt x="2355227" y="53221"/>
                    <a:pt x="2374297" y="62793"/>
                    <a:pt x="2395880" y="70180"/>
                  </a:cubicBezTo>
                  <a:lnTo>
                    <a:pt x="2386736" y="86182"/>
                  </a:lnTo>
                  <a:cubicBezTo>
                    <a:pt x="2374502" y="81315"/>
                    <a:pt x="2362369" y="75352"/>
                    <a:pt x="2350338" y="68292"/>
                  </a:cubicBezTo>
                  <a:cubicBezTo>
                    <a:pt x="2338307" y="61232"/>
                    <a:pt x="2327089" y="53474"/>
                    <a:pt x="2316683" y="45017"/>
                  </a:cubicBezTo>
                  <a:cubicBezTo>
                    <a:pt x="2306277" y="36560"/>
                    <a:pt x="2297396" y="27803"/>
                    <a:pt x="2290038" y="18745"/>
                  </a:cubicBezTo>
                  <a:cubicBezTo>
                    <a:pt x="2279756" y="31813"/>
                    <a:pt x="2266431" y="44139"/>
                    <a:pt x="2250062" y="55721"/>
                  </a:cubicBezTo>
                  <a:cubicBezTo>
                    <a:pt x="2233693" y="67303"/>
                    <a:pt x="2214939" y="77914"/>
                    <a:pt x="2193798" y="87554"/>
                  </a:cubicBezTo>
                  <a:lnTo>
                    <a:pt x="2183739" y="72695"/>
                  </a:lnTo>
                  <a:cubicBezTo>
                    <a:pt x="2206575" y="63317"/>
                    <a:pt x="2226169" y="52811"/>
                    <a:pt x="2242518" y="41176"/>
                  </a:cubicBezTo>
                  <a:cubicBezTo>
                    <a:pt x="2258868" y="29542"/>
                    <a:pt x="2272117" y="16807"/>
                    <a:pt x="2282266" y="2972"/>
                  </a:cubicBezTo>
                  <a:close/>
                  <a:moveTo>
                    <a:pt x="762762" y="2972"/>
                  </a:moveTo>
                  <a:cubicBezTo>
                    <a:pt x="768439" y="8582"/>
                    <a:pt x="774573" y="15364"/>
                    <a:pt x="781164" y="23317"/>
                  </a:cubicBezTo>
                  <a:cubicBezTo>
                    <a:pt x="787755" y="31270"/>
                    <a:pt x="792975" y="38281"/>
                    <a:pt x="796823" y="44348"/>
                  </a:cubicBezTo>
                  <a:lnTo>
                    <a:pt x="783793" y="56235"/>
                  </a:lnTo>
                  <a:cubicBezTo>
                    <a:pt x="779597" y="49387"/>
                    <a:pt x="774444" y="42053"/>
                    <a:pt x="768334" y="34233"/>
                  </a:cubicBezTo>
                  <a:cubicBezTo>
                    <a:pt x="762224" y="26413"/>
                    <a:pt x="756328" y="19421"/>
                    <a:pt x="750646" y="13259"/>
                  </a:cubicBezTo>
                  <a:close/>
                  <a:moveTo>
                    <a:pt x="1131722" y="2057"/>
                  </a:moveTo>
                  <a:lnTo>
                    <a:pt x="1147953" y="3200"/>
                  </a:lnTo>
                  <a:lnTo>
                    <a:pt x="1147953" y="178765"/>
                  </a:lnTo>
                  <a:cubicBezTo>
                    <a:pt x="1148224" y="187909"/>
                    <a:pt x="1146481" y="194253"/>
                    <a:pt x="1142724" y="197796"/>
                  </a:cubicBezTo>
                  <a:cubicBezTo>
                    <a:pt x="1138966" y="201339"/>
                    <a:pt x="1131565" y="203454"/>
                    <a:pt x="1120521" y="204140"/>
                  </a:cubicBezTo>
                  <a:lnTo>
                    <a:pt x="1100404" y="205740"/>
                  </a:lnTo>
                  <a:lnTo>
                    <a:pt x="1095146" y="189281"/>
                  </a:lnTo>
                  <a:lnTo>
                    <a:pt x="1116177" y="187680"/>
                  </a:lnTo>
                  <a:cubicBezTo>
                    <a:pt x="1122726" y="187423"/>
                    <a:pt x="1127003" y="186337"/>
                    <a:pt x="1129008" y="184423"/>
                  </a:cubicBezTo>
                  <a:cubicBezTo>
                    <a:pt x="1131013" y="182508"/>
                    <a:pt x="1131917" y="178565"/>
                    <a:pt x="1131722" y="172593"/>
                  </a:cubicBezTo>
                  <a:close/>
                  <a:moveTo>
                    <a:pt x="988390" y="1829"/>
                  </a:moveTo>
                  <a:lnTo>
                    <a:pt x="1005306" y="2743"/>
                  </a:lnTo>
                  <a:cubicBezTo>
                    <a:pt x="1005309" y="2902"/>
                    <a:pt x="1005380" y="5301"/>
                    <a:pt x="1005518" y="9940"/>
                  </a:cubicBezTo>
                  <a:cubicBezTo>
                    <a:pt x="1005656" y="14578"/>
                    <a:pt x="1005845" y="20499"/>
                    <a:pt x="1006085" y="27703"/>
                  </a:cubicBezTo>
                  <a:cubicBezTo>
                    <a:pt x="1006325" y="34906"/>
                    <a:pt x="1006599" y="42436"/>
                    <a:pt x="1006907" y="50292"/>
                  </a:cubicBezTo>
                  <a:cubicBezTo>
                    <a:pt x="1007011" y="51663"/>
                    <a:pt x="1007088" y="53035"/>
                    <a:pt x="1007135" y="54407"/>
                  </a:cubicBezTo>
                  <a:cubicBezTo>
                    <a:pt x="1007183" y="55778"/>
                    <a:pt x="1007259" y="57150"/>
                    <a:pt x="1007364" y="58521"/>
                  </a:cubicBezTo>
                  <a:lnTo>
                    <a:pt x="1071372" y="47549"/>
                  </a:lnTo>
                  <a:lnTo>
                    <a:pt x="1073658" y="63322"/>
                  </a:lnTo>
                  <a:lnTo>
                    <a:pt x="1008278" y="74752"/>
                  </a:lnTo>
                  <a:cubicBezTo>
                    <a:pt x="1009188" y="86158"/>
                    <a:pt x="1010226" y="96550"/>
                    <a:pt x="1011393" y="105927"/>
                  </a:cubicBezTo>
                  <a:cubicBezTo>
                    <a:pt x="1012560" y="115305"/>
                    <a:pt x="1013884" y="123810"/>
                    <a:pt x="1015365" y="131445"/>
                  </a:cubicBezTo>
                  <a:cubicBezTo>
                    <a:pt x="1029309" y="116357"/>
                    <a:pt x="1040968" y="99669"/>
                    <a:pt x="1050341" y="81381"/>
                  </a:cubicBezTo>
                  <a:lnTo>
                    <a:pt x="1063142" y="89840"/>
                  </a:lnTo>
                  <a:cubicBezTo>
                    <a:pt x="1056903" y="101579"/>
                    <a:pt x="1050236" y="112390"/>
                    <a:pt x="1043140" y="122272"/>
                  </a:cubicBezTo>
                  <a:cubicBezTo>
                    <a:pt x="1036044" y="132154"/>
                    <a:pt x="1028233" y="141308"/>
                    <a:pt x="1019708" y="149733"/>
                  </a:cubicBezTo>
                  <a:cubicBezTo>
                    <a:pt x="1021299" y="154976"/>
                    <a:pt x="1022975" y="159691"/>
                    <a:pt x="1024737" y="163877"/>
                  </a:cubicBezTo>
                  <a:cubicBezTo>
                    <a:pt x="1026499" y="168064"/>
                    <a:pt x="1028405" y="171807"/>
                    <a:pt x="1030452" y="175107"/>
                  </a:cubicBezTo>
                  <a:cubicBezTo>
                    <a:pt x="1033272" y="179703"/>
                    <a:pt x="1035691" y="182856"/>
                    <a:pt x="1037710" y="184566"/>
                  </a:cubicBezTo>
                  <a:cubicBezTo>
                    <a:pt x="1039730" y="186275"/>
                    <a:pt x="1041578" y="187085"/>
                    <a:pt x="1043254" y="186995"/>
                  </a:cubicBezTo>
                  <a:cubicBezTo>
                    <a:pt x="1045531" y="187109"/>
                    <a:pt x="1047550" y="185966"/>
                    <a:pt x="1049312" y="183566"/>
                  </a:cubicBezTo>
                  <a:cubicBezTo>
                    <a:pt x="1051074" y="181165"/>
                    <a:pt x="1052636" y="176822"/>
                    <a:pt x="1053998" y="170535"/>
                  </a:cubicBezTo>
                  <a:cubicBezTo>
                    <a:pt x="1054803" y="166792"/>
                    <a:pt x="1055537" y="163192"/>
                    <a:pt x="1056199" y="159734"/>
                  </a:cubicBezTo>
                  <a:cubicBezTo>
                    <a:pt x="1056861" y="156276"/>
                    <a:pt x="1057423" y="152790"/>
                    <a:pt x="1057884" y="149276"/>
                  </a:cubicBezTo>
                  <a:lnTo>
                    <a:pt x="1072058" y="156362"/>
                  </a:lnTo>
                  <a:cubicBezTo>
                    <a:pt x="1071081" y="161167"/>
                    <a:pt x="1070234" y="165158"/>
                    <a:pt x="1069515" y="168335"/>
                  </a:cubicBezTo>
                  <a:cubicBezTo>
                    <a:pt x="1068795" y="171512"/>
                    <a:pt x="1067890" y="175217"/>
                    <a:pt x="1066800" y="179451"/>
                  </a:cubicBezTo>
                  <a:cubicBezTo>
                    <a:pt x="1064404" y="188847"/>
                    <a:pt x="1061251" y="195600"/>
                    <a:pt x="1057341" y="199710"/>
                  </a:cubicBezTo>
                  <a:cubicBezTo>
                    <a:pt x="1053431" y="203820"/>
                    <a:pt x="1048736" y="205830"/>
                    <a:pt x="1043254" y="205740"/>
                  </a:cubicBezTo>
                  <a:cubicBezTo>
                    <a:pt x="1038830" y="205887"/>
                    <a:pt x="1034363" y="204335"/>
                    <a:pt x="1029852" y="201082"/>
                  </a:cubicBezTo>
                  <a:cubicBezTo>
                    <a:pt x="1025342" y="197829"/>
                    <a:pt x="1020589" y="191990"/>
                    <a:pt x="1015593" y="183566"/>
                  </a:cubicBezTo>
                  <a:cubicBezTo>
                    <a:pt x="1012126" y="177622"/>
                    <a:pt x="1009002" y="170535"/>
                    <a:pt x="1006221" y="162306"/>
                  </a:cubicBezTo>
                  <a:cubicBezTo>
                    <a:pt x="1000506" y="167316"/>
                    <a:pt x="994391" y="172155"/>
                    <a:pt x="987876" y="176822"/>
                  </a:cubicBezTo>
                  <a:cubicBezTo>
                    <a:pt x="981361" y="181489"/>
                    <a:pt x="974445" y="186099"/>
                    <a:pt x="967130" y="190652"/>
                  </a:cubicBezTo>
                  <a:lnTo>
                    <a:pt x="956615" y="178308"/>
                  </a:lnTo>
                  <a:cubicBezTo>
                    <a:pt x="973264" y="168287"/>
                    <a:pt x="988199" y="157238"/>
                    <a:pt x="1001420" y="145161"/>
                  </a:cubicBezTo>
                  <a:cubicBezTo>
                    <a:pt x="999358" y="136398"/>
                    <a:pt x="997539" y="126435"/>
                    <a:pt x="995962" y="115271"/>
                  </a:cubicBezTo>
                  <a:cubicBezTo>
                    <a:pt x="994386" y="104108"/>
                    <a:pt x="993081" y="91516"/>
                    <a:pt x="992048" y="77495"/>
                  </a:cubicBezTo>
                  <a:lnTo>
                    <a:pt x="963244" y="82524"/>
                  </a:lnTo>
                  <a:lnTo>
                    <a:pt x="960958" y="66522"/>
                  </a:lnTo>
                  <a:lnTo>
                    <a:pt x="990905" y="61265"/>
                  </a:lnTo>
                  <a:lnTo>
                    <a:pt x="990219" y="48006"/>
                  </a:lnTo>
                  <a:cubicBezTo>
                    <a:pt x="989908" y="41462"/>
                    <a:pt x="989615" y="34661"/>
                    <a:pt x="989338" y="27601"/>
                  </a:cubicBezTo>
                  <a:cubicBezTo>
                    <a:pt x="989062" y="20541"/>
                    <a:pt x="988836" y="14536"/>
                    <a:pt x="988661" y="9584"/>
                  </a:cubicBezTo>
                  <a:cubicBezTo>
                    <a:pt x="988486" y="4632"/>
                    <a:pt x="988396" y="2047"/>
                    <a:pt x="988390" y="1829"/>
                  </a:cubicBezTo>
                  <a:close/>
                  <a:moveTo>
                    <a:pt x="2088413" y="1371"/>
                  </a:moveTo>
                  <a:lnTo>
                    <a:pt x="2107615" y="3200"/>
                  </a:lnTo>
                  <a:cubicBezTo>
                    <a:pt x="2106653" y="7415"/>
                    <a:pt x="2105320" y="12473"/>
                    <a:pt x="2103615" y="18373"/>
                  </a:cubicBezTo>
                  <a:cubicBezTo>
                    <a:pt x="2101910" y="24274"/>
                    <a:pt x="2100119" y="29732"/>
                    <a:pt x="2098243" y="34747"/>
                  </a:cubicBezTo>
                  <a:lnTo>
                    <a:pt x="2148992" y="34747"/>
                  </a:lnTo>
                  <a:lnTo>
                    <a:pt x="2148992" y="209169"/>
                  </a:lnTo>
                  <a:lnTo>
                    <a:pt x="2132076" y="209169"/>
                  </a:lnTo>
                  <a:lnTo>
                    <a:pt x="2132076" y="193624"/>
                  </a:lnTo>
                  <a:lnTo>
                    <a:pt x="2064867" y="193624"/>
                  </a:lnTo>
                  <a:lnTo>
                    <a:pt x="2064867" y="209855"/>
                  </a:lnTo>
                  <a:lnTo>
                    <a:pt x="2048179" y="209855"/>
                  </a:lnTo>
                  <a:lnTo>
                    <a:pt x="2048179" y="34747"/>
                  </a:lnTo>
                  <a:lnTo>
                    <a:pt x="2078126" y="34747"/>
                  </a:lnTo>
                  <a:cubicBezTo>
                    <a:pt x="2080455" y="29584"/>
                    <a:pt x="2082541" y="23850"/>
                    <a:pt x="2084384" y="17545"/>
                  </a:cubicBezTo>
                  <a:cubicBezTo>
                    <a:pt x="2086227" y="11239"/>
                    <a:pt x="2087570" y="5848"/>
                    <a:pt x="2088413" y="1371"/>
                  </a:cubicBezTo>
                  <a:close/>
                  <a:moveTo>
                    <a:pt x="1993544" y="1143"/>
                  </a:moveTo>
                  <a:lnTo>
                    <a:pt x="2010232" y="4343"/>
                  </a:lnTo>
                  <a:cubicBezTo>
                    <a:pt x="2008632" y="8906"/>
                    <a:pt x="2006917" y="13325"/>
                    <a:pt x="2005089" y="17602"/>
                  </a:cubicBezTo>
                  <a:cubicBezTo>
                    <a:pt x="2003260" y="21879"/>
                    <a:pt x="2001317" y="26070"/>
                    <a:pt x="1999259" y="30175"/>
                  </a:cubicBezTo>
                  <a:lnTo>
                    <a:pt x="2041550" y="30175"/>
                  </a:lnTo>
                  <a:lnTo>
                    <a:pt x="2041550" y="45491"/>
                  </a:lnTo>
                  <a:lnTo>
                    <a:pt x="1991029" y="45491"/>
                  </a:lnTo>
                  <a:cubicBezTo>
                    <a:pt x="1988505" y="49844"/>
                    <a:pt x="1985896" y="54111"/>
                    <a:pt x="1983200" y="58293"/>
                  </a:cubicBezTo>
                  <a:cubicBezTo>
                    <a:pt x="1980505" y="62474"/>
                    <a:pt x="1977780" y="66513"/>
                    <a:pt x="1975028" y="70409"/>
                  </a:cubicBezTo>
                  <a:lnTo>
                    <a:pt x="2038121" y="70409"/>
                  </a:lnTo>
                  <a:lnTo>
                    <a:pt x="2038121" y="85953"/>
                  </a:lnTo>
                  <a:lnTo>
                    <a:pt x="2007717" y="85953"/>
                  </a:lnTo>
                  <a:lnTo>
                    <a:pt x="2007717" y="114300"/>
                  </a:lnTo>
                  <a:lnTo>
                    <a:pt x="2041093" y="114300"/>
                  </a:lnTo>
                  <a:lnTo>
                    <a:pt x="2041093" y="130530"/>
                  </a:lnTo>
                  <a:lnTo>
                    <a:pt x="2007717" y="130530"/>
                  </a:lnTo>
                  <a:lnTo>
                    <a:pt x="2007717" y="177851"/>
                  </a:lnTo>
                  <a:cubicBezTo>
                    <a:pt x="2009862" y="176372"/>
                    <a:pt x="2012913" y="174326"/>
                    <a:pt x="2016870" y="171712"/>
                  </a:cubicBezTo>
                  <a:cubicBezTo>
                    <a:pt x="2020827" y="169099"/>
                    <a:pt x="2024707" y="166562"/>
                    <a:pt x="2028511" y="164101"/>
                  </a:cubicBezTo>
                  <a:cubicBezTo>
                    <a:pt x="2032316" y="161640"/>
                    <a:pt x="2035062" y="159898"/>
                    <a:pt x="2036749" y="158877"/>
                  </a:cubicBezTo>
                  <a:lnTo>
                    <a:pt x="2039950" y="175793"/>
                  </a:lnTo>
                  <a:cubicBezTo>
                    <a:pt x="2037855" y="177024"/>
                    <a:pt x="2034197" y="179211"/>
                    <a:pt x="2028977" y="182355"/>
                  </a:cubicBezTo>
                  <a:cubicBezTo>
                    <a:pt x="2023757" y="185499"/>
                    <a:pt x="2018576" y="188617"/>
                    <a:pt x="2013433" y="191710"/>
                  </a:cubicBezTo>
                  <a:cubicBezTo>
                    <a:pt x="2008289" y="194804"/>
                    <a:pt x="2004784" y="196889"/>
                    <a:pt x="2002917" y="197967"/>
                  </a:cubicBezTo>
                  <a:cubicBezTo>
                    <a:pt x="2001074" y="199125"/>
                    <a:pt x="1999216" y="200353"/>
                    <a:pt x="1997345" y="201654"/>
                  </a:cubicBezTo>
                  <a:cubicBezTo>
                    <a:pt x="1995473" y="202954"/>
                    <a:pt x="1993673" y="204240"/>
                    <a:pt x="1991944" y="205511"/>
                  </a:cubicBezTo>
                  <a:lnTo>
                    <a:pt x="1983943" y="191338"/>
                  </a:lnTo>
                  <a:cubicBezTo>
                    <a:pt x="1986667" y="189538"/>
                    <a:pt x="1988648" y="187652"/>
                    <a:pt x="1989887" y="185680"/>
                  </a:cubicBezTo>
                  <a:cubicBezTo>
                    <a:pt x="1991125" y="183708"/>
                    <a:pt x="1991735" y="181480"/>
                    <a:pt x="1991715" y="178994"/>
                  </a:cubicBezTo>
                  <a:lnTo>
                    <a:pt x="1991715" y="130530"/>
                  </a:lnTo>
                  <a:lnTo>
                    <a:pt x="1962226" y="130530"/>
                  </a:lnTo>
                  <a:lnTo>
                    <a:pt x="1962226" y="114300"/>
                  </a:lnTo>
                  <a:lnTo>
                    <a:pt x="1991715" y="114300"/>
                  </a:lnTo>
                  <a:lnTo>
                    <a:pt x="1991715" y="85953"/>
                  </a:lnTo>
                  <a:lnTo>
                    <a:pt x="1973199" y="85953"/>
                  </a:lnTo>
                  <a:lnTo>
                    <a:pt x="1973199" y="72923"/>
                  </a:lnTo>
                  <a:lnTo>
                    <a:pt x="1965883" y="82524"/>
                  </a:lnTo>
                  <a:lnTo>
                    <a:pt x="1953082" y="72466"/>
                  </a:lnTo>
                  <a:cubicBezTo>
                    <a:pt x="1961769" y="62493"/>
                    <a:pt x="1969484" y="51520"/>
                    <a:pt x="1976228" y="39548"/>
                  </a:cubicBezTo>
                  <a:cubicBezTo>
                    <a:pt x="1982971" y="27575"/>
                    <a:pt x="1988744" y="14773"/>
                    <a:pt x="1993544" y="1143"/>
                  </a:cubicBezTo>
                  <a:close/>
                  <a:moveTo>
                    <a:pt x="500710" y="914"/>
                  </a:moveTo>
                  <a:lnTo>
                    <a:pt x="516255" y="5258"/>
                  </a:lnTo>
                  <a:cubicBezTo>
                    <a:pt x="514007" y="12077"/>
                    <a:pt x="511416" y="18554"/>
                    <a:pt x="508482" y="24689"/>
                  </a:cubicBezTo>
                  <a:lnTo>
                    <a:pt x="558317" y="24689"/>
                  </a:lnTo>
                  <a:lnTo>
                    <a:pt x="558317" y="121615"/>
                  </a:lnTo>
                  <a:lnTo>
                    <a:pt x="503682" y="121615"/>
                  </a:lnTo>
                  <a:cubicBezTo>
                    <a:pt x="500300" y="127335"/>
                    <a:pt x="495690" y="132926"/>
                    <a:pt x="489851" y="138388"/>
                  </a:cubicBezTo>
                  <a:cubicBezTo>
                    <a:pt x="484013" y="143851"/>
                    <a:pt x="476659" y="149156"/>
                    <a:pt x="467792" y="154305"/>
                  </a:cubicBezTo>
                  <a:lnTo>
                    <a:pt x="507111" y="154305"/>
                  </a:lnTo>
                  <a:lnTo>
                    <a:pt x="507111" y="128016"/>
                  </a:lnTo>
                  <a:lnTo>
                    <a:pt x="523341" y="128930"/>
                  </a:lnTo>
                  <a:lnTo>
                    <a:pt x="523341" y="154305"/>
                  </a:lnTo>
                  <a:lnTo>
                    <a:pt x="572948" y="154305"/>
                  </a:lnTo>
                  <a:lnTo>
                    <a:pt x="572948" y="168935"/>
                  </a:lnTo>
                  <a:lnTo>
                    <a:pt x="523341" y="168935"/>
                  </a:lnTo>
                  <a:lnTo>
                    <a:pt x="523341" y="209397"/>
                  </a:lnTo>
                  <a:lnTo>
                    <a:pt x="507111" y="209397"/>
                  </a:lnTo>
                  <a:lnTo>
                    <a:pt x="507111" y="168935"/>
                  </a:lnTo>
                  <a:lnTo>
                    <a:pt x="442188" y="168935"/>
                  </a:lnTo>
                  <a:lnTo>
                    <a:pt x="442188" y="154305"/>
                  </a:lnTo>
                  <a:lnTo>
                    <a:pt x="461391" y="154305"/>
                  </a:lnTo>
                  <a:lnTo>
                    <a:pt x="454304" y="145161"/>
                  </a:lnTo>
                  <a:cubicBezTo>
                    <a:pt x="461929" y="141494"/>
                    <a:pt x="468396" y="137684"/>
                    <a:pt x="473707" y="133731"/>
                  </a:cubicBezTo>
                  <a:cubicBezTo>
                    <a:pt x="479017" y="129778"/>
                    <a:pt x="483370" y="125739"/>
                    <a:pt x="486765" y="121615"/>
                  </a:cubicBezTo>
                  <a:lnTo>
                    <a:pt x="455676" y="121615"/>
                  </a:lnTo>
                  <a:lnTo>
                    <a:pt x="455676" y="24689"/>
                  </a:lnTo>
                  <a:lnTo>
                    <a:pt x="491109" y="24689"/>
                  </a:lnTo>
                  <a:cubicBezTo>
                    <a:pt x="495224" y="16878"/>
                    <a:pt x="498424" y="8953"/>
                    <a:pt x="500710" y="914"/>
                  </a:cubicBezTo>
                  <a:close/>
                  <a:moveTo>
                    <a:pt x="1361999" y="228"/>
                  </a:moveTo>
                  <a:lnTo>
                    <a:pt x="1379144" y="3429"/>
                  </a:lnTo>
                  <a:cubicBezTo>
                    <a:pt x="1377772" y="6301"/>
                    <a:pt x="1376286" y="9244"/>
                    <a:pt x="1374686" y="12258"/>
                  </a:cubicBezTo>
                  <a:cubicBezTo>
                    <a:pt x="1373086" y="15273"/>
                    <a:pt x="1371371" y="18273"/>
                    <a:pt x="1369542" y="21260"/>
                  </a:cubicBezTo>
                  <a:lnTo>
                    <a:pt x="1425549" y="21260"/>
                  </a:lnTo>
                  <a:lnTo>
                    <a:pt x="1425549" y="35661"/>
                  </a:lnTo>
                  <a:lnTo>
                    <a:pt x="1386916" y="35661"/>
                  </a:lnTo>
                  <a:cubicBezTo>
                    <a:pt x="1389888" y="41186"/>
                    <a:pt x="1392859" y="47053"/>
                    <a:pt x="1395831" y="53264"/>
                  </a:cubicBezTo>
                  <a:lnTo>
                    <a:pt x="1382115" y="60122"/>
                  </a:lnTo>
                  <a:cubicBezTo>
                    <a:pt x="1380415" y="55773"/>
                    <a:pt x="1378672" y="51554"/>
                    <a:pt x="1376886" y="47463"/>
                  </a:cubicBezTo>
                  <a:cubicBezTo>
                    <a:pt x="1375100" y="43372"/>
                    <a:pt x="1373186" y="39438"/>
                    <a:pt x="1371143" y="35661"/>
                  </a:cubicBezTo>
                  <a:lnTo>
                    <a:pt x="1360398" y="35661"/>
                  </a:lnTo>
                  <a:cubicBezTo>
                    <a:pt x="1356598" y="41176"/>
                    <a:pt x="1352655" y="46548"/>
                    <a:pt x="1348568" y="51778"/>
                  </a:cubicBezTo>
                  <a:cubicBezTo>
                    <a:pt x="1344482" y="57007"/>
                    <a:pt x="1340425" y="61922"/>
                    <a:pt x="1336395" y="66522"/>
                  </a:cubicBezTo>
                  <a:lnTo>
                    <a:pt x="1321536" y="57150"/>
                  </a:lnTo>
                  <a:cubicBezTo>
                    <a:pt x="1330166" y="48563"/>
                    <a:pt x="1338110" y="39162"/>
                    <a:pt x="1345368" y="28946"/>
                  </a:cubicBezTo>
                  <a:cubicBezTo>
                    <a:pt x="1352626" y="18731"/>
                    <a:pt x="1358169" y="9158"/>
                    <a:pt x="1361999" y="228"/>
                  </a:cubicBezTo>
                  <a:close/>
                  <a:moveTo>
                    <a:pt x="1446123" y="0"/>
                  </a:moveTo>
                  <a:lnTo>
                    <a:pt x="1463040" y="3200"/>
                  </a:lnTo>
                  <a:cubicBezTo>
                    <a:pt x="1461673" y="6181"/>
                    <a:pt x="1460292" y="9191"/>
                    <a:pt x="1458897" y="12230"/>
                  </a:cubicBezTo>
                  <a:cubicBezTo>
                    <a:pt x="1457501" y="15268"/>
                    <a:pt x="1456063" y="18278"/>
                    <a:pt x="1454582" y="21260"/>
                  </a:cubicBezTo>
                  <a:lnTo>
                    <a:pt x="1520190" y="21260"/>
                  </a:lnTo>
                  <a:lnTo>
                    <a:pt x="1520190" y="35661"/>
                  </a:lnTo>
                  <a:lnTo>
                    <a:pt x="1478813" y="35661"/>
                  </a:lnTo>
                  <a:cubicBezTo>
                    <a:pt x="1481037" y="38952"/>
                    <a:pt x="1483161" y="42200"/>
                    <a:pt x="1485185" y="45405"/>
                  </a:cubicBezTo>
                  <a:cubicBezTo>
                    <a:pt x="1487209" y="48611"/>
                    <a:pt x="1488819" y="51230"/>
                    <a:pt x="1490015" y="53264"/>
                  </a:cubicBezTo>
                  <a:lnTo>
                    <a:pt x="1478585" y="61265"/>
                  </a:lnTo>
                  <a:cubicBezTo>
                    <a:pt x="1477056" y="57969"/>
                    <a:pt x="1474741" y="53873"/>
                    <a:pt x="1471641" y="48977"/>
                  </a:cubicBezTo>
                  <a:cubicBezTo>
                    <a:pt x="1468541" y="44081"/>
                    <a:pt x="1465597" y="39643"/>
                    <a:pt x="1462811" y="35661"/>
                  </a:cubicBezTo>
                  <a:lnTo>
                    <a:pt x="1446809" y="35661"/>
                  </a:lnTo>
                  <a:cubicBezTo>
                    <a:pt x="1444404" y="40019"/>
                    <a:pt x="1441899" y="44277"/>
                    <a:pt x="1439294" y="48434"/>
                  </a:cubicBezTo>
                  <a:cubicBezTo>
                    <a:pt x="1436689" y="52592"/>
                    <a:pt x="1434012" y="56564"/>
                    <a:pt x="1431265" y="60350"/>
                  </a:cubicBezTo>
                  <a:lnTo>
                    <a:pt x="1415720" y="53264"/>
                  </a:lnTo>
                  <a:cubicBezTo>
                    <a:pt x="1422530" y="45072"/>
                    <a:pt x="1428397" y="36423"/>
                    <a:pt x="1433322" y="27317"/>
                  </a:cubicBezTo>
                  <a:cubicBezTo>
                    <a:pt x="1438246" y="18212"/>
                    <a:pt x="1442513" y="9106"/>
                    <a:pt x="1446123" y="0"/>
                  </a:cubicBezTo>
                  <a:close/>
                </a:path>
              </a:pathLst>
            </a:custGeom>
            <a:gradFill>
              <a:gsLst>
                <a:gs pos="0">
                  <a:srgbClr val="FEEEC0"/>
                </a:gs>
                <a:gs pos="100000">
                  <a:srgbClr val="F4BB86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0">
                        <a:srgbClr val="FEEEC0"/>
                      </a:gs>
                      <a:gs pos="100000">
                        <a:srgbClr val="F4BB86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6.5306122448979576,&quot;FooterHeight&quot;:6.0,&quot;SideMargin&quot;:4.0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8236;#61728;#41235;#41235;#68192;#40606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5027;"/>
  <p:tag name="ISLIDE.VECTOR" val="#21164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781;#134015;#61728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1_Office 主题​​">
  <a:themeElements>
    <a:clrScheme name="商务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4CB94"/>
      </a:accent1>
      <a:accent2>
        <a:srgbClr val="6763F2"/>
      </a:accent2>
      <a:accent3>
        <a:srgbClr val="109EE7"/>
      </a:accent3>
      <a:accent4>
        <a:srgbClr val="FEBB4A"/>
      </a:accent4>
      <a:accent5>
        <a:srgbClr val="FD7A79"/>
      </a:accent5>
      <a:accent6>
        <a:srgbClr val="81CA6D"/>
      </a:accent6>
      <a:hlink>
        <a:srgbClr val="04CB94"/>
      </a:hlink>
      <a:folHlink>
        <a:srgbClr val="BFBFBF"/>
      </a:folHlink>
    </a:clrScheme>
    <a:fontScheme name="阿里巴巴普惠体 1">
      <a:majorFont>
        <a:latin typeface="阿里巴巴普惠体 H"/>
        <a:ea typeface="阿里巴巴普惠体 H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商务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B364B"/>
      </a:accent1>
      <a:accent2>
        <a:srgbClr val="626A7A"/>
      </a:accent2>
      <a:accent3>
        <a:srgbClr val="A5A5A5"/>
      </a:accent3>
      <a:accent4>
        <a:srgbClr val="67738D"/>
      </a:accent4>
      <a:accent5>
        <a:srgbClr val="2A98FF"/>
      </a:accent5>
      <a:accent6>
        <a:srgbClr val="EDF1F8"/>
      </a:accent6>
      <a:hlink>
        <a:srgbClr val="0563C1"/>
      </a:hlink>
      <a:folHlink>
        <a:srgbClr val="954F72"/>
      </a:folHlink>
    </a:clrScheme>
    <a:fontScheme name="阿里巴巴普惠体 1">
      <a:majorFont>
        <a:latin typeface="阿里巴巴普惠体 H"/>
        <a:ea typeface="阿里巴巴普惠体 H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ctr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商务配色">
    <a:dk1>
      <a:srgbClr val="000000"/>
    </a:dk1>
    <a:lt1>
      <a:srgbClr val="FFFFFF"/>
    </a:lt1>
    <a:dk2>
      <a:srgbClr val="778495"/>
    </a:dk2>
    <a:lt2>
      <a:srgbClr val="F0F0F0"/>
    </a:lt2>
    <a:accent1>
      <a:srgbClr val="04CB94"/>
    </a:accent1>
    <a:accent2>
      <a:srgbClr val="6763F2"/>
    </a:accent2>
    <a:accent3>
      <a:srgbClr val="109EE7"/>
    </a:accent3>
    <a:accent4>
      <a:srgbClr val="FEBB4A"/>
    </a:accent4>
    <a:accent5>
      <a:srgbClr val="FD7A79"/>
    </a:accent5>
    <a:accent6>
      <a:srgbClr val="81CA6D"/>
    </a:accent6>
    <a:hlink>
      <a:srgbClr val="04CB9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5876</TotalTime>
  <Words>682</Words>
  <Application>Microsoft Office PowerPoint</Application>
  <PresentationFormat>宽屏</PresentationFormat>
  <Paragraphs>109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OPPOSans H</vt:lpstr>
      <vt:lpstr>OPPOSans R</vt:lpstr>
      <vt:lpstr>Radikal</vt:lpstr>
      <vt:lpstr>阿里巴巴普惠体 B</vt:lpstr>
      <vt:lpstr>阿里巴巴普惠体 H</vt:lpstr>
      <vt:lpstr>阿里巴巴普惠体 M</vt:lpstr>
      <vt:lpstr>阿里巴巴普惠体 R</vt:lpstr>
      <vt:lpstr>等线</vt:lpstr>
      <vt:lpstr>等线 Light</vt:lpstr>
      <vt:lpstr>汉仪雅酷黑 45W</vt:lpstr>
      <vt:lpstr>手书体</vt:lpstr>
      <vt:lpstr>思源黑体 CN Bold</vt:lpstr>
      <vt:lpstr>思源黑体 CN Light</vt:lpstr>
      <vt:lpstr>微软雅黑</vt:lpstr>
      <vt:lpstr>微软雅黑 Light</vt:lpstr>
      <vt:lpstr>字体圈欣意冠黑体</vt:lpstr>
      <vt:lpstr>Arial</vt:lpstr>
      <vt:lpstr>Calibri</vt:lpstr>
      <vt:lpstr>Segoe UI Light</vt:lpstr>
      <vt:lpstr>1_Office 主题​​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 模板  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小余同学</dc:creator>
  <cp:keywords>P界达人</cp:keywords>
  <dc:description>ww w.51p ptm  oban.co m</dc:description>
  <cp:lastModifiedBy>YANGs</cp:lastModifiedBy>
  <cp:revision>181</cp:revision>
  <dcterms:created xsi:type="dcterms:W3CDTF">2020-05-11T06:39:03Z</dcterms:created>
  <dcterms:modified xsi:type="dcterms:W3CDTF">2020-06-10T13:59:27Z</dcterms:modified>
</cp:coreProperties>
</file>