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7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17C"/>
    <a:srgbClr val="FAFBFC"/>
    <a:srgbClr val="8076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38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: 形状 3">
            <a:extLst>
              <a:ext uri="{FF2B5EF4-FFF2-40B4-BE49-F238E27FC236}">
                <a16:creationId xmlns:a16="http://schemas.microsoft.com/office/drawing/2014/main" xmlns="" id="{85478378-A304-454F-87FB-8E7847A0831C}"/>
              </a:ext>
            </a:extLst>
          </p:cNvPr>
          <p:cNvSpPr/>
          <p:nvPr/>
        </p:nvSpPr>
        <p:spPr>
          <a:xfrm>
            <a:off x="0" y="-4492"/>
            <a:ext cx="12252872" cy="6862492"/>
          </a:xfrm>
          <a:custGeom>
            <a:avLst/>
            <a:gdLst>
              <a:gd name="connsiteX0" fmla="*/ 2843 w 11540193"/>
              <a:gd name="connsiteY0" fmla="*/ 2843 h 6491358"/>
              <a:gd name="connsiteX1" fmla="*/ 11543036 w 11540193"/>
              <a:gd name="connsiteY1" fmla="*/ 2843 h 6491358"/>
              <a:gd name="connsiteX2" fmla="*/ 11543036 w 11540193"/>
              <a:gd name="connsiteY2" fmla="*/ 6494202 h 6491358"/>
              <a:gd name="connsiteX3" fmla="*/ 2843 w 11540193"/>
              <a:gd name="connsiteY3" fmla="*/ 6494202 h 649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0193" h="6491358">
                <a:moveTo>
                  <a:pt x="2843" y="2843"/>
                </a:moveTo>
                <a:lnTo>
                  <a:pt x="11543036" y="2843"/>
                </a:lnTo>
                <a:lnTo>
                  <a:pt x="11543036" y="6494202"/>
                </a:lnTo>
                <a:lnTo>
                  <a:pt x="2843" y="64942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0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任意多边形: 形状 4">
            <a:extLst>
              <a:ext uri="{FF2B5EF4-FFF2-40B4-BE49-F238E27FC236}">
                <a16:creationId xmlns:a16="http://schemas.microsoft.com/office/drawing/2014/main" xmlns="" id="{21CEED92-C187-4ADD-8302-095C0759B9EB}"/>
              </a:ext>
            </a:extLst>
          </p:cNvPr>
          <p:cNvSpPr/>
          <p:nvPr/>
        </p:nvSpPr>
        <p:spPr>
          <a:xfrm>
            <a:off x="0" y="3688855"/>
            <a:ext cx="2223956" cy="2948330"/>
          </a:xfrm>
          <a:custGeom>
            <a:avLst/>
            <a:gdLst>
              <a:gd name="connsiteX0" fmla="*/ 2843 w 2103681"/>
              <a:gd name="connsiteY0" fmla="*/ 112585 h 2788879"/>
              <a:gd name="connsiteX1" fmla="*/ 2843 w 2103681"/>
              <a:gd name="connsiteY1" fmla="*/ 2790872 h 2788879"/>
              <a:gd name="connsiteX2" fmla="*/ 703069 w 2103681"/>
              <a:gd name="connsiteY2" fmla="*/ 2552254 h 2788879"/>
              <a:gd name="connsiteX3" fmla="*/ 2034398 w 2103681"/>
              <a:gd name="connsiteY3" fmla="*/ 976296 h 2788879"/>
              <a:gd name="connsiteX4" fmla="*/ 2843 w 2103681"/>
              <a:gd name="connsiteY4" fmla="*/ 112585 h 278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3681" h="2788879">
                <a:moveTo>
                  <a:pt x="2843" y="112585"/>
                </a:moveTo>
                <a:lnTo>
                  <a:pt x="2843" y="2790872"/>
                </a:lnTo>
                <a:cubicBezTo>
                  <a:pt x="207802" y="2745793"/>
                  <a:pt x="441611" y="2666454"/>
                  <a:pt x="703069" y="2552254"/>
                </a:cubicBezTo>
                <a:cubicBezTo>
                  <a:pt x="1592024" y="2162773"/>
                  <a:pt x="2340333" y="1775094"/>
                  <a:pt x="2034398" y="976296"/>
                </a:cubicBezTo>
                <a:cubicBezTo>
                  <a:pt x="1706224" y="121601"/>
                  <a:pt x="845518" y="-182531"/>
                  <a:pt x="2843" y="112585"/>
                </a:cubicBezTo>
                <a:close/>
              </a:path>
            </a:pathLst>
          </a:custGeom>
          <a:solidFill>
            <a:srgbClr val="E5EDF5"/>
          </a:solidFill>
          <a:ln w="60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任意多边形: 形状 5">
            <a:extLst>
              <a:ext uri="{FF2B5EF4-FFF2-40B4-BE49-F238E27FC236}">
                <a16:creationId xmlns:a16="http://schemas.microsoft.com/office/drawing/2014/main" xmlns="" id="{5D94D5C5-70DE-4DE5-B467-9A51E348E247}"/>
              </a:ext>
            </a:extLst>
          </p:cNvPr>
          <p:cNvSpPr/>
          <p:nvPr/>
        </p:nvSpPr>
        <p:spPr>
          <a:xfrm>
            <a:off x="-2220" y="2245"/>
            <a:ext cx="5204057" cy="2211248"/>
          </a:xfrm>
          <a:custGeom>
            <a:avLst/>
            <a:gdLst>
              <a:gd name="connsiteX0" fmla="*/ 2843 w 4922613"/>
              <a:gd name="connsiteY0" fmla="*/ 2843 h 2091659"/>
              <a:gd name="connsiteX1" fmla="*/ 2843 w 4922613"/>
              <a:gd name="connsiteY1" fmla="*/ 1653932 h 2091659"/>
              <a:gd name="connsiteX2" fmla="*/ 1421926 w 4922613"/>
              <a:gd name="connsiteY2" fmla="*/ 2094503 h 2091659"/>
              <a:gd name="connsiteX3" fmla="*/ 4924255 w 4922613"/>
              <a:gd name="connsiteY3" fmla="*/ 2843 h 2091659"/>
              <a:gd name="connsiteX4" fmla="*/ 2843 w 4922613"/>
              <a:gd name="connsiteY4" fmla="*/ 2843 h 2091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2613" h="2091659">
                <a:moveTo>
                  <a:pt x="2843" y="2843"/>
                </a:moveTo>
                <a:lnTo>
                  <a:pt x="2843" y="1653932"/>
                </a:lnTo>
                <a:cubicBezTo>
                  <a:pt x="439207" y="1929815"/>
                  <a:pt x="921851" y="2094503"/>
                  <a:pt x="1421926" y="2094503"/>
                </a:cubicBezTo>
                <a:cubicBezTo>
                  <a:pt x="2952805" y="2094503"/>
                  <a:pt x="4490295" y="1334173"/>
                  <a:pt x="4924255" y="2843"/>
                </a:cubicBezTo>
                <a:lnTo>
                  <a:pt x="2843" y="2843"/>
                </a:lnTo>
                <a:close/>
              </a:path>
            </a:pathLst>
          </a:custGeom>
          <a:solidFill>
            <a:srgbClr val="8076A3"/>
          </a:solidFill>
          <a:ln w="600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2" name="任意多边形: 形状 9">
            <a:extLst>
              <a:ext uri="{FF2B5EF4-FFF2-40B4-BE49-F238E27FC236}">
                <a16:creationId xmlns:a16="http://schemas.microsoft.com/office/drawing/2014/main" xmlns="" id="{821701D6-1970-4D4E-ACBB-B6A5D7424249}"/>
              </a:ext>
            </a:extLst>
          </p:cNvPr>
          <p:cNvSpPr/>
          <p:nvPr/>
        </p:nvSpPr>
        <p:spPr>
          <a:xfrm>
            <a:off x="815144" y="738131"/>
            <a:ext cx="10620364" cy="6175836"/>
          </a:xfrm>
          <a:custGeom>
            <a:avLst/>
            <a:gdLst>
              <a:gd name="connsiteX0" fmla="*/ 4508 w 9105933"/>
              <a:gd name="connsiteY0" fmla="*/ 4508 h 5493612"/>
              <a:gd name="connsiteX1" fmla="*/ 9105032 w 9105933"/>
              <a:gd name="connsiteY1" fmla="*/ 4508 h 5493612"/>
              <a:gd name="connsiteX2" fmla="*/ 9105032 w 9105933"/>
              <a:gd name="connsiteY2" fmla="*/ 5494515 h 5493612"/>
              <a:gd name="connsiteX3" fmla="*/ 4508 w 9105933"/>
              <a:gd name="connsiteY3" fmla="*/ 5494515 h 549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5933" h="5493612">
                <a:moveTo>
                  <a:pt x="4508" y="4508"/>
                </a:moveTo>
                <a:lnTo>
                  <a:pt x="9105032" y="4508"/>
                </a:lnTo>
                <a:lnTo>
                  <a:pt x="9105032" y="5494515"/>
                </a:lnTo>
                <a:lnTo>
                  <a:pt x="4508" y="5494515"/>
                </a:lnTo>
                <a:close/>
              </a:path>
            </a:pathLst>
          </a:custGeom>
          <a:solidFill>
            <a:srgbClr val="FAFBFC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3" name="任意多边形: 形状 10">
            <a:extLst>
              <a:ext uri="{FF2B5EF4-FFF2-40B4-BE49-F238E27FC236}">
                <a16:creationId xmlns:a16="http://schemas.microsoft.com/office/drawing/2014/main" xmlns="" id="{BFD0CBE6-9D8A-4B4B-B066-09195DA3ACBF}"/>
              </a:ext>
            </a:extLst>
          </p:cNvPr>
          <p:cNvSpPr/>
          <p:nvPr/>
        </p:nvSpPr>
        <p:spPr>
          <a:xfrm>
            <a:off x="396503" y="5313989"/>
            <a:ext cx="1067293" cy="966493"/>
          </a:xfrm>
          <a:custGeom>
            <a:avLst/>
            <a:gdLst>
              <a:gd name="connsiteX0" fmla="*/ 744295 w 1081893"/>
              <a:gd name="connsiteY0" fmla="*/ 838591 h 979714"/>
              <a:gd name="connsiteX1" fmla="*/ 98164 w 1081893"/>
              <a:gd name="connsiteY1" fmla="*/ 900499 h 979714"/>
              <a:gd name="connsiteX2" fmla="*/ 279081 w 1081893"/>
              <a:gd name="connsiteY2" fmla="*/ 92685 h 979714"/>
              <a:gd name="connsiteX3" fmla="*/ 1032800 w 1081893"/>
              <a:gd name="connsiteY3" fmla="*/ 275405 h 979714"/>
              <a:gd name="connsiteX4" fmla="*/ 744295 w 1081893"/>
              <a:gd name="connsiteY4" fmla="*/ 838591 h 97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1893" h="979714">
                <a:moveTo>
                  <a:pt x="744295" y="838591"/>
                </a:moveTo>
                <a:cubicBezTo>
                  <a:pt x="464806" y="1002076"/>
                  <a:pt x="182913" y="1028523"/>
                  <a:pt x="98164" y="900499"/>
                </a:cubicBezTo>
                <a:cubicBezTo>
                  <a:pt x="-80949" y="631228"/>
                  <a:pt x="-408" y="256171"/>
                  <a:pt x="279081" y="92685"/>
                </a:cubicBezTo>
                <a:cubicBezTo>
                  <a:pt x="558570" y="-70801"/>
                  <a:pt x="883138" y="-11898"/>
                  <a:pt x="1032800" y="275405"/>
                </a:cubicBezTo>
                <a:cubicBezTo>
                  <a:pt x="1165031" y="527847"/>
                  <a:pt x="1023784" y="675705"/>
                  <a:pt x="744295" y="838591"/>
                </a:cubicBezTo>
                <a:close/>
              </a:path>
            </a:pathLst>
          </a:custGeom>
          <a:solidFill>
            <a:srgbClr val="2E317C"/>
          </a:solidFill>
          <a:ln w="600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48" name="文本占位符 13"/>
          <p:cNvSpPr txBox="1">
            <a:spLocks/>
          </p:cNvSpPr>
          <p:nvPr/>
        </p:nvSpPr>
        <p:spPr>
          <a:xfrm>
            <a:off x="1793048" y="4162879"/>
            <a:ext cx="1540330" cy="296271"/>
          </a:xfrm>
          <a:prstGeom prst="roundRect">
            <a:avLst>
              <a:gd name="adj" fmla="val 50000"/>
            </a:avLst>
          </a:prstGeom>
          <a:solidFill>
            <a:srgbClr val="2E317C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sz="1200" dirty="0">
                <a:latin typeface="Arial" panose="020B0604020202020204"/>
                <a:cs typeface="微软雅黑" panose="020B0503020204020204" pitchFamily="34" charset="-122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49" name="文本占位符 13"/>
          <p:cNvSpPr txBox="1">
            <a:spLocks/>
          </p:cNvSpPr>
          <p:nvPr/>
        </p:nvSpPr>
        <p:spPr>
          <a:xfrm>
            <a:off x="3826856" y="4149956"/>
            <a:ext cx="1522230" cy="296271"/>
          </a:xfrm>
          <a:prstGeom prst="roundRect">
            <a:avLst>
              <a:gd name="adj" fmla="val 50000"/>
            </a:avLst>
          </a:prstGeom>
          <a:ln w="19050">
            <a:solidFill>
              <a:srgbClr val="2E317C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2E317C"/>
                </a:solidFill>
                <a:latin typeface="Arial" panose="020B0604020202020204"/>
                <a:cs typeface="微软雅黑" panose="020B0503020204020204" pitchFamily="34" charset="-122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022817" y="3468676"/>
            <a:ext cx="4831332" cy="3004436"/>
            <a:chOff x="5626287" y="2938525"/>
            <a:chExt cx="4752895" cy="3003348"/>
          </a:xfrm>
        </p:grpSpPr>
        <p:grpSp>
          <p:nvGrpSpPr>
            <p:cNvPr id="269" name="组合 268"/>
            <p:cNvGrpSpPr/>
            <p:nvPr/>
          </p:nvGrpSpPr>
          <p:grpSpPr>
            <a:xfrm>
              <a:off x="7097616" y="2938525"/>
              <a:ext cx="2839252" cy="2982932"/>
              <a:chOff x="6859462" y="2025217"/>
              <a:chExt cx="3679058" cy="3865236"/>
            </a:xfrm>
          </p:grpSpPr>
          <p:sp>
            <p:nvSpPr>
              <p:cNvPr id="84" name="任意多边形: 形状 15">
                <a:extLst>
                  <a:ext uri="{FF2B5EF4-FFF2-40B4-BE49-F238E27FC236}">
                    <a16:creationId xmlns:a16="http://schemas.microsoft.com/office/drawing/2014/main" xmlns="" id="{BE2C33D1-1E17-436F-B1CF-DE907F74864B}"/>
                  </a:ext>
                </a:extLst>
              </p:cNvPr>
              <p:cNvSpPr/>
              <p:nvPr/>
            </p:nvSpPr>
            <p:spPr>
              <a:xfrm>
                <a:off x="6859462" y="2025217"/>
                <a:ext cx="3679058" cy="3863329"/>
              </a:xfrm>
              <a:custGeom>
                <a:avLst/>
                <a:gdLst>
                  <a:gd name="connsiteX0" fmla="*/ 3479789 w 3480089"/>
                  <a:gd name="connsiteY0" fmla="*/ 1566641 h 3654394"/>
                  <a:gd name="connsiteX1" fmla="*/ 1782418 w 3480089"/>
                  <a:gd name="connsiteY1" fmla="*/ 3654094 h 3654394"/>
                  <a:gd name="connsiteX2" fmla="*/ 784673 w 3480089"/>
                  <a:gd name="connsiteY2" fmla="*/ 2530127 h 3654394"/>
                  <a:gd name="connsiteX3" fmla="*/ 4508 w 3480089"/>
                  <a:gd name="connsiteY3" fmla="*/ 1222840 h 3654394"/>
                  <a:gd name="connsiteX4" fmla="*/ 1854545 w 3480089"/>
                  <a:gd name="connsiteY4" fmla="*/ 4508 h 3654394"/>
                  <a:gd name="connsiteX5" fmla="*/ 3479789 w 3480089"/>
                  <a:gd name="connsiteY5" fmla="*/ 1566641 h 365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80089" h="3654394">
                    <a:moveTo>
                      <a:pt x="3479789" y="1566641"/>
                    </a:moveTo>
                    <a:cubicBezTo>
                      <a:pt x="3479789" y="2423741"/>
                      <a:pt x="2638917" y="3654094"/>
                      <a:pt x="1782418" y="3654094"/>
                    </a:cubicBezTo>
                    <a:cubicBezTo>
                      <a:pt x="1071375" y="3654094"/>
                      <a:pt x="1288955" y="2873929"/>
                      <a:pt x="784673" y="2530127"/>
                    </a:cubicBezTo>
                    <a:cubicBezTo>
                      <a:pt x="310443" y="2206762"/>
                      <a:pt x="4508" y="1708490"/>
                      <a:pt x="4508" y="1222840"/>
                    </a:cubicBezTo>
                    <a:cubicBezTo>
                      <a:pt x="4508" y="365740"/>
                      <a:pt x="998046" y="4508"/>
                      <a:pt x="1854545" y="4508"/>
                    </a:cubicBezTo>
                    <a:cubicBezTo>
                      <a:pt x="2711043" y="4508"/>
                      <a:pt x="3479789" y="710143"/>
                      <a:pt x="3479789" y="1566641"/>
                    </a:cubicBezTo>
                    <a:close/>
                  </a:path>
                </a:pathLst>
              </a:custGeom>
              <a:solidFill>
                <a:srgbClr val="8076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85" name="任意多边形: 形状 16">
                <a:extLst>
                  <a:ext uri="{FF2B5EF4-FFF2-40B4-BE49-F238E27FC236}">
                    <a16:creationId xmlns:a16="http://schemas.microsoft.com/office/drawing/2014/main" xmlns="" id="{1E89904A-D03D-4A0F-9C96-ADDD7B9B8A90}"/>
                  </a:ext>
                </a:extLst>
              </p:cNvPr>
              <p:cNvSpPr/>
              <p:nvPr/>
            </p:nvSpPr>
            <p:spPr>
              <a:xfrm>
                <a:off x="6860098" y="3005664"/>
                <a:ext cx="3463017" cy="2884789"/>
              </a:xfrm>
              <a:custGeom>
                <a:avLst/>
                <a:gdLst>
                  <a:gd name="connsiteX0" fmla="*/ 3273628 w 3275731"/>
                  <a:gd name="connsiteY0" fmla="*/ 1470473 h 2728774"/>
                  <a:gd name="connsiteX1" fmla="*/ 46582 w 3275731"/>
                  <a:gd name="connsiteY1" fmla="*/ 4508 h 2728774"/>
                  <a:gd name="connsiteX2" fmla="*/ 4508 w 3275731"/>
                  <a:gd name="connsiteY2" fmla="*/ 295417 h 2728774"/>
                  <a:gd name="connsiteX3" fmla="*/ 784673 w 3275731"/>
                  <a:gd name="connsiteY3" fmla="*/ 1602705 h 2728774"/>
                  <a:gd name="connsiteX4" fmla="*/ 1782418 w 3275731"/>
                  <a:gd name="connsiteY4" fmla="*/ 2726671 h 2728774"/>
                  <a:gd name="connsiteX5" fmla="*/ 3273628 w 3275731"/>
                  <a:gd name="connsiteY5" fmla="*/ 1470473 h 272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5731" h="2728774">
                    <a:moveTo>
                      <a:pt x="3273628" y="1470473"/>
                    </a:moveTo>
                    <a:cubicBezTo>
                      <a:pt x="2574004" y="741998"/>
                      <a:pt x="1055146" y="258753"/>
                      <a:pt x="46582" y="4508"/>
                    </a:cubicBezTo>
                    <a:cubicBezTo>
                      <a:pt x="18933" y="94065"/>
                      <a:pt x="4508" y="191435"/>
                      <a:pt x="4508" y="295417"/>
                    </a:cubicBezTo>
                    <a:cubicBezTo>
                      <a:pt x="4508" y="781668"/>
                      <a:pt x="309842" y="1279339"/>
                      <a:pt x="784673" y="1602705"/>
                    </a:cubicBezTo>
                    <a:cubicBezTo>
                      <a:pt x="1289556" y="1946506"/>
                      <a:pt x="1071375" y="2726671"/>
                      <a:pt x="1782418" y="2726671"/>
                    </a:cubicBezTo>
                    <a:cubicBezTo>
                      <a:pt x="2381067" y="2726671"/>
                      <a:pt x="2971900" y="2125018"/>
                      <a:pt x="3273628" y="1470473"/>
                    </a:cubicBezTo>
                    <a:close/>
                  </a:path>
                </a:pathLst>
              </a:custGeom>
              <a:solidFill>
                <a:srgbClr val="2E31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86" name="任意多边形: 形状 17">
              <a:extLst>
                <a:ext uri="{FF2B5EF4-FFF2-40B4-BE49-F238E27FC236}">
                  <a16:creationId xmlns:a16="http://schemas.microsoft.com/office/drawing/2014/main" xmlns="" id="{70321396-4F89-4F25-91EB-426112CA47C2}"/>
                </a:ext>
              </a:extLst>
            </p:cNvPr>
            <p:cNvSpPr/>
            <p:nvPr/>
          </p:nvSpPr>
          <p:spPr>
            <a:xfrm>
              <a:off x="5626287" y="5284052"/>
              <a:ext cx="711520" cy="657821"/>
            </a:xfrm>
            <a:custGeom>
              <a:avLst/>
              <a:gdLst>
                <a:gd name="connsiteX0" fmla="*/ 957915 w 955672"/>
                <a:gd name="connsiteY0" fmla="*/ 531769 h 883546"/>
                <a:gd name="connsiteX1" fmla="*/ 687441 w 955672"/>
                <a:gd name="connsiteY1" fmla="*/ 880379 h 883546"/>
                <a:gd name="connsiteX2" fmla="*/ 2843 w 955672"/>
                <a:gd name="connsiteY2" fmla="*/ 305172 h 883546"/>
                <a:gd name="connsiteX3" fmla="*/ 456637 w 955672"/>
                <a:gd name="connsiteY3" fmla="*/ 2843 h 883546"/>
                <a:gd name="connsiteX4" fmla="*/ 957915 w 955672"/>
                <a:gd name="connsiteY4" fmla="*/ 531769 h 88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672" h="883546">
                  <a:moveTo>
                    <a:pt x="957915" y="531769"/>
                  </a:moveTo>
                  <a:cubicBezTo>
                    <a:pt x="957915" y="818471"/>
                    <a:pt x="802242" y="866555"/>
                    <a:pt x="687441" y="880379"/>
                  </a:cubicBezTo>
                  <a:cubicBezTo>
                    <a:pt x="402543" y="914038"/>
                    <a:pt x="2843" y="592475"/>
                    <a:pt x="2843" y="305172"/>
                  </a:cubicBezTo>
                  <a:cubicBezTo>
                    <a:pt x="2843" y="17870"/>
                    <a:pt x="169936" y="2843"/>
                    <a:pt x="456637" y="2843"/>
                  </a:cubicBezTo>
                  <a:cubicBezTo>
                    <a:pt x="743339" y="2843"/>
                    <a:pt x="957915" y="245067"/>
                    <a:pt x="957915" y="531769"/>
                  </a:cubicBezTo>
                  <a:close/>
                </a:path>
              </a:pathLst>
            </a:custGeom>
            <a:solidFill>
              <a:srgbClr val="2E317C"/>
            </a:solidFill>
            <a:ln w="60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50" name="组合 149">
              <a:extLst>
                <a:ext uri="{FF2B5EF4-FFF2-40B4-BE49-F238E27FC236}">
                  <a16:creationId xmlns="" xmlns:a16="http://schemas.microsoft.com/office/drawing/2014/main" id="{7BB61D18-3E4C-4C0E-8B09-D059A74D9F10}"/>
                </a:ext>
              </a:extLst>
            </p:cNvPr>
            <p:cNvGrpSpPr/>
            <p:nvPr/>
          </p:nvGrpSpPr>
          <p:grpSpPr>
            <a:xfrm>
              <a:off x="6372702" y="3609439"/>
              <a:ext cx="4006480" cy="1979317"/>
              <a:chOff x="1046163" y="933450"/>
              <a:chExt cx="10102851" cy="4991100"/>
            </a:xfrm>
          </p:grpSpPr>
          <p:sp>
            <p:nvSpPr>
              <p:cNvPr id="151" name="Rectangle 5">
                <a:extLst>
                  <a:ext uri="{FF2B5EF4-FFF2-40B4-BE49-F238E27FC236}">
                    <a16:creationId xmlns="" xmlns:a16="http://schemas.microsoft.com/office/drawing/2014/main" id="{58AF866E-106C-4D64-A4D0-E1DD376E95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1" y="4362450"/>
                <a:ext cx="8112125" cy="7937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6">
                <a:extLst>
                  <a:ext uri="{FF2B5EF4-FFF2-40B4-BE49-F238E27FC236}">
                    <a16:creationId xmlns="" xmlns:a16="http://schemas.microsoft.com/office/drawing/2014/main" id="{7F633278-BE54-4282-AA18-43AA26527F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1" y="4362450"/>
                <a:ext cx="8112125" cy="793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7">
                <a:extLst>
                  <a:ext uri="{FF2B5EF4-FFF2-40B4-BE49-F238E27FC236}">
                    <a16:creationId xmlns="" xmlns:a16="http://schemas.microsoft.com/office/drawing/2014/main" id="{B4EAEDBD-1D00-4D9F-AEB6-875900075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163" y="4322763"/>
                <a:ext cx="2278063" cy="801688"/>
              </a:xfrm>
              <a:custGeom>
                <a:avLst/>
                <a:gdLst>
                  <a:gd name="T0" fmla="*/ 1078 w 1435"/>
                  <a:gd name="T1" fmla="*/ 505 h 505"/>
                  <a:gd name="T2" fmla="*/ 0 w 1435"/>
                  <a:gd name="T3" fmla="*/ 505 h 505"/>
                  <a:gd name="T4" fmla="*/ 538 w 1435"/>
                  <a:gd name="T5" fmla="*/ 0 h 505"/>
                  <a:gd name="T6" fmla="*/ 1435 w 1435"/>
                  <a:gd name="T7" fmla="*/ 0 h 505"/>
                  <a:gd name="T8" fmla="*/ 1078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078" y="505"/>
                    </a:moveTo>
                    <a:lnTo>
                      <a:pt x="0" y="505"/>
                    </a:lnTo>
                    <a:lnTo>
                      <a:pt x="538" y="0"/>
                    </a:lnTo>
                    <a:lnTo>
                      <a:pt x="1435" y="0"/>
                    </a:lnTo>
                    <a:lnTo>
                      <a:pt x="1078" y="5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8">
                <a:extLst>
                  <a:ext uri="{FF2B5EF4-FFF2-40B4-BE49-F238E27FC236}">
                    <a16:creationId xmlns="" xmlns:a16="http://schemas.microsoft.com/office/drawing/2014/main" id="{7E2CAF17-54AF-45A4-BD44-58BE8F888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163" y="4322763"/>
                <a:ext cx="2278063" cy="801688"/>
              </a:xfrm>
              <a:custGeom>
                <a:avLst/>
                <a:gdLst>
                  <a:gd name="T0" fmla="*/ 1078 w 1435"/>
                  <a:gd name="T1" fmla="*/ 505 h 505"/>
                  <a:gd name="T2" fmla="*/ 0 w 1435"/>
                  <a:gd name="T3" fmla="*/ 505 h 505"/>
                  <a:gd name="T4" fmla="*/ 538 w 1435"/>
                  <a:gd name="T5" fmla="*/ 0 h 505"/>
                  <a:gd name="T6" fmla="*/ 1435 w 1435"/>
                  <a:gd name="T7" fmla="*/ 0 h 505"/>
                  <a:gd name="T8" fmla="*/ 1078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078" y="505"/>
                    </a:moveTo>
                    <a:lnTo>
                      <a:pt x="0" y="505"/>
                    </a:lnTo>
                    <a:lnTo>
                      <a:pt x="538" y="0"/>
                    </a:lnTo>
                    <a:lnTo>
                      <a:pt x="1435" y="0"/>
                    </a:lnTo>
                    <a:lnTo>
                      <a:pt x="1078" y="5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9">
                <a:extLst>
                  <a:ext uri="{FF2B5EF4-FFF2-40B4-BE49-F238E27FC236}">
                    <a16:creationId xmlns="" xmlns:a16="http://schemas.microsoft.com/office/drawing/2014/main" id="{512DB025-C195-47C9-BDC7-C7714BF53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0951" y="4322763"/>
                <a:ext cx="2278063" cy="801688"/>
              </a:xfrm>
              <a:custGeom>
                <a:avLst/>
                <a:gdLst>
                  <a:gd name="T0" fmla="*/ 1435 w 1435"/>
                  <a:gd name="T1" fmla="*/ 505 h 505"/>
                  <a:gd name="T2" fmla="*/ 357 w 1435"/>
                  <a:gd name="T3" fmla="*/ 505 h 505"/>
                  <a:gd name="T4" fmla="*/ 0 w 1435"/>
                  <a:gd name="T5" fmla="*/ 0 h 505"/>
                  <a:gd name="T6" fmla="*/ 897 w 1435"/>
                  <a:gd name="T7" fmla="*/ 0 h 505"/>
                  <a:gd name="T8" fmla="*/ 1435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435" y="505"/>
                    </a:moveTo>
                    <a:lnTo>
                      <a:pt x="357" y="505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1435" y="5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">
                <a:extLst>
                  <a:ext uri="{FF2B5EF4-FFF2-40B4-BE49-F238E27FC236}">
                    <a16:creationId xmlns="" xmlns:a16="http://schemas.microsoft.com/office/drawing/2014/main" id="{4126FB77-5FF4-4315-8760-5564D3F08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0951" y="4322763"/>
                <a:ext cx="2278063" cy="801688"/>
              </a:xfrm>
              <a:custGeom>
                <a:avLst/>
                <a:gdLst>
                  <a:gd name="T0" fmla="*/ 1435 w 1435"/>
                  <a:gd name="T1" fmla="*/ 505 h 505"/>
                  <a:gd name="T2" fmla="*/ 357 w 1435"/>
                  <a:gd name="T3" fmla="*/ 505 h 505"/>
                  <a:gd name="T4" fmla="*/ 0 w 1435"/>
                  <a:gd name="T5" fmla="*/ 0 h 505"/>
                  <a:gd name="T6" fmla="*/ 897 w 1435"/>
                  <a:gd name="T7" fmla="*/ 0 h 505"/>
                  <a:gd name="T8" fmla="*/ 1435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435" y="505"/>
                    </a:moveTo>
                    <a:lnTo>
                      <a:pt x="357" y="505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1435" y="5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1">
                <a:extLst>
                  <a:ext uri="{FF2B5EF4-FFF2-40B4-BE49-F238E27FC236}">
                    <a16:creationId xmlns="" xmlns:a16="http://schemas.microsoft.com/office/drawing/2014/main" id="{15C2EE44-7E9F-498D-9D66-2DBCEBAC5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936 w 3936"/>
                  <a:gd name="T1" fmla="*/ 505 h 505"/>
                  <a:gd name="T2" fmla="*/ 0 w 3936"/>
                  <a:gd name="T3" fmla="*/ 505 h 505"/>
                  <a:gd name="T4" fmla="*/ 333 w 3936"/>
                  <a:gd name="T5" fmla="*/ 0 h 505"/>
                  <a:gd name="T6" fmla="*/ 3602 w 3936"/>
                  <a:gd name="T7" fmla="*/ 0 h 505"/>
                  <a:gd name="T8" fmla="*/ 3936 w 3936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6" h="505">
                    <a:moveTo>
                      <a:pt x="3936" y="505"/>
                    </a:moveTo>
                    <a:lnTo>
                      <a:pt x="0" y="505"/>
                    </a:lnTo>
                    <a:lnTo>
                      <a:pt x="333" y="0"/>
                    </a:lnTo>
                    <a:lnTo>
                      <a:pt x="3602" y="0"/>
                    </a:lnTo>
                    <a:lnTo>
                      <a:pt x="3936" y="5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2">
                <a:extLst>
                  <a:ext uri="{FF2B5EF4-FFF2-40B4-BE49-F238E27FC236}">
                    <a16:creationId xmlns="" xmlns:a16="http://schemas.microsoft.com/office/drawing/2014/main" id="{03E875C5-1D6E-491F-8D7B-89229F8B4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936 w 3936"/>
                  <a:gd name="T1" fmla="*/ 505 h 505"/>
                  <a:gd name="T2" fmla="*/ 0 w 3936"/>
                  <a:gd name="T3" fmla="*/ 505 h 505"/>
                  <a:gd name="T4" fmla="*/ 333 w 3936"/>
                  <a:gd name="T5" fmla="*/ 0 h 505"/>
                  <a:gd name="T6" fmla="*/ 3602 w 3936"/>
                  <a:gd name="T7" fmla="*/ 0 h 505"/>
                  <a:gd name="T8" fmla="*/ 3936 w 3936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6" h="505">
                    <a:moveTo>
                      <a:pt x="3936" y="505"/>
                    </a:moveTo>
                    <a:lnTo>
                      <a:pt x="0" y="505"/>
                    </a:lnTo>
                    <a:lnTo>
                      <a:pt x="333" y="0"/>
                    </a:lnTo>
                    <a:lnTo>
                      <a:pt x="3602" y="0"/>
                    </a:lnTo>
                    <a:lnTo>
                      <a:pt x="3936" y="5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3">
                <a:extLst>
                  <a:ext uri="{FF2B5EF4-FFF2-40B4-BE49-F238E27FC236}">
                    <a16:creationId xmlns="" xmlns:a16="http://schemas.microsoft.com/office/drawing/2014/main" id="{655CBE35-D69B-4F8D-A3CD-99EBCF8C78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5651" y="4322763"/>
                <a:ext cx="190500" cy="39688"/>
              </a:xfrm>
              <a:custGeom>
                <a:avLst/>
                <a:gdLst>
                  <a:gd name="T0" fmla="*/ 18 w 120"/>
                  <a:gd name="T1" fmla="*/ 0 h 25"/>
                  <a:gd name="T2" fmla="*/ 0 w 120"/>
                  <a:gd name="T3" fmla="*/ 25 h 25"/>
                  <a:gd name="T4" fmla="*/ 120 w 120"/>
                  <a:gd name="T5" fmla="*/ 25 h 25"/>
                  <a:gd name="T6" fmla="*/ 0 w 120"/>
                  <a:gd name="T7" fmla="*/ 25 h 25"/>
                  <a:gd name="T8" fmla="*/ 18 w 120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5">
                    <a:moveTo>
                      <a:pt x="18" y="0"/>
                    </a:moveTo>
                    <a:lnTo>
                      <a:pt x="0" y="25"/>
                    </a:lnTo>
                    <a:lnTo>
                      <a:pt x="120" y="25"/>
                    </a:lnTo>
                    <a:lnTo>
                      <a:pt x="0" y="2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4">
                <a:extLst>
                  <a:ext uri="{FF2B5EF4-FFF2-40B4-BE49-F238E27FC236}">
                    <a16:creationId xmlns="" xmlns:a16="http://schemas.microsoft.com/office/drawing/2014/main" id="{2384FFD4-6615-45E8-8350-EEB2CAAA8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5651" y="4322763"/>
                <a:ext cx="190500" cy="39688"/>
              </a:xfrm>
              <a:custGeom>
                <a:avLst/>
                <a:gdLst>
                  <a:gd name="T0" fmla="*/ 18 w 120"/>
                  <a:gd name="T1" fmla="*/ 0 h 25"/>
                  <a:gd name="T2" fmla="*/ 0 w 120"/>
                  <a:gd name="T3" fmla="*/ 25 h 25"/>
                  <a:gd name="T4" fmla="*/ 120 w 120"/>
                  <a:gd name="T5" fmla="*/ 25 h 25"/>
                  <a:gd name="T6" fmla="*/ 0 w 120"/>
                  <a:gd name="T7" fmla="*/ 25 h 25"/>
                  <a:gd name="T8" fmla="*/ 18 w 120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5">
                    <a:moveTo>
                      <a:pt x="18" y="0"/>
                    </a:moveTo>
                    <a:lnTo>
                      <a:pt x="0" y="25"/>
                    </a:lnTo>
                    <a:lnTo>
                      <a:pt x="120" y="25"/>
                    </a:lnTo>
                    <a:lnTo>
                      <a:pt x="0" y="25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">
                <a:extLst>
                  <a:ext uri="{FF2B5EF4-FFF2-40B4-BE49-F238E27FC236}">
                    <a16:creationId xmlns="" xmlns:a16="http://schemas.microsoft.com/office/drawing/2014/main" id="{5060F232-8D49-4761-BE2C-CAFF30AB0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1" y="4362450"/>
                <a:ext cx="8112125" cy="793750"/>
              </a:xfrm>
              <a:custGeom>
                <a:avLst/>
                <a:gdLst>
                  <a:gd name="T0" fmla="*/ 4315 w 5110"/>
                  <a:gd name="T1" fmla="*/ 0 h 500"/>
                  <a:gd name="T2" fmla="*/ 4204 w 5110"/>
                  <a:gd name="T3" fmla="*/ 0 h 500"/>
                  <a:gd name="T4" fmla="*/ 4524 w 5110"/>
                  <a:gd name="T5" fmla="*/ 480 h 500"/>
                  <a:gd name="T6" fmla="*/ 588 w 5110"/>
                  <a:gd name="T7" fmla="*/ 480 h 500"/>
                  <a:gd name="T8" fmla="*/ 904 w 5110"/>
                  <a:gd name="T9" fmla="*/ 0 h 500"/>
                  <a:gd name="T10" fmla="*/ 784 w 5110"/>
                  <a:gd name="T11" fmla="*/ 0 h 500"/>
                  <a:gd name="T12" fmla="*/ 445 w 5110"/>
                  <a:gd name="T13" fmla="*/ 480 h 500"/>
                  <a:gd name="T14" fmla="*/ 0 w 5110"/>
                  <a:gd name="T15" fmla="*/ 480 h 500"/>
                  <a:gd name="T16" fmla="*/ 0 w 5110"/>
                  <a:gd name="T17" fmla="*/ 500 h 500"/>
                  <a:gd name="T18" fmla="*/ 5110 w 5110"/>
                  <a:gd name="T19" fmla="*/ 500 h 500"/>
                  <a:gd name="T20" fmla="*/ 5110 w 5110"/>
                  <a:gd name="T21" fmla="*/ 480 h 500"/>
                  <a:gd name="T22" fmla="*/ 4653 w 5110"/>
                  <a:gd name="T23" fmla="*/ 480 h 500"/>
                  <a:gd name="T24" fmla="*/ 4315 w 5110"/>
                  <a:gd name="T25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0" h="500">
                    <a:moveTo>
                      <a:pt x="4315" y="0"/>
                    </a:moveTo>
                    <a:lnTo>
                      <a:pt x="4204" y="0"/>
                    </a:lnTo>
                    <a:lnTo>
                      <a:pt x="4524" y="480"/>
                    </a:lnTo>
                    <a:lnTo>
                      <a:pt x="588" y="480"/>
                    </a:lnTo>
                    <a:lnTo>
                      <a:pt x="904" y="0"/>
                    </a:lnTo>
                    <a:lnTo>
                      <a:pt x="784" y="0"/>
                    </a:lnTo>
                    <a:lnTo>
                      <a:pt x="445" y="480"/>
                    </a:lnTo>
                    <a:lnTo>
                      <a:pt x="0" y="480"/>
                    </a:lnTo>
                    <a:lnTo>
                      <a:pt x="0" y="500"/>
                    </a:lnTo>
                    <a:lnTo>
                      <a:pt x="5110" y="500"/>
                    </a:lnTo>
                    <a:lnTo>
                      <a:pt x="5110" y="480"/>
                    </a:lnTo>
                    <a:lnTo>
                      <a:pt x="4653" y="480"/>
                    </a:lnTo>
                    <a:lnTo>
                      <a:pt x="4315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6">
                <a:extLst>
                  <a:ext uri="{FF2B5EF4-FFF2-40B4-BE49-F238E27FC236}">
                    <a16:creationId xmlns="" xmlns:a16="http://schemas.microsoft.com/office/drawing/2014/main" id="{EBBF2A75-C1A0-4F71-9EED-C196A68DD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1" y="4362450"/>
                <a:ext cx="8112125" cy="793750"/>
              </a:xfrm>
              <a:custGeom>
                <a:avLst/>
                <a:gdLst>
                  <a:gd name="T0" fmla="*/ 4315 w 5110"/>
                  <a:gd name="T1" fmla="*/ 0 h 500"/>
                  <a:gd name="T2" fmla="*/ 4204 w 5110"/>
                  <a:gd name="T3" fmla="*/ 0 h 500"/>
                  <a:gd name="T4" fmla="*/ 4524 w 5110"/>
                  <a:gd name="T5" fmla="*/ 480 h 500"/>
                  <a:gd name="T6" fmla="*/ 588 w 5110"/>
                  <a:gd name="T7" fmla="*/ 480 h 500"/>
                  <a:gd name="T8" fmla="*/ 904 w 5110"/>
                  <a:gd name="T9" fmla="*/ 0 h 500"/>
                  <a:gd name="T10" fmla="*/ 784 w 5110"/>
                  <a:gd name="T11" fmla="*/ 0 h 500"/>
                  <a:gd name="T12" fmla="*/ 445 w 5110"/>
                  <a:gd name="T13" fmla="*/ 480 h 500"/>
                  <a:gd name="T14" fmla="*/ 0 w 5110"/>
                  <a:gd name="T15" fmla="*/ 480 h 500"/>
                  <a:gd name="T16" fmla="*/ 0 w 5110"/>
                  <a:gd name="T17" fmla="*/ 500 h 500"/>
                  <a:gd name="T18" fmla="*/ 5110 w 5110"/>
                  <a:gd name="T19" fmla="*/ 500 h 500"/>
                  <a:gd name="T20" fmla="*/ 5110 w 5110"/>
                  <a:gd name="T21" fmla="*/ 480 h 500"/>
                  <a:gd name="T22" fmla="*/ 4653 w 5110"/>
                  <a:gd name="T23" fmla="*/ 480 h 500"/>
                  <a:gd name="T24" fmla="*/ 4315 w 5110"/>
                  <a:gd name="T25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0" h="500">
                    <a:moveTo>
                      <a:pt x="4315" y="0"/>
                    </a:moveTo>
                    <a:lnTo>
                      <a:pt x="4204" y="0"/>
                    </a:lnTo>
                    <a:lnTo>
                      <a:pt x="4524" y="480"/>
                    </a:lnTo>
                    <a:lnTo>
                      <a:pt x="588" y="480"/>
                    </a:lnTo>
                    <a:lnTo>
                      <a:pt x="904" y="0"/>
                    </a:lnTo>
                    <a:lnTo>
                      <a:pt x="784" y="0"/>
                    </a:lnTo>
                    <a:lnTo>
                      <a:pt x="445" y="480"/>
                    </a:lnTo>
                    <a:lnTo>
                      <a:pt x="0" y="480"/>
                    </a:lnTo>
                    <a:lnTo>
                      <a:pt x="0" y="500"/>
                    </a:lnTo>
                    <a:lnTo>
                      <a:pt x="5110" y="500"/>
                    </a:lnTo>
                    <a:lnTo>
                      <a:pt x="5110" y="480"/>
                    </a:lnTo>
                    <a:lnTo>
                      <a:pt x="4653" y="480"/>
                    </a:lnTo>
                    <a:lnTo>
                      <a:pt x="43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7">
                <a:extLst>
                  <a:ext uri="{FF2B5EF4-FFF2-40B4-BE49-F238E27FC236}">
                    <a16:creationId xmlns="" xmlns:a16="http://schemas.microsoft.com/office/drawing/2014/main" id="{919F221E-890F-4A2A-BE31-13849D060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163" y="4322763"/>
                <a:ext cx="2278063" cy="801688"/>
              </a:xfrm>
              <a:custGeom>
                <a:avLst/>
                <a:gdLst>
                  <a:gd name="T0" fmla="*/ 691 w 691"/>
                  <a:gd name="T1" fmla="*/ 0 h 243"/>
                  <a:gd name="T2" fmla="*/ 617 w 691"/>
                  <a:gd name="T3" fmla="*/ 0 h 243"/>
                  <a:gd name="T4" fmla="*/ 617 w 691"/>
                  <a:gd name="T5" fmla="*/ 15 h 243"/>
                  <a:gd name="T6" fmla="*/ 601 w 691"/>
                  <a:gd name="T7" fmla="*/ 31 h 243"/>
                  <a:gd name="T8" fmla="*/ 431 w 691"/>
                  <a:gd name="T9" fmla="*/ 31 h 243"/>
                  <a:gd name="T10" fmla="*/ 414 w 691"/>
                  <a:gd name="T11" fmla="*/ 15 h 243"/>
                  <a:gd name="T12" fmla="*/ 414 w 691"/>
                  <a:gd name="T13" fmla="*/ 0 h 243"/>
                  <a:gd name="T14" fmla="*/ 259 w 691"/>
                  <a:gd name="T15" fmla="*/ 0 h 243"/>
                  <a:gd name="T16" fmla="*/ 0 w 691"/>
                  <a:gd name="T17" fmla="*/ 243 h 243"/>
                  <a:gd name="T18" fmla="*/ 305 w 691"/>
                  <a:gd name="T19" fmla="*/ 243 h 243"/>
                  <a:gd name="T20" fmla="*/ 519 w 691"/>
                  <a:gd name="T21" fmla="*/ 243 h 243"/>
                  <a:gd name="T22" fmla="*/ 682 w 691"/>
                  <a:gd name="T23" fmla="*/ 12 h 243"/>
                  <a:gd name="T24" fmla="*/ 691 w 691"/>
                  <a:gd name="T25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1" h="243">
                    <a:moveTo>
                      <a:pt x="691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15"/>
                      <a:pt x="617" y="15"/>
                      <a:pt x="617" y="15"/>
                    </a:cubicBezTo>
                    <a:cubicBezTo>
                      <a:pt x="617" y="24"/>
                      <a:pt x="610" y="31"/>
                      <a:pt x="601" y="31"/>
                    </a:cubicBezTo>
                    <a:cubicBezTo>
                      <a:pt x="431" y="31"/>
                      <a:pt x="431" y="31"/>
                      <a:pt x="431" y="31"/>
                    </a:cubicBezTo>
                    <a:cubicBezTo>
                      <a:pt x="422" y="31"/>
                      <a:pt x="414" y="24"/>
                      <a:pt x="414" y="15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0" y="243"/>
                      <a:pt x="0" y="243"/>
                      <a:pt x="0" y="243"/>
                    </a:cubicBezTo>
                    <a:cubicBezTo>
                      <a:pt x="305" y="243"/>
                      <a:pt x="305" y="243"/>
                      <a:pt x="305" y="243"/>
                    </a:cubicBezTo>
                    <a:cubicBezTo>
                      <a:pt x="519" y="243"/>
                      <a:pt x="519" y="243"/>
                      <a:pt x="519" y="243"/>
                    </a:cubicBezTo>
                    <a:cubicBezTo>
                      <a:pt x="682" y="12"/>
                      <a:pt x="682" y="12"/>
                      <a:pt x="682" y="12"/>
                    </a:cubicBezTo>
                    <a:cubicBezTo>
                      <a:pt x="691" y="0"/>
                      <a:pt x="691" y="0"/>
                      <a:pt x="691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8">
                <a:extLst>
                  <a:ext uri="{FF2B5EF4-FFF2-40B4-BE49-F238E27FC236}">
                    <a16:creationId xmlns="" xmlns:a16="http://schemas.microsoft.com/office/drawing/2014/main" id="{65FC44F8-BDFE-4A28-8587-5B52397F8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0950" y="4322763"/>
                <a:ext cx="2278063" cy="801689"/>
              </a:xfrm>
              <a:custGeom>
                <a:avLst/>
                <a:gdLst>
                  <a:gd name="T0" fmla="*/ 432 w 691"/>
                  <a:gd name="T1" fmla="*/ 0 h 243"/>
                  <a:gd name="T2" fmla="*/ 313 w 691"/>
                  <a:gd name="T3" fmla="*/ 0 h 243"/>
                  <a:gd name="T4" fmla="*/ 313 w 691"/>
                  <a:gd name="T5" fmla="*/ 15 h 243"/>
                  <a:gd name="T6" fmla="*/ 296 w 691"/>
                  <a:gd name="T7" fmla="*/ 31 h 243"/>
                  <a:gd name="T8" fmla="*/ 126 w 691"/>
                  <a:gd name="T9" fmla="*/ 31 h 243"/>
                  <a:gd name="T10" fmla="*/ 110 w 691"/>
                  <a:gd name="T11" fmla="*/ 15 h 243"/>
                  <a:gd name="T12" fmla="*/ 110 w 691"/>
                  <a:gd name="T13" fmla="*/ 0 h 243"/>
                  <a:gd name="T14" fmla="*/ 0 w 691"/>
                  <a:gd name="T15" fmla="*/ 0 h 243"/>
                  <a:gd name="T16" fmla="*/ 9 w 691"/>
                  <a:gd name="T17" fmla="*/ 12 h 243"/>
                  <a:gd name="T18" fmla="*/ 9 w 691"/>
                  <a:gd name="T19" fmla="*/ 12 h 243"/>
                  <a:gd name="T20" fmla="*/ 172 w 691"/>
                  <a:gd name="T21" fmla="*/ 243 h 243"/>
                  <a:gd name="T22" fmla="*/ 392 w 691"/>
                  <a:gd name="T23" fmla="*/ 243 h 243"/>
                  <a:gd name="T24" fmla="*/ 691 w 691"/>
                  <a:gd name="T25" fmla="*/ 243 h 243"/>
                  <a:gd name="T26" fmla="*/ 432 w 691"/>
                  <a:gd name="T27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1" h="243">
                    <a:moveTo>
                      <a:pt x="432" y="0"/>
                    </a:moveTo>
                    <a:cubicBezTo>
                      <a:pt x="313" y="0"/>
                      <a:pt x="313" y="0"/>
                      <a:pt x="313" y="0"/>
                    </a:cubicBezTo>
                    <a:cubicBezTo>
                      <a:pt x="313" y="15"/>
                      <a:pt x="313" y="15"/>
                      <a:pt x="313" y="15"/>
                    </a:cubicBezTo>
                    <a:cubicBezTo>
                      <a:pt x="313" y="24"/>
                      <a:pt x="305" y="31"/>
                      <a:pt x="296" y="31"/>
                    </a:cubicBezTo>
                    <a:cubicBezTo>
                      <a:pt x="126" y="31"/>
                      <a:pt x="126" y="31"/>
                      <a:pt x="126" y="31"/>
                    </a:cubicBezTo>
                    <a:cubicBezTo>
                      <a:pt x="117" y="31"/>
                      <a:pt x="110" y="24"/>
                      <a:pt x="110" y="15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72" y="243"/>
                      <a:pt x="172" y="243"/>
                      <a:pt x="172" y="243"/>
                    </a:cubicBezTo>
                    <a:cubicBezTo>
                      <a:pt x="392" y="243"/>
                      <a:pt x="392" y="243"/>
                      <a:pt x="392" y="243"/>
                    </a:cubicBezTo>
                    <a:cubicBezTo>
                      <a:pt x="691" y="243"/>
                      <a:pt x="691" y="243"/>
                      <a:pt x="691" y="243"/>
                    </a:cubicBezTo>
                    <a:cubicBezTo>
                      <a:pt x="432" y="0"/>
                      <a:pt x="432" y="0"/>
                      <a:pt x="432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9">
                <a:extLst>
                  <a:ext uri="{FF2B5EF4-FFF2-40B4-BE49-F238E27FC236}">
                    <a16:creationId xmlns="" xmlns:a16="http://schemas.microsoft.com/office/drawing/2014/main" id="{346E9813-3208-4667-8812-7CB5A8D91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602 w 3936"/>
                  <a:gd name="T1" fmla="*/ 0 h 505"/>
                  <a:gd name="T2" fmla="*/ 333 w 3936"/>
                  <a:gd name="T3" fmla="*/ 0 h 505"/>
                  <a:gd name="T4" fmla="*/ 316 w 3936"/>
                  <a:gd name="T5" fmla="*/ 25 h 505"/>
                  <a:gd name="T6" fmla="*/ 316 w 3936"/>
                  <a:gd name="T7" fmla="*/ 25 h 505"/>
                  <a:gd name="T8" fmla="*/ 0 w 3936"/>
                  <a:gd name="T9" fmla="*/ 505 h 505"/>
                  <a:gd name="T10" fmla="*/ 3936 w 3936"/>
                  <a:gd name="T11" fmla="*/ 505 h 505"/>
                  <a:gd name="T12" fmla="*/ 3616 w 3936"/>
                  <a:gd name="T13" fmla="*/ 25 h 505"/>
                  <a:gd name="T14" fmla="*/ 3616 w 3936"/>
                  <a:gd name="T15" fmla="*/ 25 h 505"/>
                  <a:gd name="T16" fmla="*/ 3602 w 3936"/>
                  <a:gd name="T17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36" h="505">
                    <a:moveTo>
                      <a:pt x="3602" y="0"/>
                    </a:moveTo>
                    <a:lnTo>
                      <a:pt x="333" y="0"/>
                    </a:lnTo>
                    <a:lnTo>
                      <a:pt x="316" y="25"/>
                    </a:lnTo>
                    <a:lnTo>
                      <a:pt x="316" y="25"/>
                    </a:lnTo>
                    <a:lnTo>
                      <a:pt x="0" y="505"/>
                    </a:lnTo>
                    <a:lnTo>
                      <a:pt x="3936" y="505"/>
                    </a:lnTo>
                    <a:lnTo>
                      <a:pt x="3616" y="25"/>
                    </a:lnTo>
                    <a:lnTo>
                      <a:pt x="3616" y="25"/>
                    </a:lnTo>
                    <a:lnTo>
                      <a:pt x="3602" y="0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0">
                <a:extLst>
                  <a:ext uri="{FF2B5EF4-FFF2-40B4-BE49-F238E27FC236}">
                    <a16:creationId xmlns="" xmlns:a16="http://schemas.microsoft.com/office/drawing/2014/main" id="{F9FBBC0C-2897-4E30-9B9A-76616C091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602 w 3936"/>
                  <a:gd name="T1" fmla="*/ 0 h 505"/>
                  <a:gd name="T2" fmla="*/ 333 w 3936"/>
                  <a:gd name="T3" fmla="*/ 0 h 505"/>
                  <a:gd name="T4" fmla="*/ 316 w 3936"/>
                  <a:gd name="T5" fmla="*/ 25 h 505"/>
                  <a:gd name="T6" fmla="*/ 316 w 3936"/>
                  <a:gd name="T7" fmla="*/ 25 h 505"/>
                  <a:gd name="T8" fmla="*/ 0 w 3936"/>
                  <a:gd name="T9" fmla="*/ 505 h 505"/>
                  <a:gd name="T10" fmla="*/ 3936 w 3936"/>
                  <a:gd name="T11" fmla="*/ 505 h 505"/>
                  <a:gd name="T12" fmla="*/ 3616 w 3936"/>
                  <a:gd name="T13" fmla="*/ 25 h 505"/>
                  <a:gd name="T14" fmla="*/ 3616 w 3936"/>
                  <a:gd name="T15" fmla="*/ 25 h 505"/>
                  <a:gd name="T16" fmla="*/ 3602 w 3936"/>
                  <a:gd name="T17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36" h="505">
                    <a:moveTo>
                      <a:pt x="3602" y="0"/>
                    </a:moveTo>
                    <a:lnTo>
                      <a:pt x="333" y="0"/>
                    </a:lnTo>
                    <a:lnTo>
                      <a:pt x="316" y="25"/>
                    </a:lnTo>
                    <a:lnTo>
                      <a:pt x="316" y="25"/>
                    </a:lnTo>
                    <a:lnTo>
                      <a:pt x="0" y="505"/>
                    </a:lnTo>
                    <a:lnTo>
                      <a:pt x="3936" y="505"/>
                    </a:lnTo>
                    <a:lnTo>
                      <a:pt x="3616" y="25"/>
                    </a:lnTo>
                    <a:lnTo>
                      <a:pt x="3616" y="25"/>
                    </a:lnTo>
                    <a:lnTo>
                      <a:pt x="36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1">
                <a:extLst>
                  <a:ext uri="{FF2B5EF4-FFF2-40B4-BE49-F238E27FC236}">
                    <a16:creationId xmlns="" xmlns:a16="http://schemas.microsoft.com/office/drawing/2014/main" id="{A27227BB-D663-4532-A0DB-30C5A25015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063" y="3898900"/>
                <a:ext cx="3575050" cy="615950"/>
              </a:xfrm>
              <a:custGeom>
                <a:avLst/>
                <a:gdLst>
                  <a:gd name="T0" fmla="*/ 58 w 1084"/>
                  <a:gd name="T1" fmla="*/ 0 h 187"/>
                  <a:gd name="T2" fmla="*/ 1026 w 1084"/>
                  <a:gd name="T3" fmla="*/ 0 h 187"/>
                  <a:gd name="T4" fmla="*/ 1084 w 1084"/>
                  <a:gd name="T5" fmla="*/ 59 h 187"/>
                  <a:gd name="T6" fmla="*/ 1084 w 1084"/>
                  <a:gd name="T7" fmla="*/ 128 h 187"/>
                  <a:gd name="T8" fmla="*/ 1026 w 1084"/>
                  <a:gd name="T9" fmla="*/ 187 h 187"/>
                  <a:gd name="T10" fmla="*/ 58 w 1084"/>
                  <a:gd name="T11" fmla="*/ 187 h 187"/>
                  <a:gd name="T12" fmla="*/ 0 w 1084"/>
                  <a:gd name="T13" fmla="*/ 128 h 187"/>
                  <a:gd name="T14" fmla="*/ 0 w 1084"/>
                  <a:gd name="T15" fmla="*/ 59 h 187"/>
                  <a:gd name="T16" fmla="*/ 58 w 1084"/>
                  <a:gd name="T1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4" h="187">
                    <a:moveTo>
                      <a:pt x="58" y="0"/>
                    </a:moveTo>
                    <a:cubicBezTo>
                      <a:pt x="1026" y="0"/>
                      <a:pt x="1026" y="0"/>
                      <a:pt x="1026" y="0"/>
                    </a:cubicBezTo>
                    <a:cubicBezTo>
                      <a:pt x="1058" y="0"/>
                      <a:pt x="1084" y="27"/>
                      <a:pt x="1084" y="59"/>
                    </a:cubicBezTo>
                    <a:cubicBezTo>
                      <a:pt x="1084" y="128"/>
                      <a:pt x="1084" y="128"/>
                      <a:pt x="1084" y="128"/>
                    </a:cubicBezTo>
                    <a:cubicBezTo>
                      <a:pt x="1084" y="161"/>
                      <a:pt x="1058" y="187"/>
                      <a:pt x="1026" y="187"/>
                    </a:cubicBezTo>
                    <a:cubicBezTo>
                      <a:pt x="58" y="187"/>
                      <a:pt x="58" y="187"/>
                      <a:pt x="58" y="187"/>
                    </a:cubicBezTo>
                    <a:cubicBezTo>
                      <a:pt x="26" y="187"/>
                      <a:pt x="0" y="161"/>
                      <a:pt x="0" y="12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27"/>
                      <a:pt x="26" y="0"/>
                      <a:pt x="58" y="0"/>
                    </a:cubicBezTo>
                    <a:close/>
                  </a:path>
                </a:pathLst>
              </a:custGeom>
              <a:solidFill>
                <a:srgbClr val="4737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2">
                <a:extLst>
                  <a:ext uri="{FF2B5EF4-FFF2-40B4-BE49-F238E27FC236}">
                    <a16:creationId xmlns="" xmlns:a16="http://schemas.microsoft.com/office/drawing/2014/main" id="{2084A085-A6D6-448F-9700-4B30E7E39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538" y="933450"/>
                <a:ext cx="3594100" cy="2444750"/>
              </a:xfrm>
              <a:custGeom>
                <a:avLst/>
                <a:gdLst>
                  <a:gd name="T0" fmla="*/ 1054 w 1090"/>
                  <a:gd name="T1" fmla="*/ 742 h 742"/>
                  <a:gd name="T2" fmla="*/ 36 w 1090"/>
                  <a:gd name="T3" fmla="*/ 742 h 742"/>
                  <a:gd name="T4" fmla="*/ 0 w 1090"/>
                  <a:gd name="T5" fmla="*/ 706 h 742"/>
                  <a:gd name="T6" fmla="*/ 0 w 1090"/>
                  <a:gd name="T7" fmla="*/ 36 h 742"/>
                  <a:gd name="T8" fmla="*/ 36 w 1090"/>
                  <a:gd name="T9" fmla="*/ 0 h 742"/>
                  <a:gd name="T10" fmla="*/ 1054 w 1090"/>
                  <a:gd name="T11" fmla="*/ 0 h 742"/>
                  <a:gd name="T12" fmla="*/ 1090 w 1090"/>
                  <a:gd name="T13" fmla="*/ 36 h 742"/>
                  <a:gd name="T14" fmla="*/ 1090 w 1090"/>
                  <a:gd name="T15" fmla="*/ 706 h 742"/>
                  <a:gd name="T16" fmla="*/ 1054 w 1090"/>
                  <a:gd name="T17" fmla="*/ 742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0" h="742">
                    <a:moveTo>
                      <a:pt x="1054" y="742"/>
                    </a:moveTo>
                    <a:cubicBezTo>
                      <a:pt x="36" y="742"/>
                      <a:pt x="36" y="742"/>
                      <a:pt x="36" y="742"/>
                    </a:cubicBezTo>
                    <a:cubicBezTo>
                      <a:pt x="16" y="742"/>
                      <a:pt x="0" y="726"/>
                      <a:pt x="0" y="70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1054" y="0"/>
                      <a:pt x="1054" y="0"/>
                      <a:pt x="1054" y="0"/>
                    </a:cubicBezTo>
                    <a:cubicBezTo>
                      <a:pt x="1074" y="0"/>
                      <a:pt x="1090" y="17"/>
                      <a:pt x="1090" y="36"/>
                    </a:cubicBezTo>
                    <a:cubicBezTo>
                      <a:pt x="1090" y="706"/>
                      <a:pt x="1090" y="706"/>
                      <a:pt x="1090" y="706"/>
                    </a:cubicBezTo>
                    <a:cubicBezTo>
                      <a:pt x="1090" y="726"/>
                      <a:pt x="1074" y="742"/>
                      <a:pt x="1054" y="742"/>
                    </a:cubicBezTo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23">
                <a:extLst>
                  <a:ext uri="{FF2B5EF4-FFF2-40B4-BE49-F238E27FC236}">
                    <a16:creationId xmlns="" xmlns:a16="http://schemas.microsoft.com/office/drawing/2014/main" id="{4C54BF68-9783-4CC9-A3D6-7AA155B46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638" y="1098550"/>
                <a:ext cx="3263900" cy="1731963"/>
              </a:xfrm>
              <a:prstGeom prst="rect">
                <a:avLst/>
              </a:prstGeom>
              <a:solidFill>
                <a:srgbClr val="282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4">
                <a:extLst>
                  <a:ext uri="{FF2B5EF4-FFF2-40B4-BE49-F238E27FC236}">
                    <a16:creationId xmlns="" xmlns:a16="http://schemas.microsoft.com/office/drawing/2014/main" id="{171B6E89-7415-46F1-9976-C1D03480B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538" y="2995613"/>
                <a:ext cx="3594100" cy="382588"/>
              </a:xfrm>
              <a:custGeom>
                <a:avLst/>
                <a:gdLst>
                  <a:gd name="T0" fmla="*/ 0 w 1090"/>
                  <a:gd name="T1" fmla="*/ 0 h 116"/>
                  <a:gd name="T2" fmla="*/ 0 w 1090"/>
                  <a:gd name="T3" fmla="*/ 71 h 116"/>
                  <a:gd name="T4" fmla="*/ 45 w 1090"/>
                  <a:gd name="T5" fmla="*/ 116 h 116"/>
                  <a:gd name="T6" fmla="*/ 1045 w 1090"/>
                  <a:gd name="T7" fmla="*/ 116 h 116"/>
                  <a:gd name="T8" fmla="*/ 1090 w 1090"/>
                  <a:gd name="T9" fmla="*/ 71 h 116"/>
                  <a:gd name="T10" fmla="*/ 1090 w 1090"/>
                  <a:gd name="T11" fmla="*/ 0 h 116"/>
                  <a:gd name="T12" fmla="*/ 0 w 1090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0" h="116">
                    <a:moveTo>
                      <a:pt x="0" y="0"/>
                    </a:moveTo>
                    <a:cubicBezTo>
                      <a:pt x="0" y="71"/>
                      <a:pt x="0" y="71"/>
                      <a:pt x="0" y="71"/>
                    </a:cubicBezTo>
                    <a:cubicBezTo>
                      <a:pt x="0" y="96"/>
                      <a:pt x="20" y="116"/>
                      <a:pt x="45" y="116"/>
                    </a:cubicBezTo>
                    <a:cubicBezTo>
                      <a:pt x="1045" y="116"/>
                      <a:pt x="1045" y="116"/>
                      <a:pt x="1045" y="116"/>
                    </a:cubicBezTo>
                    <a:cubicBezTo>
                      <a:pt x="1070" y="116"/>
                      <a:pt x="1090" y="96"/>
                      <a:pt x="1090" y="71"/>
                    </a:cubicBezTo>
                    <a:cubicBezTo>
                      <a:pt x="1090" y="0"/>
                      <a:pt x="1090" y="0"/>
                      <a:pt x="109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25">
                <a:extLst>
                  <a:ext uri="{FF2B5EF4-FFF2-40B4-BE49-F238E27FC236}">
                    <a16:creationId xmlns="" xmlns:a16="http://schemas.microsoft.com/office/drawing/2014/main" id="{3E19B390-1A8F-4AA8-B54F-B0ABDD1EE8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2501" y="3121025"/>
                <a:ext cx="131763" cy="131763"/>
              </a:xfrm>
              <a:prstGeom prst="ellipse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6">
                <a:extLst>
                  <a:ext uri="{FF2B5EF4-FFF2-40B4-BE49-F238E27FC236}">
                    <a16:creationId xmlns="" xmlns:a16="http://schemas.microsoft.com/office/drawing/2014/main" id="{FA4D62AA-2C00-4595-9241-41A88D854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2301" y="3378200"/>
                <a:ext cx="790575" cy="487363"/>
              </a:xfrm>
              <a:custGeom>
                <a:avLst/>
                <a:gdLst>
                  <a:gd name="T0" fmla="*/ 215 w 240"/>
                  <a:gd name="T1" fmla="*/ 0 h 148"/>
                  <a:gd name="T2" fmla="*/ 120 w 240"/>
                  <a:gd name="T3" fmla="*/ 0 h 148"/>
                  <a:gd name="T4" fmla="*/ 25 w 240"/>
                  <a:gd name="T5" fmla="*/ 0 h 148"/>
                  <a:gd name="T6" fmla="*/ 0 w 240"/>
                  <a:gd name="T7" fmla="*/ 148 h 148"/>
                  <a:gd name="T8" fmla="*/ 120 w 240"/>
                  <a:gd name="T9" fmla="*/ 148 h 148"/>
                  <a:gd name="T10" fmla="*/ 240 w 240"/>
                  <a:gd name="T11" fmla="*/ 148 h 148"/>
                  <a:gd name="T12" fmla="*/ 215 w 240"/>
                  <a:gd name="T13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0" h="148">
                    <a:moveTo>
                      <a:pt x="215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6" y="64"/>
                      <a:pt x="0" y="148"/>
                    </a:cubicBezTo>
                    <a:cubicBezTo>
                      <a:pt x="120" y="148"/>
                      <a:pt x="120" y="148"/>
                      <a:pt x="120" y="148"/>
                    </a:cubicBezTo>
                    <a:cubicBezTo>
                      <a:pt x="240" y="148"/>
                      <a:pt x="240" y="148"/>
                      <a:pt x="240" y="148"/>
                    </a:cubicBezTo>
                    <a:cubicBezTo>
                      <a:pt x="214" y="64"/>
                      <a:pt x="215" y="0"/>
                      <a:pt x="21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7">
                <a:extLst>
                  <a:ext uri="{FF2B5EF4-FFF2-40B4-BE49-F238E27FC236}">
                    <a16:creationId xmlns="" xmlns:a16="http://schemas.microsoft.com/office/drawing/2014/main" id="{EA94D7E0-5512-4766-BC7A-1CCD30E673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73738" y="3378200"/>
                <a:ext cx="647700" cy="125413"/>
              </a:xfrm>
              <a:custGeom>
                <a:avLst/>
                <a:gdLst>
                  <a:gd name="T0" fmla="*/ 194 w 196"/>
                  <a:gd name="T1" fmla="*/ 21 h 38"/>
                  <a:gd name="T2" fmla="*/ 196 w 196"/>
                  <a:gd name="T3" fmla="*/ 38 h 38"/>
                  <a:gd name="T4" fmla="*/ 196 w 196"/>
                  <a:gd name="T5" fmla="*/ 38 h 38"/>
                  <a:gd name="T6" fmla="*/ 194 w 196"/>
                  <a:gd name="T7" fmla="*/ 21 h 38"/>
                  <a:gd name="T8" fmla="*/ 194 w 196"/>
                  <a:gd name="T9" fmla="*/ 21 h 38"/>
                  <a:gd name="T10" fmla="*/ 194 w 196"/>
                  <a:gd name="T11" fmla="*/ 21 h 38"/>
                  <a:gd name="T12" fmla="*/ 194 w 196"/>
                  <a:gd name="T13" fmla="*/ 21 h 38"/>
                  <a:gd name="T14" fmla="*/ 194 w 196"/>
                  <a:gd name="T15" fmla="*/ 21 h 38"/>
                  <a:gd name="T16" fmla="*/ 194 w 196"/>
                  <a:gd name="T17" fmla="*/ 21 h 38"/>
                  <a:gd name="T18" fmla="*/ 194 w 196"/>
                  <a:gd name="T19" fmla="*/ 21 h 38"/>
                  <a:gd name="T20" fmla="*/ 194 w 196"/>
                  <a:gd name="T21" fmla="*/ 21 h 38"/>
                  <a:gd name="T22" fmla="*/ 194 w 196"/>
                  <a:gd name="T23" fmla="*/ 21 h 38"/>
                  <a:gd name="T24" fmla="*/ 194 w 196"/>
                  <a:gd name="T25" fmla="*/ 21 h 38"/>
                  <a:gd name="T26" fmla="*/ 193 w 196"/>
                  <a:gd name="T27" fmla="*/ 0 h 38"/>
                  <a:gd name="T28" fmla="*/ 193 w 196"/>
                  <a:gd name="T29" fmla="*/ 0 h 38"/>
                  <a:gd name="T30" fmla="*/ 193 w 196"/>
                  <a:gd name="T31" fmla="*/ 0 h 38"/>
                  <a:gd name="T32" fmla="*/ 193 w 196"/>
                  <a:gd name="T33" fmla="*/ 0 h 38"/>
                  <a:gd name="T34" fmla="*/ 193 w 196"/>
                  <a:gd name="T35" fmla="*/ 0 h 38"/>
                  <a:gd name="T36" fmla="*/ 193 w 196"/>
                  <a:gd name="T37" fmla="*/ 0 h 38"/>
                  <a:gd name="T38" fmla="*/ 193 w 196"/>
                  <a:gd name="T39" fmla="*/ 0 h 38"/>
                  <a:gd name="T40" fmla="*/ 193 w 196"/>
                  <a:gd name="T41" fmla="*/ 0 h 38"/>
                  <a:gd name="T42" fmla="*/ 193 w 196"/>
                  <a:gd name="T43" fmla="*/ 0 h 38"/>
                  <a:gd name="T44" fmla="*/ 3 w 196"/>
                  <a:gd name="T45" fmla="*/ 0 h 38"/>
                  <a:gd name="T46" fmla="*/ 0 w 196"/>
                  <a:gd name="T47" fmla="*/ 38 h 38"/>
                  <a:gd name="T48" fmla="*/ 0 w 196"/>
                  <a:gd name="T49" fmla="*/ 38 h 38"/>
                  <a:gd name="T50" fmla="*/ 3 w 196"/>
                  <a:gd name="T51" fmla="*/ 0 h 38"/>
                  <a:gd name="T52" fmla="*/ 193 w 196"/>
                  <a:gd name="T53" fmla="*/ 0 h 38"/>
                  <a:gd name="T54" fmla="*/ 193 w 196"/>
                  <a:gd name="T55" fmla="*/ 0 h 38"/>
                  <a:gd name="T56" fmla="*/ 193 w 196"/>
                  <a:gd name="T57" fmla="*/ 0 h 38"/>
                  <a:gd name="T58" fmla="*/ 3 w 196"/>
                  <a:gd name="T59" fmla="*/ 0 h 38"/>
                  <a:gd name="T60" fmla="*/ 3 w 196"/>
                  <a:gd name="T61" fmla="*/ 0 h 38"/>
                  <a:gd name="T62" fmla="*/ 3 w 196"/>
                  <a:gd name="T63" fmla="*/ 0 h 38"/>
                  <a:gd name="T64" fmla="*/ 193 w 196"/>
                  <a:gd name="T65" fmla="*/ 0 h 38"/>
                  <a:gd name="T66" fmla="*/ 193 w 196"/>
                  <a:gd name="T67" fmla="*/ 0 h 38"/>
                  <a:gd name="T68" fmla="*/ 193 w 196"/>
                  <a:gd name="T69" fmla="*/ 0 h 38"/>
                  <a:gd name="T70" fmla="*/ 3 w 196"/>
                  <a:gd name="T71" fmla="*/ 0 h 38"/>
                  <a:gd name="T72" fmla="*/ 3 w 196"/>
                  <a:gd name="T73" fmla="*/ 0 h 38"/>
                  <a:gd name="T74" fmla="*/ 3 w 196"/>
                  <a:gd name="T75" fmla="*/ 0 h 38"/>
                  <a:gd name="T76" fmla="*/ 3 w 196"/>
                  <a:gd name="T77" fmla="*/ 0 h 38"/>
                  <a:gd name="T78" fmla="*/ 3 w 196"/>
                  <a:gd name="T79" fmla="*/ 0 h 38"/>
                  <a:gd name="T80" fmla="*/ 3 w 196"/>
                  <a:gd name="T81" fmla="*/ 0 h 38"/>
                  <a:gd name="T82" fmla="*/ 193 w 196"/>
                  <a:gd name="T83" fmla="*/ 0 h 38"/>
                  <a:gd name="T84" fmla="*/ 193 w 196"/>
                  <a:gd name="T85" fmla="*/ 0 h 38"/>
                  <a:gd name="T86" fmla="*/ 193 w 196"/>
                  <a:gd name="T8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6" h="38">
                    <a:moveTo>
                      <a:pt x="194" y="21"/>
                    </a:moveTo>
                    <a:cubicBezTo>
                      <a:pt x="194" y="26"/>
                      <a:pt x="195" y="32"/>
                      <a:pt x="196" y="38"/>
                    </a:cubicBezTo>
                    <a:cubicBezTo>
                      <a:pt x="196" y="38"/>
                      <a:pt x="196" y="38"/>
                      <a:pt x="196" y="38"/>
                    </a:cubicBezTo>
                    <a:cubicBezTo>
                      <a:pt x="195" y="32"/>
                      <a:pt x="194" y="26"/>
                      <a:pt x="194" y="21"/>
                    </a:cubicBezTo>
                    <a:moveTo>
                      <a:pt x="194" y="21"/>
                    </a:move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moveTo>
                      <a:pt x="194" y="21"/>
                    </a:move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moveTo>
                      <a:pt x="194" y="21"/>
                    </a:move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3" y="0"/>
                    </a:moveTo>
                    <a:cubicBezTo>
                      <a:pt x="3" y="1"/>
                      <a:pt x="3" y="1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" y="15"/>
                      <a:pt x="3" y="1"/>
                      <a:pt x="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8">
                <a:extLst>
                  <a:ext uri="{FF2B5EF4-FFF2-40B4-BE49-F238E27FC236}">
                    <a16:creationId xmlns="" xmlns:a16="http://schemas.microsoft.com/office/drawing/2014/main" id="{CE93DE2D-D5F5-428C-BF23-21D4F2756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3738" y="3378200"/>
                <a:ext cx="647700" cy="125413"/>
              </a:xfrm>
              <a:custGeom>
                <a:avLst/>
                <a:gdLst>
                  <a:gd name="T0" fmla="*/ 193 w 196"/>
                  <a:gd name="T1" fmla="*/ 0 h 38"/>
                  <a:gd name="T2" fmla="*/ 98 w 196"/>
                  <a:gd name="T3" fmla="*/ 0 h 38"/>
                  <a:gd name="T4" fmla="*/ 3 w 196"/>
                  <a:gd name="T5" fmla="*/ 0 h 38"/>
                  <a:gd name="T6" fmla="*/ 3 w 196"/>
                  <a:gd name="T7" fmla="*/ 0 h 38"/>
                  <a:gd name="T8" fmla="*/ 3 w 196"/>
                  <a:gd name="T9" fmla="*/ 0 h 38"/>
                  <a:gd name="T10" fmla="*/ 3 w 196"/>
                  <a:gd name="T11" fmla="*/ 0 h 38"/>
                  <a:gd name="T12" fmla="*/ 3 w 196"/>
                  <a:gd name="T13" fmla="*/ 0 h 38"/>
                  <a:gd name="T14" fmla="*/ 3 w 196"/>
                  <a:gd name="T15" fmla="*/ 0 h 38"/>
                  <a:gd name="T16" fmla="*/ 3 w 196"/>
                  <a:gd name="T17" fmla="*/ 0 h 38"/>
                  <a:gd name="T18" fmla="*/ 3 w 196"/>
                  <a:gd name="T19" fmla="*/ 0 h 38"/>
                  <a:gd name="T20" fmla="*/ 0 w 196"/>
                  <a:gd name="T21" fmla="*/ 38 h 38"/>
                  <a:gd name="T22" fmla="*/ 196 w 196"/>
                  <a:gd name="T23" fmla="*/ 38 h 38"/>
                  <a:gd name="T24" fmla="*/ 194 w 196"/>
                  <a:gd name="T25" fmla="*/ 21 h 38"/>
                  <a:gd name="T26" fmla="*/ 194 w 196"/>
                  <a:gd name="T27" fmla="*/ 21 h 38"/>
                  <a:gd name="T28" fmla="*/ 194 w 196"/>
                  <a:gd name="T29" fmla="*/ 21 h 38"/>
                  <a:gd name="T30" fmla="*/ 194 w 196"/>
                  <a:gd name="T31" fmla="*/ 21 h 38"/>
                  <a:gd name="T32" fmla="*/ 194 w 196"/>
                  <a:gd name="T33" fmla="*/ 21 h 38"/>
                  <a:gd name="T34" fmla="*/ 194 w 196"/>
                  <a:gd name="T35" fmla="*/ 21 h 38"/>
                  <a:gd name="T36" fmla="*/ 194 w 196"/>
                  <a:gd name="T37" fmla="*/ 21 h 38"/>
                  <a:gd name="T38" fmla="*/ 193 w 196"/>
                  <a:gd name="T39" fmla="*/ 0 h 38"/>
                  <a:gd name="T40" fmla="*/ 193 w 196"/>
                  <a:gd name="T41" fmla="*/ 0 h 38"/>
                  <a:gd name="T42" fmla="*/ 193 w 196"/>
                  <a:gd name="T43" fmla="*/ 0 h 38"/>
                  <a:gd name="T44" fmla="*/ 193 w 196"/>
                  <a:gd name="T45" fmla="*/ 0 h 38"/>
                  <a:gd name="T46" fmla="*/ 193 w 196"/>
                  <a:gd name="T47" fmla="*/ 0 h 38"/>
                  <a:gd name="T48" fmla="*/ 193 w 196"/>
                  <a:gd name="T49" fmla="*/ 0 h 38"/>
                  <a:gd name="T50" fmla="*/ 193 w 196"/>
                  <a:gd name="T51" fmla="*/ 0 h 38"/>
                  <a:gd name="T52" fmla="*/ 193 w 196"/>
                  <a:gd name="T53" fmla="*/ 0 h 38"/>
                  <a:gd name="T54" fmla="*/ 193 w 196"/>
                  <a:gd name="T55" fmla="*/ 0 h 38"/>
                  <a:gd name="T56" fmla="*/ 193 w 196"/>
                  <a:gd name="T57" fmla="*/ 0 h 38"/>
                  <a:gd name="T58" fmla="*/ 193 w 196"/>
                  <a:gd name="T59" fmla="*/ 0 h 38"/>
                  <a:gd name="T60" fmla="*/ 193 w 196"/>
                  <a:gd name="T61" fmla="*/ 0 h 38"/>
                  <a:gd name="T62" fmla="*/ 193 w 196"/>
                  <a:gd name="T6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6" h="38">
                    <a:moveTo>
                      <a:pt x="193" y="0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5"/>
                      <a:pt x="0" y="38"/>
                    </a:cubicBezTo>
                    <a:cubicBezTo>
                      <a:pt x="196" y="38"/>
                      <a:pt x="196" y="38"/>
                      <a:pt x="196" y="38"/>
                    </a:cubicBezTo>
                    <a:cubicBezTo>
                      <a:pt x="195" y="32"/>
                      <a:pt x="194" y="26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3" y="9"/>
                      <a:pt x="193" y="2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29">
                <a:extLst>
                  <a:ext uri="{FF2B5EF4-FFF2-40B4-BE49-F238E27FC236}">
                    <a16:creationId xmlns="" xmlns:a16="http://schemas.microsoft.com/office/drawing/2014/main" id="{DD059E5E-C609-4D03-8AF2-4524A1BC0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1" y="5156200"/>
                <a:ext cx="8112125" cy="735013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Rectangle 30">
                <a:extLst>
                  <a:ext uri="{FF2B5EF4-FFF2-40B4-BE49-F238E27FC236}">
                    <a16:creationId xmlns="" xmlns:a16="http://schemas.microsoft.com/office/drawing/2014/main" id="{879186CD-F118-4243-A541-9646466C3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163" y="5124450"/>
                <a:ext cx="1711325" cy="800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31">
                <a:extLst>
                  <a:ext uri="{FF2B5EF4-FFF2-40B4-BE49-F238E27FC236}">
                    <a16:creationId xmlns="" xmlns:a16="http://schemas.microsoft.com/office/drawing/2014/main" id="{DE1F114B-64D4-4071-B396-BC2A12D49E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7687" y="5124450"/>
                <a:ext cx="1711324" cy="800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Rectangle 32">
                <a:extLst>
                  <a:ext uri="{FF2B5EF4-FFF2-40B4-BE49-F238E27FC236}">
                    <a16:creationId xmlns="" xmlns:a16="http://schemas.microsoft.com/office/drawing/2014/main" id="{C8B52B41-32E5-4625-9A6F-7C90F246A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501" y="5124450"/>
                <a:ext cx="6248400" cy="800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3">
                <a:extLst>
                  <a:ext uri="{FF2B5EF4-FFF2-40B4-BE49-F238E27FC236}">
                    <a16:creationId xmlns="" xmlns:a16="http://schemas.microsoft.com/office/drawing/2014/main" id="{13A52EB6-C734-4A65-8335-F11D855BC4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1326" y="3841750"/>
                <a:ext cx="3692525" cy="731838"/>
              </a:xfrm>
              <a:custGeom>
                <a:avLst/>
                <a:gdLst>
                  <a:gd name="T0" fmla="*/ 1044 w 1120"/>
                  <a:gd name="T1" fmla="*/ 222 h 222"/>
                  <a:gd name="T2" fmla="*/ 76 w 1120"/>
                  <a:gd name="T3" fmla="*/ 222 h 222"/>
                  <a:gd name="T4" fmla="*/ 0 w 1120"/>
                  <a:gd name="T5" fmla="*/ 145 h 222"/>
                  <a:gd name="T6" fmla="*/ 0 w 1120"/>
                  <a:gd name="T7" fmla="*/ 76 h 222"/>
                  <a:gd name="T8" fmla="*/ 76 w 1120"/>
                  <a:gd name="T9" fmla="*/ 0 h 222"/>
                  <a:gd name="T10" fmla="*/ 1044 w 1120"/>
                  <a:gd name="T11" fmla="*/ 0 h 222"/>
                  <a:gd name="T12" fmla="*/ 1120 w 1120"/>
                  <a:gd name="T13" fmla="*/ 76 h 222"/>
                  <a:gd name="T14" fmla="*/ 1120 w 1120"/>
                  <a:gd name="T15" fmla="*/ 145 h 222"/>
                  <a:gd name="T16" fmla="*/ 1044 w 1120"/>
                  <a:gd name="T17" fmla="*/ 222 h 222"/>
                  <a:gd name="T18" fmla="*/ 76 w 1120"/>
                  <a:gd name="T19" fmla="*/ 35 h 222"/>
                  <a:gd name="T20" fmla="*/ 35 w 1120"/>
                  <a:gd name="T21" fmla="*/ 76 h 222"/>
                  <a:gd name="T22" fmla="*/ 35 w 1120"/>
                  <a:gd name="T23" fmla="*/ 145 h 222"/>
                  <a:gd name="T24" fmla="*/ 76 w 1120"/>
                  <a:gd name="T25" fmla="*/ 187 h 222"/>
                  <a:gd name="T26" fmla="*/ 1044 w 1120"/>
                  <a:gd name="T27" fmla="*/ 187 h 222"/>
                  <a:gd name="T28" fmla="*/ 1085 w 1120"/>
                  <a:gd name="T29" fmla="*/ 145 h 222"/>
                  <a:gd name="T30" fmla="*/ 1085 w 1120"/>
                  <a:gd name="T31" fmla="*/ 76 h 222"/>
                  <a:gd name="T32" fmla="*/ 1044 w 1120"/>
                  <a:gd name="T33" fmla="*/ 35 h 222"/>
                  <a:gd name="T34" fmla="*/ 76 w 1120"/>
                  <a:gd name="T35" fmla="*/ 3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0" h="222">
                    <a:moveTo>
                      <a:pt x="1044" y="222"/>
                    </a:moveTo>
                    <a:cubicBezTo>
                      <a:pt x="76" y="222"/>
                      <a:pt x="76" y="222"/>
                      <a:pt x="76" y="222"/>
                    </a:cubicBezTo>
                    <a:cubicBezTo>
                      <a:pt x="34" y="222"/>
                      <a:pt x="0" y="187"/>
                      <a:pt x="0" y="14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4"/>
                      <a:pt x="34" y="0"/>
                      <a:pt x="76" y="0"/>
                    </a:cubicBezTo>
                    <a:cubicBezTo>
                      <a:pt x="1044" y="0"/>
                      <a:pt x="1044" y="0"/>
                      <a:pt x="1044" y="0"/>
                    </a:cubicBezTo>
                    <a:cubicBezTo>
                      <a:pt x="1086" y="0"/>
                      <a:pt x="1120" y="34"/>
                      <a:pt x="1120" y="76"/>
                    </a:cubicBezTo>
                    <a:cubicBezTo>
                      <a:pt x="1120" y="145"/>
                      <a:pt x="1120" y="145"/>
                      <a:pt x="1120" y="145"/>
                    </a:cubicBezTo>
                    <a:cubicBezTo>
                      <a:pt x="1120" y="187"/>
                      <a:pt x="1086" y="222"/>
                      <a:pt x="1044" y="222"/>
                    </a:cubicBezTo>
                    <a:close/>
                    <a:moveTo>
                      <a:pt x="76" y="35"/>
                    </a:moveTo>
                    <a:cubicBezTo>
                      <a:pt x="54" y="35"/>
                      <a:pt x="35" y="53"/>
                      <a:pt x="35" y="76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35" y="168"/>
                      <a:pt x="54" y="187"/>
                      <a:pt x="76" y="187"/>
                    </a:cubicBezTo>
                    <a:cubicBezTo>
                      <a:pt x="1044" y="187"/>
                      <a:pt x="1044" y="187"/>
                      <a:pt x="1044" y="187"/>
                    </a:cubicBezTo>
                    <a:cubicBezTo>
                      <a:pt x="1066" y="187"/>
                      <a:pt x="1085" y="168"/>
                      <a:pt x="1085" y="145"/>
                    </a:cubicBezTo>
                    <a:cubicBezTo>
                      <a:pt x="1085" y="76"/>
                      <a:pt x="1085" y="76"/>
                      <a:pt x="1085" y="76"/>
                    </a:cubicBezTo>
                    <a:cubicBezTo>
                      <a:pt x="1085" y="53"/>
                      <a:pt x="1066" y="35"/>
                      <a:pt x="1044" y="35"/>
                    </a:cubicBezTo>
                    <a:lnTo>
                      <a:pt x="76" y="35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4">
                <a:extLst>
                  <a:ext uri="{FF2B5EF4-FFF2-40B4-BE49-F238E27FC236}">
                    <a16:creationId xmlns="" xmlns:a16="http://schemas.microsoft.com/office/drawing/2014/main" id="{04C58B06-B290-469A-A01A-1F0FB1C10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1413" y="3186113"/>
                <a:ext cx="669925" cy="1239838"/>
              </a:xfrm>
              <a:custGeom>
                <a:avLst/>
                <a:gdLst>
                  <a:gd name="T0" fmla="*/ 187 w 203"/>
                  <a:gd name="T1" fmla="*/ 376 h 376"/>
                  <a:gd name="T2" fmla="*/ 17 w 203"/>
                  <a:gd name="T3" fmla="*/ 376 h 376"/>
                  <a:gd name="T4" fmla="*/ 0 w 203"/>
                  <a:gd name="T5" fmla="*/ 360 h 376"/>
                  <a:gd name="T6" fmla="*/ 0 w 203"/>
                  <a:gd name="T7" fmla="*/ 0 h 376"/>
                  <a:gd name="T8" fmla="*/ 203 w 203"/>
                  <a:gd name="T9" fmla="*/ 0 h 376"/>
                  <a:gd name="T10" fmla="*/ 203 w 203"/>
                  <a:gd name="T11" fmla="*/ 360 h 376"/>
                  <a:gd name="T12" fmla="*/ 187 w 203"/>
                  <a:gd name="T13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76">
                    <a:moveTo>
                      <a:pt x="187" y="376"/>
                    </a:moveTo>
                    <a:cubicBezTo>
                      <a:pt x="17" y="376"/>
                      <a:pt x="17" y="376"/>
                      <a:pt x="17" y="376"/>
                    </a:cubicBezTo>
                    <a:cubicBezTo>
                      <a:pt x="8" y="376"/>
                      <a:pt x="0" y="369"/>
                      <a:pt x="0" y="3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360"/>
                      <a:pt x="203" y="360"/>
                      <a:pt x="203" y="360"/>
                    </a:cubicBezTo>
                    <a:cubicBezTo>
                      <a:pt x="203" y="369"/>
                      <a:pt x="196" y="376"/>
                      <a:pt x="187" y="376"/>
                    </a:cubicBezTo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Rectangle 35">
                <a:extLst>
                  <a:ext uri="{FF2B5EF4-FFF2-40B4-BE49-F238E27FC236}">
                    <a16:creationId xmlns="" xmlns:a16="http://schemas.microsoft.com/office/drawing/2014/main" id="{0ABA4307-6096-4119-882D-1163AE1BB4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968375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Rectangle 36">
                <a:extLst>
                  <a:ext uri="{FF2B5EF4-FFF2-40B4-BE49-F238E27FC236}">
                    <a16:creationId xmlns="" xmlns:a16="http://schemas.microsoft.com/office/drawing/2014/main" id="{CF40E451-C30B-471D-A443-5A6F5B2C51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968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7">
                <a:extLst>
                  <a:ext uri="{FF2B5EF4-FFF2-40B4-BE49-F238E27FC236}">
                    <a16:creationId xmlns="" xmlns:a16="http://schemas.microsoft.com/office/drawing/2014/main" id="{6B48F427-6C0E-454A-8E0D-4F285B1B2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363" y="4425950"/>
                <a:ext cx="455613" cy="65088"/>
              </a:xfrm>
              <a:custGeom>
                <a:avLst/>
                <a:gdLst>
                  <a:gd name="T0" fmla="*/ 129 w 138"/>
                  <a:gd name="T1" fmla="*/ 20 h 20"/>
                  <a:gd name="T2" fmla="*/ 8 w 138"/>
                  <a:gd name="T3" fmla="*/ 20 h 20"/>
                  <a:gd name="T4" fmla="*/ 0 w 138"/>
                  <a:gd name="T5" fmla="*/ 12 h 20"/>
                  <a:gd name="T6" fmla="*/ 0 w 138"/>
                  <a:gd name="T7" fmla="*/ 0 h 20"/>
                  <a:gd name="T8" fmla="*/ 138 w 138"/>
                  <a:gd name="T9" fmla="*/ 0 h 20"/>
                  <a:gd name="T10" fmla="*/ 138 w 138"/>
                  <a:gd name="T11" fmla="*/ 12 h 20"/>
                  <a:gd name="T12" fmla="*/ 129 w 138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20">
                    <a:moveTo>
                      <a:pt x="129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4" y="20"/>
                      <a:pt x="0" y="17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12"/>
                      <a:pt x="138" y="12"/>
                      <a:pt x="138" y="12"/>
                    </a:cubicBezTo>
                    <a:cubicBezTo>
                      <a:pt x="138" y="17"/>
                      <a:pt x="134" y="20"/>
                      <a:pt x="129" y="20"/>
                    </a:cubicBezTo>
                    <a:close/>
                  </a:path>
                </a:pathLst>
              </a:custGeom>
              <a:solidFill>
                <a:srgbClr val="282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38">
                <a:extLst>
                  <a:ext uri="{FF2B5EF4-FFF2-40B4-BE49-F238E27FC236}">
                    <a16:creationId xmlns="" xmlns:a16="http://schemas.microsoft.com/office/drawing/2014/main" id="{19EF0D4F-AACA-4203-8A66-E59B4047E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3676" y="4214813"/>
                <a:ext cx="26988" cy="101600"/>
              </a:xfrm>
              <a:prstGeom prst="rect">
                <a:avLst/>
              </a:pr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39">
                <a:extLst>
                  <a:ext uri="{FF2B5EF4-FFF2-40B4-BE49-F238E27FC236}">
                    <a16:creationId xmlns="" xmlns:a16="http://schemas.microsoft.com/office/drawing/2014/main" id="{A7FD8934-8015-4B26-A600-389E1649FE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85725"/>
              </a:xfrm>
              <a:prstGeom prst="rect">
                <a:avLst/>
              </a:pr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Rectangle 40">
                <a:extLst>
                  <a:ext uri="{FF2B5EF4-FFF2-40B4-BE49-F238E27FC236}">
                    <a16:creationId xmlns="" xmlns:a16="http://schemas.microsoft.com/office/drawing/2014/main" id="{D9C5C1D4-DFE6-42F0-B7C2-7F777B2CD5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85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41">
                <a:extLst>
                  <a:ext uri="{FF2B5EF4-FFF2-40B4-BE49-F238E27FC236}">
                    <a16:creationId xmlns="" xmlns:a16="http://schemas.microsoft.com/office/drawing/2014/main" id="{9FE8E3E9-9D97-46E1-BA87-3C4EB01DF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901" y="3186113"/>
                <a:ext cx="669925" cy="1239838"/>
              </a:xfrm>
              <a:custGeom>
                <a:avLst/>
                <a:gdLst>
                  <a:gd name="T0" fmla="*/ 186 w 203"/>
                  <a:gd name="T1" fmla="*/ 376 h 376"/>
                  <a:gd name="T2" fmla="*/ 16 w 203"/>
                  <a:gd name="T3" fmla="*/ 376 h 376"/>
                  <a:gd name="T4" fmla="*/ 0 w 203"/>
                  <a:gd name="T5" fmla="*/ 360 h 376"/>
                  <a:gd name="T6" fmla="*/ 0 w 203"/>
                  <a:gd name="T7" fmla="*/ 0 h 376"/>
                  <a:gd name="T8" fmla="*/ 203 w 203"/>
                  <a:gd name="T9" fmla="*/ 0 h 376"/>
                  <a:gd name="T10" fmla="*/ 203 w 203"/>
                  <a:gd name="T11" fmla="*/ 360 h 376"/>
                  <a:gd name="T12" fmla="*/ 186 w 203"/>
                  <a:gd name="T13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76">
                    <a:moveTo>
                      <a:pt x="186" y="376"/>
                    </a:moveTo>
                    <a:cubicBezTo>
                      <a:pt x="16" y="376"/>
                      <a:pt x="16" y="376"/>
                      <a:pt x="16" y="376"/>
                    </a:cubicBezTo>
                    <a:cubicBezTo>
                      <a:pt x="7" y="376"/>
                      <a:pt x="0" y="369"/>
                      <a:pt x="0" y="3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360"/>
                      <a:pt x="203" y="360"/>
                      <a:pt x="203" y="360"/>
                    </a:cubicBezTo>
                    <a:cubicBezTo>
                      <a:pt x="203" y="369"/>
                      <a:pt x="195" y="376"/>
                      <a:pt x="186" y="376"/>
                    </a:cubicBezTo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Rectangle 42">
                <a:extLst>
                  <a:ext uri="{FF2B5EF4-FFF2-40B4-BE49-F238E27FC236}">
                    <a16:creationId xmlns="" xmlns:a16="http://schemas.microsoft.com/office/drawing/2014/main" id="{2EC08EF1-30EB-448C-974D-241489217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968375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Rectangle 43">
                <a:extLst>
                  <a:ext uri="{FF2B5EF4-FFF2-40B4-BE49-F238E27FC236}">
                    <a16:creationId xmlns="" xmlns:a16="http://schemas.microsoft.com/office/drawing/2014/main" id="{DAC14303-C8A9-4B53-89BF-9C69953C4C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968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44">
                <a:extLst>
                  <a:ext uri="{FF2B5EF4-FFF2-40B4-BE49-F238E27FC236}">
                    <a16:creationId xmlns="" xmlns:a16="http://schemas.microsoft.com/office/drawing/2014/main" id="{D0B16015-6174-450F-AF7A-21B5642C86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9263" y="4425950"/>
                <a:ext cx="454025" cy="65088"/>
              </a:xfrm>
              <a:custGeom>
                <a:avLst/>
                <a:gdLst>
                  <a:gd name="T0" fmla="*/ 130 w 138"/>
                  <a:gd name="T1" fmla="*/ 20 h 20"/>
                  <a:gd name="T2" fmla="*/ 9 w 138"/>
                  <a:gd name="T3" fmla="*/ 20 h 20"/>
                  <a:gd name="T4" fmla="*/ 0 w 138"/>
                  <a:gd name="T5" fmla="*/ 12 h 20"/>
                  <a:gd name="T6" fmla="*/ 0 w 138"/>
                  <a:gd name="T7" fmla="*/ 0 h 20"/>
                  <a:gd name="T8" fmla="*/ 138 w 138"/>
                  <a:gd name="T9" fmla="*/ 0 h 20"/>
                  <a:gd name="T10" fmla="*/ 138 w 138"/>
                  <a:gd name="T11" fmla="*/ 12 h 20"/>
                  <a:gd name="T12" fmla="*/ 130 w 138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20">
                    <a:moveTo>
                      <a:pt x="130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7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12"/>
                      <a:pt x="138" y="12"/>
                      <a:pt x="138" y="12"/>
                    </a:cubicBezTo>
                    <a:cubicBezTo>
                      <a:pt x="138" y="17"/>
                      <a:pt x="134" y="20"/>
                      <a:pt x="130" y="20"/>
                    </a:cubicBezTo>
                    <a:close/>
                  </a:path>
                </a:pathLst>
              </a:custGeom>
              <a:solidFill>
                <a:srgbClr val="282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Rectangle 45">
                <a:extLst>
                  <a:ext uri="{FF2B5EF4-FFF2-40B4-BE49-F238E27FC236}">
                    <a16:creationId xmlns="" xmlns:a16="http://schemas.microsoft.com/office/drawing/2014/main" id="{C71E59A6-796B-4AB5-B09D-0EB8740812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3576" y="4214813"/>
                <a:ext cx="25400" cy="101600"/>
              </a:xfrm>
              <a:prstGeom prst="rect">
                <a:avLst/>
              </a:pr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Rectangle 46">
                <a:extLst>
                  <a:ext uri="{FF2B5EF4-FFF2-40B4-BE49-F238E27FC236}">
                    <a16:creationId xmlns="" xmlns:a16="http://schemas.microsoft.com/office/drawing/2014/main" id="{F6B777EA-DBE7-42F5-B4C4-B3AA97889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85725"/>
              </a:xfrm>
              <a:prstGeom prst="rect">
                <a:avLst/>
              </a:pr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Rectangle 47">
                <a:extLst>
                  <a:ext uri="{FF2B5EF4-FFF2-40B4-BE49-F238E27FC236}">
                    <a16:creationId xmlns="" xmlns:a16="http://schemas.microsoft.com/office/drawing/2014/main" id="{E425829F-F05B-4BF6-9C82-EC4A49D1C7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85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48">
                <a:extLst>
                  <a:ext uri="{FF2B5EF4-FFF2-40B4-BE49-F238E27FC236}">
                    <a16:creationId xmlns="" xmlns:a16="http://schemas.microsoft.com/office/drawing/2014/main" id="{834A0ACF-84B9-4510-8847-230DC0004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8688" y="4751388"/>
                <a:ext cx="2717800" cy="195263"/>
              </a:xfrm>
              <a:custGeom>
                <a:avLst/>
                <a:gdLst>
                  <a:gd name="T0" fmla="*/ 0 w 1712"/>
                  <a:gd name="T1" fmla="*/ 123 h 123"/>
                  <a:gd name="T2" fmla="*/ 1712 w 1712"/>
                  <a:gd name="T3" fmla="*/ 123 h 123"/>
                  <a:gd name="T4" fmla="*/ 1583 w 1712"/>
                  <a:gd name="T5" fmla="*/ 0 h 123"/>
                  <a:gd name="T6" fmla="*/ 129 w 1712"/>
                  <a:gd name="T7" fmla="*/ 0 h 123"/>
                  <a:gd name="T8" fmla="*/ 0 w 1712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2" h="123">
                    <a:moveTo>
                      <a:pt x="0" y="123"/>
                    </a:moveTo>
                    <a:lnTo>
                      <a:pt x="1712" y="123"/>
                    </a:lnTo>
                    <a:lnTo>
                      <a:pt x="1583" y="0"/>
                    </a:lnTo>
                    <a:lnTo>
                      <a:pt x="129" y="0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49">
                <a:extLst>
                  <a:ext uri="{FF2B5EF4-FFF2-40B4-BE49-F238E27FC236}">
                    <a16:creationId xmlns="" xmlns:a16="http://schemas.microsoft.com/office/drawing/2014/main" id="{6FF1FEC3-063D-41E4-88A2-8D498C00E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1401" y="4787900"/>
                <a:ext cx="2492375" cy="122238"/>
              </a:xfrm>
              <a:custGeom>
                <a:avLst/>
                <a:gdLst>
                  <a:gd name="T0" fmla="*/ 0 w 1570"/>
                  <a:gd name="T1" fmla="*/ 77 h 77"/>
                  <a:gd name="T2" fmla="*/ 83 w 1570"/>
                  <a:gd name="T3" fmla="*/ 0 h 77"/>
                  <a:gd name="T4" fmla="*/ 1487 w 1570"/>
                  <a:gd name="T5" fmla="*/ 0 h 77"/>
                  <a:gd name="T6" fmla="*/ 1570 w 1570"/>
                  <a:gd name="T7" fmla="*/ 77 h 77"/>
                  <a:gd name="T8" fmla="*/ 0 w 1570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0" h="77">
                    <a:moveTo>
                      <a:pt x="0" y="77"/>
                    </a:moveTo>
                    <a:lnTo>
                      <a:pt x="83" y="0"/>
                    </a:lnTo>
                    <a:lnTo>
                      <a:pt x="1487" y="0"/>
                    </a:lnTo>
                    <a:lnTo>
                      <a:pt x="1570" y="77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Rectangle 50">
                <a:extLst>
                  <a:ext uri="{FF2B5EF4-FFF2-40B4-BE49-F238E27FC236}">
                    <a16:creationId xmlns="" xmlns:a16="http://schemas.microsoft.com/office/drawing/2014/main" id="{027248DA-1B9D-4717-83FF-974BB2E226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1238" y="4764088"/>
                <a:ext cx="12700" cy="165100"/>
              </a:xfrm>
              <a:prstGeom prst="rect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1">
                <a:extLst>
                  <a:ext uri="{FF2B5EF4-FFF2-40B4-BE49-F238E27FC236}">
                    <a16:creationId xmlns="" xmlns:a16="http://schemas.microsoft.com/office/drawing/2014/main" id="{E32E50B2-BFFC-4D32-83B7-34399F1369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238" y="4764088"/>
                <a:ext cx="12700" cy="165100"/>
              </a:xfrm>
              <a:custGeom>
                <a:avLst/>
                <a:gdLst>
                  <a:gd name="T0" fmla="*/ 8 w 8"/>
                  <a:gd name="T1" fmla="*/ 104 h 104"/>
                  <a:gd name="T2" fmla="*/ 8 w 8"/>
                  <a:gd name="T3" fmla="*/ 0 h 104"/>
                  <a:gd name="T4" fmla="*/ 0 w 8"/>
                  <a:gd name="T5" fmla="*/ 0 h 104"/>
                  <a:gd name="T6" fmla="*/ 0 w 8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4">
                    <a:moveTo>
                      <a:pt x="8" y="104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2">
                <a:extLst>
                  <a:ext uri="{FF2B5EF4-FFF2-40B4-BE49-F238E27FC236}">
                    <a16:creationId xmlns="" xmlns:a16="http://schemas.microsoft.com/office/drawing/2014/main" id="{CA4328E8-8FEA-4F9A-9C49-F8E13F7040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951" y="4764088"/>
                <a:ext cx="31750" cy="168275"/>
              </a:xfrm>
              <a:custGeom>
                <a:avLst/>
                <a:gdLst>
                  <a:gd name="T0" fmla="*/ 8 w 20"/>
                  <a:gd name="T1" fmla="*/ 106 h 106"/>
                  <a:gd name="T2" fmla="*/ 20 w 20"/>
                  <a:gd name="T3" fmla="*/ 3 h 106"/>
                  <a:gd name="T4" fmla="*/ 12 w 20"/>
                  <a:gd name="T5" fmla="*/ 0 h 106"/>
                  <a:gd name="T6" fmla="*/ 0 w 20"/>
                  <a:gd name="T7" fmla="*/ 104 h 106"/>
                  <a:gd name="T8" fmla="*/ 8 w 20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6">
                    <a:moveTo>
                      <a:pt x="8" y="106"/>
                    </a:moveTo>
                    <a:lnTo>
                      <a:pt x="20" y="3"/>
                    </a:lnTo>
                    <a:lnTo>
                      <a:pt x="12" y="0"/>
                    </a:lnTo>
                    <a:lnTo>
                      <a:pt x="0" y="104"/>
                    </a:lnTo>
                    <a:lnTo>
                      <a:pt x="8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3">
                <a:extLst>
                  <a:ext uri="{FF2B5EF4-FFF2-40B4-BE49-F238E27FC236}">
                    <a16:creationId xmlns="" xmlns:a16="http://schemas.microsoft.com/office/drawing/2014/main" id="{60341FA9-7AD4-42C3-9C30-489CCB68A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951" y="4764088"/>
                <a:ext cx="31750" cy="168275"/>
              </a:xfrm>
              <a:custGeom>
                <a:avLst/>
                <a:gdLst>
                  <a:gd name="T0" fmla="*/ 8 w 20"/>
                  <a:gd name="T1" fmla="*/ 106 h 106"/>
                  <a:gd name="T2" fmla="*/ 20 w 20"/>
                  <a:gd name="T3" fmla="*/ 3 h 106"/>
                  <a:gd name="T4" fmla="*/ 12 w 20"/>
                  <a:gd name="T5" fmla="*/ 0 h 106"/>
                  <a:gd name="T6" fmla="*/ 0 w 20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6">
                    <a:moveTo>
                      <a:pt x="8" y="106"/>
                    </a:moveTo>
                    <a:lnTo>
                      <a:pt x="20" y="3"/>
                    </a:lnTo>
                    <a:lnTo>
                      <a:pt x="12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4">
                <a:extLst>
                  <a:ext uri="{FF2B5EF4-FFF2-40B4-BE49-F238E27FC236}">
                    <a16:creationId xmlns="" xmlns:a16="http://schemas.microsoft.com/office/drawing/2014/main" id="{F379BF04-D7B6-476D-BD6A-2DD0A60BA8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0251" y="4764088"/>
                <a:ext cx="49213" cy="168275"/>
              </a:xfrm>
              <a:custGeom>
                <a:avLst/>
                <a:gdLst>
                  <a:gd name="T0" fmla="*/ 9 w 31"/>
                  <a:gd name="T1" fmla="*/ 106 h 106"/>
                  <a:gd name="T2" fmla="*/ 31 w 31"/>
                  <a:gd name="T3" fmla="*/ 3 h 106"/>
                  <a:gd name="T4" fmla="*/ 23 w 31"/>
                  <a:gd name="T5" fmla="*/ 0 h 106"/>
                  <a:gd name="T6" fmla="*/ 0 w 31"/>
                  <a:gd name="T7" fmla="*/ 104 h 106"/>
                  <a:gd name="T8" fmla="*/ 9 w 31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6">
                    <a:moveTo>
                      <a:pt x="9" y="106"/>
                    </a:moveTo>
                    <a:lnTo>
                      <a:pt x="31" y="3"/>
                    </a:lnTo>
                    <a:lnTo>
                      <a:pt x="23" y="0"/>
                    </a:lnTo>
                    <a:lnTo>
                      <a:pt x="0" y="104"/>
                    </a:lnTo>
                    <a:lnTo>
                      <a:pt x="9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5">
                <a:extLst>
                  <a:ext uri="{FF2B5EF4-FFF2-40B4-BE49-F238E27FC236}">
                    <a16:creationId xmlns="" xmlns:a16="http://schemas.microsoft.com/office/drawing/2014/main" id="{2149A273-2992-4800-B715-5A33E1733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0251" y="4764088"/>
                <a:ext cx="49213" cy="168275"/>
              </a:xfrm>
              <a:custGeom>
                <a:avLst/>
                <a:gdLst>
                  <a:gd name="T0" fmla="*/ 9 w 31"/>
                  <a:gd name="T1" fmla="*/ 106 h 106"/>
                  <a:gd name="T2" fmla="*/ 31 w 31"/>
                  <a:gd name="T3" fmla="*/ 3 h 106"/>
                  <a:gd name="T4" fmla="*/ 23 w 31"/>
                  <a:gd name="T5" fmla="*/ 0 h 106"/>
                  <a:gd name="T6" fmla="*/ 0 w 31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06">
                    <a:moveTo>
                      <a:pt x="9" y="106"/>
                    </a:moveTo>
                    <a:lnTo>
                      <a:pt x="31" y="3"/>
                    </a:lnTo>
                    <a:lnTo>
                      <a:pt x="23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6">
                <a:extLst>
                  <a:ext uri="{FF2B5EF4-FFF2-40B4-BE49-F238E27FC236}">
                    <a16:creationId xmlns="" xmlns:a16="http://schemas.microsoft.com/office/drawing/2014/main" id="{BEB82F23-7C33-401B-A527-46D3BFEB4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8963" y="4764088"/>
                <a:ext cx="66675" cy="168275"/>
              </a:xfrm>
              <a:custGeom>
                <a:avLst/>
                <a:gdLst>
                  <a:gd name="T0" fmla="*/ 8 w 42"/>
                  <a:gd name="T1" fmla="*/ 106 h 106"/>
                  <a:gd name="T2" fmla="*/ 42 w 42"/>
                  <a:gd name="T3" fmla="*/ 3 h 106"/>
                  <a:gd name="T4" fmla="*/ 35 w 42"/>
                  <a:gd name="T5" fmla="*/ 0 h 106"/>
                  <a:gd name="T6" fmla="*/ 0 w 42"/>
                  <a:gd name="T7" fmla="*/ 104 h 106"/>
                  <a:gd name="T8" fmla="*/ 8 w 42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06">
                    <a:moveTo>
                      <a:pt x="8" y="106"/>
                    </a:moveTo>
                    <a:lnTo>
                      <a:pt x="42" y="3"/>
                    </a:lnTo>
                    <a:lnTo>
                      <a:pt x="35" y="0"/>
                    </a:lnTo>
                    <a:lnTo>
                      <a:pt x="0" y="104"/>
                    </a:lnTo>
                    <a:lnTo>
                      <a:pt x="8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57">
                <a:extLst>
                  <a:ext uri="{FF2B5EF4-FFF2-40B4-BE49-F238E27FC236}">
                    <a16:creationId xmlns="" xmlns:a16="http://schemas.microsoft.com/office/drawing/2014/main" id="{2760C2F5-5758-4561-A713-88A0B741C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8963" y="4764088"/>
                <a:ext cx="66675" cy="168275"/>
              </a:xfrm>
              <a:custGeom>
                <a:avLst/>
                <a:gdLst>
                  <a:gd name="T0" fmla="*/ 8 w 42"/>
                  <a:gd name="T1" fmla="*/ 106 h 106"/>
                  <a:gd name="T2" fmla="*/ 42 w 42"/>
                  <a:gd name="T3" fmla="*/ 3 h 106"/>
                  <a:gd name="T4" fmla="*/ 35 w 42"/>
                  <a:gd name="T5" fmla="*/ 0 h 106"/>
                  <a:gd name="T6" fmla="*/ 0 w 42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106">
                    <a:moveTo>
                      <a:pt x="8" y="106"/>
                    </a:moveTo>
                    <a:lnTo>
                      <a:pt x="42" y="3"/>
                    </a:lnTo>
                    <a:lnTo>
                      <a:pt x="35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8">
                <a:extLst>
                  <a:ext uri="{FF2B5EF4-FFF2-40B4-BE49-F238E27FC236}">
                    <a16:creationId xmlns="" xmlns:a16="http://schemas.microsoft.com/office/drawing/2014/main" id="{A3FC69B7-0764-4188-B6E6-E2CC219D5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851" y="4764088"/>
                <a:ext cx="82550" cy="168275"/>
              </a:xfrm>
              <a:custGeom>
                <a:avLst/>
                <a:gdLst>
                  <a:gd name="T0" fmla="*/ 6 w 52"/>
                  <a:gd name="T1" fmla="*/ 106 h 106"/>
                  <a:gd name="T2" fmla="*/ 52 w 52"/>
                  <a:gd name="T3" fmla="*/ 3 h 106"/>
                  <a:gd name="T4" fmla="*/ 45 w 52"/>
                  <a:gd name="T5" fmla="*/ 0 h 106"/>
                  <a:gd name="T6" fmla="*/ 0 w 52"/>
                  <a:gd name="T7" fmla="*/ 104 h 106"/>
                  <a:gd name="T8" fmla="*/ 6 w 52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06">
                    <a:moveTo>
                      <a:pt x="6" y="106"/>
                    </a:moveTo>
                    <a:lnTo>
                      <a:pt x="52" y="3"/>
                    </a:lnTo>
                    <a:lnTo>
                      <a:pt x="45" y="0"/>
                    </a:lnTo>
                    <a:lnTo>
                      <a:pt x="0" y="104"/>
                    </a:lnTo>
                    <a:lnTo>
                      <a:pt x="6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9">
                <a:extLst>
                  <a:ext uri="{FF2B5EF4-FFF2-40B4-BE49-F238E27FC236}">
                    <a16:creationId xmlns="" xmlns:a16="http://schemas.microsoft.com/office/drawing/2014/main" id="{D2A31195-4AA1-40F1-8BC5-93CF83C99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851" y="4764088"/>
                <a:ext cx="82550" cy="168275"/>
              </a:xfrm>
              <a:custGeom>
                <a:avLst/>
                <a:gdLst>
                  <a:gd name="T0" fmla="*/ 6 w 52"/>
                  <a:gd name="T1" fmla="*/ 106 h 106"/>
                  <a:gd name="T2" fmla="*/ 52 w 52"/>
                  <a:gd name="T3" fmla="*/ 3 h 106"/>
                  <a:gd name="T4" fmla="*/ 45 w 52"/>
                  <a:gd name="T5" fmla="*/ 0 h 106"/>
                  <a:gd name="T6" fmla="*/ 0 w 52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06">
                    <a:moveTo>
                      <a:pt x="6" y="106"/>
                    </a:moveTo>
                    <a:lnTo>
                      <a:pt x="52" y="3"/>
                    </a:lnTo>
                    <a:lnTo>
                      <a:pt x="45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60">
                <a:extLst>
                  <a:ext uri="{FF2B5EF4-FFF2-40B4-BE49-F238E27FC236}">
                    <a16:creationId xmlns="" xmlns:a16="http://schemas.microsoft.com/office/drawing/2014/main" id="{3AC316FD-DE26-446F-9520-A61A1ECA4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7976" y="4760913"/>
                <a:ext cx="103188" cy="171450"/>
              </a:xfrm>
              <a:custGeom>
                <a:avLst/>
                <a:gdLst>
                  <a:gd name="T0" fmla="*/ 9 w 65"/>
                  <a:gd name="T1" fmla="*/ 108 h 108"/>
                  <a:gd name="T2" fmla="*/ 65 w 65"/>
                  <a:gd name="T3" fmla="*/ 5 h 108"/>
                  <a:gd name="T4" fmla="*/ 59 w 65"/>
                  <a:gd name="T5" fmla="*/ 0 h 108"/>
                  <a:gd name="T6" fmla="*/ 0 w 65"/>
                  <a:gd name="T7" fmla="*/ 104 h 108"/>
                  <a:gd name="T8" fmla="*/ 9 w 65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08">
                    <a:moveTo>
                      <a:pt x="9" y="108"/>
                    </a:moveTo>
                    <a:lnTo>
                      <a:pt x="65" y="5"/>
                    </a:lnTo>
                    <a:lnTo>
                      <a:pt x="59" y="0"/>
                    </a:lnTo>
                    <a:lnTo>
                      <a:pt x="0" y="104"/>
                    </a:lnTo>
                    <a:lnTo>
                      <a:pt x="9" y="108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61">
                <a:extLst>
                  <a:ext uri="{FF2B5EF4-FFF2-40B4-BE49-F238E27FC236}">
                    <a16:creationId xmlns="" xmlns:a16="http://schemas.microsoft.com/office/drawing/2014/main" id="{FD798276-99C4-488E-BBB7-BF560D4D8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7976" y="4760913"/>
                <a:ext cx="103188" cy="171450"/>
              </a:xfrm>
              <a:custGeom>
                <a:avLst/>
                <a:gdLst>
                  <a:gd name="T0" fmla="*/ 9 w 65"/>
                  <a:gd name="T1" fmla="*/ 108 h 108"/>
                  <a:gd name="T2" fmla="*/ 65 w 65"/>
                  <a:gd name="T3" fmla="*/ 5 h 108"/>
                  <a:gd name="T4" fmla="*/ 59 w 65"/>
                  <a:gd name="T5" fmla="*/ 0 h 108"/>
                  <a:gd name="T6" fmla="*/ 0 w 65"/>
                  <a:gd name="T7" fmla="*/ 10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108">
                    <a:moveTo>
                      <a:pt x="9" y="108"/>
                    </a:moveTo>
                    <a:lnTo>
                      <a:pt x="65" y="5"/>
                    </a:lnTo>
                    <a:lnTo>
                      <a:pt x="59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62">
                <a:extLst>
                  <a:ext uri="{FF2B5EF4-FFF2-40B4-BE49-F238E27FC236}">
                    <a16:creationId xmlns="" xmlns:a16="http://schemas.microsoft.com/office/drawing/2014/main" id="{6C18880A-2963-43B9-99EF-A0CE44CD4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863" y="4760913"/>
                <a:ext cx="119063" cy="174625"/>
              </a:xfrm>
              <a:custGeom>
                <a:avLst/>
                <a:gdLst>
                  <a:gd name="T0" fmla="*/ 6 w 75"/>
                  <a:gd name="T1" fmla="*/ 110 h 110"/>
                  <a:gd name="T2" fmla="*/ 75 w 75"/>
                  <a:gd name="T3" fmla="*/ 5 h 110"/>
                  <a:gd name="T4" fmla="*/ 67 w 75"/>
                  <a:gd name="T5" fmla="*/ 0 h 110"/>
                  <a:gd name="T6" fmla="*/ 0 w 75"/>
                  <a:gd name="T7" fmla="*/ 104 h 110"/>
                  <a:gd name="T8" fmla="*/ 6 w 7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10">
                    <a:moveTo>
                      <a:pt x="6" y="110"/>
                    </a:moveTo>
                    <a:lnTo>
                      <a:pt x="75" y="5"/>
                    </a:lnTo>
                    <a:lnTo>
                      <a:pt x="67" y="0"/>
                    </a:lnTo>
                    <a:lnTo>
                      <a:pt x="0" y="104"/>
                    </a:lnTo>
                    <a:lnTo>
                      <a:pt x="6" y="11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63">
                <a:extLst>
                  <a:ext uri="{FF2B5EF4-FFF2-40B4-BE49-F238E27FC236}">
                    <a16:creationId xmlns="" xmlns:a16="http://schemas.microsoft.com/office/drawing/2014/main" id="{56BA3C59-BD29-49DA-B492-80CC0838A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863" y="4760913"/>
                <a:ext cx="119063" cy="174625"/>
              </a:xfrm>
              <a:custGeom>
                <a:avLst/>
                <a:gdLst>
                  <a:gd name="T0" fmla="*/ 6 w 75"/>
                  <a:gd name="T1" fmla="*/ 110 h 110"/>
                  <a:gd name="T2" fmla="*/ 75 w 75"/>
                  <a:gd name="T3" fmla="*/ 5 h 110"/>
                  <a:gd name="T4" fmla="*/ 67 w 75"/>
                  <a:gd name="T5" fmla="*/ 0 h 110"/>
                  <a:gd name="T6" fmla="*/ 0 w 75"/>
                  <a:gd name="T7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10">
                    <a:moveTo>
                      <a:pt x="6" y="110"/>
                    </a:moveTo>
                    <a:lnTo>
                      <a:pt x="75" y="5"/>
                    </a:lnTo>
                    <a:lnTo>
                      <a:pt x="67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64">
                <a:extLst>
                  <a:ext uri="{FF2B5EF4-FFF2-40B4-BE49-F238E27FC236}">
                    <a16:creationId xmlns="" xmlns:a16="http://schemas.microsoft.com/office/drawing/2014/main" id="{EF445FCF-CD43-4FEC-98CA-AAD2936E1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4760913"/>
                <a:ext cx="138113" cy="174625"/>
              </a:xfrm>
              <a:custGeom>
                <a:avLst/>
                <a:gdLst>
                  <a:gd name="T0" fmla="*/ 6 w 87"/>
                  <a:gd name="T1" fmla="*/ 110 h 110"/>
                  <a:gd name="T2" fmla="*/ 87 w 87"/>
                  <a:gd name="T3" fmla="*/ 7 h 110"/>
                  <a:gd name="T4" fmla="*/ 79 w 87"/>
                  <a:gd name="T5" fmla="*/ 0 h 110"/>
                  <a:gd name="T6" fmla="*/ 0 w 87"/>
                  <a:gd name="T7" fmla="*/ 104 h 110"/>
                  <a:gd name="T8" fmla="*/ 6 w 87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10">
                    <a:moveTo>
                      <a:pt x="6" y="110"/>
                    </a:moveTo>
                    <a:lnTo>
                      <a:pt x="87" y="7"/>
                    </a:lnTo>
                    <a:lnTo>
                      <a:pt x="79" y="0"/>
                    </a:lnTo>
                    <a:lnTo>
                      <a:pt x="0" y="104"/>
                    </a:lnTo>
                    <a:lnTo>
                      <a:pt x="6" y="11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65">
                <a:extLst>
                  <a:ext uri="{FF2B5EF4-FFF2-40B4-BE49-F238E27FC236}">
                    <a16:creationId xmlns="" xmlns:a16="http://schemas.microsoft.com/office/drawing/2014/main" id="{71584C21-7444-4F3C-BF1E-E26A8F1281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4760913"/>
                <a:ext cx="138113" cy="174625"/>
              </a:xfrm>
              <a:custGeom>
                <a:avLst/>
                <a:gdLst>
                  <a:gd name="T0" fmla="*/ 6 w 87"/>
                  <a:gd name="T1" fmla="*/ 110 h 110"/>
                  <a:gd name="T2" fmla="*/ 87 w 87"/>
                  <a:gd name="T3" fmla="*/ 7 h 110"/>
                  <a:gd name="T4" fmla="*/ 79 w 87"/>
                  <a:gd name="T5" fmla="*/ 0 h 110"/>
                  <a:gd name="T6" fmla="*/ 0 w 87"/>
                  <a:gd name="T7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10">
                    <a:moveTo>
                      <a:pt x="6" y="110"/>
                    </a:moveTo>
                    <a:lnTo>
                      <a:pt x="87" y="7"/>
                    </a:lnTo>
                    <a:lnTo>
                      <a:pt x="79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66">
                <a:extLst>
                  <a:ext uri="{FF2B5EF4-FFF2-40B4-BE49-F238E27FC236}">
                    <a16:creationId xmlns="" xmlns:a16="http://schemas.microsoft.com/office/drawing/2014/main" id="{6A916E50-1ECC-4BAD-8E67-A77950EF0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463" y="4760913"/>
                <a:ext cx="150813" cy="174625"/>
              </a:xfrm>
              <a:custGeom>
                <a:avLst/>
                <a:gdLst>
                  <a:gd name="T0" fmla="*/ 6 w 95"/>
                  <a:gd name="T1" fmla="*/ 110 h 110"/>
                  <a:gd name="T2" fmla="*/ 95 w 95"/>
                  <a:gd name="T3" fmla="*/ 7 h 110"/>
                  <a:gd name="T4" fmla="*/ 89 w 95"/>
                  <a:gd name="T5" fmla="*/ 0 h 110"/>
                  <a:gd name="T6" fmla="*/ 0 w 95"/>
                  <a:gd name="T7" fmla="*/ 104 h 110"/>
                  <a:gd name="T8" fmla="*/ 6 w 9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0">
                    <a:moveTo>
                      <a:pt x="6" y="110"/>
                    </a:moveTo>
                    <a:lnTo>
                      <a:pt x="95" y="7"/>
                    </a:lnTo>
                    <a:lnTo>
                      <a:pt x="89" y="0"/>
                    </a:lnTo>
                    <a:lnTo>
                      <a:pt x="0" y="104"/>
                    </a:lnTo>
                    <a:lnTo>
                      <a:pt x="6" y="11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67">
                <a:extLst>
                  <a:ext uri="{FF2B5EF4-FFF2-40B4-BE49-F238E27FC236}">
                    <a16:creationId xmlns="" xmlns:a16="http://schemas.microsoft.com/office/drawing/2014/main" id="{F5148F8C-FB15-45E6-8EB1-775A0FC9B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463" y="4760913"/>
                <a:ext cx="150813" cy="174625"/>
              </a:xfrm>
              <a:custGeom>
                <a:avLst/>
                <a:gdLst>
                  <a:gd name="T0" fmla="*/ 6 w 95"/>
                  <a:gd name="T1" fmla="*/ 110 h 110"/>
                  <a:gd name="T2" fmla="*/ 95 w 95"/>
                  <a:gd name="T3" fmla="*/ 7 h 110"/>
                  <a:gd name="T4" fmla="*/ 89 w 95"/>
                  <a:gd name="T5" fmla="*/ 0 h 110"/>
                  <a:gd name="T6" fmla="*/ 0 w 95"/>
                  <a:gd name="T7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10">
                    <a:moveTo>
                      <a:pt x="6" y="110"/>
                    </a:moveTo>
                    <a:lnTo>
                      <a:pt x="95" y="7"/>
                    </a:lnTo>
                    <a:lnTo>
                      <a:pt x="89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68">
                <a:extLst>
                  <a:ext uri="{FF2B5EF4-FFF2-40B4-BE49-F238E27FC236}">
                    <a16:creationId xmlns="" xmlns:a16="http://schemas.microsoft.com/office/drawing/2014/main" id="{B925E0D0-D805-4EA2-AF8B-228CABB84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6" y="4764088"/>
                <a:ext cx="33338" cy="168275"/>
              </a:xfrm>
              <a:custGeom>
                <a:avLst/>
                <a:gdLst>
                  <a:gd name="T0" fmla="*/ 0 w 21"/>
                  <a:gd name="T1" fmla="*/ 3 h 106"/>
                  <a:gd name="T2" fmla="*/ 12 w 21"/>
                  <a:gd name="T3" fmla="*/ 106 h 106"/>
                  <a:gd name="T4" fmla="*/ 21 w 21"/>
                  <a:gd name="T5" fmla="*/ 104 h 106"/>
                  <a:gd name="T6" fmla="*/ 8 w 21"/>
                  <a:gd name="T7" fmla="*/ 0 h 106"/>
                  <a:gd name="T8" fmla="*/ 0 w 21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6">
                    <a:moveTo>
                      <a:pt x="0" y="3"/>
                    </a:moveTo>
                    <a:lnTo>
                      <a:pt x="12" y="106"/>
                    </a:lnTo>
                    <a:lnTo>
                      <a:pt x="21" y="104"/>
                    </a:lnTo>
                    <a:lnTo>
                      <a:pt x="8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69">
                <a:extLst>
                  <a:ext uri="{FF2B5EF4-FFF2-40B4-BE49-F238E27FC236}">
                    <a16:creationId xmlns="" xmlns:a16="http://schemas.microsoft.com/office/drawing/2014/main" id="{F2B0327A-F8EB-4A8F-91FB-0BC2164E3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6" y="4764088"/>
                <a:ext cx="33338" cy="168275"/>
              </a:xfrm>
              <a:custGeom>
                <a:avLst/>
                <a:gdLst>
                  <a:gd name="T0" fmla="*/ 0 w 21"/>
                  <a:gd name="T1" fmla="*/ 3 h 106"/>
                  <a:gd name="T2" fmla="*/ 12 w 21"/>
                  <a:gd name="T3" fmla="*/ 106 h 106"/>
                  <a:gd name="T4" fmla="*/ 21 w 21"/>
                  <a:gd name="T5" fmla="*/ 104 h 106"/>
                  <a:gd name="T6" fmla="*/ 8 w 21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06">
                    <a:moveTo>
                      <a:pt x="0" y="3"/>
                    </a:moveTo>
                    <a:lnTo>
                      <a:pt x="12" y="106"/>
                    </a:lnTo>
                    <a:lnTo>
                      <a:pt x="21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70">
                <a:extLst>
                  <a:ext uri="{FF2B5EF4-FFF2-40B4-BE49-F238E27FC236}">
                    <a16:creationId xmlns="" xmlns:a16="http://schemas.microsoft.com/office/drawing/2014/main" id="{DA0C3AB4-8310-4BF3-A2A8-14C53D6E7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5713" y="4764088"/>
                <a:ext cx="49213" cy="168275"/>
              </a:xfrm>
              <a:custGeom>
                <a:avLst/>
                <a:gdLst>
                  <a:gd name="T0" fmla="*/ 0 w 31"/>
                  <a:gd name="T1" fmla="*/ 3 h 106"/>
                  <a:gd name="T2" fmla="*/ 22 w 31"/>
                  <a:gd name="T3" fmla="*/ 106 h 106"/>
                  <a:gd name="T4" fmla="*/ 31 w 31"/>
                  <a:gd name="T5" fmla="*/ 104 h 106"/>
                  <a:gd name="T6" fmla="*/ 8 w 31"/>
                  <a:gd name="T7" fmla="*/ 0 h 106"/>
                  <a:gd name="T8" fmla="*/ 0 w 31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6">
                    <a:moveTo>
                      <a:pt x="0" y="3"/>
                    </a:moveTo>
                    <a:lnTo>
                      <a:pt x="22" y="106"/>
                    </a:lnTo>
                    <a:lnTo>
                      <a:pt x="31" y="104"/>
                    </a:lnTo>
                    <a:lnTo>
                      <a:pt x="8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71">
                <a:extLst>
                  <a:ext uri="{FF2B5EF4-FFF2-40B4-BE49-F238E27FC236}">
                    <a16:creationId xmlns="" xmlns:a16="http://schemas.microsoft.com/office/drawing/2014/main" id="{5E3A675E-E71F-4139-BE69-322252FE3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5713" y="4764088"/>
                <a:ext cx="49213" cy="168275"/>
              </a:xfrm>
              <a:custGeom>
                <a:avLst/>
                <a:gdLst>
                  <a:gd name="T0" fmla="*/ 0 w 31"/>
                  <a:gd name="T1" fmla="*/ 3 h 106"/>
                  <a:gd name="T2" fmla="*/ 22 w 31"/>
                  <a:gd name="T3" fmla="*/ 106 h 106"/>
                  <a:gd name="T4" fmla="*/ 31 w 31"/>
                  <a:gd name="T5" fmla="*/ 104 h 106"/>
                  <a:gd name="T6" fmla="*/ 8 w 31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06">
                    <a:moveTo>
                      <a:pt x="0" y="3"/>
                    </a:moveTo>
                    <a:lnTo>
                      <a:pt x="22" y="106"/>
                    </a:lnTo>
                    <a:lnTo>
                      <a:pt x="31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72">
                <a:extLst>
                  <a:ext uri="{FF2B5EF4-FFF2-40B4-BE49-F238E27FC236}">
                    <a16:creationId xmlns="" xmlns:a16="http://schemas.microsoft.com/office/drawing/2014/main" id="{0F68A41A-FC63-4D74-AD69-887678B6F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126" y="4764088"/>
                <a:ext cx="65088" cy="168275"/>
              </a:xfrm>
              <a:custGeom>
                <a:avLst/>
                <a:gdLst>
                  <a:gd name="T0" fmla="*/ 0 w 41"/>
                  <a:gd name="T1" fmla="*/ 3 h 106"/>
                  <a:gd name="T2" fmla="*/ 33 w 41"/>
                  <a:gd name="T3" fmla="*/ 106 h 106"/>
                  <a:gd name="T4" fmla="*/ 41 w 41"/>
                  <a:gd name="T5" fmla="*/ 104 h 106"/>
                  <a:gd name="T6" fmla="*/ 6 w 41"/>
                  <a:gd name="T7" fmla="*/ 0 h 106"/>
                  <a:gd name="T8" fmla="*/ 0 w 41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06">
                    <a:moveTo>
                      <a:pt x="0" y="3"/>
                    </a:moveTo>
                    <a:lnTo>
                      <a:pt x="33" y="106"/>
                    </a:lnTo>
                    <a:lnTo>
                      <a:pt x="41" y="104"/>
                    </a:lnTo>
                    <a:lnTo>
                      <a:pt x="6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73">
                <a:extLst>
                  <a:ext uri="{FF2B5EF4-FFF2-40B4-BE49-F238E27FC236}">
                    <a16:creationId xmlns="" xmlns:a16="http://schemas.microsoft.com/office/drawing/2014/main" id="{9CD5FF49-302A-47E3-AAB0-9F1CC66ED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126" y="4764088"/>
                <a:ext cx="65088" cy="168275"/>
              </a:xfrm>
              <a:custGeom>
                <a:avLst/>
                <a:gdLst>
                  <a:gd name="T0" fmla="*/ 0 w 41"/>
                  <a:gd name="T1" fmla="*/ 3 h 106"/>
                  <a:gd name="T2" fmla="*/ 33 w 41"/>
                  <a:gd name="T3" fmla="*/ 106 h 106"/>
                  <a:gd name="T4" fmla="*/ 41 w 41"/>
                  <a:gd name="T5" fmla="*/ 104 h 106"/>
                  <a:gd name="T6" fmla="*/ 6 w 41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06">
                    <a:moveTo>
                      <a:pt x="0" y="3"/>
                    </a:moveTo>
                    <a:lnTo>
                      <a:pt x="33" y="106"/>
                    </a:lnTo>
                    <a:lnTo>
                      <a:pt x="41" y="10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74">
                <a:extLst>
                  <a:ext uri="{FF2B5EF4-FFF2-40B4-BE49-F238E27FC236}">
                    <a16:creationId xmlns="" xmlns:a16="http://schemas.microsoft.com/office/drawing/2014/main" id="{93CAEB87-181B-4DA1-B6EC-696E8E5A6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1776" y="4764088"/>
                <a:ext cx="82550" cy="168275"/>
              </a:xfrm>
              <a:custGeom>
                <a:avLst/>
                <a:gdLst>
                  <a:gd name="T0" fmla="*/ 0 w 52"/>
                  <a:gd name="T1" fmla="*/ 3 h 106"/>
                  <a:gd name="T2" fmla="*/ 46 w 52"/>
                  <a:gd name="T3" fmla="*/ 106 h 106"/>
                  <a:gd name="T4" fmla="*/ 52 w 52"/>
                  <a:gd name="T5" fmla="*/ 104 h 106"/>
                  <a:gd name="T6" fmla="*/ 7 w 52"/>
                  <a:gd name="T7" fmla="*/ 0 h 106"/>
                  <a:gd name="T8" fmla="*/ 0 w 52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06">
                    <a:moveTo>
                      <a:pt x="0" y="3"/>
                    </a:moveTo>
                    <a:lnTo>
                      <a:pt x="46" y="106"/>
                    </a:lnTo>
                    <a:lnTo>
                      <a:pt x="52" y="104"/>
                    </a:lnTo>
                    <a:lnTo>
                      <a:pt x="7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75">
                <a:extLst>
                  <a:ext uri="{FF2B5EF4-FFF2-40B4-BE49-F238E27FC236}">
                    <a16:creationId xmlns="" xmlns:a16="http://schemas.microsoft.com/office/drawing/2014/main" id="{3DAB2185-822D-4E5A-8422-963EADCDA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1776" y="4764088"/>
                <a:ext cx="82550" cy="168275"/>
              </a:xfrm>
              <a:custGeom>
                <a:avLst/>
                <a:gdLst>
                  <a:gd name="T0" fmla="*/ 0 w 52"/>
                  <a:gd name="T1" fmla="*/ 3 h 106"/>
                  <a:gd name="T2" fmla="*/ 46 w 52"/>
                  <a:gd name="T3" fmla="*/ 106 h 106"/>
                  <a:gd name="T4" fmla="*/ 52 w 52"/>
                  <a:gd name="T5" fmla="*/ 104 h 106"/>
                  <a:gd name="T6" fmla="*/ 7 w 52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06">
                    <a:moveTo>
                      <a:pt x="0" y="3"/>
                    </a:moveTo>
                    <a:lnTo>
                      <a:pt x="46" y="106"/>
                    </a:lnTo>
                    <a:lnTo>
                      <a:pt x="52" y="104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76">
                <a:extLst>
                  <a:ext uri="{FF2B5EF4-FFF2-40B4-BE49-F238E27FC236}">
                    <a16:creationId xmlns="" xmlns:a16="http://schemas.microsoft.com/office/drawing/2014/main" id="{1F2C5373-919E-4BEC-ADD9-EC8544580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013" y="4760913"/>
                <a:ext cx="103188" cy="171450"/>
              </a:xfrm>
              <a:custGeom>
                <a:avLst/>
                <a:gdLst>
                  <a:gd name="T0" fmla="*/ 0 w 65"/>
                  <a:gd name="T1" fmla="*/ 5 h 108"/>
                  <a:gd name="T2" fmla="*/ 56 w 65"/>
                  <a:gd name="T3" fmla="*/ 108 h 108"/>
                  <a:gd name="T4" fmla="*/ 65 w 65"/>
                  <a:gd name="T5" fmla="*/ 104 h 108"/>
                  <a:gd name="T6" fmla="*/ 6 w 65"/>
                  <a:gd name="T7" fmla="*/ 0 h 108"/>
                  <a:gd name="T8" fmla="*/ 0 w 65"/>
                  <a:gd name="T9" fmla="*/ 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08">
                    <a:moveTo>
                      <a:pt x="0" y="5"/>
                    </a:moveTo>
                    <a:lnTo>
                      <a:pt x="56" y="108"/>
                    </a:lnTo>
                    <a:lnTo>
                      <a:pt x="65" y="104"/>
                    </a:lnTo>
                    <a:lnTo>
                      <a:pt x="6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77">
                <a:extLst>
                  <a:ext uri="{FF2B5EF4-FFF2-40B4-BE49-F238E27FC236}">
                    <a16:creationId xmlns="" xmlns:a16="http://schemas.microsoft.com/office/drawing/2014/main" id="{A66B71F2-FF48-4AAD-9447-F1392F25D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013" y="4760913"/>
                <a:ext cx="103188" cy="171450"/>
              </a:xfrm>
              <a:custGeom>
                <a:avLst/>
                <a:gdLst>
                  <a:gd name="T0" fmla="*/ 0 w 65"/>
                  <a:gd name="T1" fmla="*/ 5 h 108"/>
                  <a:gd name="T2" fmla="*/ 56 w 65"/>
                  <a:gd name="T3" fmla="*/ 108 h 108"/>
                  <a:gd name="T4" fmla="*/ 65 w 65"/>
                  <a:gd name="T5" fmla="*/ 104 h 108"/>
                  <a:gd name="T6" fmla="*/ 6 w 65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108">
                    <a:moveTo>
                      <a:pt x="0" y="5"/>
                    </a:moveTo>
                    <a:lnTo>
                      <a:pt x="56" y="108"/>
                    </a:lnTo>
                    <a:lnTo>
                      <a:pt x="65" y="10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78">
                <a:extLst>
                  <a:ext uri="{FF2B5EF4-FFF2-40B4-BE49-F238E27FC236}">
                    <a16:creationId xmlns="" xmlns:a16="http://schemas.microsoft.com/office/drawing/2014/main" id="{7A007ACA-EAB5-49DE-B1E7-7E6B03DDA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1" y="4760913"/>
                <a:ext cx="119063" cy="174625"/>
              </a:xfrm>
              <a:custGeom>
                <a:avLst/>
                <a:gdLst>
                  <a:gd name="T0" fmla="*/ 0 w 75"/>
                  <a:gd name="T1" fmla="*/ 5 h 110"/>
                  <a:gd name="T2" fmla="*/ 69 w 75"/>
                  <a:gd name="T3" fmla="*/ 110 h 110"/>
                  <a:gd name="T4" fmla="*/ 75 w 75"/>
                  <a:gd name="T5" fmla="*/ 104 h 110"/>
                  <a:gd name="T6" fmla="*/ 8 w 75"/>
                  <a:gd name="T7" fmla="*/ 0 h 110"/>
                  <a:gd name="T8" fmla="*/ 0 w 75"/>
                  <a:gd name="T9" fmla="*/ 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10">
                    <a:moveTo>
                      <a:pt x="0" y="5"/>
                    </a:moveTo>
                    <a:lnTo>
                      <a:pt x="69" y="110"/>
                    </a:lnTo>
                    <a:lnTo>
                      <a:pt x="75" y="104"/>
                    </a:lnTo>
                    <a:lnTo>
                      <a:pt x="8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79">
                <a:extLst>
                  <a:ext uri="{FF2B5EF4-FFF2-40B4-BE49-F238E27FC236}">
                    <a16:creationId xmlns="" xmlns:a16="http://schemas.microsoft.com/office/drawing/2014/main" id="{8E3B0CA0-0225-4258-9172-5CCF1DAD1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1" y="4760913"/>
                <a:ext cx="119063" cy="174625"/>
              </a:xfrm>
              <a:custGeom>
                <a:avLst/>
                <a:gdLst>
                  <a:gd name="T0" fmla="*/ 0 w 75"/>
                  <a:gd name="T1" fmla="*/ 5 h 110"/>
                  <a:gd name="T2" fmla="*/ 69 w 75"/>
                  <a:gd name="T3" fmla="*/ 110 h 110"/>
                  <a:gd name="T4" fmla="*/ 75 w 75"/>
                  <a:gd name="T5" fmla="*/ 104 h 110"/>
                  <a:gd name="T6" fmla="*/ 8 w 75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10">
                    <a:moveTo>
                      <a:pt x="0" y="5"/>
                    </a:moveTo>
                    <a:lnTo>
                      <a:pt x="69" y="110"/>
                    </a:lnTo>
                    <a:lnTo>
                      <a:pt x="75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80">
                <a:extLst>
                  <a:ext uri="{FF2B5EF4-FFF2-40B4-BE49-F238E27FC236}">
                    <a16:creationId xmlns="" xmlns:a16="http://schemas.microsoft.com/office/drawing/2014/main" id="{B54B609B-5124-4361-AAAC-726ABF540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8488" y="4760913"/>
                <a:ext cx="138113" cy="174625"/>
              </a:xfrm>
              <a:custGeom>
                <a:avLst/>
                <a:gdLst>
                  <a:gd name="T0" fmla="*/ 0 w 87"/>
                  <a:gd name="T1" fmla="*/ 7 h 110"/>
                  <a:gd name="T2" fmla="*/ 81 w 87"/>
                  <a:gd name="T3" fmla="*/ 110 h 110"/>
                  <a:gd name="T4" fmla="*/ 87 w 87"/>
                  <a:gd name="T5" fmla="*/ 104 h 110"/>
                  <a:gd name="T6" fmla="*/ 8 w 87"/>
                  <a:gd name="T7" fmla="*/ 0 h 110"/>
                  <a:gd name="T8" fmla="*/ 0 w 87"/>
                  <a:gd name="T9" fmla="*/ 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10">
                    <a:moveTo>
                      <a:pt x="0" y="7"/>
                    </a:moveTo>
                    <a:lnTo>
                      <a:pt x="81" y="110"/>
                    </a:lnTo>
                    <a:lnTo>
                      <a:pt x="87" y="104"/>
                    </a:lnTo>
                    <a:lnTo>
                      <a:pt x="8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81">
                <a:extLst>
                  <a:ext uri="{FF2B5EF4-FFF2-40B4-BE49-F238E27FC236}">
                    <a16:creationId xmlns="" xmlns:a16="http://schemas.microsoft.com/office/drawing/2014/main" id="{FF6EBF0D-AC32-41DC-869B-DF57E8BAF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8488" y="4760913"/>
                <a:ext cx="138113" cy="174625"/>
              </a:xfrm>
              <a:custGeom>
                <a:avLst/>
                <a:gdLst>
                  <a:gd name="T0" fmla="*/ 0 w 87"/>
                  <a:gd name="T1" fmla="*/ 7 h 110"/>
                  <a:gd name="T2" fmla="*/ 81 w 87"/>
                  <a:gd name="T3" fmla="*/ 110 h 110"/>
                  <a:gd name="T4" fmla="*/ 87 w 87"/>
                  <a:gd name="T5" fmla="*/ 104 h 110"/>
                  <a:gd name="T6" fmla="*/ 8 w 87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10">
                    <a:moveTo>
                      <a:pt x="0" y="7"/>
                    </a:moveTo>
                    <a:lnTo>
                      <a:pt x="81" y="110"/>
                    </a:lnTo>
                    <a:lnTo>
                      <a:pt x="87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82">
                <a:extLst>
                  <a:ext uri="{FF2B5EF4-FFF2-40B4-BE49-F238E27FC236}">
                    <a16:creationId xmlns="" xmlns:a16="http://schemas.microsoft.com/office/drawing/2014/main" id="{21F7834D-8A6C-46D2-BA49-C15C29405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3901" y="4760913"/>
                <a:ext cx="150813" cy="174625"/>
              </a:xfrm>
              <a:custGeom>
                <a:avLst/>
                <a:gdLst>
                  <a:gd name="T0" fmla="*/ 0 w 95"/>
                  <a:gd name="T1" fmla="*/ 7 h 110"/>
                  <a:gd name="T2" fmla="*/ 89 w 95"/>
                  <a:gd name="T3" fmla="*/ 110 h 110"/>
                  <a:gd name="T4" fmla="*/ 95 w 95"/>
                  <a:gd name="T5" fmla="*/ 104 h 110"/>
                  <a:gd name="T6" fmla="*/ 6 w 95"/>
                  <a:gd name="T7" fmla="*/ 0 h 110"/>
                  <a:gd name="T8" fmla="*/ 0 w 95"/>
                  <a:gd name="T9" fmla="*/ 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0">
                    <a:moveTo>
                      <a:pt x="0" y="7"/>
                    </a:moveTo>
                    <a:lnTo>
                      <a:pt x="89" y="110"/>
                    </a:lnTo>
                    <a:lnTo>
                      <a:pt x="95" y="104"/>
                    </a:lnTo>
                    <a:lnTo>
                      <a:pt x="6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3">
                <a:extLst>
                  <a:ext uri="{FF2B5EF4-FFF2-40B4-BE49-F238E27FC236}">
                    <a16:creationId xmlns="" xmlns:a16="http://schemas.microsoft.com/office/drawing/2014/main" id="{07C672BD-BB68-4C7C-844F-979AF2EA6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3901" y="4760913"/>
                <a:ext cx="150813" cy="174625"/>
              </a:xfrm>
              <a:custGeom>
                <a:avLst/>
                <a:gdLst>
                  <a:gd name="T0" fmla="*/ 0 w 95"/>
                  <a:gd name="T1" fmla="*/ 7 h 110"/>
                  <a:gd name="T2" fmla="*/ 89 w 95"/>
                  <a:gd name="T3" fmla="*/ 110 h 110"/>
                  <a:gd name="T4" fmla="*/ 95 w 95"/>
                  <a:gd name="T5" fmla="*/ 104 h 110"/>
                  <a:gd name="T6" fmla="*/ 6 w 95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10">
                    <a:moveTo>
                      <a:pt x="0" y="7"/>
                    </a:moveTo>
                    <a:lnTo>
                      <a:pt x="89" y="110"/>
                    </a:lnTo>
                    <a:lnTo>
                      <a:pt x="95" y="10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Rectangle 84">
                <a:extLst>
                  <a:ext uri="{FF2B5EF4-FFF2-40B4-BE49-F238E27FC236}">
                    <a16:creationId xmlns="" xmlns:a16="http://schemas.microsoft.com/office/drawing/2014/main" id="{B0D46011-F5E5-4577-B2DC-749FDC92A4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4738" y="4840288"/>
                <a:ext cx="2439988" cy="14288"/>
              </a:xfrm>
              <a:prstGeom prst="rect">
                <a:avLst/>
              </a:prstGeom>
              <a:solidFill>
                <a:srgbClr val="262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85">
                <a:extLst>
                  <a:ext uri="{FF2B5EF4-FFF2-40B4-BE49-F238E27FC236}">
                    <a16:creationId xmlns="" xmlns:a16="http://schemas.microsoft.com/office/drawing/2014/main" id="{56652B66-D7CD-4DFC-BA56-42082F630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4738" y="4840288"/>
                <a:ext cx="2439988" cy="14288"/>
              </a:xfrm>
              <a:custGeom>
                <a:avLst/>
                <a:gdLst>
                  <a:gd name="T0" fmla="*/ 0 w 1537"/>
                  <a:gd name="T1" fmla="*/ 9 h 9"/>
                  <a:gd name="T2" fmla="*/ 1537 w 1537"/>
                  <a:gd name="T3" fmla="*/ 9 h 9"/>
                  <a:gd name="T4" fmla="*/ 1537 w 1537"/>
                  <a:gd name="T5" fmla="*/ 0 h 9"/>
                  <a:gd name="T6" fmla="*/ 0 w 153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7" h="9">
                    <a:moveTo>
                      <a:pt x="0" y="9"/>
                    </a:moveTo>
                    <a:lnTo>
                      <a:pt x="1537" y="9"/>
                    </a:lnTo>
                    <a:lnTo>
                      <a:pt x="1537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Rectangle 86">
                <a:extLst>
                  <a:ext uri="{FF2B5EF4-FFF2-40B4-BE49-F238E27FC236}">
                    <a16:creationId xmlns="" xmlns:a16="http://schemas.microsoft.com/office/drawing/2014/main" id="{0342F046-78D4-42BF-8FD1-B7E9D016AC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8688" y="4946650"/>
                <a:ext cx="2717800" cy="25400"/>
              </a:xfrm>
              <a:prstGeom prst="rect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87">
                <a:extLst>
                  <a:ext uri="{FF2B5EF4-FFF2-40B4-BE49-F238E27FC236}">
                    <a16:creationId xmlns="" xmlns:a16="http://schemas.microsoft.com/office/drawing/2014/main" id="{A9BFEC5C-00C2-4CBF-8CF8-B10ECC53B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476" y="4425950"/>
                <a:ext cx="449263" cy="239713"/>
              </a:xfrm>
              <a:custGeom>
                <a:avLst/>
                <a:gdLst>
                  <a:gd name="T0" fmla="*/ 102 w 136"/>
                  <a:gd name="T1" fmla="*/ 0 h 73"/>
                  <a:gd name="T2" fmla="*/ 34 w 136"/>
                  <a:gd name="T3" fmla="*/ 0 h 73"/>
                  <a:gd name="T4" fmla="*/ 0 w 136"/>
                  <a:gd name="T5" fmla="*/ 34 h 73"/>
                  <a:gd name="T6" fmla="*/ 0 w 136"/>
                  <a:gd name="T7" fmla="*/ 57 h 73"/>
                  <a:gd name="T8" fmla="*/ 16 w 136"/>
                  <a:gd name="T9" fmla="*/ 73 h 73"/>
                  <a:gd name="T10" fmla="*/ 120 w 136"/>
                  <a:gd name="T11" fmla="*/ 73 h 73"/>
                  <a:gd name="T12" fmla="*/ 136 w 136"/>
                  <a:gd name="T13" fmla="*/ 57 h 73"/>
                  <a:gd name="T14" fmla="*/ 136 w 136"/>
                  <a:gd name="T15" fmla="*/ 34 h 73"/>
                  <a:gd name="T16" fmla="*/ 102 w 136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73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6"/>
                      <a:pt x="7" y="73"/>
                      <a:pt x="16" y="73"/>
                    </a:cubicBezTo>
                    <a:cubicBezTo>
                      <a:pt x="120" y="73"/>
                      <a:pt x="120" y="73"/>
                      <a:pt x="120" y="73"/>
                    </a:cubicBezTo>
                    <a:cubicBezTo>
                      <a:pt x="129" y="73"/>
                      <a:pt x="136" y="66"/>
                      <a:pt x="136" y="57"/>
                    </a:cubicBezTo>
                    <a:cubicBezTo>
                      <a:pt x="136" y="34"/>
                      <a:pt x="136" y="34"/>
                      <a:pt x="136" y="34"/>
                    </a:cubicBezTo>
                    <a:cubicBezTo>
                      <a:pt x="136" y="16"/>
                      <a:pt x="121" y="0"/>
                      <a:pt x="102" y="0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88">
                <a:extLst>
                  <a:ext uri="{FF2B5EF4-FFF2-40B4-BE49-F238E27FC236}">
                    <a16:creationId xmlns="" xmlns:a16="http://schemas.microsoft.com/office/drawing/2014/main" id="{F3CD84A6-0AA4-475C-B321-8D0F2AE3C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6751" y="4379913"/>
                <a:ext cx="106363" cy="46038"/>
              </a:xfrm>
              <a:custGeom>
                <a:avLst/>
                <a:gdLst>
                  <a:gd name="T0" fmla="*/ 23 w 32"/>
                  <a:gd name="T1" fmla="*/ 0 h 14"/>
                  <a:gd name="T2" fmla="*/ 9 w 32"/>
                  <a:gd name="T3" fmla="*/ 0 h 14"/>
                  <a:gd name="T4" fmla="*/ 0 w 32"/>
                  <a:gd name="T5" fmla="*/ 9 h 14"/>
                  <a:gd name="T6" fmla="*/ 0 w 32"/>
                  <a:gd name="T7" fmla="*/ 14 h 14"/>
                  <a:gd name="T8" fmla="*/ 32 w 32"/>
                  <a:gd name="T9" fmla="*/ 14 h 14"/>
                  <a:gd name="T10" fmla="*/ 32 w 32"/>
                  <a:gd name="T11" fmla="*/ 9 h 14"/>
                  <a:gd name="T12" fmla="*/ 23 w 32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">
                    <a:moveTo>
                      <a:pt x="2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4"/>
                      <a:pt x="28" y="0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89">
                <a:extLst>
                  <a:ext uri="{FF2B5EF4-FFF2-40B4-BE49-F238E27FC236}">
                    <a16:creationId xmlns="" xmlns:a16="http://schemas.microsoft.com/office/drawing/2014/main" id="{84728DF1-EB3C-4F9A-ACE9-B08DF4B4E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3551" y="4187825"/>
                <a:ext cx="1108075" cy="269875"/>
              </a:xfrm>
              <a:custGeom>
                <a:avLst/>
                <a:gdLst>
                  <a:gd name="T0" fmla="*/ 309 w 336"/>
                  <a:gd name="T1" fmla="*/ 0 h 82"/>
                  <a:gd name="T2" fmla="*/ 27 w 336"/>
                  <a:gd name="T3" fmla="*/ 0 h 82"/>
                  <a:gd name="T4" fmla="*/ 0 w 336"/>
                  <a:gd name="T5" fmla="*/ 27 h 82"/>
                  <a:gd name="T6" fmla="*/ 0 w 336"/>
                  <a:gd name="T7" fmla="*/ 55 h 82"/>
                  <a:gd name="T8" fmla="*/ 27 w 336"/>
                  <a:gd name="T9" fmla="*/ 82 h 82"/>
                  <a:gd name="T10" fmla="*/ 309 w 336"/>
                  <a:gd name="T11" fmla="*/ 82 h 82"/>
                  <a:gd name="T12" fmla="*/ 336 w 336"/>
                  <a:gd name="T13" fmla="*/ 55 h 82"/>
                  <a:gd name="T14" fmla="*/ 336 w 336"/>
                  <a:gd name="T15" fmla="*/ 27 h 82"/>
                  <a:gd name="T16" fmla="*/ 309 w 336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82">
                    <a:moveTo>
                      <a:pt x="30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70"/>
                      <a:pt x="12" y="82"/>
                      <a:pt x="27" y="82"/>
                    </a:cubicBezTo>
                    <a:cubicBezTo>
                      <a:pt x="309" y="82"/>
                      <a:pt x="309" y="82"/>
                      <a:pt x="309" y="82"/>
                    </a:cubicBezTo>
                    <a:cubicBezTo>
                      <a:pt x="324" y="82"/>
                      <a:pt x="336" y="70"/>
                      <a:pt x="336" y="55"/>
                    </a:cubicBezTo>
                    <a:cubicBezTo>
                      <a:pt x="336" y="27"/>
                      <a:pt x="336" y="27"/>
                      <a:pt x="336" y="27"/>
                    </a:cubicBezTo>
                    <a:cubicBezTo>
                      <a:pt x="336" y="12"/>
                      <a:pt x="324" y="0"/>
                      <a:pt x="309" y="0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90">
                <a:extLst>
                  <a:ext uri="{FF2B5EF4-FFF2-40B4-BE49-F238E27FC236}">
                    <a16:creationId xmlns="" xmlns:a16="http://schemas.microsoft.com/office/drawing/2014/main" id="{54F53CF2-4397-4E2D-A17C-86A7310A0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2763" y="4221163"/>
                <a:ext cx="207963" cy="207963"/>
              </a:xfrm>
              <a:prstGeom prst="ellipse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Oval 91">
                <a:extLst>
                  <a:ext uri="{FF2B5EF4-FFF2-40B4-BE49-F238E27FC236}">
                    <a16:creationId xmlns="" xmlns:a16="http://schemas.microsoft.com/office/drawing/2014/main" id="{A921AE6B-D929-4D21-B86F-6FC1C92C4C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4451" y="4221163"/>
                <a:ext cx="207963" cy="207963"/>
              </a:xfrm>
              <a:prstGeom prst="ellipse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92">
                <a:extLst>
                  <a:ext uri="{FF2B5EF4-FFF2-40B4-BE49-F238E27FC236}">
                    <a16:creationId xmlns="" xmlns:a16="http://schemas.microsoft.com/office/drawing/2014/main" id="{BE9CF559-7BC9-4591-9BBE-36985D498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5663" y="4187825"/>
                <a:ext cx="323850" cy="174625"/>
              </a:xfrm>
              <a:custGeom>
                <a:avLst/>
                <a:gdLst>
                  <a:gd name="T0" fmla="*/ 83 w 98"/>
                  <a:gd name="T1" fmla="*/ 53 h 53"/>
                  <a:gd name="T2" fmla="*/ 15 w 98"/>
                  <a:gd name="T3" fmla="*/ 53 h 53"/>
                  <a:gd name="T4" fmla="*/ 0 w 98"/>
                  <a:gd name="T5" fmla="*/ 38 h 53"/>
                  <a:gd name="T6" fmla="*/ 0 w 98"/>
                  <a:gd name="T7" fmla="*/ 0 h 53"/>
                  <a:gd name="T8" fmla="*/ 98 w 98"/>
                  <a:gd name="T9" fmla="*/ 0 h 53"/>
                  <a:gd name="T10" fmla="*/ 98 w 98"/>
                  <a:gd name="T11" fmla="*/ 38 h 53"/>
                  <a:gd name="T12" fmla="*/ 83 w 98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53">
                    <a:moveTo>
                      <a:pt x="83" y="53"/>
                    </a:moveTo>
                    <a:cubicBezTo>
                      <a:pt x="15" y="53"/>
                      <a:pt x="15" y="53"/>
                      <a:pt x="15" y="53"/>
                    </a:cubicBezTo>
                    <a:cubicBezTo>
                      <a:pt x="7" y="53"/>
                      <a:pt x="0" y="46"/>
                      <a:pt x="0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46"/>
                      <a:pt x="91" y="53"/>
                      <a:pt x="83" y="53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Rectangle 93">
                <a:extLst>
                  <a:ext uri="{FF2B5EF4-FFF2-40B4-BE49-F238E27FC236}">
                    <a16:creationId xmlns="" xmlns:a16="http://schemas.microsoft.com/office/drawing/2014/main" id="{3E679F59-6F84-4179-B10F-E3563F810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713" y="4187825"/>
                <a:ext cx="31750" cy="134938"/>
              </a:xfrm>
              <a:prstGeom prst="rect">
                <a:avLst/>
              </a:pr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94">
                <a:extLst>
                  <a:ext uri="{FF2B5EF4-FFF2-40B4-BE49-F238E27FC236}">
                    <a16:creationId xmlns="" xmlns:a16="http://schemas.microsoft.com/office/drawing/2014/main" id="{AE1F3DE1-A319-4D08-9752-69DC6F593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1526" y="3868738"/>
                <a:ext cx="339725" cy="407988"/>
              </a:xfrm>
              <a:custGeom>
                <a:avLst/>
                <a:gdLst>
                  <a:gd name="T0" fmla="*/ 0 w 103"/>
                  <a:gd name="T1" fmla="*/ 0 h 124"/>
                  <a:gd name="T2" fmla="*/ 12 w 103"/>
                  <a:gd name="T3" fmla="*/ 61 h 124"/>
                  <a:gd name="T4" fmla="*/ 59 w 103"/>
                  <a:gd name="T5" fmla="*/ 120 h 124"/>
                  <a:gd name="T6" fmla="*/ 67 w 103"/>
                  <a:gd name="T7" fmla="*/ 124 h 124"/>
                  <a:gd name="T8" fmla="*/ 85 w 103"/>
                  <a:gd name="T9" fmla="*/ 111 h 124"/>
                  <a:gd name="T10" fmla="*/ 103 w 103"/>
                  <a:gd name="T11" fmla="*/ 97 h 124"/>
                  <a:gd name="T12" fmla="*/ 101 w 103"/>
                  <a:gd name="T13" fmla="*/ 88 h 124"/>
                  <a:gd name="T14" fmla="*/ 55 w 103"/>
                  <a:gd name="T15" fmla="*/ 27 h 124"/>
                  <a:gd name="T16" fmla="*/ 0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0" y="0"/>
                    </a:moveTo>
                    <a:cubicBezTo>
                      <a:pt x="12" y="61"/>
                      <a:pt x="12" y="61"/>
                      <a:pt x="12" y="61"/>
                    </a:cubicBezTo>
                    <a:cubicBezTo>
                      <a:pt x="17" y="87"/>
                      <a:pt x="35" y="109"/>
                      <a:pt x="59" y="120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96" y="62"/>
                      <a:pt x="79" y="39"/>
                      <a:pt x="55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95">
                <a:extLst>
                  <a:ext uri="{FF2B5EF4-FFF2-40B4-BE49-F238E27FC236}">
                    <a16:creationId xmlns="" xmlns:a16="http://schemas.microsoft.com/office/drawing/2014/main" id="{84E020F7-C357-450D-B7EC-C3CBA2D61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0126" y="3868738"/>
                <a:ext cx="339725" cy="407988"/>
              </a:xfrm>
              <a:custGeom>
                <a:avLst/>
                <a:gdLst>
                  <a:gd name="T0" fmla="*/ 103 w 103"/>
                  <a:gd name="T1" fmla="*/ 0 h 124"/>
                  <a:gd name="T2" fmla="*/ 91 w 103"/>
                  <a:gd name="T3" fmla="*/ 61 h 124"/>
                  <a:gd name="T4" fmla="*/ 44 w 103"/>
                  <a:gd name="T5" fmla="*/ 120 h 124"/>
                  <a:gd name="T6" fmla="*/ 35 w 103"/>
                  <a:gd name="T7" fmla="*/ 124 h 124"/>
                  <a:gd name="T8" fmla="*/ 18 w 103"/>
                  <a:gd name="T9" fmla="*/ 111 h 124"/>
                  <a:gd name="T10" fmla="*/ 0 w 103"/>
                  <a:gd name="T11" fmla="*/ 97 h 124"/>
                  <a:gd name="T12" fmla="*/ 2 w 103"/>
                  <a:gd name="T13" fmla="*/ 88 h 124"/>
                  <a:gd name="T14" fmla="*/ 47 w 103"/>
                  <a:gd name="T15" fmla="*/ 27 h 124"/>
                  <a:gd name="T16" fmla="*/ 103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103" y="0"/>
                    </a:moveTo>
                    <a:cubicBezTo>
                      <a:pt x="91" y="61"/>
                      <a:pt x="91" y="61"/>
                      <a:pt x="91" y="61"/>
                    </a:cubicBezTo>
                    <a:cubicBezTo>
                      <a:pt x="85" y="87"/>
                      <a:pt x="68" y="109"/>
                      <a:pt x="44" y="120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7" y="62"/>
                      <a:pt x="23" y="39"/>
                      <a:pt x="47" y="27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96">
                <a:extLst>
                  <a:ext uri="{FF2B5EF4-FFF2-40B4-BE49-F238E27FC236}">
                    <a16:creationId xmlns="" xmlns:a16="http://schemas.microsoft.com/office/drawing/2014/main" id="{B9EB86D6-2668-483D-9968-E26632DA8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8051" y="3706813"/>
                <a:ext cx="292100" cy="527050"/>
              </a:xfrm>
              <a:custGeom>
                <a:avLst/>
                <a:gdLst>
                  <a:gd name="T0" fmla="*/ 45 w 89"/>
                  <a:gd name="T1" fmla="*/ 0 h 160"/>
                  <a:gd name="T2" fmla="*/ 14 w 89"/>
                  <a:gd name="T3" fmla="*/ 64 h 160"/>
                  <a:gd name="T4" fmla="*/ 14 w 89"/>
                  <a:gd name="T5" fmla="*/ 150 h 160"/>
                  <a:gd name="T6" fmla="*/ 20 w 89"/>
                  <a:gd name="T7" fmla="*/ 160 h 160"/>
                  <a:gd name="T8" fmla="*/ 45 w 89"/>
                  <a:gd name="T9" fmla="*/ 160 h 160"/>
                  <a:gd name="T10" fmla="*/ 70 w 89"/>
                  <a:gd name="T11" fmla="*/ 160 h 160"/>
                  <a:gd name="T12" fmla="*/ 75 w 89"/>
                  <a:gd name="T13" fmla="*/ 150 h 160"/>
                  <a:gd name="T14" fmla="*/ 76 w 89"/>
                  <a:gd name="T15" fmla="*/ 64 h 160"/>
                  <a:gd name="T16" fmla="*/ 45 w 89"/>
                  <a:gd name="T1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160">
                    <a:moveTo>
                      <a:pt x="45" y="0"/>
                    </a:moveTo>
                    <a:cubicBezTo>
                      <a:pt x="14" y="64"/>
                      <a:pt x="14" y="64"/>
                      <a:pt x="14" y="64"/>
                    </a:cubicBezTo>
                    <a:cubicBezTo>
                      <a:pt x="0" y="91"/>
                      <a:pt x="0" y="123"/>
                      <a:pt x="14" y="15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45" y="160"/>
                      <a:pt x="45" y="160"/>
                      <a:pt x="45" y="160"/>
                    </a:cubicBezTo>
                    <a:cubicBezTo>
                      <a:pt x="70" y="160"/>
                      <a:pt x="70" y="160"/>
                      <a:pt x="70" y="16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9" y="123"/>
                      <a:pt x="89" y="91"/>
                      <a:pt x="76" y="64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97">
                <a:extLst>
                  <a:ext uri="{FF2B5EF4-FFF2-40B4-BE49-F238E27FC236}">
                    <a16:creationId xmlns="" xmlns:a16="http://schemas.microsoft.com/office/drawing/2014/main" id="{AD55AD97-3EED-4EBE-936E-04EE12900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4388" y="4168775"/>
                <a:ext cx="482600" cy="582613"/>
              </a:xfrm>
              <a:custGeom>
                <a:avLst/>
                <a:gdLst>
                  <a:gd name="T0" fmla="*/ 146 w 146"/>
                  <a:gd name="T1" fmla="*/ 0 h 177"/>
                  <a:gd name="T2" fmla="*/ 0 w 146"/>
                  <a:gd name="T3" fmla="*/ 0 h 177"/>
                  <a:gd name="T4" fmla="*/ 0 w 146"/>
                  <a:gd name="T5" fmla="*/ 162 h 177"/>
                  <a:gd name="T6" fmla="*/ 15 w 146"/>
                  <a:gd name="T7" fmla="*/ 177 h 177"/>
                  <a:gd name="T8" fmla="*/ 131 w 146"/>
                  <a:gd name="T9" fmla="*/ 177 h 177"/>
                  <a:gd name="T10" fmla="*/ 146 w 146"/>
                  <a:gd name="T11" fmla="*/ 162 h 177"/>
                  <a:gd name="T12" fmla="*/ 146 w 146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77">
                    <a:moveTo>
                      <a:pt x="1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0"/>
                      <a:pt x="7" y="177"/>
                      <a:pt x="15" y="177"/>
                    </a:cubicBezTo>
                    <a:cubicBezTo>
                      <a:pt x="131" y="177"/>
                      <a:pt x="131" y="177"/>
                      <a:pt x="131" y="177"/>
                    </a:cubicBezTo>
                    <a:cubicBezTo>
                      <a:pt x="139" y="177"/>
                      <a:pt x="146" y="170"/>
                      <a:pt x="146" y="162"/>
                    </a:cubicBez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98">
                <a:extLst>
                  <a:ext uri="{FF2B5EF4-FFF2-40B4-BE49-F238E27FC236}">
                    <a16:creationId xmlns="" xmlns:a16="http://schemas.microsoft.com/office/drawing/2014/main" id="{D82DFEBD-5C21-4A4E-8D34-58360AF72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1" y="3868738"/>
                <a:ext cx="339725" cy="407988"/>
              </a:xfrm>
              <a:custGeom>
                <a:avLst/>
                <a:gdLst>
                  <a:gd name="T0" fmla="*/ 0 w 103"/>
                  <a:gd name="T1" fmla="*/ 0 h 124"/>
                  <a:gd name="T2" fmla="*/ 12 w 103"/>
                  <a:gd name="T3" fmla="*/ 61 h 124"/>
                  <a:gd name="T4" fmla="*/ 59 w 103"/>
                  <a:gd name="T5" fmla="*/ 120 h 124"/>
                  <a:gd name="T6" fmla="*/ 68 w 103"/>
                  <a:gd name="T7" fmla="*/ 124 h 124"/>
                  <a:gd name="T8" fmla="*/ 85 w 103"/>
                  <a:gd name="T9" fmla="*/ 111 h 124"/>
                  <a:gd name="T10" fmla="*/ 103 w 103"/>
                  <a:gd name="T11" fmla="*/ 97 h 124"/>
                  <a:gd name="T12" fmla="*/ 101 w 103"/>
                  <a:gd name="T13" fmla="*/ 88 h 124"/>
                  <a:gd name="T14" fmla="*/ 55 w 103"/>
                  <a:gd name="T15" fmla="*/ 27 h 124"/>
                  <a:gd name="T16" fmla="*/ 0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0" y="0"/>
                    </a:moveTo>
                    <a:cubicBezTo>
                      <a:pt x="12" y="61"/>
                      <a:pt x="12" y="61"/>
                      <a:pt x="12" y="61"/>
                    </a:cubicBezTo>
                    <a:cubicBezTo>
                      <a:pt x="17" y="87"/>
                      <a:pt x="35" y="109"/>
                      <a:pt x="59" y="120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96" y="62"/>
                      <a:pt x="79" y="39"/>
                      <a:pt x="55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99">
                <a:extLst>
                  <a:ext uri="{FF2B5EF4-FFF2-40B4-BE49-F238E27FC236}">
                    <a16:creationId xmlns="" xmlns:a16="http://schemas.microsoft.com/office/drawing/2014/main" id="{FF1FA0D9-7DAB-44EA-86F1-44D2B0953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651" y="3868738"/>
                <a:ext cx="339725" cy="407988"/>
              </a:xfrm>
              <a:custGeom>
                <a:avLst/>
                <a:gdLst>
                  <a:gd name="T0" fmla="*/ 103 w 103"/>
                  <a:gd name="T1" fmla="*/ 0 h 124"/>
                  <a:gd name="T2" fmla="*/ 91 w 103"/>
                  <a:gd name="T3" fmla="*/ 61 h 124"/>
                  <a:gd name="T4" fmla="*/ 44 w 103"/>
                  <a:gd name="T5" fmla="*/ 120 h 124"/>
                  <a:gd name="T6" fmla="*/ 35 w 103"/>
                  <a:gd name="T7" fmla="*/ 124 h 124"/>
                  <a:gd name="T8" fmla="*/ 18 w 103"/>
                  <a:gd name="T9" fmla="*/ 111 h 124"/>
                  <a:gd name="T10" fmla="*/ 0 w 103"/>
                  <a:gd name="T11" fmla="*/ 97 h 124"/>
                  <a:gd name="T12" fmla="*/ 2 w 103"/>
                  <a:gd name="T13" fmla="*/ 88 h 124"/>
                  <a:gd name="T14" fmla="*/ 48 w 103"/>
                  <a:gd name="T15" fmla="*/ 27 h 124"/>
                  <a:gd name="T16" fmla="*/ 103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103" y="0"/>
                    </a:moveTo>
                    <a:cubicBezTo>
                      <a:pt x="91" y="61"/>
                      <a:pt x="91" y="61"/>
                      <a:pt x="91" y="61"/>
                    </a:cubicBezTo>
                    <a:cubicBezTo>
                      <a:pt x="86" y="87"/>
                      <a:pt x="68" y="109"/>
                      <a:pt x="44" y="120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7" y="62"/>
                      <a:pt x="24" y="39"/>
                      <a:pt x="48" y="27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00">
                <a:extLst>
                  <a:ext uri="{FF2B5EF4-FFF2-40B4-BE49-F238E27FC236}">
                    <a16:creationId xmlns="" xmlns:a16="http://schemas.microsoft.com/office/drawing/2014/main" id="{AC40F3F3-6A40-433E-9169-A88010E0FF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7576" y="3706813"/>
                <a:ext cx="296863" cy="527050"/>
              </a:xfrm>
              <a:custGeom>
                <a:avLst/>
                <a:gdLst>
                  <a:gd name="T0" fmla="*/ 45 w 90"/>
                  <a:gd name="T1" fmla="*/ 0 h 160"/>
                  <a:gd name="T2" fmla="*/ 14 w 90"/>
                  <a:gd name="T3" fmla="*/ 64 h 160"/>
                  <a:gd name="T4" fmla="*/ 15 w 90"/>
                  <a:gd name="T5" fmla="*/ 150 h 160"/>
                  <a:gd name="T6" fmla="*/ 20 w 90"/>
                  <a:gd name="T7" fmla="*/ 160 h 160"/>
                  <a:gd name="T8" fmla="*/ 45 w 90"/>
                  <a:gd name="T9" fmla="*/ 160 h 160"/>
                  <a:gd name="T10" fmla="*/ 70 w 90"/>
                  <a:gd name="T11" fmla="*/ 160 h 160"/>
                  <a:gd name="T12" fmla="*/ 75 w 90"/>
                  <a:gd name="T13" fmla="*/ 150 h 160"/>
                  <a:gd name="T14" fmla="*/ 76 w 90"/>
                  <a:gd name="T15" fmla="*/ 64 h 160"/>
                  <a:gd name="T16" fmla="*/ 45 w 90"/>
                  <a:gd name="T1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160">
                    <a:moveTo>
                      <a:pt x="45" y="0"/>
                    </a:moveTo>
                    <a:cubicBezTo>
                      <a:pt x="14" y="64"/>
                      <a:pt x="14" y="64"/>
                      <a:pt x="14" y="64"/>
                    </a:cubicBezTo>
                    <a:cubicBezTo>
                      <a:pt x="0" y="91"/>
                      <a:pt x="1" y="123"/>
                      <a:pt x="15" y="15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45" y="160"/>
                      <a:pt x="45" y="160"/>
                      <a:pt x="45" y="160"/>
                    </a:cubicBezTo>
                    <a:cubicBezTo>
                      <a:pt x="70" y="160"/>
                      <a:pt x="70" y="160"/>
                      <a:pt x="70" y="16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9" y="123"/>
                      <a:pt x="90" y="91"/>
                      <a:pt x="76" y="64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01">
                <a:extLst>
                  <a:ext uri="{FF2B5EF4-FFF2-40B4-BE49-F238E27FC236}">
                    <a16:creationId xmlns="" xmlns:a16="http://schemas.microsoft.com/office/drawing/2014/main" id="{D2BCBED2-0C30-4DC5-9A75-EEFC2889F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913" y="4168775"/>
                <a:ext cx="482600" cy="582613"/>
              </a:xfrm>
              <a:custGeom>
                <a:avLst/>
                <a:gdLst>
                  <a:gd name="T0" fmla="*/ 146 w 146"/>
                  <a:gd name="T1" fmla="*/ 0 h 177"/>
                  <a:gd name="T2" fmla="*/ 0 w 146"/>
                  <a:gd name="T3" fmla="*/ 0 h 177"/>
                  <a:gd name="T4" fmla="*/ 0 w 146"/>
                  <a:gd name="T5" fmla="*/ 162 h 177"/>
                  <a:gd name="T6" fmla="*/ 15 w 146"/>
                  <a:gd name="T7" fmla="*/ 177 h 177"/>
                  <a:gd name="T8" fmla="*/ 131 w 146"/>
                  <a:gd name="T9" fmla="*/ 177 h 177"/>
                  <a:gd name="T10" fmla="*/ 146 w 146"/>
                  <a:gd name="T11" fmla="*/ 162 h 177"/>
                  <a:gd name="T12" fmla="*/ 146 w 146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77">
                    <a:moveTo>
                      <a:pt x="1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0"/>
                      <a:pt x="7" y="177"/>
                      <a:pt x="15" y="177"/>
                    </a:cubicBezTo>
                    <a:cubicBezTo>
                      <a:pt x="131" y="177"/>
                      <a:pt x="131" y="177"/>
                      <a:pt x="131" y="177"/>
                    </a:cubicBezTo>
                    <a:cubicBezTo>
                      <a:pt x="139" y="177"/>
                      <a:pt x="146" y="170"/>
                      <a:pt x="146" y="162"/>
                    </a:cubicBez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02">
                <a:extLst>
                  <a:ext uri="{FF2B5EF4-FFF2-40B4-BE49-F238E27FC236}">
                    <a16:creationId xmlns="" xmlns:a16="http://schemas.microsoft.com/office/drawing/2014/main" id="{C80DA022-2CD0-4449-A5AA-CA446426D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2388" y="3786188"/>
                <a:ext cx="266700" cy="754063"/>
              </a:xfrm>
              <a:custGeom>
                <a:avLst/>
                <a:gdLst>
                  <a:gd name="T0" fmla="*/ 56 w 168"/>
                  <a:gd name="T1" fmla="*/ 475 h 475"/>
                  <a:gd name="T2" fmla="*/ 0 w 168"/>
                  <a:gd name="T3" fmla="*/ 463 h 475"/>
                  <a:gd name="T4" fmla="*/ 112 w 168"/>
                  <a:gd name="T5" fmla="*/ 0 h 475"/>
                  <a:gd name="T6" fmla="*/ 168 w 168"/>
                  <a:gd name="T7" fmla="*/ 15 h 475"/>
                  <a:gd name="T8" fmla="*/ 56 w 168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475">
                    <a:moveTo>
                      <a:pt x="56" y="475"/>
                    </a:moveTo>
                    <a:lnTo>
                      <a:pt x="0" y="463"/>
                    </a:lnTo>
                    <a:lnTo>
                      <a:pt x="112" y="0"/>
                    </a:lnTo>
                    <a:lnTo>
                      <a:pt x="168" y="15"/>
                    </a:lnTo>
                    <a:lnTo>
                      <a:pt x="56" y="47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03">
                <a:extLst>
                  <a:ext uri="{FF2B5EF4-FFF2-40B4-BE49-F238E27FC236}">
                    <a16:creationId xmlns="" xmlns:a16="http://schemas.microsoft.com/office/drawing/2014/main" id="{E8D07EC8-FBBB-48C9-828B-0F7AF38FA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0188" y="3743325"/>
                <a:ext cx="98425" cy="66675"/>
              </a:xfrm>
              <a:custGeom>
                <a:avLst/>
                <a:gdLst>
                  <a:gd name="T0" fmla="*/ 62 w 62"/>
                  <a:gd name="T1" fmla="*/ 15 h 42"/>
                  <a:gd name="T2" fmla="*/ 6 w 62"/>
                  <a:gd name="T3" fmla="*/ 0 h 42"/>
                  <a:gd name="T4" fmla="*/ 0 w 62"/>
                  <a:gd name="T5" fmla="*/ 27 h 42"/>
                  <a:gd name="T6" fmla="*/ 56 w 62"/>
                  <a:gd name="T7" fmla="*/ 42 h 42"/>
                  <a:gd name="T8" fmla="*/ 62 w 62"/>
                  <a:gd name="T9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2">
                    <a:moveTo>
                      <a:pt x="62" y="15"/>
                    </a:moveTo>
                    <a:lnTo>
                      <a:pt x="6" y="0"/>
                    </a:lnTo>
                    <a:lnTo>
                      <a:pt x="0" y="27"/>
                    </a:lnTo>
                    <a:lnTo>
                      <a:pt x="56" y="42"/>
                    </a:lnTo>
                    <a:lnTo>
                      <a:pt x="62" y="15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04">
                <a:extLst>
                  <a:ext uri="{FF2B5EF4-FFF2-40B4-BE49-F238E27FC236}">
                    <a16:creationId xmlns="" xmlns:a16="http://schemas.microsoft.com/office/drawing/2014/main" id="{B9BED09D-22C2-47CF-A91A-0A81184C6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9713" y="3681413"/>
                <a:ext cx="103188" cy="85725"/>
              </a:xfrm>
              <a:custGeom>
                <a:avLst/>
                <a:gdLst>
                  <a:gd name="T0" fmla="*/ 21 w 31"/>
                  <a:gd name="T1" fmla="*/ 3 h 26"/>
                  <a:gd name="T2" fmla="*/ 16 w 31"/>
                  <a:gd name="T3" fmla="*/ 2 h 26"/>
                  <a:gd name="T4" fmla="*/ 2 w 31"/>
                  <a:gd name="T5" fmla="*/ 10 h 26"/>
                  <a:gd name="T6" fmla="*/ 0 w 31"/>
                  <a:gd name="T7" fmla="*/ 19 h 26"/>
                  <a:gd name="T8" fmla="*/ 27 w 31"/>
                  <a:gd name="T9" fmla="*/ 26 h 26"/>
                  <a:gd name="T10" fmla="*/ 29 w 31"/>
                  <a:gd name="T11" fmla="*/ 17 h 26"/>
                  <a:gd name="T12" fmla="*/ 21 w 31"/>
                  <a:gd name="T1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6">
                    <a:moveTo>
                      <a:pt x="21" y="3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0" y="0"/>
                      <a:pt x="4" y="4"/>
                      <a:pt x="2" y="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1" y="11"/>
                      <a:pt x="27" y="4"/>
                      <a:pt x="2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05">
                <a:extLst>
                  <a:ext uri="{FF2B5EF4-FFF2-40B4-BE49-F238E27FC236}">
                    <a16:creationId xmlns="" xmlns:a16="http://schemas.microsoft.com/office/drawing/2014/main" id="{8A5C54D8-7A2F-4913-9DF0-EB9B772BF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2388" y="4500563"/>
                <a:ext cx="88900" cy="100013"/>
              </a:xfrm>
              <a:custGeom>
                <a:avLst/>
                <a:gdLst>
                  <a:gd name="T0" fmla="*/ 0 w 56"/>
                  <a:gd name="T1" fmla="*/ 13 h 63"/>
                  <a:gd name="T2" fmla="*/ 16 w 56"/>
                  <a:gd name="T3" fmla="*/ 63 h 63"/>
                  <a:gd name="T4" fmla="*/ 56 w 56"/>
                  <a:gd name="T5" fmla="*/ 25 h 63"/>
                  <a:gd name="T6" fmla="*/ 48 w 56"/>
                  <a:gd name="T7" fmla="*/ 9 h 63"/>
                  <a:gd name="T8" fmla="*/ 35 w 56"/>
                  <a:gd name="T9" fmla="*/ 21 h 63"/>
                  <a:gd name="T10" fmla="*/ 31 w 56"/>
                  <a:gd name="T11" fmla="*/ 5 h 63"/>
                  <a:gd name="T12" fmla="*/ 18 w 56"/>
                  <a:gd name="T13" fmla="*/ 17 h 63"/>
                  <a:gd name="T14" fmla="*/ 14 w 56"/>
                  <a:gd name="T15" fmla="*/ 0 h 63"/>
                  <a:gd name="T16" fmla="*/ 0 w 56"/>
                  <a:gd name="T17" fmla="*/ 1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3">
                    <a:moveTo>
                      <a:pt x="0" y="13"/>
                    </a:moveTo>
                    <a:lnTo>
                      <a:pt x="16" y="63"/>
                    </a:lnTo>
                    <a:lnTo>
                      <a:pt x="56" y="25"/>
                    </a:lnTo>
                    <a:lnTo>
                      <a:pt x="48" y="9"/>
                    </a:lnTo>
                    <a:lnTo>
                      <a:pt x="35" y="21"/>
                    </a:lnTo>
                    <a:lnTo>
                      <a:pt x="31" y="5"/>
                    </a:lnTo>
                    <a:lnTo>
                      <a:pt x="18" y="17"/>
                    </a:lnTo>
                    <a:lnTo>
                      <a:pt x="14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E5B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06">
                <a:extLst>
                  <a:ext uri="{FF2B5EF4-FFF2-40B4-BE49-F238E27FC236}">
                    <a16:creationId xmlns="" xmlns:a16="http://schemas.microsoft.com/office/drawing/2014/main" id="{52133142-2BF0-4056-A844-69F837D4C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5088" y="4560888"/>
                <a:ext cx="46038" cy="39688"/>
              </a:xfrm>
              <a:custGeom>
                <a:avLst/>
                <a:gdLst>
                  <a:gd name="T0" fmla="*/ 29 w 29"/>
                  <a:gd name="T1" fmla="*/ 6 h 25"/>
                  <a:gd name="T2" fmla="*/ 0 w 29"/>
                  <a:gd name="T3" fmla="*/ 0 h 25"/>
                  <a:gd name="T4" fmla="*/ 8 w 29"/>
                  <a:gd name="T5" fmla="*/ 25 h 25"/>
                  <a:gd name="T6" fmla="*/ 29 w 29"/>
                  <a:gd name="T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5">
                    <a:moveTo>
                      <a:pt x="29" y="6"/>
                    </a:moveTo>
                    <a:lnTo>
                      <a:pt x="0" y="0"/>
                    </a:lnTo>
                    <a:lnTo>
                      <a:pt x="8" y="25"/>
                    </a:lnTo>
                    <a:lnTo>
                      <a:pt x="29" y="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07">
                <a:extLst>
                  <a:ext uri="{FF2B5EF4-FFF2-40B4-BE49-F238E27FC236}">
                    <a16:creationId xmlns="" xmlns:a16="http://schemas.microsoft.com/office/drawing/2014/main" id="{A40B3F9B-C8FB-4EBC-87E1-18B4F41A16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5238" y="3611563"/>
                <a:ext cx="185738" cy="762000"/>
              </a:xfrm>
              <a:custGeom>
                <a:avLst/>
                <a:gdLst>
                  <a:gd name="T0" fmla="*/ 117 w 117"/>
                  <a:gd name="T1" fmla="*/ 471 h 480"/>
                  <a:gd name="T2" fmla="*/ 61 w 117"/>
                  <a:gd name="T3" fmla="*/ 480 h 480"/>
                  <a:gd name="T4" fmla="*/ 0 w 117"/>
                  <a:gd name="T5" fmla="*/ 6 h 480"/>
                  <a:gd name="T6" fmla="*/ 57 w 117"/>
                  <a:gd name="T7" fmla="*/ 0 h 480"/>
                  <a:gd name="T8" fmla="*/ 117 w 117"/>
                  <a:gd name="T9" fmla="*/ 471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80">
                    <a:moveTo>
                      <a:pt x="117" y="471"/>
                    </a:moveTo>
                    <a:lnTo>
                      <a:pt x="61" y="480"/>
                    </a:lnTo>
                    <a:lnTo>
                      <a:pt x="0" y="6"/>
                    </a:lnTo>
                    <a:lnTo>
                      <a:pt x="57" y="0"/>
                    </a:lnTo>
                    <a:lnTo>
                      <a:pt x="117" y="471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08">
                <a:extLst>
                  <a:ext uri="{FF2B5EF4-FFF2-40B4-BE49-F238E27FC236}">
                    <a16:creationId xmlns="" xmlns:a16="http://schemas.microsoft.com/office/drawing/2014/main" id="{B064587B-2AF7-42EB-A9B8-3AC3D8A08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888" y="3568700"/>
                <a:ext cx="96838" cy="52388"/>
              </a:xfrm>
              <a:custGeom>
                <a:avLst/>
                <a:gdLst>
                  <a:gd name="T0" fmla="*/ 58 w 61"/>
                  <a:gd name="T1" fmla="*/ 0 h 33"/>
                  <a:gd name="T2" fmla="*/ 0 w 61"/>
                  <a:gd name="T3" fmla="*/ 6 h 33"/>
                  <a:gd name="T4" fmla="*/ 4 w 61"/>
                  <a:gd name="T5" fmla="*/ 33 h 33"/>
                  <a:gd name="T6" fmla="*/ 61 w 61"/>
                  <a:gd name="T7" fmla="*/ 27 h 33"/>
                  <a:gd name="T8" fmla="*/ 58 w 61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58" y="0"/>
                    </a:moveTo>
                    <a:lnTo>
                      <a:pt x="0" y="6"/>
                    </a:lnTo>
                    <a:lnTo>
                      <a:pt x="4" y="33"/>
                    </a:lnTo>
                    <a:lnTo>
                      <a:pt x="61" y="2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09">
                <a:extLst>
                  <a:ext uri="{FF2B5EF4-FFF2-40B4-BE49-F238E27FC236}">
                    <a16:creationId xmlns="" xmlns:a16="http://schemas.microsoft.com/office/drawing/2014/main" id="{1444D74F-0F87-4F89-AFB9-A82839328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2538" y="3503613"/>
                <a:ext cx="98425" cy="74613"/>
              </a:xfrm>
              <a:custGeom>
                <a:avLst/>
                <a:gdLst>
                  <a:gd name="T0" fmla="*/ 16 w 30"/>
                  <a:gd name="T1" fmla="*/ 1 h 23"/>
                  <a:gd name="T2" fmla="*/ 11 w 30"/>
                  <a:gd name="T3" fmla="*/ 1 h 23"/>
                  <a:gd name="T4" fmla="*/ 1 w 30"/>
                  <a:gd name="T5" fmla="*/ 14 h 23"/>
                  <a:gd name="T6" fmla="*/ 2 w 30"/>
                  <a:gd name="T7" fmla="*/ 23 h 23"/>
                  <a:gd name="T8" fmla="*/ 30 w 30"/>
                  <a:gd name="T9" fmla="*/ 20 h 23"/>
                  <a:gd name="T10" fmla="*/ 28 w 30"/>
                  <a:gd name="T11" fmla="*/ 10 h 23"/>
                  <a:gd name="T12" fmla="*/ 16 w 30"/>
                  <a:gd name="T1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16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4" y="2"/>
                      <a:pt x="0" y="8"/>
                      <a:pt x="1" y="14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4"/>
                      <a:pt x="22" y="0"/>
                      <a:pt x="1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10">
                <a:extLst>
                  <a:ext uri="{FF2B5EF4-FFF2-40B4-BE49-F238E27FC236}">
                    <a16:creationId xmlns="" xmlns:a16="http://schemas.microsoft.com/office/drawing/2014/main" id="{05F5AF82-1C77-4C7B-8D2E-16D600DF1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076" y="4340225"/>
                <a:ext cx="88900" cy="95250"/>
              </a:xfrm>
              <a:custGeom>
                <a:avLst/>
                <a:gdLst>
                  <a:gd name="T0" fmla="*/ 0 w 56"/>
                  <a:gd name="T1" fmla="*/ 21 h 60"/>
                  <a:gd name="T2" fmla="*/ 33 w 56"/>
                  <a:gd name="T3" fmla="*/ 60 h 60"/>
                  <a:gd name="T4" fmla="*/ 56 w 56"/>
                  <a:gd name="T5" fmla="*/ 12 h 60"/>
                  <a:gd name="T6" fmla="*/ 43 w 56"/>
                  <a:gd name="T7" fmla="*/ 0 h 60"/>
                  <a:gd name="T8" fmla="*/ 35 w 56"/>
                  <a:gd name="T9" fmla="*/ 14 h 60"/>
                  <a:gd name="T10" fmla="*/ 27 w 56"/>
                  <a:gd name="T11" fmla="*/ 2 h 60"/>
                  <a:gd name="T12" fmla="*/ 18 w 56"/>
                  <a:gd name="T13" fmla="*/ 16 h 60"/>
                  <a:gd name="T14" fmla="*/ 8 w 56"/>
                  <a:gd name="T15" fmla="*/ 4 h 60"/>
                  <a:gd name="T16" fmla="*/ 0 w 56"/>
                  <a:gd name="T17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0">
                    <a:moveTo>
                      <a:pt x="0" y="21"/>
                    </a:moveTo>
                    <a:lnTo>
                      <a:pt x="33" y="60"/>
                    </a:lnTo>
                    <a:lnTo>
                      <a:pt x="56" y="12"/>
                    </a:lnTo>
                    <a:lnTo>
                      <a:pt x="43" y="0"/>
                    </a:lnTo>
                    <a:lnTo>
                      <a:pt x="35" y="14"/>
                    </a:lnTo>
                    <a:lnTo>
                      <a:pt x="27" y="2"/>
                    </a:lnTo>
                    <a:lnTo>
                      <a:pt x="18" y="16"/>
                    </a:lnTo>
                    <a:lnTo>
                      <a:pt x="8" y="4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5B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11">
                <a:extLst>
                  <a:ext uri="{FF2B5EF4-FFF2-40B4-BE49-F238E27FC236}">
                    <a16:creationId xmlns="" xmlns:a16="http://schemas.microsoft.com/office/drawing/2014/main" id="{2021A009-CB37-44F8-BF6C-E508AC826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7476" y="4398963"/>
                <a:ext cx="46038" cy="36513"/>
              </a:xfrm>
              <a:custGeom>
                <a:avLst/>
                <a:gdLst>
                  <a:gd name="T0" fmla="*/ 29 w 29"/>
                  <a:gd name="T1" fmla="*/ 0 h 23"/>
                  <a:gd name="T2" fmla="*/ 0 w 29"/>
                  <a:gd name="T3" fmla="*/ 2 h 23"/>
                  <a:gd name="T4" fmla="*/ 17 w 29"/>
                  <a:gd name="T5" fmla="*/ 23 h 23"/>
                  <a:gd name="T6" fmla="*/ 29 w 29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0" y="2"/>
                    </a:lnTo>
                    <a:lnTo>
                      <a:pt x="17" y="23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12">
                <a:extLst>
                  <a:ext uri="{FF2B5EF4-FFF2-40B4-BE49-F238E27FC236}">
                    <a16:creationId xmlns="" xmlns:a16="http://schemas.microsoft.com/office/drawing/2014/main" id="{F1ADC76B-E7F4-49B5-A278-FB3354364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626" y="4405313"/>
                <a:ext cx="39688" cy="33338"/>
              </a:xfrm>
              <a:custGeom>
                <a:avLst/>
                <a:gdLst>
                  <a:gd name="T0" fmla="*/ 0 w 12"/>
                  <a:gd name="T1" fmla="*/ 5 h 10"/>
                  <a:gd name="T2" fmla="*/ 6 w 12"/>
                  <a:gd name="T3" fmla="*/ 0 h 10"/>
                  <a:gd name="T4" fmla="*/ 12 w 12"/>
                  <a:gd name="T5" fmla="*/ 5 h 10"/>
                  <a:gd name="T6" fmla="*/ 6 w 12"/>
                  <a:gd name="T7" fmla="*/ 10 h 10"/>
                  <a:gd name="T8" fmla="*/ 0 w 1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0" y="5"/>
                    </a:moveTo>
                    <a:cubicBezTo>
                      <a:pt x="0" y="3"/>
                      <a:pt x="2" y="1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7"/>
                      <a:pt x="10" y="9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13">
                <a:extLst>
                  <a:ext uri="{FF2B5EF4-FFF2-40B4-BE49-F238E27FC236}">
                    <a16:creationId xmlns="" xmlns:a16="http://schemas.microsoft.com/office/drawing/2014/main" id="{EFE60B03-80CF-4377-A2D7-4467B3C2D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3476" y="3629025"/>
                <a:ext cx="100013" cy="368300"/>
              </a:xfrm>
              <a:custGeom>
                <a:avLst/>
                <a:gdLst>
                  <a:gd name="T0" fmla="*/ 52 w 63"/>
                  <a:gd name="T1" fmla="*/ 232 h 232"/>
                  <a:gd name="T2" fmla="*/ 25 w 63"/>
                  <a:gd name="T3" fmla="*/ 12 h 232"/>
                  <a:gd name="T4" fmla="*/ 2 w 63"/>
                  <a:gd name="T5" fmla="*/ 14 h 232"/>
                  <a:gd name="T6" fmla="*/ 0 w 63"/>
                  <a:gd name="T7" fmla="*/ 4 h 232"/>
                  <a:gd name="T8" fmla="*/ 34 w 63"/>
                  <a:gd name="T9" fmla="*/ 0 h 232"/>
                  <a:gd name="T10" fmla="*/ 63 w 63"/>
                  <a:gd name="T11" fmla="*/ 232 h 232"/>
                  <a:gd name="T12" fmla="*/ 52 w 63"/>
                  <a:gd name="T1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232">
                    <a:moveTo>
                      <a:pt x="52" y="232"/>
                    </a:moveTo>
                    <a:lnTo>
                      <a:pt x="25" y="12"/>
                    </a:lnTo>
                    <a:lnTo>
                      <a:pt x="2" y="14"/>
                    </a:lnTo>
                    <a:lnTo>
                      <a:pt x="0" y="4"/>
                    </a:lnTo>
                    <a:lnTo>
                      <a:pt x="34" y="0"/>
                    </a:lnTo>
                    <a:lnTo>
                      <a:pt x="63" y="232"/>
                    </a:lnTo>
                    <a:lnTo>
                      <a:pt x="52" y="232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14">
                <a:extLst>
                  <a:ext uri="{FF2B5EF4-FFF2-40B4-BE49-F238E27FC236}">
                    <a16:creationId xmlns="" xmlns:a16="http://schemas.microsoft.com/office/drawing/2014/main" id="{4889440F-BE41-48FB-9A65-E79E64F93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8863" y="3473450"/>
                <a:ext cx="77788" cy="168275"/>
              </a:xfrm>
              <a:custGeom>
                <a:avLst/>
                <a:gdLst>
                  <a:gd name="T0" fmla="*/ 11 w 24"/>
                  <a:gd name="T1" fmla="*/ 0 h 51"/>
                  <a:gd name="T2" fmla="*/ 7 w 24"/>
                  <a:gd name="T3" fmla="*/ 1 h 51"/>
                  <a:gd name="T4" fmla="*/ 0 w 24"/>
                  <a:gd name="T5" fmla="*/ 10 h 51"/>
                  <a:gd name="T6" fmla="*/ 4 w 24"/>
                  <a:gd name="T7" fmla="*/ 43 h 51"/>
                  <a:gd name="T8" fmla="*/ 13 w 24"/>
                  <a:gd name="T9" fmla="*/ 50 h 51"/>
                  <a:gd name="T10" fmla="*/ 17 w 24"/>
                  <a:gd name="T11" fmla="*/ 50 h 51"/>
                  <a:gd name="T12" fmla="*/ 24 w 24"/>
                  <a:gd name="T13" fmla="*/ 41 h 51"/>
                  <a:gd name="T14" fmla="*/ 19 w 24"/>
                  <a:gd name="T15" fmla="*/ 7 h 51"/>
                  <a:gd name="T16" fmla="*/ 11 w 24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1">
                    <a:moveTo>
                      <a:pt x="11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3" y="1"/>
                      <a:pt x="0" y="5"/>
                      <a:pt x="0" y="10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5" y="48"/>
                      <a:pt x="9" y="51"/>
                      <a:pt x="13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21" y="49"/>
                      <a:pt x="24" y="45"/>
                      <a:pt x="24" y="41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3"/>
                      <a:pt x="15" y="0"/>
                      <a:pt x="11" y="0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15">
                <a:extLst>
                  <a:ext uri="{FF2B5EF4-FFF2-40B4-BE49-F238E27FC236}">
                    <a16:creationId xmlns="" xmlns:a16="http://schemas.microsoft.com/office/drawing/2014/main" id="{BED0063E-97FE-4EFA-A24D-300F012E1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8863" y="3592513"/>
                <a:ext cx="98425" cy="52388"/>
              </a:xfrm>
              <a:custGeom>
                <a:avLst/>
                <a:gdLst>
                  <a:gd name="T0" fmla="*/ 58 w 62"/>
                  <a:gd name="T1" fmla="*/ 0 h 33"/>
                  <a:gd name="T2" fmla="*/ 0 w 62"/>
                  <a:gd name="T3" fmla="*/ 6 h 33"/>
                  <a:gd name="T4" fmla="*/ 4 w 62"/>
                  <a:gd name="T5" fmla="*/ 33 h 33"/>
                  <a:gd name="T6" fmla="*/ 62 w 62"/>
                  <a:gd name="T7" fmla="*/ 27 h 33"/>
                  <a:gd name="T8" fmla="*/ 58 w 62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3">
                    <a:moveTo>
                      <a:pt x="58" y="0"/>
                    </a:moveTo>
                    <a:lnTo>
                      <a:pt x="0" y="6"/>
                    </a:lnTo>
                    <a:lnTo>
                      <a:pt x="4" y="33"/>
                    </a:lnTo>
                    <a:lnTo>
                      <a:pt x="62" y="2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16">
                <a:extLst>
                  <a:ext uri="{FF2B5EF4-FFF2-40B4-BE49-F238E27FC236}">
                    <a16:creationId xmlns="" xmlns:a16="http://schemas.microsoft.com/office/drawing/2014/main" id="{D4CFB4A1-F1E6-4431-85A8-91E3C5143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5213" y="3635375"/>
                <a:ext cx="187325" cy="793750"/>
              </a:xfrm>
              <a:custGeom>
                <a:avLst/>
                <a:gdLst>
                  <a:gd name="T0" fmla="*/ 37 w 57"/>
                  <a:gd name="T1" fmla="*/ 241 h 241"/>
                  <a:gd name="T2" fmla="*/ 45 w 57"/>
                  <a:gd name="T3" fmla="*/ 240 h 241"/>
                  <a:gd name="T4" fmla="*/ 51 w 57"/>
                  <a:gd name="T5" fmla="*/ 239 h 241"/>
                  <a:gd name="T6" fmla="*/ 57 w 57"/>
                  <a:gd name="T7" fmla="*/ 227 h 241"/>
                  <a:gd name="T8" fmla="*/ 28 w 57"/>
                  <a:gd name="T9" fmla="*/ 0 h 241"/>
                  <a:gd name="T10" fmla="*/ 0 w 57"/>
                  <a:gd name="T11" fmla="*/ 3 h 241"/>
                  <a:gd name="T12" fmla="*/ 29 w 57"/>
                  <a:gd name="T13" fmla="*/ 231 h 241"/>
                  <a:gd name="T14" fmla="*/ 37 w 57"/>
                  <a:gd name="T15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241">
                    <a:moveTo>
                      <a:pt x="37" y="241"/>
                    </a:moveTo>
                    <a:cubicBezTo>
                      <a:pt x="40" y="240"/>
                      <a:pt x="42" y="240"/>
                      <a:pt x="45" y="240"/>
                    </a:cubicBezTo>
                    <a:cubicBezTo>
                      <a:pt x="47" y="239"/>
                      <a:pt x="49" y="239"/>
                      <a:pt x="51" y="239"/>
                    </a:cubicBezTo>
                    <a:cubicBezTo>
                      <a:pt x="57" y="227"/>
                      <a:pt x="57" y="227"/>
                      <a:pt x="57" y="22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9" y="231"/>
                      <a:pt x="29" y="231"/>
                      <a:pt x="29" y="231"/>
                    </a:cubicBezTo>
                    <a:lnTo>
                      <a:pt x="37" y="241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17">
                <a:extLst>
                  <a:ext uri="{FF2B5EF4-FFF2-40B4-BE49-F238E27FC236}">
                    <a16:creationId xmlns="" xmlns:a16="http://schemas.microsoft.com/office/drawing/2014/main" id="{5EEA6D03-EC20-400E-9C9C-7EF98ED96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0188" y="3513138"/>
                <a:ext cx="42863" cy="36513"/>
              </a:xfrm>
              <a:custGeom>
                <a:avLst/>
                <a:gdLst>
                  <a:gd name="T0" fmla="*/ 12 w 13"/>
                  <a:gd name="T1" fmla="*/ 8 h 11"/>
                  <a:gd name="T2" fmla="*/ 5 w 13"/>
                  <a:gd name="T3" fmla="*/ 9 h 11"/>
                  <a:gd name="T4" fmla="*/ 1 w 13"/>
                  <a:gd name="T5" fmla="*/ 3 h 11"/>
                  <a:gd name="T6" fmla="*/ 8 w 13"/>
                  <a:gd name="T7" fmla="*/ 1 h 11"/>
                  <a:gd name="T8" fmla="*/ 12 w 13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12" y="8"/>
                    </a:moveTo>
                    <a:cubicBezTo>
                      <a:pt x="11" y="10"/>
                      <a:pt x="8" y="11"/>
                      <a:pt x="5" y="9"/>
                    </a:cubicBezTo>
                    <a:cubicBezTo>
                      <a:pt x="2" y="8"/>
                      <a:pt x="0" y="5"/>
                      <a:pt x="1" y="3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2" y="2"/>
                      <a:pt x="13" y="5"/>
                      <a:pt x="12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18">
                <a:extLst>
                  <a:ext uri="{FF2B5EF4-FFF2-40B4-BE49-F238E27FC236}">
                    <a16:creationId xmlns="" xmlns:a16="http://schemas.microsoft.com/office/drawing/2014/main" id="{C8C22C2D-59CA-469B-A8F4-38C864EBA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8" y="3895725"/>
                <a:ext cx="149225" cy="365125"/>
              </a:xfrm>
              <a:custGeom>
                <a:avLst/>
                <a:gdLst>
                  <a:gd name="T0" fmla="*/ 94 w 94"/>
                  <a:gd name="T1" fmla="*/ 4 h 230"/>
                  <a:gd name="T2" fmla="*/ 15 w 94"/>
                  <a:gd name="T3" fmla="*/ 213 h 230"/>
                  <a:gd name="T4" fmla="*/ 36 w 94"/>
                  <a:gd name="T5" fmla="*/ 222 h 230"/>
                  <a:gd name="T6" fmla="*/ 33 w 94"/>
                  <a:gd name="T7" fmla="*/ 230 h 230"/>
                  <a:gd name="T8" fmla="*/ 0 w 94"/>
                  <a:gd name="T9" fmla="*/ 218 h 230"/>
                  <a:gd name="T10" fmla="*/ 83 w 94"/>
                  <a:gd name="T11" fmla="*/ 0 h 230"/>
                  <a:gd name="T12" fmla="*/ 94 w 94"/>
                  <a:gd name="T13" fmla="*/ 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30">
                    <a:moveTo>
                      <a:pt x="94" y="4"/>
                    </a:moveTo>
                    <a:lnTo>
                      <a:pt x="15" y="213"/>
                    </a:lnTo>
                    <a:lnTo>
                      <a:pt x="36" y="222"/>
                    </a:lnTo>
                    <a:lnTo>
                      <a:pt x="33" y="230"/>
                    </a:lnTo>
                    <a:lnTo>
                      <a:pt x="0" y="218"/>
                    </a:lnTo>
                    <a:lnTo>
                      <a:pt x="83" y="0"/>
                    </a:lnTo>
                    <a:lnTo>
                      <a:pt x="94" y="4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19">
                <a:extLst>
                  <a:ext uri="{FF2B5EF4-FFF2-40B4-BE49-F238E27FC236}">
                    <a16:creationId xmlns="" xmlns:a16="http://schemas.microsoft.com/office/drawing/2014/main" id="{B20FBF82-96A2-496B-AD65-52D91A551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3638" y="4264025"/>
                <a:ext cx="109538" cy="168275"/>
              </a:xfrm>
              <a:custGeom>
                <a:avLst/>
                <a:gdLst>
                  <a:gd name="T0" fmla="*/ 6 w 33"/>
                  <a:gd name="T1" fmla="*/ 48 h 51"/>
                  <a:gd name="T2" fmla="*/ 10 w 33"/>
                  <a:gd name="T3" fmla="*/ 49 h 51"/>
                  <a:gd name="T4" fmla="*/ 20 w 33"/>
                  <a:gd name="T5" fmla="*/ 45 h 51"/>
                  <a:gd name="T6" fmla="*/ 31 w 33"/>
                  <a:gd name="T7" fmla="*/ 13 h 51"/>
                  <a:gd name="T8" fmla="*/ 27 w 33"/>
                  <a:gd name="T9" fmla="*/ 3 h 51"/>
                  <a:gd name="T10" fmla="*/ 23 w 33"/>
                  <a:gd name="T11" fmla="*/ 2 h 51"/>
                  <a:gd name="T12" fmla="*/ 13 w 33"/>
                  <a:gd name="T13" fmla="*/ 6 h 51"/>
                  <a:gd name="T14" fmla="*/ 2 w 33"/>
                  <a:gd name="T15" fmla="*/ 38 h 51"/>
                  <a:gd name="T16" fmla="*/ 6 w 33"/>
                  <a:gd name="T1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1">
                    <a:moveTo>
                      <a:pt x="6" y="48"/>
                    </a:moveTo>
                    <a:cubicBezTo>
                      <a:pt x="10" y="49"/>
                      <a:pt x="10" y="49"/>
                      <a:pt x="10" y="49"/>
                    </a:cubicBezTo>
                    <a:cubicBezTo>
                      <a:pt x="14" y="51"/>
                      <a:pt x="18" y="49"/>
                      <a:pt x="20" y="45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3" y="9"/>
                      <a:pt x="31" y="5"/>
                      <a:pt x="27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19" y="0"/>
                      <a:pt x="15" y="2"/>
                      <a:pt x="13" y="6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0" y="42"/>
                      <a:pt x="2" y="47"/>
                      <a:pt x="6" y="48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20">
                <a:extLst>
                  <a:ext uri="{FF2B5EF4-FFF2-40B4-BE49-F238E27FC236}">
                    <a16:creationId xmlns="" xmlns:a16="http://schemas.microsoft.com/office/drawing/2014/main" id="{18635FAC-B873-4C6D-A3A3-D3EB330EE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7451" y="4254500"/>
                <a:ext cx="101600" cy="71438"/>
              </a:xfrm>
              <a:custGeom>
                <a:avLst/>
                <a:gdLst>
                  <a:gd name="T0" fmla="*/ 0 w 64"/>
                  <a:gd name="T1" fmla="*/ 25 h 45"/>
                  <a:gd name="T2" fmla="*/ 54 w 64"/>
                  <a:gd name="T3" fmla="*/ 45 h 45"/>
                  <a:gd name="T4" fmla="*/ 64 w 64"/>
                  <a:gd name="T5" fmla="*/ 18 h 45"/>
                  <a:gd name="T6" fmla="*/ 10 w 64"/>
                  <a:gd name="T7" fmla="*/ 0 h 45"/>
                  <a:gd name="T8" fmla="*/ 0 w 6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5">
                    <a:moveTo>
                      <a:pt x="0" y="25"/>
                    </a:moveTo>
                    <a:lnTo>
                      <a:pt x="54" y="45"/>
                    </a:lnTo>
                    <a:lnTo>
                      <a:pt x="64" y="18"/>
                    </a:lnTo>
                    <a:lnTo>
                      <a:pt x="10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21">
                <a:extLst>
                  <a:ext uri="{FF2B5EF4-FFF2-40B4-BE49-F238E27FC236}">
                    <a16:creationId xmlns="" xmlns:a16="http://schemas.microsoft.com/office/drawing/2014/main" id="{8B365D19-9657-4608-A74D-7C45C39A2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3326" y="3519488"/>
                <a:ext cx="349250" cy="763588"/>
              </a:xfrm>
              <a:custGeom>
                <a:avLst/>
                <a:gdLst>
                  <a:gd name="T0" fmla="*/ 103 w 106"/>
                  <a:gd name="T1" fmla="*/ 5 h 232"/>
                  <a:gd name="T2" fmla="*/ 96 w 106"/>
                  <a:gd name="T3" fmla="*/ 2 h 232"/>
                  <a:gd name="T4" fmla="*/ 91 w 106"/>
                  <a:gd name="T5" fmla="*/ 0 h 232"/>
                  <a:gd name="T6" fmla="*/ 80 w 106"/>
                  <a:gd name="T7" fmla="*/ 8 h 232"/>
                  <a:gd name="T8" fmla="*/ 0 w 106"/>
                  <a:gd name="T9" fmla="*/ 223 h 232"/>
                  <a:gd name="T10" fmla="*/ 26 w 106"/>
                  <a:gd name="T11" fmla="*/ 232 h 232"/>
                  <a:gd name="T12" fmla="*/ 106 w 106"/>
                  <a:gd name="T13" fmla="*/ 18 h 232"/>
                  <a:gd name="T14" fmla="*/ 103 w 106"/>
                  <a:gd name="T15" fmla="*/ 5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232">
                    <a:moveTo>
                      <a:pt x="103" y="5"/>
                    </a:moveTo>
                    <a:cubicBezTo>
                      <a:pt x="101" y="4"/>
                      <a:pt x="99" y="3"/>
                      <a:pt x="96" y="2"/>
                    </a:cubicBezTo>
                    <a:cubicBezTo>
                      <a:pt x="94" y="1"/>
                      <a:pt x="93" y="1"/>
                      <a:pt x="91" y="0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26" y="232"/>
                      <a:pt x="26" y="232"/>
                      <a:pt x="26" y="232"/>
                    </a:cubicBezTo>
                    <a:cubicBezTo>
                      <a:pt x="106" y="18"/>
                      <a:pt x="106" y="18"/>
                      <a:pt x="106" y="18"/>
                    </a:cubicBezTo>
                    <a:lnTo>
                      <a:pt x="103" y="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22">
                <a:extLst>
                  <a:ext uri="{FF2B5EF4-FFF2-40B4-BE49-F238E27FC236}">
                    <a16:creationId xmlns="" xmlns:a16="http://schemas.microsoft.com/office/drawing/2014/main" id="{6B9E5375-1308-4083-B151-6744BA8B9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1563" y="4165600"/>
                <a:ext cx="477838" cy="585788"/>
              </a:xfrm>
              <a:custGeom>
                <a:avLst/>
                <a:gdLst>
                  <a:gd name="T0" fmla="*/ 145 w 145"/>
                  <a:gd name="T1" fmla="*/ 0 h 178"/>
                  <a:gd name="T2" fmla="*/ 0 w 145"/>
                  <a:gd name="T3" fmla="*/ 0 h 178"/>
                  <a:gd name="T4" fmla="*/ 0 w 145"/>
                  <a:gd name="T5" fmla="*/ 163 h 178"/>
                  <a:gd name="T6" fmla="*/ 14 w 145"/>
                  <a:gd name="T7" fmla="*/ 178 h 178"/>
                  <a:gd name="T8" fmla="*/ 131 w 145"/>
                  <a:gd name="T9" fmla="*/ 178 h 178"/>
                  <a:gd name="T10" fmla="*/ 145 w 145"/>
                  <a:gd name="T11" fmla="*/ 163 h 178"/>
                  <a:gd name="T12" fmla="*/ 145 w 145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78">
                    <a:moveTo>
                      <a:pt x="1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71"/>
                      <a:pt x="6" y="178"/>
                      <a:pt x="14" y="178"/>
                    </a:cubicBezTo>
                    <a:cubicBezTo>
                      <a:pt x="131" y="178"/>
                      <a:pt x="131" y="178"/>
                      <a:pt x="131" y="178"/>
                    </a:cubicBezTo>
                    <a:cubicBezTo>
                      <a:pt x="139" y="178"/>
                      <a:pt x="145" y="171"/>
                      <a:pt x="145" y="163"/>
                    </a:cubicBez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7" name="TextBox 1"/>
          <p:cNvSpPr txBox="1"/>
          <p:nvPr/>
        </p:nvSpPr>
        <p:spPr>
          <a:xfrm>
            <a:off x="1611116" y="1693358"/>
            <a:ext cx="8896065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 smtClean="0">
                <a:solidFill>
                  <a:srgbClr val="2E31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lang="en-US" altLang="zh-CN" sz="6600" b="1" dirty="0" smtClean="0">
              <a:solidFill>
                <a:srgbClr val="2E31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600" b="1" dirty="0" smtClean="0">
                <a:solidFill>
                  <a:srgbClr val="2E31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总结计划通用</a:t>
            </a:r>
            <a:r>
              <a:rPr lang="en-US" altLang="zh-CN" sz="6600" b="1" dirty="0" smtClean="0">
                <a:solidFill>
                  <a:srgbClr val="2E31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600" b="1" dirty="0" smtClean="0">
                <a:solidFill>
                  <a:srgbClr val="2E31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600" b="1" dirty="0">
              <a:solidFill>
                <a:srgbClr val="2E31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1676898" y="3718020"/>
            <a:ext cx="636366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 smtClean="0">
                <a:solidFill>
                  <a:srgbClr val="2E317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</a:t>
            </a:r>
            <a:r>
              <a:rPr lang="en-US" altLang="zh-CN" sz="1000" dirty="0">
                <a:solidFill>
                  <a:srgbClr val="2E317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ELIT, LOREM IPSUM DOLOR </a:t>
            </a:r>
            <a:r>
              <a:rPr lang="en-US" altLang="zh-CN" sz="1000" dirty="0" smtClean="0">
                <a:solidFill>
                  <a:srgbClr val="2E317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SIT</a:t>
            </a:r>
            <a:endParaRPr lang="zh-CN" altLang="en-US" sz="1000" dirty="0">
              <a:solidFill>
                <a:srgbClr val="2E317C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1" name="任意多边形: 形状 7">
            <a:extLst>
              <a:ext uri="{FF2B5EF4-FFF2-40B4-BE49-F238E27FC236}">
                <a16:creationId xmlns:a16="http://schemas.microsoft.com/office/drawing/2014/main" xmlns="" id="{D1519957-AC31-46D4-87C1-2C291E6A21E8}"/>
              </a:ext>
            </a:extLst>
          </p:cNvPr>
          <p:cNvSpPr/>
          <p:nvPr/>
        </p:nvSpPr>
        <p:spPr>
          <a:xfrm>
            <a:off x="396503" y="171049"/>
            <a:ext cx="1140857" cy="1522309"/>
          </a:xfrm>
          <a:custGeom>
            <a:avLst/>
            <a:gdLst>
              <a:gd name="connsiteX0" fmla="*/ 1958666 w 1959428"/>
              <a:gd name="connsiteY0" fmla="*/ 1440292 h 2614574"/>
              <a:gd name="connsiteX1" fmla="*/ 1413512 w 1959428"/>
              <a:gd name="connsiteY1" fmla="*/ 2614747 h 2614574"/>
              <a:gd name="connsiteX2" fmla="*/ 2843 w 1959428"/>
              <a:gd name="connsiteY2" fmla="*/ 1304454 h 2614574"/>
              <a:gd name="connsiteX3" fmla="*/ 1253632 w 1959428"/>
              <a:gd name="connsiteY3" fmla="*/ 4379 h 2614574"/>
              <a:gd name="connsiteX4" fmla="*/ 1958666 w 1959428"/>
              <a:gd name="connsiteY4" fmla="*/ 1440292 h 26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9428" h="2614574">
                <a:moveTo>
                  <a:pt x="1958666" y="1440292"/>
                </a:moveTo>
                <a:cubicBezTo>
                  <a:pt x="1958666" y="2192808"/>
                  <a:pt x="1769935" y="2593710"/>
                  <a:pt x="1413512" y="2614747"/>
                </a:cubicBezTo>
                <a:cubicBezTo>
                  <a:pt x="662197" y="2659225"/>
                  <a:pt x="2843" y="2056971"/>
                  <a:pt x="2843" y="1304454"/>
                </a:cubicBezTo>
                <a:cubicBezTo>
                  <a:pt x="2843" y="551937"/>
                  <a:pt x="501716" y="-31083"/>
                  <a:pt x="1253632" y="4379"/>
                </a:cubicBezTo>
                <a:cubicBezTo>
                  <a:pt x="1917193" y="35634"/>
                  <a:pt x="1958666" y="687775"/>
                  <a:pt x="1958666" y="1440292"/>
                </a:cubicBezTo>
                <a:close/>
              </a:path>
            </a:pathLst>
          </a:custGeom>
          <a:solidFill>
            <a:srgbClr val="2E317C"/>
          </a:solidFill>
          <a:ln w="600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260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: 形状 3">
            <a:extLst>
              <a:ext uri="{FF2B5EF4-FFF2-40B4-BE49-F238E27FC236}">
                <a16:creationId xmlns:a16="http://schemas.microsoft.com/office/drawing/2014/main" xmlns="" id="{85478378-A304-454F-87FB-8E7847A0831C}"/>
              </a:ext>
            </a:extLst>
          </p:cNvPr>
          <p:cNvSpPr/>
          <p:nvPr/>
        </p:nvSpPr>
        <p:spPr>
          <a:xfrm>
            <a:off x="0" y="-4492"/>
            <a:ext cx="12252872" cy="6862492"/>
          </a:xfrm>
          <a:custGeom>
            <a:avLst/>
            <a:gdLst>
              <a:gd name="connsiteX0" fmla="*/ 2843 w 11540193"/>
              <a:gd name="connsiteY0" fmla="*/ 2843 h 6491358"/>
              <a:gd name="connsiteX1" fmla="*/ 11543036 w 11540193"/>
              <a:gd name="connsiteY1" fmla="*/ 2843 h 6491358"/>
              <a:gd name="connsiteX2" fmla="*/ 11543036 w 11540193"/>
              <a:gd name="connsiteY2" fmla="*/ 6494202 h 6491358"/>
              <a:gd name="connsiteX3" fmla="*/ 2843 w 11540193"/>
              <a:gd name="connsiteY3" fmla="*/ 6494202 h 649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0193" h="6491358">
                <a:moveTo>
                  <a:pt x="2843" y="2843"/>
                </a:moveTo>
                <a:lnTo>
                  <a:pt x="11543036" y="2843"/>
                </a:lnTo>
                <a:lnTo>
                  <a:pt x="11543036" y="6494202"/>
                </a:lnTo>
                <a:lnTo>
                  <a:pt x="2843" y="64942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0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任意多边形: 形状 4">
            <a:extLst>
              <a:ext uri="{FF2B5EF4-FFF2-40B4-BE49-F238E27FC236}">
                <a16:creationId xmlns:a16="http://schemas.microsoft.com/office/drawing/2014/main" xmlns="" id="{21CEED92-C187-4ADD-8302-095C0759B9EB}"/>
              </a:ext>
            </a:extLst>
          </p:cNvPr>
          <p:cNvSpPr/>
          <p:nvPr/>
        </p:nvSpPr>
        <p:spPr>
          <a:xfrm>
            <a:off x="0" y="3688855"/>
            <a:ext cx="2223956" cy="2948330"/>
          </a:xfrm>
          <a:custGeom>
            <a:avLst/>
            <a:gdLst>
              <a:gd name="connsiteX0" fmla="*/ 2843 w 2103681"/>
              <a:gd name="connsiteY0" fmla="*/ 112585 h 2788879"/>
              <a:gd name="connsiteX1" fmla="*/ 2843 w 2103681"/>
              <a:gd name="connsiteY1" fmla="*/ 2790872 h 2788879"/>
              <a:gd name="connsiteX2" fmla="*/ 703069 w 2103681"/>
              <a:gd name="connsiteY2" fmla="*/ 2552254 h 2788879"/>
              <a:gd name="connsiteX3" fmla="*/ 2034398 w 2103681"/>
              <a:gd name="connsiteY3" fmla="*/ 976296 h 2788879"/>
              <a:gd name="connsiteX4" fmla="*/ 2843 w 2103681"/>
              <a:gd name="connsiteY4" fmla="*/ 112585 h 278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3681" h="2788879">
                <a:moveTo>
                  <a:pt x="2843" y="112585"/>
                </a:moveTo>
                <a:lnTo>
                  <a:pt x="2843" y="2790872"/>
                </a:lnTo>
                <a:cubicBezTo>
                  <a:pt x="207802" y="2745793"/>
                  <a:pt x="441611" y="2666454"/>
                  <a:pt x="703069" y="2552254"/>
                </a:cubicBezTo>
                <a:cubicBezTo>
                  <a:pt x="1592024" y="2162773"/>
                  <a:pt x="2340333" y="1775094"/>
                  <a:pt x="2034398" y="976296"/>
                </a:cubicBezTo>
                <a:cubicBezTo>
                  <a:pt x="1706224" y="121601"/>
                  <a:pt x="845518" y="-182531"/>
                  <a:pt x="2843" y="112585"/>
                </a:cubicBezTo>
                <a:close/>
              </a:path>
            </a:pathLst>
          </a:custGeom>
          <a:solidFill>
            <a:srgbClr val="E5EDF5"/>
          </a:solidFill>
          <a:ln w="60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任意多边形: 形状 5">
            <a:extLst>
              <a:ext uri="{FF2B5EF4-FFF2-40B4-BE49-F238E27FC236}">
                <a16:creationId xmlns:a16="http://schemas.microsoft.com/office/drawing/2014/main" xmlns="" id="{5D94D5C5-70DE-4DE5-B467-9A51E348E247}"/>
              </a:ext>
            </a:extLst>
          </p:cNvPr>
          <p:cNvSpPr/>
          <p:nvPr/>
        </p:nvSpPr>
        <p:spPr>
          <a:xfrm>
            <a:off x="-2220" y="2245"/>
            <a:ext cx="5204057" cy="2211248"/>
          </a:xfrm>
          <a:custGeom>
            <a:avLst/>
            <a:gdLst>
              <a:gd name="connsiteX0" fmla="*/ 2843 w 4922613"/>
              <a:gd name="connsiteY0" fmla="*/ 2843 h 2091659"/>
              <a:gd name="connsiteX1" fmla="*/ 2843 w 4922613"/>
              <a:gd name="connsiteY1" fmla="*/ 1653932 h 2091659"/>
              <a:gd name="connsiteX2" fmla="*/ 1421926 w 4922613"/>
              <a:gd name="connsiteY2" fmla="*/ 2094503 h 2091659"/>
              <a:gd name="connsiteX3" fmla="*/ 4924255 w 4922613"/>
              <a:gd name="connsiteY3" fmla="*/ 2843 h 2091659"/>
              <a:gd name="connsiteX4" fmla="*/ 2843 w 4922613"/>
              <a:gd name="connsiteY4" fmla="*/ 2843 h 2091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2613" h="2091659">
                <a:moveTo>
                  <a:pt x="2843" y="2843"/>
                </a:moveTo>
                <a:lnTo>
                  <a:pt x="2843" y="1653932"/>
                </a:lnTo>
                <a:cubicBezTo>
                  <a:pt x="439207" y="1929815"/>
                  <a:pt x="921851" y="2094503"/>
                  <a:pt x="1421926" y="2094503"/>
                </a:cubicBezTo>
                <a:cubicBezTo>
                  <a:pt x="2952805" y="2094503"/>
                  <a:pt x="4490295" y="1334173"/>
                  <a:pt x="4924255" y="2843"/>
                </a:cubicBezTo>
                <a:lnTo>
                  <a:pt x="2843" y="2843"/>
                </a:lnTo>
                <a:close/>
              </a:path>
            </a:pathLst>
          </a:custGeom>
          <a:solidFill>
            <a:srgbClr val="8076A3"/>
          </a:solidFill>
          <a:ln w="600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2" name="任意多边形: 形状 9">
            <a:extLst>
              <a:ext uri="{FF2B5EF4-FFF2-40B4-BE49-F238E27FC236}">
                <a16:creationId xmlns:a16="http://schemas.microsoft.com/office/drawing/2014/main" xmlns="" id="{821701D6-1970-4D4E-ACBB-B6A5D7424249}"/>
              </a:ext>
            </a:extLst>
          </p:cNvPr>
          <p:cNvSpPr/>
          <p:nvPr/>
        </p:nvSpPr>
        <p:spPr>
          <a:xfrm>
            <a:off x="815144" y="738131"/>
            <a:ext cx="10620364" cy="6175836"/>
          </a:xfrm>
          <a:custGeom>
            <a:avLst/>
            <a:gdLst>
              <a:gd name="connsiteX0" fmla="*/ 4508 w 9105933"/>
              <a:gd name="connsiteY0" fmla="*/ 4508 h 5493612"/>
              <a:gd name="connsiteX1" fmla="*/ 9105032 w 9105933"/>
              <a:gd name="connsiteY1" fmla="*/ 4508 h 5493612"/>
              <a:gd name="connsiteX2" fmla="*/ 9105032 w 9105933"/>
              <a:gd name="connsiteY2" fmla="*/ 5494515 h 5493612"/>
              <a:gd name="connsiteX3" fmla="*/ 4508 w 9105933"/>
              <a:gd name="connsiteY3" fmla="*/ 5494515 h 549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5933" h="5493612">
                <a:moveTo>
                  <a:pt x="4508" y="4508"/>
                </a:moveTo>
                <a:lnTo>
                  <a:pt x="9105032" y="4508"/>
                </a:lnTo>
                <a:lnTo>
                  <a:pt x="9105032" y="5494515"/>
                </a:lnTo>
                <a:lnTo>
                  <a:pt x="4508" y="5494515"/>
                </a:lnTo>
                <a:close/>
              </a:path>
            </a:pathLst>
          </a:custGeom>
          <a:solidFill>
            <a:srgbClr val="FAFBFC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3" name="任意多边形: 形状 10">
            <a:extLst>
              <a:ext uri="{FF2B5EF4-FFF2-40B4-BE49-F238E27FC236}">
                <a16:creationId xmlns:a16="http://schemas.microsoft.com/office/drawing/2014/main" xmlns="" id="{BFD0CBE6-9D8A-4B4B-B066-09195DA3ACBF}"/>
              </a:ext>
            </a:extLst>
          </p:cNvPr>
          <p:cNvSpPr/>
          <p:nvPr/>
        </p:nvSpPr>
        <p:spPr>
          <a:xfrm>
            <a:off x="396503" y="5313989"/>
            <a:ext cx="1067293" cy="966493"/>
          </a:xfrm>
          <a:custGeom>
            <a:avLst/>
            <a:gdLst>
              <a:gd name="connsiteX0" fmla="*/ 744295 w 1081893"/>
              <a:gd name="connsiteY0" fmla="*/ 838591 h 979714"/>
              <a:gd name="connsiteX1" fmla="*/ 98164 w 1081893"/>
              <a:gd name="connsiteY1" fmla="*/ 900499 h 979714"/>
              <a:gd name="connsiteX2" fmla="*/ 279081 w 1081893"/>
              <a:gd name="connsiteY2" fmla="*/ 92685 h 979714"/>
              <a:gd name="connsiteX3" fmla="*/ 1032800 w 1081893"/>
              <a:gd name="connsiteY3" fmla="*/ 275405 h 979714"/>
              <a:gd name="connsiteX4" fmla="*/ 744295 w 1081893"/>
              <a:gd name="connsiteY4" fmla="*/ 838591 h 97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1893" h="979714">
                <a:moveTo>
                  <a:pt x="744295" y="838591"/>
                </a:moveTo>
                <a:cubicBezTo>
                  <a:pt x="464806" y="1002076"/>
                  <a:pt x="182913" y="1028523"/>
                  <a:pt x="98164" y="900499"/>
                </a:cubicBezTo>
                <a:cubicBezTo>
                  <a:pt x="-80949" y="631228"/>
                  <a:pt x="-408" y="256171"/>
                  <a:pt x="279081" y="92685"/>
                </a:cubicBezTo>
                <a:cubicBezTo>
                  <a:pt x="558570" y="-70801"/>
                  <a:pt x="883138" y="-11898"/>
                  <a:pt x="1032800" y="275405"/>
                </a:cubicBezTo>
                <a:cubicBezTo>
                  <a:pt x="1165031" y="527847"/>
                  <a:pt x="1023784" y="675705"/>
                  <a:pt x="744295" y="838591"/>
                </a:cubicBezTo>
                <a:close/>
              </a:path>
            </a:pathLst>
          </a:custGeom>
          <a:solidFill>
            <a:srgbClr val="2E317C"/>
          </a:solidFill>
          <a:ln w="600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48" name="文本占位符 13"/>
          <p:cNvSpPr txBox="1">
            <a:spLocks/>
          </p:cNvSpPr>
          <p:nvPr/>
        </p:nvSpPr>
        <p:spPr>
          <a:xfrm>
            <a:off x="1793048" y="4162879"/>
            <a:ext cx="1540330" cy="296271"/>
          </a:xfrm>
          <a:prstGeom prst="roundRect">
            <a:avLst>
              <a:gd name="adj" fmla="val 50000"/>
            </a:avLst>
          </a:prstGeom>
          <a:solidFill>
            <a:srgbClr val="2E317C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sz="1200" dirty="0">
                <a:latin typeface="Arial" panose="020B0604020202020204"/>
                <a:cs typeface="微软雅黑" panose="020B0503020204020204" pitchFamily="34" charset="-122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49" name="文本占位符 13"/>
          <p:cNvSpPr txBox="1">
            <a:spLocks/>
          </p:cNvSpPr>
          <p:nvPr/>
        </p:nvSpPr>
        <p:spPr>
          <a:xfrm>
            <a:off x="3826856" y="4149956"/>
            <a:ext cx="1522230" cy="296271"/>
          </a:xfrm>
          <a:prstGeom prst="roundRect">
            <a:avLst>
              <a:gd name="adj" fmla="val 50000"/>
            </a:avLst>
          </a:prstGeom>
          <a:ln w="19050">
            <a:solidFill>
              <a:srgbClr val="2E317C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2E317C"/>
                </a:solidFill>
                <a:latin typeface="Arial" panose="020B0604020202020204"/>
                <a:cs typeface="微软雅黑" panose="020B0503020204020204" pitchFamily="34" charset="-122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022817" y="3468676"/>
            <a:ext cx="4831332" cy="3004436"/>
            <a:chOff x="5626287" y="2938525"/>
            <a:chExt cx="4752895" cy="3003348"/>
          </a:xfrm>
        </p:grpSpPr>
        <p:grpSp>
          <p:nvGrpSpPr>
            <p:cNvPr id="269" name="组合 268"/>
            <p:cNvGrpSpPr/>
            <p:nvPr/>
          </p:nvGrpSpPr>
          <p:grpSpPr>
            <a:xfrm>
              <a:off x="7097616" y="2938525"/>
              <a:ext cx="2839252" cy="2982932"/>
              <a:chOff x="6859462" y="2025217"/>
              <a:chExt cx="3679058" cy="3865236"/>
            </a:xfrm>
          </p:grpSpPr>
          <p:sp>
            <p:nvSpPr>
              <p:cNvPr id="84" name="任意多边形: 形状 15">
                <a:extLst>
                  <a:ext uri="{FF2B5EF4-FFF2-40B4-BE49-F238E27FC236}">
                    <a16:creationId xmlns:a16="http://schemas.microsoft.com/office/drawing/2014/main" xmlns="" id="{BE2C33D1-1E17-436F-B1CF-DE907F74864B}"/>
                  </a:ext>
                </a:extLst>
              </p:cNvPr>
              <p:cNvSpPr/>
              <p:nvPr/>
            </p:nvSpPr>
            <p:spPr>
              <a:xfrm>
                <a:off x="6859462" y="2025217"/>
                <a:ext cx="3679058" cy="3863329"/>
              </a:xfrm>
              <a:custGeom>
                <a:avLst/>
                <a:gdLst>
                  <a:gd name="connsiteX0" fmla="*/ 3479789 w 3480089"/>
                  <a:gd name="connsiteY0" fmla="*/ 1566641 h 3654394"/>
                  <a:gd name="connsiteX1" fmla="*/ 1782418 w 3480089"/>
                  <a:gd name="connsiteY1" fmla="*/ 3654094 h 3654394"/>
                  <a:gd name="connsiteX2" fmla="*/ 784673 w 3480089"/>
                  <a:gd name="connsiteY2" fmla="*/ 2530127 h 3654394"/>
                  <a:gd name="connsiteX3" fmla="*/ 4508 w 3480089"/>
                  <a:gd name="connsiteY3" fmla="*/ 1222840 h 3654394"/>
                  <a:gd name="connsiteX4" fmla="*/ 1854545 w 3480089"/>
                  <a:gd name="connsiteY4" fmla="*/ 4508 h 3654394"/>
                  <a:gd name="connsiteX5" fmla="*/ 3479789 w 3480089"/>
                  <a:gd name="connsiteY5" fmla="*/ 1566641 h 365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80089" h="3654394">
                    <a:moveTo>
                      <a:pt x="3479789" y="1566641"/>
                    </a:moveTo>
                    <a:cubicBezTo>
                      <a:pt x="3479789" y="2423741"/>
                      <a:pt x="2638917" y="3654094"/>
                      <a:pt x="1782418" y="3654094"/>
                    </a:cubicBezTo>
                    <a:cubicBezTo>
                      <a:pt x="1071375" y="3654094"/>
                      <a:pt x="1288955" y="2873929"/>
                      <a:pt x="784673" y="2530127"/>
                    </a:cubicBezTo>
                    <a:cubicBezTo>
                      <a:pt x="310443" y="2206762"/>
                      <a:pt x="4508" y="1708490"/>
                      <a:pt x="4508" y="1222840"/>
                    </a:cubicBezTo>
                    <a:cubicBezTo>
                      <a:pt x="4508" y="365740"/>
                      <a:pt x="998046" y="4508"/>
                      <a:pt x="1854545" y="4508"/>
                    </a:cubicBezTo>
                    <a:cubicBezTo>
                      <a:pt x="2711043" y="4508"/>
                      <a:pt x="3479789" y="710143"/>
                      <a:pt x="3479789" y="1566641"/>
                    </a:cubicBezTo>
                    <a:close/>
                  </a:path>
                </a:pathLst>
              </a:custGeom>
              <a:solidFill>
                <a:srgbClr val="8076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85" name="任意多边形: 形状 16">
                <a:extLst>
                  <a:ext uri="{FF2B5EF4-FFF2-40B4-BE49-F238E27FC236}">
                    <a16:creationId xmlns:a16="http://schemas.microsoft.com/office/drawing/2014/main" xmlns="" id="{1E89904A-D03D-4A0F-9C96-ADDD7B9B8A90}"/>
                  </a:ext>
                </a:extLst>
              </p:cNvPr>
              <p:cNvSpPr/>
              <p:nvPr/>
            </p:nvSpPr>
            <p:spPr>
              <a:xfrm>
                <a:off x="6860098" y="3005664"/>
                <a:ext cx="3463017" cy="2884789"/>
              </a:xfrm>
              <a:custGeom>
                <a:avLst/>
                <a:gdLst>
                  <a:gd name="connsiteX0" fmla="*/ 3273628 w 3275731"/>
                  <a:gd name="connsiteY0" fmla="*/ 1470473 h 2728774"/>
                  <a:gd name="connsiteX1" fmla="*/ 46582 w 3275731"/>
                  <a:gd name="connsiteY1" fmla="*/ 4508 h 2728774"/>
                  <a:gd name="connsiteX2" fmla="*/ 4508 w 3275731"/>
                  <a:gd name="connsiteY2" fmla="*/ 295417 h 2728774"/>
                  <a:gd name="connsiteX3" fmla="*/ 784673 w 3275731"/>
                  <a:gd name="connsiteY3" fmla="*/ 1602705 h 2728774"/>
                  <a:gd name="connsiteX4" fmla="*/ 1782418 w 3275731"/>
                  <a:gd name="connsiteY4" fmla="*/ 2726671 h 2728774"/>
                  <a:gd name="connsiteX5" fmla="*/ 3273628 w 3275731"/>
                  <a:gd name="connsiteY5" fmla="*/ 1470473 h 272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5731" h="2728774">
                    <a:moveTo>
                      <a:pt x="3273628" y="1470473"/>
                    </a:moveTo>
                    <a:cubicBezTo>
                      <a:pt x="2574004" y="741998"/>
                      <a:pt x="1055146" y="258753"/>
                      <a:pt x="46582" y="4508"/>
                    </a:cubicBezTo>
                    <a:cubicBezTo>
                      <a:pt x="18933" y="94065"/>
                      <a:pt x="4508" y="191435"/>
                      <a:pt x="4508" y="295417"/>
                    </a:cubicBezTo>
                    <a:cubicBezTo>
                      <a:pt x="4508" y="781668"/>
                      <a:pt x="309842" y="1279339"/>
                      <a:pt x="784673" y="1602705"/>
                    </a:cubicBezTo>
                    <a:cubicBezTo>
                      <a:pt x="1289556" y="1946506"/>
                      <a:pt x="1071375" y="2726671"/>
                      <a:pt x="1782418" y="2726671"/>
                    </a:cubicBezTo>
                    <a:cubicBezTo>
                      <a:pt x="2381067" y="2726671"/>
                      <a:pt x="2971900" y="2125018"/>
                      <a:pt x="3273628" y="1470473"/>
                    </a:cubicBezTo>
                    <a:close/>
                  </a:path>
                </a:pathLst>
              </a:custGeom>
              <a:solidFill>
                <a:srgbClr val="2E31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86" name="任意多边形: 形状 17">
              <a:extLst>
                <a:ext uri="{FF2B5EF4-FFF2-40B4-BE49-F238E27FC236}">
                  <a16:creationId xmlns:a16="http://schemas.microsoft.com/office/drawing/2014/main" xmlns="" id="{70321396-4F89-4F25-91EB-426112CA47C2}"/>
                </a:ext>
              </a:extLst>
            </p:cNvPr>
            <p:cNvSpPr/>
            <p:nvPr/>
          </p:nvSpPr>
          <p:spPr>
            <a:xfrm>
              <a:off x="5626287" y="5284052"/>
              <a:ext cx="711520" cy="657821"/>
            </a:xfrm>
            <a:custGeom>
              <a:avLst/>
              <a:gdLst>
                <a:gd name="connsiteX0" fmla="*/ 957915 w 955672"/>
                <a:gd name="connsiteY0" fmla="*/ 531769 h 883546"/>
                <a:gd name="connsiteX1" fmla="*/ 687441 w 955672"/>
                <a:gd name="connsiteY1" fmla="*/ 880379 h 883546"/>
                <a:gd name="connsiteX2" fmla="*/ 2843 w 955672"/>
                <a:gd name="connsiteY2" fmla="*/ 305172 h 883546"/>
                <a:gd name="connsiteX3" fmla="*/ 456637 w 955672"/>
                <a:gd name="connsiteY3" fmla="*/ 2843 h 883546"/>
                <a:gd name="connsiteX4" fmla="*/ 957915 w 955672"/>
                <a:gd name="connsiteY4" fmla="*/ 531769 h 88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672" h="883546">
                  <a:moveTo>
                    <a:pt x="957915" y="531769"/>
                  </a:moveTo>
                  <a:cubicBezTo>
                    <a:pt x="957915" y="818471"/>
                    <a:pt x="802242" y="866555"/>
                    <a:pt x="687441" y="880379"/>
                  </a:cubicBezTo>
                  <a:cubicBezTo>
                    <a:pt x="402543" y="914038"/>
                    <a:pt x="2843" y="592475"/>
                    <a:pt x="2843" y="305172"/>
                  </a:cubicBezTo>
                  <a:cubicBezTo>
                    <a:pt x="2843" y="17870"/>
                    <a:pt x="169936" y="2843"/>
                    <a:pt x="456637" y="2843"/>
                  </a:cubicBezTo>
                  <a:cubicBezTo>
                    <a:pt x="743339" y="2843"/>
                    <a:pt x="957915" y="245067"/>
                    <a:pt x="957915" y="531769"/>
                  </a:cubicBezTo>
                  <a:close/>
                </a:path>
              </a:pathLst>
            </a:custGeom>
            <a:solidFill>
              <a:srgbClr val="2E317C"/>
            </a:solidFill>
            <a:ln w="60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50" name="组合 149">
              <a:extLst>
                <a:ext uri="{FF2B5EF4-FFF2-40B4-BE49-F238E27FC236}">
                  <a16:creationId xmlns="" xmlns:a16="http://schemas.microsoft.com/office/drawing/2014/main" id="{7BB61D18-3E4C-4C0E-8B09-D059A74D9F10}"/>
                </a:ext>
              </a:extLst>
            </p:cNvPr>
            <p:cNvGrpSpPr/>
            <p:nvPr/>
          </p:nvGrpSpPr>
          <p:grpSpPr>
            <a:xfrm>
              <a:off x="6372702" y="3609439"/>
              <a:ext cx="4006480" cy="1979317"/>
              <a:chOff x="1046163" y="933450"/>
              <a:chExt cx="10102851" cy="4991100"/>
            </a:xfrm>
          </p:grpSpPr>
          <p:sp>
            <p:nvSpPr>
              <p:cNvPr id="151" name="Rectangle 5">
                <a:extLst>
                  <a:ext uri="{FF2B5EF4-FFF2-40B4-BE49-F238E27FC236}">
                    <a16:creationId xmlns="" xmlns:a16="http://schemas.microsoft.com/office/drawing/2014/main" id="{58AF866E-106C-4D64-A4D0-E1DD376E95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1" y="4362450"/>
                <a:ext cx="8112125" cy="7937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6">
                <a:extLst>
                  <a:ext uri="{FF2B5EF4-FFF2-40B4-BE49-F238E27FC236}">
                    <a16:creationId xmlns="" xmlns:a16="http://schemas.microsoft.com/office/drawing/2014/main" id="{7F633278-BE54-4282-AA18-43AA26527F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1" y="4362450"/>
                <a:ext cx="8112125" cy="793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7">
                <a:extLst>
                  <a:ext uri="{FF2B5EF4-FFF2-40B4-BE49-F238E27FC236}">
                    <a16:creationId xmlns="" xmlns:a16="http://schemas.microsoft.com/office/drawing/2014/main" id="{B4EAEDBD-1D00-4D9F-AEB6-875900075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163" y="4322763"/>
                <a:ext cx="2278063" cy="801688"/>
              </a:xfrm>
              <a:custGeom>
                <a:avLst/>
                <a:gdLst>
                  <a:gd name="T0" fmla="*/ 1078 w 1435"/>
                  <a:gd name="T1" fmla="*/ 505 h 505"/>
                  <a:gd name="T2" fmla="*/ 0 w 1435"/>
                  <a:gd name="T3" fmla="*/ 505 h 505"/>
                  <a:gd name="T4" fmla="*/ 538 w 1435"/>
                  <a:gd name="T5" fmla="*/ 0 h 505"/>
                  <a:gd name="T6" fmla="*/ 1435 w 1435"/>
                  <a:gd name="T7" fmla="*/ 0 h 505"/>
                  <a:gd name="T8" fmla="*/ 1078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078" y="505"/>
                    </a:moveTo>
                    <a:lnTo>
                      <a:pt x="0" y="505"/>
                    </a:lnTo>
                    <a:lnTo>
                      <a:pt x="538" y="0"/>
                    </a:lnTo>
                    <a:lnTo>
                      <a:pt x="1435" y="0"/>
                    </a:lnTo>
                    <a:lnTo>
                      <a:pt x="1078" y="5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8">
                <a:extLst>
                  <a:ext uri="{FF2B5EF4-FFF2-40B4-BE49-F238E27FC236}">
                    <a16:creationId xmlns="" xmlns:a16="http://schemas.microsoft.com/office/drawing/2014/main" id="{7E2CAF17-54AF-45A4-BD44-58BE8F888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163" y="4322763"/>
                <a:ext cx="2278063" cy="801688"/>
              </a:xfrm>
              <a:custGeom>
                <a:avLst/>
                <a:gdLst>
                  <a:gd name="T0" fmla="*/ 1078 w 1435"/>
                  <a:gd name="T1" fmla="*/ 505 h 505"/>
                  <a:gd name="T2" fmla="*/ 0 w 1435"/>
                  <a:gd name="T3" fmla="*/ 505 h 505"/>
                  <a:gd name="T4" fmla="*/ 538 w 1435"/>
                  <a:gd name="T5" fmla="*/ 0 h 505"/>
                  <a:gd name="T6" fmla="*/ 1435 w 1435"/>
                  <a:gd name="T7" fmla="*/ 0 h 505"/>
                  <a:gd name="T8" fmla="*/ 1078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078" y="505"/>
                    </a:moveTo>
                    <a:lnTo>
                      <a:pt x="0" y="505"/>
                    </a:lnTo>
                    <a:lnTo>
                      <a:pt x="538" y="0"/>
                    </a:lnTo>
                    <a:lnTo>
                      <a:pt x="1435" y="0"/>
                    </a:lnTo>
                    <a:lnTo>
                      <a:pt x="1078" y="5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9">
                <a:extLst>
                  <a:ext uri="{FF2B5EF4-FFF2-40B4-BE49-F238E27FC236}">
                    <a16:creationId xmlns="" xmlns:a16="http://schemas.microsoft.com/office/drawing/2014/main" id="{512DB025-C195-47C9-BDC7-C7714BF53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0951" y="4322763"/>
                <a:ext cx="2278063" cy="801688"/>
              </a:xfrm>
              <a:custGeom>
                <a:avLst/>
                <a:gdLst>
                  <a:gd name="T0" fmla="*/ 1435 w 1435"/>
                  <a:gd name="T1" fmla="*/ 505 h 505"/>
                  <a:gd name="T2" fmla="*/ 357 w 1435"/>
                  <a:gd name="T3" fmla="*/ 505 h 505"/>
                  <a:gd name="T4" fmla="*/ 0 w 1435"/>
                  <a:gd name="T5" fmla="*/ 0 h 505"/>
                  <a:gd name="T6" fmla="*/ 897 w 1435"/>
                  <a:gd name="T7" fmla="*/ 0 h 505"/>
                  <a:gd name="T8" fmla="*/ 1435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435" y="505"/>
                    </a:moveTo>
                    <a:lnTo>
                      <a:pt x="357" y="505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1435" y="5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">
                <a:extLst>
                  <a:ext uri="{FF2B5EF4-FFF2-40B4-BE49-F238E27FC236}">
                    <a16:creationId xmlns="" xmlns:a16="http://schemas.microsoft.com/office/drawing/2014/main" id="{4126FB77-5FF4-4315-8760-5564D3F08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0951" y="4322763"/>
                <a:ext cx="2278063" cy="801688"/>
              </a:xfrm>
              <a:custGeom>
                <a:avLst/>
                <a:gdLst>
                  <a:gd name="T0" fmla="*/ 1435 w 1435"/>
                  <a:gd name="T1" fmla="*/ 505 h 505"/>
                  <a:gd name="T2" fmla="*/ 357 w 1435"/>
                  <a:gd name="T3" fmla="*/ 505 h 505"/>
                  <a:gd name="T4" fmla="*/ 0 w 1435"/>
                  <a:gd name="T5" fmla="*/ 0 h 505"/>
                  <a:gd name="T6" fmla="*/ 897 w 1435"/>
                  <a:gd name="T7" fmla="*/ 0 h 505"/>
                  <a:gd name="T8" fmla="*/ 1435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435" y="505"/>
                    </a:moveTo>
                    <a:lnTo>
                      <a:pt x="357" y="505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1435" y="5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1">
                <a:extLst>
                  <a:ext uri="{FF2B5EF4-FFF2-40B4-BE49-F238E27FC236}">
                    <a16:creationId xmlns="" xmlns:a16="http://schemas.microsoft.com/office/drawing/2014/main" id="{15C2EE44-7E9F-498D-9D66-2DBCEBAC5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936 w 3936"/>
                  <a:gd name="T1" fmla="*/ 505 h 505"/>
                  <a:gd name="T2" fmla="*/ 0 w 3936"/>
                  <a:gd name="T3" fmla="*/ 505 h 505"/>
                  <a:gd name="T4" fmla="*/ 333 w 3936"/>
                  <a:gd name="T5" fmla="*/ 0 h 505"/>
                  <a:gd name="T6" fmla="*/ 3602 w 3936"/>
                  <a:gd name="T7" fmla="*/ 0 h 505"/>
                  <a:gd name="T8" fmla="*/ 3936 w 3936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6" h="505">
                    <a:moveTo>
                      <a:pt x="3936" y="505"/>
                    </a:moveTo>
                    <a:lnTo>
                      <a:pt x="0" y="505"/>
                    </a:lnTo>
                    <a:lnTo>
                      <a:pt x="333" y="0"/>
                    </a:lnTo>
                    <a:lnTo>
                      <a:pt x="3602" y="0"/>
                    </a:lnTo>
                    <a:lnTo>
                      <a:pt x="3936" y="5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2">
                <a:extLst>
                  <a:ext uri="{FF2B5EF4-FFF2-40B4-BE49-F238E27FC236}">
                    <a16:creationId xmlns="" xmlns:a16="http://schemas.microsoft.com/office/drawing/2014/main" id="{03E875C5-1D6E-491F-8D7B-89229F8B4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936 w 3936"/>
                  <a:gd name="T1" fmla="*/ 505 h 505"/>
                  <a:gd name="T2" fmla="*/ 0 w 3936"/>
                  <a:gd name="T3" fmla="*/ 505 h 505"/>
                  <a:gd name="T4" fmla="*/ 333 w 3936"/>
                  <a:gd name="T5" fmla="*/ 0 h 505"/>
                  <a:gd name="T6" fmla="*/ 3602 w 3936"/>
                  <a:gd name="T7" fmla="*/ 0 h 505"/>
                  <a:gd name="T8" fmla="*/ 3936 w 3936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6" h="505">
                    <a:moveTo>
                      <a:pt x="3936" y="505"/>
                    </a:moveTo>
                    <a:lnTo>
                      <a:pt x="0" y="505"/>
                    </a:lnTo>
                    <a:lnTo>
                      <a:pt x="333" y="0"/>
                    </a:lnTo>
                    <a:lnTo>
                      <a:pt x="3602" y="0"/>
                    </a:lnTo>
                    <a:lnTo>
                      <a:pt x="3936" y="5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3">
                <a:extLst>
                  <a:ext uri="{FF2B5EF4-FFF2-40B4-BE49-F238E27FC236}">
                    <a16:creationId xmlns="" xmlns:a16="http://schemas.microsoft.com/office/drawing/2014/main" id="{655CBE35-D69B-4F8D-A3CD-99EBCF8C78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5651" y="4322763"/>
                <a:ext cx="190500" cy="39688"/>
              </a:xfrm>
              <a:custGeom>
                <a:avLst/>
                <a:gdLst>
                  <a:gd name="T0" fmla="*/ 18 w 120"/>
                  <a:gd name="T1" fmla="*/ 0 h 25"/>
                  <a:gd name="T2" fmla="*/ 0 w 120"/>
                  <a:gd name="T3" fmla="*/ 25 h 25"/>
                  <a:gd name="T4" fmla="*/ 120 w 120"/>
                  <a:gd name="T5" fmla="*/ 25 h 25"/>
                  <a:gd name="T6" fmla="*/ 0 w 120"/>
                  <a:gd name="T7" fmla="*/ 25 h 25"/>
                  <a:gd name="T8" fmla="*/ 18 w 120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5">
                    <a:moveTo>
                      <a:pt x="18" y="0"/>
                    </a:moveTo>
                    <a:lnTo>
                      <a:pt x="0" y="25"/>
                    </a:lnTo>
                    <a:lnTo>
                      <a:pt x="120" y="25"/>
                    </a:lnTo>
                    <a:lnTo>
                      <a:pt x="0" y="2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4">
                <a:extLst>
                  <a:ext uri="{FF2B5EF4-FFF2-40B4-BE49-F238E27FC236}">
                    <a16:creationId xmlns="" xmlns:a16="http://schemas.microsoft.com/office/drawing/2014/main" id="{2384FFD4-6615-45E8-8350-EEB2CAAA8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5651" y="4322763"/>
                <a:ext cx="190500" cy="39688"/>
              </a:xfrm>
              <a:custGeom>
                <a:avLst/>
                <a:gdLst>
                  <a:gd name="T0" fmla="*/ 18 w 120"/>
                  <a:gd name="T1" fmla="*/ 0 h 25"/>
                  <a:gd name="T2" fmla="*/ 0 w 120"/>
                  <a:gd name="T3" fmla="*/ 25 h 25"/>
                  <a:gd name="T4" fmla="*/ 120 w 120"/>
                  <a:gd name="T5" fmla="*/ 25 h 25"/>
                  <a:gd name="T6" fmla="*/ 0 w 120"/>
                  <a:gd name="T7" fmla="*/ 25 h 25"/>
                  <a:gd name="T8" fmla="*/ 18 w 120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5">
                    <a:moveTo>
                      <a:pt x="18" y="0"/>
                    </a:moveTo>
                    <a:lnTo>
                      <a:pt x="0" y="25"/>
                    </a:lnTo>
                    <a:lnTo>
                      <a:pt x="120" y="25"/>
                    </a:lnTo>
                    <a:lnTo>
                      <a:pt x="0" y="25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">
                <a:extLst>
                  <a:ext uri="{FF2B5EF4-FFF2-40B4-BE49-F238E27FC236}">
                    <a16:creationId xmlns="" xmlns:a16="http://schemas.microsoft.com/office/drawing/2014/main" id="{5060F232-8D49-4761-BE2C-CAFF30AB0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1" y="4362450"/>
                <a:ext cx="8112125" cy="793750"/>
              </a:xfrm>
              <a:custGeom>
                <a:avLst/>
                <a:gdLst>
                  <a:gd name="T0" fmla="*/ 4315 w 5110"/>
                  <a:gd name="T1" fmla="*/ 0 h 500"/>
                  <a:gd name="T2" fmla="*/ 4204 w 5110"/>
                  <a:gd name="T3" fmla="*/ 0 h 500"/>
                  <a:gd name="T4" fmla="*/ 4524 w 5110"/>
                  <a:gd name="T5" fmla="*/ 480 h 500"/>
                  <a:gd name="T6" fmla="*/ 588 w 5110"/>
                  <a:gd name="T7" fmla="*/ 480 h 500"/>
                  <a:gd name="T8" fmla="*/ 904 w 5110"/>
                  <a:gd name="T9" fmla="*/ 0 h 500"/>
                  <a:gd name="T10" fmla="*/ 784 w 5110"/>
                  <a:gd name="T11" fmla="*/ 0 h 500"/>
                  <a:gd name="T12" fmla="*/ 445 w 5110"/>
                  <a:gd name="T13" fmla="*/ 480 h 500"/>
                  <a:gd name="T14" fmla="*/ 0 w 5110"/>
                  <a:gd name="T15" fmla="*/ 480 h 500"/>
                  <a:gd name="T16" fmla="*/ 0 w 5110"/>
                  <a:gd name="T17" fmla="*/ 500 h 500"/>
                  <a:gd name="T18" fmla="*/ 5110 w 5110"/>
                  <a:gd name="T19" fmla="*/ 500 h 500"/>
                  <a:gd name="T20" fmla="*/ 5110 w 5110"/>
                  <a:gd name="T21" fmla="*/ 480 h 500"/>
                  <a:gd name="T22" fmla="*/ 4653 w 5110"/>
                  <a:gd name="T23" fmla="*/ 480 h 500"/>
                  <a:gd name="T24" fmla="*/ 4315 w 5110"/>
                  <a:gd name="T25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0" h="500">
                    <a:moveTo>
                      <a:pt x="4315" y="0"/>
                    </a:moveTo>
                    <a:lnTo>
                      <a:pt x="4204" y="0"/>
                    </a:lnTo>
                    <a:lnTo>
                      <a:pt x="4524" y="480"/>
                    </a:lnTo>
                    <a:lnTo>
                      <a:pt x="588" y="480"/>
                    </a:lnTo>
                    <a:lnTo>
                      <a:pt x="904" y="0"/>
                    </a:lnTo>
                    <a:lnTo>
                      <a:pt x="784" y="0"/>
                    </a:lnTo>
                    <a:lnTo>
                      <a:pt x="445" y="480"/>
                    </a:lnTo>
                    <a:lnTo>
                      <a:pt x="0" y="480"/>
                    </a:lnTo>
                    <a:lnTo>
                      <a:pt x="0" y="500"/>
                    </a:lnTo>
                    <a:lnTo>
                      <a:pt x="5110" y="500"/>
                    </a:lnTo>
                    <a:lnTo>
                      <a:pt x="5110" y="480"/>
                    </a:lnTo>
                    <a:lnTo>
                      <a:pt x="4653" y="480"/>
                    </a:lnTo>
                    <a:lnTo>
                      <a:pt x="4315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6">
                <a:extLst>
                  <a:ext uri="{FF2B5EF4-FFF2-40B4-BE49-F238E27FC236}">
                    <a16:creationId xmlns="" xmlns:a16="http://schemas.microsoft.com/office/drawing/2014/main" id="{EBBF2A75-C1A0-4F71-9EED-C196A68DD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1" y="4362450"/>
                <a:ext cx="8112125" cy="793750"/>
              </a:xfrm>
              <a:custGeom>
                <a:avLst/>
                <a:gdLst>
                  <a:gd name="T0" fmla="*/ 4315 w 5110"/>
                  <a:gd name="T1" fmla="*/ 0 h 500"/>
                  <a:gd name="T2" fmla="*/ 4204 w 5110"/>
                  <a:gd name="T3" fmla="*/ 0 h 500"/>
                  <a:gd name="T4" fmla="*/ 4524 w 5110"/>
                  <a:gd name="T5" fmla="*/ 480 h 500"/>
                  <a:gd name="T6" fmla="*/ 588 w 5110"/>
                  <a:gd name="T7" fmla="*/ 480 h 500"/>
                  <a:gd name="T8" fmla="*/ 904 w 5110"/>
                  <a:gd name="T9" fmla="*/ 0 h 500"/>
                  <a:gd name="T10" fmla="*/ 784 w 5110"/>
                  <a:gd name="T11" fmla="*/ 0 h 500"/>
                  <a:gd name="T12" fmla="*/ 445 w 5110"/>
                  <a:gd name="T13" fmla="*/ 480 h 500"/>
                  <a:gd name="T14" fmla="*/ 0 w 5110"/>
                  <a:gd name="T15" fmla="*/ 480 h 500"/>
                  <a:gd name="T16" fmla="*/ 0 w 5110"/>
                  <a:gd name="T17" fmla="*/ 500 h 500"/>
                  <a:gd name="T18" fmla="*/ 5110 w 5110"/>
                  <a:gd name="T19" fmla="*/ 500 h 500"/>
                  <a:gd name="T20" fmla="*/ 5110 w 5110"/>
                  <a:gd name="T21" fmla="*/ 480 h 500"/>
                  <a:gd name="T22" fmla="*/ 4653 w 5110"/>
                  <a:gd name="T23" fmla="*/ 480 h 500"/>
                  <a:gd name="T24" fmla="*/ 4315 w 5110"/>
                  <a:gd name="T25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0" h="500">
                    <a:moveTo>
                      <a:pt x="4315" y="0"/>
                    </a:moveTo>
                    <a:lnTo>
                      <a:pt x="4204" y="0"/>
                    </a:lnTo>
                    <a:lnTo>
                      <a:pt x="4524" y="480"/>
                    </a:lnTo>
                    <a:lnTo>
                      <a:pt x="588" y="480"/>
                    </a:lnTo>
                    <a:lnTo>
                      <a:pt x="904" y="0"/>
                    </a:lnTo>
                    <a:lnTo>
                      <a:pt x="784" y="0"/>
                    </a:lnTo>
                    <a:lnTo>
                      <a:pt x="445" y="480"/>
                    </a:lnTo>
                    <a:lnTo>
                      <a:pt x="0" y="480"/>
                    </a:lnTo>
                    <a:lnTo>
                      <a:pt x="0" y="500"/>
                    </a:lnTo>
                    <a:lnTo>
                      <a:pt x="5110" y="500"/>
                    </a:lnTo>
                    <a:lnTo>
                      <a:pt x="5110" y="480"/>
                    </a:lnTo>
                    <a:lnTo>
                      <a:pt x="4653" y="480"/>
                    </a:lnTo>
                    <a:lnTo>
                      <a:pt x="43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7">
                <a:extLst>
                  <a:ext uri="{FF2B5EF4-FFF2-40B4-BE49-F238E27FC236}">
                    <a16:creationId xmlns="" xmlns:a16="http://schemas.microsoft.com/office/drawing/2014/main" id="{919F221E-890F-4A2A-BE31-13849D060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163" y="4322763"/>
                <a:ext cx="2278063" cy="801688"/>
              </a:xfrm>
              <a:custGeom>
                <a:avLst/>
                <a:gdLst>
                  <a:gd name="T0" fmla="*/ 691 w 691"/>
                  <a:gd name="T1" fmla="*/ 0 h 243"/>
                  <a:gd name="T2" fmla="*/ 617 w 691"/>
                  <a:gd name="T3" fmla="*/ 0 h 243"/>
                  <a:gd name="T4" fmla="*/ 617 w 691"/>
                  <a:gd name="T5" fmla="*/ 15 h 243"/>
                  <a:gd name="T6" fmla="*/ 601 w 691"/>
                  <a:gd name="T7" fmla="*/ 31 h 243"/>
                  <a:gd name="T8" fmla="*/ 431 w 691"/>
                  <a:gd name="T9" fmla="*/ 31 h 243"/>
                  <a:gd name="T10" fmla="*/ 414 w 691"/>
                  <a:gd name="T11" fmla="*/ 15 h 243"/>
                  <a:gd name="T12" fmla="*/ 414 w 691"/>
                  <a:gd name="T13" fmla="*/ 0 h 243"/>
                  <a:gd name="T14" fmla="*/ 259 w 691"/>
                  <a:gd name="T15" fmla="*/ 0 h 243"/>
                  <a:gd name="T16" fmla="*/ 0 w 691"/>
                  <a:gd name="T17" fmla="*/ 243 h 243"/>
                  <a:gd name="T18" fmla="*/ 305 w 691"/>
                  <a:gd name="T19" fmla="*/ 243 h 243"/>
                  <a:gd name="T20" fmla="*/ 519 w 691"/>
                  <a:gd name="T21" fmla="*/ 243 h 243"/>
                  <a:gd name="T22" fmla="*/ 682 w 691"/>
                  <a:gd name="T23" fmla="*/ 12 h 243"/>
                  <a:gd name="T24" fmla="*/ 691 w 691"/>
                  <a:gd name="T25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1" h="243">
                    <a:moveTo>
                      <a:pt x="691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15"/>
                      <a:pt x="617" y="15"/>
                      <a:pt x="617" y="15"/>
                    </a:cubicBezTo>
                    <a:cubicBezTo>
                      <a:pt x="617" y="24"/>
                      <a:pt x="610" y="31"/>
                      <a:pt x="601" y="31"/>
                    </a:cubicBezTo>
                    <a:cubicBezTo>
                      <a:pt x="431" y="31"/>
                      <a:pt x="431" y="31"/>
                      <a:pt x="431" y="31"/>
                    </a:cubicBezTo>
                    <a:cubicBezTo>
                      <a:pt x="422" y="31"/>
                      <a:pt x="414" y="24"/>
                      <a:pt x="414" y="15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0" y="243"/>
                      <a:pt x="0" y="243"/>
                      <a:pt x="0" y="243"/>
                    </a:cubicBezTo>
                    <a:cubicBezTo>
                      <a:pt x="305" y="243"/>
                      <a:pt x="305" y="243"/>
                      <a:pt x="305" y="243"/>
                    </a:cubicBezTo>
                    <a:cubicBezTo>
                      <a:pt x="519" y="243"/>
                      <a:pt x="519" y="243"/>
                      <a:pt x="519" y="243"/>
                    </a:cubicBezTo>
                    <a:cubicBezTo>
                      <a:pt x="682" y="12"/>
                      <a:pt x="682" y="12"/>
                      <a:pt x="682" y="12"/>
                    </a:cubicBezTo>
                    <a:cubicBezTo>
                      <a:pt x="691" y="0"/>
                      <a:pt x="691" y="0"/>
                      <a:pt x="691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8">
                <a:extLst>
                  <a:ext uri="{FF2B5EF4-FFF2-40B4-BE49-F238E27FC236}">
                    <a16:creationId xmlns="" xmlns:a16="http://schemas.microsoft.com/office/drawing/2014/main" id="{65FC44F8-BDFE-4A28-8587-5B52397F8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0950" y="4322763"/>
                <a:ext cx="2278063" cy="801689"/>
              </a:xfrm>
              <a:custGeom>
                <a:avLst/>
                <a:gdLst>
                  <a:gd name="T0" fmla="*/ 432 w 691"/>
                  <a:gd name="T1" fmla="*/ 0 h 243"/>
                  <a:gd name="T2" fmla="*/ 313 w 691"/>
                  <a:gd name="T3" fmla="*/ 0 h 243"/>
                  <a:gd name="T4" fmla="*/ 313 w 691"/>
                  <a:gd name="T5" fmla="*/ 15 h 243"/>
                  <a:gd name="T6" fmla="*/ 296 w 691"/>
                  <a:gd name="T7" fmla="*/ 31 h 243"/>
                  <a:gd name="T8" fmla="*/ 126 w 691"/>
                  <a:gd name="T9" fmla="*/ 31 h 243"/>
                  <a:gd name="T10" fmla="*/ 110 w 691"/>
                  <a:gd name="T11" fmla="*/ 15 h 243"/>
                  <a:gd name="T12" fmla="*/ 110 w 691"/>
                  <a:gd name="T13" fmla="*/ 0 h 243"/>
                  <a:gd name="T14" fmla="*/ 0 w 691"/>
                  <a:gd name="T15" fmla="*/ 0 h 243"/>
                  <a:gd name="T16" fmla="*/ 9 w 691"/>
                  <a:gd name="T17" fmla="*/ 12 h 243"/>
                  <a:gd name="T18" fmla="*/ 9 w 691"/>
                  <a:gd name="T19" fmla="*/ 12 h 243"/>
                  <a:gd name="T20" fmla="*/ 172 w 691"/>
                  <a:gd name="T21" fmla="*/ 243 h 243"/>
                  <a:gd name="T22" fmla="*/ 392 w 691"/>
                  <a:gd name="T23" fmla="*/ 243 h 243"/>
                  <a:gd name="T24" fmla="*/ 691 w 691"/>
                  <a:gd name="T25" fmla="*/ 243 h 243"/>
                  <a:gd name="T26" fmla="*/ 432 w 691"/>
                  <a:gd name="T27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1" h="243">
                    <a:moveTo>
                      <a:pt x="432" y="0"/>
                    </a:moveTo>
                    <a:cubicBezTo>
                      <a:pt x="313" y="0"/>
                      <a:pt x="313" y="0"/>
                      <a:pt x="313" y="0"/>
                    </a:cubicBezTo>
                    <a:cubicBezTo>
                      <a:pt x="313" y="15"/>
                      <a:pt x="313" y="15"/>
                      <a:pt x="313" y="15"/>
                    </a:cubicBezTo>
                    <a:cubicBezTo>
                      <a:pt x="313" y="24"/>
                      <a:pt x="305" y="31"/>
                      <a:pt x="296" y="31"/>
                    </a:cubicBezTo>
                    <a:cubicBezTo>
                      <a:pt x="126" y="31"/>
                      <a:pt x="126" y="31"/>
                      <a:pt x="126" y="31"/>
                    </a:cubicBezTo>
                    <a:cubicBezTo>
                      <a:pt x="117" y="31"/>
                      <a:pt x="110" y="24"/>
                      <a:pt x="110" y="15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72" y="243"/>
                      <a:pt x="172" y="243"/>
                      <a:pt x="172" y="243"/>
                    </a:cubicBezTo>
                    <a:cubicBezTo>
                      <a:pt x="392" y="243"/>
                      <a:pt x="392" y="243"/>
                      <a:pt x="392" y="243"/>
                    </a:cubicBezTo>
                    <a:cubicBezTo>
                      <a:pt x="691" y="243"/>
                      <a:pt x="691" y="243"/>
                      <a:pt x="691" y="243"/>
                    </a:cubicBezTo>
                    <a:cubicBezTo>
                      <a:pt x="432" y="0"/>
                      <a:pt x="432" y="0"/>
                      <a:pt x="432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9">
                <a:extLst>
                  <a:ext uri="{FF2B5EF4-FFF2-40B4-BE49-F238E27FC236}">
                    <a16:creationId xmlns="" xmlns:a16="http://schemas.microsoft.com/office/drawing/2014/main" id="{346E9813-3208-4667-8812-7CB5A8D91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602 w 3936"/>
                  <a:gd name="T1" fmla="*/ 0 h 505"/>
                  <a:gd name="T2" fmla="*/ 333 w 3936"/>
                  <a:gd name="T3" fmla="*/ 0 h 505"/>
                  <a:gd name="T4" fmla="*/ 316 w 3936"/>
                  <a:gd name="T5" fmla="*/ 25 h 505"/>
                  <a:gd name="T6" fmla="*/ 316 w 3936"/>
                  <a:gd name="T7" fmla="*/ 25 h 505"/>
                  <a:gd name="T8" fmla="*/ 0 w 3936"/>
                  <a:gd name="T9" fmla="*/ 505 h 505"/>
                  <a:gd name="T10" fmla="*/ 3936 w 3936"/>
                  <a:gd name="T11" fmla="*/ 505 h 505"/>
                  <a:gd name="T12" fmla="*/ 3616 w 3936"/>
                  <a:gd name="T13" fmla="*/ 25 h 505"/>
                  <a:gd name="T14" fmla="*/ 3616 w 3936"/>
                  <a:gd name="T15" fmla="*/ 25 h 505"/>
                  <a:gd name="T16" fmla="*/ 3602 w 3936"/>
                  <a:gd name="T17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36" h="505">
                    <a:moveTo>
                      <a:pt x="3602" y="0"/>
                    </a:moveTo>
                    <a:lnTo>
                      <a:pt x="333" y="0"/>
                    </a:lnTo>
                    <a:lnTo>
                      <a:pt x="316" y="25"/>
                    </a:lnTo>
                    <a:lnTo>
                      <a:pt x="316" y="25"/>
                    </a:lnTo>
                    <a:lnTo>
                      <a:pt x="0" y="505"/>
                    </a:lnTo>
                    <a:lnTo>
                      <a:pt x="3936" y="505"/>
                    </a:lnTo>
                    <a:lnTo>
                      <a:pt x="3616" y="25"/>
                    </a:lnTo>
                    <a:lnTo>
                      <a:pt x="3616" y="25"/>
                    </a:lnTo>
                    <a:lnTo>
                      <a:pt x="3602" y="0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0">
                <a:extLst>
                  <a:ext uri="{FF2B5EF4-FFF2-40B4-BE49-F238E27FC236}">
                    <a16:creationId xmlns="" xmlns:a16="http://schemas.microsoft.com/office/drawing/2014/main" id="{F9FBBC0C-2897-4E30-9B9A-76616C091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602 w 3936"/>
                  <a:gd name="T1" fmla="*/ 0 h 505"/>
                  <a:gd name="T2" fmla="*/ 333 w 3936"/>
                  <a:gd name="T3" fmla="*/ 0 h 505"/>
                  <a:gd name="T4" fmla="*/ 316 w 3936"/>
                  <a:gd name="T5" fmla="*/ 25 h 505"/>
                  <a:gd name="T6" fmla="*/ 316 w 3936"/>
                  <a:gd name="T7" fmla="*/ 25 h 505"/>
                  <a:gd name="T8" fmla="*/ 0 w 3936"/>
                  <a:gd name="T9" fmla="*/ 505 h 505"/>
                  <a:gd name="T10" fmla="*/ 3936 w 3936"/>
                  <a:gd name="T11" fmla="*/ 505 h 505"/>
                  <a:gd name="T12" fmla="*/ 3616 w 3936"/>
                  <a:gd name="T13" fmla="*/ 25 h 505"/>
                  <a:gd name="T14" fmla="*/ 3616 w 3936"/>
                  <a:gd name="T15" fmla="*/ 25 h 505"/>
                  <a:gd name="T16" fmla="*/ 3602 w 3936"/>
                  <a:gd name="T17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36" h="505">
                    <a:moveTo>
                      <a:pt x="3602" y="0"/>
                    </a:moveTo>
                    <a:lnTo>
                      <a:pt x="333" y="0"/>
                    </a:lnTo>
                    <a:lnTo>
                      <a:pt x="316" y="25"/>
                    </a:lnTo>
                    <a:lnTo>
                      <a:pt x="316" y="25"/>
                    </a:lnTo>
                    <a:lnTo>
                      <a:pt x="0" y="505"/>
                    </a:lnTo>
                    <a:lnTo>
                      <a:pt x="3936" y="505"/>
                    </a:lnTo>
                    <a:lnTo>
                      <a:pt x="3616" y="25"/>
                    </a:lnTo>
                    <a:lnTo>
                      <a:pt x="3616" y="25"/>
                    </a:lnTo>
                    <a:lnTo>
                      <a:pt x="36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1">
                <a:extLst>
                  <a:ext uri="{FF2B5EF4-FFF2-40B4-BE49-F238E27FC236}">
                    <a16:creationId xmlns="" xmlns:a16="http://schemas.microsoft.com/office/drawing/2014/main" id="{A27227BB-D663-4532-A0DB-30C5A25015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063" y="3898900"/>
                <a:ext cx="3575050" cy="615950"/>
              </a:xfrm>
              <a:custGeom>
                <a:avLst/>
                <a:gdLst>
                  <a:gd name="T0" fmla="*/ 58 w 1084"/>
                  <a:gd name="T1" fmla="*/ 0 h 187"/>
                  <a:gd name="T2" fmla="*/ 1026 w 1084"/>
                  <a:gd name="T3" fmla="*/ 0 h 187"/>
                  <a:gd name="T4" fmla="*/ 1084 w 1084"/>
                  <a:gd name="T5" fmla="*/ 59 h 187"/>
                  <a:gd name="T6" fmla="*/ 1084 w 1084"/>
                  <a:gd name="T7" fmla="*/ 128 h 187"/>
                  <a:gd name="T8" fmla="*/ 1026 w 1084"/>
                  <a:gd name="T9" fmla="*/ 187 h 187"/>
                  <a:gd name="T10" fmla="*/ 58 w 1084"/>
                  <a:gd name="T11" fmla="*/ 187 h 187"/>
                  <a:gd name="T12" fmla="*/ 0 w 1084"/>
                  <a:gd name="T13" fmla="*/ 128 h 187"/>
                  <a:gd name="T14" fmla="*/ 0 w 1084"/>
                  <a:gd name="T15" fmla="*/ 59 h 187"/>
                  <a:gd name="T16" fmla="*/ 58 w 1084"/>
                  <a:gd name="T1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4" h="187">
                    <a:moveTo>
                      <a:pt x="58" y="0"/>
                    </a:moveTo>
                    <a:cubicBezTo>
                      <a:pt x="1026" y="0"/>
                      <a:pt x="1026" y="0"/>
                      <a:pt x="1026" y="0"/>
                    </a:cubicBezTo>
                    <a:cubicBezTo>
                      <a:pt x="1058" y="0"/>
                      <a:pt x="1084" y="27"/>
                      <a:pt x="1084" y="59"/>
                    </a:cubicBezTo>
                    <a:cubicBezTo>
                      <a:pt x="1084" y="128"/>
                      <a:pt x="1084" y="128"/>
                      <a:pt x="1084" y="128"/>
                    </a:cubicBezTo>
                    <a:cubicBezTo>
                      <a:pt x="1084" y="161"/>
                      <a:pt x="1058" y="187"/>
                      <a:pt x="1026" y="187"/>
                    </a:cubicBezTo>
                    <a:cubicBezTo>
                      <a:pt x="58" y="187"/>
                      <a:pt x="58" y="187"/>
                      <a:pt x="58" y="187"/>
                    </a:cubicBezTo>
                    <a:cubicBezTo>
                      <a:pt x="26" y="187"/>
                      <a:pt x="0" y="161"/>
                      <a:pt x="0" y="12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27"/>
                      <a:pt x="26" y="0"/>
                      <a:pt x="58" y="0"/>
                    </a:cubicBezTo>
                    <a:close/>
                  </a:path>
                </a:pathLst>
              </a:custGeom>
              <a:solidFill>
                <a:srgbClr val="4737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2">
                <a:extLst>
                  <a:ext uri="{FF2B5EF4-FFF2-40B4-BE49-F238E27FC236}">
                    <a16:creationId xmlns="" xmlns:a16="http://schemas.microsoft.com/office/drawing/2014/main" id="{2084A085-A6D6-448F-9700-4B30E7E39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538" y="933450"/>
                <a:ext cx="3594100" cy="2444750"/>
              </a:xfrm>
              <a:custGeom>
                <a:avLst/>
                <a:gdLst>
                  <a:gd name="T0" fmla="*/ 1054 w 1090"/>
                  <a:gd name="T1" fmla="*/ 742 h 742"/>
                  <a:gd name="T2" fmla="*/ 36 w 1090"/>
                  <a:gd name="T3" fmla="*/ 742 h 742"/>
                  <a:gd name="T4" fmla="*/ 0 w 1090"/>
                  <a:gd name="T5" fmla="*/ 706 h 742"/>
                  <a:gd name="T6" fmla="*/ 0 w 1090"/>
                  <a:gd name="T7" fmla="*/ 36 h 742"/>
                  <a:gd name="T8" fmla="*/ 36 w 1090"/>
                  <a:gd name="T9" fmla="*/ 0 h 742"/>
                  <a:gd name="T10" fmla="*/ 1054 w 1090"/>
                  <a:gd name="T11" fmla="*/ 0 h 742"/>
                  <a:gd name="T12" fmla="*/ 1090 w 1090"/>
                  <a:gd name="T13" fmla="*/ 36 h 742"/>
                  <a:gd name="T14" fmla="*/ 1090 w 1090"/>
                  <a:gd name="T15" fmla="*/ 706 h 742"/>
                  <a:gd name="T16" fmla="*/ 1054 w 1090"/>
                  <a:gd name="T17" fmla="*/ 742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0" h="742">
                    <a:moveTo>
                      <a:pt x="1054" y="742"/>
                    </a:moveTo>
                    <a:cubicBezTo>
                      <a:pt x="36" y="742"/>
                      <a:pt x="36" y="742"/>
                      <a:pt x="36" y="742"/>
                    </a:cubicBezTo>
                    <a:cubicBezTo>
                      <a:pt x="16" y="742"/>
                      <a:pt x="0" y="726"/>
                      <a:pt x="0" y="70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1054" y="0"/>
                      <a:pt x="1054" y="0"/>
                      <a:pt x="1054" y="0"/>
                    </a:cubicBezTo>
                    <a:cubicBezTo>
                      <a:pt x="1074" y="0"/>
                      <a:pt x="1090" y="17"/>
                      <a:pt x="1090" y="36"/>
                    </a:cubicBezTo>
                    <a:cubicBezTo>
                      <a:pt x="1090" y="706"/>
                      <a:pt x="1090" y="706"/>
                      <a:pt x="1090" y="706"/>
                    </a:cubicBezTo>
                    <a:cubicBezTo>
                      <a:pt x="1090" y="726"/>
                      <a:pt x="1074" y="742"/>
                      <a:pt x="1054" y="742"/>
                    </a:cubicBezTo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23">
                <a:extLst>
                  <a:ext uri="{FF2B5EF4-FFF2-40B4-BE49-F238E27FC236}">
                    <a16:creationId xmlns="" xmlns:a16="http://schemas.microsoft.com/office/drawing/2014/main" id="{4C54BF68-9783-4CC9-A3D6-7AA155B46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638" y="1098550"/>
                <a:ext cx="3263900" cy="1731963"/>
              </a:xfrm>
              <a:prstGeom prst="rect">
                <a:avLst/>
              </a:prstGeom>
              <a:solidFill>
                <a:srgbClr val="282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4">
                <a:extLst>
                  <a:ext uri="{FF2B5EF4-FFF2-40B4-BE49-F238E27FC236}">
                    <a16:creationId xmlns="" xmlns:a16="http://schemas.microsoft.com/office/drawing/2014/main" id="{171B6E89-7415-46F1-9976-C1D03480B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538" y="2995613"/>
                <a:ext cx="3594100" cy="382588"/>
              </a:xfrm>
              <a:custGeom>
                <a:avLst/>
                <a:gdLst>
                  <a:gd name="T0" fmla="*/ 0 w 1090"/>
                  <a:gd name="T1" fmla="*/ 0 h 116"/>
                  <a:gd name="T2" fmla="*/ 0 w 1090"/>
                  <a:gd name="T3" fmla="*/ 71 h 116"/>
                  <a:gd name="T4" fmla="*/ 45 w 1090"/>
                  <a:gd name="T5" fmla="*/ 116 h 116"/>
                  <a:gd name="T6" fmla="*/ 1045 w 1090"/>
                  <a:gd name="T7" fmla="*/ 116 h 116"/>
                  <a:gd name="T8" fmla="*/ 1090 w 1090"/>
                  <a:gd name="T9" fmla="*/ 71 h 116"/>
                  <a:gd name="T10" fmla="*/ 1090 w 1090"/>
                  <a:gd name="T11" fmla="*/ 0 h 116"/>
                  <a:gd name="T12" fmla="*/ 0 w 1090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0" h="116">
                    <a:moveTo>
                      <a:pt x="0" y="0"/>
                    </a:moveTo>
                    <a:cubicBezTo>
                      <a:pt x="0" y="71"/>
                      <a:pt x="0" y="71"/>
                      <a:pt x="0" y="71"/>
                    </a:cubicBezTo>
                    <a:cubicBezTo>
                      <a:pt x="0" y="96"/>
                      <a:pt x="20" y="116"/>
                      <a:pt x="45" y="116"/>
                    </a:cubicBezTo>
                    <a:cubicBezTo>
                      <a:pt x="1045" y="116"/>
                      <a:pt x="1045" y="116"/>
                      <a:pt x="1045" y="116"/>
                    </a:cubicBezTo>
                    <a:cubicBezTo>
                      <a:pt x="1070" y="116"/>
                      <a:pt x="1090" y="96"/>
                      <a:pt x="1090" y="71"/>
                    </a:cubicBezTo>
                    <a:cubicBezTo>
                      <a:pt x="1090" y="0"/>
                      <a:pt x="1090" y="0"/>
                      <a:pt x="109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25">
                <a:extLst>
                  <a:ext uri="{FF2B5EF4-FFF2-40B4-BE49-F238E27FC236}">
                    <a16:creationId xmlns="" xmlns:a16="http://schemas.microsoft.com/office/drawing/2014/main" id="{3E19B390-1A8F-4AA8-B54F-B0ABDD1EE8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2501" y="3121025"/>
                <a:ext cx="131763" cy="131763"/>
              </a:xfrm>
              <a:prstGeom prst="ellipse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6">
                <a:extLst>
                  <a:ext uri="{FF2B5EF4-FFF2-40B4-BE49-F238E27FC236}">
                    <a16:creationId xmlns="" xmlns:a16="http://schemas.microsoft.com/office/drawing/2014/main" id="{FA4D62AA-2C00-4595-9241-41A88D854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2301" y="3378200"/>
                <a:ext cx="790575" cy="487363"/>
              </a:xfrm>
              <a:custGeom>
                <a:avLst/>
                <a:gdLst>
                  <a:gd name="T0" fmla="*/ 215 w 240"/>
                  <a:gd name="T1" fmla="*/ 0 h 148"/>
                  <a:gd name="T2" fmla="*/ 120 w 240"/>
                  <a:gd name="T3" fmla="*/ 0 h 148"/>
                  <a:gd name="T4" fmla="*/ 25 w 240"/>
                  <a:gd name="T5" fmla="*/ 0 h 148"/>
                  <a:gd name="T6" fmla="*/ 0 w 240"/>
                  <a:gd name="T7" fmla="*/ 148 h 148"/>
                  <a:gd name="T8" fmla="*/ 120 w 240"/>
                  <a:gd name="T9" fmla="*/ 148 h 148"/>
                  <a:gd name="T10" fmla="*/ 240 w 240"/>
                  <a:gd name="T11" fmla="*/ 148 h 148"/>
                  <a:gd name="T12" fmla="*/ 215 w 240"/>
                  <a:gd name="T13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0" h="148">
                    <a:moveTo>
                      <a:pt x="215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6" y="64"/>
                      <a:pt x="0" y="148"/>
                    </a:cubicBezTo>
                    <a:cubicBezTo>
                      <a:pt x="120" y="148"/>
                      <a:pt x="120" y="148"/>
                      <a:pt x="120" y="148"/>
                    </a:cubicBezTo>
                    <a:cubicBezTo>
                      <a:pt x="240" y="148"/>
                      <a:pt x="240" y="148"/>
                      <a:pt x="240" y="148"/>
                    </a:cubicBezTo>
                    <a:cubicBezTo>
                      <a:pt x="214" y="64"/>
                      <a:pt x="215" y="0"/>
                      <a:pt x="21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7">
                <a:extLst>
                  <a:ext uri="{FF2B5EF4-FFF2-40B4-BE49-F238E27FC236}">
                    <a16:creationId xmlns="" xmlns:a16="http://schemas.microsoft.com/office/drawing/2014/main" id="{EA94D7E0-5512-4766-BC7A-1CCD30E673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73738" y="3378200"/>
                <a:ext cx="647700" cy="125413"/>
              </a:xfrm>
              <a:custGeom>
                <a:avLst/>
                <a:gdLst>
                  <a:gd name="T0" fmla="*/ 194 w 196"/>
                  <a:gd name="T1" fmla="*/ 21 h 38"/>
                  <a:gd name="T2" fmla="*/ 196 w 196"/>
                  <a:gd name="T3" fmla="*/ 38 h 38"/>
                  <a:gd name="T4" fmla="*/ 196 w 196"/>
                  <a:gd name="T5" fmla="*/ 38 h 38"/>
                  <a:gd name="T6" fmla="*/ 194 w 196"/>
                  <a:gd name="T7" fmla="*/ 21 h 38"/>
                  <a:gd name="T8" fmla="*/ 194 w 196"/>
                  <a:gd name="T9" fmla="*/ 21 h 38"/>
                  <a:gd name="T10" fmla="*/ 194 w 196"/>
                  <a:gd name="T11" fmla="*/ 21 h 38"/>
                  <a:gd name="T12" fmla="*/ 194 w 196"/>
                  <a:gd name="T13" fmla="*/ 21 h 38"/>
                  <a:gd name="T14" fmla="*/ 194 w 196"/>
                  <a:gd name="T15" fmla="*/ 21 h 38"/>
                  <a:gd name="T16" fmla="*/ 194 w 196"/>
                  <a:gd name="T17" fmla="*/ 21 h 38"/>
                  <a:gd name="T18" fmla="*/ 194 w 196"/>
                  <a:gd name="T19" fmla="*/ 21 h 38"/>
                  <a:gd name="T20" fmla="*/ 194 w 196"/>
                  <a:gd name="T21" fmla="*/ 21 h 38"/>
                  <a:gd name="T22" fmla="*/ 194 w 196"/>
                  <a:gd name="T23" fmla="*/ 21 h 38"/>
                  <a:gd name="T24" fmla="*/ 194 w 196"/>
                  <a:gd name="T25" fmla="*/ 21 h 38"/>
                  <a:gd name="T26" fmla="*/ 193 w 196"/>
                  <a:gd name="T27" fmla="*/ 0 h 38"/>
                  <a:gd name="T28" fmla="*/ 193 w 196"/>
                  <a:gd name="T29" fmla="*/ 0 h 38"/>
                  <a:gd name="T30" fmla="*/ 193 w 196"/>
                  <a:gd name="T31" fmla="*/ 0 h 38"/>
                  <a:gd name="T32" fmla="*/ 193 w 196"/>
                  <a:gd name="T33" fmla="*/ 0 h 38"/>
                  <a:gd name="T34" fmla="*/ 193 w 196"/>
                  <a:gd name="T35" fmla="*/ 0 h 38"/>
                  <a:gd name="T36" fmla="*/ 193 w 196"/>
                  <a:gd name="T37" fmla="*/ 0 h 38"/>
                  <a:gd name="T38" fmla="*/ 193 w 196"/>
                  <a:gd name="T39" fmla="*/ 0 h 38"/>
                  <a:gd name="T40" fmla="*/ 193 w 196"/>
                  <a:gd name="T41" fmla="*/ 0 h 38"/>
                  <a:gd name="T42" fmla="*/ 193 w 196"/>
                  <a:gd name="T43" fmla="*/ 0 h 38"/>
                  <a:gd name="T44" fmla="*/ 3 w 196"/>
                  <a:gd name="T45" fmla="*/ 0 h 38"/>
                  <a:gd name="T46" fmla="*/ 0 w 196"/>
                  <a:gd name="T47" fmla="*/ 38 h 38"/>
                  <a:gd name="T48" fmla="*/ 0 w 196"/>
                  <a:gd name="T49" fmla="*/ 38 h 38"/>
                  <a:gd name="T50" fmla="*/ 3 w 196"/>
                  <a:gd name="T51" fmla="*/ 0 h 38"/>
                  <a:gd name="T52" fmla="*/ 193 w 196"/>
                  <a:gd name="T53" fmla="*/ 0 h 38"/>
                  <a:gd name="T54" fmla="*/ 193 w 196"/>
                  <a:gd name="T55" fmla="*/ 0 h 38"/>
                  <a:gd name="T56" fmla="*/ 193 w 196"/>
                  <a:gd name="T57" fmla="*/ 0 h 38"/>
                  <a:gd name="T58" fmla="*/ 3 w 196"/>
                  <a:gd name="T59" fmla="*/ 0 h 38"/>
                  <a:gd name="T60" fmla="*/ 3 w 196"/>
                  <a:gd name="T61" fmla="*/ 0 h 38"/>
                  <a:gd name="T62" fmla="*/ 3 w 196"/>
                  <a:gd name="T63" fmla="*/ 0 h 38"/>
                  <a:gd name="T64" fmla="*/ 193 w 196"/>
                  <a:gd name="T65" fmla="*/ 0 h 38"/>
                  <a:gd name="T66" fmla="*/ 193 w 196"/>
                  <a:gd name="T67" fmla="*/ 0 h 38"/>
                  <a:gd name="T68" fmla="*/ 193 w 196"/>
                  <a:gd name="T69" fmla="*/ 0 h 38"/>
                  <a:gd name="T70" fmla="*/ 3 w 196"/>
                  <a:gd name="T71" fmla="*/ 0 h 38"/>
                  <a:gd name="T72" fmla="*/ 3 w 196"/>
                  <a:gd name="T73" fmla="*/ 0 h 38"/>
                  <a:gd name="T74" fmla="*/ 3 w 196"/>
                  <a:gd name="T75" fmla="*/ 0 h 38"/>
                  <a:gd name="T76" fmla="*/ 3 w 196"/>
                  <a:gd name="T77" fmla="*/ 0 h 38"/>
                  <a:gd name="T78" fmla="*/ 3 w 196"/>
                  <a:gd name="T79" fmla="*/ 0 h 38"/>
                  <a:gd name="T80" fmla="*/ 3 w 196"/>
                  <a:gd name="T81" fmla="*/ 0 h 38"/>
                  <a:gd name="T82" fmla="*/ 193 w 196"/>
                  <a:gd name="T83" fmla="*/ 0 h 38"/>
                  <a:gd name="T84" fmla="*/ 193 w 196"/>
                  <a:gd name="T85" fmla="*/ 0 h 38"/>
                  <a:gd name="T86" fmla="*/ 193 w 196"/>
                  <a:gd name="T8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6" h="38">
                    <a:moveTo>
                      <a:pt x="194" y="21"/>
                    </a:moveTo>
                    <a:cubicBezTo>
                      <a:pt x="194" y="26"/>
                      <a:pt x="195" y="32"/>
                      <a:pt x="196" y="38"/>
                    </a:cubicBezTo>
                    <a:cubicBezTo>
                      <a:pt x="196" y="38"/>
                      <a:pt x="196" y="38"/>
                      <a:pt x="196" y="38"/>
                    </a:cubicBezTo>
                    <a:cubicBezTo>
                      <a:pt x="195" y="32"/>
                      <a:pt x="194" y="26"/>
                      <a:pt x="194" y="21"/>
                    </a:cubicBezTo>
                    <a:moveTo>
                      <a:pt x="194" y="21"/>
                    </a:move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moveTo>
                      <a:pt x="194" y="21"/>
                    </a:move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moveTo>
                      <a:pt x="194" y="21"/>
                    </a:move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3" y="0"/>
                    </a:moveTo>
                    <a:cubicBezTo>
                      <a:pt x="3" y="1"/>
                      <a:pt x="3" y="1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" y="15"/>
                      <a:pt x="3" y="1"/>
                      <a:pt x="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8">
                <a:extLst>
                  <a:ext uri="{FF2B5EF4-FFF2-40B4-BE49-F238E27FC236}">
                    <a16:creationId xmlns="" xmlns:a16="http://schemas.microsoft.com/office/drawing/2014/main" id="{CE93DE2D-D5F5-428C-BF23-21D4F2756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3738" y="3378200"/>
                <a:ext cx="647700" cy="125413"/>
              </a:xfrm>
              <a:custGeom>
                <a:avLst/>
                <a:gdLst>
                  <a:gd name="T0" fmla="*/ 193 w 196"/>
                  <a:gd name="T1" fmla="*/ 0 h 38"/>
                  <a:gd name="T2" fmla="*/ 98 w 196"/>
                  <a:gd name="T3" fmla="*/ 0 h 38"/>
                  <a:gd name="T4" fmla="*/ 3 w 196"/>
                  <a:gd name="T5" fmla="*/ 0 h 38"/>
                  <a:gd name="T6" fmla="*/ 3 w 196"/>
                  <a:gd name="T7" fmla="*/ 0 h 38"/>
                  <a:gd name="T8" fmla="*/ 3 w 196"/>
                  <a:gd name="T9" fmla="*/ 0 h 38"/>
                  <a:gd name="T10" fmla="*/ 3 w 196"/>
                  <a:gd name="T11" fmla="*/ 0 h 38"/>
                  <a:gd name="T12" fmla="*/ 3 w 196"/>
                  <a:gd name="T13" fmla="*/ 0 h 38"/>
                  <a:gd name="T14" fmla="*/ 3 w 196"/>
                  <a:gd name="T15" fmla="*/ 0 h 38"/>
                  <a:gd name="T16" fmla="*/ 3 w 196"/>
                  <a:gd name="T17" fmla="*/ 0 h 38"/>
                  <a:gd name="T18" fmla="*/ 3 w 196"/>
                  <a:gd name="T19" fmla="*/ 0 h 38"/>
                  <a:gd name="T20" fmla="*/ 0 w 196"/>
                  <a:gd name="T21" fmla="*/ 38 h 38"/>
                  <a:gd name="T22" fmla="*/ 196 w 196"/>
                  <a:gd name="T23" fmla="*/ 38 h 38"/>
                  <a:gd name="T24" fmla="*/ 194 w 196"/>
                  <a:gd name="T25" fmla="*/ 21 h 38"/>
                  <a:gd name="T26" fmla="*/ 194 w 196"/>
                  <a:gd name="T27" fmla="*/ 21 h 38"/>
                  <a:gd name="T28" fmla="*/ 194 w 196"/>
                  <a:gd name="T29" fmla="*/ 21 h 38"/>
                  <a:gd name="T30" fmla="*/ 194 w 196"/>
                  <a:gd name="T31" fmla="*/ 21 h 38"/>
                  <a:gd name="T32" fmla="*/ 194 w 196"/>
                  <a:gd name="T33" fmla="*/ 21 h 38"/>
                  <a:gd name="T34" fmla="*/ 194 w 196"/>
                  <a:gd name="T35" fmla="*/ 21 h 38"/>
                  <a:gd name="T36" fmla="*/ 194 w 196"/>
                  <a:gd name="T37" fmla="*/ 21 h 38"/>
                  <a:gd name="T38" fmla="*/ 193 w 196"/>
                  <a:gd name="T39" fmla="*/ 0 h 38"/>
                  <a:gd name="T40" fmla="*/ 193 w 196"/>
                  <a:gd name="T41" fmla="*/ 0 h 38"/>
                  <a:gd name="T42" fmla="*/ 193 w 196"/>
                  <a:gd name="T43" fmla="*/ 0 h 38"/>
                  <a:gd name="T44" fmla="*/ 193 w 196"/>
                  <a:gd name="T45" fmla="*/ 0 h 38"/>
                  <a:gd name="T46" fmla="*/ 193 w 196"/>
                  <a:gd name="T47" fmla="*/ 0 h 38"/>
                  <a:gd name="T48" fmla="*/ 193 w 196"/>
                  <a:gd name="T49" fmla="*/ 0 h 38"/>
                  <a:gd name="T50" fmla="*/ 193 w 196"/>
                  <a:gd name="T51" fmla="*/ 0 h 38"/>
                  <a:gd name="T52" fmla="*/ 193 w 196"/>
                  <a:gd name="T53" fmla="*/ 0 h 38"/>
                  <a:gd name="T54" fmla="*/ 193 w 196"/>
                  <a:gd name="T55" fmla="*/ 0 h 38"/>
                  <a:gd name="T56" fmla="*/ 193 w 196"/>
                  <a:gd name="T57" fmla="*/ 0 h 38"/>
                  <a:gd name="T58" fmla="*/ 193 w 196"/>
                  <a:gd name="T59" fmla="*/ 0 h 38"/>
                  <a:gd name="T60" fmla="*/ 193 w 196"/>
                  <a:gd name="T61" fmla="*/ 0 h 38"/>
                  <a:gd name="T62" fmla="*/ 193 w 196"/>
                  <a:gd name="T6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6" h="38">
                    <a:moveTo>
                      <a:pt x="193" y="0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5"/>
                      <a:pt x="0" y="38"/>
                    </a:cubicBezTo>
                    <a:cubicBezTo>
                      <a:pt x="196" y="38"/>
                      <a:pt x="196" y="38"/>
                      <a:pt x="196" y="38"/>
                    </a:cubicBezTo>
                    <a:cubicBezTo>
                      <a:pt x="195" y="32"/>
                      <a:pt x="194" y="26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3" y="9"/>
                      <a:pt x="193" y="2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29">
                <a:extLst>
                  <a:ext uri="{FF2B5EF4-FFF2-40B4-BE49-F238E27FC236}">
                    <a16:creationId xmlns="" xmlns:a16="http://schemas.microsoft.com/office/drawing/2014/main" id="{DD059E5E-C609-4D03-8AF2-4524A1BC0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1" y="5156200"/>
                <a:ext cx="8112125" cy="735013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Rectangle 30">
                <a:extLst>
                  <a:ext uri="{FF2B5EF4-FFF2-40B4-BE49-F238E27FC236}">
                    <a16:creationId xmlns="" xmlns:a16="http://schemas.microsoft.com/office/drawing/2014/main" id="{879186CD-F118-4243-A541-9646466C3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163" y="5124450"/>
                <a:ext cx="1711325" cy="800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31">
                <a:extLst>
                  <a:ext uri="{FF2B5EF4-FFF2-40B4-BE49-F238E27FC236}">
                    <a16:creationId xmlns="" xmlns:a16="http://schemas.microsoft.com/office/drawing/2014/main" id="{DE1F114B-64D4-4071-B396-BC2A12D49E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7687" y="5124450"/>
                <a:ext cx="1711324" cy="800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Rectangle 32">
                <a:extLst>
                  <a:ext uri="{FF2B5EF4-FFF2-40B4-BE49-F238E27FC236}">
                    <a16:creationId xmlns="" xmlns:a16="http://schemas.microsoft.com/office/drawing/2014/main" id="{C8B52B41-32E5-4625-9A6F-7C90F246A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501" y="5124450"/>
                <a:ext cx="6248400" cy="800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3">
                <a:extLst>
                  <a:ext uri="{FF2B5EF4-FFF2-40B4-BE49-F238E27FC236}">
                    <a16:creationId xmlns="" xmlns:a16="http://schemas.microsoft.com/office/drawing/2014/main" id="{13A52EB6-C734-4A65-8335-F11D855BC4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1326" y="3841750"/>
                <a:ext cx="3692525" cy="731838"/>
              </a:xfrm>
              <a:custGeom>
                <a:avLst/>
                <a:gdLst>
                  <a:gd name="T0" fmla="*/ 1044 w 1120"/>
                  <a:gd name="T1" fmla="*/ 222 h 222"/>
                  <a:gd name="T2" fmla="*/ 76 w 1120"/>
                  <a:gd name="T3" fmla="*/ 222 h 222"/>
                  <a:gd name="T4" fmla="*/ 0 w 1120"/>
                  <a:gd name="T5" fmla="*/ 145 h 222"/>
                  <a:gd name="T6" fmla="*/ 0 w 1120"/>
                  <a:gd name="T7" fmla="*/ 76 h 222"/>
                  <a:gd name="T8" fmla="*/ 76 w 1120"/>
                  <a:gd name="T9" fmla="*/ 0 h 222"/>
                  <a:gd name="T10" fmla="*/ 1044 w 1120"/>
                  <a:gd name="T11" fmla="*/ 0 h 222"/>
                  <a:gd name="T12" fmla="*/ 1120 w 1120"/>
                  <a:gd name="T13" fmla="*/ 76 h 222"/>
                  <a:gd name="T14" fmla="*/ 1120 w 1120"/>
                  <a:gd name="T15" fmla="*/ 145 h 222"/>
                  <a:gd name="T16" fmla="*/ 1044 w 1120"/>
                  <a:gd name="T17" fmla="*/ 222 h 222"/>
                  <a:gd name="T18" fmla="*/ 76 w 1120"/>
                  <a:gd name="T19" fmla="*/ 35 h 222"/>
                  <a:gd name="T20" fmla="*/ 35 w 1120"/>
                  <a:gd name="T21" fmla="*/ 76 h 222"/>
                  <a:gd name="T22" fmla="*/ 35 w 1120"/>
                  <a:gd name="T23" fmla="*/ 145 h 222"/>
                  <a:gd name="T24" fmla="*/ 76 w 1120"/>
                  <a:gd name="T25" fmla="*/ 187 h 222"/>
                  <a:gd name="T26" fmla="*/ 1044 w 1120"/>
                  <a:gd name="T27" fmla="*/ 187 h 222"/>
                  <a:gd name="T28" fmla="*/ 1085 w 1120"/>
                  <a:gd name="T29" fmla="*/ 145 h 222"/>
                  <a:gd name="T30" fmla="*/ 1085 w 1120"/>
                  <a:gd name="T31" fmla="*/ 76 h 222"/>
                  <a:gd name="T32" fmla="*/ 1044 w 1120"/>
                  <a:gd name="T33" fmla="*/ 35 h 222"/>
                  <a:gd name="T34" fmla="*/ 76 w 1120"/>
                  <a:gd name="T35" fmla="*/ 3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0" h="222">
                    <a:moveTo>
                      <a:pt x="1044" y="222"/>
                    </a:moveTo>
                    <a:cubicBezTo>
                      <a:pt x="76" y="222"/>
                      <a:pt x="76" y="222"/>
                      <a:pt x="76" y="222"/>
                    </a:cubicBezTo>
                    <a:cubicBezTo>
                      <a:pt x="34" y="222"/>
                      <a:pt x="0" y="187"/>
                      <a:pt x="0" y="14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4"/>
                      <a:pt x="34" y="0"/>
                      <a:pt x="76" y="0"/>
                    </a:cubicBezTo>
                    <a:cubicBezTo>
                      <a:pt x="1044" y="0"/>
                      <a:pt x="1044" y="0"/>
                      <a:pt x="1044" y="0"/>
                    </a:cubicBezTo>
                    <a:cubicBezTo>
                      <a:pt x="1086" y="0"/>
                      <a:pt x="1120" y="34"/>
                      <a:pt x="1120" y="76"/>
                    </a:cubicBezTo>
                    <a:cubicBezTo>
                      <a:pt x="1120" y="145"/>
                      <a:pt x="1120" y="145"/>
                      <a:pt x="1120" y="145"/>
                    </a:cubicBezTo>
                    <a:cubicBezTo>
                      <a:pt x="1120" y="187"/>
                      <a:pt x="1086" y="222"/>
                      <a:pt x="1044" y="222"/>
                    </a:cubicBezTo>
                    <a:close/>
                    <a:moveTo>
                      <a:pt x="76" y="35"/>
                    </a:moveTo>
                    <a:cubicBezTo>
                      <a:pt x="54" y="35"/>
                      <a:pt x="35" y="53"/>
                      <a:pt x="35" y="76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35" y="168"/>
                      <a:pt x="54" y="187"/>
                      <a:pt x="76" y="187"/>
                    </a:cubicBezTo>
                    <a:cubicBezTo>
                      <a:pt x="1044" y="187"/>
                      <a:pt x="1044" y="187"/>
                      <a:pt x="1044" y="187"/>
                    </a:cubicBezTo>
                    <a:cubicBezTo>
                      <a:pt x="1066" y="187"/>
                      <a:pt x="1085" y="168"/>
                      <a:pt x="1085" y="145"/>
                    </a:cubicBezTo>
                    <a:cubicBezTo>
                      <a:pt x="1085" y="76"/>
                      <a:pt x="1085" y="76"/>
                      <a:pt x="1085" y="76"/>
                    </a:cubicBezTo>
                    <a:cubicBezTo>
                      <a:pt x="1085" y="53"/>
                      <a:pt x="1066" y="35"/>
                      <a:pt x="1044" y="35"/>
                    </a:cubicBezTo>
                    <a:lnTo>
                      <a:pt x="76" y="35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4">
                <a:extLst>
                  <a:ext uri="{FF2B5EF4-FFF2-40B4-BE49-F238E27FC236}">
                    <a16:creationId xmlns="" xmlns:a16="http://schemas.microsoft.com/office/drawing/2014/main" id="{04C58B06-B290-469A-A01A-1F0FB1C10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1413" y="3186113"/>
                <a:ext cx="669925" cy="1239838"/>
              </a:xfrm>
              <a:custGeom>
                <a:avLst/>
                <a:gdLst>
                  <a:gd name="T0" fmla="*/ 187 w 203"/>
                  <a:gd name="T1" fmla="*/ 376 h 376"/>
                  <a:gd name="T2" fmla="*/ 17 w 203"/>
                  <a:gd name="T3" fmla="*/ 376 h 376"/>
                  <a:gd name="T4" fmla="*/ 0 w 203"/>
                  <a:gd name="T5" fmla="*/ 360 h 376"/>
                  <a:gd name="T6" fmla="*/ 0 w 203"/>
                  <a:gd name="T7" fmla="*/ 0 h 376"/>
                  <a:gd name="T8" fmla="*/ 203 w 203"/>
                  <a:gd name="T9" fmla="*/ 0 h 376"/>
                  <a:gd name="T10" fmla="*/ 203 w 203"/>
                  <a:gd name="T11" fmla="*/ 360 h 376"/>
                  <a:gd name="T12" fmla="*/ 187 w 203"/>
                  <a:gd name="T13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76">
                    <a:moveTo>
                      <a:pt x="187" y="376"/>
                    </a:moveTo>
                    <a:cubicBezTo>
                      <a:pt x="17" y="376"/>
                      <a:pt x="17" y="376"/>
                      <a:pt x="17" y="376"/>
                    </a:cubicBezTo>
                    <a:cubicBezTo>
                      <a:pt x="8" y="376"/>
                      <a:pt x="0" y="369"/>
                      <a:pt x="0" y="3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360"/>
                      <a:pt x="203" y="360"/>
                      <a:pt x="203" y="360"/>
                    </a:cubicBezTo>
                    <a:cubicBezTo>
                      <a:pt x="203" y="369"/>
                      <a:pt x="196" y="376"/>
                      <a:pt x="187" y="376"/>
                    </a:cubicBezTo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Rectangle 35">
                <a:extLst>
                  <a:ext uri="{FF2B5EF4-FFF2-40B4-BE49-F238E27FC236}">
                    <a16:creationId xmlns="" xmlns:a16="http://schemas.microsoft.com/office/drawing/2014/main" id="{0ABA4307-6096-4119-882D-1163AE1BB4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968375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Rectangle 36">
                <a:extLst>
                  <a:ext uri="{FF2B5EF4-FFF2-40B4-BE49-F238E27FC236}">
                    <a16:creationId xmlns="" xmlns:a16="http://schemas.microsoft.com/office/drawing/2014/main" id="{CF40E451-C30B-471D-A443-5A6F5B2C51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968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7">
                <a:extLst>
                  <a:ext uri="{FF2B5EF4-FFF2-40B4-BE49-F238E27FC236}">
                    <a16:creationId xmlns="" xmlns:a16="http://schemas.microsoft.com/office/drawing/2014/main" id="{6B48F427-6C0E-454A-8E0D-4F285B1B2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363" y="4425950"/>
                <a:ext cx="455613" cy="65088"/>
              </a:xfrm>
              <a:custGeom>
                <a:avLst/>
                <a:gdLst>
                  <a:gd name="T0" fmla="*/ 129 w 138"/>
                  <a:gd name="T1" fmla="*/ 20 h 20"/>
                  <a:gd name="T2" fmla="*/ 8 w 138"/>
                  <a:gd name="T3" fmla="*/ 20 h 20"/>
                  <a:gd name="T4" fmla="*/ 0 w 138"/>
                  <a:gd name="T5" fmla="*/ 12 h 20"/>
                  <a:gd name="T6" fmla="*/ 0 w 138"/>
                  <a:gd name="T7" fmla="*/ 0 h 20"/>
                  <a:gd name="T8" fmla="*/ 138 w 138"/>
                  <a:gd name="T9" fmla="*/ 0 h 20"/>
                  <a:gd name="T10" fmla="*/ 138 w 138"/>
                  <a:gd name="T11" fmla="*/ 12 h 20"/>
                  <a:gd name="T12" fmla="*/ 129 w 138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20">
                    <a:moveTo>
                      <a:pt x="129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4" y="20"/>
                      <a:pt x="0" y="17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12"/>
                      <a:pt x="138" y="12"/>
                      <a:pt x="138" y="12"/>
                    </a:cubicBezTo>
                    <a:cubicBezTo>
                      <a:pt x="138" y="17"/>
                      <a:pt x="134" y="20"/>
                      <a:pt x="129" y="20"/>
                    </a:cubicBezTo>
                    <a:close/>
                  </a:path>
                </a:pathLst>
              </a:custGeom>
              <a:solidFill>
                <a:srgbClr val="282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38">
                <a:extLst>
                  <a:ext uri="{FF2B5EF4-FFF2-40B4-BE49-F238E27FC236}">
                    <a16:creationId xmlns="" xmlns:a16="http://schemas.microsoft.com/office/drawing/2014/main" id="{19EF0D4F-AACA-4203-8A66-E59B4047E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3676" y="4214813"/>
                <a:ext cx="26988" cy="101600"/>
              </a:xfrm>
              <a:prstGeom prst="rect">
                <a:avLst/>
              </a:pr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39">
                <a:extLst>
                  <a:ext uri="{FF2B5EF4-FFF2-40B4-BE49-F238E27FC236}">
                    <a16:creationId xmlns="" xmlns:a16="http://schemas.microsoft.com/office/drawing/2014/main" id="{A7FD8934-8015-4B26-A600-389E1649FE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85725"/>
              </a:xfrm>
              <a:prstGeom prst="rect">
                <a:avLst/>
              </a:pr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Rectangle 40">
                <a:extLst>
                  <a:ext uri="{FF2B5EF4-FFF2-40B4-BE49-F238E27FC236}">
                    <a16:creationId xmlns="" xmlns:a16="http://schemas.microsoft.com/office/drawing/2014/main" id="{D9C5C1D4-DFE6-42F0-B7C2-7F777B2CD5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85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41">
                <a:extLst>
                  <a:ext uri="{FF2B5EF4-FFF2-40B4-BE49-F238E27FC236}">
                    <a16:creationId xmlns="" xmlns:a16="http://schemas.microsoft.com/office/drawing/2014/main" id="{9FE8E3E9-9D97-46E1-BA87-3C4EB01DF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901" y="3186113"/>
                <a:ext cx="669925" cy="1239838"/>
              </a:xfrm>
              <a:custGeom>
                <a:avLst/>
                <a:gdLst>
                  <a:gd name="T0" fmla="*/ 186 w 203"/>
                  <a:gd name="T1" fmla="*/ 376 h 376"/>
                  <a:gd name="T2" fmla="*/ 16 w 203"/>
                  <a:gd name="T3" fmla="*/ 376 h 376"/>
                  <a:gd name="T4" fmla="*/ 0 w 203"/>
                  <a:gd name="T5" fmla="*/ 360 h 376"/>
                  <a:gd name="T6" fmla="*/ 0 w 203"/>
                  <a:gd name="T7" fmla="*/ 0 h 376"/>
                  <a:gd name="T8" fmla="*/ 203 w 203"/>
                  <a:gd name="T9" fmla="*/ 0 h 376"/>
                  <a:gd name="T10" fmla="*/ 203 w 203"/>
                  <a:gd name="T11" fmla="*/ 360 h 376"/>
                  <a:gd name="T12" fmla="*/ 186 w 203"/>
                  <a:gd name="T13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76">
                    <a:moveTo>
                      <a:pt x="186" y="376"/>
                    </a:moveTo>
                    <a:cubicBezTo>
                      <a:pt x="16" y="376"/>
                      <a:pt x="16" y="376"/>
                      <a:pt x="16" y="376"/>
                    </a:cubicBezTo>
                    <a:cubicBezTo>
                      <a:pt x="7" y="376"/>
                      <a:pt x="0" y="369"/>
                      <a:pt x="0" y="3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360"/>
                      <a:pt x="203" y="360"/>
                      <a:pt x="203" y="360"/>
                    </a:cubicBezTo>
                    <a:cubicBezTo>
                      <a:pt x="203" y="369"/>
                      <a:pt x="195" y="376"/>
                      <a:pt x="186" y="376"/>
                    </a:cubicBezTo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Rectangle 42">
                <a:extLst>
                  <a:ext uri="{FF2B5EF4-FFF2-40B4-BE49-F238E27FC236}">
                    <a16:creationId xmlns="" xmlns:a16="http://schemas.microsoft.com/office/drawing/2014/main" id="{2EC08EF1-30EB-448C-974D-241489217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968375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Rectangle 43">
                <a:extLst>
                  <a:ext uri="{FF2B5EF4-FFF2-40B4-BE49-F238E27FC236}">
                    <a16:creationId xmlns="" xmlns:a16="http://schemas.microsoft.com/office/drawing/2014/main" id="{DAC14303-C8A9-4B53-89BF-9C69953C4C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968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44">
                <a:extLst>
                  <a:ext uri="{FF2B5EF4-FFF2-40B4-BE49-F238E27FC236}">
                    <a16:creationId xmlns="" xmlns:a16="http://schemas.microsoft.com/office/drawing/2014/main" id="{D0B16015-6174-450F-AF7A-21B5642C86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9263" y="4425950"/>
                <a:ext cx="454025" cy="65088"/>
              </a:xfrm>
              <a:custGeom>
                <a:avLst/>
                <a:gdLst>
                  <a:gd name="T0" fmla="*/ 130 w 138"/>
                  <a:gd name="T1" fmla="*/ 20 h 20"/>
                  <a:gd name="T2" fmla="*/ 9 w 138"/>
                  <a:gd name="T3" fmla="*/ 20 h 20"/>
                  <a:gd name="T4" fmla="*/ 0 w 138"/>
                  <a:gd name="T5" fmla="*/ 12 h 20"/>
                  <a:gd name="T6" fmla="*/ 0 w 138"/>
                  <a:gd name="T7" fmla="*/ 0 h 20"/>
                  <a:gd name="T8" fmla="*/ 138 w 138"/>
                  <a:gd name="T9" fmla="*/ 0 h 20"/>
                  <a:gd name="T10" fmla="*/ 138 w 138"/>
                  <a:gd name="T11" fmla="*/ 12 h 20"/>
                  <a:gd name="T12" fmla="*/ 130 w 138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20">
                    <a:moveTo>
                      <a:pt x="130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7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12"/>
                      <a:pt x="138" y="12"/>
                      <a:pt x="138" y="12"/>
                    </a:cubicBezTo>
                    <a:cubicBezTo>
                      <a:pt x="138" y="17"/>
                      <a:pt x="134" y="20"/>
                      <a:pt x="130" y="20"/>
                    </a:cubicBezTo>
                    <a:close/>
                  </a:path>
                </a:pathLst>
              </a:custGeom>
              <a:solidFill>
                <a:srgbClr val="282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Rectangle 45">
                <a:extLst>
                  <a:ext uri="{FF2B5EF4-FFF2-40B4-BE49-F238E27FC236}">
                    <a16:creationId xmlns="" xmlns:a16="http://schemas.microsoft.com/office/drawing/2014/main" id="{C71E59A6-796B-4AB5-B09D-0EB8740812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3576" y="4214813"/>
                <a:ext cx="25400" cy="101600"/>
              </a:xfrm>
              <a:prstGeom prst="rect">
                <a:avLst/>
              </a:pr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Rectangle 46">
                <a:extLst>
                  <a:ext uri="{FF2B5EF4-FFF2-40B4-BE49-F238E27FC236}">
                    <a16:creationId xmlns="" xmlns:a16="http://schemas.microsoft.com/office/drawing/2014/main" id="{F6B777EA-DBE7-42F5-B4C4-B3AA97889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85725"/>
              </a:xfrm>
              <a:prstGeom prst="rect">
                <a:avLst/>
              </a:pr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Rectangle 47">
                <a:extLst>
                  <a:ext uri="{FF2B5EF4-FFF2-40B4-BE49-F238E27FC236}">
                    <a16:creationId xmlns="" xmlns:a16="http://schemas.microsoft.com/office/drawing/2014/main" id="{E425829F-F05B-4BF6-9C82-EC4A49D1C7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85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48">
                <a:extLst>
                  <a:ext uri="{FF2B5EF4-FFF2-40B4-BE49-F238E27FC236}">
                    <a16:creationId xmlns="" xmlns:a16="http://schemas.microsoft.com/office/drawing/2014/main" id="{834A0ACF-84B9-4510-8847-230DC0004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8688" y="4751388"/>
                <a:ext cx="2717800" cy="195263"/>
              </a:xfrm>
              <a:custGeom>
                <a:avLst/>
                <a:gdLst>
                  <a:gd name="T0" fmla="*/ 0 w 1712"/>
                  <a:gd name="T1" fmla="*/ 123 h 123"/>
                  <a:gd name="T2" fmla="*/ 1712 w 1712"/>
                  <a:gd name="T3" fmla="*/ 123 h 123"/>
                  <a:gd name="T4" fmla="*/ 1583 w 1712"/>
                  <a:gd name="T5" fmla="*/ 0 h 123"/>
                  <a:gd name="T6" fmla="*/ 129 w 1712"/>
                  <a:gd name="T7" fmla="*/ 0 h 123"/>
                  <a:gd name="T8" fmla="*/ 0 w 1712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2" h="123">
                    <a:moveTo>
                      <a:pt x="0" y="123"/>
                    </a:moveTo>
                    <a:lnTo>
                      <a:pt x="1712" y="123"/>
                    </a:lnTo>
                    <a:lnTo>
                      <a:pt x="1583" y="0"/>
                    </a:lnTo>
                    <a:lnTo>
                      <a:pt x="129" y="0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49">
                <a:extLst>
                  <a:ext uri="{FF2B5EF4-FFF2-40B4-BE49-F238E27FC236}">
                    <a16:creationId xmlns="" xmlns:a16="http://schemas.microsoft.com/office/drawing/2014/main" id="{6FF1FEC3-063D-41E4-88A2-8D498C00E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1401" y="4787900"/>
                <a:ext cx="2492375" cy="122238"/>
              </a:xfrm>
              <a:custGeom>
                <a:avLst/>
                <a:gdLst>
                  <a:gd name="T0" fmla="*/ 0 w 1570"/>
                  <a:gd name="T1" fmla="*/ 77 h 77"/>
                  <a:gd name="T2" fmla="*/ 83 w 1570"/>
                  <a:gd name="T3" fmla="*/ 0 h 77"/>
                  <a:gd name="T4" fmla="*/ 1487 w 1570"/>
                  <a:gd name="T5" fmla="*/ 0 h 77"/>
                  <a:gd name="T6" fmla="*/ 1570 w 1570"/>
                  <a:gd name="T7" fmla="*/ 77 h 77"/>
                  <a:gd name="T8" fmla="*/ 0 w 1570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0" h="77">
                    <a:moveTo>
                      <a:pt x="0" y="77"/>
                    </a:moveTo>
                    <a:lnTo>
                      <a:pt x="83" y="0"/>
                    </a:lnTo>
                    <a:lnTo>
                      <a:pt x="1487" y="0"/>
                    </a:lnTo>
                    <a:lnTo>
                      <a:pt x="1570" y="77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Rectangle 50">
                <a:extLst>
                  <a:ext uri="{FF2B5EF4-FFF2-40B4-BE49-F238E27FC236}">
                    <a16:creationId xmlns="" xmlns:a16="http://schemas.microsoft.com/office/drawing/2014/main" id="{027248DA-1B9D-4717-83FF-974BB2E226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1238" y="4764088"/>
                <a:ext cx="12700" cy="165100"/>
              </a:xfrm>
              <a:prstGeom prst="rect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1">
                <a:extLst>
                  <a:ext uri="{FF2B5EF4-FFF2-40B4-BE49-F238E27FC236}">
                    <a16:creationId xmlns="" xmlns:a16="http://schemas.microsoft.com/office/drawing/2014/main" id="{E32E50B2-BFFC-4D32-83B7-34399F1369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238" y="4764088"/>
                <a:ext cx="12700" cy="165100"/>
              </a:xfrm>
              <a:custGeom>
                <a:avLst/>
                <a:gdLst>
                  <a:gd name="T0" fmla="*/ 8 w 8"/>
                  <a:gd name="T1" fmla="*/ 104 h 104"/>
                  <a:gd name="T2" fmla="*/ 8 w 8"/>
                  <a:gd name="T3" fmla="*/ 0 h 104"/>
                  <a:gd name="T4" fmla="*/ 0 w 8"/>
                  <a:gd name="T5" fmla="*/ 0 h 104"/>
                  <a:gd name="T6" fmla="*/ 0 w 8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4">
                    <a:moveTo>
                      <a:pt x="8" y="104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2">
                <a:extLst>
                  <a:ext uri="{FF2B5EF4-FFF2-40B4-BE49-F238E27FC236}">
                    <a16:creationId xmlns="" xmlns:a16="http://schemas.microsoft.com/office/drawing/2014/main" id="{CA4328E8-8FEA-4F9A-9C49-F8E13F7040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951" y="4764088"/>
                <a:ext cx="31750" cy="168275"/>
              </a:xfrm>
              <a:custGeom>
                <a:avLst/>
                <a:gdLst>
                  <a:gd name="T0" fmla="*/ 8 w 20"/>
                  <a:gd name="T1" fmla="*/ 106 h 106"/>
                  <a:gd name="T2" fmla="*/ 20 w 20"/>
                  <a:gd name="T3" fmla="*/ 3 h 106"/>
                  <a:gd name="T4" fmla="*/ 12 w 20"/>
                  <a:gd name="T5" fmla="*/ 0 h 106"/>
                  <a:gd name="T6" fmla="*/ 0 w 20"/>
                  <a:gd name="T7" fmla="*/ 104 h 106"/>
                  <a:gd name="T8" fmla="*/ 8 w 20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6">
                    <a:moveTo>
                      <a:pt x="8" y="106"/>
                    </a:moveTo>
                    <a:lnTo>
                      <a:pt x="20" y="3"/>
                    </a:lnTo>
                    <a:lnTo>
                      <a:pt x="12" y="0"/>
                    </a:lnTo>
                    <a:lnTo>
                      <a:pt x="0" y="104"/>
                    </a:lnTo>
                    <a:lnTo>
                      <a:pt x="8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3">
                <a:extLst>
                  <a:ext uri="{FF2B5EF4-FFF2-40B4-BE49-F238E27FC236}">
                    <a16:creationId xmlns="" xmlns:a16="http://schemas.microsoft.com/office/drawing/2014/main" id="{60341FA9-7AD4-42C3-9C30-489CCB68A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951" y="4764088"/>
                <a:ext cx="31750" cy="168275"/>
              </a:xfrm>
              <a:custGeom>
                <a:avLst/>
                <a:gdLst>
                  <a:gd name="T0" fmla="*/ 8 w 20"/>
                  <a:gd name="T1" fmla="*/ 106 h 106"/>
                  <a:gd name="T2" fmla="*/ 20 w 20"/>
                  <a:gd name="T3" fmla="*/ 3 h 106"/>
                  <a:gd name="T4" fmla="*/ 12 w 20"/>
                  <a:gd name="T5" fmla="*/ 0 h 106"/>
                  <a:gd name="T6" fmla="*/ 0 w 20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6">
                    <a:moveTo>
                      <a:pt x="8" y="106"/>
                    </a:moveTo>
                    <a:lnTo>
                      <a:pt x="20" y="3"/>
                    </a:lnTo>
                    <a:lnTo>
                      <a:pt x="12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4">
                <a:extLst>
                  <a:ext uri="{FF2B5EF4-FFF2-40B4-BE49-F238E27FC236}">
                    <a16:creationId xmlns="" xmlns:a16="http://schemas.microsoft.com/office/drawing/2014/main" id="{F379BF04-D7B6-476D-BD6A-2DD0A60BA8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0251" y="4764088"/>
                <a:ext cx="49213" cy="168275"/>
              </a:xfrm>
              <a:custGeom>
                <a:avLst/>
                <a:gdLst>
                  <a:gd name="T0" fmla="*/ 9 w 31"/>
                  <a:gd name="T1" fmla="*/ 106 h 106"/>
                  <a:gd name="T2" fmla="*/ 31 w 31"/>
                  <a:gd name="T3" fmla="*/ 3 h 106"/>
                  <a:gd name="T4" fmla="*/ 23 w 31"/>
                  <a:gd name="T5" fmla="*/ 0 h 106"/>
                  <a:gd name="T6" fmla="*/ 0 w 31"/>
                  <a:gd name="T7" fmla="*/ 104 h 106"/>
                  <a:gd name="T8" fmla="*/ 9 w 31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6">
                    <a:moveTo>
                      <a:pt x="9" y="106"/>
                    </a:moveTo>
                    <a:lnTo>
                      <a:pt x="31" y="3"/>
                    </a:lnTo>
                    <a:lnTo>
                      <a:pt x="23" y="0"/>
                    </a:lnTo>
                    <a:lnTo>
                      <a:pt x="0" y="104"/>
                    </a:lnTo>
                    <a:lnTo>
                      <a:pt x="9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5">
                <a:extLst>
                  <a:ext uri="{FF2B5EF4-FFF2-40B4-BE49-F238E27FC236}">
                    <a16:creationId xmlns="" xmlns:a16="http://schemas.microsoft.com/office/drawing/2014/main" id="{2149A273-2992-4800-B715-5A33E1733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0251" y="4764088"/>
                <a:ext cx="49213" cy="168275"/>
              </a:xfrm>
              <a:custGeom>
                <a:avLst/>
                <a:gdLst>
                  <a:gd name="T0" fmla="*/ 9 w 31"/>
                  <a:gd name="T1" fmla="*/ 106 h 106"/>
                  <a:gd name="T2" fmla="*/ 31 w 31"/>
                  <a:gd name="T3" fmla="*/ 3 h 106"/>
                  <a:gd name="T4" fmla="*/ 23 w 31"/>
                  <a:gd name="T5" fmla="*/ 0 h 106"/>
                  <a:gd name="T6" fmla="*/ 0 w 31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06">
                    <a:moveTo>
                      <a:pt x="9" y="106"/>
                    </a:moveTo>
                    <a:lnTo>
                      <a:pt x="31" y="3"/>
                    </a:lnTo>
                    <a:lnTo>
                      <a:pt x="23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6">
                <a:extLst>
                  <a:ext uri="{FF2B5EF4-FFF2-40B4-BE49-F238E27FC236}">
                    <a16:creationId xmlns="" xmlns:a16="http://schemas.microsoft.com/office/drawing/2014/main" id="{BEB82F23-7C33-401B-A527-46D3BFEB4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8963" y="4764088"/>
                <a:ext cx="66675" cy="168275"/>
              </a:xfrm>
              <a:custGeom>
                <a:avLst/>
                <a:gdLst>
                  <a:gd name="T0" fmla="*/ 8 w 42"/>
                  <a:gd name="T1" fmla="*/ 106 h 106"/>
                  <a:gd name="T2" fmla="*/ 42 w 42"/>
                  <a:gd name="T3" fmla="*/ 3 h 106"/>
                  <a:gd name="T4" fmla="*/ 35 w 42"/>
                  <a:gd name="T5" fmla="*/ 0 h 106"/>
                  <a:gd name="T6" fmla="*/ 0 w 42"/>
                  <a:gd name="T7" fmla="*/ 104 h 106"/>
                  <a:gd name="T8" fmla="*/ 8 w 42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06">
                    <a:moveTo>
                      <a:pt x="8" y="106"/>
                    </a:moveTo>
                    <a:lnTo>
                      <a:pt x="42" y="3"/>
                    </a:lnTo>
                    <a:lnTo>
                      <a:pt x="35" y="0"/>
                    </a:lnTo>
                    <a:lnTo>
                      <a:pt x="0" y="104"/>
                    </a:lnTo>
                    <a:lnTo>
                      <a:pt x="8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57">
                <a:extLst>
                  <a:ext uri="{FF2B5EF4-FFF2-40B4-BE49-F238E27FC236}">
                    <a16:creationId xmlns="" xmlns:a16="http://schemas.microsoft.com/office/drawing/2014/main" id="{2760C2F5-5758-4561-A713-88A0B741C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8963" y="4764088"/>
                <a:ext cx="66675" cy="168275"/>
              </a:xfrm>
              <a:custGeom>
                <a:avLst/>
                <a:gdLst>
                  <a:gd name="T0" fmla="*/ 8 w 42"/>
                  <a:gd name="T1" fmla="*/ 106 h 106"/>
                  <a:gd name="T2" fmla="*/ 42 w 42"/>
                  <a:gd name="T3" fmla="*/ 3 h 106"/>
                  <a:gd name="T4" fmla="*/ 35 w 42"/>
                  <a:gd name="T5" fmla="*/ 0 h 106"/>
                  <a:gd name="T6" fmla="*/ 0 w 42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106">
                    <a:moveTo>
                      <a:pt x="8" y="106"/>
                    </a:moveTo>
                    <a:lnTo>
                      <a:pt x="42" y="3"/>
                    </a:lnTo>
                    <a:lnTo>
                      <a:pt x="35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8">
                <a:extLst>
                  <a:ext uri="{FF2B5EF4-FFF2-40B4-BE49-F238E27FC236}">
                    <a16:creationId xmlns="" xmlns:a16="http://schemas.microsoft.com/office/drawing/2014/main" id="{A3FC69B7-0764-4188-B6E6-E2CC219D5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851" y="4764088"/>
                <a:ext cx="82550" cy="168275"/>
              </a:xfrm>
              <a:custGeom>
                <a:avLst/>
                <a:gdLst>
                  <a:gd name="T0" fmla="*/ 6 w 52"/>
                  <a:gd name="T1" fmla="*/ 106 h 106"/>
                  <a:gd name="T2" fmla="*/ 52 w 52"/>
                  <a:gd name="T3" fmla="*/ 3 h 106"/>
                  <a:gd name="T4" fmla="*/ 45 w 52"/>
                  <a:gd name="T5" fmla="*/ 0 h 106"/>
                  <a:gd name="T6" fmla="*/ 0 w 52"/>
                  <a:gd name="T7" fmla="*/ 104 h 106"/>
                  <a:gd name="T8" fmla="*/ 6 w 52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06">
                    <a:moveTo>
                      <a:pt x="6" y="106"/>
                    </a:moveTo>
                    <a:lnTo>
                      <a:pt x="52" y="3"/>
                    </a:lnTo>
                    <a:lnTo>
                      <a:pt x="45" y="0"/>
                    </a:lnTo>
                    <a:lnTo>
                      <a:pt x="0" y="104"/>
                    </a:lnTo>
                    <a:lnTo>
                      <a:pt x="6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9">
                <a:extLst>
                  <a:ext uri="{FF2B5EF4-FFF2-40B4-BE49-F238E27FC236}">
                    <a16:creationId xmlns="" xmlns:a16="http://schemas.microsoft.com/office/drawing/2014/main" id="{D2A31195-4AA1-40F1-8BC5-93CF83C99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851" y="4764088"/>
                <a:ext cx="82550" cy="168275"/>
              </a:xfrm>
              <a:custGeom>
                <a:avLst/>
                <a:gdLst>
                  <a:gd name="T0" fmla="*/ 6 w 52"/>
                  <a:gd name="T1" fmla="*/ 106 h 106"/>
                  <a:gd name="T2" fmla="*/ 52 w 52"/>
                  <a:gd name="T3" fmla="*/ 3 h 106"/>
                  <a:gd name="T4" fmla="*/ 45 w 52"/>
                  <a:gd name="T5" fmla="*/ 0 h 106"/>
                  <a:gd name="T6" fmla="*/ 0 w 52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06">
                    <a:moveTo>
                      <a:pt x="6" y="106"/>
                    </a:moveTo>
                    <a:lnTo>
                      <a:pt x="52" y="3"/>
                    </a:lnTo>
                    <a:lnTo>
                      <a:pt x="45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60">
                <a:extLst>
                  <a:ext uri="{FF2B5EF4-FFF2-40B4-BE49-F238E27FC236}">
                    <a16:creationId xmlns="" xmlns:a16="http://schemas.microsoft.com/office/drawing/2014/main" id="{3AC316FD-DE26-446F-9520-A61A1ECA4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7976" y="4760913"/>
                <a:ext cx="103188" cy="171450"/>
              </a:xfrm>
              <a:custGeom>
                <a:avLst/>
                <a:gdLst>
                  <a:gd name="T0" fmla="*/ 9 w 65"/>
                  <a:gd name="T1" fmla="*/ 108 h 108"/>
                  <a:gd name="T2" fmla="*/ 65 w 65"/>
                  <a:gd name="T3" fmla="*/ 5 h 108"/>
                  <a:gd name="T4" fmla="*/ 59 w 65"/>
                  <a:gd name="T5" fmla="*/ 0 h 108"/>
                  <a:gd name="T6" fmla="*/ 0 w 65"/>
                  <a:gd name="T7" fmla="*/ 104 h 108"/>
                  <a:gd name="T8" fmla="*/ 9 w 65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08">
                    <a:moveTo>
                      <a:pt x="9" y="108"/>
                    </a:moveTo>
                    <a:lnTo>
                      <a:pt x="65" y="5"/>
                    </a:lnTo>
                    <a:lnTo>
                      <a:pt x="59" y="0"/>
                    </a:lnTo>
                    <a:lnTo>
                      <a:pt x="0" y="104"/>
                    </a:lnTo>
                    <a:lnTo>
                      <a:pt x="9" y="108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61">
                <a:extLst>
                  <a:ext uri="{FF2B5EF4-FFF2-40B4-BE49-F238E27FC236}">
                    <a16:creationId xmlns="" xmlns:a16="http://schemas.microsoft.com/office/drawing/2014/main" id="{FD798276-99C4-488E-BBB7-BF560D4D8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7976" y="4760913"/>
                <a:ext cx="103188" cy="171450"/>
              </a:xfrm>
              <a:custGeom>
                <a:avLst/>
                <a:gdLst>
                  <a:gd name="T0" fmla="*/ 9 w 65"/>
                  <a:gd name="T1" fmla="*/ 108 h 108"/>
                  <a:gd name="T2" fmla="*/ 65 w 65"/>
                  <a:gd name="T3" fmla="*/ 5 h 108"/>
                  <a:gd name="T4" fmla="*/ 59 w 65"/>
                  <a:gd name="T5" fmla="*/ 0 h 108"/>
                  <a:gd name="T6" fmla="*/ 0 w 65"/>
                  <a:gd name="T7" fmla="*/ 10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108">
                    <a:moveTo>
                      <a:pt x="9" y="108"/>
                    </a:moveTo>
                    <a:lnTo>
                      <a:pt x="65" y="5"/>
                    </a:lnTo>
                    <a:lnTo>
                      <a:pt x="59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62">
                <a:extLst>
                  <a:ext uri="{FF2B5EF4-FFF2-40B4-BE49-F238E27FC236}">
                    <a16:creationId xmlns="" xmlns:a16="http://schemas.microsoft.com/office/drawing/2014/main" id="{6C18880A-2963-43B9-99EF-A0CE44CD4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863" y="4760913"/>
                <a:ext cx="119063" cy="174625"/>
              </a:xfrm>
              <a:custGeom>
                <a:avLst/>
                <a:gdLst>
                  <a:gd name="T0" fmla="*/ 6 w 75"/>
                  <a:gd name="T1" fmla="*/ 110 h 110"/>
                  <a:gd name="T2" fmla="*/ 75 w 75"/>
                  <a:gd name="T3" fmla="*/ 5 h 110"/>
                  <a:gd name="T4" fmla="*/ 67 w 75"/>
                  <a:gd name="T5" fmla="*/ 0 h 110"/>
                  <a:gd name="T6" fmla="*/ 0 w 75"/>
                  <a:gd name="T7" fmla="*/ 104 h 110"/>
                  <a:gd name="T8" fmla="*/ 6 w 7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10">
                    <a:moveTo>
                      <a:pt x="6" y="110"/>
                    </a:moveTo>
                    <a:lnTo>
                      <a:pt x="75" y="5"/>
                    </a:lnTo>
                    <a:lnTo>
                      <a:pt x="67" y="0"/>
                    </a:lnTo>
                    <a:lnTo>
                      <a:pt x="0" y="104"/>
                    </a:lnTo>
                    <a:lnTo>
                      <a:pt x="6" y="11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63">
                <a:extLst>
                  <a:ext uri="{FF2B5EF4-FFF2-40B4-BE49-F238E27FC236}">
                    <a16:creationId xmlns="" xmlns:a16="http://schemas.microsoft.com/office/drawing/2014/main" id="{56BA3C59-BD29-49DA-B492-80CC0838A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863" y="4760913"/>
                <a:ext cx="119063" cy="174625"/>
              </a:xfrm>
              <a:custGeom>
                <a:avLst/>
                <a:gdLst>
                  <a:gd name="T0" fmla="*/ 6 w 75"/>
                  <a:gd name="T1" fmla="*/ 110 h 110"/>
                  <a:gd name="T2" fmla="*/ 75 w 75"/>
                  <a:gd name="T3" fmla="*/ 5 h 110"/>
                  <a:gd name="T4" fmla="*/ 67 w 75"/>
                  <a:gd name="T5" fmla="*/ 0 h 110"/>
                  <a:gd name="T6" fmla="*/ 0 w 75"/>
                  <a:gd name="T7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10">
                    <a:moveTo>
                      <a:pt x="6" y="110"/>
                    </a:moveTo>
                    <a:lnTo>
                      <a:pt x="75" y="5"/>
                    </a:lnTo>
                    <a:lnTo>
                      <a:pt x="67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64">
                <a:extLst>
                  <a:ext uri="{FF2B5EF4-FFF2-40B4-BE49-F238E27FC236}">
                    <a16:creationId xmlns="" xmlns:a16="http://schemas.microsoft.com/office/drawing/2014/main" id="{EF445FCF-CD43-4FEC-98CA-AAD2936E1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4760913"/>
                <a:ext cx="138113" cy="174625"/>
              </a:xfrm>
              <a:custGeom>
                <a:avLst/>
                <a:gdLst>
                  <a:gd name="T0" fmla="*/ 6 w 87"/>
                  <a:gd name="T1" fmla="*/ 110 h 110"/>
                  <a:gd name="T2" fmla="*/ 87 w 87"/>
                  <a:gd name="T3" fmla="*/ 7 h 110"/>
                  <a:gd name="T4" fmla="*/ 79 w 87"/>
                  <a:gd name="T5" fmla="*/ 0 h 110"/>
                  <a:gd name="T6" fmla="*/ 0 w 87"/>
                  <a:gd name="T7" fmla="*/ 104 h 110"/>
                  <a:gd name="T8" fmla="*/ 6 w 87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10">
                    <a:moveTo>
                      <a:pt x="6" y="110"/>
                    </a:moveTo>
                    <a:lnTo>
                      <a:pt x="87" y="7"/>
                    </a:lnTo>
                    <a:lnTo>
                      <a:pt x="79" y="0"/>
                    </a:lnTo>
                    <a:lnTo>
                      <a:pt x="0" y="104"/>
                    </a:lnTo>
                    <a:lnTo>
                      <a:pt x="6" y="11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65">
                <a:extLst>
                  <a:ext uri="{FF2B5EF4-FFF2-40B4-BE49-F238E27FC236}">
                    <a16:creationId xmlns="" xmlns:a16="http://schemas.microsoft.com/office/drawing/2014/main" id="{71584C21-7444-4F3C-BF1E-E26A8F1281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4760913"/>
                <a:ext cx="138113" cy="174625"/>
              </a:xfrm>
              <a:custGeom>
                <a:avLst/>
                <a:gdLst>
                  <a:gd name="T0" fmla="*/ 6 w 87"/>
                  <a:gd name="T1" fmla="*/ 110 h 110"/>
                  <a:gd name="T2" fmla="*/ 87 w 87"/>
                  <a:gd name="T3" fmla="*/ 7 h 110"/>
                  <a:gd name="T4" fmla="*/ 79 w 87"/>
                  <a:gd name="T5" fmla="*/ 0 h 110"/>
                  <a:gd name="T6" fmla="*/ 0 w 87"/>
                  <a:gd name="T7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10">
                    <a:moveTo>
                      <a:pt x="6" y="110"/>
                    </a:moveTo>
                    <a:lnTo>
                      <a:pt x="87" y="7"/>
                    </a:lnTo>
                    <a:lnTo>
                      <a:pt x="79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66">
                <a:extLst>
                  <a:ext uri="{FF2B5EF4-FFF2-40B4-BE49-F238E27FC236}">
                    <a16:creationId xmlns="" xmlns:a16="http://schemas.microsoft.com/office/drawing/2014/main" id="{6A916E50-1ECC-4BAD-8E67-A77950EF0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463" y="4760913"/>
                <a:ext cx="150813" cy="174625"/>
              </a:xfrm>
              <a:custGeom>
                <a:avLst/>
                <a:gdLst>
                  <a:gd name="T0" fmla="*/ 6 w 95"/>
                  <a:gd name="T1" fmla="*/ 110 h 110"/>
                  <a:gd name="T2" fmla="*/ 95 w 95"/>
                  <a:gd name="T3" fmla="*/ 7 h 110"/>
                  <a:gd name="T4" fmla="*/ 89 w 95"/>
                  <a:gd name="T5" fmla="*/ 0 h 110"/>
                  <a:gd name="T6" fmla="*/ 0 w 95"/>
                  <a:gd name="T7" fmla="*/ 104 h 110"/>
                  <a:gd name="T8" fmla="*/ 6 w 9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0">
                    <a:moveTo>
                      <a:pt x="6" y="110"/>
                    </a:moveTo>
                    <a:lnTo>
                      <a:pt x="95" y="7"/>
                    </a:lnTo>
                    <a:lnTo>
                      <a:pt x="89" y="0"/>
                    </a:lnTo>
                    <a:lnTo>
                      <a:pt x="0" y="104"/>
                    </a:lnTo>
                    <a:lnTo>
                      <a:pt x="6" y="11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67">
                <a:extLst>
                  <a:ext uri="{FF2B5EF4-FFF2-40B4-BE49-F238E27FC236}">
                    <a16:creationId xmlns="" xmlns:a16="http://schemas.microsoft.com/office/drawing/2014/main" id="{F5148F8C-FB15-45E6-8EB1-775A0FC9B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463" y="4760913"/>
                <a:ext cx="150813" cy="174625"/>
              </a:xfrm>
              <a:custGeom>
                <a:avLst/>
                <a:gdLst>
                  <a:gd name="T0" fmla="*/ 6 w 95"/>
                  <a:gd name="T1" fmla="*/ 110 h 110"/>
                  <a:gd name="T2" fmla="*/ 95 w 95"/>
                  <a:gd name="T3" fmla="*/ 7 h 110"/>
                  <a:gd name="T4" fmla="*/ 89 w 95"/>
                  <a:gd name="T5" fmla="*/ 0 h 110"/>
                  <a:gd name="T6" fmla="*/ 0 w 95"/>
                  <a:gd name="T7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10">
                    <a:moveTo>
                      <a:pt x="6" y="110"/>
                    </a:moveTo>
                    <a:lnTo>
                      <a:pt x="95" y="7"/>
                    </a:lnTo>
                    <a:lnTo>
                      <a:pt x="89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68">
                <a:extLst>
                  <a:ext uri="{FF2B5EF4-FFF2-40B4-BE49-F238E27FC236}">
                    <a16:creationId xmlns="" xmlns:a16="http://schemas.microsoft.com/office/drawing/2014/main" id="{B925E0D0-D805-4EA2-AF8B-228CABB84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6" y="4764088"/>
                <a:ext cx="33338" cy="168275"/>
              </a:xfrm>
              <a:custGeom>
                <a:avLst/>
                <a:gdLst>
                  <a:gd name="T0" fmla="*/ 0 w 21"/>
                  <a:gd name="T1" fmla="*/ 3 h 106"/>
                  <a:gd name="T2" fmla="*/ 12 w 21"/>
                  <a:gd name="T3" fmla="*/ 106 h 106"/>
                  <a:gd name="T4" fmla="*/ 21 w 21"/>
                  <a:gd name="T5" fmla="*/ 104 h 106"/>
                  <a:gd name="T6" fmla="*/ 8 w 21"/>
                  <a:gd name="T7" fmla="*/ 0 h 106"/>
                  <a:gd name="T8" fmla="*/ 0 w 21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6">
                    <a:moveTo>
                      <a:pt x="0" y="3"/>
                    </a:moveTo>
                    <a:lnTo>
                      <a:pt x="12" y="106"/>
                    </a:lnTo>
                    <a:lnTo>
                      <a:pt x="21" y="104"/>
                    </a:lnTo>
                    <a:lnTo>
                      <a:pt x="8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69">
                <a:extLst>
                  <a:ext uri="{FF2B5EF4-FFF2-40B4-BE49-F238E27FC236}">
                    <a16:creationId xmlns="" xmlns:a16="http://schemas.microsoft.com/office/drawing/2014/main" id="{F2B0327A-F8EB-4A8F-91FB-0BC2164E3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6" y="4764088"/>
                <a:ext cx="33338" cy="168275"/>
              </a:xfrm>
              <a:custGeom>
                <a:avLst/>
                <a:gdLst>
                  <a:gd name="T0" fmla="*/ 0 w 21"/>
                  <a:gd name="T1" fmla="*/ 3 h 106"/>
                  <a:gd name="T2" fmla="*/ 12 w 21"/>
                  <a:gd name="T3" fmla="*/ 106 h 106"/>
                  <a:gd name="T4" fmla="*/ 21 w 21"/>
                  <a:gd name="T5" fmla="*/ 104 h 106"/>
                  <a:gd name="T6" fmla="*/ 8 w 21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06">
                    <a:moveTo>
                      <a:pt x="0" y="3"/>
                    </a:moveTo>
                    <a:lnTo>
                      <a:pt x="12" y="106"/>
                    </a:lnTo>
                    <a:lnTo>
                      <a:pt x="21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70">
                <a:extLst>
                  <a:ext uri="{FF2B5EF4-FFF2-40B4-BE49-F238E27FC236}">
                    <a16:creationId xmlns="" xmlns:a16="http://schemas.microsoft.com/office/drawing/2014/main" id="{DA0C3AB4-8310-4BF3-A2A8-14C53D6E7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5713" y="4764088"/>
                <a:ext cx="49213" cy="168275"/>
              </a:xfrm>
              <a:custGeom>
                <a:avLst/>
                <a:gdLst>
                  <a:gd name="T0" fmla="*/ 0 w 31"/>
                  <a:gd name="T1" fmla="*/ 3 h 106"/>
                  <a:gd name="T2" fmla="*/ 22 w 31"/>
                  <a:gd name="T3" fmla="*/ 106 h 106"/>
                  <a:gd name="T4" fmla="*/ 31 w 31"/>
                  <a:gd name="T5" fmla="*/ 104 h 106"/>
                  <a:gd name="T6" fmla="*/ 8 w 31"/>
                  <a:gd name="T7" fmla="*/ 0 h 106"/>
                  <a:gd name="T8" fmla="*/ 0 w 31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6">
                    <a:moveTo>
                      <a:pt x="0" y="3"/>
                    </a:moveTo>
                    <a:lnTo>
                      <a:pt x="22" y="106"/>
                    </a:lnTo>
                    <a:lnTo>
                      <a:pt x="31" y="104"/>
                    </a:lnTo>
                    <a:lnTo>
                      <a:pt x="8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71">
                <a:extLst>
                  <a:ext uri="{FF2B5EF4-FFF2-40B4-BE49-F238E27FC236}">
                    <a16:creationId xmlns="" xmlns:a16="http://schemas.microsoft.com/office/drawing/2014/main" id="{5E3A675E-E71F-4139-BE69-322252FE3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5713" y="4764088"/>
                <a:ext cx="49213" cy="168275"/>
              </a:xfrm>
              <a:custGeom>
                <a:avLst/>
                <a:gdLst>
                  <a:gd name="T0" fmla="*/ 0 w 31"/>
                  <a:gd name="T1" fmla="*/ 3 h 106"/>
                  <a:gd name="T2" fmla="*/ 22 w 31"/>
                  <a:gd name="T3" fmla="*/ 106 h 106"/>
                  <a:gd name="T4" fmla="*/ 31 w 31"/>
                  <a:gd name="T5" fmla="*/ 104 h 106"/>
                  <a:gd name="T6" fmla="*/ 8 w 31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06">
                    <a:moveTo>
                      <a:pt x="0" y="3"/>
                    </a:moveTo>
                    <a:lnTo>
                      <a:pt x="22" y="106"/>
                    </a:lnTo>
                    <a:lnTo>
                      <a:pt x="31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72">
                <a:extLst>
                  <a:ext uri="{FF2B5EF4-FFF2-40B4-BE49-F238E27FC236}">
                    <a16:creationId xmlns="" xmlns:a16="http://schemas.microsoft.com/office/drawing/2014/main" id="{0F68A41A-FC63-4D74-AD69-887678B6F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126" y="4764088"/>
                <a:ext cx="65088" cy="168275"/>
              </a:xfrm>
              <a:custGeom>
                <a:avLst/>
                <a:gdLst>
                  <a:gd name="T0" fmla="*/ 0 w 41"/>
                  <a:gd name="T1" fmla="*/ 3 h 106"/>
                  <a:gd name="T2" fmla="*/ 33 w 41"/>
                  <a:gd name="T3" fmla="*/ 106 h 106"/>
                  <a:gd name="T4" fmla="*/ 41 w 41"/>
                  <a:gd name="T5" fmla="*/ 104 h 106"/>
                  <a:gd name="T6" fmla="*/ 6 w 41"/>
                  <a:gd name="T7" fmla="*/ 0 h 106"/>
                  <a:gd name="T8" fmla="*/ 0 w 41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06">
                    <a:moveTo>
                      <a:pt x="0" y="3"/>
                    </a:moveTo>
                    <a:lnTo>
                      <a:pt x="33" y="106"/>
                    </a:lnTo>
                    <a:lnTo>
                      <a:pt x="41" y="104"/>
                    </a:lnTo>
                    <a:lnTo>
                      <a:pt x="6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73">
                <a:extLst>
                  <a:ext uri="{FF2B5EF4-FFF2-40B4-BE49-F238E27FC236}">
                    <a16:creationId xmlns="" xmlns:a16="http://schemas.microsoft.com/office/drawing/2014/main" id="{9CD5FF49-302A-47E3-AAB0-9F1CC66ED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126" y="4764088"/>
                <a:ext cx="65088" cy="168275"/>
              </a:xfrm>
              <a:custGeom>
                <a:avLst/>
                <a:gdLst>
                  <a:gd name="T0" fmla="*/ 0 w 41"/>
                  <a:gd name="T1" fmla="*/ 3 h 106"/>
                  <a:gd name="T2" fmla="*/ 33 w 41"/>
                  <a:gd name="T3" fmla="*/ 106 h 106"/>
                  <a:gd name="T4" fmla="*/ 41 w 41"/>
                  <a:gd name="T5" fmla="*/ 104 h 106"/>
                  <a:gd name="T6" fmla="*/ 6 w 41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06">
                    <a:moveTo>
                      <a:pt x="0" y="3"/>
                    </a:moveTo>
                    <a:lnTo>
                      <a:pt x="33" y="106"/>
                    </a:lnTo>
                    <a:lnTo>
                      <a:pt x="41" y="10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74">
                <a:extLst>
                  <a:ext uri="{FF2B5EF4-FFF2-40B4-BE49-F238E27FC236}">
                    <a16:creationId xmlns="" xmlns:a16="http://schemas.microsoft.com/office/drawing/2014/main" id="{93CAEB87-181B-4DA1-B6EC-696E8E5A6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1776" y="4764088"/>
                <a:ext cx="82550" cy="168275"/>
              </a:xfrm>
              <a:custGeom>
                <a:avLst/>
                <a:gdLst>
                  <a:gd name="T0" fmla="*/ 0 w 52"/>
                  <a:gd name="T1" fmla="*/ 3 h 106"/>
                  <a:gd name="T2" fmla="*/ 46 w 52"/>
                  <a:gd name="T3" fmla="*/ 106 h 106"/>
                  <a:gd name="T4" fmla="*/ 52 w 52"/>
                  <a:gd name="T5" fmla="*/ 104 h 106"/>
                  <a:gd name="T6" fmla="*/ 7 w 52"/>
                  <a:gd name="T7" fmla="*/ 0 h 106"/>
                  <a:gd name="T8" fmla="*/ 0 w 52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06">
                    <a:moveTo>
                      <a:pt x="0" y="3"/>
                    </a:moveTo>
                    <a:lnTo>
                      <a:pt x="46" y="106"/>
                    </a:lnTo>
                    <a:lnTo>
                      <a:pt x="52" y="104"/>
                    </a:lnTo>
                    <a:lnTo>
                      <a:pt x="7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75">
                <a:extLst>
                  <a:ext uri="{FF2B5EF4-FFF2-40B4-BE49-F238E27FC236}">
                    <a16:creationId xmlns="" xmlns:a16="http://schemas.microsoft.com/office/drawing/2014/main" id="{3DAB2185-822D-4E5A-8422-963EADCDA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1776" y="4764088"/>
                <a:ext cx="82550" cy="168275"/>
              </a:xfrm>
              <a:custGeom>
                <a:avLst/>
                <a:gdLst>
                  <a:gd name="T0" fmla="*/ 0 w 52"/>
                  <a:gd name="T1" fmla="*/ 3 h 106"/>
                  <a:gd name="T2" fmla="*/ 46 w 52"/>
                  <a:gd name="T3" fmla="*/ 106 h 106"/>
                  <a:gd name="T4" fmla="*/ 52 w 52"/>
                  <a:gd name="T5" fmla="*/ 104 h 106"/>
                  <a:gd name="T6" fmla="*/ 7 w 52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06">
                    <a:moveTo>
                      <a:pt x="0" y="3"/>
                    </a:moveTo>
                    <a:lnTo>
                      <a:pt x="46" y="106"/>
                    </a:lnTo>
                    <a:lnTo>
                      <a:pt x="52" y="104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76">
                <a:extLst>
                  <a:ext uri="{FF2B5EF4-FFF2-40B4-BE49-F238E27FC236}">
                    <a16:creationId xmlns="" xmlns:a16="http://schemas.microsoft.com/office/drawing/2014/main" id="{1F2C5373-919E-4BEC-ADD9-EC8544580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013" y="4760913"/>
                <a:ext cx="103188" cy="171450"/>
              </a:xfrm>
              <a:custGeom>
                <a:avLst/>
                <a:gdLst>
                  <a:gd name="T0" fmla="*/ 0 w 65"/>
                  <a:gd name="T1" fmla="*/ 5 h 108"/>
                  <a:gd name="T2" fmla="*/ 56 w 65"/>
                  <a:gd name="T3" fmla="*/ 108 h 108"/>
                  <a:gd name="T4" fmla="*/ 65 w 65"/>
                  <a:gd name="T5" fmla="*/ 104 h 108"/>
                  <a:gd name="T6" fmla="*/ 6 w 65"/>
                  <a:gd name="T7" fmla="*/ 0 h 108"/>
                  <a:gd name="T8" fmla="*/ 0 w 65"/>
                  <a:gd name="T9" fmla="*/ 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08">
                    <a:moveTo>
                      <a:pt x="0" y="5"/>
                    </a:moveTo>
                    <a:lnTo>
                      <a:pt x="56" y="108"/>
                    </a:lnTo>
                    <a:lnTo>
                      <a:pt x="65" y="104"/>
                    </a:lnTo>
                    <a:lnTo>
                      <a:pt x="6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77">
                <a:extLst>
                  <a:ext uri="{FF2B5EF4-FFF2-40B4-BE49-F238E27FC236}">
                    <a16:creationId xmlns="" xmlns:a16="http://schemas.microsoft.com/office/drawing/2014/main" id="{A66B71F2-FF48-4AAD-9447-F1392F25D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013" y="4760913"/>
                <a:ext cx="103188" cy="171450"/>
              </a:xfrm>
              <a:custGeom>
                <a:avLst/>
                <a:gdLst>
                  <a:gd name="T0" fmla="*/ 0 w 65"/>
                  <a:gd name="T1" fmla="*/ 5 h 108"/>
                  <a:gd name="T2" fmla="*/ 56 w 65"/>
                  <a:gd name="T3" fmla="*/ 108 h 108"/>
                  <a:gd name="T4" fmla="*/ 65 w 65"/>
                  <a:gd name="T5" fmla="*/ 104 h 108"/>
                  <a:gd name="T6" fmla="*/ 6 w 65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108">
                    <a:moveTo>
                      <a:pt x="0" y="5"/>
                    </a:moveTo>
                    <a:lnTo>
                      <a:pt x="56" y="108"/>
                    </a:lnTo>
                    <a:lnTo>
                      <a:pt x="65" y="10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78">
                <a:extLst>
                  <a:ext uri="{FF2B5EF4-FFF2-40B4-BE49-F238E27FC236}">
                    <a16:creationId xmlns="" xmlns:a16="http://schemas.microsoft.com/office/drawing/2014/main" id="{7A007ACA-EAB5-49DE-B1E7-7E6B03DDA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1" y="4760913"/>
                <a:ext cx="119063" cy="174625"/>
              </a:xfrm>
              <a:custGeom>
                <a:avLst/>
                <a:gdLst>
                  <a:gd name="T0" fmla="*/ 0 w 75"/>
                  <a:gd name="T1" fmla="*/ 5 h 110"/>
                  <a:gd name="T2" fmla="*/ 69 w 75"/>
                  <a:gd name="T3" fmla="*/ 110 h 110"/>
                  <a:gd name="T4" fmla="*/ 75 w 75"/>
                  <a:gd name="T5" fmla="*/ 104 h 110"/>
                  <a:gd name="T6" fmla="*/ 8 w 75"/>
                  <a:gd name="T7" fmla="*/ 0 h 110"/>
                  <a:gd name="T8" fmla="*/ 0 w 75"/>
                  <a:gd name="T9" fmla="*/ 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10">
                    <a:moveTo>
                      <a:pt x="0" y="5"/>
                    </a:moveTo>
                    <a:lnTo>
                      <a:pt x="69" y="110"/>
                    </a:lnTo>
                    <a:lnTo>
                      <a:pt x="75" y="104"/>
                    </a:lnTo>
                    <a:lnTo>
                      <a:pt x="8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79">
                <a:extLst>
                  <a:ext uri="{FF2B5EF4-FFF2-40B4-BE49-F238E27FC236}">
                    <a16:creationId xmlns="" xmlns:a16="http://schemas.microsoft.com/office/drawing/2014/main" id="{8E3B0CA0-0225-4258-9172-5CCF1DAD1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1" y="4760913"/>
                <a:ext cx="119063" cy="174625"/>
              </a:xfrm>
              <a:custGeom>
                <a:avLst/>
                <a:gdLst>
                  <a:gd name="T0" fmla="*/ 0 w 75"/>
                  <a:gd name="T1" fmla="*/ 5 h 110"/>
                  <a:gd name="T2" fmla="*/ 69 w 75"/>
                  <a:gd name="T3" fmla="*/ 110 h 110"/>
                  <a:gd name="T4" fmla="*/ 75 w 75"/>
                  <a:gd name="T5" fmla="*/ 104 h 110"/>
                  <a:gd name="T6" fmla="*/ 8 w 75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10">
                    <a:moveTo>
                      <a:pt x="0" y="5"/>
                    </a:moveTo>
                    <a:lnTo>
                      <a:pt x="69" y="110"/>
                    </a:lnTo>
                    <a:lnTo>
                      <a:pt x="75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80">
                <a:extLst>
                  <a:ext uri="{FF2B5EF4-FFF2-40B4-BE49-F238E27FC236}">
                    <a16:creationId xmlns="" xmlns:a16="http://schemas.microsoft.com/office/drawing/2014/main" id="{B54B609B-5124-4361-AAAC-726ABF540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8488" y="4760913"/>
                <a:ext cx="138113" cy="174625"/>
              </a:xfrm>
              <a:custGeom>
                <a:avLst/>
                <a:gdLst>
                  <a:gd name="T0" fmla="*/ 0 w 87"/>
                  <a:gd name="T1" fmla="*/ 7 h 110"/>
                  <a:gd name="T2" fmla="*/ 81 w 87"/>
                  <a:gd name="T3" fmla="*/ 110 h 110"/>
                  <a:gd name="T4" fmla="*/ 87 w 87"/>
                  <a:gd name="T5" fmla="*/ 104 h 110"/>
                  <a:gd name="T6" fmla="*/ 8 w 87"/>
                  <a:gd name="T7" fmla="*/ 0 h 110"/>
                  <a:gd name="T8" fmla="*/ 0 w 87"/>
                  <a:gd name="T9" fmla="*/ 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10">
                    <a:moveTo>
                      <a:pt x="0" y="7"/>
                    </a:moveTo>
                    <a:lnTo>
                      <a:pt x="81" y="110"/>
                    </a:lnTo>
                    <a:lnTo>
                      <a:pt x="87" y="104"/>
                    </a:lnTo>
                    <a:lnTo>
                      <a:pt x="8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81">
                <a:extLst>
                  <a:ext uri="{FF2B5EF4-FFF2-40B4-BE49-F238E27FC236}">
                    <a16:creationId xmlns="" xmlns:a16="http://schemas.microsoft.com/office/drawing/2014/main" id="{FF6EBF0D-AC32-41DC-869B-DF57E8BAF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8488" y="4760913"/>
                <a:ext cx="138113" cy="174625"/>
              </a:xfrm>
              <a:custGeom>
                <a:avLst/>
                <a:gdLst>
                  <a:gd name="T0" fmla="*/ 0 w 87"/>
                  <a:gd name="T1" fmla="*/ 7 h 110"/>
                  <a:gd name="T2" fmla="*/ 81 w 87"/>
                  <a:gd name="T3" fmla="*/ 110 h 110"/>
                  <a:gd name="T4" fmla="*/ 87 w 87"/>
                  <a:gd name="T5" fmla="*/ 104 h 110"/>
                  <a:gd name="T6" fmla="*/ 8 w 87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10">
                    <a:moveTo>
                      <a:pt x="0" y="7"/>
                    </a:moveTo>
                    <a:lnTo>
                      <a:pt x="81" y="110"/>
                    </a:lnTo>
                    <a:lnTo>
                      <a:pt x="87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82">
                <a:extLst>
                  <a:ext uri="{FF2B5EF4-FFF2-40B4-BE49-F238E27FC236}">
                    <a16:creationId xmlns="" xmlns:a16="http://schemas.microsoft.com/office/drawing/2014/main" id="{21F7834D-8A6C-46D2-BA49-C15C29405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3901" y="4760913"/>
                <a:ext cx="150813" cy="174625"/>
              </a:xfrm>
              <a:custGeom>
                <a:avLst/>
                <a:gdLst>
                  <a:gd name="T0" fmla="*/ 0 w 95"/>
                  <a:gd name="T1" fmla="*/ 7 h 110"/>
                  <a:gd name="T2" fmla="*/ 89 w 95"/>
                  <a:gd name="T3" fmla="*/ 110 h 110"/>
                  <a:gd name="T4" fmla="*/ 95 w 95"/>
                  <a:gd name="T5" fmla="*/ 104 h 110"/>
                  <a:gd name="T6" fmla="*/ 6 w 95"/>
                  <a:gd name="T7" fmla="*/ 0 h 110"/>
                  <a:gd name="T8" fmla="*/ 0 w 95"/>
                  <a:gd name="T9" fmla="*/ 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0">
                    <a:moveTo>
                      <a:pt x="0" y="7"/>
                    </a:moveTo>
                    <a:lnTo>
                      <a:pt x="89" y="110"/>
                    </a:lnTo>
                    <a:lnTo>
                      <a:pt x="95" y="104"/>
                    </a:lnTo>
                    <a:lnTo>
                      <a:pt x="6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3">
                <a:extLst>
                  <a:ext uri="{FF2B5EF4-FFF2-40B4-BE49-F238E27FC236}">
                    <a16:creationId xmlns="" xmlns:a16="http://schemas.microsoft.com/office/drawing/2014/main" id="{07C672BD-BB68-4C7C-844F-979AF2EA6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3901" y="4760913"/>
                <a:ext cx="150813" cy="174625"/>
              </a:xfrm>
              <a:custGeom>
                <a:avLst/>
                <a:gdLst>
                  <a:gd name="T0" fmla="*/ 0 w 95"/>
                  <a:gd name="T1" fmla="*/ 7 h 110"/>
                  <a:gd name="T2" fmla="*/ 89 w 95"/>
                  <a:gd name="T3" fmla="*/ 110 h 110"/>
                  <a:gd name="T4" fmla="*/ 95 w 95"/>
                  <a:gd name="T5" fmla="*/ 104 h 110"/>
                  <a:gd name="T6" fmla="*/ 6 w 95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10">
                    <a:moveTo>
                      <a:pt x="0" y="7"/>
                    </a:moveTo>
                    <a:lnTo>
                      <a:pt x="89" y="110"/>
                    </a:lnTo>
                    <a:lnTo>
                      <a:pt x="95" y="10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Rectangle 84">
                <a:extLst>
                  <a:ext uri="{FF2B5EF4-FFF2-40B4-BE49-F238E27FC236}">
                    <a16:creationId xmlns="" xmlns:a16="http://schemas.microsoft.com/office/drawing/2014/main" id="{B0D46011-F5E5-4577-B2DC-749FDC92A4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4738" y="4840288"/>
                <a:ext cx="2439988" cy="14288"/>
              </a:xfrm>
              <a:prstGeom prst="rect">
                <a:avLst/>
              </a:prstGeom>
              <a:solidFill>
                <a:srgbClr val="262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85">
                <a:extLst>
                  <a:ext uri="{FF2B5EF4-FFF2-40B4-BE49-F238E27FC236}">
                    <a16:creationId xmlns="" xmlns:a16="http://schemas.microsoft.com/office/drawing/2014/main" id="{56652B66-D7CD-4DFC-BA56-42082F630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4738" y="4840288"/>
                <a:ext cx="2439988" cy="14288"/>
              </a:xfrm>
              <a:custGeom>
                <a:avLst/>
                <a:gdLst>
                  <a:gd name="T0" fmla="*/ 0 w 1537"/>
                  <a:gd name="T1" fmla="*/ 9 h 9"/>
                  <a:gd name="T2" fmla="*/ 1537 w 1537"/>
                  <a:gd name="T3" fmla="*/ 9 h 9"/>
                  <a:gd name="T4" fmla="*/ 1537 w 1537"/>
                  <a:gd name="T5" fmla="*/ 0 h 9"/>
                  <a:gd name="T6" fmla="*/ 0 w 153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7" h="9">
                    <a:moveTo>
                      <a:pt x="0" y="9"/>
                    </a:moveTo>
                    <a:lnTo>
                      <a:pt x="1537" y="9"/>
                    </a:lnTo>
                    <a:lnTo>
                      <a:pt x="1537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Rectangle 86">
                <a:extLst>
                  <a:ext uri="{FF2B5EF4-FFF2-40B4-BE49-F238E27FC236}">
                    <a16:creationId xmlns="" xmlns:a16="http://schemas.microsoft.com/office/drawing/2014/main" id="{0342F046-78D4-42BF-8FD1-B7E9D016AC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8688" y="4946650"/>
                <a:ext cx="2717800" cy="25400"/>
              </a:xfrm>
              <a:prstGeom prst="rect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87">
                <a:extLst>
                  <a:ext uri="{FF2B5EF4-FFF2-40B4-BE49-F238E27FC236}">
                    <a16:creationId xmlns="" xmlns:a16="http://schemas.microsoft.com/office/drawing/2014/main" id="{A9BFEC5C-00C2-4CBF-8CF8-B10ECC53B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476" y="4425950"/>
                <a:ext cx="449263" cy="239713"/>
              </a:xfrm>
              <a:custGeom>
                <a:avLst/>
                <a:gdLst>
                  <a:gd name="T0" fmla="*/ 102 w 136"/>
                  <a:gd name="T1" fmla="*/ 0 h 73"/>
                  <a:gd name="T2" fmla="*/ 34 w 136"/>
                  <a:gd name="T3" fmla="*/ 0 h 73"/>
                  <a:gd name="T4" fmla="*/ 0 w 136"/>
                  <a:gd name="T5" fmla="*/ 34 h 73"/>
                  <a:gd name="T6" fmla="*/ 0 w 136"/>
                  <a:gd name="T7" fmla="*/ 57 h 73"/>
                  <a:gd name="T8" fmla="*/ 16 w 136"/>
                  <a:gd name="T9" fmla="*/ 73 h 73"/>
                  <a:gd name="T10" fmla="*/ 120 w 136"/>
                  <a:gd name="T11" fmla="*/ 73 h 73"/>
                  <a:gd name="T12" fmla="*/ 136 w 136"/>
                  <a:gd name="T13" fmla="*/ 57 h 73"/>
                  <a:gd name="T14" fmla="*/ 136 w 136"/>
                  <a:gd name="T15" fmla="*/ 34 h 73"/>
                  <a:gd name="T16" fmla="*/ 102 w 136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73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6"/>
                      <a:pt x="7" y="73"/>
                      <a:pt x="16" y="73"/>
                    </a:cubicBezTo>
                    <a:cubicBezTo>
                      <a:pt x="120" y="73"/>
                      <a:pt x="120" y="73"/>
                      <a:pt x="120" y="73"/>
                    </a:cubicBezTo>
                    <a:cubicBezTo>
                      <a:pt x="129" y="73"/>
                      <a:pt x="136" y="66"/>
                      <a:pt x="136" y="57"/>
                    </a:cubicBezTo>
                    <a:cubicBezTo>
                      <a:pt x="136" y="34"/>
                      <a:pt x="136" y="34"/>
                      <a:pt x="136" y="34"/>
                    </a:cubicBezTo>
                    <a:cubicBezTo>
                      <a:pt x="136" y="16"/>
                      <a:pt x="121" y="0"/>
                      <a:pt x="102" y="0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88">
                <a:extLst>
                  <a:ext uri="{FF2B5EF4-FFF2-40B4-BE49-F238E27FC236}">
                    <a16:creationId xmlns="" xmlns:a16="http://schemas.microsoft.com/office/drawing/2014/main" id="{F3CD84A6-0AA4-475C-B321-8D0F2AE3C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6751" y="4379913"/>
                <a:ext cx="106363" cy="46038"/>
              </a:xfrm>
              <a:custGeom>
                <a:avLst/>
                <a:gdLst>
                  <a:gd name="T0" fmla="*/ 23 w 32"/>
                  <a:gd name="T1" fmla="*/ 0 h 14"/>
                  <a:gd name="T2" fmla="*/ 9 w 32"/>
                  <a:gd name="T3" fmla="*/ 0 h 14"/>
                  <a:gd name="T4" fmla="*/ 0 w 32"/>
                  <a:gd name="T5" fmla="*/ 9 h 14"/>
                  <a:gd name="T6" fmla="*/ 0 w 32"/>
                  <a:gd name="T7" fmla="*/ 14 h 14"/>
                  <a:gd name="T8" fmla="*/ 32 w 32"/>
                  <a:gd name="T9" fmla="*/ 14 h 14"/>
                  <a:gd name="T10" fmla="*/ 32 w 32"/>
                  <a:gd name="T11" fmla="*/ 9 h 14"/>
                  <a:gd name="T12" fmla="*/ 23 w 32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">
                    <a:moveTo>
                      <a:pt x="2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4"/>
                      <a:pt x="28" y="0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89">
                <a:extLst>
                  <a:ext uri="{FF2B5EF4-FFF2-40B4-BE49-F238E27FC236}">
                    <a16:creationId xmlns="" xmlns:a16="http://schemas.microsoft.com/office/drawing/2014/main" id="{84728DF1-EB3C-4F9A-ACE9-B08DF4B4E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3551" y="4187825"/>
                <a:ext cx="1108075" cy="269875"/>
              </a:xfrm>
              <a:custGeom>
                <a:avLst/>
                <a:gdLst>
                  <a:gd name="T0" fmla="*/ 309 w 336"/>
                  <a:gd name="T1" fmla="*/ 0 h 82"/>
                  <a:gd name="T2" fmla="*/ 27 w 336"/>
                  <a:gd name="T3" fmla="*/ 0 h 82"/>
                  <a:gd name="T4" fmla="*/ 0 w 336"/>
                  <a:gd name="T5" fmla="*/ 27 h 82"/>
                  <a:gd name="T6" fmla="*/ 0 w 336"/>
                  <a:gd name="T7" fmla="*/ 55 h 82"/>
                  <a:gd name="T8" fmla="*/ 27 w 336"/>
                  <a:gd name="T9" fmla="*/ 82 h 82"/>
                  <a:gd name="T10" fmla="*/ 309 w 336"/>
                  <a:gd name="T11" fmla="*/ 82 h 82"/>
                  <a:gd name="T12" fmla="*/ 336 w 336"/>
                  <a:gd name="T13" fmla="*/ 55 h 82"/>
                  <a:gd name="T14" fmla="*/ 336 w 336"/>
                  <a:gd name="T15" fmla="*/ 27 h 82"/>
                  <a:gd name="T16" fmla="*/ 309 w 336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82">
                    <a:moveTo>
                      <a:pt x="30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70"/>
                      <a:pt x="12" y="82"/>
                      <a:pt x="27" y="82"/>
                    </a:cubicBezTo>
                    <a:cubicBezTo>
                      <a:pt x="309" y="82"/>
                      <a:pt x="309" y="82"/>
                      <a:pt x="309" y="82"/>
                    </a:cubicBezTo>
                    <a:cubicBezTo>
                      <a:pt x="324" y="82"/>
                      <a:pt x="336" y="70"/>
                      <a:pt x="336" y="55"/>
                    </a:cubicBezTo>
                    <a:cubicBezTo>
                      <a:pt x="336" y="27"/>
                      <a:pt x="336" y="27"/>
                      <a:pt x="336" y="27"/>
                    </a:cubicBezTo>
                    <a:cubicBezTo>
                      <a:pt x="336" y="12"/>
                      <a:pt x="324" y="0"/>
                      <a:pt x="309" y="0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90">
                <a:extLst>
                  <a:ext uri="{FF2B5EF4-FFF2-40B4-BE49-F238E27FC236}">
                    <a16:creationId xmlns="" xmlns:a16="http://schemas.microsoft.com/office/drawing/2014/main" id="{54F53CF2-4397-4E2D-A17C-86A7310A0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2763" y="4221163"/>
                <a:ext cx="207963" cy="207963"/>
              </a:xfrm>
              <a:prstGeom prst="ellipse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Oval 91">
                <a:extLst>
                  <a:ext uri="{FF2B5EF4-FFF2-40B4-BE49-F238E27FC236}">
                    <a16:creationId xmlns="" xmlns:a16="http://schemas.microsoft.com/office/drawing/2014/main" id="{A921AE6B-D929-4D21-B86F-6FC1C92C4C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4451" y="4221163"/>
                <a:ext cx="207963" cy="207963"/>
              </a:xfrm>
              <a:prstGeom prst="ellipse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92">
                <a:extLst>
                  <a:ext uri="{FF2B5EF4-FFF2-40B4-BE49-F238E27FC236}">
                    <a16:creationId xmlns="" xmlns:a16="http://schemas.microsoft.com/office/drawing/2014/main" id="{BE9CF559-7BC9-4591-9BBE-36985D498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5663" y="4187825"/>
                <a:ext cx="323850" cy="174625"/>
              </a:xfrm>
              <a:custGeom>
                <a:avLst/>
                <a:gdLst>
                  <a:gd name="T0" fmla="*/ 83 w 98"/>
                  <a:gd name="T1" fmla="*/ 53 h 53"/>
                  <a:gd name="T2" fmla="*/ 15 w 98"/>
                  <a:gd name="T3" fmla="*/ 53 h 53"/>
                  <a:gd name="T4" fmla="*/ 0 w 98"/>
                  <a:gd name="T5" fmla="*/ 38 h 53"/>
                  <a:gd name="T6" fmla="*/ 0 w 98"/>
                  <a:gd name="T7" fmla="*/ 0 h 53"/>
                  <a:gd name="T8" fmla="*/ 98 w 98"/>
                  <a:gd name="T9" fmla="*/ 0 h 53"/>
                  <a:gd name="T10" fmla="*/ 98 w 98"/>
                  <a:gd name="T11" fmla="*/ 38 h 53"/>
                  <a:gd name="T12" fmla="*/ 83 w 98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53">
                    <a:moveTo>
                      <a:pt x="83" y="53"/>
                    </a:moveTo>
                    <a:cubicBezTo>
                      <a:pt x="15" y="53"/>
                      <a:pt x="15" y="53"/>
                      <a:pt x="15" y="53"/>
                    </a:cubicBezTo>
                    <a:cubicBezTo>
                      <a:pt x="7" y="53"/>
                      <a:pt x="0" y="46"/>
                      <a:pt x="0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46"/>
                      <a:pt x="91" y="53"/>
                      <a:pt x="83" y="53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Rectangle 93">
                <a:extLst>
                  <a:ext uri="{FF2B5EF4-FFF2-40B4-BE49-F238E27FC236}">
                    <a16:creationId xmlns="" xmlns:a16="http://schemas.microsoft.com/office/drawing/2014/main" id="{3E679F59-6F84-4179-B10F-E3563F810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713" y="4187825"/>
                <a:ext cx="31750" cy="134938"/>
              </a:xfrm>
              <a:prstGeom prst="rect">
                <a:avLst/>
              </a:pr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94">
                <a:extLst>
                  <a:ext uri="{FF2B5EF4-FFF2-40B4-BE49-F238E27FC236}">
                    <a16:creationId xmlns="" xmlns:a16="http://schemas.microsoft.com/office/drawing/2014/main" id="{AE1F3DE1-A319-4D08-9752-69DC6F593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1526" y="3868738"/>
                <a:ext cx="339725" cy="407988"/>
              </a:xfrm>
              <a:custGeom>
                <a:avLst/>
                <a:gdLst>
                  <a:gd name="T0" fmla="*/ 0 w 103"/>
                  <a:gd name="T1" fmla="*/ 0 h 124"/>
                  <a:gd name="T2" fmla="*/ 12 w 103"/>
                  <a:gd name="T3" fmla="*/ 61 h 124"/>
                  <a:gd name="T4" fmla="*/ 59 w 103"/>
                  <a:gd name="T5" fmla="*/ 120 h 124"/>
                  <a:gd name="T6" fmla="*/ 67 w 103"/>
                  <a:gd name="T7" fmla="*/ 124 h 124"/>
                  <a:gd name="T8" fmla="*/ 85 w 103"/>
                  <a:gd name="T9" fmla="*/ 111 h 124"/>
                  <a:gd name="T10" fmla="*/ 103 w 103"/>
                  <a:gd name="T11" fmla="*/ 97 h 124"/>
                  <a:gd name="T12" fmla="*/ 101 w 103"/>
                  <a:gd name="T13" fmla="*/ 88 h 124"/>
                  <a:gd name="T14" fmla="*/ 55 w 103"/>
                  <a:gd name="T15" fmla="*/ 27 h 124"/>
                  <a:gd name="T16" fmla="*/ 0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0" y="0"/>
                    </a:moveTo>
                    <a:cubicBezTo>
                      <a:pt x="12" y="61"/>
                      <a:pt x="12" y="61"/>
                      <a:pt x="12" y="61"/>
                    </a:cubicBezTo>
                    <a:cubicBezTo>
                      <a:pt x="17" y="87"/>
                      <a:pt x="35" y="109"/>
                      <a:pt x="59" y="120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96" y="62"/>
                      <a:pt x="79" y="39"/>
                      <a:pt x="55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95">
                <a:extLst>
                  <a:ext uri="{FF2B5EF4-FFF2-40B4-BE49-F238E27FC236}">
                    <a16:creationId xmlns="" xmlns:a16="http://schemas.microsoft.com/office/drawing/2014/main" id="{84E020F7-C357-450D-B7EC-C3CBA2D61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0126" y="3868738"/>
                <a:ext cx="339725" cy="407988"/>
              </a:xfrm>
              <a:custGeom>
                <a:avLst/>
                <a:gdLst>
                  <a:gd name="T0" fmla="*/ 103 w 103"/>
                  <a:gd name="T1" fmla="*/ 0 h 124"/>
                  <a:gd name="T2" fmla="*/ 91 w 103"/>
                  <a:gd name="T3" fmla="*/ 61 h 124"/>
                  <a:gd name="T4" fmla="*/ 44 w 103"/>
                  <a:gd name="T5" fmla="*/ 120 h 124"/>
                  <a:gd name="T6" fmla="*/ 35 w 103"/>
                  <a:gd name="T7" fmla="*/ 124 h 124"/>
                  <a:gd name="T8" fmla="*/ 18 w 103"/>
                  <a:gd name="T9" fmla="*/ 111 h 124"/>
                  <a:gd name="T10" fmla="*/ 0 w 103"/>
                  <a:gd name="T11" fmla="*/ 97 h 124"/>
                  <a:gd name="T12" fmla="*/ 2 w 103"/>
                  <a:gd name="T13" fmla="*/ 88 h 124"/>
                  <a:gd name="T14" fmla="*/ 47 w 103"/>
                  <a:gd name="T15" fmla="*/ 27 h 124"/>
                  <a:gd name="T16" fmla="*/ 103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103" y="0"/>
                    </a:moveTo>
                    <a:cubicBezTo>
                      <a:pt x="91" y="61"/>
                      <a:pt x="91" y="61"/>
                      <a:pt x="91" y="61"/>
                    </a:cubicBezTo>
                    <a:cubicBezTo>
                      <a:pt x="85" y="87"/>
                      <a:pt x="68" y="109"/>
                      <a:pt x="44" y="120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7" y="62"/>
                      <a:pt x="23" y="39"/>
                      <a:pt x="47" y="27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96">
                <a:extLst>
                  <a:ext uri="{FF2B5EF4-FFF2-40B4-BE49-F238E27FC236}">
                    <a16:creationId xmlns="" xmlns:a16="http://schemas.microsoft.com/office/drawing/2014/main" id="{B9EB86D6-2668-483D-9968-E26632DA8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8051" y="3706813"/>
                <a:ext cx="292100" cy="527050"/>
              </a:xfrm>
              <a:custGeom>
                <a:avLst/>
                <a:gdLst>
                  <a:gd name="T0" fmla="*/ 45 w 89"/>
                  <a:gd name="T1" fmla="*/ 0 h 160"/>
                  <a:gd name="T2" fmla="*/ 14 w 89"/>
                  <a:gd name="T3" fmla="*/ 64 h 160"/>
                  <a:gd name="T4" fmla="*/ 14 w 89"/>
                  <a:gd name="T5" fmla="*/ 150 h 160"/>
                  <a:gd name="T6" fmla="*/ 20 w 89"/>
                  <a:gd name="T7" fmla="*/ 160 h 160"/>
                  <a:gd name="T8" fmla="*/ 45 w 89"/>
                  <a:gd name="T9" fmla="*/ 160 h 160"/>
                  <a:gd name="T10" fmla="*/ 70 w 89"/>
                  <a:gd name="T11" fmla="*/ 160 h 160"/>
                  <a:gd name="T12" fmla="*/ 75 w 89"/>
                  <a:gd name="T13" fmla="*/ 150 h 160"/>
                  <a:gd name="T14" fmla="*/ 76 w 89"/>
                  <a:gd name="T15" fmla="*/ 64 h 160"/>
                  <a:gd name="T16" fmla="*/ 45 w 89"/>
                  <a:gd name="T1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160">
                    <a:moveTo>
                      <a:pt x="45" y="0"/>
                    </a:moveTo>
                    <a:cubicBezTo>
                      <a:pt x="14" y="64"/>
                      <a:pt x="14" y="64"/>
                      <a:pt x="14" y="64"/>
                    </a:cubicBezTo>
                    <a:cubicBezTo>
                      <a:pt x="0" y="91"/>
                      <a:pt x="0" y="123"/>
                      <a:pt x="14" y="15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45" y="160"/>
                      <a:pt x="45" y="160"/>
                      <a:pt x="45" y="160"/>
                    </a:cubicBezTo>
                    <a:cubicBezTo>
                      <a:pt x="70" y="160"/>
                      <a:pt x="70" y="160"/>
                      <a:pt x="70" y="16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9" y="123"/>
                      <a:pt x="89" y="91"/>
                      <a:pt x="76" y="64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97">
                <a:extLst>
                  <a:ext uri="{FF2B5EF4-FFF2-40B4-BE49-F238E27FC236}">
                    <a16:creationId xmlns="" xmlns:a16="http://schemas.microsoft.com/office/drawing/2014/main" id="{AD55AD97-3EED-4EBE-936E-04EE12900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4388" y="4168775"/>
                <a:ext cx="482600" cy="582613"/>
              </a:xfrm>
              <a:custGeom>
                <a:avLst/>
                <a:gdLst>
                  <a:gd name="T0" fmla="*/ 146 w 146"/>
                  <a:gd name="T1" fmla="*/ 0 h 177"/>
                  <a:gd name="T2" fmla="*/ 0 w 146"/>
                  <a:gd name="T3" fmla="*/ 0 h 177"/>
                  <a:gd name="T4" fmla="*/ 0 w 146"/>
                  <a:gd name="T5" fmla="*/ 162 h 177"/>
                  <a:gd name="T6" fmla="*/ 15 w 146"/>
                  <a:gd name="T7" fmla="*/ 177 h 177"/>
                  <a:gd name="T8" fmla="*/ 131 w 146"/>
                  <a:gd name="T9" fmla="*/ 177 h 177"/>
                  <a:gd name="T10" fmla="*/ 146 w 146"/>
                  <a:gd name="T11" fmla="*/ 162 h 177"/>
                  <a:gd name="T12" fmla="*/ 146 w 146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77">
                    <a:moveTo>
                      <a:pt x="1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0"/>
                      <a:pt x="7" y="177"/>
                      <a:pt x="15" y="177"/>
                    </a:cubicBezTo>
                    <a:cubicBezTo>
                      <a:pt x="131" y="177"/>
                      <a:pt x="131" y="177"/>
                      <a:pt x="131" y="177"/>
                    </a:cubicBezTo>
                    <a:cubicBezTo>
                      <a:pt x="139" y="177"/>
                      <a:pt x="146" y="170"/>
                      <a:pt x="146" y="162"/>
                    </a:cubicBez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98">
                <a:extLst>
                  <a:ext uri="{FF2B5EF4-FFF2-40B4-BE49-F238E27FC236}">
                    <a16:creationId xmlns="" xmlns:a16="http://schemas.microsoft.com/office/drawing/2014/main" id="{D82DFEBD-5C21-4A4E-8D34-58360AF72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1" y="3868738"/>
                <a:ext cx="339725" cy="407988"/>
              </a:xfrm>
              <a:custGeom>
                <a:avLst/>
                <a:gdLst>
                  <a:gd name="T0" fmla="*/ 0 w 103"/>
                  <a:gd name="T1" fmla="*/ 0 h 124"/>
                  <a:gd name="T2" fmla="*/ 12 w 103"/>
                  <a:gd name="T3" fmla="*/ 61 h 124"/>
                  <a:gd name="T4" fmla="*/ 59 w 103"/>
                  <a:gd name="T5" fmla="*/ 120 h 124"/>
                  <a:gd name="T6" fmla="*/ 68 w 103"/>
                  <a:gd name="T7" fmla="*/ 124 h 124"/>
                  <a:gd name="T8" fmla="*/ 85 w 103"/>
                  <a:gd name="T9" fmla="*/ 111 h 124"/>
                  <a:gd name="T10" fmla="*/ 103 w 103"/>
                  <a:gd name="T11" fmla="*/ 97 h 124"/>
                  <a:gd name="T12" fmla="*/ 101 w 103"/>
                  <a:gd name="T13" fmla="*/ 88 h 124"/>
                  <a:gd name="T14" fmla="*/ 55 w 103"/>
                  <a:gd name="T15" fmla="*/ 27 h 124"/>
                  <a:gd name="T16" fmla="*/ 0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0" y="0"/>
                    </a:moveTo>
                    <a:cubicBezTo>
                      <a:pt x="12" y="61"/>
                      <a:pt x="12" y="61"/>
                      <a:pt x="12" y="61"/>
                    </a:cubicBezTo>
                    <a:cubicBezTo>
                      <a:pt x="17" y="87"/>
                      <a:pt x="35" y="109"/>
                      <a:pt x="59" y="120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96" y="62"/>
                      <a:pt x="79" y="39"/>
                      <a:pt x="55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99">
                <a:extLst>
                  <a:ext uri="{FF2B5EF4-FFF2-40B4-BE49-F238E27FC236}">
                    <a16:creationId xmlns="" xmlns:a16="http://schemas.microsoft.com/office/drawing/2014/main" id="{FF1FA0D9-7DAB-44EA-86F1-44D2B0953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651" y="3868738"/>
                <a:ext cx="339725" cy="407988"/>
              </a:xfrm>
              <a:custGeom>
                <a:avLst/>
                <a:gdLst>
                  <a:gd name="T0" fmla="*/ 103 w 103"/>
                  <a:gd name="T1" fmla="*/ 0 h 124"/>
                  <a:gd name="T2" fmla="*/ 91 w 103"/>
                  <a:gd name="T3" fmla="*/ 61 h 124"/>
                  <a:gd name="T4" fmla="*/ 44 w 103"/>
                  <a:gd name="T5" fmla="*/ 120 h 124"/>
                  <a:gd name="T6" fmla="*/ 35 w 103"/>
                  <a:gd name="T7" fmla="*/ 124 h 124"/>
                  <a:gd name="T8" fmla="*/ 18 w 103"/>
                  <a:gd name="T9" fmla="*/ 111 h 124"/>
                  <a:gd name="T10" fmla="*/ 0 w 103"/>
                  <a:gd name="T11" fmla="*/ 97 h 124"/>
                  <a:gd name="T12" fmla="*/ 2 w 103"/>
                  <a:gd name="T13" fmla="*/ 88 h 124"/>
                  <a:gd name="T14" fmla="*/ 48 w 103"/>
                  <a:gd name="T15" fmla="*/ 27 h 124"/>
                  <a:gd name="T16" fmla="*/ 103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103" y="0"/>
                    </a:moveTo>
                    <a:cubicBezTo>
                      <a:pt x="91" y="61"/>
                      <a:pt x="91" y="61"/>
                      <a:pt x="91" y="61"/>
                    </a:cubicBezTo>
                    <a:cubicBezTo>
                      <a:pt x="86" y="87"/>
                      <a:pt x="68" y="109"/>
                      <a:pt x="44" y="120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7" y="62"/>
                      <a:pt x="24" y="39"/>
                      <a:pt x="48" y="27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00">
                <a:extLst>
                  <a:ext uri="{FF2B5EF4-FFF2-40B4-BE49-F238E27FC236}">
                    <a16:creationId xmlns="" xmlns:a16="http://schemas.microsoft.com/office/drawing/2014/main" id="{AC40F3F3-6A40-433E-9169-A88010E0FF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7576" y="3706813"/>
                <a:ext cx="296863" cy="527050"/>
              </a:xfrm>
              <a:custGeom>
                <a:avLst/>
                <a:gdLst>
                  <a:gd name="T0" fmla="*/ 45 w 90"/>
                  <a:gd name="T1" fmla="*/ 0 h 160"/>
                  <a:gd name="T2" fmla="*/ 14 w 90"/>
                  <a:gd name="T3" fmla="*/ 64 h 160"/>
                  <a:gd name="T4" fmla="*/ 15 w 90"/>
                  <a:gd name="T5" fmla="*/ 150 h 160"/>
                  <a:gd name="T6" fmla="*/ 20 w 90"/>
                  <a:gd name="T7" fmla="*/ 160 h 160"/>
                  <a:gd name="T8" fmla="*/ 45 w 90"/>
                  <a:gd name="T9" fmla="*/ 160 h 160"/>
                  <a:gd name="T10" fmla="*/ 70 w 90"/>
                  <a:gd name="T11" fmla="*/ 160 h 160"/>
                  <a:gd name="T12" fmla="*/ 75 w 90"/>
                  <a:gd name="T13" fmla="*/ 150 h 160"/>
                  <a:gd name="T14" fmla="*/ 76 w 90"/>
                  <a:gd name="T15" fmla="*/ 64 h 160"/>
                  <a:gd name="T16" fmla="*/ 45 w 90"/>
                  <a:gd name="T1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160">
                    <a:moveTo>
                      <a:pt x="45" y="0"/>
                    </a:moveTo>
                    <a:cubicBezTo>
                      <a:pt x="14" y="64"/>
                      <a:pt x="14" y="64"/>
                      <a:pt x="14" y="64"/>
                    </a:cubicBezTo>
                    <a:cubicBezTo>
                      <a:pt x="0" y="91"/>
                      <a:pt x="1" y="123"/>
                      <a:pt x="15" y="15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45" y="160"/>
                      <a:pt x="45" y="160"/>
                      <a:pt x="45" y="160"/>
                    </a:cubicBezTo>
                    <a:cubicBezTo>
                      <a:pt x="70" y="160"/>
                      <a:pt x="70" y="160"/>
                      <a:pt x="70" y="16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9" y="123"/>
                      <a:pt x="90" y="91"/>
                      <a:pt x="76" y="64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01">
                <a:extLst>
                  <a:ext uri="{FF2B5EF4-FFF2-40B4-BE49-F238E27FC236}">
                    <a16:creationId xmlns="" xmlns:a16="http://schemas.microsoft.com/office/drawing/2014/main" id="{D2BCBED2-0C30-4DC5-9A75-EEFC2889F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913" y="4168775"/>
                <a:ext cx="482600" cy="582613"/>
              </a:xfrm>
              <a:custGeom>
                <a:avLst/>
                <a:gdLst>
                  <a:gd name="T0" fmla="*/ 146 w 146"/>
                  <a:gd name="T1" fmla="*/ 0 h 177"/>
                  <a:gd name="T2" fmla="*/ 0 w 146"/>
                  <a:gd name="T3" fmla="*/ 0 h 177"/>
                  <a:gd name="T4" fmla="*/ 0 w 146"/>
                  <a:gd name="T5" fmla="*/ 162 h 177"/>
                  <a:gd name="T6" fmla="*/ 15 w 146"/>
                  <a:gd name="T7" fmla="*/ 177 h 177"/>
                  <a:gd name="T8" fmla="*/ 131 w 146"/>
                  <a:gd name="T9" fmla="*/ 177 h 177"/>
                  <a:gd name="T10" fmla="*/ 146 w 146"/>
                  <a:gd name="T11" fmla="*/ 162 h 177"/>
                  <a:gd name="T12" fmla="*/ 146 w 146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77">
                    <a:moveTo>
                      <a:pt x="1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0"/>
                      <a:pt x="7" y="177"/>
                      <a:pt x="15" y="177"/>
                    </a:cubicBezTo>
                    <a:cubicBezTo>
                      <a:pt x="131" y="177"/>
                      <a:pt x="131" y="177"/>
                      <a:pt x="131" y="177"/>
                    </a:cubicBezTo>
                    <a:cubicBezTo>
                      <a:pt x="139" y="177"/>
                      <a:pt x="146" y="170"/>
                      <a:pt x="146" y="162"/>
                    </a:cubicBez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02">
                <a:extLst>
                  <a:ext uri="{FF2B5EF4-FFF2-40B4-BE49-F238E27FC236}">
                    <a16:creationId xmlns="" xmlns:a16="http://schemas.microsoft.com/office/drawing/2014/main" id="{C80DA022-2CD0-4449-A5AA-CA446426D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2388" y="3786188"/>
                <a:ext cx="266700" cy="754063"/>
              </a:xfrm>
              <a:custGeom>
                <a:avLst/>
                <a:gdLst>
                  <a:gd name="T0" fmla="*/ 56 w 168"/>
                  <a:gd name="T1" fmla="*/ 475 h 475"/>
                  <a:gd name="T2" fmla="*/ 0 w 168"/>
                  <a:gd name="T3" fmla="*/ 463 h 475"/>
                  <a:gd name="T4" fmla="*/ 112 w 168"/>
                  <a:gd name="T5" fmla="*/ 0 h 475"/>
                  <a:gd name="T6" fmla="*/ 168 w 168"/>
                  <a:gd name="T7" fmla="*/ 15 h 475"/>
                  <a:gd name="T8" fmla="*/ 56 w 168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475">
                    <a:moveTo>
                      <a:pt x="56" y="475"/>
                    </a:moveTo>
                    <a:lnTo>
                      <a:pt x="0" y="463"/>
                    </a:lnTo>
                    <a:lnTo>
                      <a:pt x="112" y="0"/>
                    </a:lnTo>
                    <a:lnTo>
                      <a:pt x="168" y="15"/>
                    </a:lnTo>
                    <a:lnTo>
                      <a:pt x="56" y="47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03">
                <a:extLst>
                  <a:ext uri="{FF2B5EF4-FFF2-40B4-BE49-F238E27FC236}">
                    <a16:creationId xmlns="" xmlns:a16="http://schemas.microsoft.com/office/drawing/2014/main" id="{E8D07EC8-FBBB-48C9-828B-0F7AF38FA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0188" y="3743325"/>
                <a:ext cx="98425" cy="66675"/>
              </a:xfrm>
              <a:custGeom>
                <a:avLst/>
                <a:gdLst>
                  <a:gd name="T0" fmla="*/ 62 w 62"/>
                  <a:gd name="T1" fmla="*/ 15 h 42"/>
                  <a:gd name="T2" fmla="*/ 6 w 62"/>
                  <a:gd name="T3" fmla="*/ 0 h 42"/>
                  <a:gd name="T4" fmla="*/ 0 w 62"/>
                  <a:gd name="T5" fmla="*/ 27 h 42"/>
                  <a:gd name="T6" fmla="*/ 56 w 62"/>
                  <a:gd name="T7" fmla="*/ 42 h 42"/>
                  <a:gd name="T8" fmla="*/ 62 w 62"/>
                  <a:gd name="T9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2">
                    <a:moveTo>
                      <a:pt x="62" y="15"/>
                    </a:moveTo>
                    <a:lnTo>
                      <a:pt x="6" y="0"/>
                    </a:lnTo>
                    <a:lnTo>
                      <a:pt x="0" y="27"/>
                    </a:lnTo>
                    <a:lnTo>
                      <a:pt x="56" y="42"/>
                    </a:lnTo>
                    <a:lnTo>
                      <a:pt x="62" y="15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04">
                <a:extLst>
                  <a:ext uri="{FF2B5EF4-FFF2-40B4-BE49-F238E27FC236}">
                    <a16:creationId xmlns="" xmlns:a16="http://schemas.microsoft.com/office/drawing/2014/main" id="{B9BED09D-22C2-47CF-A91A-0A81184C6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9713" y="3681413"/>
                <a:ext cx="103188" cy="85725"/>
              </a:xfrm>
              <a:custGeom>
                <a:avLst/>
                <a:gdLst>
                  <a:gd name="T0" fmla="*/ 21 w 31"/>
                  <a:gd name="T1" fmla="*/ 3 h 26"/>
                  <a:gd name="T2" fmla="*/ 16 w 31"/>
                  <a:gd name="T3" fmla="*/ 2 h 26"/>
                  <a:gd name="T4" fmla="*/ 2 w 31"/>
                  <a:gd name="T5" fmla="*/ 10 h 26"/>
                  <a:gd name="T6" fmla="*/ 0 w 31"/>
                  <a:gd name="T7" fmla="*/ 19 h 26"/>
                  <a:gd name="T8" fmla="*/ 27 w 31"/>
                  <a:gd name="T9" fmla="*/ 26 h 26"/>
                  <a:gd name="T10" fmla="*/ 29 w 31"/>
                  <a:gd name="T11" fmla="*/ 17 h 26"/>
                  <a:gd name="T12" fmla="*/ 21 w 31"/>
                  <a:gd name="T1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6">
                    <a:moveTo>
                      <a:pt x="21" y="3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0" y="0"/>
                      <a:pt x="4" y="4"/>
                      <a:pt x="2" y="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1" y="11"/>
                      <a:pt x="27" y="4"/>
                      <a:pt x="2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05">
                <a:extLst>
                  <a:ext uri="{FF2B5EF4-FFF2-40B4-BE49-F238E27FC236}">
                    <a16:creationId xmlns="" xmlns:a16="http://schemas.microsoft.com/office/drawing/2014/main" id="{8A5C54D8-7A2F-4913-9DF0-EB9B772BF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2388" y="4500563"/>
                <a:ext cx="88900" cy="100013"/>
              </a:xfrm>
              <a:custGeom>
                <a:avLst/>
                <a:gdLst>
                  <a:gd name="T0" fmla="*/ 0 w 56"/>
                  <a:gd name="T1" fmla="*/ 13 h 63"/>
                  <a:gd name="T2" fmla="*/ 16 w 56"/>
                  <a:gd name="T3" fmla="*/ 63 h 63"/>
                  <a:gd name="T4" fmla="*/ 56 w 56"/>
                  <a:gd name="T5" fmla="*/ 25 h 63"/>
                  <a:gd name="T6" fmla="*/ 48 w 56"/>
                  <a:gd name="T7" fmla="*/ 9 h 63"/>
                  <a:gd name="T8" fmla="*/ 35 w 56"/>
                  <a:gd name="T9" fmla="*/ 21 h 63"/>
                  <a:gd name="T10" fmla="*/ 31 w 56"/>
                  <a:gd name="T11" fmla="*/ 5 h 63"/>
                  <a:gd name="T12" fmla="*/ 18 w 56"/>
                  <a:gd name="T13" fmla="*/ 17 h 63"/>
                  <a:gd name="T14" fmla="*/ 14 w 56"/>
                  <a:gd name="T15" fmla="*/ 0 h 63"/>
                  <a:gd name="T16" fmla="*/ 0 w 56"/>
                  <a:gd name="T17" fmla="*/ 1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3">
                    <a:moveTo>
                      <a:pt x="0" y="13"/>
                    </a:moveTo>
                    <a:lnTo>
                      <a:pt x="16" y="63"/>
                    </a:lnTo>
                    <a:lnTo>
                      <a:pt x="56" y="25"/>
                    </a:lnTo>
                    <a:lnTo>
                      <a:pt x="48" y="9"/>
                    </a:lnTo>
                    <a:lnTo>
                      <a:pt x="35" y="21"/>
                    </a:lnTo>
                    <a:lnTo>
                      <a:pt x="31" y="5"/>
                    </a:lnTo>
                    <a:lnTo>
                      <a:pt x="18" y="17"/>
                    </a:lnTo>
                    <a:lnTo>
                      <a:pt x="14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E5B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06">
                <a:extLst>
                  <a:ext uri="{FF2B5EF4-FFF2-40B4-BE49-F238E27FC236}">
                    <a16:creationId xmlns="" xmlns:a16="http://schemas.microsoft.com/office/drawing/2014/main" id="{52133142-2BF0-4056-A844-69F837D4C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5088" y="4560888"/>
                <a:ext cx="46038" cy="39688"/>
              </a:xfrm>
              <a:custGeom>
                <a:avLst/>
                <a:gdLst>
                  <a:gd name="T0" fmla="*/ 29 w 29"/>
                  <a:gd name="T1" fmla="*/ 6 h 25"/>
                  <a:gd name="T2" fmla="*/ 0 w 29"/>
                  <a:gd name="T3" fmla="*/ 0 h 25"/>
                  <a:gd name="T4" fmla="*/ 8 w 29"/>
                  <a:gd name="T5" fmla="*/ 25 h 25"/>
                  <a:gd name="T6" fmla="*/ 29 w 29"/>
                  <a:gd name="T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5">
                    <a:moveTo>
                      <a:pt x="29" y="6"/>
                    </a:moveTo>
                    <a:lnTo>
                      <a:pt x="0" y="0"/>
                    </a:lnTo>
                    <a:lnTo>
                      <a:pt x="8" y="25"/>
                    </a:lnTo>
                    <a:lnTo>
                      <a:pt x="29" y="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07">
                <a:extLst>
                  <a:ext uri="{FF2B5EF4-FFF2-40B4-BE49-F238E27FC236}">
                    <a16:creationId xmlns="" xmlns:a16="http://schemas.microsoft.com/office/drawing/2014/main" id="{A40B3F9B-C8FB-4EBC-87E1-18B4F41A16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5238" y="3611563"/>
                <a:ext cx="185738" cy="762000"/>
              </a:xfrm>
              <a:custGeom>
                <a:avLst/>
                <a:gdLst>
                  <a:gd name="T0" fmla="*/ 117 w 117"/>
                  <a:gd name="T1" fmla="*/ 471 h 480"/>
                  <a:gd name="T2" fmla="*/ 61 w 117"/>
                  <a:gd name="T3" fmla="*/ 480 h 480"/>
                  <a:gd name="T4" fmla="*/ 0 w 117"/>
                  <a:gd name="T5" fmla="*/ 6 h 480"/>
                  <a:gd name="T6" fmla="*/ 57 w 117"/>
                  <a:gd name="T7" fmla="*/ 0 h 480"/>
                  <a:gd name="T8" fmla="*/ 117 w 117"/>
                  <a:gd name="T9" fmla="*/ 471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80">
                    <a:moveTo>
                      <a:pt x="117" y="471"/>
                    </a:moveTo>
                    <a:lnTo>
                      <a:pt x="61" y="480"/>
                    </a:lnTo>
                    <a:lnTo>
                      <a:pt x="0" y="6"/>
                    </a:lnTo>
                    <a:lnTo>
                      <a:pt x="57" y="0"/>
                    </a:lnTo>
                    <a:lnTo>
                      <a:pt x="117" y="471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08">
                <a:extLst>
                  <a:ext uri="{FF2B5EF4-FFF2-40B4-BE49-F238E27FC236}">
                    <a16:creationId xmlns="" xmlns:a16="http://schemas.microsoft.com/office/drawing/2014/main" id="{B064587B-2AF7-42EB-A9B8-3AC3D8A08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888" y="3568700"/>
                <a:ext cx="96838" cy="52388"/>
              </a:xfrm>
              <a:custGeom>
                <a:avLst/>
                <a:gdLst>
                  <a:gd name="T0" fmla="*/ 58 w 61"/>
                  <a:gd name="T1" fmla="*/ 0 h 33"/>
                  <a:gd name="T2" fmla="*/ 0 w 61"/>
                  <a:gd name="T3" fmla="*/ 6 h 33"/>
                  <a:gd name="T4" fmla="*/ 4 w 61"/>
                  <a:gd name="T5" fmla="*/ 33 h 33"/>
                  <a:gd name="T6" fmla="*/ 61 w 61"/>
                  <a:gd name="T7" fmla="*/ 27 h 33"/>
                  <a:gd name="T8" fmla="*/ 58 w 61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58" y="0"/>
                    </a:moveTo>
                    <a:lnTo>
                      <a:pt x="0" y="6"/>
                    </a:lnTo>
                    <a:lnTo>
                      <a:pt x="4" y="33"/>
                    </a:lnTo>
                    <a:lnTo>
                      <a:pt x="61" y="2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09">
                <a:extLst>
                  <a:ext uri="{FF2B5EF4-FFF2-40B4-BE49-F238E27FC236}">
                    <a16:creationId xmlns="" xmlns:a16="http://schemas.microsoft.com/office/drawing/2014/main" id="{1444D74F-0F87-4F89-AFB9-A82839328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2538" y="3503613"/>
                <a:ext cx="98425" cy="74613"/>
              </a:xfrm>
              <a:custGeom>
                <a:avLst/>
                <a:gdLst>
                  <a:gd name="T0" fmla="*/ 16 w 30"/>
                  <a:gd name="T1" fmla="*/ 1 h 23"/>
                  <a:gd name="T2" fmla="*/ 11 w 30"/>
                  <a:gd name="T3" fmla="*/ 1 h 23"/>
                  <a:gd name="T4" fmla="*/ 1 w 30"/>
                  <a:gd name="T5" fmla="*/ 14 h 23"/>
                  <a:gd name="T6" fmla="*/ 2 w 30"/>
                  <a:gd name="T7" fmla="*/ 23 h 23"/>
                  <a:gd name="T8" fmla="*/ 30 w 30"/>
                  <a:gd name="T9" fmla="*/ 20 h 23"/>
                  <a:gd name="T10" fmla="*/ 28 w 30"/>
                  <a:gd name="T11" fmla="*/ 10 h 23"/>
                  <a:gd name="T12" fmla="*/ 16 w 30"/>
                  <a:gd name="T1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16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4" y="2"/>
                      <a:pt x="0" y="8"/>
                      <a:pt x="1" y="14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4"/>
                      <a:pt x="22" y="0"/>
                      <a:pt x="1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10">
                <a:extLst>
                  <a:ext uri="{FF2B5EF4-FFF2-40B4-BE49-F238E27FC236}">
                    <a16:creationId xmlns="" xmlns:a16="http://schemas.microsoft.com/office/drawing/2014/main" id="{05F5AF82-1C77-4C7B-8D2E-16D600DF1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076" y="4340225"/>
                <a:ext cx="88900" cy="95250"/>
              </a:xfrm>
              <a:custGeom>
                <a:avLst/>
                <a:gdLst>
                  <a:gd name="T0" fmla="*/ 0 w 56"/>
                  <a:gd name="T1" fmla="*/ 21 h 60"/>
                  <a:gd name="T2" fmla="*/ 33 w 56"/>
                  <a:gd name="T3" fmla="*/ 60 h 60"/>
                  <a:gd name="T4" fmla="*/ 56 w 56"/>
                  <a:gd name="T5" fmla="*/ 12 h 60"/>
                  <a:gd name="T6" fmla="*/ 43 w 56"/>
                  <a:gd name="T7" fmla="*/ 0 h 60"/>
                  <a:gd name="T8" fmla="*/ 35 w 56"/>
                  <a:gd name="T9" fmla="*/ 14 h 60"/>
                  <a:gd name="T10" fmla="*/ 27 w 56"/>
                  <a:gd name="T11" fmla="*/ 2 h 60"/>
                  <a:gd name="T12" fmla="*/ 18 w 56"/>
                  <a:gd name="T13" fmla="*/ 16 h 60"/>
                  <a:gd name="T14" fmla="*/ 8 w 56"/>
                  <a:gd name="T15" fmla="*/ 4 h 60"/>
                  <a:gd name="T16" fmla="*/ 0 w 56"/>
                  <a:gd name="T17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0">
                    <a:moveTo>
                      <a:pt x="0" y="21"/>
                    </a:moveTo>
                    <a:lnTo>
                      <a:pt x="33" y="60"/>
                    </a:lnTo>
                    <a:lnTo>
                      <a:pt x="56" y="12"/>
                    </a:lnTo>
                    <a:lnTo>
                      <a:pt x="43" y="0"/>
                    </a:lnTo>
                    <a:lnTo>
                      <a:pt x="35" y="14"/>
                    </a:lnTo>
                    <a:lnTo>
                      <a:pt x="27" y="2"/>
                    </a:lnTo>
                    <a:lnTo>
                      <a:pt x="18" y="16"/>
                    </a:lnTo>
                    <a:lnTo>
                      <a:pt x="8" y="4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5B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11">
                <a:extLst>
                  <a:ext uri="{FF2B5EF4-FFF2-40B4-BE49-F238E27FC236}">
                    <a16:creationId xmlns="" xmlns:a16="http://schemas.microsoft.com/office/drawing/2014/main" id="{2021A009-CB37-44F8-BF6C-E508AC826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7476" y="4398963"/>
                <a:ext cx="46038" cy="36513"/>
              </a:xfrm>
              <a:custGeom>
                <a:avLst/>
                <a:gdLst>
                  <a:gd name="T0" fmla="*/ 29 w 29"/>
                  <a:gd name="T1" fmla="*/ 0 h 23"/>
                  <a:gd name="T2" fmla="*/ 0 w 29"/>
                  <a:gd name="T3" fmla="*/ 2 h 23"/>
                  <a:gd name="T4" fmla="*/ 17 w 29"/>
                  <a:gd name="T5" fmla="*/ 23 h 23"/>
                  <a:gd name="T6" fmla="*/ 29 w 29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0" y="2"/>
                    </a:lnTo>
                    <a:lnTo>
                      <a:pt x="17" y="23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12">
                <a:extLst>
                  <a:ext uri="{FF2B5EF4-FFF2-40B4-BE49-F238E27FC236}">
                    <a16:creationId xmlns="" xmlns:a16="http://schemas.microsoft.com/office/drawing/2014/main" id="{F1ADC76B-E7F4-49B5-A278-FB3354364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626" y="4405313"/>
                <a:ext cx="39688" cy="33338"/>
              </a:xfrm>
              <a:custGeom>
                <a:avLst/>
                <a:gdLst>
                  <a:gd name="T0" fmla="*/ 0 w 12"/>
                  <a:gd name="T1" fmla="*/ 5 h 10"/>
                  <a:gd name="T2" fmla="*/ 6 w 12"/>
                  <a:gd name="T3" fmla="*/ 0 h 10"/>
                  <a:gd name="T4" fmla="*/ 12 w 12"/>
                  <a:gd name="T5" fmla="*/ 5 h 10"/>
                  <a:gd name="T6" fmla="*/ 6 w 12"/>
                  <a:gd name="T7" fmla="*/ 10 h 10"/>
                  <a:gd name="T8" fmla="*/ 0 w 1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0" y="5"/>
                    </a:moveTo>
                    <a:cubicBezTo>
                      <a:pt x="0" y="3"/>
                      <a:pt x="2" y="1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7"/>
                      <a:pt x="10" y="9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13">
                <a:extLst>
                  <a:ext uri="{FF2B5EF4-FFF2-40B4-BE49-F238E27FC236}">
                    <a16:creationId xmlns="" xmlns:a16="http://schemas.microsoft.com/office/drawing/2014/main" id="{EFE60B03-80CF-4377-A2D7-4467B3C2D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3476" y="3629025"/>
                <a:ext cx="100013" cy="368300"/>
              </a:xfrm>
              <a:custGeom>
                <a:avLst/>
                <a:gdLst>
                  <a:gd name="T0" fmla="*/ 52 w 63"/>
                  <a:gd name="T1" fmla="*/ 232 h 232"/>
                  <a:gd name="T2" fmla="*/ 25 w 63"/>
                  <a:gd name="T3" fmla="*/ 12 h 232"/>
                  <a:gd name="T4" fmla="*/ 2 w 63"/>
                  <a:gd name="T5" fmla="*/ 14 h 232"/>
                  <a:gd name="T6" fmla="*/ 0 w 63"/>
                  <a:gd name="T7" fmla="*/ 4 h 232"/>
                  <a:gd name="T8" fmla="*/ 34 w 63"/>
                  <a:gd name="T9" fmla="*/ 0 h 232"/>
                  <a:gd name="T10" fmla="*/ 63 w 63"/>
                  <a:gd name="T11" fmla="*/ 232 h 232"/>
                  <a:gd name="T12" fmla="*/ 52 w 63"/>
                  <a:gd name="T1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232">
                    <a:moveTo>
                      <a:pt x="52" y="232"/>
                    </a:moveTo>
                    <a:lnTo>
                      <a:pt x="25" y="12"/>
                    </a:lnTo>
                    <a:lnTo>
                      <a:pt x="2" y="14"/>
                    </a:lnTo>
                    <a:lnTo>
                      <a:pt x="0" y="4"/>
                    </a:lnTo>
                    <a:lnTo>
                      <a:pt x="34" y="0"/>
                    </a:lnTo>
                    <a:lnTo>
                      <a:pt x="63" y="232"/>
                    </a:lnTo>
                    <a:lnTo>
                      <a:pt x="52" y="232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14">
                <a:extLst>
                  <a:ext uri="{FF2B5EF4-FFF2-40B4-BE49-F238E27FC236}">
                    <a16:creationId xmlns="" xmlns:a16="http://schemas.microsoft.com/office/drawing/2014/main" id="{4889440F-BE41-48FB-9A65-E79E64F93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8863" y="3473450"/>
                <a:ext cx="77788" cy="168275"/>
              </a:xfrm>
              <a:custGeom>
                <a:avLst/>
                <a:gdLst>
                  <a:gd name="T0" fmla="*/ 11 w 24"/>
                  <a:gd name="T1" fmla="*/ 0 h 51"/>
                  <a:gd name="T2" fmla="*/ 7 w 24"/>
                  <a:gd name="T3" fmla="*/ 1 h 51"/>
                  <a:gd name="T4" fmla="*/ 0 w 24"/>
                  <a:gd name="T5" fmla="*/ 10 h 51"/>
                  <a:gd name="T6" fmla="*/ 4 w 24"/>
                  <a:gd name="T7" fmla="*/ 43 h 51"/>
                  <a:gd name="T8" fmla="*/ 13 w 24"/>
                  <a:gd name="T9" fmla="*/ 50 h 51"/>
                  <a:gd name="T10" fmla="*/ 17 w 24"/>
                  <a:gd name="T11" fmla="*/ 50 h 51"/>
                  <a:gd name="T12" fmla="*/ 24 w 24"/>
                  <a:gd name="T13" fmla="*/ 41 h 51"/>
                  <a:gd name="T14" fmla="*/ 19 w 24"/>
                  <a:gd name="T15" fmla="*/ 7 h 51"/>
                  <a:gd name="T16" fmla="*/ 11 w 24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1">
                    <a:moveTo>
                      <a:pt x="11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3" y="1"/>
                      <a:pt x="0" y="5"/>
                      <a:pt x="0" y="10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5" y="48"/>
                      <a:pt x="9" y="51"/>
                      <a:pt x="13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21" y="49"/>
                      <a:pt x="24" y="45"/>
                      <a:pt x="24" y="41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3"/>
                      <a:pt x="15" y="0"/>
                      <a:pt x="11" y="0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15">
                <a:extLst>
                  <a:ext uri="{FF2B5EF4-FFF2-40B4-BE49-F238E27FC236}">
                    <a16:creationId xmlns="" xmlns:a16="http://schemas.microsoft.com/office/drawing/2014/main" id="{BED0063E-97FE-4EFA-A24D-300F012E1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8863" y="3592513"/>
                <a:ext cx="98425" cy="52388"/>
              </a:xfrm>
              <a:custGeom>
                <a:avLst/>
                <a:gdLst>
                  <a:gd name="T0" fmla="*/ 58 w 62"/>
                  <a:gd name="T1" fmla="*/ 0 h 33"/>
                  <a:gd name="T2" fmla="*/ 0 w 62"/>
                  <a:gd name="T3" fmla="*/ 6 h 33"/>
                  <a:gd name="T4" fmla="*/ 4 w 62"/>
                  <a:gd name="T5" fmla="*/ 33 h 33"/>
                  <a:gd name="T6" fmla="*/ 62 w 62"/>
                  <a:gd name="T7" fmla="*/ 27 h 33"/>
                  <a:gd name="T8" fmla="*/ 58 w 62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3">
                    <a:moveTo>
                      <a:pt x="58" y="0"/>
                    </a:moveTo>
                    <a:lnTo>
                      <a:pt x="0" y="6"/>
                    </a:lnTo>
                    <a:lnTo>
                      <a:pt x="4" y="33"/>
                    </a:lnTo>
                    <a:lnTo>
                      <a:pt x="62" y="2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16">
                <a:extLst>
                  <a:ext uri="{FF2B5EF4-FFF2-40B4-BE49-F238E27FC236}">
                    <a16:creationId xmlns="" xmlns:a16="http://schemas.microsoft.com/office/drawing/2014/main" id="{D4CFB4A1-F1E6-4431-85A8-91E3C5143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5213" y="3635375"/>
                <a:ext cx="187325" cy="793750"/>
              </a:xfrm>
              <a:custGeom>
                <a:avLst/>
                <a:gdLst>
                  <a:gd name="T0" fmla="*/ 37 w 57"/>
                  <a:gd name="T1" fmla="*/ 241 h 241"/>
                  <a:gd name="T2" fmla="*/ 45 w 57"/>
                  <a:gd name="T3" fmla="*/ 240 h 241"/>
                  <a:gd name="T4" fmla="*/ 51 w 57"/>
                  <a:gd name="T5" fmla="*/ 239 h 241"/>
                  <a:gd name="T6" fmla="*/ 57 w 57"/>
                  <a:gd name="T7" fmla="*/ 227 h 241"/>
                  <a:gd name="T8" fmla="*/ 28 w 57"/>
                  <a:gd name="T9" fmla="*/ 0 h 241"/>
                  <a:gd name="T10" fmla="*/ 0 w 57"/>
                  <a:gd name="T11" fmla="*/ 3 h 241"/>
                  <a:gd name="T12" fmla="*/ 29 w 57"/>
                  <a:gd name="T13" fmla="*/ 231 h 241"/>
                  <a:gd name="T14" fmla="*/ 37 w 57"/>
                  <a:gd name="T15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241">
                    <a:moveTo>
                      <a:pt x="37" y="241"/>
                    </a:moveTo>
                    <a:cubicBezTo>
                      <a:pt x="40" y="240"/>
                      <a:pt x="42" y="240"/>
                      <a:pt x="45" y="240"/>
                    </a:cubicBezTo>
                    <a:cubicBezTo>
                      <a:pt x="47" y="239"/>
                      <a:pt x="49" y="239"/>
                      <a:pt x="51" y="239"/>
                    </a:cubicBezTo>
                    <a:cubicBezTo>
                      <a:pt x="57" y="227"/>
                      <a:pt x="57" y="227"/>
                      <a:pt x="57" y="22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9" y="231"/>
                      <a:pt x="29" y="231"/>
                      <a:pt x="29" y="231"/>
                    </a:cubicBezTo>
                    <a:lnTo>
                      <a:pt x="37" y="241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17">
                <a:extLst>
                  <a:ext uri="{FF2B5EF4-FFF2-40B4-BE49-F238E27FC236}">
                    <a16:creationId xmlns="" xmlns:a16="http://schemas.microsoft.com/office/drawing/2014/main" id="{5EEA6D03-EC20-400E-9C9C-7EF98ED96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0188" y="3513138"/>
                <a:ext cx="42863" cy="36513"/>
              </a:xfrm>
              <a:custGeom>
                <a:avLst/>
                <a:gdLst>
                  <a:gd name="T0" fmla="*/ 12 w 13"/>
                  <a:gd name="T1" fmla="*/ 8 h 11"/>
                  <a:gd name="T2" fmla="*/ 5 w 13"/>
                  <a:gd name="T3" fmla="*/ 9 h 11"/>
                  <a:gd name="T4" fmla="*/ 1 w 13"/>
                  <a:gd name="T5" fmla="*/ 3 h 11"/>
                  <a:gd name="T6" fmla="*/ 8 w 13"/>
                  <a:gd name="T7" fmla="*/ 1 h 11"/>
                  <a:gd name="T8" fmla="*/ 12 w 13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12" y="8"/>
                    </a:moveTo>
                    <a:cubicBezTo>
                      <a:pt x="11" y="10"/>
                      <a:pt x="8" y="11"/>
                      <a:pt x="5" y="9"/>
                    </a:cubicBezTo>
                    <a:cubicBezTo>
                      <a:pt x="2" y="8"/>
                      <a:pt x="0" y="5"/>
                      <a:pt x="1" y="3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2" y="2"/>
                      <a:pt x="13" y="5"/>
                      <a:pt x="12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18">
                <a:extLst>
                  <a:ext uri="{FF2B5EF4-FFF2-40B4-BE49-F238E27FC236}">
                    <a16:creationId xmlns="" xmlns:a16="http://schemas.microsoft.com/office/drawing/2014/main" id="{C8C22C2D-59CA-469B-A8F4-38C864EBA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8" y="3895725"/>
                <a:ext cx="149225" cy="365125"/>
              </a:xfrm>
              <a:custGeom>
                <a:avLst/>
                <a:gdLst>
                  <a:gd name="T0" fmla="*/ 94 w 94"/>
                  <a:gd name="T1" fmla="*/ 4 h 230"/>
                  <a:gd name="T2" fmla="*/ 15 w 94"/>
                  <a:gd name="T3" fmla="*/ 213 h 230"/>
                  <a:gd name="T4" fmla="*/ 36 w 94"/>
                  <a:gd name="T5" fmla="*/ 222 h 230"/>
                  <a:gd name="T6" fmla="*/ 33 w 94"/>
                  <a:gd name="T7" fmla="*/ 230 h 230"/>
                  <a:gd name="T8" fmla="*/ 0 w 94"/>
                  <a:gd name="T9" fmla="*/ 218 h 230"/>
                  <a:gd name="T10" fmla="*/ 83 w 94"/>
                  <a:gd name="T11" fmla="*/ 0 h 230"/>
                  <a:gd name="T12" fmla="*/ 94 w 94"/>
                  <a:gd name="T13" fmla="*/ 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30">
                    <a:moveTo>
                      <a:pt x="94" y="4"/>
                    </a:moveTo>
                    <a:lnTo>
                      <a:pt x="15" y="213"/>
                    </a:lnTo>
                    <a:lnTo>
                      <a:pt x="36" y="222"/>
                    </a:lnTo>
                    <a:lnTo>
                      <a:pt x="33" y="230"/>
                    </a:lnTo>
                    <a:lnTo>
                      <a:pt x="0" y="218"/>
                    </a:lnTo>
                    <a:lnTo>
                      <a:pt x="83" y="0"/>
                    </a:lnTo>
                    <a:lnTo>
                      <a:pt x="94" y="4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19">
                <a:extLst>
                  <a:ext uri="{FF2B5EF4-FFF2-40B4-BE49-F238E27FC236}">
                    <a16:creationId xmlns="" xmlns:a16="http://schemas.microsoft.com/office/drawing/2014/main" id="{B20FBF82-96A2-496B-AD65-52D91A551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3638" y="4264025"/>
                <a:ext cx="109538" cy="168275"/>
              </a:xfrm>
              <a:custGeom>
                <a:avLst/>
                <a:gdLst>
                  <a:gd name="T0" fmla="*/ 6 w 33"/>
                  <a:gd name="T1" fmla="*/ 48 h 51"/>
                  <a:gd name="T2" fmla="*/ 10 w 33"/>
                  <a:gd name="T3" fmla="*/ 49 h 51"/>
                  <a:gd name="T4" fmla="*/ 20 w 33"/>
                  <a:gd name="T5" fmla="*/ 45 h 51"/>
                  <a:gd name="T6" fmla="*/ 31 w 33"/>
                  <a:gd name="T7" fmla="*/ 13 h 51"/>
                  <a:gd name="T8" fmla="*/ 27 w 33"/>
                  <a:gd name="T9" fmla="*/ 3 h 51"/>
                  <a:gd name="T10" fmla="*/ 23 w 33"/>
                  <a:gd name="T11" fmla="*/ 2 h 51"/>
                  <a:gd name="T12" fmla="*/ 13 w 33"/>
                  <a:gd name="T13" fmla="*/ 6 h 51"/>
                  <a:gd name="T14" fmla="*/ 2 w 33"/>
                  <a:gd name="T15" fmla="*/ 38 h 51"/>
                  <a:gd name="T16" fmla="*/ 6 w 33"/>
                  <a:gd name="T1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1">
                    <a:moveTo>
                      <a:pt x="6" y="48"/>
                    </a:moveTo>
                    <a:cubicBezTo>
                      <a:pt x="10" y="49"/>
                      <a:pt x="10" y="49"/>
                      <a:pt x="10" y="49"/>
                    </a:cubicBezTo>
                    <a:cubicBezTo>
                      <a:pt x="14" y="51"/>
                      <a:pt x="18" y="49"/>
                      <a:pt x="20" y="45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3" y="9"/>
                      <a:pt x="31" y="5"/>
                      <a:pt x="27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19" y="0"/>
                      <a:pt x="15" y="2"/>
                      <a:pt x="13" y="6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0" y="42"/>
                      <a:pt x="2" y="47"/>
                      <a:pt x="6" y="48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20">
                <a:extLst>
                  <a:ext uri="{FF2B5EF4-FFF2-40B4-BE49-F238E27FC236}">
                    <a16:creationId xmlns="" xmlns:a16="http://schemas.microsoft.com/office/drawing/2014/main" id="{18635FAC-B873-4C6D-A3A3-D3EB330EE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7451" y="4254500"/>
                <a:ext cx="101600" cy="71438"/>
              </a:xfrm>
              <a:custGeom>
                <a:avLst/>
                <a:gdLst>
                  <a:gd name="T0" fmla="*/ 0 w 64"/>
                  <a:gd name="T1" fmla="*/ 25 h 45"/>
                  <a:gd name="T2" fmla="*/ 54 w 64"/>
                  <a:gd name="T3" fmla="*/ 45 h 45"/>
                  <a:gd name="T4" fmla="*/ 64 w 64"/>
                  <a:gd name="T5" fmla="*/ 18 h 45"/>
                  <a:gd name="T6" fmla="*/ 10 w 64"/>
                  <a:gd name="T7" fmla="*/ 0 h 45"/>
                  <a:gd name="T8" fmla="*/ 0 w 6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5">
                    <a:moveTo>
                      <a:pt x="0" y="25"/>
                    </a:moveTo>
                    <a:lnTo>
                      <a:pt x="54" y="45"/>
                    </a:lnTo>
                    <a:lnTo>
                      <a:pt x="64" y="18"/>
                    </a:lnTo>
                    <a:lnTo>
                      <a:pt x="10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21">
                <a:extLst>
                  <a:ext uri="{FF2B5EF4-FFF2-40B4-BE49-F238E27FC236}">
                    <a16:creationId xmlns="" xmlns:a16="http://schemas.microsoft.com/office/drawing/2014/main" id="{8B365D19-9657-4608-A74D-7C45C39A2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3326" y="3519488"/>
                <a:ext cx="349250" cy="763588"/>
              </a:xfrm>
              <a:custGeom>
                <a:avLst/>
                <a:gdLst>
                  <a:gd name="T0" fmla="*/ 103 w 106"/>
                  <a:gd name="T1" fmla="*/ 5 h 232"/>
                  <a:gd name="T2" fmla="*/ 96 w 106"/>
                  <a:gd name="T3" fmla="*/ 2 h 232"/>
                  <a:gd name="T4" fmla="*/ 91 w 106"/>
                  <a:gd name="T5" fmla="*/ 0 h 232"/>
                  <a:gd name="T6" fmla="*/ 80 w 106"/>
                  <a:gd name="T7" fmla="*/ 8 h 232"/>
                  <a:gd name="T8" fmla="*/ 0 w 106"/>
                  <a:gd name="T9" fmla="*/ 223 h 232"/>
                  <a:gd name="T10" fmla="*/ 26 w 106"/>
                  <a:gd name="T11" fmla="*/ 232 h 232"/>
                  <a:gd name="T12" fmla="*/ 106 w 106"/>
                  <a:gd name="T13" fmla="*/ 18 h 232"/>
                  <a:gd name="T14" fmla="*/ 103 w 106"/>
                  <a:gd name="T15" fmla="*/ 5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232">
                    <a:moveTo>
                      <a:pt x="103" y="5"/>
                    </a:moveTo>
                    <a:cubicBezTo>
                      <a:pt x="101" y="4"/>
                      <a:pt x="99" y="3"/>
                      <a:pt x="96" y="2"/>
                    </a:cubicBezTo>
                    <a:cubicBezTo>
                      <a:pt x="94" y="1"/>
                      <a:pt x="93" y="1"/>
                      <a:pt x="91" y="0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26" y="232"/>
                      <a:pt x="26" y="232"/>
                      <a:pt x="26" y="232"/>
                    </a:cubicBezTo>
                    <a:cubicBezTo>
                      <a:pt x="106" y="18"/>
                      <a:pt x="106" y="18"/>
                      <a:pt x="106" y="18"/>
                    </a:cubicBezTo>
                    <a:lnTo>
                      <a:pt x="103" y="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22">
                <a:extLst>
                  <a:ext uri="{FF2B5EF4-FFF2-40B4-BE49-F238E27FC236}">
                    <a16:creationId xmlns="" xmlns:a16="http://schemas.microsoft.com/office/drawing/2014/main" id="{6B9E5375-1308-4083-B151-6744BA8B9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1563" y="4165600"/>
                <a:ext cx="477838" cy="585788"/>
              </a:xfrm>
              <a:custGeom>
                <a:avLst/>
                <a:gdLst>
                  <a:gd name="T0" fmla="*/ 145 w 145"/>
                  <a:gd name="T1" fmla="*/ 0 h 178"/>
                  <a:gd name="T2" fmla="*/ 0 w 145"/>
                  <a:gd name="T3" fmla="*/ 0 h 178"/>
                  <a:gd name="T4" fmla="*/ 0 w 145"/>
                  <a:gd name="T5" fmla="*/ 163 h 178"/>
                  <a:gd name="T6" fmla="*/ 14 w 145"/>
                  <a:gd name="T7" fmla="*/ 178 h 178"/>
                  <a:gd name="T8" fmla="*/ 131 w 145"/>
                  <a:gd name="T9" fmla="*/ 178 h 178"/>
                  <a:gd name="T10" fmla="*/ 145 w 145"/>
                  <a:gd name="T11" fmla="*/ 163 h 178"/>
                  <a:gd name="T12" fmla="*/ 145 w 145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78">
                    <a:moveTo>
                      <a:pt x="1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71"/>
                      <a:pt x="6" y="178"/>
                      <a:pt x="14" y="178"/>
                    </a:cubicBezTo>
                    <a:cubicBezTo>
                      <a:pt x="131" y="178"/>
                      <a:pt x="131" y="178"/>
                      <a:pt x="131" y="178"/>
                    </a:cubicBezTo>
                    <a:cubicBezTo>
                      <a:pt x="139" y="178"/>
                      <a:pt x="145" y="171"/>
                      <a:pt x="145" y="163"/>
                    </a:cubicBez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7" name="TextBox 1"/>
          <p:cNvSpPr txBox="1"/>
          <p:nvPr/>
        </p:nvSpPr>
        <p:spPr>
          <a:xfrm>
            <a:off x="1611116" y="1693358"/>
            <a:ext cx="8896065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 smtClean="0">
                <a:solidFill>
                  <a:srgbClr val="2E31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lang="en-US" altLang="zh-CN" sz="6600" b="1" dirty="0" smtClean="0">
              <a:solidFill>
                <a:srgbClr val="2E31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600" b="1" dirty="0" smtClean="0">
                <a:solidFill>
                  <a:srgbClr val="2E31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 </a:t>
            </a:r>
            <a:r>
              <a:rPr lang="en-US" altLang="zh-CN" sz="6600" b="1" dirty="0" smtClean="0">
                <a:solidFill>
                  <a:srgbClr val="2E31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6600" b="1" dirty="0">
              <a:solidFill>
                <a:srgbClr val="2E31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1676898" y="3718020"/>
            <a:ext cx="636366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 smtClean="0">
                <a:solidFill>
                  <a:srgbClr val="2E317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</a:t>
            </a:r>
            <a:r>
              <a:rPr lang="en-US" altLang="zh-CN" sz="1000" dirty="0">
                <a:solidFill>
                  <a:srgbClr val="2E317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ELIT, LOREM IPSUM DOLOR </a:t>
            </a:r>
            <a:r>
              <a:rPr lang="en-US" altLang="zh-CN" sz="1000" dirty="0" smtClean="0">
                <a:solidFill>
                  <a:srgbClr val="2E317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SIT</a:t>
            </a:r>
            <a:endParaRPr lang="zh-CN" altLang="en-US" sz="1000" dirty="0">
              <a:solidFill>
                <a:srgbClr val="2E317C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1" name="任意多边形: 形状 7">
            <a:extLst>
              <a:ext uri="{FF2B5EF4-FFF2-40B4-BE49-F238E27FC236}">
                <a16:creationId xmlns:a16="http://schemas.microsoft.com/office/drawing/2014/main" xmlns="" id="{D1519957-AC31-46D4-87C1-2C291E6A21E8}"/>
              </a:ext>
            </a:extLst>
          </p:cNvPr>
          <p:cNvSpPr/>
          <p:nvPr/>
        </p:nvSpPr>
        <p:spPr>
          <a:xfrm>
            <a:off x="396503" y="171049"/>
            <a:ext cx="1140857" cy="1522309"/>
          </a:xfrm>
          <a:custGeom>
            <a:avLst/>
            <a:gdLst>
              <a:gd name="connsiteX0" fmla="*/ 1958666 w 1959428"/>
              <a:gd name="connsiteY0" fmla="*/ 1440292 h 2614574"/>
              <a:gd name="connsiteX1" fmla="*/ 1413512 w 1959428"/>
              <a:gd name="connsiteY1" fmla="*/ 2614747 h 2614574"/>
              <a:gd name="connsiteX2" fmla="*/ 2843 w 1959428"/>
              <a:gd name="connsiteY2" fmla="*/ 1304454 h 2614574"/>
              <a:gd name="connsiteX3" fmla="*/ 1253632 w 1959428"/>
              <a:gd name="connsiteY3" fmla="*/ 4379 h 2614574"/>
              <a:gd name="connsiteX4" fmla="*/ 1958666 w 1959428"/>
              <a:gd name="connsiteY4" fmla="*/ 1440292 h 26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9428" h="2614574">
                <a:moveTo>
                  <a:pt x="1958666" y="1440292"/>
                </a:moveTo>
                <a:cubicBezTo>
                  <a:pt x="1958666" y="2192808"/>
                  <a:pt x="1769935" y="2593710"/>
                  <a:pt x="1413512" y="2614747"/>
                </a:cubicBezTo>
                <a:cubicBezTo>
                  <a:pt x="662197" y="2659225"/>
                  <a:pt x="2843" y="2056971"/>
                  <a:pt x="2843" y="1304454"/>
                </a:cubicBezTo>
                <a:cubicBezTo>
                  <a:pt x="2843" y="551937"/>
                  <a:pt x="501716" y="-31083"/>
                  <a:pt x="1253632" y="4379"/>
                </a:cubicBezTo>
                <a:cubicBezTo>
                  <a:pt x="1917193" y="35634"/>
                  <a:pt x="1958666" y="687775"/>
                  <a:pt x="1958666" y="1440292"/>
                </a:cubicBezTo>
                <a:close/>
              </a:path>
            </a:pathLst>
          </a:custGeom>
          <a:solidFill>
            <a:srgbClr val="2E317C"/>
          </a:solidFill>
          <a:ln w="600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970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2837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04469" y="3244334"/>
            <a:ext cx="56587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211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928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3" name="íṧliḍè"/>
            <p:cNvGrpSpPr/>
            <p:nvPr/>
          </p:nvGrpSpPr>
          <p:grpSpPr>
            <a:xfrm>
              <a:off x="669925" y="2041409"/>
              <a:ext cx="3251006" cy="2926464"/>
              <a:chOff x="1006669" y="2157562"/>
              <a:chExt cx="3251006" cy="2926464"/>
            </a:xfrm>
          </p:grpSpPr>
          <p:sp>
            <p:nvSpPr>
              <p:cNvPr id="34" name="íşľiḓé"/>
              <p:cNvSpPr/>
              <p:nvPr/>
            </p:nvSpPr>
            <p:spPr>
              <a:xfrm>
                <a:off x="1006669" y="2157562"/>
                <a:ext cx="3251006" cy="2926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91" y="0"/>
                    </a:moveTo>
                    <a:cubicBezTo>
                      <a:pt x="14962" y="0"/>
                      <a:pt x="19247" y="4690"/>
                      <a:pt x="19375" y="10530"/>
                    </a:cubicBezTo>
                    <a:lnTo>
                      <a:pt x="21600" y="10530"/>
                    </a:lnTo>
                    <a:lnTo>
                      <a:pt x="18065" y="16006"/>
                    </a:lnTo>
                    <a:lnTo>
                      <a:pt x="14627" y="10530"/>
                    </a:lnTo>
                    <a:lnTo>
                      <a:pt x="16952" y="10530"/>
                    </a:lnTo>
                    <a:cubicBezTo>
                      <a:pt x="16825" y="6181"/>
                      <a:pt x="13624" y="2699"/>
                      <a:pt x="9691" y="2699"/>
                    </a:cubicBezTo>
                    <a:cubicBezTo>
                      <a:pt x="5677" y="2699"/>
                      <a:pt x="2423" y="6327"/>
                      <a:pt x="2423" y="10799"/>
                    </a:cubicBezTo>
                    <a:cubicBezTo>
                      <a:pt x="2423" y="15273"/>
                      <a:pt x="5677" y="18901"/>
                      <a:pt x="9691" y="18901"/>
                    </a:cubicBezTo>
                    <a:cubicBezTo>
                      <a:pt x="11300" y="18901"/>
                      <a:pt x="12788" y="18315"/>
                      <a:pt x="13991" y="17329"/>
                    </a:cubicBezTo>
                    <a:lnTo>
                      <a:pt x="15657" y="19310"/>
                    </a:lnTo>
                    <a:cubicBezTo>
                      <a:pt x="14013" y="20745"/>
                      <a:pt x="11941" y="21600"/>
                      <a:pt x="9691" y="21600"/>
                    </a:cubicBezTo>
                    <a:cubicBezTo>
                      <a:pt x="4339" y="21600"/>
                      <a:pt x="0" y="16766"/>
                      <a:pt x="0" y="10799"/>
                    </a:cubicBezTo>
                    <a:cubicBezTo>
                      <a:pt x="0" y="4836"/>
                      <a:pt x="4339" y="0"/>
                      <a:pt x="9691" y="0"/>
                    </a:cubicBezTo>
                    <a:close/>
                  </a:path>
                </a:pathLst>
              </a:custGeom>
              <a:solidFill>
                <a:srgbClr val="2E317C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$1idè"/>
              <p:cNvSpPr/>
              <p:nvPr/>
            </p:nvSpPr>
            <p:spPr>
              <a:xfrm>
                <a:off x="1813180" y="3009283"/>
                <a:ext cx="1262285" cy="1263174"/>
              </a:xfrm>
              <a:prstGeom prst="ellipse">
                <a:avLst/>
              </a:prstGeom>
              <a:solidFill>
                <a:srgbClr val="2E317C"/>
              </a:solidFill>
              <a:ln w="12700" cap="flat">
                <a:noFill/>
                <a:miter lim="4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CONTENT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" name="îṥḷiḑe"/>
            <p:cNvGrpSpPr/>
            <p:nvPr/>
          </p:nvGrpSpPr>
          <p:grpSpPr>
            <a:xfrm>
              <a:off x="4071000" y="1185888"/>
              <a:ext cx="3389923" cy="2034394"/>
              <a:chOff x="4071000" y="1185888"/>
              <a:chExt cx="3389923" cy="2034394"/>
            </a:xfrm>
          </p:grpSpPr>
          <p:sp>
            <p:nvSpPr>
              <p:cNvPr id="28" name="íṡḷïḑê" title="ry6MHxwOH8WsTKLSa514qPVJnvhhWFnRDjZGIbRZNsFBp"/>
              <p:cNvSpPr/>
              <p:nvPr/>
            </p:nvSpPr>
            <p:spPr bwMode="auto">
              <a:xfrm>
                <a:off x="4988442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ḻîde"/>
              <p:cNvSpPr/>
              <p:nvPr/>
            </p:nvSpPr>
            <p:spPr>
              <a:xfrm>
                <a:off x="5225961" y="2074468"/>
                <a:ext cx="1080000" cy="36000"/>
              </a:xfrm>
              <a:prstGeom prst="rect">
                <a:avLst/>
              </a:prstGeom>
              <a:solidFill>
                <a:srgbClr val="2E317C"/>
              </a:solidFill>
              <a:ln>
                <a:solidFill>
                  <a:srgbClr val="2E317C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śļiḑé"/>
              <p:cNvSpPr txBox="1"/>
              <p:nvPr/>
            </p:nvSpPr>
            <p:spPr>
              <a:xfrm>
                <a:off x="5409811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rgbClr val="2E317C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grpSp>
            <p:nvGrpSpPr>
              <p:cNvPr id="31" name="îṧ1îḍê"/>
              <p:cNvGrpSpPr/>
              <p:nvPr/>
            </p:nvGrpSpPr>
            <p:grpSpPr>
              <a:xfrm>
                <a:off x="4071000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32" name="îṩlíde"/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3" name="îšľíďe"/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/>
                  </a:pPr>
                  <a:r>
                    <a:rPr lang="en-US" altLang="zh-CN" b="1" dirty="0">
                      <a:solidFill>
                        <a:srgbClr val="2E317C"/>
                      </a:solidFill>
                      <a:latin typeface="微软雅黑" panose="020B0503020204020204" pitchFamily="34" charset="-122"/>
                    </a:rPr>
                    <a:t>PPT</a:t>
                  </a:r>
                  <a:r>
                    <a:rPr lang="zh-CN" altLang="en-US" b="1" dirty="0">
                      <a:solidFill>
                        <a:srgbClr val="2E317C"/>
                      </a:solidFill>
                      <a:latin typeface="微软雅黑" panose="020B0503020204020204" pitchFamily="34" charset="-122"/>
                    </a:rPr>
                    <a:t>文档标题</a:t>
                  </a:r>
                </a:p>
              </p:txBody>
            </p:sp>
          </p:grpSp>
        </p:grpSp>
        <p:grpSp>
          <p:nvGrpSpPr>
            <p:cNvPr id="5" name="ïśļîde"/>
            <p:cNvGrpSpPr/>
            <p:nvPr/>
          </p:nvGrpSpPr>
          <p:grpSpPr>
            <a:xfrm>
              <a:off x="8130565" y="1185888"/>
              <a:ext cx="3389923" cy="2034394"/>
              <a:chOff x="8130565" y="1185888"/>
              <a:chExt cx="3389923" cy="2034394"/>
            </a:xfrm>
          </p:grpSpPr>
          <p:sp>
            <p:nvSpPr>
              <p:cNvPr id="22" name="íṣḻîḑé" title="ry6MHxwOH8WsTKLSa514qPVJnvhhWFnRDjZGIbRZNsFBp"/>
              <p:cNvSpPr/>
              <p:nvPr/>
            </p:nvSpPr>
            <p:spPr bwMode="auto">
              <a:xfrm>
                <a:off x="9048007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ľîdè"/>
              <p:cNvSpPr/>
              <p:nvPr/>
            </p:nvSpPr>
            <p:spPr>
              <a:xfrm>
                <a:off x="9285526" y="2074468"/>
                <a:ext cx="1080000" cy="36000"/>
              </a:xfrm>
              <a:prstGeom prst="rect">
                <a:avLst/>
              </a:prstGeom>
              <a:solidFill>
                <a:srgbClr val="2E317C"/>
              </a:solidFill>
              <a:ln>
                <a:solidFill>
                  <a:srgbClr val="2E317C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šḻíďè"/>
              <p:cNvSpPr txBox="1"/>
              <p:nvPr/>
            </p:nvSpPr>
            <p:spPr>
              <a:xfrm>
                <a:off x="9469376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rgbClr val="2E317C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grpSp>
            <p:nvGrpSpPr>
              <p:cNvPr id="25" name="ïṩliďê"/>
              <p:cNvGrpSpPr/>
              <p:nvPr/>
            </p:nvGrpSpPr>
            <p:grpSpPr>
              <a:xfrm>
                <a:off x="8130565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26" name="iṥļîḑé"/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7" name="işlîdé"/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/>
                  </a:pPr>
                  <a:r>
                    <a:rPr lang="en-US" altLang="zh-CN" b="1" dirty="0">
                      <a:solidFill>
                        <a:srgbClr val="2E317C"/>
                      </a:solidFill>
                      <a:latin typeface="微软雅黑" panose="020B0503020204020204" pitchFamily="34" charset="-122"/>
                    </a:rPr>
                    <a:t>PPT</a:t>
                  </a:r>
                  <a:r>
                    <a:rPr lang="zh-CN" altLang="en-US" b="1" dirty="0">
                      <a:solidFill>
                        <a:srgbClr val="2E317C"/>
                      </a:solidFill>
                      <a:latin typeface="微软雅黑" panose="020B0503020204020204" pitchFamily="34" charset="-122"/>
                    </a:rPr>
                    <a:t>文档标题</a:t>
                  </a:r>
                </a:p>
              </p:txBody>
            </p:sp>
          </p:grpSp>
        </p:grpSp>
        <p:grpSp>
          <p:nvGrpSpPr>
            <p:cNvPr id="6" name="íşḷidé"/>
            <p:cNvGrpSpPr/>
            <p:nvPr/>
          </p:nvGrpSpPr>
          <p:grpSpPr>
            <a:xfrm>
              <a:off x="4071000" y="3789000"/>
              <a:ext cx="3389923" cy="2034394"/>
              <a:chOff x="4071000" y="1185888"/>
              <a:chExt cx="3389923" cy="2034394"/>
            </a:xfrm>
          </p:grpSpPr>
          <p:sp>
            <p:nvSpPr>
              <p:cNvPr id="16" name="íşḻïḋè" title="ry6MHxwOH8WsTKLSa514qPVJnvhhWFnRDjZGIbRZNsFBp"/>
              <p:cNvSpPr/>
              <p:nvPr/>
            </p:nvSpPr>
            <p:spPr bwMode="auto">
              <a:xfrm>
                <a:off x="4988442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ṣḷïďé"/>
              <p:cNvSpPr/>
              <p:nvPr/>
            </p:nvSpPr>
            <p:spPr>
              <a:xfrm>
                <a:off x="5225961" y="2074468"/>
                <a:ext cx="1080000" cy="36000"/>
              </a:xfrm>
              <a:prstGeom prst="rect">
                <a:avLst/>
              </a:prstGeom>
              <a:solidFill>
                <a:srgbClr val="2E317C"/>
              </a:solidFill>
              <a:ln>
                <a:solidFill>
                  <a:srgbClr val="2E317C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Sľïḋè"/>
              <p:cNvSpPr txBox="1"/>
              <p:nvPr/>
            </p:nvSpPr>
            <p:spPr>
              <a:xfrm>
                <a:off x="5409811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rgbClr val="2E317C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grpSp>
            <p:nvGrpSpPr>
              <p:cNvPr id="19" name="iṩḻíḑê"/>
              <p:cNvGrpSpPr/>
              <p:nvPr/>
            </p:nvGrpSpPr>
            <p:grpSpPr>
              <a:xfrm>
                <a:off x="4071000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20" name="íśḻïḋè"/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1" name="íš1íḍé"/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/>
                  </a:pPr>
                  <a:r>
                    <a:rPr lang="en-US" altLang="zh-CN" b="1" dirty="0">
                      <a:solidFill>
                        <a:srgbClr val="2E317C"/>
                      </a:solidFill>
                      <a:latin typeface="微软雅黑" panose="020B0503020204020204" pitchFamily="34" charset="-122"/>
                    </a:rPr>
                    <a:t>PPT</a:t>
                  </a:r>
                  <a:r>
                    <a:rPr lang="zh-CN" altLang="en-US" b="1" dirty="0">
                      <a:solidFill>
                        <a:srgbClr val="2E317C"/>
                      </a:solidFill>
                      <a:latin typeface="微软雅黑" panose="020B0503020204020204" pitchFamily="34" charset="-122"/>
                    </a:rPr>
                    <a:t>文档标题</a:t>
                  </a:r>
                </a:p>
              </p:txBody>
            </p:sp>
          </p:grpSp>
        </p:grpSp>
        <p:grpSp>
          <p:nvGrpSpPr>
            <p:cNvPr id="7" name="îSḷîḋé"/>
            <p:cNvGrpSpPr/>
            <p:nvPr/>
          </p:nvGrpSpPr>
          <p:grpSpPr>
            <a:xfrm>
              <a:off x="8130565" y="3789000"/>
              <a:ext cx="3389923" cy="2034394"/>
              <a:chOff x="8130565" y="1185888"/>
              <a:chExt cx="3389923" cy="2034394"/>
            </a:xfrm>
          </p:grpSpPr>
          <p:sp>
            <p:nvSpPr>
              <p:cNvPr id="10" name="íṣḻîḋe" title="ry6MHxwOH8WsTKLSa514qPVJnvhhWFnRDjZGIbRZNsFBp"/>
              <p:cNvSpPr/>
              <p:nvPr/>
            </p:nvSpPr>
            <p:spPr bwMode="auto">
              <a:xfrm>
                <a:off x="9048007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$ļíḋè"/>
              <p:cNvSpPr/>
              <p:nvPr/>
            </p:nvSpPr>
            <p:spPr>
              <a:xfrm>
                <a:off x="9285526" y="2074468"/>
                <a:ext cx="1080000" cy="36000"/>
              </a:xfrm>
              <a:prstGeom prst="rect">
                <a:avLst/>
              </a:prstGeom>
              <a:solidFill>
                <a:srgbClr val="2E317C"/>
              </a:solidFill>
              <a:ln>
                <a:solidFill>
                  <a:srgbClr val="2E317C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$ļiḍè"/>
              <p:cNvSpPr txBox="1"/>
              <p:nvPr/>
            </p:nvSpPr>
            <p:spPr>
              <a:xfrm>
                <a:off x="9469376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rgbClr val="2E317C"/>
                    </a:solidFill>
                    <a:latin typeface="Impact" panose="020B0806030902050204" pitchFamily="34" charset="0"/>
                  </a:rPr>
                  <a:t>4</a:t>
                </a:r>
              </a:p>
            </p:txBody>
          </p:sp>
          <p:grpSp>
            <p:nvGrpSpPr>
              <p:cNvPr id="13" name="ïs1îḑe"/>
              <p:cNvGrpSpPr/>
              <p:nvPr/>
            </p:nvGrpSpPr>
            <p:grpSpPr>
              <a:xfrm>
                <a:off x="8130565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14" name="iśḷïḋê"/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15" name="ïṡḷíḍè"/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/>
                  </a:pPr>
                  <a:r>
                    <a:rPr lang="en-US" altLang="zh-CN" b="1" dirty="0">
                      <a:solidFill>
                        <a:srgbClr val="2E317C"/>
                      </a:solidFill>
                      <a:latin typeface="微软雅黑" panose="020B0503020204020204" pitchFamily="34" charset="-122"/>
                    </a:rPr>
                    <a:t>PPT</a:t>
                  </a:r>
                  <a:r>
                    <a:rPr lang="zh-CN" altLang="en-US" b="1" dirty="0">
                      <a:solidFill>
                        <a:srgbClr val="2E317C"/>
                      </a:solidFill>
                      <a:latin typeface="微软雅黑" panose="020B0503020204020204" pitchFamily="34" charset="-122"/>
                    </a:rPr>
                    <a:t>文档标题</a:t>
                  </a:r>
                </a:p>
              </p:txBody>
            </p:sp>
          </p:grpSp>
        </p:grpSp>
        <p:cxnSp>
          <p:nvCxnSpPr>
            <p:cNvPr id="8" name="直接连接符 7"/>
            <p:cNvCxnSpPr/>
            <p:nvPr/>
          </p:nvCxnSpPr>
          <p:spPr>
            <a:xfrm>
              <a:off x="4251000" y="3564000"/>
              <a:ext cx="7269488" cy="0"/>
            </a:xfrm>
            <a:prstGeom prst="line">
              <a:avLst/>
            </a:prstGeom>
            <a:ln w="3175" cap="rnd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0" scaled="1"/>
                <a:tileRect/>
              </a:gra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640775" y="1123950"/>
              <a:ext cx="0" cy="5019675"/>
            </a:xfrm>
            <a:prstGeom prst="line">
              <a:avLst/>
            </a:prstGeom>
            <a:ln w="3175" cap="rnd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034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标题 1"/>
          <p:cNvSpPr txBox="1">
            <a:spLocks/>
          </p:cNvSpPr>
          <p:nvPr/>
        </p:nvSpPr>
        <p:spPr>
          <a:xfrm>
            <a:off x="5469490" y="2496752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altLang="zh-CN" sz="4400" dirty="0">
                <a:solidFill>
                  <a:srgbClr val="2E317C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4400" dirty="0">
                <a:solidFill>
                  <a:srgbClr val="2E317C"/>
                </a:solidFill>
                <a:latin typeface="微软雅黑" panose="020B0503020204020204" pitchFamily="34" charset="-122"/>
              </a:rPr>
              <a:t>文档标题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30440" y="1694578"/>
            <a:ext cx="3236922" cy="2888361"/>
            <a:chOff x="307568" y="1678218"/>
            <a:chExt cx="4006480" cy="3575050"/>
          </a:xfrm>
        </p:grpSpPr>
        <p:sp>
          <p:nvSpPr>
            <p:cNvPr id="70" name="任意多边形: 形状 4">
              <a:extLst>
                <a:ext uri="{FF2B5EF4-FFF2-40B4-BE49-F238E27FC236}">
                  <a16:creationId xmlns:a16="http://schemas.microsoft.com/office/drawing/2014/main" xmlns="" id="{7D70FB6D-706F-46FA-9DFA-3A1E4B3517EC}"/>
                </a:ext>
              </a:extLst>
            </p:cNvPr>
            <p:cNvSpPr/>
            <p:nvPr userDrawn="1"/>
          </p:nvSpPr>
          <p:spPr>
            <a:xfrm>
              <a:off x="764107" y="1678218"/>
              <a:ext cx="3403600" cy="3575050"/>
            </a:xfrm>
            <a:custGeom>
              <a:avLst/>
              <a:gdLst>
                <a:gd name="connsiteX0" fmla="*/ 4763 w 3403600"/>
                <a:gd name="connsiteY0" fmla="*/ 1533208 h 3575050"/>
                <a:gd name="connsiteX1" fmla="*/ 1665288 w 3403600"/>
                <a:gd name="connsiteY1" fmla="*/ 3575368 h 3575050"/>
                <a:gd name="connsiteX2" fmla="*/ 2641283 w 3403600"/>
                <a:gd name="connsiteY2" fmla="*/ 2475548 h 3575050"/>
                <a:gd name="connsiteX3" fmla="*/ 3404553 w 3403600"/>
                <a:gd name="connsiteY3" fmla="*/ 1196658 h 3575050"/>
                <a:gd name="connsiteX4" fmla="*/ 1594167 w 3403600"/>
                <a:gd name="connsiteY4" fmla="*/ 4763 h 3575050"/>
                <a:gd name="connsiteX5" fmla="*/ 4763 w 3403600"/>
                <a:gd name="connsiteY5" fmla="*/ 1533208 h 357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3600" h="3575050">
                  <a:moveTo>
                    <a:pt x="4763" y="1533208"/>
                  </a:moveTo>
                  <a:cubicBezTo>
                    <a:pt x="4763" y="2371408"/>
                    <a:pt x="827088" y="3575368"/>
                    <a:pt x="1665288" y="3575368"/>
                  </a:cubicBezTo>
                  <a:cubicBezTo>
                    <a:pt x="2361248" y="3575368"/>
                    <a:pt x="2147888" y="2812098"/>
                    <a:pt x="2641283" y="2475548"/>
                  </a:cubicBezTo>
                  <a:cubicBezTo>
                    <a:pt x="3105468" y="2159318"/>
                    <a:pt x="3404553" y="1671638"/>
                    <a:pt x="3404553" y="1196658"/>
                  </a:cubicBezTo>
                  <a:cubicBezTo>
                    <a:pt x="3404553" y="358458"/>
                    <a:pt x="2433003" y="4763"/>
                    <a:pt x="1594167" y="4763"/>
                  </a:cubicBezTo>
                  <a:cubicBezTo>
                    <a:pt x="755333" y="4763"/>
                    <a:pt x="4763" y="695008"/>
                    <a:pt x="4763" y="1533208"/>
                  </a:cubicBezTo>
                  <a:close/>
                </a:path>
              </a:pathLst>
            </a:custGeom>
            <a:solidFill>
              <a:srgbClr val="2E317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1" name="任意多边形: 形状 5">
              <a:extLst>
                <a:ext uri="{FF2B5EF4-FFF2-40B4-BE49-F238E27FC236}">
                  <a16:creationId xmlns:a16="http://schemas.microsoft.com/office/drawing/2014/main" xmlns="" id="{2B5A1F91-D721-4CDB-8842-C9F5B3D689F6}"/>
                </a:ext>
              </a:extLst>
            </p:cNvPr>
            <p:cNvSpPr/>
            <p:nvPr/>
          </p:nvSpPr>
          <p:spPr>
            <a:xfrm>
              <a:off x="965401" y="2584999"/>
              <a:ext cx="3206750" cy="2667000"/>
            </a:xfrm>
            <a:custGeom>
              <a:avLst/>
              <a:gdLst>
                <a:gd name="connsiteX0" fmla="*/ 4763 w 3206750"/>
                <a:gd name="connsiteY0" fmla="*/ 1439228 h 2667000"/>
                <a:gd name="connsiteX1" fmla="*/ 3161983 w 3206750"/>
                <a:gd name="connsiteY1" fmla="*/ 4763 h 2667000"/>
                <a:gd name="connsiteX2" fmla="*/ 3203258 w 3206750"/>
                <a:gd name="connsiteY2" fmla="*/ 289242 h 2667000"/>
                <a:gd name="connsiteX3" fmla="*/ 2439988 w 3206750"/>
                <a:gd name="connsiteY3" fmla="*/ 1568132 h 2667000"/>
                <a:gd name="connsiteX4" fmla="*/ 1463993 w 3206750"/>
                <a:gd name="connsiteY4" fmla="*/ 2667953 h 2667000"/>
                <a:gd name="connsiteX5" fmla="*/ 4763 w 3206750"/>
                <a:gd name="connsiteY5" fmla="*/ 1439228 h 266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6750" h="2667000">
                  <a:moveTo>
                    <a:pt x="4763" y="1439228"/>
                  </a:moveTo>
                  <a:cubicBezTo>
                    <a:pt x="689293" y="727393"/>
                    <a:pt x="2175193" y="254317"/>
                    <a:pt x="3161983" y="4763"/>
                  </a:cubicBezTo>
                  <a:cubicBezTo>
                    <a:pt x="3188652" y="92392"/>
                    <a:pt x="3203258" y="187642"/>
                    <a:pt x="3203258" y="289242"/>
                  </a:cubicBezTo>
                  <a:cubicBezTo>
                    <a:pt x="3203258" y="764857"/>
                    <a:pt x="2904173" y="1251903"/>
                    <a:pt x="2439988" y="1568132"/>
                  </a:cubicBezTo>
                  <a:cubicBezTo>
                    <a:pt x="1945958" y="1904682"/>
                    <a:pt x="2159318" y="2667953"/>
                    <a:pt x="1463993" y="2667953"/>
                  </a:cubicBezTo>
                  <a:cubicBezTo>
                    <a:pt x="877888" y="2668587"/>
                    <a:pt x="300038" y="2079943"/>
                    <a:pt x="4763" y="1439228"/>
                  </a:cubicBezTo>
                  <a:close/>
                </a:path>
              </a:pathLst>
            </a:custGeom>
            <a:solidFill>
              <a:srgbClr val="8076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="" xmlns:a16="http://schemas.microsoft.com/office/drawing/2014/main" id="{7BB61D18-3E4C-4C0E-8B09-D059A74D9F10}"/>
                </a:ext>
              </a:extLst>
            </p:cNvPr>
            <p:cNvGrpSpPr/>
            <p:nvPr/>
          </p:nvGrpSpPr>
          <p:grpSpPr>
            <a:xfrm>
              <a:off x="307568" y="2555578"/>
              <a:ext cx="4006480" cy="1979317"/>
              <a:chOff x="1046163" y="933450"/>
              <a:chExt cx="10102851" cy="4991100"/>
            </a:xfrm>
          </p:grpSpPr>
          <p:sp>
            <p:nvSpPr>
              <p:cNvPr id="133" name="Rectangle 5">
                <a:extLst>
                  <a:ext uri="{FF2B5EF4-FFF2-40B4-BE49-F238E27FC236}">
                    <a16:creationId xmlns="" xmlns:a16="http://schemas.microsoft.com/office/drawing/2014/main" id="{58AF866E-106C-4D64-A4D0-E1DD376E95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1" y="4362450"/>
                <a:ext cx="8112125" cy="7937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6">
                <a:extLst>
                  <a:ext uri="{FF2B5EF4-FFF2-40B4-BE49-F238E27FC236}">
                    <a16:creationId xmlns="" xmlns:a16="http://schemas.microsoft.com/office/drawing/2014/main" id="{7F633278-BE54-4282-AA18-43AA26527F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1" y="4362450"/>
                <a:ext cx="8112125" cy="793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7">
                <a:extLst>
                  <a:ext uri="{FF2B5EF4-FFF2-40B4-BE49-F238E27FC236}">
                    <a16:creationId xmlns="" xmlns:a16="http://schemas.microsoft.com/office/drawing/2014/main" id="{B4EAEDBD-1D00-4D9F-AEB6-875900075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163" y="4322763"/>
                <a:ext cx="2278063" cy="801688"/>
              </a:xfrm>
              <a:custGeom>
                <a:avLst/>
                <a:gdLst>
                  <a:gd name="T0" fmla="*/ 1078 w 1435"/>
                  <a:gd name="T1" fmla="*/ 505 h 505"/>
                  <a:gd name="T2" fmla="*/ 0 w 1435"/>
                  <a:gd name="T3" fmla="*/ 505 h 505"/>
                  <a:gd name="T4" fmla="*/ 538 w 1435"/>
                  <a:gd name="T5" fmla="*/ 0 h 505"/>
                  <a:gd name="T6" fmla="*/ 1435 w 1435"/>
                  <a:gd name="T7" fmla="*/ 0 h 505"/>
                  <a:gd name="T8" fmla="*/ 1078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078" y="505"/>
                    </a:moveTo>
                    <a:lnTo>
                      <a:pt x="0" y="505"/>
                    </a:lnTo>
                    <a:lnTo>
                      <a:pt x="538" y="0"/>
                    </a:lnTo>
                    <a:lnTo>
                      <a:pt x="1435" y="0"/>
                    </a:lnTo>
                    <a:lnTo>
                      <a:pt x="1078" y="5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8">
                <a:extLst>
                  <a:ext uri="{FF2B5EF4-FFF2-40B4-BE49-F238E27FC236}">
                    <a16:creationId xmlns="" xmlns:a16="http://schemas.microsoft.com/office/drawing/2014/main" id="{7E2CAF17-54AF-45A4-BD44-58BE8F888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163" y="4322763"/>
                <a:ext cx="2278063" cy="801688"/>
              </a:xfrm>
              <a:custGeom>
                <a:avLst/>
                <a:gdLst>
                  <a:gd name="T0" fmla="*/ 1078 w 1435"/>
                  <a:gd name="T1" fmla="*/ 505 h 505"/>
                  <a:gd name="T2" fmla="*/ 0 w 1435"/>
                  <a:gd name="T3" fmla="*/ 505 h 505"/>
                  <a:gd name="T4" fmla="*/ 538 w 1435"/>
                  <a:gd name="T5" fmla="*/ 0 h 505"/>
                  <a:gd name="T6" fmla="*/ 1435 w 1435"/>
                  <a:gd name="T7" fmla="*/ 0 h 505"/>
                  <a:gd name="T8" fmla="*/ 1078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078" y="505"/>
                    </a:moveTo>
                    <a:lnTo>
                      <a:pt x="0" y="505"/>
                    </a:lnTo>
                    <a:lnTo>
                      <a:pt x="538" y="0"/>
                    </a:lnTo>
                    <a:lnTo>
                      <a:pt x="1435" y="0"/>
                    </a:lnTo>
                    <a:lnTo>
                      <a:pt x="1078" y="5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9">
                <a:extLst>
                  <a:ext uri="{FF2B5EF4-FFF2-40B4-BE49-F238E27FC236}">
                    <a16:creationId xmlns="" xmlns:a16="http://schemas.microsoft.com/office/drawing/2014/main" id="{512DB025-C195-47C9-BDC7-C7714BF53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0951" y="4322763"/>
                <a:ext cx="2278063" cy="801688"/>
              </a:xfrm>
              <a:custGeom>
                <a:avLst/>
                <a:gdLst>
                  <a:gd name="T0" fmla="*/ 1435 w 1435"/>
                  <a:gd name="T1" fmla="*/ 505 h 505"/>
                  <a:gd name="T2" fmla="*/ 357 w 1435"/>
                  <a:gd name="T3" fmla="*/ 505 h 505"/>
                  <a:gd name="T4" fmla="*/ 0 w 1435"/>
                  <a:gd name="T5" fmla="*/ 0 h 505"/>
                  <a:gd name="T6" fmla="*/ 897 w 1435"/>
                  <a:gd name="T7" fmla="*/ 0 h 505"/>
                  <a:gd name="T8" fmla="*/ 1435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435" y="505"/>
                    </a:moveTo>
                    <a:lnTo>
                      <a:pt x="357" y="505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1435" y="5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0">
                <a:extLst>
                  <a:ext uri="{FF2B5EF4-FFF2-40B4-BE49-F238E27FC236}">
                    <a16:creationId xmlns="" xmlns:a16="http://schemas.microsoft.com/office/drawing/2014/main" id="{4126FB77-5FF4-4315-8760-5564D3F08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0951" y="4322763"/>
                <a:ext cx="2278063" cy="801688"/>
              </a:xfrm>
              <a:custGeom>
                <a:avLst/>
                <a:gdLst>
                  <a:gd name="T0" fmla="*/ 1435 w 1435"/>
                  <a:gd name="T1" fmla="*/ 505 h 505"/>
                  <a:gd name="T2" fmla="*/ 357 w 1435"/>
                  <a:gd name="T3" fmla="*/ 505 h 505"/>
                  <a:gd name="T4" fmla="*/ 0 w 1435"/>
                  <a:gd name="T5" fmla="*/ 0 h 505"/>
                  <a:gd name="T6" fmla="*/ 897 w 1435"/>
                  <a:gd name="T7" fmla="*/ 0 h 505"/>
                  <a:gd name="T8" fmla="*/ 1435 w 1435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5" h="505">
                    <a:moveTo>
                      <a:pt x="1435" y="505"/>
                    </a:moveTo>
                    <a:lnTo>
                      <a:pt x="357" y="505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1435" y="5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1">
                <a:extLst>
                  <a:ext uri="{FF2B5EF4-FFF2-40B4-BE49-F238E27FC236}">
                    <a16:creationId xmlns="" xmlns:a16="http://schemas.microsoft.com/office/drawing/2014/main" id="{15C2EE44-7E9F-498D-9D66-2DBCEBAC5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936 w 3936"/>
                  <a:gd name="T1" fmla="*/ 505 h 505"/>
                  <a:gd name="T2" fmla="*/ 0 w 3936"/>
                  <a:gd name="T3" fmla="*/ 505 h 505"/>
                  <a:gd name="T4" fmla="*/ 333 w 3936"/>
                  <a:gd name="T5" fmla="*/ 0 h 505"/>
                  <a:gd name="T6" fmla="*/ 3602 w 3936"/>
                  <a:gd name="T7" fmla="*/ 0 h 505"/>
                  <a:gd name="T8" fmla="*/ 3936 w 3936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6" h="505">
                    <a:moveTo>
                      <a:pt x="3936" y="505"/>
                    </a:moveTo>
                    <a:lnTo>
                      <a:pt x="0" y="505"/>
                    </a:lnTo>
                    <a:lnTo>
                      <a:pt x="333" y="0"/>
                    </a:lnTo>
                    <a:lnTo>
                      <a:pt x="3602" y="0"/>
                    </a:lnTo>
                    <a:lnTo>
                      <a:pt x="3936" y="5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2">
                <a:extLst>
                  <a:ext uri="{FF2B5EF4-FFF2-40B4-BE49-F238E27FC236}">
                    <a16:creationId xmlns="" xmlns:a16="http://schemas.microsoft.com/office/drawing/2014/main" id="{03E875C5-1D6E-491F-8D7B-89229F8B4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936 w 3936"/>
                  <a:gd name="T1" fmla="*/ 505 h 505"/>
                  <a:gd name="T2" fmla="*/ 0 w 3936"/>
                  <a:gd name="T3" fmla="*/ 505 h 505"/>
                  <a:gd name="T4" fmla="*/ 333 w 3936"/>
                  <a:gd name="T5" fmla="*/ 0 h 505"/>
                  <a:gd name="T6" fmla="*/ 3602 w 3936"/>
                  <a:gd name="T7" fmla="*/ 0 h 505"/>
                  <a:gd name="T8" fmla="*/ 3936 w 3936"/>
                  <a:gd name="T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6" h="505">
                    <a:moveTo>
                      <a:pt x="3936" y="505"/>
                    </a:moveTo>
                    <a:lnTo>
                      <a:pt x="0" y="505"/>
                    </a:lnTo>
                    <a:lnTo>
                      <a:pt x="333" y="0"/>
                    </a:lnTo>
                    <a:lnTo>
                      <a:pt x="3602" y="0"/>
                    </a:lnTo>
                    <a:lnTo>
                      <a:pt x="3936" y="5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3">
                <a:extLst>
                  <a:ext uri="{FF2B5EF4-FFF2-40B4-BE49-F238E27FC236}">
                    <a16:creationId xmlns="" xmlns:a16="http://schemas.microsoft.com/office/drawing/2014/main" id="{655CBE35-D69B-4F8D-A3CD-99EBCF8C78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5651" y="4322763"/>
                <a:ext cx="190500" cy="39688"/>
              </a:xfrm>
              <a:custGeom>
                <a:avLst/>
                <a:gdLst>
                  <a:gd name="T0" fmla="*/ 18 w 120"/>
                  <a:gd name="T1" fmla="*/ 0 h 25"/>
                  <a:gd name="T2" fmla="*/ 0 w 120"/>
                  <a:gd name="T3" fmla="*/ 25 h 25"/>
                  <a:gd name="T4" fmla="*/ 120 w 120"/>
                  <a:gd name="T5" fmla="*/ 25 h 25"/>
                  <a:gd name="T6" fmla="*/ 0 w 120"/>
                  <a:gd name="T7" fmla="*/ 25 h 25"/>
                  <a:gd name="T8" fmla="*/ 18 w 120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5">
                    <a:moveTo>
                      <a:pt x="18" y="0"/>
                    </a:moveTo>
                    <a:lnTo>
                      <a:pt x="0" y="25"/>
                    </a:lnTo>
                    <a:lnTo>
                      <a:pt x="120" y="25"/>
                    </a:lnTo>
                    <a:lnTo>
                      <a:pt x="0" y="2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4">
                <a:extLst>
                  <a:ext uri="{FF2B5EF4-FFF2-40B4-BE49-F238E27FC236}">
                    <a16:creationId xmlns="" xmlns:a16="http://schemas.microsoft.com/office/drawing/2014/main" id="{2384FFD4-6615-45E8-8350-EEB2CAAA8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5651" y="4322763"/>
                <a:ext cx="190500" cy="39688"/>
              </a:xfrm>
              <a:custGeom>
                <a:avLst/>
                <a:gdLst>
                  <a:gd name="T0" fmla="*/ 18 w 120"/>
                  <a:gd name="T1" fmla="*/ 0 h 25"/>
                  <a:gd name="T2" fmla="*/ 0 w 120"/>
                  <a:gd name="T3" fmla="*/ 25 h 25"/>
                  <a:gd name="T4" fmla="*/ 120 w 120"/>
                  <a:gd name="T5" fmla="*/ 25 h 25"/>
                  <a:gd name="T6" fmla="*/ 0 w 120"/>
                  <a:gd name="T7" fmla="*/ 25 h 25"/>
                  <a:gd name="T8" fmla="*/ 18 w 120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5">
                    <a:moveTo>
                      <a:pt x="18" y="0"/>
                    </a:moveTo>
                    <a:lnTo>
                      <a:pt x="0" y="25"/>
                    </a:lnTo>
                    <a:lnTo>
                      <a:pt x="120" y="25"/>
                    </a:lnTo>
                    <a:lnTo>
                      <a:pt x="0" y="25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5">
                <a:extLst>
                  <a:ext uri="{FF2B5EF4-FFF2-40B4-BE49-F238E27FC236}">
                    <a16:creationId xmlns="" xmlns:a16="http://schemas.microsoft.com/office/drawing/2014/main" id="{5060F232-8D49-4761-BE2C-CAFF30AB0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1" y="4362450"/>
                <a:ext cx="8112125" cy="793750"/>
              </a:xfrm>
              <a:custGeom>
                <a:avLst/>
                <a:gdLst>
                  <a:gd name="T0" fmla="*/ 4315 w 5110"/>
                  <a:gd name="T1" fmla="*/ 0 h 500"/>
                  <a:gd name="T2" fmla="*/ 4204 w 5110"/>
                  <a:gd name="T3" fmla="*/ 0 h 500"/>
                  <a:gd name="T4" fmla="*/ 4524 w 5110"/>
                  <a:gd name="T5" fmla="*/ 480 h 500"/>
                  <a:gd name="T6" fmla="*/ 588 w 5110"/>
                  <a:gd name="T7" fmla="*/ 480 h 500"/>
                  <a:gd name="T8" fmla="*/ 904 w 5110"/>
                  <a:gd name="T9" fmla="*/ 0 h 500"/>
                  <a:gd name="T10" fmla="*/ 784 w 5110"/>
                  <a:gd name="T11" fmla="*/ 0 h 500"/>
                  <a:gd name="T12" fmla="*/ 445 w 5110"/>
                  <a:gd name="T13" fmla="*/ 480 h 500"/>
                  <a:gd name="T14" fmla="*/ 0 w 5110"/>
                  <a:gd name="T15" fmla="*/ 480 h 500"/>
                  <a:gd name="T16" fmla="*/ 0 w 5110"/>
                  <a:gd name="T17" fmla="*/ 500 h 500"/>
                  <a:gd name="T18" fmla="*/ 5110 w 5110"/>
                  <a:gd name="T19" fmla="*/ 500 h 500"/>
                  <a:gd name="T20" fmla="*/ 5110 w 5110"/>
                  <a:gd name="T21" fmla="*/ 480 h 500"/>
                  <a:gd name="T22" fmla="*/ 4653 w 5110"/>
                  <a:gd name="T23" fmla="*/ 480 h 500"/>
                  <a:gd name="T24" fmla="*/ 4315 w 5110"/>
                  <a:gd name="T25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0" h="500">
                    <a:moveTo>
                      <a:pt x="4315" y="0"/>
                    </a:moveTo>
                    <a:lnTo>
                      <a:pt x="4204" y="0"/>
                    </a:lnTo>
                    <a:lnTo>
                      <a:pt x="4524" y="480"/>
                    </a:lnTo>
                    <a:lnTo>
                      <a:pt x="588" y="480"/>
                    </a:lnTo>
                    <a:lnTo>
                      <a:pt x="904" y="0"/>
                    </a:lnTo>
                    <a:lnTo>
                      <a:pt x="784" y="0"/>
                    </a:lnTo>
                    <a:lnTo>
                      <a:pt x="445" y="480"/>
                    </a:lnTo>
                    <a:lnTo>
                      <a:pt x="0" y="480"/>
                    </a:lnTo>
                    <a:lnTo>
                      <a:pt x="0" y="500"/>
                    </a:lnTo>
                    <a:lnTo>
                      <a:pt x="5110" y="500"/>
                    </a:lnTo>
                    <a:lnTo>
                      <a:pt x="5110" y="480"/>
                    </a:lnTo>
                    <a:lnTo>
                      <a:pt x="4653" y="480"/>
                    </a:lnTo>
                    <a:lnTo>
                      <a:pt x="4315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6">
                <a:extLst>
                  <a:ext uri="{FF2B5EF4-FFF2-40B4-BE49-F238E27FC236}">
                    <a16:creationId xmlns="" xmlns:a16="http://schemas.microsoft.com/office/drawing/2014/main" id="{EBBF2A75-C1A0-4F71-9EED-C196A68DD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1" y="4362450"/>
                <a:ext cx="8112125" cy="793750"/>
              </a:xfrm>
              <a:custGeom>
                <a:avLst/>
                <a:gdLst>
                  <a:gd name="T0" fmla="*/ 4315 w 5110"/>
                  <a:gd name="T1" fmla="*/ 0 h 500"/>
                  <a:gd name="T2" fmla="*/ 4204 w 5110"/>
                  <a:gd name="T3" fmla="*/ 0 h 500"/>
                  <a:gd name="T4" fmla="*/ 4524 w 5110"/>
                  <a:gd name="T5" fmla="*/ 480 h 500"/>
                  <a:gd name="T6" fmla="*/ 588 w 5110"/>
                  <a:gd name="T7" fmla="*/ 480 h 500"/>
                  <a:gd name="T8" fmla="*/ 904 w 5110"/>
                  <a:gd name="T9" fmla="*/ 0 h 500"/>
                  <a:gd name="T10" fmla="*/ 784 w 5110"/>
                  <a:gd name="T11" fmla="*/ 0 h 500"/>
                  <a:gd name="T12" fmla="*/ 445 w 5110"/>
                  <a:gd name="T13" fmla="*/ 480 h 500"/>
                  <a:gd name="T14" fmla="*/ 0 w 5110"/>
                  <a:gd name="T15" fmla="*/ 480 h 500"/>
                  <a:gd name="T16" fmla="*/ 0 w 5110"/>
                  <a:gd name="T17" fmla="*/ 500 h 500"/>
                  <a:gd name="T18" fmla="*/ 5110 w 5110"/>
                  <a:gd name="T19" fmla="*/ 500 h 500"/>
                  <a:gd name="T20" fmla="*/ 5110 w 5110"/>
                  <a:gd name="T21" fmla="*/ 480 h 500"/>
                  <a:gd name="T22" fmla="*/ 4653 w 5110"/>
                  <a:gd name="T23" fmla="*/ 480 h 500"/>
                  <a:gd name="T24" fmla="*/ 4315 w 5110"/>
                  <a:gd name="T25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0" h="500">
                    <a:moveTo>
                      <a:pt x="4315" y="0"/>
                    </a:moveTo>
                    <a:lnTo>
                      <a:pt x="4204" y="0"/>
                    </a:lnTo>
                    <a:lnTo>
                      <a:pt x="4524" y="480"/>
                    </a:lnTo>
                    <a:lnTo>
                      <a:pt x="588" y="480"/>
                    </a:lnTo>
                    <a:lnTo>
                      <a:pt x="904" y="0"/>
                    </a:lnTo>
                    <a:lnTo>
                      <a:pt x="784" y="0"/>
                    </a:lnTo>
                    <a:lnTo>
                      <a:pt x="445" y="480"/>
                    </a:lnTo>
                    <a:lnTo>
                      <a:pt x="0" y="480"/>
                    </a:lnTo>
                    <a:lnTo>
                      <a:pt x="0" y="500"/>
                    </a:lnTo>
                    <a:lnTo>
                      <a:pt x="5110" y="500"/>
                    </a:lnTo>
                    <a:lnTo>
                      <a:pt x="5110" y="480"/>
                    </a:lnTo>
                    <a:lnTo>
                      <a:pt x="4653" y="480"/>
                    </a:lnTo>
                    <a:lnTo>
                      <a:pt x="43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7">
                <a:extLst>
                  <a:ext uri="{FF2B5EF4-FFF2-40B4-BE49-F238E27FC236}">
                    <a16:creationId xmlns="" xmlns:a16="http://schemas.microsoft.com/office/drawing/2014/main" id="{919F221E-890F-4A2A-BE31-13849D060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163" y="4322763"/>
                <a:ext cx="2278063" cy="801688"/>
              </a:xfrm>
              <a:custGeom>
                <a:avLst/>
                <a:gdLst>
                  <a:gd name="T0" fmla="*/ 691 w 691"/>
                  <a:gd name="T1" fmla="*/ 0 h 243"/>
                  <a:gd name="T2" fmla="*/ 617 w 691"/>
                  <a:gd name="T3" fmla="*/ 0 h 243"/>
                  <a:gd name="T4" fmla="*/ 617 w 691"/>
                  <a:gd name="T5" fmla="*/ 15 h 243"/>
                  <a:gd name="T6" fmla="*/ 601 w 691"/>
                  <a:gd name="T7" fmla="*/ 31 h 243"/>
                  <a:gd name="T8" fmla="*/ 431 w 691"/>
                  <a:gd name="T9" fmla="*/ 31 h 243"/>
                  <a:gd name="T10" fmla="*/ 414 w 691"/>
                  <a:gd name="T11" fmla="*/ 15 h 243"/>
                  <a:gd name="T12" fmla="*/ 414 w 691"/>
                  <a:gd name="T13" fmla="*/ 0 h 243"/>
                  <a:gd name="T14" fmla="*/ 259 w 691"/>
                  <a:gd name="T15" fmla="*/ 0 h 243"/>
                  <a:gd name="T16" fmla="*/ 0 w 691"/>
                  <a:gd name="T17" fmla="*/ 243 h 243"/>
                  <a:gd name="T18" fmla="*/ 305 w 691"/>
                  <a:gd name="T19" fmla="*/ 243 h 243"/>
                  <a:gd name="T20" fmla="*/ 519 w 691"/>
                  <a:gd name="T21" fmla="*/ 243 h 243"/>
                  <a:gd name="T22" fmla="*/ 682 w 691"/>
                  <a:gd name="T23" fmla="*/ 12 h 243"/>
                  <a:gd name="T24" fmla="*/ 691 w 691"/>
                  <a:gd name="T25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1" h="243">
                    <a:moveTo>
                      <a:pt x="691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15"/>
                      <a:pt x="617" y="15"/>
                      <a:pt x="617" y="15"/>
                    </a:cubicBezTo>
                    <a:cubicBezTo>
                      <a:pt x="617" y="24"/>
                      <a:pt x="610" y="31"/>
                      <a:pt x="601" y="31"/>
                    </a:cubicBezTo>
                    <a:cubicBezTo>
                      <a:pt x="431" y="31"/>
                      <a:pt x="431" y="31"/>
                      <a:pt x="431" y="31"/>
                    </a:cubicBezTo>
                    <a:cubicBezTo>
                      <a:pt x="422" y="31"/>
                      <a:pt x="414" y="24"/>
                      <a:pt x="414" y="15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0" y="243"/>
                      <a:pt x="0" y="243"/>
                      <a:pt x="0" y="243"/>
                    </a:cubicBezTo>
                    <a:cubicBezTo>
                      <a:pt x="305" y="243"/>
                      <a:pt x="305" y="243"/>
                      <a:pt x="305" y="243"/>
                    </a:cubicBezTo>
                    <a:cubicBezTo>
                      <a:pt x="519" y="243"/>
                      <a:pt x="519" y="243"/>
                      <a:pt x="519" y="243"/>
                    </a:cubicBezTo>
                    <a:cubicBezTo>
                      <a:pt x="682" y="12"/>
                      <a:pt x="682" y="12"/>
                      <a:pt x="682" y="12"/>
                    </a:cubicBezTo>
                    <a:cubicBezTo>
                      <a:pt x="691" y="0"/>
                      <a:pt x="691" y="0"/>
                      <a:pt x="691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8">
                <a:extLst>
                  <a:ext uri="{FF2B5EF4-FFF2-40B4-BE49-F238E27FC236}">
                    <a16:creationId xmlns="" xmlns:a16="http://schemas.microsoft.com/office/drawing/2014/main" id="{65FC44F8-BDFE-4A28-8587-5B52397F8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0950" y="4322763"/>
                <a:ext cx="2278063" cy="801689"/>
              </a:xfrm>
              <a:custGeom>
                <a:avLst/>
                <a:gdLst>
                  <a:gd name="T0" fmla="*/ 432 w 691"/>
                  <a:gd name="T1" fmla="*/ 0 h 243"/>
                  <a:gd name="T2" fmla="*/ 313 w 691"/>
                  <a:gd name="T3" fmla="*/ 0 h 243"/>
                  <a:gd name="T4" fmla="*/ 313 w 691"/>
                  <a:gd name="T5" fmla="*/ 15 h 243"/>
                  <a:gd name="T6" fmla="*/ 296 w 691"/>
                  <a:gd name="T7" fmla="*/ 31 h 243"/>
                  <a:gd name="T8" fmla="*/ 126 w 691"/>
                  <a:gd name="T9" fmla="*/ 31 h 243"/>
                  <a:gd name="T10" fmla="*/ 110 w 691"/>
                  <a:gd name="T11" fmla="*/ 15 h 243"/>
                  <a:gd name="T12" fmla="*/ 110 w 691"/>
                  <a:gd name="T13" fmla="*/ 0 h 243"/>
                  <a:gd name="T14" fmla="*/ 0 w 691"/>
                  <a:gd name="T15" fmla="*/ 0 h 243"/>
                  <a:gd name="T16" fmla="*/ 9 w 691"/>
                  <a:gd name="T17" fmla="*/ 12 h 243"/>
                  <a:gd name="T18" fmla="*/ 9 w 691"/>
                  <a:gd name="T19" fmla="*/ 12 h 243"/>
                  <a:gd name="T20" fmla="*/ 172 w 691"/>
                  <a:gd name="T21" fmla="*/ 243 h 243"/>
                  <a:gd name="T22" fmla="*/ 392 w 691"/>
                  <a:gd name="T23" fmla="*/ 243 h 243"/>
                  <a:gd name="T24" fmla="*/ 691 w 691"/>
                  <a:gd name="T25" fmla="*/ 243 h 243"/>
                  <a:gd name="T26" fmla="*/ 432 w 691"/>
                  <a:gd name="T27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1" h="243">
                    <a:moveTo>
                      <a:pt x="432" y="0"/>
                    </a:moveTo>
                    <a:cubicBezTo>
                      <a:pt x="313" y="0"/>
                      <a:pt x="313" y="0"/>
                      <a:pt x="313" y="0"/>
                    </a:cubicBezTo>
                    <a:cubicBezTo>
                      <a:pt x="313" y="15"/>
                      <a:pt x="313" y="15"/>
                      <a:pt x="313" y="15"/>
                    </a:cubicBezTo>
                    <a:cubicBezTo>
                      <a:pt x="313" y="24"/>
                      <a:pt x="305" y="31"/>
                      <a:pt x="296" y="31"/>
                    </a:cubicBezTo>
                    <a:cubicBezTo>
                      <a:pt x="126" y="31"/>
                      <a:pt x="126" y="31"/>
                      <a:pt x="126" y="31"/>
                    </a:cubicBezTo>
                    <a:cubicBezTo>
                      <a:pt x="117" y="31"/>
                      <a:pt x="110" y="24"/>
                      <a:pt x="110" y="15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72" y="243"/>
                      <a:pt x="172" y="243"/>
                      <a:pt x="172" y="243"/>
                    </a:cubicBezTo>
                    <a:cubicBezTo>
                      <a:pt x="392" y="243"/>
                      <a:pt x="392" y="243"/>
                      <a:pt x="392" y="243"/>
                    </a:cubicBezTo>
                    <a:cubicBezTo>
                      <a:pt x="691" y="243"/>
                      <a:pt x="691" y="243"/>
                      <a:pt x="691" y="243"/>
                    </a:cubicBezTo>
                    <a:cubicBezTo>
                      <a:pt x="432" y="0"/>
                      <a:pt x="432" y="0"/>
                      <a:pt x="432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9">
                <a:extLst>
                  <a:ext uri="{FF2B5EF4-FFF2-40B4-BE49-F238E27FC236}">
                    <a16:creationId xmlns="" xmlns:a16="http://schemas.microsoft.com/office/drawing/2014/main" id="{346E9813-3208-4667-8812-7CB5A8D91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602 w 3936"/>
                  <a:gd name="T1" fmla="*/ 0 h 505"/>
                  <a:gd name="T2" fmla="*/ 333 w 3936"/>
                  <a:gd name="T3" fmla="*/ 0 h 505"/>
                  <a:gd name="T4" fmla="*/ 316 w 3936"/>
                  <a:gd name="T5" fmla="*/ 25 h 505"/>
                  <a:gd name="T6" fmla="*/ 316 w 3936"/>
                  <a:gd name="T7" fmla="*/ 25 h 505"/>
                  <a:gd name="T8" fmla="*/ 0 w 3936"/>
                  <a:gd name="T9" fmla="*/ 505 h 505"/>
                  <a:gd name="T10" fmla="*/ 3936 w 3936"/>
                  <a:gd name="T11" fmla="*/ 505 h 505"/>
                  <a:gd name="T12" fmla="*/ 3616 w 3936"/>
                  <a:gd name="T13" fmla="*/ 25 h 505"/>
                  <a:gd name="T14" fmla="*/ 3616 w 3936"/>
                  <a:gd name="T15" fmla="*/ 25 h 505"/>
                  <a:gd name="T16" fmla="*/ 3602 w 3936"/>
                  <a:gd name="T17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36" h="505">
                    <a:moveTo>
                      <a:pt x="3602" y="0"/>
                    </a:moveTo>
                    <a:lnTo>
                      <a:pt x="333" y="0"/>
                    </a:lnTo>
                    <a:lnTo>
                      <a:pt x="316" y="25"/>
                    </a:lnTo>
                    <a:lnTo>
                      <a:pt x="316" y="25"/>
                    </a:lnTo>
                    <a:lnTo>
                      <a:pt x="0" y="505"/>
                    </a:lnTo>
                    <a:lnTo>
                      <a:pt x="3936" y="505"/>
                    </a:lnTo>
                    <a:lnTo>
                      <a:pt x="3616" y="25"/>
                    </a:lnTo>
                    <a:lnTo>
                      <a:pt x="3616" y="25"/>
                    </a:lnTo>
                    <a:lnTo>
                      <a:pt x="3602" y="0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0">
                <a:extLst>
                  <a:ext uri="{FF2B5EF4-FFF2-40B4-BE49-F238E27FC236}">
                    <a16:creationId xmlns="" xmlns:a16="http://schemas.microsoft.com/office/drawing/2014/main" id="{F9FBBC0C-2897-4E30-9B9A-76616C091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1" y="4322763"/>
                <a:ext cx="6248400" cy="801688"/>
              </a:xfrm>
              <a:custGeom>
                <a:avLst/>
                <a:gdLst>
                  <a:gd name="T0" fmla="*/ 3602 w 3936"/>
                  <a:gd name="T1" fmla="*/ 0 h 505"/>
                  <a:gd name="T2" fmla="*/ 333 w 3936"/>
                  <a:gd name="T3" fmla="*/ 0 h 505"/>
                  <a:gd name="T4" fmla="*/ 316 w 3936"/>
                  <a:gd name="T5" fmla="*/ 25 h 505"/>
                  <a:gd name="T6" fmla="*/ 316 w 3936"/>
                  <a:gd name="T7" fmla="*/ 25 h 505"/>
                  <a:gd name="T8" fmla="*/ 0 w 3936"/>
                  <a:gd name="T9" fmla="*/ 505 h 505"/>
                  <a:gd name="T10" fmla="*/ 3936 w 3936"/>
                  <a:gd name="T11" fmla="*/ 505 h 505"/>
                  <a:gd name="T12" fmla="*/ 3616 w 3936"/>
                  <a:gd name="T13" fmla="*/ 25 h 505"/>
                  <a:gd name="T14" fmla="*/ 3616 w 3936"/>
                  <a:gd name="T15" fmla="*/ 25 h 505"/>
                  <a:gd name="T16" fmla="*/ 3602 w 3936"/>
                  <a:gd name="T17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36" h="505">
                    <a:moveTo>
                      <a:pt x="3602" y="0"/>
                    </a:moveTo>
                    <a:lnTo>
                      <a:pt x="333" y="0"/>
                    </a:lnTo>
                    <a:lnTo>
                      <a:pt x="316" y="25"/>
                    </a:lnTo>
                    <a:lnTo>
                      <a:pt x="316" y="25"/>
                    </a:lnTo>
                    <a:lnTo>
                      <a:pt x="0" y="505"/>
                    </a:lnTo>
                    <a:lnTo>
                      <a:pt x="3936" y="505"/>
                    </a:lnTo>
                    <a:lnTo>
                      <a:pt x="3616" y="25"/>
                    </a:lnTo>
                    <a:lnTo>
                      <a:pt x="3616" y="25"/>
                    </a:lnTo>
                    <a:lnTo>
                      <a:pt x="36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1">
                <a:extLst>
                  <a:ext uri="{FF2B5EF4-FFF2-40B4-BE49-F238E27FC236}">
                    <a16:creationId xmlns="" xmlns:a16="http://schemas.microsoft.com/office/drawing/2014/main" id="{A27227BB-D663-4532-A0DB-30C5A25015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063" y="3898900"/>
                <a:ext cx="3575050" cy="615950"/>
              </a:xfrm>
              <a:custGeom>
                <a:avLst/>
                <a:gdLst>
                  <a:gd name="T0" fmla="*/ 58 w 1084"/>
                  <a:gd name="T1" fmla="*/ 0 h 187"/>
                  <a:gd name="T2" fmla="*/ 1026 w 1084"/>
                  <a:gd name="T3" fmla="*/ 0 h 187"/>
                  <a:gd name="T4" fmla="*/ 1084 w 1084"/>
                  <a:gd name="T5" fmla="*/ 59 h 187"/>
                  <a:gd name="T6" fmla="*/ 1084 w 1084"/>
                  <a:gd name="T7" fmla="*/ 128 h 187"/>
                  <a:gd name="T8" fmla="*/ 1026 w 1084"/>
                  <a:gd name="T9" fmla="*/ 187 h 187"/>
                  <a:gd name="T10" fmla="*/ 58 w 1084"/>
                  <a:gd name="T11" fmla="*/ 187 h 187"/>
                  <a:gd name="T12" fmla="*/ 0 w 1084"/>
                  <a:gd name="T13" fmla="*/ 128 h 187"/>
                  <a:gd name="T14" fmla="*/ 0 w 1084"/>
                  <a:gd name="T15" fmla="*/ 59 h 187"/>
                  <a:gd name="T16" fmla="*/ 58 w 1084"/>
                  <a:gd name="T1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4" h="187">
                    <a:moveTo>
                      <a:pt x="58" y="0"/>
                    </a:moveTo>
                    <a:cubicBezTo>
                      <a:pt x="1026" y="0"/>
                      <a:pt x="1026" y="0"/>
                      <a:pt x="1026" y="0"/>
                    </a:cubicBezTo>
                    <a:cubicBezTo>
                      <a:pt x="1058" y="0"/>
                      <a:pt x="1084" y="27"/>
                      <a:pt x="1084" y="59"/>
                    </a:cubicBezTo>
                    <a:cubicBezTo>
                      <a:pt x="1084" y="128"/>
                      <a:pt x="1084" y="128"/>
                      <a:pt x="1084" y="128"/>
                    </a:cubicBezTo>
                    <a:cubicBezTo>
                      <a:pt x="1084" y="161"/>
                      <a:pt x="1058" y="187"/>
                      <a:pt x="1026" y="187"/>
                    </a:cubicBezTo>
                    <a:cubicBezTo>
                      <a:pt x="58" y="187"/>
                      <a:pt x="58" y="187"/>
                      <a:pt x="58" y="187"/>
                    </a:cubicBezTo>
                    <a:cubicBezTo>
                      <a:pt x="26" y="187"/>
                      <a:pt x="0" y="161"/>
                      <a:pt x="0" y="12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27"/>
                      <a:pt x="26" y="0"/>
                      <a:pt x="58" y="0"/>
                    </a:cubicBezTo>
                    <a:close/>
                  </a:path>
                </a:pathLst>
              </a:custGeom>
              <a:solidFill>
                <a:srgbClr val="4737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2">
                <a:extLst>
                  <a:ext uri="{FF2B5EF4-FFF2-40B4-BE49-F238E27FC236}">
                    <a16:creationId xmlns="" xmlns:a16="http://schemas.microsoft.com/office/drawing/2014/main" id="{2084A085-A6D6-448F-9700-4B30E7E39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538" y="933450"/>
                <a:ext cx="3594100" cy="2444750"/>
              </a:xfrm>
              <a:custGeom>
                <a:avLst/>
                <a:gdLst>
                  <a:gd name="T0" fmla="*/ 1054 w 1090"/>
                  <a:gd name="T1" fmla="*/ 742 h 742"/>
                  <a:gd name="T2" fmla="*/ 36 w 1090"/>
                  <a:gd name="T3" fmla="*/ 742 h 742"/>
                  <a:gd name="T4" fmla="*/ 0 w 1090"/>
                  <a:gd name="T5" fmla="*/ 706 h 742"/>
                  <a:gd name="T6" fmla="*/ 0 w 1090"/>
                  <a:gd name="T7" fmla="*/ 36 h 742"/>
                  <a:gd name="T8" fmla="*/ 36 w 1090"/>
                  <a:gd name="T9" fmla="*/ 0 h 742"/>
                  <a:gd name="T10" fmla="*/ 1054 w 1090"/>
                  <a:gd name="T11" fmla="*/ 0 h 742"/>
                  <a:gd name="T12" fmla="*/ 1090 w 1090"/>
                  <a:gd name="T13" fmla="*/ 36 h 742"/>
                  <a:gd name="T14" fmla="*/ 1090 w 1090"/>
                  <a:gd name="T15" fmla="*/ 706 h 742"/>
                  <a:gd name="T16" fmla="*/ 1054 w 1090"/>
                  <a:gd name="T17" fmla="*/ 742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0" h="742">
                    <a:moveTo>
                      <a:pt x="1054" y="742"/>
                    </a:moveTo>
                    <a:cubicBezTo>
                      <a:pt x="36" y="742"/>
                      <a:pt x="36" y="742"/>
                      <a:pt x="36" y="742"/>
                    </a:cubicBezTo>
                    <a:cubicBezTo>
                      <a:pt x="16" y="742"/>
                      <a:pt x="0" y="726"/>
                      <a:pt x="0" y="70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1054" y="0"/>
                      <a:pt x="1054" y="0"/>
                      <a:pt x="1054" y="0"/>
                    </a:cubicBezTo>
                    <a:cubicBezTo>
                      <a:pt x="1074" y="0"/>
                      <a:pt x="1090" y="17"/>
                      <a:pt x="1090" y="36"/>
                    </a:cubicBezTo>
                    <a:cubicBezTo>
                      <a:pt x="1090" y="706"/>
                      <a:pt x="1090" y="706"/>
                      <a:pt x="1090" y="706"/>
                    </a:cubicBezTo>
                    <a:cubicBezTo>
                      <a:pt x="1090" y="726"/>
                      <a:pt x="1074" y="742"/>
                      <a:pt x="1054" y="742"/>
                    </a:cubicBezTo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23">
                <a:extLst>
                  <a:ext uri="{FF2B5EF4-FFF2-40B4-BE49-F238E27FC236}">
                    <a16:creationId xmlns="" xmlns:a16="http://schemas.microsoft.com/office/drawing/2014/main" id="{4C54BF68-9783-4CC9-A3D6-7AA155B46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638" y="1098550"/>
                <a:ext cx="3263900" cy="1731963"/>
              </a:xfrm>
              <a:prstGeom prst="rect">
                <a:avLst/>
              </a:prstGeom>
              <a:solidFill>
                <a:srgbClr val="282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4">
                <a:extLst>
                  <a:ext uri="{FF2B5EF4-FFF2-40B4-BE49-F238E27FC236}">
                    <a16:creationId xmlns="" xmlns:a16="http://schemas.microsoft.com/office/drawing/2014/main" id="{171B6E89-7415-46F1-9976-C1D03480B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538" y="2995613"/>
                <a:ext cx="3594100" cy="382588"/>
              </a:xfrm>
              <a:custGeom>
                <a:avLst/>
                <a:gdLst>
                  <a:gd name="T0" fmla="*/ 0 w 1090"/>
                  <a:gd name="T1" fmla="*/ 0 h 116"/>
                  <a:gd name="T2" fmla="*/ 0 w 1090"/>
                  <a:gd name="T3" fmla="*/ 71 h 116"/>
                  <a:gd name="T4" fmla="*/ 45 w 1090"/>
                  <a:gd name="T5" fmla="*/ 116 h 116"/>
                  <a:gd name="T6" fmla="*/ 1045 w 1090"/>
                  <a:gd name="T7" fmla="*/ 116 h 116"/>
                  <a:gd name="T8" fmla="*/ 1090 w 1090"/>
                  <a:gd name="T9" fmla="*/ 71 h 116"/>
                  <a:gd name="T10" fmla="*/ 1090 w 1090"/>
                  <a:gd name="T11" fmla="*/ 0 h 116"/>
                  <a:gd name="T12" fmla="*/ 0 w 1090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0" h="116">
                    <a:moveTo>
                      <a:pt x="0" y="0"/>
                    </a:moveTo>
                    <a:cubicBezTo>
                      <a:pt x="0" y="71"/>
                      <a:pt x="0" y="71"/>
                      <a:pt x="0" y="71"/>
                    </a:cubicBezTo>
                    <a:cubicBezTo>
                      <a:pt x="0" y="96"/>
                      <a:pt x="20" y="116"/>
                      <a:pt x="45" y="116"/>
                    </a:cubicBezTo>
                    <a:cubicBezTo>
                      <a:pt x="1045" y="116"/>
                      <a:pt x="1045" y="116"/>
                      <a:pt x="1045" y="116"/>
                    </a:cubicBezTo>
                    <a:cubicBezTo>
                      <a:pt x="1070" y="116"/>
                      <a:pt x="1090" y="96"/>
                      <a:pt x="1090" y="71"/>
                    </a:cubicBezTo>
                    <a:cubicBezTo>
                      <a:pt x="1090" y="0"/>
                      <a:pt x="1090" y="0"/>
                      <a:pt x="109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25">
                <a:extLst>
                  <a:ext uri="{FF2B5EF4-FFF2-40B4-BE49-F238E27FC236}">
                    <a16:creationId xmlns="" xmlns:a16="http://schemas.microsoft.com/office/drawing/2014/main" id="{3E19B390-1A8F-4AA8-B54F-B0ABDD1EE8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2501" y="3121025"/>
                <a:ext cx="131763" cy="131763"/>
              </a:xfrm>
              <a:prstGeom prst="ellipse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6">
                <a:extLst>
                  <a:ext uri="{FF2B5EF4-FFF2-40B4-BE49-F238E27FC236}">
                    <a16:creationId xmlns="" xmlns:a16="http://schemas.microsoft.com/office/drawing/2014/main" id="{FA4D62AA-2C00-4595-9241-41A88D854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2301" y="3378200"/>
                <a:ext cx="790575" cy="487363"/>
              </a:xfrm>
              <a:custGeom>
                <a:avLst/>
                <a:gdLst>
                  <a:gd name="T0" fmla="*/ 215 w 240"/>
                  <a:gd name="T1" fmla="*/ 0 h 148"/>
                  <a:gd name="T2" fmla="*/ 120 w 240"/>
                  <a:gd name="T3" fmla="*/ 0 h 148"/>
                  <a:gd name="T4" fmla="*/ 25 w 240"/>
                  <a:gd name="T5" fmla="*/ 0 h 148"/>
                  <a:gd name="T6" fmla="*/ 0 w 240"/>
                  <a:gd name="T7" fmla="*/ 148 h 148"/>
                  <a:gd name="T8" fmla="*/ 120 w 240"/>
                  <a:gd name="T9" fmla="*/ 148 h 148"/>
                  <a:gd name="T10" fmla="*/ 240 w 240"/>
                  <a:gd name="T11" fmla="*/ 148 h 148"/>
                  <a:gd name="T12" fmla="*/ 215 w 240"/>
                  <a:gd name="T13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0" h="148">
                    <a:moveTo>
                      <a:pt x="215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6" y="64"/>
                      <a:pt x="0" y="148"/>
                    </a:cubicBezTo>
                    <a:cubicBezTo>
                      <a:pt x="120" y="148"/>
                      <a:pt x="120" y="148"/>
                      <a:pt x="120" y="148"/>
                    </a:cubicBezTo>
                    <a:cubicBezTo>
                      <a:pt x="240" y="148"/>
                      <a:pt x="240" y="148"/>
                      <a:pt x="240" y="148"/>
                    </a:cubicBezTo>
                    <a:cubicBezTo>
                      <a:pt x="214" y="64"/>
                      <a:pt x="215" y="0"/>
                      <a:pt x="21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7">
                <a:extLst>
                  <a:ext uri="{FF2B5EF4-FFF2-40B4-BE49-F238E27FC236}">
                    <a16:creationId xmlns="" xmlns:a16="http://schemas.microsoft.com/office/drawing/2014/main" id="{EA94D7E0-5512-4766-BC7A-1CCD30E673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73738" y="3378200"/>
                <a:ext cx="647700" cy="125413"/>
              </a:xfrm>
              <a:custGeom>
                <a:avLst/>
                <a:gdLst>
                  <a:gd name="T0" fmla="*/ 194 w 196"/>
                  <a:gd name="T1" fmla="*/ 21 h 38"/>
                  <a:gd name="T2" fmla="*/ 196 w 196"/>
                  <a:gd name="T3" fmla="*/ 38 h 38"/>
                  <a:gd name="T4" fmla="*/ 196 w 196"/>
                  <a:gd name="T5" fmla="*/ 38 h 38"/>
                  <a:gd name="T6" fmla="*/ 194 w 196"/>
                  <a:gd name="T7" fmla="*/ 21 h 38"/>
                  <a:gd name="T8" fmla="*/ 194 w 196"/>
                  <a:gd name="T9" fmla="*/ 21 h 38"/>
                  <a:gd name="T10" fmla="*/ 194 w 196"/>
                  <a:gd name="T11" fmla="*/ 21 h 38"/>
                  <a:gd name="T12" fmla="*/ 194 w 196"/>
                  <a:gd name="T13" fmla="*/ 21 h 38"/>
                  <a:gd name="T14" fmla="*/ 194 w 196"/>
                  <a:gd name="T15" fmla="*/ 21 h 38"/>
                  <a:gd name="T16" fmla="*/ 194 w 196"/>
                  <a:gd name="T17" fmla="*/ 21 h 38"/>
                  <a:gd name="T18" fmla="*/ 194 w 196"/>
                  <a:gd name="T19" fmla="*/ 21 h 38"/>
                  <a:gd name="T20" fmla="*/ 194 w 196"/>
                  <a:gd name="T21" fmla="*/ 21 h 38"/>
                  <a:gd name="T22" fmla="*/ 194 w 196"/>
                  <a:gd name="T23" fmla="*/ 21 h 38"/>
                  <a:gd name="T24" fmla="*/ 194 w 196"/>
                  <a:gd name="T25" fmla="*/ 21 h 38"/>
                  <a:gd name="T26" fmla="*/ 193 w 196"/>
                  <a:gd name="T27" fmla="*/ 0 h 38"/>
                  <a:gd name="T28" fmla="*/ 193 w 196"/>
                  <a:gd name="T29" fmla="*/ 0 h 38"/>
                  <a:gd name="T30" fmla="*/ 193 w 196"/>
                  <a:gd name="T31" fmla="*/ 0 h 38"/>
                  <a:gd name="T32" fmla="*/ 193 w 196"/>
                  <a:gd name="T33" fmla="*/ 0 h 38"/>
                  <a:gd name="T34" fmla="*/ 193 w 196"/>
                  <a:gd name="T35" fmla="*/ 0 h 38"/>
                  <a:gd name="T36" fmla="*/ 193 w 196"/>
                  <a:gd name="T37" fmla="*/ 0 h 38"/>
                  <a:gd name="T38" fmla="*/ 193 w 196"/>
                  <a:gd name="T39" fmla="*/ 0 h 38"/>
                  <a:gd name="T40" fmla="*/ 193 w 196"/>
                  <a:gd name="T41" fmla="*/ 0 h 38"/>
                  <a:gd name="T42" fmla="*/ 193 w 196"/>
                  <a:gd name="T43" fmla="*/ 0 h 38"/>
                  <a:gd name="T44" fmla="*/ 3 w 196"/>
                  <a:gd name="T45" fmla="*/ 0 h 38"/>
                  <a:gd name="T46" fmla="*/ 0 w 196"/>
                  <a:gd name="T47" fmla="*/ 38 h 38"/>
                  <a:gd name="T48" fmla="*/ 0 w 196"/>
                  <a:gd name="T49" fmla="*/ 38 h 38"/>
                  <a:gd name="T50" fmla="*/ 3 w 196"/>
                  <a:gd name="T51" fmla="*/ 0 h 38"/>
                  <a:gd name="T52" fmla="*/ 193 w 196"/>
                  <a:gd name="T53" fmla="*/ 0 h 38"/>
                  <a:gd name="T54" fmla="*/ 193 w 196"/>
                  <a:gd name="T55" fmla="*/ 0 h 38"/>
                  <a:gd name="T56" fmla="*/ 193 w 196"/>
                  <a:gd name="T57" fmla="*/ 0 h 38"/>
                  <a:gd name="T58" fmla="*/ 3 w 196"/>
                  <a:gd name="T59" fmla="*/ 0 h 38"/>
                  <a:gd name="T60" fmla="*/ 3 w 196"/>
                  <a:gd name="T61" fmla="*/ 0 h 38"/>
                  <a:gd name="T62" fmla="*/ 3 w 196"/>
                  <a:gd name="T63" fmla="*/ 0 h 38"/>
                  <a:gd name="T64" fmla="*/ 193 w 196"/>
                  <a:gd name="T65" fmla="*/ 0 h 38"/>
                  <a:gd name="T66" fmla="*/ 193 w 196"/>
                  <a:gd name="T67" fmla="*/ 0 h 38"/>
                  <a:gd name="T68" fmla="*/ 193 w 196"/>
                  <a:gd name="T69" fmla="*/ 0 h 38"/>
                  <a:gd name="T70" fmla="*/ 3 w 196"/>
                  <a:gd name="T71" fmla="*/ 0 h 38"/>
                  <a:gd name="T72" fmla="*/ 3 w 196"/>
                  <a:gd name="T73" fmla="*/ 0 h 38"/>
                  <a:gd name="T74" fmla="*/ 3 w 196"/>
                  <a:gd name="T75" fmla="*/ 0 h 38"/>
                  <a:gd name="T76" fmla="*/ 3 w 196"/>
                  <a:gd name="T77" fmla="*/ 0 h 38"/>
                  <a:gd name="T78" fmla="*/ 3 w 196"/>
                  <a:gd name="T79" fmla="*/ 0 h 38"/>
                  <a:gd name="T80" fmla="*/ 3 w 196"/>
                  <a:gd name="T81" fmla="*/ 0 h 38"/>
                  <a:gd name="T82" fmla="*/ 193 w 196"/>
                  <a:gd name="T83" fmla="*/ 0 h 38"/>
                  <a:gd name="T84" fmla="*/ 193 w 196"/>
                  <a:gd name="T85" fmla="*/ 0 h 38"/>
                  <a:gd name="T86" fmla="*/ 193 w 196"/>
                  <a:gd name="T8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6" h="38">
                    <a:moveTo>
                      <a:pt x="194" y="21"/>
                    </a:moveTo>
                    <a:cubicBezTo>
                      <a:pt x="194" y="26"/>
                      <a:pt x="195" y="32"/>
                      <a:pt x="196" y="38"/>
                    </a:cubicBezTo>
                    <a:cubicBezTo>
                      <a:pt x="196" y="38"/>
                      <a:pt x="196" y="38"/>
                      <a:pt x="196" y="38"/>
                    </a:cubicBezTo>
                    <a:cubicBezTo>
                      <a:pt x="195" y="32"/>
                      <a:pt x="194" y="26"/>
                      <a:pt x="194" y="21"/>
                    </a:cubicBezTo>
                    <a:moveTo>
                      <a:pt x="194" y="21"/>
                    </a:move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moveTo>
                      <a:pt x="194" y="21"/>
                    </a:move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moveTo>
                      <a:pt x="194" y="21"/>
                    </a:move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3" y="0"/>
                    </a:moveTo>
                    <a:cubicBezTo>
                      <a:pt x="3" y="1"/>
                      <a:pt x="3" y="1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" y="15"/>
                      <a:pt x="3" y="1"/>
                      <a:pt x="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8">
                <a:extLst>
                  <a:ext uri="{FF2B5EF4-FFF2-40B4-BE49-F238E27FC236}">
                    <a16:creationId xmlns="" xmlns:a16="http://schemas.microsoft.com/office/drawing/2014/main" id="{CE93DE2D-D5F5-428C-BF23-21D4F2756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3738" y="3378200"/>
                <a:ext cx="647700" cy="125413"/>
              </a:xfrm>
              <a:custGeom>
                <a:avLst/>
                <a:gdLst>
                  <a:gd name="T0" fmla="*/ 193 w 196"/>
                  <a:gd name="T1" fmla="*/ 0 h 38"/>
                  <a:gd name="T2" fmla="*/ 98 w 196"/>
                  <a:gd name="T3" fmla="*/ 0 h 38"/>
                  <a:gd name="T4" fmla="*/ 3 w 196"/>
                  <a:gd name="T5" fmla="*/ 0 h 38"/>
                  <a:gd name="T6" fmla="*/ 3 w 196"/>
                  <a:gd name="T7" fmla="*/ 0 h 38"/>
                  <a:gd name="T8" fmla="*/ 3 w 196"/>
                  <a:gd name="T9" fmla="*/ 0 h 38"/>
                  <a:gd name="T10" fmla="*/ 3 w 196"/>
                  <a:gd name="T11" fmla="*/ 0 h 38"/>
                  <a:gd name="T12" fmla="*/ 3 w 196"/>
                  <a:gd name="T13" fmla="*/ 0 h 38"/>
                  <a:gd name="T14" fmla="*/ 3 w 196"/>
                  <a:gd name="T15" fmla="*/ 0 h 38"/>
                  <a:gd name="T16" fmla="*/ 3 w 196"/>
                  <a:gd name="T17" fmla="*/ 0 h 38"/>
                  <a:gd name="T18" fmla="*/ 3 w 196"/>
                  <a:gd name="T19" fmla="*/ 0 h 38"/>
                  <a:gd name="T20" fmla="*/ 0 w 196"/>
                  <a:gd name="T21" fmla="*/ 38 h 38"/>
                  <a:gd name="T22" fmla="*/ 196 w 196"/>
                  <a:gd name="T23" fmla="*/ 38 h 38"/>
                  <a:gd name="T24" fmla="*/ 194 w 196"/>
                  <a:gd name="T25" fmla="*/ 21 h 38"/>
                  <a:gd name="T26" fmla="*/ 194 w 196"/>
                  <a:gd name="T27" fmla="*/ 21 h 38"/>
                  <a:gd name="T28" fmla="*/ 194 w 196"/>
                  <a:gd name="T29" fmla="*/ 21 h 38"/>
                  <a:gd name="T30" fmla="*/ 194 w 196"/>
                  <a:gd name="T31" fmla="*/ 21 h 38"/>
                  <a:gd name="T32" fmla="*/ 194 w 196"/>
                  <a:gd name="T33" fmla="*/ 21 h 38"/>
                  <a:gd name="T34" fmla="*/ 194 w 196"/>
                  <a:gd name="T35" fmla="*/ 21 h 38"/>
                  <a:gd name="T36" fmla="*/ 194 w 196"/>
                  <a:gd name="T37" fmla="*/ 21 h 38"/>
                  <a:gd name="T38" fmla="*/ 193 w 196"/>
                  <a:gd name="T39" fmla="*/ 0 h 38"/>
                  <a:gd name="T40" fmla="*/ 193 w 196"/>
                  <a:gd name="T41" fmla="*/ 0 h 38"/>
                  <a:gd name="T42" fmla="*/ 193 w 196"/>
                  <a:gd name="T43" fmla="*/ 0 h 38"/>
                  <a:gd name="T44" fmla="*/ 193 w 196"/>
                  <a:gd name="T45" fmla="*/ 0 h 38"/>
                  <a:gd name="T46" fmla="*/ 193 w 196"/>
                  <a:gd name="T47" fmla="*/ 0 h 38"/>
                  <a:gd name="T48" fmla="*/ 193 w 196"/>
                  <a:gd name="T49" fmla="*/ 0 h 38"/>
                  <a:gd name="T50" fmla="*/ 193 w 196"/>
                  <a:gd name="T51" fmla="*/ 0 h 38"/>
                  <a:gd name="T52" fmla="*/ 193 w 196"/>
                  <a:gd name="T53" fmla="*/ 0 h 38"/>
                  <a:gd name="T54" fmla="*/ 193 w 196"/>
                  <a:gd name="T55" fmla="*/ 0 h 38"/>
                  <a:gd name="T56" fmla="*/ 193 w 196"/>
                  <a:gd name="T57" fmla="*/ 0 h 38"/>
                  <a:gd name="T58" fmla="*/ 193 w 196"/>
                  <a:gd name="T59" fmla="*/ 0 h 38"/>
                  <a:gd name="T60" fmla="*/ 193 w 196"/>
                  <a:gd name="T61" fmla="*/ 0 h 38"/>
                  <a:gd name="T62" fmla="*/ 193 w 196"/>
                  <a:gd name="T6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6" h="38">
                    <a:moveTo>
                      <a:pt x="193" y="0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5"/>
                      <a:pt x="0" y="38"/>
                    </a:cubicBezTo>
                    <a:cubicBezTo>
                      <a:pt x="196" y="38"/>
                      <a:pt x="196" y="38"/>
                      <a:pt x="196" y="38"/>
                    </a:cubicBezTo>
                    <a:cubicBezTo>
                      <a:pt x="195" y="32"/>
                      <a:pt x="194" y="26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3" y="9"/>
                      <a:pt x="193" y="2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Rectangle 29">
                <a:extLst>
                  <a:ext uri="{FF2B5EF4-FFF2-40B4-BE49-F238E27FC236}">
                    <a16:creationId xmlns="" xmlns:a16="http://schemas.microsoft.com/office/drawing/2014/main" id="{DD059E5E-C609-4D03-8AF2-4524A1BC0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1" y="5156200"/>
                <a:ext cx="8112125" cy="735013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30">
                <a:extLst>
                  <a:ext uri="{FF2B5EF4-FFF2-40B4-BE49-F238E27FC236}">
                    <a16:creationId xmlns="" xmlns:a16="http://schemas.microsoft.com/office/drawing/2014/main" id="{879186CD-F118-4243-A541-9646466C3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163" y="5124450"/>
                <a:ext cx="1711325" cy="800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Rectangle 31">
                <a:extLst>
                  <a:ext uri="{FF2B5EF4-FFF2-40B4-BE49-F238E27FC236}">
                    <a16:creationId xmlns="" xmlns:a16="http://schemas.microsoft.com/office/drawing/2014/main" id="{DE1F114B-64D4-4071-B396-BC2A12D49E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7687" y="5124450"/>
                <a:ext cx="1711324" cy="800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Rectangle 32">
                <a:extLst>
                  <a:ext uri="{FF2B5EF4-FFF2-40B4-BE49-F238E27FC236}">
                    <a16:creationId xmlns="" xmlns:a16="http://schemas.microsoft.com/office/drawing/2014/main" id="{C8B52B41-32E5-4625-9A6F-7C90F246A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501" y="5124450"/>
                <a:ext cx="6248400" cy="800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3">
                <a:extLst>
                  <a:ext uri="{FF2B5EF4-FFF2-40B4-BE49-F238E27FC236}">
                    <a16:creationId xmlns="" xmlns:a16="http://schemas.microsoft.com/office/drawing/2014/main" id="{13A52EB6-C734-4A65-8335-F11D855BC4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1326" y="3841750"/>
                <a:ext cx="3692525" cy="731838"/>
              </a:xfrm>
              <a:custGeom>
                <a:avLst/>
                <a:gdLst>
                  <a:gd name="T0" fmla="*/ 1044 w 1120"/>
                  <a:gd name="T1" fmla="*/ 222 h 222"/>
                  <a:gd name="T2" fmla="*/ 76 w 1120"/>
                  <a:gd name="T3" fmla="*/ 222 h 222"/>
                  <a:gd name="T4" fmla="*/ 0 w 1120"/>
                  <a:gd name="T5" fmla="*/ 145 h 222"/>
                  <a:gd name="T6" fmla="*/ 0 w 1120"/>
                  <a:gd name="T7" fmla="*/ 76 h 222"/>
                  <a:gd name="T8" fmla="*/ 76 w 1120"/>
                  <a:gd name="T9" fmla="*/ 0 h 222"/>
                  <a:gd name="T10" fmla="*/ 1044 w 1120"/>
                  <a:gd name="T11" fmla="*/ 0 h 222"/>
                  <a:gd name="T12" fmla="*/ 1120 w 1120"/>
                  <a:gd name="T13" fmla="*/ 76 h 222"/>
                  <a:gd name="T14" fmla="*/ 1120 w 1120"/>
                  <a:gd name="T15" fmla="*/ 145 h 222"/>
                  <a:gd name="T16" fmla="*/ 1044 w 1120"/>
                  <a:gd name="T17" fmla="*/ 222 h 222"/>
                  <a:gd name="T18" fmla="*/ 76 w 1120"/>
                  <a:gd name="T19" fmla="*/ 35 h 222"/>
                  <a:gd name="T20" fmla="*/ 35 w 1120"/>
                  <a:gd name="T21" fmla="*/ 76 h 222"/>
                  <a:gd name="T22" fmla="*/ 35 w 1120"/>
                  <a:gd name="T23" fmla="*/ 145 h 222"/>
                  <a:gd name="T24" fmla="*/ 76 w 1120"/>
                  <a:gd name="T25" fmla="*/ 187 h 222"/>
                  <a:gd name="T26" fmla="*/ 1044 w 1120"/>
                  <a:gd name="T27" fmla="*/ 187 h 222"/>
                  <a:gd name="T28" fmla="*/ 1085 w 1120"/>
                  <a:gd name="T29" fmla="*/ 145 h 222"/>
                  <a:gd name="T30" fmla="*/ 1085 w 1120"/>
                  <a:gd name="T31" fmla="*/ 76 h 222"/>
                  <a:gd name="T32" fmla="*/ 1044 w 1120"/>
                  <a:gd name="T33" fmla="*/ 35 h 222"/>
                  <a:gd name="T34" fmla="*/ 76 w 1120"/>
                  <a:gd name="T35" fmla="*/ 3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0" h="222">
                    <a:moveTo>
                      <a:pt x="1044" y="222"/>
                    </a:moveTo>
                    <a:cubicBezTo>
                      <a:pt x="76" y="222"/>
                      <a:pt x="76" y="222"/>
                      <a:pt x="76" y="222"/>
                    </a:cubicBezTo>
                    <a:cubicBezTo>
                      <a:pt x="34" y="222"/>
                      <a:pt x="0" y="187"/>
                      <a:pt x="0" y="14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4"/>
                      <a:pt x="34" y="0"/>
                      <a:pt x="76" y="0"/>
                    </a:cubicBezTo>
                    <a:cubicBezTo>
                      <a:pt x="1044" y="0"/>
                      <a:pt x="1044" y="0"/>
                      <a:pt x="1044" y="0"/>
                    </a:cubicBezTo>
                    <a:cubicBezTo>
                      <a:pt x="1086" y="0"/>
                      <a:pt x="1120" y="34"/>
                      <a:pt x="1120" y="76"/>
                    </a:cubicBezTo>
                    <a:cubicBezTo>
                      <a:pt x="1120" y="145"/>
                      <a:pt x="1120" y="145"/>
                      <a:pt x="1120" y="145"/>
                    </a:cubicBezTo>
                    <a:cubicBezTo>
                      <a:pt x="1120" y="187"/>
                      <a:pt x="1086" y="222"/>
                      <a:pt x="1044" y="222"/>
                    </a:cubicBezTo>
                    <a:close/>
                    <a:moveTo>
                      <a:pt x="76" y="35"/>
                    </a:moveTo>
                    <a:cubicBezTo>
                      <a:pt x="54" y="35"/>
                      <a:pt x="35" y="53"/>
                      <a:pt x="35" y="76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35" y="168"/>
                      <a:pt x="54" y="187"/>
                      <a:pt x="76" y="187"/>
                    </a:cubicBezTo>
                    <a:cubicBezTo>
                      <a:pt x="1044" y="187"/>
                      <a:pt x="1044" y="187"/>
                      <a:pt x="1044" y="187"/>
                    </a:cubicBezTo>
                    <a:cubicBezTo>
                      <a:pt x="1066" y="187"/>
                      <a:pt x="1085" y="168"/>
                      <a:pt x="1085" y="145"/>
                    </a:cubicBezTo>
                    <a:cubicBezTo>
                      <a:pt x="1085" y="76"/>
                      <a:pt x="1085" y="76"/>
                      <a:pt x="1085" y="76"/>
                    </a:cubicBezTo>
                    <a:cubicBezTo>
                      <a:pt x="1085" y="53"/>
                      <a:pt x="1066" y="35"/>
                      <a:pt x="1044" y="35"/>
                    </a:cubicBezTo>
                    <a:lnTo>
                      <a:pt x="76" y="35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4">
                <a:extLst>
                  <a:ext uri="{FF2B5EF4-FFF2-40B4-BE49-F238E27FC236}">
                    <a16:creationId xmlns="" xmlns:a16="http://schemas.microsoft.com/office/drawing/2014/main" id="{04C58B06-B290-469A-A01A-1F0FB1C10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1413" y="3186113"/>
                <a:ext cx="669925" cy="1239838"/>
              </a:xfrm>
              <a:custGeom>
                <a:avLst/>
                <a:gdLst>
                  <a:gd name="T0" fmla="*/ 187 w 203"/>
                  <a:gd name="T1" fmla="*/ 376 h 376"/>
                  <a:gd name="T2" fmla="*/ 17 w 203"/>
                  <a:gd name="T3" fmla="*/ 376 h 376"/>
                  <a:gd name="T4" fmla="*/ 0 w 203"/>
                  <a:gd name="T5" fmla="*/ 360 h 376"/>
                  <a:gd name="T6" fmla="*/ 0 w 203"/>
                  <a:gd name="T7" fmla="*/ 0 h 376"/>
                  <a:gd name="T8" fmla="*/ 203 w 203"/>
                  <a:gd name="T9" fmla="*/ 0 h 376"/>
                  <a:gd name="T10" fmla="*/ 203 w 203"/>
                  <a:gd name="T11" fmla="*/ 360 h 376"/>
                  <a:gd name="T12" fmla="*/ 187 w 203"/>
                  <a:gd name="T13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76">
                    <a:moveTo>
                      <a:pt x="187" y="376"/>
                    </a:moveTo>
                    <a:cubicBezTo>
                      <a:pt x="17" y="376"/>
                      <a:pt x="17" y="376"/>
                      <a:pt x="17" y="376"/>
                    </a:cubicBezTo>
                    <a:cubicBezTo>
                      <a:pt x="8" y="376"/>
                      <a:pt x="0" y="369"/>
                      <a:pt x="0" y="3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360"/>
                      <a:pt x="203" y="360"/>
                      <a:pt x="203" y="360"/>
                    </a:cubicBezTo>
                    <a:cubicBezTo>
                      <a:pt x="203" y="369"/>
                      <a:pt x="196" y="376"/>
                      <a:pt x="187" y="376"/>
                    </a:cubicBezTo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Rectangle 35">
                <a:extLst>
                  <a:ext uri="{FF2B5EF4-FFF2-40B4-BE49-F238E27FC236}">
                    <a16:creationId xmlns="" xmlns:a16="http://schemas.microsoft.com/office/drawing/2014/main" id="{0ABA4307-6096-4119-882D-1163AE1BB4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968375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36">
                <a:extLst>
                  <a:ext uri="{FF2B5EF4-FFF2-40B4-BE49-F238E27FC236}">
                    <a16:creationId xmlns="" xmlns:a16="http://schemas.microsoft.com/office/drawing/2014/main" id="{CF40E451-C30B-471D-A443-5A6F5B2C51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968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37">
                <a:extLst>
                  <a:ext uri="{FF2B5EF4-FFF2-40B4-BE49-F238E27FC236}">
                    <a16:creationId xmlns="" xmlns:a16="http://schemas.microsoft.com/office/drawing/2014/main" id="{6B48F427-6C0E-454A-8E0D-4F285B1B2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363" y="4425950"/>
                <a:ext cx="455613" cy="65088"/>
              </a:xfrm>
              <a:custGeom>
                <a:avLst/>
                <a:gdLst>
                  <a:gd name="T0" fmla="*/ 129 w 138"/>
                  <a:gd name="T1" fmla="*/ 20 h 20"/>
                  <a:gd name="T2" fmla="*/ 8 w 138"/>
                  <a:gd name="T3" fmla="*/ 20 h 20"/>
                  <a:gd name="T4" fmla="*/ 0 w 138"/>
                  <a:gd name="T5" fmla="*/ 12 h 20"/>
                  <a:gd name="T6" fmla="*/ 0 w 138"/>
                  <a:gd name="T7" fmla="*/ 0 h 20"/>
                  <a:gd name="T8" fmla="*/ 138 w 138"/>
                  <a:gd name="T9" fmla="*/ 0 h 20"/>
                  <a:gd name="T10" fmla="*/ 138 w 138"/>
                  <a:gd name="T11" fmla="*/ 12 h 20"/>
                  <a:gd name="T12" fmla="*/ 129 w 138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20">
                    <a:moveTo>
                      <a:pt x="129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4" y="20"/>
                      <a:pt x="0" y="17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12"/>
                      <a:pt x="138" y="12"/>
                      <a:pt x="138" y="12"/>
                    </a:cubicBezTo>
                    <a:cubicBezTo>
                      <a:pt x="138" y="17"/>
                      <a:pt x="134" y="20"/>
                      <a:pt x="129" y="20"/>
                    </a:cubicBezTo>
                    <a:close/>
                  </a:path>
                </a:pathLst>
              </a:custGeom>
              <a:solidFill>
                <a:srgbClr val="282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Rectangle 38">
                <a:extLst>
                  <a:ext uri="{FF2B5EF4-FFF2-40B4-BE49-F238E27FC236}">
                    <a16:creationId xmlns="" xmlns:a16="http://schemas.microsoft.com/office/drawing/2014/main" id="{19EF0D4F-AACA-4203-8A66-E59B4047E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3676" y="4214813"/>
                <a:ext cx="26988" cy="101600"/>
              </a:xfrm>
              <a:prstGeom prst="rect">
                <a:avLst/>
              </a:pr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Rectangle 39">
                <a:extLst>
                  <a:ext uri="{FF2B5EF4-FFF2-40B4-BE49-F238E27FC236}">
                    <a16:creationId xmlns="" xmlns:a16="http://schemas.microsoft.com/office/drawing/2014/main" id="{A7FD8934-8015-4B26-A600-389E1649FE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85725"/>
              </a:xfrm>
              <a:prstGeom prst="rect">
                <a:avLst/>
              </a:pr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Rectangle 40">
                <a:extLst>
                  <a:ext uri="{FF2B5EF4-FFF2-40B4-BE49-F238E27FC236}">
                    <a16:creationId xmlns="" xmlns:a16="http://schemas.microsoft.com/office/drawing/2014/main" id="{D9C5C1D4-DFE6-42F0-B7C2-7F777B2CD5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3246438"/>
                <a:ext cx="536575" cy="85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41">
                <a:extLst>
                  <a:ext uri="{FF2B5EF4-FFF2-40B4-BE49-F238E27FC236}">
                    <a16:creationId xmlns="" xmlns:a16="http://schemas.microsoft.com/office/drawing/2014/main" id="{9FE8E3E9-9D97-46E1-BA87-3C4EB01DF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901" y="3186113"/>
                <a:ext cx="669925" cy="1239838"/>
              </a:xfrm>
              <a:custGeom>
                <a:avLst/>
                <a:gdLst>
                  <a:gd name="T0" fmla="*/ 186 w 203"/>
                  <a:gd name="T1" fmla="*/ 376 h 376"/>
                  <a:gd name="T2" fmla="*/ 16 w 203"/>
                  <a:gd name="T3" fmla="*/ 376 h 376"/>
                  <a:gd name="T4" fmla="*/ 0 w 203"/>
                  <a:gd name="T5" fmla="*/ 360 h 376"/>
                  <a:gd name="T6" fmla="*/ 0 w 203"/>
                  <a:gd name="T7" fmla="*/ 0 h 376"/>
                  <a:gd name="T8" fmla="*/ 203 w 203"/>
                  <a:gd name="T9" fmla="*/ 0 h 376"/>
                  <a:gd name="T10" fmla="*/ 203 w 203"/>
                  <a:gd name="T11" fmla="*/ 360 h 376"/>
                  <a:gd name="T12" fmla="*/ 186 w 203"/>
                  <a:gd name="T13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76">
                    <a:moveTo>
                      <a:pt x="186" y="376"/>
                    </a:moveTo>
                    <a:cubicBezTo>
                      <a:pt x="16" y="376"/>
                      <a:pt x="16" y="376"/>
                      <a:pt x="16" y="376"/>
                    </a:cubicBezTo>
                    <a:cubicBezTo>
                      <a:pt x="7" y="376"/>
                      <a:pt x="0" y="369"/>
                      <a:pt x="0" y="3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360"/>
                      <a:pt x="203" y="360"/>
                      <a:pt x="203" y="360"/>
                    </a:cubicBezTo>
                    <a:cubicBezTo>
                      <a:pt x="203" y="369"/>
                      <a:pt x="195" y="376"/>
                      <a:pt x="186" y="376"/>
                    </a:cubicBezTo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Rectangle 42">
                <a:extLst>
                  <a:ext uri="{FF2B5EF4-FFF2-40B4-BE49-F238E27FC236}">
                    <a16:creationId xmlns="" xmlns:a16="http://schemas.microsoft.com/office/drawing/2014/main" id="{2EC08EF1-30EB-448C-974D-241489217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968375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Rectangle 43">
                <a:extLst>
                  <a:ext uri="{FF2B5EF4-FFF2-40B4-BE49-F238E27FC236}">
                    <a16:creationId xmlns="" xmlns:a16="http://schemas.microsoft.com/office/drawing/2014/main" id="{DAC14303-C8A9-4B53-89BF-9C69953C4C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968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44">
                <a:extLst>
                  <a:ext uri="{FF2B5EF4-FFF2-40B4-BE49-F238E27FC236}">
                    <a16:creationId xmlns="" xmlns:a16="http://schemas.microsoft.com/office/drawing/2014/main" id="{D0B16015-6174-450F-AF7A-21B5642C86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9263" y="4425950"/>
                <a:ext cx="454025" cy="65088"/>
              </a:xfrm>
              <a:custGeom>
                <a:avLst/>
                <a:gdLst>
                  <a:gd name="T0" fmla="*/ 130 w 138"/>
                  <a:gd name="T1" fmla="*/ 20 h 20"/>
                  <a:gd name="T2" fmla="*/ 9 w 138"/>
                  <a:gd name="T3" fmla="*/ 20 h 20"/>
                  <a:gd name="T4" fmla="*/ 0 w 138"/>
                  <a:gd name="T5" fmla="*/ 12 h 20"/>
                  <a:gd name="T6" fmla="*/ 0 w 138"/>
                  <a:gd name="T7" fmla="*/ 0 h 20"/>
                  <a:gd name="T8" fmla="*/ 138 w 138"/>
                  <a:gd name="T9" fmla="*/ 0 h 20"/>
                  <a:gd name="T10" fmla="*/ 138 w 138"/>
                  <a:gd name="T11" fmla="*/ 12 h 20"/>
                  <a:gd name="T12" fmla="*/ 130 w 138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20">
                    <a:moveTo>
                      <a:pt x="130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7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12"/>
                      <a:pt x="138" y="12"/>
                      <a:pt x="138" y="12"/>
                    </a:cubicBezTo>
                    <a:cubicBezTo>
                      <a:pt x="138" y="17"/>
                      <a:pt x="134" y="20"/>
                      <a:pt x="130" y="20"/>
                    </a:cubicBezTo>
                    <a:close/>
                  </a:path>
                </a:pathLst>
              </a:custGeom>
              <a:solidFill>
                <a:srgbClr val="282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Rectangle 45">
                <a:extLst>
                  <a:ext uri="{FF2B5EF4-FFF2-40B4-BE49-F238E27FC236}">
                    <a16:creationId xmlns="" xmlns:a16="http://schemas.microsoft.com/office/drawing/2014/main" id="{C71E59A6-796B-4AB5-B09D-0EB8740812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3576" y="4214813"/>
                <a:ext cx="25400" cy="101600"/>
              </a:xfrm>
              <a:prstGeom prst="rect">
                <a:avLst/>
              </a:pr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Rectangle 46">
                <a:extLst>
                  <a:ext uri="{FF2B5EF4-FFF2-40B4-BE49-F238E27FC236}">
                    <a16:creationId xmlns="" xmlns:a16="http://schemas.microsoft.com/office/drawing/2014/main" id="{F6B777EA-DBE7-42F5-B4C4-B3AA97889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85725"/>
              </a:xfrm>
              <a:prstGeom prst="rect">
                <a:avLst/>
              </a:pr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47">
                <a:extLst>
                  <a:ext uri="{FF2B5EF4-FFF2-40B4-BE49-F238E27FC236}">
                    <a16:creationId xmlns="" xmlns:a16="http://schemas.microsoft.com/office/drawing/2014/main" id="{E425829F-F05B-4BF6-9C82-EC4A49D1C7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2751" y="3246438"/>
                <a:ext cx="533400" cy="85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48">
                <a:extLst>
                  <a:ext uri="{FF2B5EF4-FFF2-40B4-BE49-F238E27FC236}">
                    <a16:creationId xmlns="" xmlns:a16="http://schemas.microsoft.com/office/drawing/2014/main" id="{834A0ACF-84B9-4510-8847-230DC0004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8688" y="4751388"/>
                <a:ext cx="2717800" cy="195263"/>
              </a:xfrm>
              <a:custGeom>
                <a:avLst/>
                <a:gdLst>
                  <a:gd name="T0" fmla="*/ 0 w 1712"/>
                  <a:gd name="T1" fmla="*/ 123 h 123"/>
                  <a:gd name="T2" fmla="*/ 1712 w 1712"/>
                  <a:gd name="T3" fmla="*/ 123 h 123"/>
                  <a:gd name="T4" fmla="*/ 1583 w 1712"/>
                  <a:gd name="T5" fmla="*/ 0 h 123"/>
                  <a:gd name="T6" fmla="*/ 129 w 1712"/>
                  <a:gd name="T7" fmla="*/ 0 h 123"/>
                  <a:gd name="T8" fmla="*/ 0 w 1712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2" h="123">
                    <a:moveTo>
                      <a:pt x="0" y="123"/>
                    </a:moveTo>
                    <a:lnTo>
                      <a:pt x="1712" y="123"/>
                    </a:lnTo>
                    <a:lnTo>
                      <a:pt x="1583" y="0"/>
                    </a:lnTo>
                    <a:lnTo>
                      <a:pt x="129" y="0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49">
                <a:extLst>
                  <a:ext uri="{FF2B5EF4-FFF2-40B4-BE49-F238E27FC236}">
                    <a16:creationId xmlns="" xmlns:a16="http://schemas.microsoft.com/office/drawing/2014/main" id="{6FF1FEC3-063D-41E4-88A2-8D498C00E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1401" y="4787900"/>
                <a:ext cx="2492375" cy="122238"/>
              </a:xfrm>
              <a:custGeom>
                <a:avLst/>
                <a:gdLst>
                  <a:gd name="T0" fmla="*/ 0 w 1570"/>
                  <a:gd name="T1" fmla="*/ 77 h 77"/>
                  <a:gd name="T2" fmla="*/ 83 w 1570"/>
                  <a:gd name="T3" fmla="*/ 0 h 77"/>
                  <a:gd name="T4" fmla="*/ 1487 w 1570"/>
                  <a:gd name="T5" fmla="*/ 0 h 77"/>
                  <a:gd name="T6" fmla="*/ 1570 w 1570"/>
                  <a:gd name="T7" fmla="*/ 77 h 77"/>
                  <a:gd name="T8" fmla="*/ 0 w 1570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0" h="77">
                    <a:moveTo>
                      <a:pt x="0" y="77"/>
                    </a:moveTo>
                    <a:lnTo>
                      <a:pt x="83" y="0"/>
                    </a:lnTo>
                    <a:lnTo>
                      <a:pt x="1487" y="0"/>
                    </a:lnTo>
                    <a:lnTo>
                      <a:pt x="1570" y="77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Rectangle 50">
                <a:extLst>
                  <a:ext uri="{FF2B5EF4-FFF2-40B4-BE49-F238E27FC236}">
                    <a16:creationId xmlns="" xmlns:a16="http://schemas.microsoft.com/office/drawing/2014/main" id="{027248DA-1B9D-4717-83FF-974BB2E226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1238" y="4764088"/>
                <a:ext cx="12700" cy="165100"/>
              </a:xfrm>
              <a:prstGeom prst="rect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51">
                <a:extLst>
                  <a:ext uri="{FF2B5EF4-FFF2-40B4-BE49-F238E27FC236}">
                    <a16:creationId xmlns="" xmlns:a16="http://schemas.microsoft.com/office/drawing/2014/main" id="{E32E50B2-BFFC-4D32-83B7-34399F1369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238" y="4764088"/>
                <a:ext cx="12700" cy="165100"/>
              </a:xfrm>
              <a:custGeom>
                <a:avLst/>
                <a:gdLst>
                  <a:gd name="T0" fmla="*/ 8 w 8"/>
                  <a:gd name="T1" fmla="*/ 104 h 104"/>
                  <a:gd name="T2" fmla="*/ 8 w 8"/>
                  <a:gd name="T3" fmla="*/ 0 h 104"/>
                  <a:gd name="T4" fmla="*/ 0 w 8"/>
                  <a:gd name="T5" fmla="*/ 0 h 104"/>
                  <a:gd name="T6" fmla="*/ 0 w 8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4">
                    <a:moveTo>
                      <a:pt x="8" y="104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52">
                <a:extLst>
                  <a:ext uri="{FF2B5EF4-FFF2-40B4-BE49-F238E27FC236}">
                    <a16:creationId xmlns="" xmlns:a16="http://schemas.microsoft.com/office/drawing/2014/main" id="{CA4328E8-8FEA-4F9A-9C49-F8E13F7040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951" y="4764088"/>
                <a:ext cx="31750" cy="168275"/>
              </a:xfrm>
              <a:custGeom>
                <a:avLst/>
                <a:gdLst>
                  <a:gd name="T0" fmla="*/ 8 w 20"/>
                  <a:gd name="T1" fmla="*/ 106 h 106"/>
                  <a:gd name="T2" fmla="*/ 20 w 20"/>
                  <a:gd name="T3" fmla="*/ 3 h 106"/>
                  <a:gd name="T4" fmla="*/ 12 w 20"/>
                  <a:gd name="T5" fmla="*/ 0 h 106"/>
                  <a:gd name="T6" fmla="*/ 0 w 20"/>
                  <a:gd name="T7" fmla="*/ 104 h 106"/>
                  <a:gd name="T8" fmla="*/ 8 w 20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6">
                    <a:moveTo>
                      <a:pt x="8" y="106"/>
                    </a:moveTo>
                    <a:lnTo>
                      <a:pt x="20" y="3"/>
                    </a:lnTo>
                    <a:lnTo>
                      <a:pt x="12" y="0"/>
                    </a:lnTo>
                    <a:lnTo>
                      <a:pt x="0" y="104"/>
                    </a:lnTo>
                    <a:lnTo>
                      <a:pt x="8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53">
                <a:extLst>
                  <a:ext uri="{FF2B5EF4-FFF2-40B4-BE49-F238E27FC236}">
                    <a16:creationId xmlns="" xmlns:a16="http://schemas.microsoft.com/office/drawing/2014/main" id="{60341FA9-7AD4-42C3-9C30-489CCB68A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951" y="4764088"/>
                <a:ext cx="31750" cy="168275"/>
              </a:xfrm>
              <a:custGeom>
                <a:avLst/>
                <a:gdLst>
                  <a:gd name="T0" fmla="*/ 8 w 20"/>
                  <a:gd name="T1" fmla="*/ 106 h 106"/>
                  <a:gd name="T2" fmla="*/ 20 w 20"/>
                  <a:gd name="T3" fmla="*/ 3 h 106"/>
                  <a:gd name="T4" fmla="*/ 12 w 20"/>
                  <a:gd name="T5" fmla="*/ 0 h 106"/>
                  <a:gd name="T6" fmla="*/ 0 w 20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6">
                    <a:moveTo>
                      <a:pt x="8" y="106"/>
                    </a:moveTo>
                    <a:lnTo>
                      <a:pt x="20" y="3"/>
                    </a:lnTo>
                    <a:lnTo>
                      <a:pt x="12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54">
                <a:extLst>
                  <a:ext uri="{FF2B5EF4-FFF2-40B4-BE49-F238E27FC236}">
                    <a16:creationId xmlns="" xmlns:a16="http://schemas.microsoft.com/office/drawing/2014/main" id="{F379BF04-D7B6-476D-BD6A-2DD0A60BA8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0251" y="4764088"/>
                <a:ext cx="49213" cy="168275"/>
              </a:xfrm>
              <a:custGeom>
                <a:avLst/>
                <a:gdLst>
                  <a:gd name="T0" fmla="*/ 9 w 31"/>
                  <a:gd name="T1" fmla="*/ 106 h 106"/>
                  <a:gd name="T2" fmla="*/ 31 w 31"/>
                  <a:gd name="T3" fmla="*/ 3 h 106"/>
                  <a:gd name="T4" fmla="*/ 23 w 31"/>
                  <a:gd name="T5" fmla="*/ 0 h 106"/>
                  <a:gd name="T6" fmla="*/ 0 w 31"/>
                  <a:gd name="T7" fmla="*/ 104 h 106"/>
                  <a:gd name="T8" fmla="*/ 9 w 31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6">
                    <a:moveTo>
                      <a:pt x="9" y="106"/>
                    </a:moveTo>
                    <a:lnTo>
                      <a:pt x="31" y="3"/>
                    </a:lnTo>
                    <a:lnTo>
                      <a:pt x="23" y="0"/>
                    </a:lnTo>
                    <a:lnTo>
                      <a:pt x="0" y="104"/>
                    </a:lnTo>
                    <a:lnTo>
                      <a:pt x="9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55">
                <a:extLst>
                  <a:ext uri="{FF2B5EF4-FFF2-40B4-BE49-F238E27FC236}">
                    <a16:creationId xmlns="" xmlns:a16="http://schemas.microsoft.com/office/drawing/2014/main" id="{2149A273-2992-4800-B715-5A33E1733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0251" y="4764088"/>
                <a:ext cx="49213" cy="168275"/>
              </a:xfrm>
              <a:custGeom>
                <a:avLst/>
                <a:gdLst>
                  <a:gd name="T0" fmla="*/ 9 w 31"/>
                  <a:gd name="T1" fmla="*/ 106 h 106"/>
                  <a:gd name="T2" fmla="*/ 31 w 31"/>
                  <a:gd name="T3" fmla="*/ 3 h 106"/>
                  <a:gd name="T4" fmla="*/ 23 w 31"/>
                  <a:gd name="T5" fmla="*/ 0 h 106"/>
                  <a:gd name="T6" fmla="*/ 0 w 31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06">
                    <a:moveTo>
                      <a:pt x="9" y="106"/>
                    </a:moveTo>
                    <a:lnTo>
                      <a:pt x="31" y="3"/>
                    </a:lnTo>
                    <a:lnTo>
                      <a:pt x="23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56">
                <a:extLst>
                  <a:ext uri="{FF2B5EF4-FFF2-40B4-BE49-F238E27FC236}">
                    <a16:creationId xmlns="" xmlns:a16="http://schemas.microsoft.com/office/drawing/2014/main" id="{BEB82F23-7C33-401B-A527-46D3BFEB4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8963" y="4764088"/>
                <a:ext cx="66675" cy="168275"/>
              </a:xfrm>
              <a:custGeom>
                <a:avLst/>
                <a:gdLst>
                  <a:gd name="T0" fmla="*/ 8 w 42"/>
                  <a:gd name="T1" fmla="*/ 106 h 106"/>
                  <a:gd name="T2" fmla="*/ 42 w 42"/>
                  <a:gd name="T3" fmla="*/ 3 h 106"/>
                  <a:gd name="T4" fmla="*/ 35 w 42"/>
                  <a:gd name="T5" fmla="*/ 0 h 106"/>
                  <a:gd name="T6" fmla="*/ 0 w 42"/>
                  <a:gd name="T7" fmla="*/ 104 h 106"/>
                  <a:gd name="T8" fmla="*/ 8 w 42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06">
                    <a:moveTo>
                      <a:pt x="8" y="106"/>
                    </a:moveTo>
                    <a:lnTo>
                      <a:pt x="42" y="3"/>
                    </a:lnTo>
                    <a:lnTo>
                      <a:pt x="35" y="0"/>
                    </a:lnTo>
                    <a:lnTo>
                      <a:pt x="0" y="104"/>
                    </a:lnTo>
                    <a:lnTo>
                      <a:pt x="8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57">
                <a:extLst>
                  <a:ext uri="{FF2B5EF4-FFF2-40B4-BE49-F238E27FC236}">
                    <a16:creationId xmlns="" xmlns:a16="http://schemas.microsoft.com/office/drawing/2014/main" id="{2760C2F5-5758-4561-A713-88A0B741C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8963" y="4764088"/>
                <a:ext cx="66675" cy="168275"/>
              </a:xfrm>
              <a:custGeom>
                <a:avLst/>
                <a:gdLst>
                  <a:gd name="T0" fmla="*/ 8 w 42"/>
                  <a:gd name="T1" fmla="*/ 106 h 106"/>
                  <a:gd name="T2" fmla="*/ 42 w 42"/>
                  <a:gd name="T3" fmla="*/ 3 h 106"/>
                  <a:gd name="T4" fmla="*/ 35 w 42"/>
                  <a:gd name="T5" fmla="*/ 0 h 106"/>
                  <a:gd name="T6" fmla="*/ 0 w 42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106">
                    <a:moveTo>
                      <a:pt x="8" y="106"/>
                    </a:moveTo>
                    <a:lnTo>
                      <a:pt x="42" y="3"/>
                    </a:lnTo>
                    <a:lnTo>
                      <a:pt x="35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58">
                <a:extLst>
                  <a:ext uri="{FF2B5EF4-FFF2-40B4-BE49-F238E27FC236}">
                    <a16:creationId xmlns="" xmlns:a16="http://schemas.microsoft.com/office/drawing/2014/main" id="{A3FC69B7-0764-4188-B6E6-E2CC219D5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851" y="4764088"/>
                <a:ext cx="82550" cy="168275"/>
              </a:xfrm>
              <a:custGeom>
                <a:avLst/>
                <a:gdLst>
                  <a:gd name="T0" fmla="*/ 6 w 52"/>
                  <a:gd name="T1" fmla="*/ 106 h 106"/>
                  <a:gd name="T2" fmla="*/ 52 w 52"/>
                  <a:gd name="T3" fmla="*/ 3 h 106"/>
                  <a:gd name="T4" fmla="*/ 45 w 52"/>
                  <a:gd name="T5" fmla="*/ 0 h 106"/>
                  <a:gd name="T6" fmla="*/ 0 w 52"/>
                  <a:gd name="T7" fmla="*/ 104 h 106"/>
                  <a:gd name="T8" fmla="*/ 6 w 52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06">
                    <a:moveTo>
                      <a:pt x="6" y="106"/>
                    </a:moveTo>
                    <a:lnTo>
                      <a:pt x="52" y="3"/>
                    </a:lnTo>
                    <a:lnTo>
                      <a:pt x="45" y="0"/>
                    </a:lnTo>
                    <a:lnTo>
                      <a:pt x="0" y="104"/>
                    </a:lnTo>
                    <a:lnTo>
                      <a:pt x="6" y="10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59">
                <a:extLst>
                  <a:ext uri="{FF2B5EF4-FFF2-40B4-BE49-F238E27FC236}">
                    <a16:creationId xmlns="" xmlns:a16="http://schemas.microsoft.com/office/drawing/2014/main" id="{D2A31195-4AA1-40F1-8BC5-93CF83C99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851" y="4764088"/>
                <a:ext cx="82550" cy="168275"/>
              </a:xfrm>
              <a:custGeom>
                <a:avLst/>
                <a:gdLst>
                  <a:gd name="T0" fmla="*/ 6 w 52"/>
                  <a:gd name="T1" fmla="*/ 106 h 106"/>
                  <a:gd name="T2" fmla="*/ 52 w 52"/>
                  <a:gd name="T3" fmla="*/ 3 h 106"/>
                  <a:gd name="T4" fmla="*/ 45 w 52"/>
                  <a:gd name="T5" fmla="*/ 0 h 106"/>
                  <a:gd name="T6" fmla="*/ 0 w 52"/>
                  <a:gd name="T7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06">
                    <a:moveTo>
                      <a:pt x="6" y="106"/>
                    </a:moveTo>
                    <a:lnTo>
                      <a:pt x="52" y="3"/>
                    </a:lnTo>
                    <a:lnTo>
                      <a:pt x="45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60">
                <a:extLst>
                  <a:ext uri="{FF2B5EF4-FFF2-40B4-BE49-F238E27FC236}">
                    <a16:creationId xmlns="" xmlns:a16="http://schemas.microsoft.com/office/drawing/2014/main" id="{3AC316FD-DE26-446F-9520-A61A1ECA4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7976" y="4760913"/>
                <a:ext cx="103188" cy="171450"/>
              </a:xfrm>
              <a:custGeom>
                <a:avLst/>
                <a:gdLst>
                  <a:gd name="T0" fmla="*/ 9 w 65"/>
                  <a:gd name="T1" fmla="*/ 108 h 108"/>
                  <a:gd name="T2" fmla="*/ 65 w 65"/>
                  <a:gd name="T3" fmla="*/ 5 h 108"/>
                  <a:gd name="T4" fmla="*/ 59 w 65"/>
                  <a:gd name="T5" fmla="*/ 0 h 108"/>
                  <a:gd name="T6" fmla="*/ 0 w 65"/>
                  <a:gd name="T7" fmla="*/ 104 h 108"/>
                  <a:gd name="T8" fmla="*/ 9 w 65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08">
                    <a:moveTo>
                      <a:pt x="9" y="108"/>
                    </a:moveTo>
                    <a:lnTo>
                      <a:pt x="65" y="5"/>
                    </a:lnTo>
                    <a:lnTo>
                      <a:pt x="59" y="0"/>
                    </a:lnTo>
                    <a:lnTo>
                      <a:pt x="0" y="104"/>
                    </a:lnTo>
                    <a:lnTo>
                      <a:pt x="9" y="108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61">
                <a:extLst>
                  <a:ext uri="{FF2B5EF4-FFF2-40B4-BE49-F238E27FC236}">
                    <a16:creationId xmlns="" xmlns:a16="http://schemas.microsoft.com/office/drawing/2014/main" id="{FD798276-99C4-488E-BBB7-BF560D4D8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7976" y="4760913"/>
                <a:ext cx="103188" cy="171450"/>
              </a:xfrm>
              <a:custGeom>
                <a:avLst/>
                <a:gdLst>
                  <a:gd name="T0" fmla="*/ 9 w 65"/>
                  <a:gd name="T1" fmla="*/ 108 h 108"/>
                  <a:gd name="T2" fmla="*/ 65 w 65"/>
                  <a:gd name="T3" fmla="*/ 5 h 108"/>
                  <a:gd name="T4" fmla="*/ 59 w 65"/>
                  <a:gd name="T5" fmla="*/ 0 h 108"/>
                  <a:gd name="T6" fmla="*/ 0 w 65"/>
                  <a:gd name="T7" fmla="*/ 10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108">
                    <a:moveTo>
                      <a:pt x="9" y="108"/>
                    </a:moveTo>
                    <a:lnTo>
                      <a:pt x="65" y="5"/>
                    </a:lnTo>
                    <a:lnTo>
                      <a:pt x="59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62">
                <a:extLst>
                  <a:ext uri="{FF2B5EF4-FFF2-40B4-BE49-F238E27FC236}">
                    <a16:creationId xmlns="" xmlns:a16="http://schemas.microsoft.com/office/drawing/2014/main" id="{6C18880A-2963-43B9-99EF-A0CE44CD4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863" y="4760913"/>
                <a:ext cx="119063" cy="174625"/>
              </a:xfrm>
              <a:custGeom>
                <a:avLst/>
                <a:gdLst>
                  <a:gd name="T0" fmla="*/ 6 w 75"/>
                  <a:gd name="T1" fmla="*/ 110 h 110"/>
                  <a:gd name="T2" fmla="*/ 75 w 75"/>
                  <a:gd name="T3" fmla="*/ 5 h 110"/>
                  <a:gd name="T4" fmla="*/ 67 w 75"/>
                  <a:gd name="T5" fmla="*/ 0 h 110"/>
                  <a:gd name="T6" fmla="*/ 0 w 75"/>
                  <a:gd name="T7" fmla="*/ 104 h 110"/>
                  <a:gd name="T8" fmla="*/ 6 w 7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10">
                    <a:moveTo>
                      <a:pt x="6" y="110"/>
                    </a:moveTo>
                    <a:lnTo>
                      <a:pt x="75" y="5"/>
                    </a:lnTo>
                    <a:lnTo>
                      <a:pt x="67" y="0"/>
                    </a:lnTo>
                    <a:lnTo>
                      <a:pt x="0" y="104"/>
                    </a:lnTo>
                    <a:lnTo>
                      <a:pt x="6" y="11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63">
                <a:extLst>
                  <a:ext uri="{FF2B5EF4-FFF2-40B4-BE49-F238E27FC236}">
                    <a16:creationId xmlns="" xmlns:a16="http://schemas.microsoft.com/office/drawing/2014/main" id="{56BA3C59-BD29-49DA-B492-80CC0838A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863" y="4760913"/>
                <a:ext cx="119063" cy="174625"/>
              </a:xfrm>
              <a:custGeom>
                <a:avLst/>
                <a:gdLst>
                  <a:gd name="T0" fmla="*/ 6 w 75"/>
                  <a:gd name="T1" fmla="*/ 110 h 110"/>
                  <a:gd name="T2" fmla="*/ 75 w 75"/>
                  <a:gd name="T3" fmla="*/ 5 h 110"/>
                  <a:gd name="T4" fmla="*/ 67 w 75"/>
                  <a:gd name="T5" fmla="*/ 0 h 110"/>
                  <a:gd name="T6" fmla="*/ 0 w 75"/>
                  <a:gd name="T7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10">
                    <a:moveTo>
                      <a:pt x="6" y="110"/>
                    </a:moveTo>
                    <a:lnTo>
                      <a:pt x="75" y="5"/>
                    </a:lnTo>
                    <a:lnTo>
                      <a:pt x="67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4">
                <a:extLst>
                  <a:ext uri="{FF2B5EF4-FFF2-40B4-BE49-F238E27FC236}">
                    <a16:creationId xmlns="" xmlns:a16="http://schemas.microsoft.com/office/drawing/2014/main" id="{EF445FCF-CD43-4FEC-98CA-AAD2936E1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4760913"/>
                <a:ext cx="138113" cy="174625"/>
              </a:xfrm>
              <a:custGeom>
                <a:avLst/>
                <a:gdLst>
                  <a:gd name="T0" fmla="*/ 6 w 87"/>
                  <a:gd name="T1" fmla="*/ 110 h 110"/>
                  <a:gd name="T2" fmla="*/ 87 w 87"/>
                  <a:gd name="T3" fmla="*/ 7 h 110"/>
                  <a:gd name="T4" fmla="*/ 79 w 87"/>
                  <a:gd name="T5" fmla="*/ 0 h 110"/>
                  <a:gd name="T6" fmla="*/ 0 w 87"/>
                  <a:gd name="T7" fmla="*/ 104 h 110"/>
                  <a:gd name="T8" fmla="*/ 6 w 87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10">
                    <a:moveTo>
                      <a:pt x="6" y="110"/>
                    </a:moveTo>
                    <a:lnTo>
                      <a:pt x="87" y="7"/>
                    </a:lnTo>
                    <a:lnTo>
                      <a:pt x="79" y="0"/>
                    </a:lnTo>
                    <a:lnTo>
                      <a:pt x="0" y="104"/>
                    </a:lnTo>
                    <a:lnTo>
                      <a:pt x="6" y="11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65">
                <a:extLst>
                  <a:ext uri="{FF2B5EF4-FFF2-40B4-BE49-F238E27FC236}">
                    <a16:creationId xmlns="" xmlns:a16="http://schemas.microsoft.com/office/drawing/2014/main" id="{71584C21-7444-4F3C-BF1E-E26A8F1281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4760913"/>
                <a:ext cx="138113" cy="174625"/>
              </a:xfrm>
              <a:custGeom>
                <a:avLst/>
                <a:gdLst>
                  <a:gd name="T0" fmla="*/ 6 w 87"/>
                  <a:gd name="T1" fmla="*/ 110 h 110"/>
                  <a:gd name="T2" fmla="*/ 87 w 87"/>
                  <a:gd name="T3" fmla="*/ 7 h 110"/>
                  <a:gd name="T4" fmla="*/ 79 w 87"/>
                  <a:gd name="T5" fmla="*/ 0 h 110"/>
                  <a:gd name="T6" fmla="*/ 0 w 87"/>
                  <a:gd name="T7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10">
                    <a:moveTo>
                      <a:pt x="6" y="110"/>
                    </a:moveTo>
                    <a:lnTo>
                      <a:pt x="87" y="7"/>
                    </a:lnTo>
                    <a:lnTo>
                      <a:pt x="79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66">
                <a:extLst>
                  <a:ext uri="{FF2B5EF4-FFF2-40B4-BE49-F238E27FC236}">
                    <a16:creationId xmlns="" xmlns:a16="http://schemas.microsoft.com/office/drawing/2014/main" id="{6A916E50-1ECC-4BAD-8E67-A77950EF0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463" y="4760913"/>
                <a:ext cx="150813" cy="174625"/>
              </a:xfrm>
              <a:custGeom>
                <a:avLst/>
                <a:gdLst>
                  <a:gd name="T0" fmla="*/ 6 w 95"/>
                  <a:gd name="T1" fmla="*/ 110 h 110"/>
                  <a:gd name="T2" fmla="*/ 95 w 95"/>
                  <a:gd name="T3" fmla="*/ 7 h 110"/>
                  <a:gd name="T4" fmla="*/ 89 w 95"/>
                  <a:gd name="T5" fmla="*/ 0 h 110"/>
                  <a:gd name="T6" fmla="*/ 0 w 95"/>
                  <a:gd name="T7" fmla="*/ 104 h 110"/>
                  <a:gd name="T8" fmla="*/ 6 w 9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0">
                    <a:moveTo>
                      <a:pt x="6" y="110"/>
                    </a:moveTo>
                    <a:lnTo>
                      <a:pt x="95" y="7"/>
                    </a:lnTo>
                    <a:lnTo>
                      <a:pt x="89" y="0"/>
                    </a:lnTo>
                    <a:lnTo>
                      <a:pt x="0" y="104"/>
                    </a:lnTo>
                    <a:lnTo>
                      <a:pt x="6" y="11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7">
                <a:extLst>
                  <a:ext uri="{FF2B5EF4-FFF2-40B4-BE49-F238E27FC236}">
                    <a16:creationId xmlns="" xmlns:a16="http://schemas.microsoft.com/office/drawing/2014/main" id="{F5148F8C-FB15-45E6-8EB1-775A0FC9B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463" y="4760913"/>
                <a:ext cx="150813" cy="174625"/>
              </a:xfrm>
              <a:custGeom>
                <a:avLst/>
                <a:gdLst>
                  <a:gd name="T0" fmla="*/ 6 w 95"/>
                  <a:gd name="T1" fmla="*/ 110 h 110"/>
                  <a:gd name="T2" fmla="*/ 95 w 95"/>
                  <a:gd name="T3" fmla="*/ 7 h 110"/>
                  <a:gd name="T4" fmla="*/ 89 w 95"/>
                  <a:gd name="T5" fmla="*/ 0 h 110"/>
                  <a:gd name="T6" fmla="*/ 0 w 95"/>
                  <a:gd name="T7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10">
                    <a:moveTo>
                      <a:pt x="6" y="110"/>
                    </a:moveTo>
                    <a:lnTo>
                      <a:pt x="95" y="7"/>
                    </a:lnTo>
                    <a:lnTo>
                      <a:pt x="89" y="0"/>
                    </a:lnTo>
                    <a:lnTo>
                      <a:pt x="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68">
                <a:extLst>
                  <a:ext uri="{FF2B5EF4-FFF2-40B4-BE49-F238E27FC236}">
                    <a16:creationId xmlns="" xmlns:a16="http://schemas.microsoft.com/office/drawing/2014/main" id="{B925E0D0-D805-4EA2-AF8B-228CABB84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6" y="4764088"/>
                <a:ext cx="33338" cy="168275"/>
              </a:xfrm>
              <a:custGeom>
                <a:avLst/>
                <a:gdLst>
                  <a:gd name="T0" fmla="*/ 0 w 21"/>
                  <a:gd name="T1" fmla="*/ 3 h 106"/>
                  <a:gd name="T2" fmla="*/ 12 w 21"/>
                  <a:gd name="T3" fmla="*/ 106 h 106"/>
                  <a:gd name="T4" fmla="*/ 21 w 21"/>
                  <a:gd name="T5" fmla="*/ 104 h 106"/>
                  <a:gd name="T6" fmla="*/ 8 w 21"/>
                  <a:gd name="T7" fmla="*/ 0 h 106"/>
                  <a:gd name="T8" fmla="*/ 0 w 21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6">
                    <a:moveTo>
                      <a:pt x="0" y="3"/>
                    </a:moveTo>
                    <a:lnTo>
                      <a:pt x="12" y="106"/>
                    </a:lnTo>
                    <a:lnTo>
                      <a:pt x="21" y="104"/>
                    </a:lnTo>
                    <a:lnTo>
                      <a:pt x="8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69">
                <a:extLst>
                  <a:ext uri="{FF2B5EF4-FFF2-40B4-BE49-F238E27FC236}">
                    <a16:creationId xmlns="" xmlns:a16="http://schemas.microsoft.com/office/drawing/2014/main" id="{F2B0327A-F8EB-4A8F-91FB-0BC2164E3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6" y="4764088"/>
                <a:ext cx="33338" cy="168275"/>
              </a:xfrm>
              <a:custGeom>
                <a:avLst/>
                <a:gdLst>
                  <a:gd name="T0" fmla="*/ 0 w 21"/>
                  <a:gd name="T1" fmla="*/ 3 h 106"/>
                  <a:gd name="T2" fmla="*/ 12 w 21"/>
                  <a:gd name="T3" fmla="*/ 106 h 106"/>
                  <a:gd name="T4" fmla="*/ 21 w 21"/>
                  <a:gd name="T5" fmla="*/ 104 h 106"/>
                  <a:gd name="T6" fmla="*/ 8 w 21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06">
                    <a:moveTo>
                      <a:pt x="0" y="3"/>
                    </a:moveTo>
                    <a:lnTo>
                      <a:pt x="12" y="106"/>
                    </a:lnTo>
                    <a:lnTo>
                      <a:pt x="21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70">
                <a:extLst>
                  <a:ext uri="{FF2B5EF4-FFF2-40B4-BE49-F238E27FC236}">
                    <a16:creationId xmlns="" xmlns:a16="http://schemas.microsoft.com/office/drawing/2014/main" id="{DA0C3AB4-8310-4BF3-A2A8-14C53D6E7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5713" y="4764088"/>
                <a:ext cx="49213" cy="168275"/>
              </a:xfrm>
              <a:custGeom>
                <a:avLst/>
                <a:gdLst>
                  <a:gd name="T0" fmla="*/ 0 w 31"/>
                  <a:gd name="T1" fmla="*/ 3 h 106"/>
                  <a:gd name="T2" fmla="*/ 22 w 31"/>
                  <a:gd name="T3" fmla="*/ 106 h 106"/>
                  <a:gd name="T4" fmla="*/ 31 w 31"/>
                  <a:gd name="T5" fmla="*/ 104 h 106"/>
                  <a:gd name="T6" fmla="*/ 8 w 31"/>
                  <a:gd name="T7" fmla="*/ 0 h 106"/>
                  <a:gd name="T8" fmla="*/ 0 w 31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6">
                    <a:moveTo>
                      <a:pt x="0" y="3"/>
                    </a:moveTo>
                    <a:lnTo>
                      <a:pt x="22" y="106"/>
                    </a:lnTo>
                    <a:lnTo>
                      <a:pt x="31" y="104"/>
                    </a:lnTo>
                    <a:lnTo>
                      <a:pt x="8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71">
                <a:extLst>
                  <a:ext uri="{FF2B5EF4-FFF2-40B4-BE49-F238E27FC236}">
                    <a16:creationId xmlns="" xmlns:a16="http://schemas.microsoft.com/office/drawing/2014/main" id="{5E3A675E-E71F-4139-BE69-322252FE3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5713" y="4764088"/>
                <a:ext cx="49213" cy="168275"/>
              </a:xfrm>
              <a:custGeom>
                <a:avLst/>
                <a:gdLst>
                  <a:gd name="T0" fmla="*/ 0 w 31"/>
                  <a:gd name="T1" fmla="*/ 3 h 106"/>
                  <a:gd name="T2" fmla="*/ 22 w 31"/>
                  <a:gd name="T3" fmla="*/ 106 h 106"/>
                  <a:gd name="T4" fmla="*/ 31 w 31"/>
                  <a:gd name="T5" fmla="*/ 104 h 106"/>
                  <a:gd name="T6" fmla="*/ 8 w 31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06">
                    <a:moveTo>
                      <a:pt x="0" y="3"/>
                    </a:moveTo>
                    <a:lnTo>
                      <a:pt x="22" y="106"/>
                    </a:lnTo>
                    <a:lnTo>
                      <a:pt x="31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72">
                <a:extLst>
                  <a:ext uri="{FF2B5EF4-FFF2-40B4-BE49-F238E27FC236}">
                    <a16:creationId xmlns="" xmlns:a16="http://schemas.microsoft.com/office/drawing/2014/main" id="{0F68A41A-FC63-4D74-AD69-887678B6F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126" y="4764088"/>
                <a:ext cx="65088" cy="168275"/>
              </a:xfrm>
              <a:custGeom>
                <a:avLst/>
                <a:gdLst>
                  <a:gd name="T0" fmla="*/ 0 w 41"/>
                  <a:gd name="T1" fmla="*/ 3 h 106"/>
                  <a:gd name="T2" fmla="*/ 33 w 41"/>
                  <a:gd name="T3" fmla="*/ 106 h 106"/>
                  <a:gd name="T4" fmla="*/ 41 w 41"/>
                  <a:gd name="T5" fmla="*/ 104 h 106"/>
                  <a:gd name="T6" fmla="*/ 6 w 41"/>
                  <a:gd name="T7" fmla="*/ 0 h 106"/>
                  <a:gd name="T8" fmla="*/ 0 w 41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06">
                    <a:moveTo>
                      <a:pt x="0" y="3"/>
                    </a:moveTo>
                    <a:lnTo>
                      <a:pt x="33" y="106"/>
                    </a:lnTo>
                    <a:lnTo>
                      <a:pt x="41" y="104"/>
                    </a:lnTo>
                    <a:lnTo>
                      <a:pt x="6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73">
                <a:extLst>
                  <a:ext uri="{FF2B5EF4-FFF2-40B4-BE49-F238E27FC236}">
                    <a16:creationId xmlns="" xmlns:a16="http://schemas.microsoft.com/office/drawing/2014/main" id="{9CD5FF49-302A-47E3-AAB0-9F1CC66ED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126" y="4764088"/>
                <a:ext cx="65088" cy="168275"/>
              </a:xfrm>
              <a:custGeom>
                <a:avLst/>
                <a:gdLst>
                  <a:gd name="T0" fmla="*/ 0 w 41"/>
                  <a:gd name="T1" fmla="*/ 3 h 106"/>
                  <a:gd name="T2" fmla="*/ 33 w 41"/>
                  <a:gd name="T3" fmla="*/ 106 h 106"/>
                  <a:gd name="T4" fmla="*/ 41 w 41"/>
                  <a:gd name="T5" fmla="*/ 104 h 106"/>
                  <a:gd name="T6" fmla="*/ 6 w 41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06">
                    <a:moveTo>
                      <a:pt x="0" y="3"/>
                    </a:moveTo>
                    <a:lnTo>
                      <a:pt x="33" y="106"/>
                    </a:lnTo>
                    <a:lnTo>
                      <a:pt x="41" y="10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74">
                <a:extLst>
                  <a:ext uri="{FF2B5EF4-FFF2-40B4-BE49-F238E27FC236}">
                    <a16:creationId xmlns="" xmlns:a16="http://schemas.microsoft.com/office/drawing/2014/main" id="{93CAEB87-181B-4DA1-B6EC-696E8E5A6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1776" y="4764088"/>
                <a:ext cx="82550" cy="168275"/>
              </a:xfrm>
              <a:custGeom>
                <a:avLst/>
                <a:gdLst>
                  <a:gd name="T0" fmla="*/ 0 w 52"/>
                  <a:gd name="T1" fmla="*/ 3 h 106"/>
                  <a:gd name="T2" fmla="*/ 46 w 52"/>
                  <a:gd name="T3" fmla="*/ 106 h 106"/>
                  <a:gd name="T4" fmla="*/ 52 w 52"/>
                  <a:gd name="T5" fmla="*/ 104 h 106"/>
                  <a:gd name="T6" fmla="*/ 7 w 52"/>
                  <a:gd name="T7" fmla="*/ 0 h 106"/>
                  <a:gd name="T8" fmla="*/ 0 w 52"/>
                  <a:gd name="T9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06">
                    <a:moveTo>
                      <a:pt x="0" y="3"/>
                    </a:moveTo>
                    <a:lnTo>
                      <a:pt x="46" y="106"/>
                    </a:lnTo>
                    <a:lnTo>
                      <a:pt x="52" y="104"/>
                    </a:lnTo>
                    <a:lnTo>
                      <a:pt x="7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75">
                <a:extLst>
                  <a:ext uri="{FF2B5EF4-FFF2-40B4-BE49-F238E27FC236}">
                    <a16:creationId xmlns="" xmlns:a16="http://schemas.microsoft.com/office/drawing/2014/main" id="{3DAB2185-822D-4E5A-8422-963EADCDA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1776" y="4764088"/>
                <a:ext cx="82550" cy="168275"/>
              </a:xfrm>
              <a:custGeom>
                <a:avLst/>
                <a:gdLst>
                  <a:gd name="T0" fmla="*/ 0 w 52"/>
                  <a:gd name="T1" fmla="*/ 3 h 106"/>
                  <a:gd name="T2" fmla="*/ 46 w 52"/>
                  <a:gd name="T3" fmla="*/ 106 h 106"/>
                  <a:gd name="T4" fmla="*/ 52 w 52"/>
                  <a:gd name="T5" fmla="*/ 104 h 106"/>
                  <a:gd name="T6" fmla="*/ 7 w 52"/>
                  <a:gd name="T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06">
                    <a:moveTo>
                      <a:pt x="0" y="3"/>
                    </a:moveTo>
                    <a:lnTo>
                      <a:pt x="46" y="106"/>
                    </a:lnTo>
                    <a:lnTo>
                      <a:pt x="52" y="104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76">
                <a:extLst>
                  <a:ext uri="{FF2B5EF4-FFF2-40B4-BE49-F238E27FC236}">
                    <a16:creationId xmlns="" xmlns:a16="http://schemas.microsoft.com/office/drawing/2014/main" id="{1F2C5373-919E-4BEC-ADD9-EC8544580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013" y="4760913"/>
                <a:ext cx="103188" cy="171450"/>
              </a:xfrm>
              <a:custGeom>
                <a:avLst/>
                <a:gdLst>
                  <a:gd name="T0" fmla="*/ 0 w 65"/>
                  <a:gd name="T1" fmla="*/ 5 h 108"/>
                  <a:gd name="T2" fmla="*/ 56 w 65"/>
                  <a:gd name="T3" fmla="*/ 108 h 108"/>
                  <a:gd name="T4" fmla="*/ 65 w 65"/>
                  <a:gd name="T5" fmla="*/ 104 h 108"/>
                  <a:gd name="T6" fmla="*/ 6 w 65"/>
                  <a:gd name="T7" fmla="*/ 0 h 108"/>
                  <a:gd name="T8" fmla="*/ 0 w 65"/>
                  <a:gd name="T9" fmla="*/ 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08">
                    <a:moveTo>
                      <a:pt x="0" y="5"/>
                    </a:moveTo>
                    <a:lnTo>
                      <a:pt x="56" y="108"/>
                    </a:lnTo>
                    <a:lnTo>
                      <a:pt x="65" y="104"/>
                    </a:lnTo>
                    <a:lnTo>
                      <a:pt x="6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77">
                <a:extLst>
                  <a:ext uri="{FF2B5EF4-FFF2-40B4-BE49-F238E27FC236}">
                    <a16:creationId xmlns="" xmlns:a16="http://schemas.microsoft.com/office/drawing/2014/main" id="{A66B71F2-FF48-4AAD-9447-F1392F25D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013" y="4760913"/>
                <a:ext cx="103188" cy="171450"/>
              </a:xfrm>
              <a:custGeom>
                <a:avLst/>
                <a:gdLst>
                  <a:gd name="T0" fmla="*/ 0 w 65"/>
                  <a:gd name="T1" fmla="*/ 5 h 108"/>
                  <a:gd name="T2" fmla="*/ 56 w 65"/>
                  <a:gd name="T3" fmla="*/ 108 h 108"/>
                  <a:gd name="T4" fmla="*/ 65 w 65"/>
                  <a:gd name="T5" fmla="*/ 104 h 108"/>
                  <a:gd name="T6" fmla="*/ 6 w 65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108">
                    <a:moveTo>
                      <a:pt x="0" y="5"/>
                    </a:moveTo>
                    <a:lnTo>
                      <a:pt x="56" y="108"/>
                    </a:lnTo>
                    <a:lnTo>
                      <a:pt x="65" y="10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78">
                <a:extLst>
                  <a:ext uri="{FF2B5EF4-FFF2-40B4-BE49-F238E27FC236}">
                    <a16:creationId xmlns="" xmlns:a16="http://schemas.microsoft.com/office/drawing/2014/main" id="{7A007ACA-EAB5-49DE-B1E7-7E6B03DDA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1" y="4760913"/>
                <a:ext cx="119063" cy="174625"/>
              </a:xfrm>
              <a:custGeom>
                <a:avLst/>
                <a:gdLst>
                  <a:gd name="T0" fmla="*/ 0 w 75"/>
                  <a:gd name="T1" fmla="*/ 5 h 110"/>
                  <a:gd name="T2" fmla="*/ 69 w 75"/>
                  <a:gd name="T3" fmla="*/ 110 h 110"/>
                  <a:gd name="T4" fmla="*/ 75 w 75"/>
                  <a:gd name="T5" fmla="*/ 104 h 110"/>
                  <a:gd name="T6" fmla="*/ 8 w 75"/>
                  <a:gd name="T7" fmla="*/ 0 h 110"/>
                  <a:gd name="T8" fmla="*/ 0 w 75"/>
                  <a:gd name="T9" fmla="*/ 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10">
                    <a:moveTo>
                      <a:pt x="0" y="5"/>
                    </a:moveTo>
                    <a:lnTo>
                      <a:pt x="69" y="110"/>
                    </a:lnTo>
                    <a:lnTo>
                      <a:pt x="75" y="104"/>
                    </a:lnTo>
                    <a:lnTo>
                      <a:pt x="8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79">
                <a:extLst>
                  <a:ext uri="{FF2B5EF4-FFF2-40B4-BE49-F238E27FC236}">
                    <a16:creationId xmlns="" xmlns:a16="http://schemas.microsoft.com/office/drawing/2014/main" id="{8E3B0CA0-0225-4258-9172-5CCF1DAD1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1" y="4760913"/>
                <a:ext cx="119063" cy="174625"/>
              </a:xfrm>
              <a:custGeom>
                <a:avLst/>
                <a:gdLst>
                  <a:gd name="T0" fmla="*/ 0 w 75"/>
                  <a:gd name="T1" fmla="*/ 5 h 110"/>
                  <a:gd name="T2" fmla="*/ 69 w 75"/>
                  <a:gd name="T3" fmla="*/ 110 h 110"/>
                  <a:gd name="T4" fmla="*/ 75 w 75"/>
                  <a:gd name="T5" fmla="*/ 104 h 110"/>
                  <a:gd name="T6" fmla="*/ 8 w 75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10">
                    <a:moveTo>
                      <a:pt x="0" y="5"/>
                    </a:moveTo>
                    <a:lnTo>
                      <a:pt x="69" y="110"/>
                    </a:lnTo>
                    <a:lnTo>
                      <a:pt x="75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80">
                <a:extLst>
                  <a:ext uri="{FF2B5EF4-FFF2-40B4-BE49-F238E27FC236}">
                    <a16:creationId xmlns="" xmlns:a16="http://schemas.microsoft.com/office/drawing/2014/main" id="{B54B609B-5124-4361-AAAC-726ABF540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8488" y="4760913"/>
                <a:ext cx="138113" cy="174625"/>
              </a:xfrm>
              <a:custGeom>
                <a:avLst/>
                <a:gdLst>
                  <a:gd name="T0" fmla="*/ 0 w 87"/>
                  <a:gd name="T1" fmla="*/ 7 h 110"/>
                  <a:gd name="T2" fmla="*/ 81 w 87"/>
                  <a:gd name="T3" fmla="*/ 110 h 110"/>
                  <a:gd name="T4" fmla="*/ 87 w 87"/>
                  <a:gd name="T5" fmla="*/ 104 h 110"/>
                  <a:gd name="T6" fmla="*/ 8 w 87"/>
                  <a:gd name="T7" fmla="*/ 0 h 110"/>
                  <a:gd name="T8" fmla="*/ 0 w 87"/>
                  <a:gd name="T9" fmla="*/ 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10">
                    <a:moveTo>
                      <a:pt x="0" y="7"/>
                    </a:moveTo>
                    <a:lnTo>
                      <a:pt x="81" y="110"/>
                    </a:lnTo>
                    <a:lnTo>
                      <a:pt x="87" y="104"/>
                    </a:lnTo>
                    <a:lnTo>
                      <a:pt x="8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81">
                <a:extLst>
                  <a:ext uri="{FF2B5EF4-FFF2-40B4-BE49-F238E27FC236}">
                    <a16:creationId xmlns="" xmlns:a16="http://schemas.microsoft.com/office/drawing/2014/main" id="{FF6EBF0D-AC32-41DC-869B-DF57E8BAF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8488" y="4760913"/>
                <a:ext cx="138113" cy="174625"/>
              </a:xfrm>
              <a:custGeom>
                <a:avLst/>
                <a:gdLst>
                  <a:gd name="T0" fmla="*/ 0 w 87"/>
                  <a:gd name="T1" fmla="*/ 7 h 110"/>
                  <a:gd name="T2" fmla="*/ 81 w 87"/>
                  <a:gd name="T3" fmla="*/ 110 h 110"/>
                  <a:gd name="T4" fmla="*/ 87 w 87"/>
                  <a:gd name="T5" fmla="*/ 104 h 110"/>
                  <a:gd name="T6" fmla="*/ 8 w 87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10">
                    <a:moveTo>
                      <a:pt x="0" y="7"/>
                    </a:moveTo>
                    <a:lnTo>
                      <a:pt x="81" y="110"/>
                    </a:lnTo>
                    <a:lnTo>
                      <a:pt x="87" y="104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82">
                <a:extLst>
                  <a:ext uri="{FF2B5EF4-FFF2-40B4-BE49-F238E27FC236}">
                    <a16:creationId xmlns="" xmlns:a16="http://schemas.microsoft.com/office/drawing/2014/main" id="{21F7834D-8A6C-46D2-BA49-C15C29405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3901" y="4760913"/>
                <a:ext cx="150813" cy="174625"/>
              </a:xfrm>
              <a:custGeom>
                <a:avLst/>
                <a:gdLst>
                  <a:gd name="T0" fmla="*/ 0 w 95"/>
                  <a:gd name="T1" fmla="*/ 7 h 110"/>
                  <a:gd name="T2" fmla="*/ 89 w 95"/>
                  <a:gd name="T3" fmla="*/ 110 h 110"/>
                  <a:gd name="T4" fmla="*/ 95 w 95"/>
                  <a:gd name="T5" fmla="*/ 104 h 110"/>
                  <a:gd name="T6" fmla="*/ 6 w 95"/>
                  <a:gd name="T7" fmla="*/ 0 h 110"/>
                  <a:gd name="T8" fmla="*/ 0 w 95"/>
                  <a:gd name="T9" fmla="*/ 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0">
                    <a:moveTo>
                      <a:pt x="0" y="7"/>
                    </a:moveTo>
                    <a:lnTo>
                      <a:pt x="89" y="110"/>
                    </a:lnTo>
                    <a:lnTo>
                      <a:pt x="95" y="104"/>
                    </a:lnTo>
                    <a:lnTo>
                      <a:pt x="6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83">
                <a:extLst>
                  <a:ext uri="{FF2B5EF4-FFF2-40B4-BE49-F238E27FC236}">
                    <a16:creationId xmlns="" xmlns:a16="http://schemas.microsoft.com/office/drawing/2014/main" id="{07C672BD-BB68-4C7C-844F-979AF2EA6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3901" y="4760913"/>
                <a:ext cx="150813" cy="174625"/>
              </a:xfrm>
              <a:custGeom>
                <a:avLst/>
                <a:gdLst>
                  <a:gd name="T0" fmla="*/ 0 w 95"/>
                  <a:gd name="T1" fmla="*/ 7 h 110"/>
                  <a:gd name="T2" fmla="*/ 89 w 95"/>
                  <a:gd name="T3" fmla="*/ 110 h 110"/>
                  <a:gd name="T4" fmla="*/ 95 w 95"/>
                  <a:gd name="T5" fmla="*/ 104 h 110"/>
                  <a:gd name="T6" fmla="*/ 6 w 95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10">
                    <a:moveTo>
                      <a:pt x="0" y="7"/>
                    </a:moveTo>
                    <a:lnTo>
                      <a:pt x="89" y="110"/>
                    </a:lnTo>
                    <a:lnTo>
                      <a:pt x="95" y="10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Rectangle 84">
                <a:extLst>
                  <a:ext uri="{FF2B5EF4-FFF2-40B4-BE49-F238E27FC236}">
                    <a16:creationId xmlns="" xmlns:a16="http://schemas.microsoft.com/office/drawing/2014/main" id="{B0D46011-F5E5-4577-B2DC-749FDC92A4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4738" y="4840288"/>
                <a:ext cx="2439988" cy="14288"/>
              </a:xfrm>
              <a:prstGeom prst="rect">
                <a:avLst/>
              </a:prstGeom>
              <a:solidFill>
                <a:srgbClr val="262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85">
                <a:extLst>
                  <a:ext uri="{FF2B5EF4-FFF2-40B4-BE49-F238E27FC236}">
                    <a16:creationId xmlns="" xmlns:a16="http://schemas.microsoft.com/office/drawing/2014/main" id="{56652B66-D7CD-4DFC-BA56-42082F630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4738" y="4840288"/>
                <a:ext cx="2439988" cy="14288"/>
              </a:xfrm>
              <a:custGeom>
                <a:avLst/>
                <a:gdLst>
                  <a:gd name="T0" fmla="*/ 0 w 1537"/>
                  <a:gd name="T1" fmla="*/ 9 h 9"/>
                  <a:gd name="T2" fmla="*/ 1537 w 1537"/>
                  <a:gd name="T3" fmla="*/ 9 h 9"/>
                  <a:gd name="T4" fmla="*/ 1537 w 1537"/>
                  <a:gd name="T5" fmla="*/ 0 h 9"/>
                  <a:gd name="T6" fmla="*/ 0 w 153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7" h="9">
                    <a:moveTo>
                      <a:pt x="0" y="9"/>
                    </a:moveTo>
                    <a:lnTo>
                      <a:pt x="1537" y="9"/>
                    </a:lnTo>
                    <a:lnTo>
                      <a:pt x="1537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Rectangle 86">
                <a:extLst>
                  <a:ext uri="{FF2B5EF4-FFF2-40B4-BE49-F238E27FC236}">
                    <a16:creationId xmlns="" xmlns:a16="http://schemas.microsoft.com/office/drawing/2014/main" id="{0342F046-78D4-42BF-8FD1-B7E9D016AC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8688" y="4946650"/>
                <a:ext cx="2717800" cy="25400"/>
              </a:xfrm>
              <a:prstGeom prst="rect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87">
                <a:extLst>
                  <a:ext uri="{FF2B5EF4-FFF2-40B4-BE49-F238E27FC236}">
                    <a16:creationId xmlns="" xmlns:a16="http://schemas.microsoft.com/office/drawing/2014/main" id="{A9BFEC5C-00C2-4CBF-8CF8-B10ECC53B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476" y="4425950"/>
                <a:ext cx="449263" cy="239713"/>
              </a:xfrm>
              <a:custGeom>
                <a:avLst/>
                <a:gdLst>
                  <a:gd name="T0" fmla="*/ 102 w 136"/>
                  <a:gd name="T1" fmla="*/ 0 h 73"/>
                  <a:gd name="T2" fmla="*/ 34 w 136"/>
                  <a:gd name="T3" fmla="*/ 0 h 73"/>
                  <a:gd name="T4" fmla="*/ 0 w 136"/>
                  <a:gd name="T5" fmla="*/ 34 h 73"/>
                  <a:gd name="T6" fmla="*/ 0 w 136"/>
                  <a:gd name="T7" fmla="*/ 57 h 73"/>
                  <a:gd name="T8" fmla="*/ 16 w 136"/>
                  <a:gd name="T9" fmla="*/ 73 h 73"/>
                  <a:gd name="T10" fmla="*/ 120 w 136"/>
                  <a:gd name="T11" fmla="*/ 73 h 73"/>
                  <a:gd name="T12" fmla="*/ 136 w 136"/>
                  <a:gd name="T13" fmla="*/ 57 h 73"/>
                  <a:gd name="T14" fmla="*/ 136 w 136"/>
                  <a:gd name="T15" fmla="*/ 34 h 73"/>
                  <a:gd name="T16" fmla="*/ 102 w 136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73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6"/>
                      <a:pt x="7" y="73"/>
                      <a:pt x="16" y="73"/>
                    </a:cubicBezTo>
                    <a:cubicBezTo>
                      <a:pt x="120" y="73"/>
                      <a:pt x="120" y="73"/>
                      <a:pt x="120" y="73"/>
                    </a:cubicBezTo>
                    <a:cubicBezTo>
                      <a:pt x="129" y="73"/>
                      <a:pt x="136" y="66"/>
                      <a:pt x="136" y="57"/>
                    </a:cubicBezTo>
                    <a:cubicBezTo>
                      <a:pt x="136" y="34"/>
                      <a:pt x="136" y="34"/>
                      <a:pt x="136" y="34"/>
                    </a:cubicBezTo>
                    <a:cubicBezTo>
                      <a:pt x="136" y="16"/>
                      <a:pt x="121" y="0"/>
                      <a:pt x="102" y="0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88">
                <a:extLst>
                  <a:ext uri="{FF2B5EF4-FFF2-40B4-BE49-F238E27FC236}">
                    <a16:creationId xmlns="" xmlns:a16="http://schemas.microsoft.com/office/drawing/2014/main" id="{F3CD84A6-0AA4-475C-B321-8D0F2AE3C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6751" y="4379913"/>
                <a:ext cx="106363" cy="46038"/>
              </a:xfrm>
              <a:custGeom>
                <a:avLst/>
                <a:gdLst>
                  <a:gd name="T0" fmla="*/ 23 w 32"/>
                  <a:gd name="T1" fmla="*/ 0 h 14"/>
                  <a:gd name="T2" fmla="*/ 9 w 32"/>
                  <a:gd name="T3" fmla="*/ 0 h 14"/>
                  <a:gd name="T4" fmla="*/ 0 w 32"/>
                  <a:gd name="T5" fmla="*/ 9 h 14"/>
                  <a:gd name="T6" fmla="*/ 0 w 32"/>
                  <a:gd name="T7" fmla="*/ 14 h 14"/>
                  <a:gd name="T8" fmla="*/ 32 w 32"/>
                  <a:gd name="T9" fmla="*/ 14 h 14"/>
                  <a:gd name="T10" fmla="*/ 32 w 32"/>
                  <a:gd name="T11" fmla="*/ 9 h 14"/>
                  <a:gd name="T12" fmla="*/ 23 w 32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">
                    <a:moveTo>
                      <a:pt x="2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4"/>
                      <a:pt x="28" y="0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89">
                <a:extLst>
                  <a:ext uri="{FF2B5EF4-FFF2-40B4-BE49-F238E27FC236}">
                    <a16:creationId xmlns="" xmlns:a16="http://schemas.microsoft.com/office/drawing/2014/main" id="{84728DF1-EB3C-4F9A-ACE9-B08DF4B4E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3551" y="4187825"/>
                <a:ext cx="1108075" cy="269875"/>
              </a:xfrm>
              <a:custGeom>
                <a:avLst/>
                <a:gdLst>
                  <a:gd name="T0" fmla="*/ 309 w 336"/>
                  <a:gd name="T1" fmla="*/ 0 h 82"/>
                  <a:gd name="T2" fmla="*/ 27 w 336"/>
                  <a:gd name="T3" fmla="*/ 0 h 82"/>
                  <a:gd name="T4" fmla="*/ 0 w 336"/>
                  <a:gd name="T5" fmla="*/ 27 h 82"/>
                  <a:gd name="T6" fmla="*/ 0 w 336"/>
                  <a:gd name="T7" fmla="*/ 55 h 82"/>
                  <a:gd name="T8" fmla="*/ 27 w 336"/>
                  <a:gd name="T9" fmla="*/ 82 h 82"/>
                  <a:gd name="T10" fmla="*/ 309 w 336"/>
                  <a:gd name="T11" fmla="*/ 82 h 82"/>
                  <a:gd name="T12" fmla="*/ 336 w 336"/>
                  <a:gd name="T13" fmla="*/ 55 h 82"/>
                  <a:gd name="T14" fmla="*/ 336 w 336"/>
                  <a:gd name="T15" fmla="*/ 27 h 82"/>
                  <a:gd name="T16" fmla="*/ 309 w 336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82">
                    <a:moveTo>
                      <a:pt x="30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70"/>
                      <a:pt x="12" y="82"/>
                      <a:pt x="27" y="82"/>
                    </a:cubicBezTo>
                    <a:cubicBezTo>
                      <a:pt x="309" y="82"/>
                      <a:pt x="309" y="82"/>
                      <a:pt x="309" y="82"/>
                    </a:cubicBezTo>
                    <a:cubicBezTo>
                      <a:pt x="324" y="82"/>
                      <a:pt x="336" y="70"/>
                      <a:pt x="336" y="55"/>
                    </a:cubicBezTo>
                    <a:cubicBezTo>
                      <a:pt x="336" y="27"/>
                      <a:pt x="336" y="27"/>
                      <a:pt x="336" y="27"/>
                    </a:cubicBezTo>
                    <a:cubicBezTo>
                      <a:pt x="336" y="12"/>
                      <a:pt x="324" y="0"/>
                      <a:pt x="309" y="0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Oval 90">
                <a:extLst>
                  <a:ext uri="{FF2B5EF4-FFF2-40B4-BE49-F238E27FC236}">
                    <a16:creationId xmlns="" xmlns:a16="http://schemas.microsoft.com/office/drawing/2014/main" id="{54F53CF2-4397-4E2D-A17C-86A7310A0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2763" y="4221163"/>
                <a:ext cx="207963" cy="207963"/>
              </a:xfrm>
              <a:prstGeom prst="ellipse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Oval 91">
                <a:extLst>
                  <a:ext uri="{FF2B5EF4-FFF2-40B4-BE49-F238E27FC236}">
                    <a16:creationId xmlns="" xmlns:a16="http://schemas.microsoft.com/office/drawing/2014/main" id="{A921AE6B-D929-4D21-B86F-6FC1C92C4C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4451" y="4221163"/>
                <a:ext cx="207963" cy="207963"/>
              </a:xfrm>
              <a:prstGeom prst="ellipse">
                <a:avLst/>
              </a:pr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92">
                <a:extLst>
                  <a:ext uri="{FF2B5EF4-FFF2-40B4-BE49-F238E27FC236}">
                    <a16:creationId xmlns="" xmlns:a16="http://schemas.microsoft.com/office/drawing/2014/main" id="{BE9CF559-7BC9-4591-9BBE-36985D498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5663" y="4187825"/>
                <a:ext cx="323850" cy="174625"/>
              </a:xfrm>
              <a:custGeom>
                <a:avLst/>
                <a:gdLst>
                  <a:gd name="T0" fmla="*/ 83 w 98"/>
                  <a:gd name="T1" fmla="*/ 53 h 53"/>
                  <a:gd name="T2" fmla="*/ 15 w 98"/>
                  <a:gd name="T3" fmla="*/ 53 h 53"/>
                  <a:gd name="T4" fmla="*/ 0 w 98"/>
                  <a:gd name="T5" fmla="*/ 38 h 53"/>
                  <a:gd name="T6" fmla="*/ 0 w 98"/>
                  <a:gd name="T7" fmla="*/ 0 h 53"/>
                  <a:gd name="T8" fmla="*/ 98 w 98"/>
                  <a:gd name="T9" fmla="*/ 0 h 53"/>
                  <a:gd name="T10" fmla="*/ 98 w 98"/>
                  <a:gd name="T11" fmla="*/ 38 h 53"/>
                  <a:gd name="T12" fmla="*/ 83 w 98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53">
                    <a:moveTo>
                      <a:pt x="83" y="53"/>
                    </a:moveTo>
                    <a:cubicBezTo>
                      <a:pt x="15" y="53"/>
                      <a:pt x="15" y="53"/>
                      <a:pt x="15" y="53"/>
                    </a:cubicBezTo>
                    <a:cubicBezTo>
                      <a:pt x="7" y="53"/>
                      <a:pt x="0" y="46"/>
                      <a:pt x="0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46"/>
                      <a:pt x="91" y="53"/>
                      <a:pt x="83" y="53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93">
                <a:extLst>
                  <a:ext uri="{FF2B5EF4-FFF2-40B4-BE49-F238E27FC236}">
                    <a16:creationId xmlns="" xmlns:a16="http://schemas.microsoft.com/office/drawing/2014/main" id="{3E679F59-6F84-4179-B10F-E3563F810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713" y="4187825"/>
                <a:ext cx="31750" cy="134938"/>
              </a:xfrm>
              <a:prstGeom prst="rect">
                <a:avLst/>
              </a:pr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94">
                <a:extLst>
                  <a:ext uri="{FF2B5EF4-FFF2-40B4-BE49-F238E27FC236}">
                    <a16:creationId xmlns="" xmlns:a16="http://schemas.microsoft.com/office/drawing/2014/main" id="{AE1F3DE1-A319-4D08-9752-69DC6F593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1526" y="3868738"/>
                <a:ext cx="339725" cy="407988"/>
              </a:xfrm>
              <a:custGeom>
                <a:avLst/>
                <a:gdLst>
                  <a:gd name="T0" fmla="*/ 0 w 103"/>
                  <a:gd name="T1" fmla="*/ 0 h 124"/>
                  <a:gd name="T2" fmla="*/ 12 w 103"/>
                  <a:gd name="T3" fmla="*/ 61 h 124"/>
                  <a:gd name="T4" fmla="*/ 59 w 103"/>
                  <a:gd name="T5" fmla="*/ 120 h 124"/>
                  <a:gd name="T6" fmla="*/ 67 w 103"/>
                  <a:gd name="T7" fmla="*/ 124 h 124"/>
                  <a:gd name="T8" fmla="*/ 85 w 103"/>
                  <a:gd name="T9" fmla="*/ 111 h 124"/>
                  <a:gd name="T10" fmla="*/ 103 w 103"/>
                  <a:gd name="T11" fmla="*/ 97 h 124"/>
                  <a:gd name="T12" fmla="*/ 101 w 103"/>
                  <a:gd name="T13" fmla="*/ 88 h 124"/>
                  <a:gd name="T14" fmla="*/ 55 w 103"/>
                  <a:gd name="T15" fmla="*/ 27 h 124"/>
                  <a:gd name="T16" fmla="*/ 0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0" y="0"/>
                    </a:moveTo>
                    <a:cubicBezTo>
                      <a:pt x="12" y="61"/>
                      <a:pt x="12" y="61"/>
                      <a:pt x="12" y="61"/>
                    </a:cubicBezTo>
                    <a:cubicBezTo>
                      <a:pt x="17" y="87"/>
                      <a:pt x="35" y="109"/>
                      <a:pt x="59" y="120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96" y="62"/>
                      <a:pt x="79" y="39"/>
                      <a:pt x="55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95">
                <a:extLst>
                  <a:ext uri="{FF2B5EF4-FFF2-40B4-BE49-F238E27FC236}">
                    <a16:creationId xmlns="" xmlns:a16="http://schemas.microsoft.com/office/drawing/2014/main" id="{84E020F7-C357-450D-B7EC-C3CBA2D61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0126" y="3868738"/>
                <a:ext cx="339725" cy="407988"/>
              </a:xfrm>
              <a:custGeom>
                <a:avLst/>
                <a:gdLst>
                  <a:gd name="T0" fmla="*/ 103 w 103"/>
                  <a:gd name="T1" fmla="*/ 0 h 124"/>
                  <a:gd name="T2" fmla="*/ 91 w 103"/>
                  <a:gd name="T3" fmla="*/ 61 h 124"/>
                  <a:gd name="T4" fmla="*/ 44 w 103"/>
                  <a:gd name="T5" fmla="*/ 120 h 124"/>
                  <a:gd name="T6" fmla="*/ 35 w 103"/>
                  <a:gd name="T7" fmla="*/ 124 h 124"/>
                  <a:gd name="T8" fmla="*/ 18 w 103"/>
                  <a:gd name="T9" fmla="*/ 111 h 124"/>
                  <a:gd name="T10" fmla="*/ 0 w 103"/>
                  <a:gd name="T11" fmla="*/ 97 h 124"/>
                  <a:gd name="T12" fmla="*/ 2 w 103"/>
                  <a:gd name="T13" fmla="*/ 88 h 124"/>
                  <a:gd name="T14" fmla="*/ 47 w 103"/>
                  <a:gd name="T15" fmla="*/ 27 h 124"/>
                  <a:gd name="T16" fmla="*/ 103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103" y="0"/>
                    </a:moveTo>
                    <a:cubicBezTo>
                      <a:pt x="91" y="61"/>
                      <a:pt x="91" y="61"/>
                      <a:pt x="91" y="61"/>
                    </a:cubicBezTo>
                    <a:cubicBezTo>
                      <a:pt x="85" y="87"/>
                      <a:pt x="68" y="109"/>
                      <a:pt x="44" y="120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7" y="62"/>
                      <a:pt x="23" y="39"/>
                      <a:pt x="47" y="27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96">
                <a:extLst>
                  <a:ext uri="{FF2B5EF4-FFF2-40B4-BE49-F238E27FC236}">
                    <a16:creationId xmlns="" xmlns:a16="http://schemas.microsoft.com/office/drawing/2014/main" id="{B9EB86D6-2668-483D-9968-E26632DA8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8051" y="3706813"/>
                <a:ext cx="292100" cy="527050"/>
              </a:xfrm>
              <a:custGeom>
                <a:avLst/>
                <a:gdLst>
                  <a:gd name="T0" fmla="*/ 45 w 89"/>
                  <a:gd name="T1" fmla="*/ 0 h 160"/>
                  <a:gd name="T2" fmla="*/ 14 w 89"/>
                  <a:gd name="T3" fmla="*/ 64 h 160"/>
                  <a:gd name="T4" fmla="*/ 14 w 89"/>
                  <a:gd name="T5" fmla="*/ 150 h 160"/>
                  <a:gd name="T6" fmla="*/ 20 w 89"/>
                  <a:gd name="T7" fmla="*/ 160 h 160"/>
                  <a:gd name="T8" fmla="*/ 45 w 89"/>
                  <a:gd name="T9" fmla="*/ 160 h 160"/>
                  <a:gd name="T10" fmla="*/ 70 w 89"/>
                  <a:gd name="T11" fmla="*/ 160 h 160"/>
                  <a:gd name="T12" fmla="*/ 75 w 89"/>
                  <a:gd name="T13" fmla="*/ 150 h 160"/>
                  <a:gd name="T14" fmla="*/ 76 w 89"/>
                  <a:gd name="T15" fmla="*/ 64 h 160"/>
                  <a:gd name="T16" fmla="*/ 45 w 89"/>
                  <a:gd name="T1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160">
                    <a:moveTo>
                      <a:pt x="45" y="0"/>
                    </a:moveTo>
                    <a:cubicBezTo>
                      <a:pt x="14" y="64"/>
                      <a:pt x="14" y="64"/>
                      <a:pt x="14" y="64"/>
                    </a:cubicBezTo>
                    <a:cubicBezTo>
                      <a:pt x="0" y="91"/>
                      <a:pt x="0" y="123"/>
                      <a:pt x="14" y="15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45" y="160"/>
                      <a:pt x="45" y="160"/>
                      <a:pt x="45" y="160"/>
                    </a:cubicBezTo>
                    <a:cubicBezTo>
                      <a:pt x="70" y="160"/>
                      <a:pt x="70" y="160"/>
                      <a:pt x="70" y="16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9" y="123"/>
                      <a:pt x="89" y="91"/>
                      <a:pt x="76" y="64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97">
                <a:extLst>
                  <a:ext uri="{FF2B5EF4-FFF2-40B4-BE49-F238E27FC236}">
                    <a16:creationId xmlns="" xmlns:a16="http://schemas.microsoft.com/office/drawing/2014/main" id="{AD55AD97-3EED-4EBE-936E-04EE12900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4388" y="4168775"/>
                <a:ext cx="482600" cy="582613"/>
              </a:xfrm>
              <a:custGeom>
                <a:avLst/>
                <a:gdLst>
                  <a:gd name="T0" fmla="*/ 146 w 146"/>
                  <a:gd name="T1" fmla="*/ 0 h 177"/>
                  <a:gd name="T2" fmla="*/ 0 w 146"/>
                  <a:gd name="T3" fmla="*/ 0 h 177"/>
                  <a:gd name="T4" fmla="*/ 0 w 146"/>
                  <a:gd name="T5" fmla="*/ 162 h 177"/>
                  <a:gd name="T6" fmla="*/ 15 w 146"/>
                  <a:gd name="T7" fmla="*/ 177 h 177"/>
                  <a:gd name="T8" fmla="*/ 131 w 146"/>
                  <a:gd name="T9" fmla="*/ 177 h 177"/>
                  <a:gd name="T10" fmla="*/ 146 w 146"/>
                  <a:gd name="T11" fmla="*/ 162 h 177"/>
                  <a:gd name="T12" fmla="*/ 146 w 146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77">
                    <a:moveTo>
                      <a:pt x="1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0"/>
                      <a:pt x="7" y="177"/>
                      <a:pt x="15" y="177"/>
                    </a:cubicBezTo>
                    <a:cubicBezTo>
                      <a:pt x="131" y="177"/>
                      <a:pt x="131" y="177"/>
                      <a:pt x="131" y="177"/>
                    </a:cubicBezTo>
                    <a:cubicBezTo>
                      <a:pt x="139" y="177"/>
                      <a:pt x="146" y="170"/>
                      <a:pt x="146" y="162"/>
                    </a:cubicBez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98">
                <a:extLst>
                  <a:ext uri="{FF2B5EF4-FFF2-40B4-BE49-F238E27FC236}">
                    <a16:creationId xmlns="" xmlns:a16="http://schemas.microsoft.com/office/drawing/2014/main" id="{D82DFEBD-5C21-4A4E-8D34-58360AF72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1" y="3868738"/>
                <a:ext cx="339725" cy="407988"/>
              </a:xfrm>
              <a:custGeom>
                <a:avLst/>
                <a:gdLst>
                  <a:gd name="T0" fmla="*/ 0 w 103"/>
                  <a:gd name="T1" fmla="*/ 0 h 124"/>
                  <a:gd name="T2" fmla="*/ 12 w 103"/>
                  <a:gd name="T3" fmla="*/ 61 h 124"/>
                  <a:gd name="T4" fmla="*/ 59 w 103"/>
                  <a:gd name="T5" fmla="*/ 120 h 124"/>
                  <a:gd name="T6" fmla="*/ 68 w 103"/>
                  <a:gd name="T7" fmla="*/ 124 h 124"/>
                  <a:gd name="T8" fmla="*/ 85 w 103"/>
                  <a:gd name="T9" fmla="*/ 111 h 124"/>
                  <a:gd name="T10" fmla="*/ 103 w 103"/>
                  <a:gd name="T11" fmla="*/ 97 h 124"/>
                  <a:gd name="T12" fmla="*/ 101 w 103"/>
                  <a:gd name="T13" fmla="*/ 88 h 124"/>
                  <a:gd name="T14" fmla="*/ 55 w 103"/>
                  <a:gd name="T15" fmla="*/ 27 h 124"/>
                  <a:gd name="T16" fmla="*/ 0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0" y="0"/>
                    </a:moveTo>
                    <a:cubicBezTo>
                      <a:pt x="12" y="61"/>
                      <a:pt x="12" y="61"/>
                      <a:pt x="12" y="61"/>
                    </a:cubicBezTo>
                    <a:cubicBezTo>
                      <a:pt x="17" y="87"/>
                      <a:pt x="35" y="109"/>
                      <a:pt x="59" y="120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96" y="62"/>
                      <a:pt x="79" y="39"/>
                      <a:pt x="55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99">
                <a:extLst>
                  <a:ext uri="{FF2B5EF4-FFF2-40B4-BE49-F238E27FC236}">
                    <a16:creationId xmlns="" xmlns:a16="http://schemas.microsoft.com/office/drawing/2014/main" id="{FF1FA0D9-7DAB-44EA-86F1-44D2B0953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651" y="3868738"/>
                <a:ext cx="339725" cy="407988"/>
              </a:xfrm>
              <a:custGeom>
                <a:avLst/>
                <a:gdLst>
                  <a:gd name="T0" fmla="*/ 103 w 103"/>
                  <a:gd name="T1" fmla="*/ 0 h 124"/>
                  <a:gd name="T2" fmla="*/ 91 w 103"/>
                  <a:gd name="T3" fmla="*/ 61 h 124"/>
                  <a:gd name="T4" fmla="*/ 44 w 103"/>
                  <a:gd name="T5" fmla="*/ 120 h 124"/>
                  <a:gd name="T6" fmla="*/ 35 w 103"/>
                  <a:gd name="T7" fmla="*/ 124 h 124"/>
                  <a:gd name="T8" fmla="*/ 18 w 103"/>
                  <a:gd name="T9" fmla="*/ 111 h 124"/>
                  <a:gd name="T10" fmla="*/ 0 w 103"/>
                  <a:gd name="T11" fmla="*/ 97 h 124"/>
                  <a:gd name="T12" fmla="*/ 2 w 103"/>
                  <a:gd name="T13" fmla="*/ 88 h 124"/>
                  <a:gd name="T14" fmla="*/ 48 w 103"/>
                  <a:gd name="T15" fmla="*/ 27 h 124"/>
                  <a:gd name="T16" fmla="*/ 103 w 103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24">
                    <a:moveTo>
                      <a:pt x="103" y="0"/>
                    </a:moveTo>
                    <a:cubicBezTo>
                      <a:pt x="91" y="61"/>
                      <a:pt x="91" y="61"/>
                      <a:pt x="91" y="61"/>
                    </a:cubicBezTo>
                    <a:cubicBezTo>
                      <a:pt x="86" y="87"/>
                      <a:pt x="68" y="109"/>
                      <a:pt x="44" y="120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7" y="62"/>
                      <a:pt x="24" y="39"/>
                      <a:pt x="48" y="27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B3C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00">
                <a:extLst>
                  <a:ext uri="{FF2B5EF4-FFF2-40B4-BE49-F238E27FC236}">
                    <a16:creationId xmlns="" xmlns:a16="http://schemas.microsoft.com/office/drawing/2014/main" id="{AC40F3F3-6A40-433E-9169-A88010E0FF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7576" y="3706813"/>
                <a:ext cx="296863" cy="527050"/>
              </a:xfrm>
              <a:custGeom>
                <a:avLst/>
                <a:gdLst>
                  <a:gd name="T0" fmla="*/ 45 w 90"/>
                  <a:gd name="T1" fmla="*/ 0 h 160"/>
                  <a:gd name="T2" fmla="*/ 14 w 90"/>
                  <a:gd name="T3" fmla="*/ 64 h 160"/>
                  <a:gd name="T4" fmla="*/ 15 w 90"/>
                  <a:gd name="T5" fmla="*/ 150 h 160"/>
                  <a:gd name="T6" fmla="*/ 20 w 90"/>
                  <a:gd name="T7" fmla="*/ 160 h 160"/>
                  <a:gd name="T8" fmla="*/ 45 w 90"/>
                  <a:gd name="T9" fmla="*/ 160 h 160"/>
                  <a:gd name="T10" fmla="*/ 70 w 90"/>
                  <a:gd name="T11" fmla="*/ 160 h 160"/>
                  <a:gd name="T12" fmla="*/ 75 w 90"/>
                  <a:gd name="T13" fmla="*/ 150 h 160"/>
                  <a:gd name="T14" fmla="*/ 76 w 90"/>
                  <a:gd name="T15" fmla="*/ 64 h 160"/>
                  <a:gd name="T16" fmla="*/ 45 w 90"/>
                  <a:gd name="T1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160">
                    <a:moveTo>
                      <a:pt x="45" y="0"/>
                    </a:moveTo>
                    <a:cubicBezTo>
                      <a:pt x="14" y="64"/>
                      <a:pt x="14" y="64"/>
                      <a:pt x="14" y="64"/>
                    </a:cubicBezTo>
                    <a:cubicBezTo>
                      <a:pt x="0" y="91"/>
                      <a:pt x="1" y="123"/>
                      <a:pt x="15" y="15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45" y="160"/>
                      <a:pt x="45" y="160"/>
                      <a:pt x="45" y="160"/>
                    </a:cubicBezTo>
                    <a:cubicBezTo>
                      <a:pt x="70" y="160"/>
                      <a:pt x="70" y="160"/>
                      <a:pt x="70" y="16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9" y="123"/>
                      <a:pt x="90" y="91"/>
                      <a:pt x="76" y="64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2F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01">
                <a:extLst>
                  <a:ext uri="{FF2B5EF4-FFF2-40B4-BE49-F238E27FC236}">
                    <a16:creationId xmlns="" xmlns:a16="http://schemas.microsoft.com/office/drawing/2014/main" id="{D2BCBED2-0C30-4DC5-9A75-EEFC2889F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913" y="4168775"/>
                <a:ext cx="482600" cy="582613"/>
              </a:xfrm>
              <a:custGeom>
                <a:avLst/>
                <a:gdLst>
                  <a:gd name="T0" fmla="*/ 146 w 146"/>
                  <a:gd name="T1" fmla="*/ 0 h 177"/>
                  <a:gd name="T2" fmla="*/ 0 w 146"/>
                  <a:gd name="T3" fmla="*/ 0 h 177"/>
                  <a:gd name="T4" fmla="*/ 0 w 146"/>
                  <a:gd name="T5" fmla="*/ 162 h 177"/>
                  <a:gd name="T6" fmla="*/ 15 w 146"/>
                  <a:gd name="T7" fmla="*/ 177 h 177"/>
                  <a:gd name="T8" fmla="*/ 131 w 146"/>
                  <a:gd name="T9" fmla="*/ 177 h 177"/>
                  <a:gd name="T10" fmla="*/ 146 w 146"/>
                  <a:gd name="T11" fmla="*/ 162 h 177"/>
                  <a:gd name="T12" fmla="*/ 146 w 146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77">
                    <a:moveTo>
                      <a:pt x="1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0"/>
                      <a:pt x="7" y="177"/>
                      <a:pt x="15" y="177"/>
                    </a:cubicBezTo>
                    <a:cubicBezTo>
                      <a:pt x="131" y="177"/>
                      <a:pt x="131" y="177"/>
                      <a:pt x="131" y="177"/>
                    </a:cubicBezTo>
                    <a:cubicBezTo>
                      <a:pt x="139" y="177"/>
                      <a:pt x="146" y="170"/>
                      <a:pt x="146" y="162"/>
                    </a:cubicBez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02">
                <a:extLst>
                  <a:ext uri="{FF2B5EF4-FFF2-40B4-BE49-F238E27FC236}">
                    <a16:creationId xmlns="" xmlns:a16="http://schemas.microsoft.com/office/drawing/2014/main" id="{C80DA022-2CD0-4449-A5AA-CA446426D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2388" y="3786188"/>
                <a:ext cx="266700" cy="754063"/>
              </a:xfrm>
              <a:custGeom>
                <a:avLst/>
                <a:gdLst>
                  <a:gd name="T0" fmla="*/ 56 w 168"/>
                  <a:gd name="T1" fmla="*/ 475 h 475"/>
                  <a:gd name="T2" fmla="*/ 0 w 168"/>
                  <a:gd name="T3" fmla="*/ 463 h 475"/>
                  <a:gd name="T4" fmla="*/ 112 w 168"/>
                  <a:gd name="T5" fmla="*/ 0 h 475"/>
                  <a:gd name="T6" fmla="*/ 168 w 168"/>
                  <a:gd name="T7" fmla="*/ 15 h 475"/>
                  <a:gd name="T8" fmla="*/ 56 w 168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475">
                    <a:moveTo>
                      <a:pt x="56" y="475"/>
                    </a:moveTo>
                    <a:lnTo>
                      <a:pt x="0" y="463"/>
                    </a:lnTo>
                    <a:lnTo>
                      <a:pt x="112" y="0"/>
                    </a:lnTo>
                    <a:lnTo>
                      <a:pt x="168" y="15"/>
                    </a:lnTo>
                    <a:lnTo>
                      <a:pt x="56" y="47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03">
                <a:extLst>
                  <a:ext uri="{FF2B5EF4-FFF2-40B4-BE49-F238E27FC236}">
                    <a16:creationId xmlns="" xmlns:a16="http://schemas.microsoft.com/office/drawing/2014/main" id="{E8D07EC8-FBBB-48C9-828B-0F7AF38FA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0188" y="3743325"/>
                <a:ext cx="98425" cy="66675"/>
              </a:xfrm>
              <a:custGeom>
                <a:avLst/>
                <a:gdLst>
                  <a:gd name="T0" fmla="*/ 62 w 62"/>
                  <a:gd name="T1" fmla="*/ 15 h 42"/>
                  <a:gd name="T2" fmla="*/ 6 w 62"/>
                  <a:gd name="T3" fmla="*/ 0 h 42"/>
                  <a:gd name="T4" fmla="*/ 0 w 62"/>
                  <a:gd name="T5" fmla="*/ 27 h 42"/>
                  <a:gd name="T6" fmla="*/ 56 w 62"/>
                  <a:gd name="T7" fmla="*/ 42 h 42"/>
                  <a:gd name="T8" fmla="*/ 62 w 62"/>
                  <a:gd name="T9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2">
                    <a:moveTo>
                      <a:pt x="62" y="15"/>
                    </a:moveTo>
                    <a:lnTo>
                      <a:pt x="6" y="0"/>
                    </a:lnTo>
                    <a:lnTo>
                      <a:pt x="0" y="27"/>
                    </a:lnTo>
                    <a:lnTo>
                      <a:pt x="56" y="42"/>
                    </a:lnTo>
                    <a:lnTo>
                      <a:pt x="62" y="15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04">
                <a:extLst>
                  <a:ext uri="{FF2B5EF4-FFF2-40B4-BE49-F238E27FC236}">
                    <a16:creationId xmlns="" xmlns:a16="http://schemas.microsoft.com/office/drawing/2014/main" id="{B9BED09D-22C2-47CF-A91A-0A81184C6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9713" y="3681413"/>
                <a:ext cx="103188" cy="85725"/>
              </a:xfrm>
              <a:custGeom>
                <a:avLst/>
                <a:gdLst>
                  <a:gd name="T0" fmla="*/ 21 w 31"/>
                  <a:gd name="T1" fmla="*/ 3 h 26"/>
                  <a:gd name="T2" fmla="*/ 16 w 31"/>
                  <a:gd name="T3" fmla="*/ 2 h 26"/>
                  <a:gd name="T4" fmla="*/ 2 w 31"/>
                  <a:gd name="T5" fmla="*/ 10 h 26"/>
                  <a:gd name="T6" fmla="*/ 0 w 31"/>
                  <a:gd name="T7" fmla="*/ 19 h 26"/>
                  <a:gd name="T8" fmla="*/ 27 w 31"/>
                  <a:gd name="T9" fmla="*/ 26 h 26"/>
                  <a:gd name="T10" fmla="*/ 29 w 31"/>
                  <a:gd name="T11" fmla="*/ 17 h 26"/>
                  <a:gd name="T12" fmla="*/ 21 w 31"/>
                  <a:gd name="T1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6">
                    <a:moveTo>
                      <a:pt x="21" y="3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0" y="0"/>
                      <a:pt x="4" y="4"/>
                      <a:pt x="2" y="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1" y="11"/>
                      <a:pt x="27" y="4"/>
                      <a:pt x="2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05">
                <a:extLst>
                  <a:ext uri="{FF2B5EF4-FFF2-40B4-BE49-F238E27FC236}">
                    <a16:creationId xmlns="" xmlns:a16="http://schemas.microsoft.com/office/drawing/2014/main" id="{8A5C54D8-7A2F-4913-9DF0-EB9B772BF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2388" y="4500563"/>
                <a:ext cx="88900" cy="100013"/>
              </a:xfrm>
              <a:custGeom>
                <a:avLst/>
                <a:gdLst>
                  <a:gd name="T0" fmla="*/ 0 w 56"/>
                  <a:gd name="T1" fmla="*/ 13 h 63"/>
                  <a:gd name="T2" fmla="*/ 16 w 56"/>
                  <a:gd name="T3" fmla="*/ 63 h 63"/>
                  <a:gd name="T4" fmla="*/ 56 w 56"/>
                  <a:gd name="T5" fmla="*/ 25 h 63"/>
                  <a:gd name="T6" fmla="*/ 48 w 56"/>
                  <a:gd name="T7" fmla="*/ 9 h 63"/>
                  <a:gd name="T8" fmla="*/ 35 w 56"/>
                  <a:gd name="T9" fmla="*/ 21 h 63"/>
                  <a:gd name="T10" fmla="*/ 31 w 56"/>
                  <a:gd name="T11" fmla="*/ 5 h 63"/>
                  <a:gd name="T12" fmla="*/ 18 w 56"/>
                  <a:gd name="T13" fmla="*/ 17 h 63"/>
                  <a:gd name="T14" fmla="*/ 14 w 56"/>
                  <a:gd name="T15" fmla="*/ 0 h 63"/>
                  <a:gd name="T16" fmla="*/ 0 w 56"/>
                  <a:gd name="T17" fmla="*/ 1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3">
                    <a:moveTo>
                      <a:pt x="0" y="13"/>
                    </a:moveTo>
                    <a:lnTo>
                      <a:pt x="16" y="63"/>
                    </a:lnTo>
                    <a:lnTo>
                      <a:pt x="56" y="25"/>
                    </a:lnTo>
                    <a:lnTo>
                      <a:pt x="48" y="9"/>
                    </a:lnTo>
                    <a:lnTo>
                      <a:pt x="35" y="21"/>
                    </a:lnTo>
                    <a:lnTo>
                      <a:pt x="31" y="5"/>
                    </a:lnTo>
                    <a:lnTo>
                      <a:pt x="18" y="17"/>
                    </a:lnTo>
                    <a:lnTo>
                      <a:pt x="14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E5B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06">
                <a:extLst>
                  <a:ext uri="{FF2B5EF4-FFF2-40B4-BE49-F238E27FC236}">
                    <a16:creationId xmlns="" xmlns:a16="http://schemas.microsoft.com/office/drawing/2014/main" id="{52133142-2BF0-4056-A844-69F837D4C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5088" y="4560888"/>
                <a:ext cx="46038" cy="39688"/>
              </a:xfrm>
              <a:custGeom>
                <a:avLst/>
                <a:gdLst>
                  <a:gd name="T0" fmla="*/ 29 w 29"/>
                  <a:gd name="T1" fmla="*/ 6 h 25"/>
                  <a:gd name="T2" fmla="*/ 0 w 29"/>
                  <a:gd name="T3" fmla="*/ 0 h 25"/>
                  <a:gd name="T4" fmla="*/ 8 w 29"/>
                  <a:gd name="T5" fmla="*/ 25 h 25"/>
                  <a:gd name="T6" fmla="*/ 29 w 29"/>
                  <a:gd name="T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5">
                    <a:moveTo>
                      <a:pt x="29" y="6"/>
                    </a:moveTo>
                    <a:lnTo>
                      <a:pt x="0" y="0"/>
                    </a:lnTo>
                    <a:lnTo>
                      <a:pt x="8" y="25"/>
                    </a:lnTo>
                    <a:lnTo>
                      <a:pt x="29" y="6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07">
                <a:extLst>
                  <a:ext uri="{FF2B5EF4-FFF2-40B4-BE49-F238E27FC236}">
                    <a16:creationId xmlns="" xmlns:a16="http://schemas.microsoft.com/office/drawing/2014/main" id="{A40B3F9B-C8FB-4EBC-87E1-18B4F41A16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5238" y="3611563"/>
                <a:ext cx="185738" cy="762000"/>
              </a:xfrm>
              <a:custGeom>
                <a:avLst/>
                <a:gdLst>
                  <a:gd name="T0" fmla="*/ 117 w 117"/>
                  <a:gd name="T1" fmla="*/ 471 h 480"/>
                  <a:gd name="T2" fmla="*/ 61 w 117"/>
                  <a:gd name="T3" fmla="*/ 480 h 480"/>
                  <a:gd name="T4" fmla="*/ 0 w 117"/>
                  <a:gd name="T5" fmla="*/ 6 h 480"/>
                  <a:gd name="T6" fmla="*/ 57 w 117"/>
                  <a:gd name="T7" fmla="*/ 0 h 480"/>
                  <a:gd name="T8" fmla="*/ 117 w 117"/>
                  <a:gd name="T9" fmla="*/ 471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80">
                    <a:moveTo>
                      <a:pt x="117" y="471"/>
                    </a:moveTo>
                    <a:lnTo>
                      <a:pt x="61" y="480"/>
                    </a:lnTo>
                    <a:lnTo>
                      <a:pt x="0" y="6"/>
                    </a:lnTo>
                    <a:lnTo>
                      <a:pt x="57" y="0"/>
                    </a:lnTo>
                    <a:lnTo>
                      <a:pt x="117" y="471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08">
                <a:extLst>
                  <a:ext uri="{FF2B5EF4-FFF2-40B4-BE49-F238E27FC236}">
                    <a16:creationId xmlns="" xmlns:a16="http://schemas.microsoft.com/office/drawing/2014/main" id="{B064587B-2AF7-42EB-A9B8-3AC3D8A08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888" y="3568700"/>
                <a:ext cx="96838" cy="52388"/>
              </a:xfrm>
              <a:custGeom>
                <a:avLst/>
                <a:gdLst>
                  <a:gd name="T0" fmla="*/ 58 w 61"/>
                  <a:gd name="T1" fmla="*/ 0 h 33"/>
                  <a:gd name="T2" fmla="*/ 0 w 61"/>
                  <a:gd name="T3" fmla="*/ 6 h 33"/>
                  <a:gd name="T4" fmla="*/ 4 w 61"/>
                  <a:gd name="T5" fmla="*/ 33 h 33"/>
                  <a:gd name="T6" fmla="*/ 61 w 61"/>
                  <a:gd name="T7" fmla="*/ 27 h 33"/>
                  <a:gd name="T8" fmla="*/ 58 w 61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58" y="0"/>
                    </a:moveTo>
                    <a:lnTo>
                      <a:pt x="0" y="6"/>
                    </a:lnTo>
                    <a:lnTo>
                      <a:pt x="4" y="33"/>
                    </a:lnTo>
                    <a:lnTo>
                      <a:pt x="61" y="2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09">
                <a:extLst>
                  <a:ext uri="{FF2B5EF4-FFF2-40B4-BE49-F238E27FC236}">
                    <a16:creationId xmlns="" xmlns:a16="http://schemas.microsoft.com/office/drawing/2014/main" id="{1444D74F-0F87-4F89-AFB9-A82839328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2538" y="3503613"/>
                <a:ext cx="98425" cy="74613"/>
              </a:xfrm>
              <a:custGeom>
                <a:avLst/>
                <a:gdLst>
                  <a:gd name="T0" fmla="*/ 16 w 30"/>
                  <a:gd name="T1" fmla="*/ 1 h 23"/>
                  <a:gd name="T2" fmla="*/ 11 w 30"/>
                  <a:gd name="T3" fmla="*/ 1 h 23"/>
                  <a:gd name="T4" fmla="*/ 1 w 30"/>
                  <a:gd name="T5" fmla="*/ 14 h 23"/>
                  <a:gd name="T6" fmla="*/ 2 w 30"/>
                  <a:gd name="T7" fmla="*/ 23 h 23"/>
                  <a:gd name="T8" fmla="*/ 30 w 30"/>
                  <a:gd name="T9" fmla="*/ 20 h 23"/>
                  <a:gd name="T10" fmla="*/ 28 w 30"/>
                  <a:gd name="T11" fmla="*/ 10 h 23"/>
                  <a:gd name="T12" fmla="*/ 16 w 30"/>
                  <a:gd name="T1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16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4" y="2"/>
                      <a:pt x="0" y="8"/>
                      <a:pt x="1" y="14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4"/>
                      <a:pt x="22" y="0"/>
                      <a:pt x="1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10">
                <a:extLst>
                  <a:ext uri="{FF2B5EF4-FFF2-40B4-BE49-F238E27FC236}">
                    <a16:creationId xmlns="" xmlns:a16="http://schemas.microsoft.com/office/drawing/2014/main" id="{05F5AF82-1C77-4C7B-8D2E-16D600DF1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076" y="4340225"/>
                <a:ext cx="88900" cy="95250"/>
              </a:xfrm>
              <a:custGeom>
                <a:avLst/>
                <a:gdLst>
                  <a:gd name="T0" fmla="*/ 0 w 56"/>
                  <a:gd name="T1" fmla="*/ 21 h 60"/>
                  <a:gd name="T2" fmla="*/ 33 w 56"/>
                  <a:gd name="T3" fmla="*/ 60 h 60"/>
                  <a:gd name="T4" fmla="*/ 56 w 56"/>
                  <a:gd name="T5" fmla="*/ 12 h 60"/>
                  <a:gd name="T6" fmla="*/ 43 w 56"/>
                  <a:gd name="T7" fmla="*/ 0 h 60"/>
                  <a:gd name="T8" fmla="*/ 35 w 56"/>
                  <a:gd name="T9" fmla="*/ 14 h 60"/>
                  <a:gd name="T10" fmla="*/ 27 w 56"/>
                  <a:gd name="T11" fmla="*/ 2 h 60"/>
                  <a:gd name="T12" fmla="*/ 18 w 56"/>
                  <a:gd name="T13" fmla="*/ 16 h 60"/>
                  <a:gd name="T14" fmla="*/ 8 w 56"/>
                  <a:gd name="T15" fmla="*/ 4 h 60"/>
                  <a:gd name="T16" fmla="*/ 0 w 56"/>
                  <a:gd name="T17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0">
                    <a:moveTo>
                      <a:pt x="0" y="21"/>
                    </a:moveTo>
                    <a:lnTo>
                      <a:pt x="33" y="60"/>
                    </a:lnTo>
                    <a:lnTo>
                      <a:pt x="56" y="12"/>
                    </a:lnTo>
                    <a:lnTo>
                      <a:pt x="43" y="0"/>
                    </a:lnTo>
                    <a:lnTo>
                      <a:pt x="35" y="14"/>
                    </a:lnTo>
                    <a:lnTo>
                      <a:pt x="27" y="2"/>
                    </a:lnTo>
                    <a:lnTo>
                      <a:pt x="18" y="16"/>
                    </a:lnTo>
                    <a:lnTo>
                      <a:pt x="8" y="4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5B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11">
                <a:extLst>
                  <a:ext uri="{FF2B5EF4-FFF2-40B4-BE49-F238E27FC236}">
                    <a16:creationId xmlns="" xmlns:a16="http://schemas.microsoft.com/office/drawing/2014/main" id="{2021A009-CB37-44F8-BF6C-E508AC826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7476" y="4398963"/>
                <a:ext cx="46038" cy="36513"/>
              </a:xfrm>
              <a:custGeom>
                <a:avLst/>
                <a:gdLst>
                  <a:gd name="T0" fmla="*/ 29 w 29"/>
                  <a:gd name="T1" fmla="*/ 0 h 23"/>
                  <a:gd name="T2" fmla="*/ 0 w 29"/>
                  <a:gd name="T3" fmla="*/ 2 h 23"/>
                  <a:gd name="T4" fmla="*/ 17 w 29"/>
                  <a:gd name="T5" fmla="*/ 23 h 23"/>
                  <a:gd name="T6" fmla="*/ 29 w 29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0" y="2"/>
                    </a:lnTo>
                    <a:lnTo>
                      <a:pt x="17" y="23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12">
                <a:extLst>
                  <a:ext uri="{FF2B5EF4-FFF2-40B4-BE49-F238E27FC236}">
                    <a16:creationId xmlns="" xmlns:a16="http://schemas.microsoft.com/office/drawing/2014/main" id="{F1ADC76B-E7F4-49B5-A278-FB3354364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626" y="4405313"/>
                <a:ext cx="39688" cy="33338"/>
              </a:xfrm>
              <a:custGeom>
                <a:avLst/>
                <a:gdLst>
                  <a:gd name="T0" fmla="*/ 0 w 12"/>
                  <a:gd name="T1" fmla="*/ 5 h 10"/>
                  <a:gd name="T2" fmla="*/ 6 w 12"/>
                  <a:gd name="T3" fmla="*/ 0 h 10"/>
                  <a:gd name="T4" fmla="*/ 12 w 12"/>
                  <a:gd name="T5" fmla="*/ 5 h 10"/>
                  <a:gd name="T6" fmla="*/ 6 w 12"/>
                  <a:gd name="T7" fmla="*/ 10 h 10"/>
                  <a:gd name="T8" fmla="*/ 0 w 1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0" y="5"/>
                    </a:moveTo>
                    <a:cubicBezTo>
                      <a:pt x="0" y="3"/>
                      <a:pt x="2" y="1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7"/>
                      <a:pt x="10" y="9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13">
                <a:extLst>
                  <a:ext uri="{FF2B5EF4-FFF2-40B4-BE49-F238E27FC236}">
                    <a16:creationId xmlns="" xmlns:a16="http://schemas.microsoft.com/office/drawing/2014/main" id="{EFE60B03-80CF-4377-A2D7-4467B3C2D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3476" y="3629025"/>
                <a:ext cx="100013" cy="368300"/>
              </a:xfrm>
              <a:custGeom>
                <a:avLst/>
                <a:gdLst>
                  <a:gd name="T0" fmla="*/ 52 w 63"/>
                  <a:gd name="T1" fmla="*/ 232 h 232"/>
                  <a:gd name="T2" fmla="*/ 25 w 63"/>
                  <a:gd name="T3" fmla="*/ 12 h 232"/>
                  <a:gd name="T4" fmla="*/ 2 w 63"/>
                  <a:gd name="T5" fmla="*/ 14 h 232"/>
                  <a:gd name="T6" fmla="*/ 0 w 63"/>
                  <a:gd name="T7" fmla="*/ 4 h 232"/>
                  <a:gd name="T8" fmla="*/ 34 w 63"/>
                  <a:gd name="T9" fmla="*/ 0 h 232"/>
                  <a:gd name="T10" fmla="*/ 63 w 63"/>
                  <a:gd name="T11" fmla="*/ 232 h 232"/>
                  <a:gd name="T12" fmla="*/ 52 w 63"/>
                  <a:gd name="T1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232">
                    <a:moveTo>
                      <a:pt x="52" y="232"/>
                    </a:moveTo>
                    <a:lnTo>
                      <a:pt x="25" y="12"/>
                    </a:lnTo>
                    <a:lnTo>
                      <a:pt x="2" y="14"/>
                    </a:lnTo>
                    <a:lnTo>
                      <a:pt x="0" y="4"/>
                    </a:lnTo>
                    <a:lnTo>
                      <a:pt x="34" y="0"/>
                    </a:lnTo>
                    <a:lnTo>
                      <a:pt x="63" y="232"/>
                    </a:lnTo>
                    <a:lnTo>
                      <a:pt x="52" y="232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14">
                <a:extLst>
                  <a:ext uri="{FF2B5EF4-FFF2-40B4-BE49-F238E27FC236}">
                    <a16:creationId xmlns="" xmlns:a16="http://schemas.microsoft.com/office/drawing/2014/main" id="{4889440F-BE41-48FB-9A65-E79E64F93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8863" y="3473450"/>
                <a:ext cx="77788" cy="168275"/>
              </a:xfrm>
              <a:custGeom>
                <a:avLst/>
                <a:gdLst>
                  <a:gd name="T0" fmla="*/ 11 w 24"/>
                  <a:gd name="T1" fmla="*/ 0 h 51"/>
                  <a:gd name="T2" fmla="*/ 7 w 24"/>
                  <a:gd name="T3" fmla="*/ 1 h 51"/>
                  <a:gd name="T4" fmla="*/ 0 w 24"/>
                  <a:gd name="T5" fmla="*/ 10 h 51"/>
                  <a:gd name="T6" fmla="*/ 4 w 24"/>
                  <a:gd name="T7" fmla="*/ 43 h 51"/>
                  <a:gd name="T8" fmla="*/ 13 w 24"/>
                  <a:gd name="T9" fmla="*/ 50 h 51"/>
                  <a:gd name="T10" fmla="*/ 17 w 24"/>
                  <a:gd name="T11" fmla="*/ 50 h 51"/>
                  <a:gd name="T12" fmla="*/ 24 w 24"/>
                  <a:gd name="T13" fmla="*/ 41 h 51"/>
                  <a:gd name="T14" fmla="*/ 19 w 24"/>
                  <a:gd name="T15" fmla="*/ 7 h 51"/>
                  <a:gd name="T16" fmla="*/ 11 w 24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1">
                    <a:moveTo>
                      <a:pt x="11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3" y="1"/>
                      <a:pt x="0" y="5"/>
                      <a:pt x="0" y="10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5" y="48"/>
                      <a:pt x="9" y="51"/>
                      <a:pt x="13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21" y="49"/>
                      <a:pt x="24" y="45"/>
                      <a:pt x="24" y="41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3"/>
                      <a:pt x="15" y="0"/>
                      <a:pt x="11" y="0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15">
                <a:extLst>
                  <a:ext uri="{FF2B5EF4-FFF2-40B4-BE49-F238E27FC236}">
                    <a16:creationId xmlns="" xmlns:a16="http://schemas.microsoft.com/office/drawing/2014/main" id="{BED0063E-97FE-4EFA-A24D-300F012E1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8863" y="3592513"/>
                <a:ext cx="98425" cy="52388"/>
              </a:xfrm>
              <a:custGeom>
                <a:avLst/>
                <a:gdLst>
                  <a:gd name="T0" fmla="*/ 58 w 62"/>
                  <a:gd name="T1" fmla="*/ 0 h 33"/>
                  <a:gd name="T2" fmla="*/ 0 w 62"/>
                  <a:gd name="T3" fmla="*/ 6 h 33"/>
                  <a:gd name="T4" fmla="*/ 4 w 62"/>
                  <a:gd name="T5" fmla="*/ 33 h 33"/>
                  <a:gd name="T6" fmla="*/ 62 w 62"/>
                  <a:gd name="T7" fmla="*/ 27 h 33"/>
                  <a:gd name="T8" fmla="*/ 58 w 62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3">
                    <a:moveTo>
                      <a:pt x="58" y="0"/>
                    </a:moveTo>
                    <a:lnTo>
                      <a:pt x="0" y="6"/>
                    </a:lnTo>
                    <a:lnTo>
                      <a:pt x="4" y="33"/>
                    </a:lnTo>
                    <a:lnTo>
                      <a:pt x="62" y="2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16">
                <a:extLst>
                  <a:ext uri="{FF2B5EF4-FFF2-40B4-BE49-F238E27FC236}">
                    <a16:creationId xmlns="" xmlns:a16="http://schemas.microsoft.com/office/drawing/2014/main" id="{D4CFB4A1-F1E6-4431-85A8-91E3C5143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5213" y="3635375"/>
                <a:ext cx="187325" cy="793750"/>
              </a:xfrm>
              <a:custGeom>
                <a:avLst/>
                <a:gdLst>
                  <a:gd name="T0" fmla="*/ 37 w 57"/>
                  <a:gd name="T1" fmla="*/ 241 h 241"/>
                  <a:gd name="T2" fmla="*/ 45 w 57"/>
                  <a:gd name="T3" fmla="*/ 240 h 241"/>
                  <a:gd name="T4" fmla="*/ 51 w 57"/>
                  <a:gd name="T5" fmla="*/ 239 h 241"/>
                  <a:gd name="T6" fmla="*/ 57 w 57"/>
                  <a:gd name="T7" fmla="*/ 227 h 241"/>
                  <a:gd name="T8" fmla="*/ 28 w 57"/>
                  <a:gd name="T9" fmla="*/ 0 h 241"/>
                  <a:gd name="T10" fmla="*/ 0 w 57"/>
                  <a:gd name="T11" fmla="*/ 3 h 241"/>
                  <a:gd name="T12" fmla="*/ 29 w 57"/>
                  <a:gd name="T13" fmla="*/ 231 h 241"/>
                  <a:gd name="T14" fmla="*/ 37 w 57"/>
                  <a:gd name="T15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241">
                    <a:moveTo>
                      <a:pt x="37" y="241"/>
                    </a:moveTo>
                    <a:cubicBezTo>
                      <a:pt x="40" y="240"/>
                      <a:pt x="42" y="240"/>
                      <a:pt x="45" y="240"/>
                    </a:cubicBezTo>
                    <a:cubicBezTo>
                      <a:pt x="47" y="239"/>
                      <a:pt x="49" y="239"/>
                      <a:pt x="51" y="239"/>
                    </a:cubicBezTo>
                    <a:cubicBezTo>
                      <a:pt x="57" y="227"/>
                      <a:pt x="57" y="227"/>
                      <a:pt x="57" y="22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9" y="231"/>
                      <a:pt x="29" y="231"/>
                      <a:pt x="29" y="231"/>
                    </a:cubicBezTo>
                    <a:lnTo>
                      <a:pt x="37" y="241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17">
                <a:extLst>
                  <a:ext uri="{FF2B5EF4-FFF2-40B4-BE49-F238E27FC236}">
                    <a16:creationId xmlns="" xmlns:a16="http://schemas.microsoft.com/office/drawing/2014/main" id="{5EEA6D03-EC20-400E-9C9C-7EF98ED96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0188" y="3513138"/>
                <a:ext cx="42863" cy="36513"/>
              </a:xfrm>
              <a:custGeom>
                <a:avLst/>
                <a:gdLst>
                  <a:gd name="T0" fmla="*/ 12 w 13"/>
                  <a:gd name="T1" fmla="*/ 8 h 11"/>
                  <a:gd name="T2" fmla="*/ 5 w 13"/>
                  <a:gd name="T3" fmla="*/ 9 h 11"/>
                  <a:gd name="T4" fmla="*/ 1 w 13"/>
                  <a:gd name="T5" fmla="*/ 3 h 11"/>
                  <a:gd name="T6" fmla="*/ 8 w 13"/>
                  <a:gd name="T7" fmla="*/ 1 h 11"/>
                  <a:gd name="T8" fmla="*/ 12 w 13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12" y="8"/>
                    </a:moveTo>
                    <a:cubicBezTo>
                      <a:pt x="11" y="10"/>
                      <a:pt x="8" y="11"/>
                      <a:pt x="5" y="9"/>
                    </a:cubicBezTo>
                    <a:cubicBezTo>
                      <a:pt x="2" y="8"/>
                      <a:pt x="0" y="5"/>
                      <a:pt x="1" y="3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2" y="2"/>
                      <a:pt x="13" y="5"/>
                      <a:pt x="12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18">
                <a:extLst>
                  <a:ext uri="{FF2B5EF4-FFF2-40B4-BE49-F238E27FC236}">
                    <a16:creationId xmlns="" xmlns:a16="http://schemas.microsoft.com/office/drawing/2014/main" id="{C8C22C2D-59CA-469B-A8F4-38C864EBA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8" y="3895725"/>
                <a:ext cx="149225" cy="365125"/>
              </a:xfrm>
              <a:custGeom>
                <a:avLst/>
                <a:gdLst>
                  <a:gd name="T0" fmla="*/ 94 w 94"/>
                  <a:gd name="T1" fmla="*/ 4 h 230"/>
                  <a:gd name="T2" fmla="*/ 15 w 94"/>
                  <a:gd name="T3" fmla="*/ 213 h 230"/>
                  <a:gd name="T4" fmla="*/ 36 w 94"/>
                  <a:gd name="T5" fmla="*/ 222 h 230"/>
                  <a:gd name="T6" fmla="*/ 33 w 94"/>
                  <a:gd name="T7" fmla="*/ 230 h 230"/>
                  <a:gd name="T8" fmla="*/ 0 w 94"/>
                  <a:gd name="T9" fmla="*/ 218 h 230"/>
                  <a:gd name="T10" fmla="*/ 83 w 94"/>
                  <a:gd name="T11" fmla="*/ 0 h 230"/>
                  <a:gd name="T12" fmla="*/ 94 w 94"/>
                  <a:gd name="T13" fmla="*/ 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30">
                    <a:moveTo>
                      <a:pt x="94" y="4"/>
                    </a:moveTo>
                    <a:lnTo>
                      <a:pt x="15" y="213"/>
                    </a:lnTo>
                    <a:lnTo>
                      <a:pt x="36" y="222"/>
                    </a:lnTo>
                    <a:lnTo>
                      <a:pt x="33" y="230"/>
                    </a:lnTo>
                    <a:lnTo>
                      <a:pt x="0" y="218"/>
                    </a:lnTo>
                    <a:lnTo>
                      <a:pt x="83" y="0"/>
                    </a:lnTo>
                    <a:lnTo>
                      <a:pt x="94" y="4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19">
                <a:extLst>
                  <a:ext uri="{FF2B5EF4-FFF2-40B4-BE49-F238E27FC236}">
                    <a16:creationId xmlns="" xmlns:a16="http://schemas.microsoft.com/office/drawing/2014/main" id="{B20FBF82-96A2-496B-AD65-52D91A551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3638" y="4264025"/>
                <a:ext cx="109538" cy="168275"/>
              </a:xfrm>
              <a:custGeom>
                <a:avLst/>
                <a:gdLst>
                  <a:gd name="T0" fmla="*/ 6 w 33"/>
                  <a:gd name="T1" fmla="*/ 48 h 51"/>
                  <a:gd name="T2" fmla="*/ 10 w 33"/>
                  <a:gd name="T3" fmla="*/ 49 h 51"/>
                  <a:gd name="T4" fmla="*/ 20 w 33"/>
                  <a:gd name="T5" fmla="*/ 45 h 51"/>
                  <a:gd name="T6" fmla="*/ 31 w 33"/>
                  <a:gd name="T7" fmla="*/ 13 h 51"/>
                  <a:gd name="T8" fmla="*/ 27 w 33"/>
                  <a:gd name="T9" fmla="*/ 3 h 51"/>
                  <a:gd name="T10" fmla="*/ 23 w 33"/>
                  <a:gd name="T11" fmla="*/ 2 h 51"/>
                  <a:gd name="T12" fmla="*/ 13 w 33"/>
                  <a:gd name="T13" fmla="*/ 6 h 51"/>
                  <a:gd name="T14" fmla="*/ 2 w 33"/>
                  <a:gd name="T15" fmla="*/ 38 h 51"/>
                  <a:gd name="T16" fmla="*/ 6 w 33"/>
                  <a:gd name="T1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1">
                    <a:moveTo>
                      <a:pt x="6" y="48"/>
                    </a:moveTo>
                    <a:cubicBezTo>
                      <a:pt x="10" y="49"/>
                      <a:pt x="10" y="49"/>
                      <a:pt x="10" y="49"/>
                    </a:cubicBezTo>
                    <a:cubicBezTo>
                      <a:pt x="14" y="51"/>
                      <a:pt x="18" y="49"/>
                      <a:pt x="20" y="45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3" y="9"/>
                      <a:pt x="31" y="5"/>
                      <a:pt x="27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19" y="0"/>
                      <a:pt x="15" y="2"/>
                      <a:pt x="13" y="6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0" y="42"/>
                      <a:pt x="2" y="47"/>
                      <a:pt x="6" y="48"/>
                    </a:cubicBez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20">
                <a:extLst>
                  <a:ext uri="{FF2B5EF4-FFF2-40B4-BE49-F238E27FC236}">
                    <a16:creationId xmlns="" xmlns:a16="http://schemas.microsoft.com/office/drawing/2014/main" id="{18635FAC-B873-4C6D-A3A3-D3EB330EE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7451" y="4254500"/>
                <a:ext cx="101600" cy="71438"/>
              </a:xfrm>
              <a:custGeom>
                <a:avLst/>
                <a:gdLst>
                  <a:gd name="T0" fmla="*/ 0 w 64"/>
                  <a:gd name="T1" fmla="*/ 25 h 45"/>
                  <a:gd name="T2" fmla="*/ 54 w 64"/>
                  <a:gd name="T3" fmla="*/ 45 h 45"/>
                  <a:gd name="T4" fmla="*/ 64 w 64"/>
                  <a:gd name="T5" fmla="*/ 18 h 45"/>
                  <a:gd name="T6" fmla="*/ 10 w 64"/>
                  <a:gd name="T7" fmla="*/ 0 h 45"/>
                  <a:gd name="T8" fmla="*/ 0 w 6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5">
                    <a:moveTo>
                      <a:pt x="0" y="25"/>
                    </a:moveTo>
                    <a:lnTo>
                      <a:pt x="54" y="45"/>
                    </a:lnTo>
                    <a:lnTo>
                      <a:pt x="64" y="18"/>
                    </a:lnTo>
                    <a:lnTo>
                      <a:pt x="10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21">
                <a:extLst>
                  <a:ext uri="{FF2B5EF4-FFF2-40B4-BE49-F238E27FC236}">
                    <a16:creationId xmlns="" xmlns:a16="http://schemas.microsoft.com/office/drawing/2014/main" id="{8B365D19-9657-4608-A74D-7C45C39A2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3326" y="3519488"/>
                <a:ext cx="349250" cy="763588"/>
              </a:xfrm>
              <a:custGeom>
                <a:avLst/>
                <a:gdLst>
                  <a:gd name="T0" fmla="*/ 103 w 106"/>
                  <a:gd name="T1" fmla="*/ 5 h 232"/>
                  <a:gd name="T2" fmla="*/ 96 w 106"/>
                  <a:gd name="T3" fmla="*/ 2 h 232"/>
                  <a:gd name="T4" fmla="*/ 91 w 106"/>
                  <a:gd name="T5" fmla="*/ 0 h 232"/>
                  <a:gd name="T6" fmla="*/ 80 w 106"/>
                  <a:gd name="T7" fmla="*/ 8 h 232"/>
                  <a:gd name="T8" fmla="*/ 0 w 106"/>
                  <a:gd name="T9" fmla="*/ 223 h 232"/>
                  <a:gd name="T10" fmla="*/ 26 w 106"/>
                  <a:gd name="T11" fmla="*/ 232 h 232"/>
                  <a:gd name="T12" fmla="*/ 106 w 106"/>
                  <a:gd name="T13" fmla="*/ 18 h 232"/>
                  <a:gd name="T14" fmla="*/ 103 w 106"/>
                  <a:gd name="T15" fmla="*/ 5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232">
                    <a:moveTo>
                      <a:pt x="103" y="5"/>
                    </a:moveTo>
                    <a:cubicBezTo>
                      <a:pt x="101" y="4"/>
                      <a:pt x="99" y="3"/>
                      <a:pt x="96" y="2"/>
                    </a:cubicBezTo>
                    <a:cubicBezTo>
                      <a:pt x="94" y="1"/>
                      <a:pt x="93" y="1"/>
                      <a:pt x="91" y="0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26" y="232"/>
                      <a:pt x="26" y="232"/>
                      <a:pt x="26" y="232"/>
                    </a:cubicBezTo>
                    <a:cubicBezTo>
                      <a:pt x="106" y="18"/>
                      <a:pt x="106" y="18"/>
                      <a:pt x="106" y="18"/>
                    </a:cubicBezTo>
                    <a:lnTo>
                      <a:pt x="103" y="5"/>
                    </a:lnTo>
                    <a:close/>
                  </a:path>
                </a:pathLst>
              </a:custGeom>
              <a:solidFill>
                <a:srgbClr val="0C0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22">
                <a:extLst>
                  <a:ext uri="{FF2B5EF4-FFF2-40B4-BE49-F238E27FC236}">
                    <a16:creationId xmlns="" xmlns:a16="http://schemas.microsoft.com/office/drawing/2014/main" id="{6B9E5375-1308-4083-B151-6744BA8B9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1563" y="4165600"/>
                <a:ext cx="477838" cy="585788"/>
              </a:xfrm>
              <a:custGeom>
                <a:avLst/>
                <a:gdLst>
                  <a:gd name="T0" fmla="*/ 145 w 145"/>
                  <a:gd name="T1" fmla="*/ 0 h 178"/>
                  <a:gd name="T2" fmla="*/ 0 w 145"/>
                  <a:gd name="T3" fmla="*/ 0 h 178"/>
                  <a:gd name="T4" fmla="*/ 0 w 145"/>
                  <a:gd name="T5" fmla="*/ 163 h 178"/>
                  <a:gd name="T6" fmla="*/ 14 w 145"/>
                  <a:gd name="T7" fmla="*/ 178 h 178"/>
                  <a:gd name="T8" fmla="*/ 131 w 145"/>
                  <a:gd name="T9" fmla="*/ 178 h 178"/>
                  <a:gd name="T10" fmla="*/ 145 w 145"/>
                  <a:gd name="T11" fmla="*/ 163 h 178"/>
                  <a:gd name="T12" fmla="*/ 145 w 145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78">
                    <a:moveTo>
                      <a:pt x="1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71"/>
                      <a:pt x="6" y="178"/>
                      <a:pt x="14" y="178"/>
                    </a:cubicBezTo>
                    <a:cubicBezTo>
                      <a:pt x="131" y="178"/>
                      <a:pt x="131" y="178"/>
                      <a:pt x="131" y="178"/>
                    </a:cubicBezTo>
                    <a:cubicBezTo>
                      <a:pt x="139" y="178"/>
                      <a:pt x="145" y="171"/>
                      <a:pt x="145" y="163"/>
                    </a:cubicBez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7C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任意多边形: 形状 6">
              <a:extLst>
                <a:ext uri="{FF2B5EF4-FFF2-40B4-BE49-F238E27FC236}">
                  <a16:creationId xmlns:a16="http://schemas.microsoft.com/office/drawing/2014/main" xmlns="" id="{74AB642B-2D51-4ED3-BE1A-A247D16EF335}"/>
                </a:ext>
              </a:extLst>
            </p:cNvPr>
            <p:cNvSpPr/>
            <p:nvPr userDrawn="1"/>
          </p:nvSpPr>
          <p:spPr>
            <a:xfrm>
              <a:off x="3585172" y="4393748"/>
              <a:ext cx="694732" cy="643097"/>
            </a:xfrm>
            <a:custGeom>
              <a:avLst/>
              <a:gdLst>
                <a:gd name="connsiteX0" fmla="*/ 4763 w 939800"/>
                <a:gd name="connsiteY0" fmla="*/ 522288 h 869950"/>
                <a:gd name="connsiteX1" fmla="*/ 269557 w 939800"/>
                <a:gd name="connsiteY1" fmla="*/ 863283 h 869950"/>
                <a:gd name="connsiteX2" fmla="*/ 939482 w 939800"/>
                <a:gd name="connsiteY2" fmla="*/ 300672 h 869950"/>
                <a:gd name="connsiteX3" fmla="*/ 495617 w 939800"/>
                <a:gd name="connsiteY3" fmla="*/ 4763 h 869950"/>
                <a:gd name="connsiteX4" fmla="*/ 4763 w 939800"/>
                <a:gd name="connsiteY4" fmla="*/ 522288 h 86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800" h="869950">
                  <a:moveTo>
                    <a:pt x="4763" y="522288"/>
                  </a:moveTo>
                  <a:cubicBezTo>
                    <a:pt x="4763" y="802958"/>
                    <a:pt x="157163" y="849947"/>
                    <a:pt x="269557" y="863283"/>
                  </a:cubicBezTo>
                  <a:cubicBezTo>
                    <a:pt x="548322" y="896302"/>
                    <a:pt x="939482" y="581342"/>
                    <a:pt x="939482" y="300672"/>
                  </a:cubicBezTo>
                  <a:cubicBezTo>
                    <a:pt x="939482" y="20002"/>
                    <a:pt x="776288" y="4763"/>
                    <a:pt x="495617" y="4763"/>
                  </a:cubicBezTo>
                  <a:cubicBezTo>
                    <a:pt x="214947" y="4763"/>
                    <a:pt x="4763" y="241617"/>
                    <a:pt x="4763" y="522288"/>
                  </a:cubicBezTo>
                  <a:close/>
                </a:path>
              </a:pathLst>
            </a:custGeom>
            <a:solidFill>
              <a:srgbClr val="2E317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470289" y="2337171"/>
            <a:ext cx="1992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</a:rPr>
              <a:t>PART  01</a:t>
            </a:r>
            <a:endParaRPr lang="en-US" altLang="zh-CN" b="1" dirty="0">
              <a:latin typeface="微软雅黑" panose="020B0503020204020204" pitchFamily="34" charset="-122"/>
            </a:endParaRPr>
          </a:p>
        </p:txBody>
      </p:sp>
      <p:sp>
        <p:nvSpPr>
          <p:cNvPr id="128" name="任意多边形: 形状 10">
            <a:extLst>
              <a:ext uri="{FF2B5EF4-FFF2-40B4-BE49-F238E27FC236}">
                <a16:creationId xmlns:a16="http://schemas.microsoft.com/office/drawing/2014/main" xmlns="" id="{BFD0CBE6-9D8A-4B4B-B066-09195DA3ACBF}"/>
              </a:ext>
            </a:extLst>
          </p:cNvPr>
          <p:cNvSpPr/>
          <p:nvPr/>
        </p:nvSpPr>
        <p:spPr>
          <a:xfrm>
            <a:off x="1056852" y="4536746"/>
            <a:ext cx="806598" cy="730419"/>
          </a:xfrm>
          <a:custGeom>
            <a:avLst/>
            <a:gdLst>
              <a:gd name="connsiteX0" fmla="*/ 744295 w 1081893"/>
              <a:gd name="connsiteY0" fmla="*/ 838591 h 979714"/>
              <a:gd name="connsiteX1" fmla="*/ 98164 w 1081893"/>
              <a:gd name="connsiteY1" fmla="*/ 900499 h 979714"/>
              <a:gd name="connsiteX2" fmla="*/ 279081 w 1081893"/>
              <a:gd name="connsiteY2" fmla="*/ 92685 h 979714"/>
              <a:gd name="connsiteX3" fmla="*/ 1032800 w 1081893"/>
              <a:gd name="connsiteY3" fmla="*/ 275405 h 979714"/>
              <a:gd name="connsiteX4" fmla="*/ 744295 w 1081893"/>
              <a:gd name="connsiteY4" fmla="*/ 838591 h 97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1893" h="979714">
                <a:moveTo>
                  <a:pt x="744295" y="838591"/>
                </a:moveTo>
                <a:cubicBezTo>
                  <a:pt x="464806" y="1002076"/>
                  <a:pt x="182913" y="1028523"/>
                  <a:pt x="98164" y="900499"/>
                </a:cubicBezTo>
                <a:cubicBezTo>
                  <a:pt x="-80949" y="631228"/>
                  <a:pt x="-408" y="256171"/>
                  <a:pt x="279081" y="92685"/>
                </a:cubicBezTo>
                <a:cubicBezTo>
                  <a:pt x="558570" y="-70801"/>
                  <a:pt x="883138" y="-11898"/>
                  <a:pt x="1032800" y="275405"/>
                </a:cubicBezTo>
                <a:cubicBezTo>
                  <a:pt x="1165031" y="527847"/>
                  <a:pt x="1023784" y="675705"/>
                  <a:pt x="744295" y="838591"/>
                </a:cubicBezTo>
                <a:close/>
              </a:path>
            </a:pathLst>
          </a:custGeom>
          <a:solidFill>
            <a:srgbClr val="2E317C"/>
          </a:solidFill>
          <a:ln w="600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80158" y="32946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latin typeface="+mj-ea"/>
                <a:ea typeface="+mj-ea"/>
              </a:rPr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latin typeface="+mj-ea"/>
                <a:ea typeface="+mj-ea"/>
              </a:rPr>
              <a:t>When you copy &amp; paste, choose "keep text only" option.</a:t>
            </a:r>
            <a:endParaRPr lang="zh-CN" altLang="en-US" sz="1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93261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ecdde2a-2812-41c8-8284-77c8f95981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41287"/>
            <a:ext cx="12192002" cy="4876417"/>
            <a:chOff x="0" y="1141287"/>
            <a:chExt cx="12192002" cy="4876417"/>
          </a:xfrm>
        </p:grpSpPr>
        <p:sp>
          <p:nvSpPr>
            <p:cNvPr id="3" name="îSḻïḑè"/>
            <p:cNvSpPr/>
            <p:nvPr/>
          </p:nvSpPr>
          <p:spPr>
            <a:xfrm>
              <a:off x="0" y="2693467"/>
              <a:ext cx="12192002" cy="1890167"/>
            </a:xfrm>
            <a:prstGeom prst="rect">
              <a:avLst/>
            </a:prstGeom>
            <a:solidFill>
              <a:srgbClr val="2E3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4" name="îṡļïḑé"/>
            <p:cNvGrpSpPr/>
            <p:nvPr/>
          </p:nvGrpSpPr>
          <p:grpSpPr>
            <a:xfrm rot="16200000" flipH="1">
              <a:off x="6451651" y="2103432"/>
              <a:ext cx="1272600" cy="3070233"/>
              <a:chOff x="3419013" y="2473208"/>
              <a:chExt cx="1181895" cy="2851397"/>
            </a:xfrm>
          </p:grpSpPr>
          <p:sp>
            <p:nvSpPr>
              <p:cNvPr id="40" name="ïŝľiḑè"/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ïşḷíḑè"/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" name="直接连接符 4"/>
            <p:cNvCxnSpPr/>
            <p:nvPr/>
          </p:nvCxnSpPr>
          <p:spPr>
            <a:xfrm>
              <a:off x="7024349" y="5552527"/>
              <a:ext cx="73206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997972" y="1730051"/>
              <a:ext cx="73206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ï$ľîḋé"/>
            <p:cNvGrpSpPr/>
            <p:nvPr/>
          </p:nvGrpSpPr>
          <p:grpSpPr>
            <a:xfrm rot="5400000">
              <a:off x="4895688" y="3392372"/>
              <a:ext cx="1272600" cy="3070233"/>
              <a:chOff x="3419013" y="2473208"/>
              <a:chExt cx="1181895" cy="2851397"/>
            </a:xfrm>
          </p:grpSpPr>
          <p:sp>
            <p:nvSpPr>
              <p:cNvPr id="36" name="ïṧḻîdè"/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îSḷîḍe"/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ïṩľïďè"/>
            <p:cNvGrpSpPr/>
            <p:nvPr/>
          </p:nvGrpSpPr>
          <p:grpSpPr>
            <a:xfrm rot="5400000">
              <a:off x="4916535" y="823520"/>
              <a:ext cx="1272600" cy="3070233"/>
              <a:chOff x="3419013" y="2473208"/>
              <a:chExt cx="1181895" cy="2851397"/>
            </a:xfrm>
          </p:grpSpPr>
          <p:sp>
            <p:nvSpPr>
              <p:cNvPr id="32" name="îṥľídè"/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íSḻíḓe"/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îş1ïḓe"/>
            <p:cNvSpPr/>
            <p:nvPr/>
          </p:nvSpPr>
          <p:spPr>
            <a:xfrm>
              <a:off x="5103921" y="2693045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ï$1iḓê"/>
            <p:cNvSpPr/>
            <p:nvPr/>
          </p:nvSpPr>
          <p:spPr>
            <a:xfrm>
              <a:off x="6555201" y="2777519"/>
              <a:ext cx="471530" cy="471530"/>
            </a:xfrm>
            <a:prstGeom prst="ellipse">
              <a:avLst/>
            </a:prstGeom>
            <a:solidFill>
              <a:srgbClr val="2E317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1" name="ïşḻîḋè"/>
            <p:cNvSpPr/>
            <p:nvPr/>
          </p:nvSpPr>
          <p:spPr>
            <a:xfrm>
              <a:off x="5103921" y="3943576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r"/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îśľíḍe"/>
            <p:cNvSpPr/>
            <p:nvPr/>
          </p:nvSpPr>
          <p:spPr>
            <a:xfrm>
              <a:off x="5172564" y="4028727"/>
              <a:ext cx="470177" cy="470177"/>
            </a:xfrm>
            <a:prstGeom prst="ellipse">
              <a:avLst/>
            </a:prstGeom>
            <a:solidFill>
              <a:srgbClr val="2E317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3" name="iśḷiďé"/>
            <p:cNvSpPr/>
            <p:nvPr/>
          </p:nvSpPr>
          <p:spPr>
            <a:xfrm>
              <a:off x="5103921" y="1397577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r"/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îṩḻïde"/>
            <p:cNvSpPr/>
            <p:nvPr/>
          </p:nvSpPr>
          <p:spPr>
            <a:xfrm>
              <a:off x="5178047" y="1495387"/>
              <a:ext cx="469329" cy="469329"/>
            </a:xfrm>
            <a:prstGeom prst="ellipse">
              <a:avLst/>
            </a:prstGeom>
            <a:solidFill>
              <a:srgbClr val="2E317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5" name="iṧlîḓe"/>
            <p:cNvSpPr/>
            <p:nvPr/>
          </p:nvSpPr>
          <p:spPr>
            <a:xfrm>
              <a:off x="5103921" y="5239044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ïṡḷîḑe"/>
            <p:cNvSpPr/>
            <p:nvPr/>
          </p:nvSpPr>
          <p:spPr>
            <a:xfrm>
              <a:off x="6555790" y="5325004"/>
              <a:ext cx="468559" cy="468559"/>
            </a:xfrm>
            <a:prstGeom prst="ellipse">
              <a:avLst/>
            </a:prstGeom>
            <a:solidFill>
              <a:srgbClr val="2E317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7" name="îšḷîḓè"/>
            <p:cNvSpPr/>
            <p:nvPr/>
          </p:nvSpPr>
          <p:spPr bwMode="auto">
            <a:xfrm>
              <a:off x="5292410" y="1602964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î$ľiḓè"/>
            <p:cNvSpPr/>
            <p:nvPr/>
          </p:nvSpPr>
          <p:spPr bwMode="auto">
            <a:xfrm>
              <a:off x="6675724" y="2902301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íŝľîḓè"/>
            <p:cNvSpPr/>
            <p:nvPr/>
          </p:nvSpPr>
          <p:spPr bwMode="auto">
            <a:xfrm>
              <a:off x="5292410" y="4152832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" name="ïsḷïḍè"/>
            <p:cNvSpPr/>
            <p:nvPr/>
          </p:nvSpPr>
          <p:spPr bwMode="auto">
            <a:xfrm>
              <a:off x="6674827" y="5448300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işļiḋe"/>
            <p:cNvSpPr/>
            <p:nvPr/>
          </p:nvSpPr>
          <p:spPr bwMode="auto">
            <a:xfrm flipV="1">
              <a:off x="3972895" y="2290172"/>
              <a:ext cx="113330" cy="11333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22" name="íṡḷîḑe"/>
            <p:cNvSpPr/>
            <p:nvPr/>
          </p:nvSpPr>
          <p:spPr bwMode="auto">
            <a:xfrm flipV="1">
              <a:off x="8566403" y="3571726"/>
              <a:ext cx="113330" cy="11333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23" name="îşḷídê"/>
            <p:cNvSpPr/>
            <p:nvPr/>
          </p:nvSpPr>
          <p:spPr bwMode="auto">
            <a:xfrm flipV="1">
              <a:off x="3953845" y="4870825"/>
              <a:ext cx="113330" cy="11333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24" name="î$1ïḍe"/>
            <p:cNvSpPr txBox="1"/>
            <p:nvPr/>
          </p:nvSpPr>
          <p:spPr>
            <a:xfrm>
              <a:off x="4131048" y="2146088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3CBBE7"/>
                  </a:solidFill>
                </a:rPr>
                <a:t>2016</a:t>
              </a:r>
            </a:p>
          </p:txBody>
        </p:sp>
        <p:sp>
          <p:nvSpPr>
            <p:cNvPr id="25" name="ïṡļíḓè"/>
            <p:cNvSpPr txBox="1"/>
            <p:nvPr/>
          </p:nvSpPr>
          <p:spPr>
            <a:xfrm>
              <a:off x="7087952" y="3439372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r">
                <a:buSzPct val="25000"/>
              </a:pPr>
              <a:r>
                <a:rPr lang="de-DE" sz="1600" b="1" dirty="0">
                  <a:solidFill>
                    <a:schemeClr val="bg1"/>
                  </a:solidFill>
                </a:rPr>
                <a:t>2017</a:t>
              </a:r>
            </a:p>
          </p:txBody>
        </p:sp>
        <p:sp>
          <p:nvSpPr>
            <p:cNvPr id="26" name="íṧľíḍé"/>
            <p:cNvSpPr txBox="1"/>
            <p:nvPr/>
          </p:nvSpPr>
          <p:spPr>
            <a:xfrm>
              <a:off x="4131048" y="4743968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3CBBE7"/>
                  </a:solidFill>
                </a:rPr>
                <a:t>2018</a:t>
              </a:r>
            </a:p>
          </p:txBody>
        </p:sp>
        <p:sp>
          <p:nvSpPr>
            <p:cNvPr id="27" name="ïṩḻíḓè"/>
            <p:cNvSpPr/>
            <p:nvPr/>
          </p:nvSpPr>
          <p:spPr>
            <a:xfrm>
              <a:off x="7756898" y="1141287"/>
              <a:ext cx="1196602" cy="119660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8" name="îŝ1íďê"/>
            <p:cNvSpPr txBox="1"/>
            <p:nvPr/>
          </p:nvSpPr>
          <p:spPr>
            <a:xfrm>
              <a:off x="669925" y="1964716"/>
              <a:ext cx="3258147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9" name="îṩḻïde"/>
            <p:cNvSpPr txBox="1"/>
            <p:nvPr/>
          </p:nvSpPr>
          <p:spPr>
            <a:xfrm>
              <a:off x="8736396" y="3249000"/>
              <a:ext cx="2784091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0" name="í$ļîḍê"/>
            <p:cNvSpPr txBox="1"/>
            <p:nvPr/>
          </p:nvSpPr>
          <p:spPr>
            <a:xfrm>
              <a:off x="669925" y="4562205"/>
              <a:ext cx="3258147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1" name="íšļídê"/>
            <p:cNvSpPr/>
            <p:nvPr/>
          </p:nvSpPr>
          <p:spPr>
            <a:xfrm>
              <a:off x="7756414" y="5105400"/>
              <a:ext cx="912302" cy="912304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rgbClr val="3CBBE7"/>
                  </a:solidFill>
                </a:rPr>
                <a:t>2020</a:t>
              </a:r>
              <a:endParaRPr b="1" dirty="0">
                <a:solidFill>
                  <a:srgbClr val="3CBBE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1061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e2be37c-4858-40e5-9ddd-560b0c7e30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719000"/>
            <a:ext cx="12192000" cy="3739896"/>
            <a:chOff x="0" y="1719000"/>
            <a:chExt cx="12192000" cy="373989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826476"/>
              <a:ext cx="12192000" cy="0"/>
            </a:xfrm>
            <a:prstGeom prst="line">
              <a:avLst/>
            </a:prstGeom>
            <a:solidFill>
              <a:srgbClr val="2B3944"/>
            </a:solidFill>
            <a:ln>
              <a:solidFill>
                <a:srgbClr val="2E31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îṣľîḋê"/>
            <p:cNvSpPr/>
            <p:nvPr/>
          </p:nvSpPr>
          <p:spPr bwMode="auto">
            <a:xfrm rot="524917">
              <a:off x="567429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rgbClr val="2E317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" name="iṥlide"/>
            <p:cNvSpPr/>
            <p:nvPr/>
          </p:nvSpPr>
          <p:spPr bwMode="auto">
            <a:xfrm rot="524917">
              <a:off x="11493765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rgbClr val="2E317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6" name="iś1íďê"/>
            <p:cNvSpPr/>
            <p:nvPr/>
          </p:nvSpPr>
          <p:spPr bwMode="auto">
            <a:xfrm>
              <a:off x="8370837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rgbClr val="2E317C"/>
            </a:solidFill>
            <a:ln w="9525">
              <a:solidFill>
                <a:srgbClr val="2E317C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" name="íṣļidè"/>
            <p:cNvSpPr/>
            <p:nvPr/>
          </p:nvSpPr>
          <p:spPr bwMode="auto">
            <a:xfrm>
              <a:off x="4204770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rgbClr val="2E317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8" name="ïŝlíḓè"/>
            <p:cNvSpPr/>
            <p:nvPr/>
          </p:nvSpPr>
          <p:spPr bwMode="auto">
            <a:xfrm>
              <a:off x="7722722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rgbClr val="2E317C"/>
            </a:solidFill>
            <a:ln w="9525">
              <a:solidFill>
                <a:srgbClr val="2E317C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9" name="işļíḋê"/>
            <p:cNvSpPr/>
            <p:nvPr/>
          </p:nvSpPr>
          <p:spPr bwMode="auto">
            <a:xfrm>
              <a:off x="3556654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rgbClr val="2E317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0" name="íṧ1iḑè"/>
            <p:cNvGrpSpPr/>
            <p:nvPr/>
          </p:nvGrpSpPr>
          <p:grpSpPr>
            <a:xfrm>
              <a:off x="4852886" y="1719000"/>
              <a:ext cx="2558932" cy="2214951"/>
              <a:chOff x="4852886" y="1880829"/>
              <a:chExt cx="2558932" cy="2214951"/>
            </a:xfrm>
          </p:grpSpPr>
          <p:sp>
            <p:nvSpPr>
              <p:cNvPr id="32" name="ïṥļîḑe"/>
              <p:cNvSpPr/>
              <p:nvPr/>
            </p:nvSpPr>
            <p:spPr bwMode="auto">
              <a:xfrm>
                <a:off x="4852886" y="1880829"/>
                <a:ext cx="2558932" cy="2214951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3" name="îšḷîdê"/>
              <p:cNvGrpSpPr/>
              <p:nvPr/>
            </p:nvGrpSpPr>
            <p:grpSpPr>
              <a:xfrm>
                <a:off x="5557863" y="2479318"/>
                <a:ext cx="1148988" cy="1017962"/>
                <a:chOff x="-3276600" y="2438400"/>
                <a:chExt cx="1085850" cy="962025"/>
              </a:xfrm>
              <a:solidFill>
                <a:schemeClr val="bg1"/>
              </a:solidFill>
            </p:grpSpPr>
            <p:sp>
              <p:nvSpPr>
                <p:cNvPr id="35" name="íṧḷîḋé"/>
                <p:cNvSpPr/>
                <p:nvPr/>
              </p:nvSpPr>
              <p:spPr bwMode="auto">
                <a:xfrm>
                  <a:off x="-2825750" y="2813050"/>
                  <a:ext cx="200025" cy="196850"/>
                </a:xfrm>
                <a:custGeom>
                  <a:avLst/>
                  <a:gdLst>
                    <a:gd name="T0" fmla="*/ 126 w 126"/>
                    <a:gd name="T1" fmla="*/ 62 h 124"/>
                    <a:gd name="T2" fmla="*/ 126 w 126"/>
                    <a:gd name="T3" fmla="*/ 62 h 124"/>
                    <a:gd name="T4" fmla="*/ 124 w 126"/>
                    <a:gd name="T5" fmla="*/ 74 h 124"/>
                    <a:gd name="T6" fmla="*/ 120 w 126"/>
                    <a:gd name="T7" fmla="*/ 86 h 124"/>
                    <a:gd name="T8" fmla="*/ 114 w 126"/>
                    <a:gd name="T9" fmla="*/ 96 h 124"/>
                    <a:gd name="T10" fmla="*/ 108 w 126"/>
                    <a:gd name="T11" fmla="*/ 106 h 124"/>
                    <a:gd name="T12" fmla="*/ 98 w 126"/>
                    <a:gd name="T13" fmla="*/ 114 h 124"/>
                    <a:gd name="T14" fmla="*/ 88 w 126"/>
                    <a:gd name="T15" fmla="*/ 120 h 124"/>
                    <a:gd name="T16" fmla="*/ 76 w 126"/>
                    <a:gd name="T17" fmla="*/ 124 h 124"/>
                    <a:gd name="T18" fmla="*/ 64 w 126"/>
                    <a:gd name="T19" fmla="*/ 124 h 124"/>
                    <a:gd name="T20" fmla="*/ 64 w 126"/>
                    <a:gd name="T21" fmla="*/ 124 h 124"/>
                    <a:gd name="T22" fmla="*/ 50 w 126"/>
                    <a:gd name="T23" fmla="*/ 124 h 124"/>
                    <a:gd name="T24" fmla="*/ 40 w 126"/>
                    <a:gd name="T25" fmla="*/ 120 h 124"/>
                    <a:gd name="T26" fmla="*/ 28 w 126"/>
                    <a:gd name="T27" fmla="*/ 114 h 124"/>
                    <a:gd name="T28" fmla="*/ 20 w 126"/>
                    <a:gd name="T29" fmla="*/ 106 h 124"/>
                    <a:gd name="T30" fmla="*/ 12 w 126"/>
                    <a:gd name="T31" fmla="*/ 96 h 124"/>
                    <a:gd name="T32" fmla="*/ 6 w 126"/>
                    <a:gd name="T33" fmla="*/ 86 h 124"/>
                    <a:gd name="T34" fmla="*/ 2 w 126"/>
                    <a:gd name="T35" fmla="*/ 74 h 124"/>
                    <a:gd name="T36" fmla="*/ 0 w 126"/>
                    <a:gd name="T37" fmla="*/ 62 h 124"/>
                    <a:gd name="T38" fmla="*/ 0 w 126"/>
                    <a:gd name="T39" fmla="*/ 62 h 124"/>
                    <a:gd name="T40" fmla="*/ 2 w 126"/>
                    <a:gd name="T41" fmla="*/ 50 h 124"/>
                    <a:gd name="T42" fmla="*/ 6 w 126"/>
                    <a:gd name="T43" fmla="*/ 38 h 124"/>
                    <a:gd name="T44" fmla="*/ 12 w 126"/>
                    <a:gd name="T45" fmla="*/ 28 h 124"/>
                    <a:gd name="T46" fmla="*/ 20 w 126"/>
                    <a:gd name="T47" fmla="*/ 18 h 124"/>
                    <a:gd name="T48" fmla="*/ 28 w 126"/>
                    <a:gd name="T49" fmla="*/ 10 h 124"/>
                    <a:gd name="T50" fmla="*/ 40 w 126"/>
                    <a:gd name="T51" fmla="*/ 4 h 124"/>
                    <a:gd name="T52" fmla="*/ 50 w 126"/>
                    <a:gd name="T53" fmla="*/ 0 h 124"/>
                    <a:gd name="T54" fmla="*/ 64 w 126"/>
                    <a:gd name="T55" fmla="*/ 0 h 124"/>
                    <a:gd name="T56" fmla="*/ 64 w 126"/>
                    <a:gd name="T57" fmla="*/ 0 h 124"/>
                    <a:gd name="T58" fmla="*/ 76 w 126"/>
                    <a:gd name="T59" fmla="*/ 0 h 124"/>
                    <a:gd name="T60" fmla="*/ 88 w 126"/>
                    <a:gd name="T61" fmla="*/ 4 h 124"/>
                    <a:gd name="T62" fmla="*/ 98 w 126"/>
                    <a:gd name="T63" fmla="*/ 10 h 124"/>
                    <a:gd name="T64" fmla="*/ 108 w 126"/>
                    <a:gd name="T65" fmla="*/ 18 h 124"/>
                    <a:gd name="T66" fmla="*/ 114 w 126"/>
                    <a:gd name="T67" fmla="*/ 28 h 124"/>
                    <a:gd name="T68" fmla="*/ 120 w 126"/>
                    <a:gd name="T69" fmla="*/ 38 h 124"/>
                    <a:gd name="T70" fmla="*/ 124 w 126"/>
                    <a:gd name="T71" fmla="*/ 50 h 124"/>
                    <a:gd name="T72" fmla="*/ 126 w 126"/>
                    <a:gd name="T73" fmla="*/ 62 h 124"/>
                    <a:gd name="T74" fmla="*/ 126 w 126"/>
                    <a:gd name="T75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6" h="124">
                      <a:moveTo>
                        <a:pt x="126" y="62"/>
                      </a:moveTo>
                      <a:lnTo>
                        <a:pt x="126" y="62"/>
                      </a:lnTo>
                      <a:lnTo>
                        <a:pt x="124" y="74"/>
                      </a:lnTo>
                      <a:lnTo>
                        <a:pt x="120" y="86"/>
                      </a:lnTo>
                      <a:lnTo>
                        <a:pt x="114" y="96"/>
                      </a:lnTo>
                      <a:lnTo>
                        <a:pt x="108" y="106"/>
                      </a:lnTo>
                      <a:lnTo>
                        <a:pt x="98" y="114"/>
                      </a:lnTo>
                      <a:lnTo>
                        <a:pt x="88" y="120"/>
                      </a:lnTo>
                      <a:lnTo>
                        <a:pt x="76" y="124"/>
                      </a:lnTo>
                      <a:lnTo>
                        <a:pt x="64" y="124"/>
                      </a:lnTo>
                      <a:lnTo>
                        <a:pt x="64" y="124"/>
                      </a:lnTo>
                      <a:lnTo>
                        <a:pt x="50" y="124"/>
                      </a:lnTo>
                      <a:lnTo>
                        <a:pt x="40" y="120"/>
                      </a:lnTo>
                      <a:lnTo>
                        <a:pt x="28" y="114"/>
                      </a:lnTo>
                      <a:lnTo>
                        <a:pt x="20" y="106"/>
                      </a:lnTo>
                      <a:lnTo>
                        <a:pt x="12" y="96"/>
                      </a:lnTo>
                      <a:lnTo>
                        <a:pt x="6" y="86"/>
                      </a:lnTo>
                      <a:lnTo>
                        <a:pt x="2" y="74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2" y="50"/>
                      </a:lnTo>
                      <a:lnTo>
                        <a:pt x="6" y="38"/>
                      </a:lnTo>
                      <a:lnTo>
                        <a:pt x="12" y="28"/>
                      </a:lnTo>
                      <a:lnTo>
                        <a:pt x="20" y="18"/>
                      </a:lnTo>
                      <a:lnTo>
                        <a:pt x="28" y="10"/>
                      </a:lnTo>
                      <a:lnTo>
                        <a:pt x="40" y="4"/>
                      </a:lnTo>
                      <a:lnTo>
                        <a:pt x="50" y="0"/>
                      </a:lnTo>
                      <a:lnTo>
                        <a:pt x="64" y="0"/>
                      </a:lnTo>
                      <a:lnTo>
                        <a:pt x="64" y="0"/>
                      </a:lnTo>
                      <a:lnTo>
                        <a:pt x="76" y="0"/>
                      </a:lnTo>
                      <a:lnTo>
                        <a:pt x="88" y="4"/>
                      </a:lnTo>
                      <a:lnTo>
                        <a:pt x="98" y="10"/>
                      </a:lnTo>
                      <a:lnTo>
                        <a:pt x="108" y="18"/>
                      </a:lnTo>
                      <a:lnTo>
                        <a:pt x="114" y="28"/>
                      </a:lnTo>
                      <a:lnTo>
                        <a:pt x="120" y="38"/>
                      </a:lnTo>
                      <a:lnTo>
                        <a:pt x="124" y="50"/>
                      </a:lnTo>
                      <a:lnTo>
                        <a:pt x="126" y="62"/>
                      </a:lnTo>
                      <a:lnTo>
                        <a:pt x="126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îŝḻiḓé"/>
                <p:cNvSpPr/>
                <p:nvPr/>
              </p:nvSpPr>
              <p:spPr bwMode="auto">
                <a:xfrm>
                  <a:off x="-2549525" y="2438400"/>
                  <a:ext cx="120650" cy="123825"/>
                </a:xfrm>
                <a:custGeom>
                  <a:avLst/>
                  <a:gdLst>
                    <a:gd name="T0" fmla="*/ 38 w 76"/>
                    <a:gd name="T1" fmla="*/ 0 h 78"/>
                    <a:gd name="T2" fmla="*/ 38 w 76"/>
                    <a:gd name="T3" fmla="*/ 0 h 78"/>
                    <a:gd name="T4" fmla="*/ 30 w 76"/>
                    <a:gd name="T5" fmla="*/ 2 h 78"/>
                    <a:gd name="T6" fmla="*/ 22 w 76"/>
                    <a:gd name="T7" fmla="*/ 4 h 78"/>
                    <a:gd name="T8" fmla="*/ 16 w 76"/>
                    <a:gd name="T9" fmla="*/ 8 h 78"/>
                    <a:gd name="T10" fmla="*/ 10 w 76"/>
                    <a:gd name="T11" fmla="*/ 12 h 78"/>
                    <a:gd name="T12" fmla="*/ 6 w 76"/>
                    <a:gd name="T13" fmla="*/ 18 h 78"/>
                    <a:gd name="T14" fmla="*/ 2 w 76"/>
                    <a:gd name="T15" fmla="*/ 24 h 78"/>
                    <a:gd name="T16" fmla="*/ 0 w 76"/>
                    <a:gd name="T17" fmla="*/ 32 h 78"/>
                    <a:gd name="T18" fmla="*/ 0 w 76"/>
                    <a:gd name="T19" fmla="*/ 38 h 78"/>
                    <a:gd name="T20" fmla="*/ 0 w 76"/>
                    <a:gd name="T21" fmla="*/ 38 h 78"/>
                    <a:gd name="T22" fmla="*/ 0 w 76"/>
                    <a:gd name="T23" fmla="*/ 46 h 78"/>
                    <a:gd name="T24" fmla="*/ 2 w 76"/>
                    <a:gd name="T25" fmla="*/ 54 h 78"/>
                    <a:gd name="T26" fmla="*/ 6 w 76"/>
                    <a:gd name="T27" fmla="*/ 60 h 78"/>
                    <a:gd name="T28" fmla="*/ 10 w 76"/>
                    <a:gd name="T29" fmla="*/ 66 h 78"/>
                    <a:gd name="T30" fmla="*/ 16 w 76"/>
                    <a:gd name="T31" fmla="*/ 70 h 78"/>
                    <a:gd name="T32" fmla="*/ 22 w 76"/>
                    <a:gd name="T33" fmla="*/ 74 h 78"/>
                    <a:gd name="T34" fmla="*/ 30 w 76"/>
                    <a:gd name="T35" fmla="*/ 76 h 78"/>
                    <a:gd name="T36" fmla="*/ 38 w 76"/>
                    <a:gd name="T37" fmla="*/ 78 h 78"/>
                    <a:gd name="T38" fmla="*/ 38 w 76"/>
                    <a:gd name="T39" fmla="*/ 78 h 78"/>
                    <a:gd name="T40" fmla="*/ 46 w 76"/>
                    <a:gd name="T41" fmla="*/ 76 h 78"/>
                    <a:gd name="T42" fmla="*/ 52 w 76"/>
                    <a:gd name="T43" fmla="*/ 74 h 78"/>
                    <a:gd name="T44" fmla="*/ 60 w 76"/>
                    <a:gd name="T45" fmla="*/ 70 h 78"/>
                    <a:gd name="T46" fmla="*/ 64 w 76"/>
                    <a:gd name="T47" fmla="*/ 66 h 78"/>
                    <a:gd name="T48" fmla="*/ 70 w 76"/>
                    <a:gd name="T49" fmla="*/ 60 h 78"/>
                    <a:gd name="T50" fmla="*/ 72 w 76"/>
                    <a:gd name="T51" fmla="*/ 54 h 78"/>
                    <a:gd name="T52" fmla="*/ 76 w 76"/>
                    <a:gd name="T53" fmla="*/ 46 h 78"/>
                    <a:gd name="T54" fmla="*/ 76 w 76"/>
                    <a:gd name="T55" fmla="*/ 38 h 78"/>
                    <a:gd name="T56" fmla="*/ 76 w 76"/>
                    <a:gd name="T57" fmla="*/ 38 h 78"/>
                    <a:gd name="T58" fmla="*/ 76 w 76"/>
                    <a:gd name="T59" fmla="*/ 32 h 78"/>
                    <a:gd name="T60" fmla="*/ 72 w 76"/>
                    <a:gd name="T61" fmla="*/ 24 h 78"/>
                    <a:gd name="T62" fmla="*/ 70 w 76"/>
                    <a:gd name="T63" fmla="*/ 18 h 78"/>
                    <a:gd name="T64" fmla="*/ 64 w 76"/>
                    <a:gd name="T65" fmla="*/ 12 h 78"/>
                    <a:gd name="T66" fmla="*/ 60 w 76"/>
                    <a:gd name="T67" fmla="*/ 8 h 78"/>
                    <a:gd name="T68" fmla="*/ 52 w 76"/>
                    <a:gd name="T69" fmla="*/ 4 h 78"/>
                    <a:gd name="T70" fmla="*/ 46 w 76"/>
                    <a:gd name="T71" fmla="*/ 2 h 78"/>
                    <a:gd name="T72" fmla="*/ 38 w 76"/>
                    <a:gd name="T73" fmla="*/ 0 h 78"/>
                    <a:gd name="T74" fmla="*/ 38 w 76"/>
                    <a:gd name="T75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8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2"/>
                      </a:lnTo>
                      <a:lnTo>
                        <a:pt x="22" y="4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6" y="18"/>
                      </a:lnTo>
                      <a:lnTo>
                        <a:pt x="2" y="24"/>
                      </a:lnTo>
                      <a:lnTo>
                        <a:pt x="0" y="32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6"/>
                      </a:lnTo>
                      <a:lnTo>
                        <a:pt x="2" y="54"/>
                      </a:lnTo>
                      <a:lnTo>
                        <a:pt x="6" y="60"/>
                      </a:lnTo>
                      <a:lnTo>
                        <a:pt x="10" y="66"/>
                      </a:lnTo>
                      <a:lnTo>
                        <a:pt x="16" y="70"/>
                      </a:lnTo>
                      <a:lnTo>
                        <a:pt x="22" y="74"/>
                      </a:lnTo>
                      <a:lnTo>
                        <a:pt x="30" y="76"/>
                      </a:lnTo>
                      <a:lnTo>
                        <a:pt x="38" y="78"/>
                      </a:lnTo>
                      <a:lnTo>
                        <a:pt x="38" y="78"/>
                      </a:lnTo>
                      <a:lnTo>
                        <a:pt x="46" y="76"/>
                      </a:lnTo>
                      <a:lnTo>
                        <a:pt x="52" y="74"/>
                      </a:lnTo>
                      <a:lnTo>
                        <a:pt x="60" y="70"/>
                      </a:lnTo>
                      <a:lnTo>
                        <a:pt x="64" y="66"/>
                      </a:lnTo>
                      <a:lnTo>
                        <a:pt x="70" y="60"/>
                      </a:lnTo>
                      <a:lnTo>
                        <a:pt x="72" y="54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2"/>
                      </a:lnTo>
                      <a:lnTo>
                        <a:pt x="72" y="24"/>
                      </a:lnTo>
                      <a:lnTo>
                        <a:pt x="70" y="18"/>
                      </a:lnTo>
                      <a:lnTo>
                        <a:pt x="64" y="12"/>
                      </a:lnTo>
                      <a:lnTo>
                        <a:pt x="60" y="8"/>
                      </a:lnTo>
                      <a:lnTo>
                        <a:pt x="52" y="4"/>
                      </a:lnTo>
                      <a:lnTo>
                        <a:pt x="46" y="2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iṥľiḓé"/>
                <p:cNvSpPr/>
                <p:nvPr/>
              </p:nvSpPr>
              <p:spPr bwMode="auto">
                <a:xfrm>
                  <a:off x="-3152775" y="2968625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8 w 76"/>
                    <a:gd name="T9" fmla="*/ 6 h 76"/>
                    <a:gd name="T10" fmla="*/ 12 w 76"/>
                    <a:gd name="T11" fmla="*/ 10 h 76"/>
                    <a:gd name="T12" fmla="*/ 6 w 76"/>
                    <a:gd name="T13" fmla="*/ 16 h 76"/>
                    <a:gd name="T14" fmla="*/ 4 w 76"/>
                    <a:gd name="T15" fmla="*/ 24 h 76"/>
                    <a:gd name="T16" fmla="*/ 2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2 w 76"/>
                    <a:gd name="T23" fmla="*/ 46 h 76"/>
                    <a:gd name="T24" fmla="*/ 4 w 76"/>
                    <a:gd name="T25" fmla="*/ 52 h 76"/>
                    <a:gd name="T26" fmla="*/ 6 w 76"/>
                    <a:gd name="T27" fmla="*/ 60 h 76"/>
                    <a:gd name="T28" fmla="*/ 12 w 76"/>
                    <a:gd name="T29" fmla="*/ 64 h 76"/>
                    <a:gd name="T30" fmla="*/ 18 w 76"/>
                    <a:gd name="T31" fmla="*/ 70 h 76"/>
                    <a:gd name="T32" fmla="*/ 24 w 76"/>
                    <a:gd name="T33" fmla="*/ 72 h 76"/>
                    <a:gd name="T34" fmla="*/ 30 w 76"/>
                    <a:gd name="T35" fmla="*/ 76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6 h 76"/>
                    <a:gd name="T42" fmla="*/ 54 w 76"/>
                    <a:gd name="T43" fmla="*/ 72 h 76"/>
                    <a:gd name="T44" fmla="*/ 60 w 76"/>
                    <a:gd name="T45" fmla="*/ 70 h 76"/>
                    <a:gd name="T46" fmla="*/ 66 w 76"/>
                    <a:gd name="T47" fmla="*/ 64 h 76"/>
                    <a:gd name="T48" fmla="*/ 70 w 76"/>
                    <a:gd name="T49" fmla="*/ 60 h 76"/>
                    <a:gd name="T50" fmla="*/ 74 w 76"/>
                    <a:gd name="T51" fmla="*/ 52 h 76"/>
                    <a:gd name="T52" fmla="*/ 76 w 76"/>
                    <a:gd name="T53" fmla="*/ 46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4 h 76"/>
                    <a:gd name="T62" fmla="*/ 70 w 76"/>
                    <a:gd name="T63" fmla="*/ 16 h 76"/>
                    <a:gd name="T64" fmla="*/ 66 w 76"/>
                    <a:gd name="T65" fmla="*/ 10 h 76"/>
                    <a:gd name="T66" fmla="*/ 60 w 76"/>
                    <a:gd name="T67" fmla="*/ 6 h 76"/>
                    <a:gd name="T68" fmla="*/ 54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6"/>
                      </a:lnTo>
                      <a:lnTo>
                        <a:pt x="4" y="24"/>
                      </a:lnTo>
                      <a:lnTo>
                        <a:pt x="2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2" y="46"/>
                      </a:lnTo>
                      <a:lnTo>
                        <a:pt x="4" y="52"/>
                      </a:lnTo>
                      <a:lnTo>
                        <a:pt x="6" y="60"/>
                      </a:lnTo>
                      <a:lnTo>
                        <a:pt x="12" y="64"/>
                      </a:lnTo>
                      <a:lnTo>
                        <a:pt x="18" y="70"/>
                      </a:lnTo>
                      <a:lnTo>
                        <a:pt x="24" y="72"/>
                      </a:lnTo>
                      <a:lnTo>
                        <a:pt x="30" y="76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6"/>
                      </a:lnTo>
                      <a:lnTo>
                        <a:pt x="54" y="72"/>
                      </a:lnTo>
                      <a:lnTo>
                        <a:pt x="60" y="70"/>
                      </a:lnTo>
                      <a:lnTo>
                        <a:pt x="66" y="64"/>
                      </a:lnTo>
                      <a:lnTo>
                        <a:pt x="70" y="60"/>
                      </a:lnTo>
                      <a:lnTo>
                        <a:pt x="74" y="52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4"/>
                      </a:lnTo>
                      <a:lnTo>
                        <a:pt x="70" y="16"/>
                      </a:lnTo>
                      <a:lnTo>
                        <a:pt x="66" y="10"/>
                      </a:lnTo>
                      <a:lnTo>
                        <a:pt x="60" y="6"/>
                      </a:lnTo>
                      <a:lnTo>
                        <a:pt x="54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íşḷïde"/>
                <p:cNvSpPr/>
                <p:nvPr/>
              </p:nvSpPr>
              <p:spPr bwMode="auto">
                <a:xfrm>
                  <a:off x="-2514600" y="3117850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6 w 76"/>
                    <a:gd name="T9" fmla="*/ 6 h 76"/>
                    <a:gd name="T10" fmla="*/ 10 w 76"/>
                    <a:gd name="T11" fmla="*/ 10 h 76"/>
                    <a:gd name="T12" fmla="*/ 6 w 76"/>
                    <a:gd name="T13" fmla="*/ 16 h 76"/>
                    <a:gd name="T14" fmla="*/ 2 w 76"/>
                    <a:gd name="T15" fmla="*/ 22 h 76"/>
                    <a:gd name="T16" fmla="*/ 0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0 w 76"/>
                    <a:gd name="T23" fmla="*/ 44 h 76"/>
                    <a:gd name="T24" fmla="*/ 2 w 76"/>
                    <a:gd name="T25" fmla="*/ 52 h 76"/>
                    <a:gd name="T26" fmla="*/ 6 w 76"/>
                    <a:gd name="T27" fmla="*/ 58 h 76"/>
                    <a:gd name="T28" fmla="*/ 10 w 76"/>
                    <a:gd name="T29" fmla="*/ 64 h 76"/>
                    <a:gd name="T30" fmla="*/ 16 w 76"/>
                    <a:gd name="T31" fmla="*/ 68 h 76"/>
                    <a:gd name="T32" fmla="*/ 24 w 76"/>
                    <a:gd name="T33" fmla="*/ 72 h 76"/>
                    <a:gd name="T34" fmla="*/ 30 w 76"/>
                    <a:gd name="T35" fmla="*/ 74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4 h 76"/>
                    <a:gd name="T42" fmla="*/ 52 w 76"/>
                    <a:gd name="T43" fmla="*/ 72 h 76"/>
                    <a:gd name="T44" fmla="*/ 60 w 76"/>
                    <a:gd name="T45" fmla="*/ 68 h 76"/>
                    <a:gd name="T46" fmla="*/ 64 w 76"/>
                    <a:gd name="T47" fmla="*/ 64 h 76"/>
                    <a:gd name="T48" fmla="*/ 70 w 76"/>
                    <a:gd name="T49" fmla="*/ 58 h 76"/>
                    <a:gd name="T50" fmla="*/ 74 w 76"/>
                    <a:gd name="T51" fmla="*/ 52 h 76"/>
                    <a:gd name="T52" fmla="*/ 76 w 76"/>
                    <a:gd name="T53" fmla="*/ 44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2 h 76"/>
                    <a:gd name="T62" fmla="*/ 70 w 76"/>
                    <a:gd name="T63" fmla="*/ 16 h 76"/>
                    <a:gd name="T64" fmla="*/ 64 w 76"/>
                    <a:gd name="T65" fmla="*/ 10 h 76"/>
                    <a:gd name="T66" fmla="*/ 60 w 76"/>
                    <a:gd name="T67" fmla="*/ 6 h 76"/>
                    <a:gd name="T68" fmla="*/ 52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6" y="6"/>
                      </a:lnTo>
                      <a:lnTo>
                        <a:pt x="10" y="10"/>
                      </a:lnTo>
                      <a:lnTo>
                        <a:pt x="6" y="16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4"/>
                      </a:lnTo>
                      <a:lnTo>
                        <a:pt x="2" y="52"/>
                      </a:lnTo>
                      <a:lnTo>
                        <a:pt x="6" y="58"/>
                      </a:lnTo>
                      <a:lnTo>
                        <a:pt x="10" y="64"/>
                      </a:lnTo>
                      <a:lnTo>
                        <a:pt x="16" y="68"/>
                      </a:lnTo>
                      <a:lnTo>
                        <a:pt x="24" y="72"/>
                      </a:lnTo>
                      <a:lnTo>
                        <a:pt x="30" y="74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4"/>
                      </a:lnTo>
                      <a:lnTo>
                        <a:pt x="52" y="72"/>
                      </a:lnTo>
                      <a:lnTo>
                        <a:pt x="60" y="68"/>
                      </a:lnTo>
                      <a:lnTo>
                        <a:pt x="64" y="64"/>
                      </a:lnTo>
                      <a:lnTo>
                        <a:pt x="70" y="58"/>
                      </a:lnTo>
                      <a:lnTo>
                        <a:pt x="74" y="52"/>
                      </a:lnTo>
                      <a:lnTo>
                        <a:pt x="76" y="44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2"/>
                      </a:lnTo>
                      <a:lnTo>
                        <a:pt x="70" y="16"/>
                      </a:lnTo>
                      <a:lnTo>
                        <a:pt x="64" y="10"/>
                      </a:lnTo>
                      <a:lnTo>
                        <a:pt x="60" y="6"/>
                      </a:lnTo>
                      <a:lnTo>
                        <a:pt x="52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íŝ1iḑè"/>
                <p:cNvSpPr/>
                <p:nvPr/>
              </p:nvSpPr>
              <p:spPr bwMode="auto">
                <a:xfrm>
                  <a:off x="-3276600" y="2441575"/>
                  <a:ext cx="1085850" cy="958850"/>
                </a:xfrm>
                <a:custGeom>
                  <a:avLst/>
                  <a:gdLst>
                    <a:gd name="T0" fmla="*/ 480 w 684"/>
                    <a:gd name="T1" fmla="*/ 348 h 604"/>
                    <a:gd name="T2" fmla="*/ 424 w 684"/>
                    <a:gd name="T3" fmla="*/ 390 h 604"/>
                    <a:gd name="T4" fmla="*/ 460 w 684"/>
                    <a:gd name="T5" fmla="*/ 276 h 604"/>
                    <a:gd name="T6" fmla="*/ 416 w 684"/>
                    <a:gd name="T7" fmla="*/ 200 h 604"/>
                    <a:gd name="T8" fmla="*/ 316 w 684"/>
                    <a:gd name="T9" fmla="*/ 154 h 604"/>
                    <a:gd name="T10" fmla="*/ 392 w 684"/>
                    <a:gd name="T11" fmla="*/ 188 h 604"/>
                    <a:gd name="T12" fmla="*/ 304 w 684"/>
                    <a:gd name="T13" fmla="*/ 150 h 604"/>
                    <a:gd name="T14" fmla="*/ 262 w 684"/>
                    <a:gd name="T15" fmla="*/ 62 h 604"/>
                    <a:gd name="T16" fmla="*/ 200 w 684"/>
                    <a:gd name="T17" fmla="*/ 68 h 604"/>
                    <a:gd name="T18" fmla="*/ 190 w 684"/>
                    <a:gd name="T19" fmla="*/ 172 h 604"/>
                    <a:gd name="T20" fmla="*/ 360 w 684"/>
                    <a:gd name="T21" fmla="*/ 480 h 604"/>
                    <a:gd name="T22" fmla="*/ 446 w 684"/>
                    <a:gd name="T23" fmla="*/ 542 h 604"/>
                    <a:gd name="T24" fmla="*/ 502 w 684"/>
                    <a:gd name="T25" fmla="*/ 522 h 604"/>
                    <a:gd name="T26" fmla="*/ 540 w 684"/>
                    <a:gd name="T27" fmla="*/ 520 h 604"/>
                    <a:gd name="T28" fmla="*/ 526 w 684"/>
                    <a:gd name="T29" fmla="*/ 586 h 604"/>
                    <a:gd name="T30" fmla="*/ 490 w 684"/>
                    <a:gd name="T31" fmla="*/ 604 h 604"/>
                    <a:gd name="T32" fmla="*/ 368 w 684"/>
                    <a:gd name="T33" fmla="*/ 530 h 604"/>
                    <a:gd name="T34" fmla="*/ 244 w 684"/>
                    <a:gd name="T35" fmla="*/ 588 h 604"/>
                    <a:gd name="T36" fmla="*/ 170 w 684"/>
                    <a:gd name="T37" fmla="*/ 598 h 604"/>
                    <a:gd name="T38" fmla="*/ 144 w 684"/>
                    <a:gd name="T39" fmla="*/ 546 h 604"/>
                    <a:gd name="T40" fmla="*/ 188 w 684"/>
                    <a:gd name="T41" fmla="*/ 354 h 604"/>
                    <a:gd name="T42" fmla="*/ 150 w 684"/>
                    <a:gd name="T43" fmla="*/ 224 h 604"/>
                    <a:gd name="T44" fmla="*/ 68 w 684"/>
                    <a:gd name="T45" fmla="*/ 284 h 604"/>
                    <a:gd name="T46" fmla="*/ 76 w 684"/>
                    <a:gd name="T47" fmla="*/ 324 h 604"/>
                    <a:gd name="T48" fmla="*/ 32 w 684"/>
                    <a:gd name="T49" fmla="*/ 352 h 604"/>
                    <a:gd name="T50" fmla="*/ 0 w 684"/>
                    <a:gd name="T51" fmla="*/ 302 h 604"/>
                    <a:gd name="T52" fmla="*/ 26 w 684"/>
                    <a:gd name="T53" fmla="*/ 256 h 604"/>
                    <a:gd name="T54" fmla="*/ 170 w 684"/>
                    <a:gd name="T55" fmla="*/ 202 h 604"/>
                    <a:gd name="T56" fmla="*/ 150 w 684"/>
                    <a:gd name="T57" fmla="*/ 32 h 604"/>
                    <a:gd name="T58" fmla="*/ 178 w 684"/>
                    <a:gd name="T59" fmla="*/ 2 h 604"/>
                    <a:gd name="T60" fmla="*/ 268 w 684"/>
                    <a:gd name="T61" fmla="*/ 32 h 604"/>
                    <a:gd name="T62" fmla="*/ 392 w 684"/>
                    <a:gd name="T63" fmla="*/ 52 h 604"/>
                    <a:gd name="T64" fmla="*/ 434 w 684"/>
                    <a:gd name="T65" fmla="*/ 36 h 604"/>
                    <a:gd name="T66" fmla="*/ 376 w 684"/>
                    <a:gd name="T67" fmla="*/ 92 h 604"/>
                    <a:gd name="T68" fmla="*/ 450 w 684"/>
                    <a:gd name="T69" fmla="*/ 192 h 604"/>
                    <a:gd name="T70" fmla="*/ 498 w 684"/>
                    <a:gd name="T71" fmla="*/ 98 h 604"/>
                    <a:gd name="T72" fmla="*/ 540 w 684"/>
                    <a:gd name="T73" fmla="*/ 78 h 604"/>
                    <a:gd name="T74" fmla="*/ 552 w 684"/>
                    <a:gd name="T75" fmla="*/ 210 h 604"/>
                    <a:gd name="T76" fmla="*/ 678 w 684"/>
                    <a:gd name="T77" fmla="*/ 278 h 604"/>
                    <a:gd name="T78" fmla="*/ 680 w 684"/>
                    <a:gd name="T79" fmla="*/ 322 h 604"/>
                    <a:gd name="T80" fmla="*/ 606 w 684"/>
                    <a:gd name="T81" fmla="*/ 376 h 604"/>
                    <a:gd name="T82" fmla="*/ 290 w 684"/>
                    <a:gd name="T83" fmla="*/ 392 h 604"/>
                    <a:gd name="T84" fmla="*/ 424 w 684"/>
                    <a:gd name="T85" fmla="*/ 346 h 604"/>
                    <a:gd name="T86" fmla="*/ 434 w 684"/>
                    <a:gd name="T87" fmla="*/ 252 h 604"/>
                    <a:gd name="T88" fmla="*/ 282 w 684"/>
                    <a:gd name="T89" fmla="*/ 200 h 604"/>
                    <a:gd name="T90" fmla="*/ 246 w 684"/>
                    <a:gd name="T91" fmla="*/ 318 h 604"/>
                    <a:gd name="T92" fmla="*/ 510 w 684"/>
                    <a:gd name="T93" fmla="*/ 216 h 604"/>
                    <a:gd name="T94" fmla="*/ 506 w 684"/>
                    <a:gd name="T95" fmla="*/ 376 h 604"/>
                    <a:gd name="T96" fmla="*/ 612 w 684"/>
                    <a:gd name="T97" fmla="*/ 320 h 604"/>
                    <a:gd name="T98" fmla="*/ 602 w 684"/>
                    <a:gd name="T99" fmla="*/ 262 h 604"/>
                    <a:gd name="T100" fmla="*/ 510 w 684"/>
                    <a:gd name="T101" fmla="*/ 216 h 604"/>
                    <a:gd name="T102" fmla="*/ 268 w 684"/>
                    <a:gd name="T103" fmla="*/ 202 h 604"/>
                    <a:gd name="T104" fmla="*/ 224 w 684"/>
                    <a:gd name="T105" fmla="*/ 274 h 604"/>
                    <a:gd name="T106" fmla="*/ 224 w 684"/>
                    <a:gd name="T107" fmla="*/ 386 h 604"/>
                    <a:gd name="T108" fmla="*/ 218 w 684"/>
                    <a:gd name="T109" fmla="*/ 316 h 604"/>
                    <a:gd name="T110" fmla="*/ 230 w 684"/>
                    <a:gd name="T111" fmla="*/ 412 h 604"/>
                    <a:gd name="T112" fmla="*/ 174 w 684"/>
                    <a:gd name="T113" fmla="*/ 490 h 604"/>
                    <a:gd name="T114" fmla="*/ 210 w 684"/>
                    <a:gd name="T115" fmla="*/ 542 h 604"/>
                    <a:gd name="T116" fmla="*/ 306 w 684"/>
                    <a:gd name="T117" fmla="*/ 498 h 604"/>
                    <a:gd name="T118" fmla="*/ 342 w 684"/>
                    <a:gd name="T119" fmla="*/ 418 h 604"/>
                    <a:gd name="T120" fmla="*/ 360 w 684"/>
                    <a:gd name="T121" fmla="*/ 440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84" h="604">
                      <a:moveTo>
                        <a:pt x="424" y="390"/>
                      </a:moveTo>
                      <a:lnTo>
                        <a:pt x="424" y="390"/>
                      </a:lnTo>
                      <a:lnTo>
                        <a:pt x="460" y="386"/>
                      </a:lnTo>
                      <a:lnTo>
                        <a:pt x="492" y="380"/>
                      </a:lnTo>
                      <a:lnTo>
                        <a:pt x="492" y="380"/>
                      </a:lnTo>
                      <a:lnTo>
                        <a:pt x="480" y="348"/>
                      </a:lnTo>
                      <a:lnTo>
                        <a:pt x="466" y="316"/>
                      </a:lnTo>
                      <a:lnTo>
                        <a:pt x="466" y="316"/>
                      </a:lnTo>
                      <a:lnTo>
                        <a:pt x="442" y="360"/>
                      </a:lnTo>
                      <a:lnTo>
                        <a:pt x="442" y="360"/>
                      </a:lnTo>
                      <a:lnTo>
                        <a:pt x="424" y="390"/>
                      </a:lnTo>
                      <a:lnTo>
                        <a:pt x="424" y="390"/>
                      </a:lnTo>
                      <a:close/>
                      <a:moveTo>
                        <a:pt x="416" y="200"/>
                      </a:moveTo>
                      <a:lnTo>
                        <a:pt x="416" y="200"/>
                      </a:lnTo>
                      <a:lnTo>
                        <a:pt x="442" y="244"/>
                      </a:lnTo>
                      <a:lnTo>
                        <a:pt x="442" y="244"/>
                      </a:lnTo>
                      <a:lnTo>
                        <a:pt x="460" y="276"/>
                      </a:lnTo>
                      <a:lnTo>
                        <a:pt x="460" y="276"/>
                      </a:lnTo>
                      <a:lnTo>
                        <a:pt x="474" y="242"/>
                      </a:lnTo>
                      <a:lnTo>
                        <a:pt x="484" y="210"/>
                      </a:lnTo>
                      <a:lnTo>
                        <a:pt x="484" y="210"/>
                      </a:lnTo>
                      <a:lnTo>
                        <a:pt x="452" y="204"/>
                      </a:lnTo>
                      <a:lnTo>
                        <a:pt x="416" y="200"/>
                      </a:lnTo>
                      <a:lnTo>
                        <a:pt x="416" y="200"/>
                      </a:lnTo>
                      <a:close/>
                      <a:moveTo>
                        <a:pt x="392" y="188"/>
                      </a:moveTo>
                      <a:lnTo>
                        <a:pt x="392" y="188"/>
                      </a:lnTo>
                      <a:lnTo>
                        <a:pt x="368" y="154"/>
                      </a:lnTo>
                      <a:lnTo>
                        <a:pt x="342" y="124"/>
                      </a:lnTo>
                      <a:lnTo>
                        <a:pt x="342" y="124"/>
                      </a:lnTo>
                      <a:lnTo>
                        <a:pt x="316" y="154"/>
                      </a:lnTo>
                      <a:lnTo>
                        <a:pt x="292" y="188"/>
                      </a:lnTo>
                      <a:lnTo>
                        <a:pt x="292" y="188"/>
                      </a:lnTo>
                      <a:lnTo>
                        <a:pt x="342" y="186"/>
                      </a:lnTo>
                      <a:lnTo>
                        <a:pt x="342" y="186"/>
                      </a:lnTo>
                      <a:lnTo>
                        <a:pt x="392" y="188"/>
                      </a:lnTo>
                      <a:lnTo>
                        <a:pt x="392" y="188"/>
                      </a:lnTo>
                      <a:close/>
                      <a:moveTo>
                        <a:pt x="196" y="198"/>
                      </a:moveTo>
                      <a:lnTo>
                        <a:pt x="196" y="198"/>
                      </a:lnTo>
                      <a:lnTo>
                        <a:pt x="236" y="192"/>
                      </a:lnTo>
                      <a:lnTo>
                        <a:pt x="276" y="188"/>
                      </a:lnTo>
                      <a:lnTo>
                        <a:pt x="276" y="188"/>
                      </a:lnTo>
                      <a:lnTo>
                        <a:pt x="304" y="150"/>
                      </a:lnTo>
                      <a:lnTo>
                        <a:pt x="332" y="114"/>
                      </a:lnTo>
                      <a:lnTo>
                        <a:pt x="332" y="114"/>
                      </a:lnTo>
                      <a:lnTo>
                        <a:pt x="314" y="98"/>
                      </a:lnTo>
                      <a:lnTo>
                        <a:pt x="296" y="82"/>
                      </a:lnTo>
                      <a:lnTo>
                        <a:pt x="278" y="72"/>
                      </a:lnTo>
                      <a:lnTo>
                        <a:pt x="262" y="62"/>
                      </a:lnTo>
                      <a:lnTo>
                        <a:pt x="248" y="56"/>
                      </a:lnTo>
                      <a:lnTo>
                        <a:pt x="232" y="54"/>
                      </a:lnTo>
                      <a:lnTo>
                        <a:pt x="220" y="56"/>
                      </a:lnTo>
                      <a:lnTo>
                        <a:pt x="208" y="60"/>
                      </a:lnTo>
                      <a:lnTo>
                        <a:pt x="208" y="60"/>
                      </a:lnTo>
                      <a:lnTo>
                        <a:pt x="200" y="68"/>
                      </a:lnTo>
                      <a:lnTo>
                        <a:pt x="192" y="78"/>
                      </a:lnTo>
                      <a:lnTo>
                        <a:pt x="188" y="92"/>
                      </a:lnTo>
                      <a:lnTo>
                        <a:pt x="184" y="108"/>
                      </a:lnTo>
                      <a:lnTo>
                        <a:pt x="184" y="128"/>
                      </a:lnTo>
                      <a:lnTo>
                        <a:pt x="186" y="148"/>
                      </a:lnTo>
                      <a:lnTo>
                        <a:pt x="190" y="172"/>
                      </a:lnTo>
                      <a:lnTo>
                        <a:pt x="196" y="198"/>
                      </a:lnTo>
                      <a:lnTo>
                        <a:pt x="196" y="198"/>
                      </a:lnTo>
                      <a:close/>
                      <a:moveTo>
                        <a:pt x="408" y="416"/>
                      </a:moveTo>
                      <a:lnTo>
                        <a:pt x="408" y="416"/>
                      </a:lnTo>
                      <a:lnTo>
                        <a:pt x="384" y="450"/>
                      </a:lnTo>
                      <a:lnTo>
                        <a:pt x="360" y="480"/>
                      </a:lnTo>
                      <a:lnTo>
                        <a:pt x="360" y="480"/>
                      </a:lnTo>
                      <a:lnTo>
                        <a:pt x="378" y="498"/>
                      </a:lnTo>
                      <a:lnTo>
                        <a:pt x="396" y="514"/>
                      </a:lnTo>
                      <a:lnTo>
                        <a:pt x="414" y="526"/>
                      </a:lnTo>
                      <a:lnTo>
                        <a:pt x="430" y="536"/>
                      </a:lnTo>
                      <a:lnTo>
                        <a:pt x="446" y="542"/>
                      </a:lnTo>
                      <a:lnTo>
                        <a:pt x="460" y="544"/>
                      </a:lnTo>
                      <a:lnTo>
                        <a:pt x="474" y="544"/>
                      </a:lnTo>
                      <a:lnTo>
                        <a:pt x="486" y="538"/>
                      </a:lnTo>
                      <a:lnTo>
                        <a:pt x="486" y="538"/>
                      </a:lnTo>
                      <a:lnTo>
                        <a:pt x="494" y="532"/>
                      </a:lnTo>
                      <a:lnTo>
                        <a:pt x="502" y="522"/>
                      </a:lnTo>
                      <a:lnTo>
                        <a:pt x="502" y="522"/>
                      </a:lnTo>
                      <a:lnTo>
                        <a:pt x="510" y="524"/>
                      </a:lnTo>
                      <a:lnTo>
                        <a:pt x="518" y="524"/>
                      </a:lnTo>
                      <a:lnTo>
                        <a:pt x="518" y="524"/>
                      </a:lnTo>
                      <a:lnTo>
                        <a:pt x="530" y="524"/>
                      </a:lnTo>
                      <a:lnTo>
                        <a:pt x="540" y="520"/>
                      </a:lnTo>
                      <a:lnTo>
                        <a:pt x="540" y="520"/>
                      </a:lnTo>
                      <a:lnTo>
                        <a:pt x="540" y="546"/>
                      </a:lnTo>
                      <a:lnTo>
                        <a:pt x="538" y="558"/>
                      </a:lnTo>
                      <a:lnTo>
                        <a:pt x="534" y="570"/>
                      </a:lnTo>
                      <a:lnTo>
                        <a:pt x="532" y="578"/>
                      </a:lnTo>
                      <a:lnTo>
                        <a:pt x="526" y="586"/>
                      </a:lnTo>
                      <a:lnTo>
                        <a:pt x="520" y="594"/>
                      </a:lnTo>
                      <a:lnTo>
                        <a:pt x="514" y="598"/>
                      </a:lnTo>
                      <a:lnTo>
                        <a:pt x="514" y="598"/>
                      </a:lnTo>
                      <a:lnTo>
                        <a:pt x="506" y="602"/>
                      </a:lnTo>
                      <a:lnTo>
                        <a:pt x="498" y="604"/>
                      </a:lnTo>
                      <a:lnTo>
                        <a:pt x="490" y="604"/>
                      </a:lnTo>
                      <a:lnTo>
                        <a:pt x="480" y="604"/>
                      </a:lnTo>
                      <a:lnTo>
                        <a:pt x="460" y="598"/>
                      </a:lnTo>
                      <a:lnTo>
                        <a:pt x="440" y="588"/>
                      </a:lnTo>
                      <a:lnTo>
                        <a:pt x="416" y="572"/>
                      </a:lnTo>
                      <a:lnTo>
                        <a:pt x="392" y="552"/>
                      </a:lnTo>
                      <a:lnTo>
                        <a:pt x="368" y="530"/>
                      </a:lnTo>
                      <a:lnTo>
                        <a:pt x="342" y="502"/>
                      </a:lnTo>
                      <a:lnTo>
                        <a:pt x="342" y="502"/>
                      </a:lnTo>
                      <a:lnTo>
                        <a:pt x="316" y="530"/>
                      </a:lnTo>
                      <a:lnTo>
                        <a:pt x="292" y="552"/>
                      </a:lnTo>
                      <a:lnTo>
                        <a:pt x="268" y="572"/>
                      </a:lnTo>
                      <a:lnTo>
                        <a:pt x="244" y="588"/>
                      </a:lnTo>
                      <a:lnTo>
                        <a:pt x="224" y="598"/>
                      </a:lnTo>
                      <a:lnTo>
                        <a:pt x="204" y="604"/>
                      </a:lnTo>
                      <a:lnTo>
                        <a:pt x="194" y="604"/>
                      </a:lnTo>
                      <a:lnTo>
                        <a:pt x="186" y="604"/>
                      </a:lnTo>
                      <a:lnTo>
                        <a:pt x="178" y="602"/>
                      </a:lnTo>
                      <a:lnTo>
                        <a:pt x="170" y="598"/>
                      </a:lnTo>
                      <a:lnTo>
                        <a:pt x="170" y="598"/>
                      </a:lnTo>
                      <a:lnTo>
                        <a:pt x="162" y="592"/>
                      </a:lnTo>
                      <a:lnTo>
                        <a:pt x="156" y="584"/>
                      </a:lnTo>
                      <a:lnTo>
                        <a:pt x="150" y="572"/>
                      </a:lnTo>
                      <a:lnTo>
                        <a:pt x="146" y="560"/>
                      </a:lnTo>
                      <a:lnTo>
                        <a:pt x="144" y="546"/>
                      </a:lnTo>
                      <a:lnTo>
                        <a:pt x="144" y="530"/>
                      </a:lnTo>
                      <a:lnTo>
                        <a:pt x="144" y="512"/>
                      </a:lnTo>
                      <a:lnTo>
                        <a:pt x="146" y="492"/>
                      </a:lnTo>
                      <a:lnTo>
                        <a:pt x="154" y="450"/>
                      </a:lnTo>
                      <a:lnTo>
                        <a:pt x="168" y="404"/>
                      </a:lnTo>
                      <a:lnTo>
                        <a:pt x="188" y="354"/>
                      </a:lnTo>
                      <a:lnTo>
                        <a:pt x="210" y="302"/>
                      </a:lnTo>
                      <a:lnTo>
                        <a:pt x="210" y="302"/>
                      </a:lnTo>
                      <a:lnTo>
                        <a:pt x="190" y="258"/>
                      </a:lnTo>
                      <a:lnTo>
                        <a:pt x="174" y="218"/>
                      </a:lnTo>
                      <a:lnTo>
                        <a:pt x="174" y="218"/>
                      </a:lnTo>
                      <a:lnTo>
                        <a:pt x="150" y="224"/>
                      </a:lnTo>
                      <a:lnTo>
                        <a:pt x="130" y="232"/>
                      </a:lnTo>
                      <a:lnTo>
                        <a:pt x="110" y="242"/>
                      </a:lnTo>
                      <a:lnTo>
                        <a:pt x="94" y="252"/>
                      </a:lnTo>
                      <a:lnTo>
                        <a:pt x="82" y="262"/>
                      </a:lnTo>
                      <a:lnTo>
                        <a:pt x="74" y="272"/>
                      </a:lnTo>
                      <a:lnTo>
                        <a:pt x="68" y="284"/>
                      </a:lnTo>
                      <a:lnTo>
                        <a:pt x="66" y="296"/>
                      </a:lnTo>
                      <a:lnTo>
                        <a:pt x="66" y="296"/>
                      </a:lnTo>
                      <a:lnTo>
                        <a:pt x="66" y="304"/>
                      </a:lnTo>
                      <a:lnTo>
                        <a:pt x="68" y="310"/>
                      </a:lnTo>
                      <a:lnTo>
                        <a:pt x="76" y="324"/>
                      </a:lnTo>
                      <a:lnTo>
                        <a:pt x="76" y="324"/>
                      </a:lnTo>
                      <a:lnTo>
                        <a:pt x="68" y="332"/>
                      </a:lnTo>
                      <a:lnTo>
                        <a:pt x="62" y="342"/>
                      </a:lnTo>
                      <a:lnTo>
                        <a:pt x="58" y="354"/>
                      </a:lnTo>
                      <a:lnTo>
                        <a:pt x="56" y="366"/>
                      </a:lnTo>
                      <a:lnTo>
                        <a:pt x="56" y="366"/>
                      </a:lnTo>
                      <a:lnTo>
                        <a:pt x="32" y="352"/>
                      </a:lnTo>
                      <a:lnTo>
                        <a:pt x="22" y="344"/>
                      </a:lnTo>
                      <a:lnTo>
                        <a:pt x="14" y="336"/>
                      </a:lnTo>
                      <a:lnTo>
                        <a:pt x="8" y="328"/>
                      </a:lnTo>
                      <a:lnTo>
                        <a:pt x="4" y="320"/>
                      </a:lnTo>
                      <a:lnTo>
                        <a:pt x="0" y="310"/>
                      </a:lnTo>
                      <a:lnTo>
                        <a:pt x="0" y="302"/>
                      </a:lnTo>
                      <a:lnTo>
                        <a:pt x="0" y="302"/>
                      </a:lnTo>
                      <a:lnTo>
                        <a:pt x="0" y="294"/>
                      </a:lnTo>
                      <a:lnTo>
                        <a:pt x="2" y="286"/>
                      </a:lnTo>
                      <a:lnTo>
                        <a:pt x="6" y="278"/>
                      </a:lnTo>
                      <a:lnTo>
                        <a:pt x="12" y="272"/>
                      </a:lnTo>
                      <a:lnTo>
                        <a:pt x="26" y="256"/>
                      </a:lnTo>
                      <a:lnTo>
                        <a:pt x="46" y="244"/>
                      </a:lnTo>
                      <a:lnTo>
                        <a:pt x="70" y="232"/>
                      </a:lnTo>
                      <a:lnTo>
                        <a:pt x="100" y="220"/>
                      </a:lnTo>
                      <a:lnTo>
                        <a:pt x="132" y="210"/>
                      </a:lnTo>
                      <a:lnTo>
                        <a:pt x="170" y="202"/>
                      </a:lnTo>
                      <a:lnTo>
                        <a:pt x="170" y="202"/>
                      </a:lnTo>
                      <a:lnTo>
                        <a:pt x="158" y="166"/>
                      </a:lnTo>
                      <a:lnTo>
                        <a:pt x="150" y="134"/>
                      </a:lnTo>
                      <a:lnTo>
                        <a:pt x="146" y="102"/>
                      </a:lnTo>
                      <a:lnTo>
                        <a:pt x="144" y="74"/>
                      </a:lnTo>
                      <a:lnTo>
                        <a:pt x="146" y="52"/>
                      </a:lnTo>
                      <a:lnTo>
                        <a:pt x="150" y="32"/>
                      </a:lnTo>
                      <a:lnTo>
                        <a:pt x="154" y="22"/>
                      </a:lnTo>
                      <a:lnTo>
                        <a:pt x="158" y="16"/>
                      </a:lnTo>
                      <a:lnTo>
                        <a:pt x="164" y="10"/>
                      </a:lnTo>
                      <a:lnTo>
                        <a:pt x="170" y="6"/>
                      </a:lnTo>
                      <a:lnTo>
                        <a:pt x="170" y="6"/>
                      </a:lnTo>
                      <a:lnTo>
                        <a:pt x="178" y="2"/>
                      </a:lnTo>
                      <a:lnTo>
                        <a:pt x="186" y="0"/>
                      </a:lnTo>
                      <a:lnTo>
                        <a:pt x="194" y="0"/>
                      </a:lnTo>
                      <a:lnTo>
                        <a:pt x="204" y="0"/>
                      </a:lnTo>
                      <a:lnTo>
                        <a:pt x="224" y="6"/>
                      </a:lnTo>
                      <a:lnTo>
                        <a:pt x="244" y="16"/>
                      </a:lnTo>
                      <a:lnTo>
                        <a:pt x="268" y="32"/>
                      </a:lnTo>
                      <a:lnTo>
                        <a:pt x="292" y="52"/>
                      </a:lnTo>
                      <a:lnTo>
                        <a:pt x="316" y="74"/>
                      </a:lnTo>
                      <a:lnTo>
                        <a:pt x="342" y="102"/>
                      </a:lnTo>
                      <a:lnTo>
                        <a:pt x="342" y="102"/>
                      </a:lnTo>
                      <a:lnTo>
                        <a:pt x="368" y="76"/>
                      </a:lnTo>
                      <a:lnTo>
                        <a:pt x="392" y="52"/>
                      </a:lnTo>
                      <a:lnTo>
                        <a:pt x="416" y="32"/>
                      </a:lnTo>
                      <a:lnTo>
                        <a:pt x="438" y="18"/>
                      </a:lnTo>
                      <a:lnTo>
                        <a:pt x="438" y="18"/>
                      </a:lnTo>
                      <a:lnTo>
                        <a:pt x="436" y="26"/>
                      </a:lnTo>
                      <a:lnTo>
                        <a:pt x="434" y="36"/>
                      </a:lnTo>
                      <a:lnTo>
                        <a:pt x="434" y="36"/>
                      </a:lnTo>
                      <a:lnTo>
                        <a:pt x="436" y="46"/>
                      </a:lnTo>
                      <a:lnTo>
                        <a:pt x="438" y="56"/>
                      </a:lnTo>
                      <a:lnTo>
                        <a:pt x="438" y="56"/>
                      </a:lnTo>
                      <a:lnTo>
                        <a:pt x="418" y="64"/>
                      </a:lnTo>
                      <a:lnTo>
                        <a:pt x="398" y="76"/>
                      </a:lnTo>
                      <a:lnTo>
                        <a:pt x="376" y="92"/>
                      </a:lnTo>
                      <a:lnTo>
                        <a:pt x="352" y="114"/>
                      </a:lnTo>
                      <a:lnTo>
                        <a:pt x="352" y="114"/>
                      </a:lnTo>
                      <a:lnTo>
                        <a:pt x="380" y="150"/>
                      </a:lnTo>
                      <a:lnTo>
                        <a:pt x="408" y="188"/>
                      </a:lnTo>
                      <a:lnTo>
                        <a:pt x="408" y="188"/>
                      </a:lnTo>
                      <a:lnTo>
                        <a:pt x="450" y="192"/>
                      </a:lnTo>
                      <a:lnTo>
                        <a:pt x="488" y="198"/>
                      </a:lnTo>
                      <a:lnTo>
                        <a:pt x="488" y="198"/>
                      </a:lnTo>
                      <a:lnTo>
                        <a:pt x="496" y="168"/>
                      </a:lnTo>
                      <a:lnTo>
                        <a:pt x="500" y="142"/>
                      </a:lnTo>
                      <a:lnTo>
                        <a:pt x="500" y="118"/>
                      </a:lnTo>
                      <a:lnTo>
                        <a:pt x="498" y="98"/>
                      </a:lnTo>
                      <a:lnTo>
                        <a:pt x="498" y="98"/>
                      </a:lnTo>
                      <a:lnTo>
                        <a:pt x="510" y="96"/>
                      </a:lnTo>
                      <a:lnTo>
                        <a:pt x="522" y="92"/>
                      </a:lnTo>
                      <a:lnTo>
                        <a:pt x="532" y="86"/>
                      </a:lnTo>
                      <a:lnTo>
                        <a:pt x="540" y="78"/>
                      </a:lnTo>
                      <a:lnTo>
                        <a:pt x="540" y="78"/>
                      </a:lnTo>
                      <a:lnTo>
                        <a:pt x="538" y="106"/>
                      </a:lnTo>
                      <a:lnTo>
                        <a:pt x="534" y="136"/>
                      </a:lnTo>
                      <a:lnTo>
                        <a:pt x="526" y="168"/>
                      </a:lnTo>
                      <a:lnTo>
                        <a:pt x="516" y="202"/>
                      </a:lnTo>
                      <a:lnTo>
                        <a:pt x="516" y="202"/>
                      </a:lnTo>
                      <a:lnTo>
                        <a:pt x="552" y="210"/>
                      </a:lnTo>
                      <a:lnTo>
                        <a:pt x="584" y="220"/>
                      </a:lnTo>
                      <a:lnTo>
                        <a:pt x="614" y="232"/>
                      </a:lnTo>
                      <a:lnTo>
                        <a:pt x="638" y="244"/>
                      </a:lnTo>
                      <a:lnTo>
                        <a:pt x="658" y="256"/>
                      </a:lnTo>
                      <a:lnTo>
                        <a:pt x="672" y="272"/>
                      </a:lnTo>
                      <a:lnTo>
                        <a:pt x="678" y="278"/>
                      </a:lnTo>
                      <a:lnTo>
                        <a:pt x="682" y="286"/>
                      </a:lnTo>
                      <a:lnTo>
                        <a:pt x="684" y="294"/>
                      </a:lnTo>
                      <a:lnTo>
                        <a:pt x="684" y="302"/>
                      </a:lnTo>
                      <a:lnTo>
                        <a:pt x="684" y="302"/>
                      </a:lnTo>
                      <a:lnTo>
                        <a:pt x="684" y="312"/>
                      </a:lnTo>
                      <a:lnTo>
                        <a:pt x="680" y="322"/>
                      </a:lnTo>
                      <a:lnTo>
                        <a:pt x="672" y="332"/>
                      </a:lnTo>
                      <a:lnTo>
                        <a:pt x="664" y="342"/>
                      </a:lnTo>
                      <a:lnTo>
                        <a:pt x="652" y="352"/>
                      </a:lnTo>
                      <a:lnTo>
                        <a:pt x="638" y="360"/>
                      </a:lnTo>
                      <a:lnTo>
                        <a:pt x="622" y="368"/>
                      </a:lnTo>
                      <a:lnTo>
                        <a:pt x="606" y="376"/>
                      </a:lnTo>
                      <a:lnTo>
                        <a:pt x="564" y="390"/>
                      </a:lnTo>
                      <a:lnTo>
                        <a:pt x="518" y="402"/>
                      </a:lnTo>
                      <a:lnTo>
                        <a:pt x="464" y="410"/>
                      </a:lnTo>
                      <a:lnTo>
                        <a:pt x="408" y="416"/>
                      </a:lnTo>
                      <a:lnTo>
                        <a:pt x="408" y="416"/>
                      </a:lnTo>
                      <a:close/>
                      <a:moveTo>
                        <a:pt x="290" y="392"/>
                      </a:moveTo>
                      <a:lnTo>
                        <a:pt x="290" y="392"/>
                      </a:lnTo>
                      <a:lnTo>
                        <a:pt x="344" y="394"/>
                      </a:lnTo>
                      <a:lnTo>
                        <a:pt x="344" y="394"/>
                      </a:lnTo>
                      <a:lnTo>
                        <a:pt x="394" y="392"/>
                      </a:lnTo>
                      <a:lnTo>
                        <a:pt x="394" y="392"/>
                      </a:lnTo>
                      <a:lnTo>
                        <a:pt x="424" y="346"/>
                      </a:lnTo>
                      <a:lnTo>
                        <a:pt x="424" y="346"/>
                      </a:lnTo>
                      <a:lnTo>
                        <a:pt x="440" y="318"/>
                      </a:lnTo>
                      <a:lnTo>
                        <a:pt x="454" y="288"/>
                      </a:lnTo>
                      <a:lnTo>
                        <a:pt x="454" y="288"/>
                      </a:lnTo>
                      <a:lnTo>
                        <a:pt x="434" y="252"/>
                      </a:lnTo>
                      <a:lnTo>
                        <a:pt x="434" y="252"/>
                      </a:lnTo>
                      <a:lnTo>
                        <a:pt x="418" y="224"/>
                      </a:lnTo>
                      <a:lnTo>
                        <a:pt x="400" y="200"/>
                      </a:lnTo>
                      <a:lnTo>
                        <a:pt x="400" y="200"/>
                      </a:lnTo>
                      <a:lnTo>
                        <a:pt x="344" y="198"/>
                      </a:lnTo>
                      <a:lnTo>
                        <a:pt x="344" y="198"/>
                      </a:lnTo>
                      <a:lnTo>
                        <a:pt x="282" y="200"/>
                      </a:lnTo>
                      <a:lnTo>
                        <a:pt x="282" y="200"/>
                      </a:lnTo>
                      <a:lnTo>
                        <a:pt x="252" y="248"/>
                      </a:lnTo>
                      <a:lnTo>
                        <a:pt x="252" y="248"/>
                      </a:lnTo>
                      <a:lnTo>
                        <a:pt x="230" y="288"/>
                      </a:lnTo>
                      <a:lnTo>
                        <a:pt x="230" y="288"/>
                      </a:lnTo>
                      <a:lnTo>
                        <a:pt x="246" y="318"/>
                      </a:lnTo>
                      <a:lnTo>
                        <a:pt x="262" y="350"/>
                      </a:lnTo>
                      <a:lnTo>
                        <a:pt x="262" y="350"/>
                      </a:lnTo>
                      <a:lnTo>
                        <a:pt x="290" y="392"/>
                      </a:lnTo>
                      <a:lnTo>
                        <a:pt x="290" y="392"/>
                      </a:lnTo>
                      <a:close/>
                      <a:moveTo>
                        <a:pt x="510" y="216"/>
                      </a:moveTo>
                      <a:lnTo>
                        <a:pt x="510" y="216"/>
                      </a:lnTo>
                      <a:lnTo>
                        <a:pt x="494" y="258"/>
                      </a:lnTo>
                      <a:lnTo>
                        <a:pt x="474" y="302"/>
                      </a:lnTo>
                      <a:lnTo>
                        <a:pt x="474" y="302"/>
                      </a:lnTo>
                      <a:lnTo>
                        <a:pt x="490" y="340"/>
                      </a:lnTo>
                      <a:lnTo>
                        <a:pt x="506" y="376"/>
                      </a:lnTo>
                      <a:lnTo>
                        <a:pt x="506" y="376"/>
                      </a:lnTo>
                      <a:lnTo>
                        <a:pt x="530" y="370"/>
                      </a:lnTo>
                      <a:lnTo>
                        <a:pt x="552" y="360"/>
                      </a:lnTo>
                      <a:lnTo>
                        <a:pt x="572" y="352"/>
                      </a:lnTo>
                      <a:lnTo>
                        <a:pt x="588" y="342"/>
                      </a:lnTo>
                      <a:lnTo>
                        <a:pt x="602" y="332"/>
                      </a:lnTo>
                      <a:lnTo>
                        <a:pt x="612" y="320"/>
                      </a:lnTo>
                      <a:lnTo>
                        <a:pt x="618" y="308"/>
                      </a:lnTo>
                      <a:lnTo>
                        <a:pt x="620" y="296"/>
                      </a:lnTo>
                      <a:lnTo>
                        <a:pt x="620" y="296"/>
                      </a:lnTo>
                      <a:lnTo>
                        <a:pt x="618" y="284"/>
                      </a:lnTo>
                      <a:lnTo>
                        <a:pt x="612" y="272"/>
                      </a:lnTo>
                      <a:lnTo>
                        <a:pt x="602" y="262"/>
                      </a:lnTo>
                      <a:lnTo>
                        <a:pt x="590" y="250"/>
                      </a:lnTo>
                      <a:lnTo>
                        <a:pt x="574" y="242"/>
                      </a:lnTo>
                      <a:lnTo>
                        <a:pt x="556" y="232"/>
                      </a:lnTo>
                      <a:lnTo>
                        <a:pt x="534" y="224"/>
                      </a:lnTo>
                      <a:lnTo>
                        <a:pt x="510" y="216"/>
                      </a:lnTo>
                      <a:lnTo>
                        <a:pt x="510" y="216"/>
                      </a:lnTo>
                      <a:close/>
                      <a:moveTo>
                        <a:pt x="224" y="274"/>
                      </a:moveTo>
                      <a:lnTo>
                        <a:pt x="224" y="274"/>
                      </a:lnTo>
                      <a:lnTo>
                        <a:pt x="242" y="244"/>
                      </a:lnTo>
                      <a:lnTo>
                        <a:pt x="242" y="244"/>
                      </a:lnTo>
                      <a:lnTo>
                        <a:pt x="268" y="202"/>
                      </a:lnTo>
                      <a:lnTo>
                        <a:pt x="268" y="202"/>
                      </a:lnTo>
                      <a:lnTo>
                        <a:pt x="234" y="206"/>
                      </a:lnTo>
                      <a:lnTo>
                        <a:pt x="200" y="212"/>
                      </a:lnTo>
                      <a:lnTo>
                        <a:pt x="200" y="212"/>
                      </a:lnTo>
                      <a:lnTo>
                        <a:pt x="212" y="242"/>
                      </a:lnTo>
                      <a:lnTo>
                        <a:pt x="224" y="274"/>
                      </a:lnTo>
                      <a:lnTo>
                        <a:pt x="224" y="274"/>
                      </a:lnTo>
                      <a:close/>
                      <a:moveTo>
                        <a:pt x="218" y="316"/>
                      </a:moveTo>
                      <a:lnTo>
                        <a:pt x="218" y="316"/>
                      </a:lnTo>
                      <a:lnTo>
                        <a:pt x="204" y="348"/>
                      </a:lnTo>
                      <a:lnTo>
                        <a:pt x="192" y="380"/>
                      </a:lnTo>
                      <a:lnTo>
                        <a:pt x="192" y="380"/>
                      </a:lnTo>
                      <a:lnTo>
                        <a:pt x="224" y="386"/>
                      </a:lnTo>
                      <a:lnTo>
                        <a:pt x="260" y="390"/>
                      </a:lnTo>
                      <a:lnTo>
                        <a:pt x="260" y="390"/>
                      </a:lnTo>
                      <a:lnTo>
                        <a:pt x="242" y="360"/>
                      </a:lnTo>
                      <a:lnTo>
                        <a:pt x="242" y="360"/>
                      </a:lnTo>
                      <a:lnTo>
                        <a:pt x="218" y="316"/>
                      </a:lnTo>
                      <a:lnTo>
                        <a:pt x="218" y="316"/>
                      </a:lnTo>
                      <a:close/>
                      <a:moveTo>
                        <a:pt x="324" y="480"/>
                      </a:moveTo>
                      <a:lnTo>
                        <a:pt x="324" y="480"/>
                      </a:lnTo>
                      <a:lnTo>
                        <a:pt x="300" y="450"/>
                      </a:lnTo>
                      <a:lnTo>
                        <a:pt x="276" y="416"/>
                      </a:lnTo>
                      <a:lnTo>
                        <a:pt x="276" y="416"/>
                      </a:lnTo>
                      <a:lnTo>
                        <a:pt x="230" y="412"/>
                      </a:lnTo>
                      <a:lnTo>
                        <a:pt x="184" y="404"/>
                      </a:lnTo>
                      <a:lnTo>
                        <a:pt x="184" y="404"/>
                      </a:lnTo>
                      <a:lnTo>
                        <a:pt x="180" y="430"/>
                      </a:lnTo>
                      <a:lnTo>
                        <a:pt x="176" y="452"/>
                      </a:lnTo>
                      <a:lnTo>
                        <a:pt x="174" y="472"/>
                      </a:lnTo>
                      <a:lnTo>
                        <a:pt x="174" y="490"/>
                      </a:lnTo>
                      <a:lnTo>
                        <a:pt x="178" y="506"/>
                      </a:lnTo>
                      <a:lnTo>
                        <a:pt x="182" y="520"/>
                      </a:lnTo>
                      <a:lnTo>
                        <a:pt x="190" y="530"/>
                      </a:lnTo>
                      <a:lnTo>
                        <a:pt x="198" y="538"/>
                      </a:lnTo>
                      <a:lnTo>
                        <a:pt x="198" y="538"/>
                      </a:lnTo>
                      <a:lnTo>
                        <a:pt x="210" y="542"/>
                      </a:lnTo>
                      <a:lnTo>
                        <a:pt x="224" y="544"/>
                      </a:lnTo>
                      <a:lnTo>
                        <a:pt x="238" y="540"/>
                      </a:lnTo>
                      <a:lnTo>
                        <a:pt x="254" y="534"/>
                      </a:lnTo>
                      <a:lnTo>
                        <a:pt x="270" y="526"/>
                      </a:lnTo>
                      <a:lnTo>
                        <a:pt x="288" y="514"/>
                      </a:lnTo>
                      <a:lnTo>
                        <a:pt x="306" y="498"/>
                      </a:lnTo>
                      <a:lnTo>
                        <a:pt x="324" y="480"/>
                      </a:lnTo>
                      <a:lnTo>
                        <a:pt x="324" y="480"/>
                      </a:lnTo>
                      <a:close/>
                      <a:moveTo>
                        <a:pt x="378" y="418"/>
                      </a:moveTo>
                      <a:lnTo>
                        <a:pt x="378" y="418"/>
                      </a:lnTo>
                      <a:lnTo>
                        <a:pt x="342" y="418"/>
                      </a:lnTo>
                      <a:lnTo>
                        <a:pt x="342" y="418"/>
                      </a:lnTo>
                      <a:lnTo>
                        <a:pt x="306" y="418"/>
                      </a:lnTo>
                      <a:lnTo>
                        <a:pt x="306" y="418"/>
                      </a:lnTo>
                      <a:lnTo>
                        <a:pt x="324" y="440"/>
                      </a:lnTo>
                      <a:lnTo>
                        <a:pt x="342" y="462"/>
                      </a:lnTo>
                      <a:lnTo>
                        <a:pt x="342" y="462"/>
                      </a:lnTo>
                      <a:lnTo>
                        <a:pt x="360" y="440"/>
                      </a:lnTo>
                      <a:lnTo>
                        <a:pt x="378" y="418"/>
                      </a:lnTo>
                      <a:lnTo>
                        <a:pt x="378" y="4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4" name="íş1íḓè"/>
              <p:cNvSpPr/>
              <p:nvPr/>
            </p:nvSpPr>
            <p:spPr bwMode="auto">
              <a:xfrm>
                <a:off x="4950834" y="1965611"/>
                <a:ext cx="2363036" cy="2045389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íSḻíďe"/>
            <p:cNvGrpSpPr/>
            <p:nvPr/>
          </p:nvGrpSpPr>
          <p:grpSpPr>
            <a:xfrm>
              <a:off x="1124991" y="1910318"/>
              <a:ext cx="2120758" cy="1835676"/>
              <a:chOff x="1124991" y="2072147"/>
              <a:chExt cx="2120758" cy="1835676"/>
            </a:xfrm>
          </p:grpSpPr>
          <p:sp>
            <p:nvSpPr>
              <p:cNvPr id="23" name="îśľîḑe"/>
              <p:cNvSpPr/>
              <p:nvPr/>
            </p:nvSpPr>
            <p:spPr bwMode="auto">
              <a:xfrm>
                <a:off x="1186797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4" name="íš1ïḍé"/>
              <p:cNvGrpSpPr/>
              <p:nvPr/>
            </p:nvGrpSpPr>
            <p:grpSpPr>
              <a:xfrm>
                <a:off x="1900953" y="2539420"/>
                <a:ext cx="568863" cy="897788"/>
                <a:chOff x="-3248025" y="803275"/>
                <a:chExt cx="669925" cy="1057275"/>
              </a:xfrm>
              <a:solidFill>
                <a:schemeClr val="bg1"/>
              </a:solidFill>
            </p:grpSpPr>
            <p:sp>
              <p:nvSpPr>
                <p:cNvPr id="26" name="îşlïḋé"/>
                <p:cNvSpPr/>
                <p:nvPr/>
              </p:nvSpPr>
              <p:spPr bwMode="auto">
                <a:xfrm>
                  <a:off x="-2940050" y="1489075"/>
                  <a:ext cx="361950" cy="53975"/>
                </a:xfrm>
                <a:custGeom>
                  <a:avLst/>
                  <a:gdLst>
                    <a:gd name="T0" fmla="*/ 228 w 228"/>
                    <a:gd name="T1" fmla="*/ 24 h 34"/>
                    <a:gd name="T2" fmla="*/ 228 w 228"/>
                    <a:gd name="T3" fmla="*/ 24 h 34"/>
                    <a:gd name="T4" fmla="*/ 228 w 228"/>
                    <a:gd name="T5" fmla="*/ 28 h 34"/>
                    <a:gd name="T6" fmla="*/ 224 w 228"/>
                    <a:gd name="T7" fmla="*/ 32 h 34"/>
                    <a:gd name="T8" fmla="*/ 222 w 228"/>
                    <a:gd name="T9" fmla="*/ 34 h 34"/>
                    <a:gd name="T10" fmla="*/ 218 w 228"/>
                    <a:gd name="T11" fmla="*/ 34 h 34"/>
                    <a:gd name="T12" fmla="*/ 12 w 228"/>
                    <a:gd name="T13" fmla="*/ 34 h 34"/>
                    <a:gd name="T14" fmla="*/ 12 w 228"/>
                    <a:gd name="T15" fmla="*/ 34 h 34"/>
                    <a:gd name="T16" fmla="*/ 8 w 228"/>
                    <a:gd name="T17" fmla="*/ 34 h 34"/>
                    <a:gd name="T18" fmla="*/ 4 w 228"/>
                    <a:gd name="T19" fmla="*/ 32 h 34"/>
                    <a:gd name="T20" fmla="*/ 2 w 228"/>
                    <a:gd name="T21" fmla="*/ 28 h 34"/>
                    <a:gd name="T22" fmla="*/ 0 w 228"/>
                    <a:gd name="T23" fmla="*/ 24 h 34"/>
                    <a:gd name="T24" fmla="*/ 0 w 228"/>
                    <a:gd name="T25" fmla="*/ 10 h 34"/>
                    <a:gd name="T26" fmla="*/ 0 w 228"/>
                    <a:gd name="T27" fmla="*/ 10 h 34"/>
                    <a:gd name="T28" fmla="*/ 2 w 228"/>
                    <a:gd name="T29" fmla="*/ 6 h 34"/>
                    <a:gd name="T30" fmla="*/ 4 w 228"/>
                    <a:gd name="T31" fmla="*/ 2 h 34"/>
                    <a:gd name="T32" fmla="*/ 8 w 228"/>
                    <a:gd name="T33" fmla="*/ 0 h 34"/>
                    <a:gd name="T34" fmla="*/ 12 w 228"/>
                    <a:gd name="T35" fmla="*/ 0 h 34"/>
                    <a:gd name="T36" fmla="*/ 218 w 228"/>
                    <a:gd name="T37" fmla="*/ 0 h 34"/>
                    <a:gd name="T38" fmla="*/ 218 w 228"/>
                    <a:gd name="T39" fmla="*/ 0 h 34"/>
                    <a:gd name="T40" fmla="*/ 222 w 228"/>
                    <a:gd name="T41" fmla="*/ 0 h 34"/>
                    <a:gd name="T42" fmla="*/ 224 w 228"/>
                    <a:gd name="T43" fmla="*/ 2 h 34"/>
                    <a:gd name="T44" fmla="*/ 228 w 228"/>
                    <a:gd name="T45" fmla="*/ 6 h 34"/>
                    <a:gd name="T46" fmla="*/ 228 w 228"/>
                    <a:gd name="T47" fmla="*/ 10 h 34"/>
                    <a:gd name="T48" fmla="*/ 228 w 228"/>
                    <a:gd name="T49" fmla="*/ 2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28" h="34">
                      <a:moveTo>
                        <a:pt x="228" y="24"/>
                      </a:moveTo>
                      <a:lnTo>
                        <a:pt x="228" y="24"/>
                      </a:lnTo>
                      <a:lnTo>
                        <a:pt x="228" y="28"/>
                      </a:lnTo>
                      <a:lnTo>
                        <a:pt x="224" y="32"/>
                      </a:lnTo>
                      <a:lnTo>
                        <a:pt x="222" y="34"/>
                      </a:lnTo>
                      <a:lnTo>
                        <a:pt x="218" y="34"/>
                      </a:lnTo>
                      <a:lnTo>
                        <a:pt x="12" y="34"/>
                      </a:lnTo>
                      <a:lnTo>
                        <a:pt x="12" y="34"/>
                      </a:lnTo>
                      <a:lnTo>
                        <a:pt x="8" y="34"/>
                      </a:lnTo>
                      <a:lnTo>
                        <a:pt x="4" y="32"/>
                      </a:lnTo>
                      <a:lnTo>
                        <a:pt x="2" y="28"/>
                      </a:lnTo>
                      <a:lnTo>
                        <a:pt x="0" y="2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22" y="0"/>
                      </a:lnTo>
                      <a:lnTo>
                        <a:pt x="224" y="2"/>
                      </a:lnTo>
                      <a:lnTo>
                        <a:pt x="228" y="6"/>
                      </a:lnTo>
                      <a:lnTo>
                        <a:pt x="228" y="10"/>
                      </a:lnTo>
                      <a:lnTo>
                        <a:pt x="228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íṣḷidé"/>
                <p:cNvSpPr/>
                <p:nvPr/>
              </p:nvSpPr>
              <p:spPr bwMode="auto">
                <a:xfrm>
                  <a:off x="-2841625" y="1279525"/>
                  <a:ext cx="158750" cy="107950"/>
                </a:xfrm>
                <a:custGeom>
                  <a:avLst/>
                  <a:gdLst>
                    <a:gd name="T0" fmla="*/ 88 w 100"/>
                    <a:gd name="T1" fmla="*/ 28 h 68"/>
                    <a:gd name="T2" fmla="*/ 88 w 100"/>
                    <a:gd name="T3" fmla="*/ 28 h 68"/>
                    <a:gd name="T4" fmla="*/ 94 w 100"/>
                    <a:gd name="T5" fmla="*/ 24 h 68"/>
                    <a:gd name="T6" fmla="*/ 98 w 100"/>
                    <a:gd name="T7" fmla="*/ 18 h 68"/>
                    <a:gd name="T8" fmla="*/ 100 w 100"/>
                    <a:gd name="T9" fmla="*/ 12 h 68"/>
                    <a:gd name="T10" fmla="*/ 98 w 100"/>
                    <a:gd name="T11" fmla="*/ 6 h 68"/>
                    <a:gd name="T12" fmla="*/ 98 w 100"/>
                    <a:gd name="T13" fmla="*/ 6 h 68"/>
                    <a:gd name="T14" fmla="*/ 94 w 100"/>
                    <a:gd name="T15" fmla="*/ 2 h 68"/>
                    <a:gd name="T16" fmla="*/ 88 w 100"/>
                    <a:gd name="T17" fmla="*/ 0 h 68"/>
                    <a:gd name="T18" fmla="*/ 80 w 100"/>
                    <a:gd name="T19" fmla="*/ 0 h 68"/>
                    <a:gd name="T20" fmla="*/ 74 w 100"/>
                    <a:gd name="T21" fmla="*/ 2 h 68"/>
                    <a:gd name="T22" fmla="*/ 10 w 100"/>
                    <a:gd name="T23" fmla="*/ 38 h 68"/>
                    <a:gd name="T24" fmla="*/ 10 w 100"/>
                    <a:gd name="T25" fmla="*/ 38 h 68"/>
                    <a:gd name="T26" fmla="*/ 4 w 100"/>
                    <a:gd name="T27" fmla="*/ 44 h 68"/>
                    <a:gd name="T28" fmla="*/ 2 w 100"/>
                    <a:gd name="T29" fmla="*/ 50 h 68"/>
                    <a:gd name="T30" fmla="*/ 0 w 100"/>
                    <a:gd name="T31" fmla="*/ 56 h 68"/>
                    <a:gd name="T32" fmla="*/ 2 w 100"/>
                    <a:gd name="T33" fmla="*/ 62 h 68"/>
                    <a:gd name="T34" fmla="*/ 2 w 100"/>
                    <a:gd name="T35" fmla="*/ 62 h 68"/>
                    <a:gd name="T36" fmla="*/ 6 w 100"/>
                    <a:gd name="T37" fmla="*/ 66 h 68"/>
                    <a:gd name="T38" fmla="*/ 12 w 100"/>
                    <a:gd name="T39" fmla="*/ 68 h 68"/>
                    <a:gd name="T40" fmla="*/ 18 w 100"/>
                    <a:gd name="T41" fmla="*/ 66 h 68"/>
                    <a:gd name="T42" fmla="*/ 26 w 100"/>
                    <a:gd name="T43" fmla="*/ 64 h 68"/>
                    <a:gd name="T44" fmla="*/ 88 w 100"/>
                    <a:gd name="T45" fmla="*/ 2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0" h="68">
                      <a:moveTo>
                        <a:pt x="88" y="28"/>
                      </a:moveTo>
                      <a:lnTo>
                        <a:pt x="88" y="28"/>
                      </a:lnTo>
                      <a:lnTo>
                        <a:pt x="94" y="24"/>
                      </a:lnTo>
                      <a:lnTo>
                        <a:pt x="98" y="18"/>
                      </a:lnTo>
                      <a:lnTo>
                        <a:pt x="100" y="12"/>
                      </a:lnTo>
                      <a:lnTo>
                        <a:pt x="98" y="6"/>
                      </a:lnTo>
                      <a:lnTo>
                        <a:pt x="98" y="6"/>
                      </a:lnTo>
                      <a:lnTo>
                        <a:pt x="94" y="2"/>
                      </a:lnTo>
                      <a:lnTo>
                        <a:pt x="88" y="0"/>
                      </a:lnTo>
                      <a:lnTo>
                        <a:pt x="80" y="0"/>
                      </a:lnTo>
                      <a:lnTo>
                        <a:pt x="74" y="2"/>
                      </a:lnTo>
                      <a:lnTo>
                        <a:pt x="10" y="38"/>
                      </a:lnTo>
                      <a:lnTo>
                        <a:pt x="10" y="38"/>
                      </a:lnTo>
                      <a:lnTo>
                        <a:pt x="4" y="44"/>
                      </a:lnTo>
                      <a:lnTo>
                        <a:pt x="2" y="50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2" y="62"/>
                      </a:lnTo>
                      <a:lnTo>
                        <a:pt x="6" y="66"/>
                      </a:lnTo>
                      <a:lnTo>
                        <a:pt x="12" y="68"/>
                      </a:lnTo>
                      <a:lnTo>
                        <a:pt x="18" y="66"/>
                      </a:lnTo>
                      <a:lnTo>
                        <a:pt x="26" y="64"/>
                      </a:lnTo>
                      <a:lnTo>
                        <a:pt x="8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íṣļîḋé"/>
                <p:cNvSpPr/>
                <p:nvPr/>
              </p:nvSpPr>
              <p:spPr bwMode="auto">
                <a:xfrm>
                  <a:off x="-3095625" y="803275"/>
                  <a:ext cx="101600" cy="79375"/>
                </a:xfrm>
                <a:custGeom>
                  <a:avLst/>
                  <a:gdLst>
                    <a:gd name="T0" fmla="*/ 58 w 64"/>
                    <a:gd name="T1" fmla="*/ 28 h 50"/>
                    <a:gd name="T2" fmla="*/ 58 w 64"/>
                    <a:gd name="T3" fmla="*/ 28 h 50"/>
                    <a:gd name="T4" fmla="*/ 62 w 64"/>
                    <a:gd name="T5" fmla="*/ 24 h 50"/>
                    <a:gd name="T6" fmla="*/ 64 w 64"/>
                    <a:gd name="T7" fmla="*/ 20 h 50"/>
                    <a:gd name="T8" fmla="*/ 64 w 64"/>
                    <a:gd name="T9" fmla="*/ 16 h 50"/>
                    <a:gd name="T10" fmla="*/ 62 w 64"/>
                    <a:gd name="T11" fmla="*/ 12 h 50"/>
                    <a:gd name="T12" fmla="*/ 58 w 64"/>
                    <a:gd name="T13" fmla="*/ 4 h 50"/>
                    <a:gd name="T14" fmla="*/ 58 w 64"/>
                    <a:gd name="T15" fmla="*/ 4 h 50"/>
                    <a:gd name="T16" fmla="*/ 54 w 64"/>
                    <a:gd name="T17" fmla="*/ 2 h 50"/>
                    <a:gd name="T18" fmla="*/ 50 w 64"/>
                    <a:gd name="T19" fmla="*/ 0 h 50"/>
                    <a:gd name="T20" fmla="*/ 46 w 64"/>
                    <a:gd name="T21" fmla="*/ 0 h 50"/>
                    <a:gd name="T22" fmla="*/ 42 w 64"/>
                    <a:gd name="T23" fmla="*/ 0 h 50"/>
                    <a:gd name="T24" fmla="*/ 4 w 64"/>
                    <a:gd name="T25" fmla="*/ 22 h 50"/>
                    <a:gd name="T26" fmla="*/ 4 w 64"/>
                    <a:gd name="T27" fmla="*/ 22 h 50"/>
                    <a:gd name="T28" fmla="*/ 2 w 64"/>
                    <a:gd name="T29" fmla="*/ 26 h 50"/>
                    <a:gd name="T30" fmla="*/ 0 w 64"/>
                    <a:gd name="T31" fmla="*/ 30 h 50"/>
                    <a:gd name="T32" fmla="*/ 0 w 64"/>
                    <a:gd name="T33" fmla="*/ 34 h 50"/>
                    <a:gd name="T34" fmla="*/ 0 w 64"/>
                    <a:gd name="T35" fmla="*/ 38 h 50"/>
                    <a:gd name="T36" fmla="*/ 4 w 64"/>
                    <a:gd name="T37" fmla="*/ 46 h 50"/>
                    <a:gd name="T38" fmla="*/ 4 w 64"/>
                    <a:gd name="T39" fmla="*/ 46 h 50"/>
                    <a:gd name="T40" fmla="*/ 8 w 64"/>
                    <a:gd name="T41" fmla="*/ 48 h 50"/>
                    <a:gd name="T42" fmla="*/ 12 w 64"/>
                    <a:gd name="T43" fmla="*/ 50 h 50"/>
                    <a:gd name="T44" fmla="*/ 16 w 64"/>
                    <a:gd name="T45" fmla="*/ 50 h 50"/>
                    <a:gd name="T46" fmla="*/ 20 w 64"/>
                    <a:gd name="T47" fmla="*/ 50 h 50"/>
                    <a:gd name="T48" fmla="*/ 58 w 64"/>
                    <a:gd name="T49" fmla="*/ 2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4" h="50">
                      <a:moveTo>
                        <a:pt x="58" y="28"/>
                      </a:moveTo>
                      <a:lnTo>
                        <a:pt x="58" y="28"/>
                      </a:lnTo>
                      <a:lnTo>
                        <a:pt x="62" y="24"/>
                      </a:lnTo>
                      <a:lnTo>
                        <a:pt x="64" y="20"/>
                      </a:lnTo>
                      <a:lnTo>
                        <a:pt x="64" y="16"/>
                      </a:lnTo>
                      <a:lnTo>
                        <a:pt x="62" y="12"/>
                      </a:lnTo>
                      <a:lnTo>
                        <a:pt x="58" y="4"/>
                      </a:lnTo>
                      <a:lnTo>
                        <a:pt x="58" y="4"/>
                      </a:lnTo>
                      <a:lnTo>
                        <a:pt x="54" y="2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2" y="0"/>
                      </a:lnTo>
                      <a:lnTo>
                        <a:pt x="4" y="22"/>
                      </a:lnTo>
                      <a:lnTo>
                        <a:pt x="4" y="22"/>
                      </a:lnTo>
                      <a:lnTo>
                        <a:pt x="2" y="26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4" y="46"/>
                      </a:lnTo>
                      <a:lnTo>
                        <a:pt x="4" y="46"/>
                      </a:lnTo>
                      <a:lnTo>
                        <a:pt x="8" y="48"/>
                      </a:lnTo>
                      <a:lnTo>
                        <a:pt x="12" y="50"/>
                      </a:lnTo>
                      <a:lnTo>
                        <a:pt x="16" y="50"/>
                      </a:lnTo>
                      <a:lnTo>
                        <a:pt x="20" y="50"/>
                      </a:lnTo>
                      <a:lnTo>
                        <a:pt x="5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îṣ1îḓé"/>
                <p:cNvSpPr/>
                <p:nvPr/>
              </p:nvSpPr>
              <p:spPr bwMode="auto">
                <a:xfrm>
                  <a:off x="-3130550" y="1771650"/>
                  <a:ext cx="396875" cy="88900"/>
                </a:xfrm>
                <a:custGeom>
                  <a:avLst/>
                  <a:gdLst>
                    <a:gd name="T0" fmla="*/ 250 w 250"/>
                    <a:gd name="T1" fmla="*/ 42 h 56"/>
                    <a:gd name="T2" fmla="*/ 250 w 250"/>
                    <a:gd name="T3" fmla="*/ 42 h 56"/>
                    <a:gd name="T4" fmla="*/ 248 w 250"/>
                    <a:gd name="T5" fmla="*/ 48 h 56"/>
                    <a:gd name="T6" fmla="*/ 244 w 250"/>
                    <a:gd name="T7" fmla="*/ 52 h 56"/>
                    <a:gd name="T8" fmla="*/ 240 w 250"/>
                    <a:gd name="T9" fmla="*/ 56 h 56"/>
                    <a:gd name="T10" fmla="*/ 234 w 250"/>
                    <a:gd name="T11" fmla="*/ 56 h 56"/>
                    <a:gd name="T12" fmla="*/ 14 w 250"/>
                    <a:gd name="T13" fmla="*/ 56 h 56"/>
                    <a:gd name="T14" fmla="*/ 14 w 250"/>
                    <a:gd name="T15" fmla="*/ 56 h 56"/>
                    <a:gd name="T16" fmla="*/ 8 w 250"/>
                    <a:gd name="T17" fmla="*/ 56 h 56"/>
                    <a:gd name="T18" fmla="*/ 4 w 250"/>
                    <a:gd name="T19" fmla="*/ 52 h 56"/>
                    <a:gd name="T20" fmla="*/ 0 w 250"/>
                    <a:gd name="T21" fmla="*/ 48 h 56"/>
                    <a:gd name="T22" fmla="*/ 0 w 250"/>
                    <a:gd name="T23" fmla="*/ 42 h 56"/>
                    <a:gd name="T24" fmla="*/ 0 w 250"/>
                    <a:gd name="T25" fmla="*/ 42 h 56"/>
                    <a:gd name="T26" fmla="*/ 0 w 250"/>
                    <a:gd name="T27" fmla="*/ 36 h 56"/>
                    <a:gd name="T28" fmla="*/ 6 w 250"/>
                    <a:gd name="T29" fmla="*/ 30 h 56"/>
                    <a:gd name="T30" fmla="*/ 12 w 250"/>
                    <a:gd name="T31" fmla="*/ 24 h 56"/>
                    <a:gd name="T32" fmla="*/ 22 w 250"/>
                    <a:gd name="T33" fmla="*/ 18 h 56"/>
                    <a:gd name="T34" fmla="*/ 46 w 250"/>
                    <a:gd name="T35" fmla="*/ 8 h 56"/>
                    <a:gd name="T36" fmla="*/ 74 w 250"/>
                    <a:gd name="T37" fmla="*/ 0 h 56"/>
                    <a:gd name="T38" fmla="*/ 74 w 250"/>
                    <a:gd name="T39" fmla="*/ 0 h 56"/>
                    <a:gd name="T40" fmla="*/ 84 w 250"/>
                    <a:gd name="T41" fmla="*/ 12 h 56"/>
                    <a:gd name="T42" fmla="*/ 96 w 250"/>
                    <a:gd name="T43" fmla="*/ 22 h 56"/>
                    <a:gd name="T44" fmla="*/ 112 w 250"/>
                    <a:gd name="T45" fmla="*/ 28 h 56"/>
                    <a:gd name="T46" fmla="*/ 128 w 250"/>
                    <a:gd name="T47" fmla="*/ 30 h 56"/>
                    <a:gd name="T48" fmla="*/ 128 w 250"/>
                    <a:gd name="T49" fmla="*/ 30 h 56"/>
                    <a:gd name="T50" fmla="*/ 144 w 250"/>
                    <a:gd name="T51" fmla="*/ 28 h 56"/>
                    <a:gd name="T52" fmla="*/ 158 w 250"/>
                    <a:gd name="T53" fmla="*/ 22 h 56"/>
                    <a:gd name="T54" fmla="*/ 172 w 250"/>
                    <a:gd name="T55" fmla="*/ 12 h 56"/>
                    <a:gd name="T56" fmla="*/ 180 w 250"/>
                    <a:gd name="T57" fmla="*/ 0 h 56"/>
                    <a:gd name="T58" fmla="*/ 180 w 250"/>
                    <a:gd name="T59" fmla="*/ 0 h 56"/>
                    <a:gd name="T60" fmla="*/ 208 w 250"/>
                    <a:gd name="T61" fmla="*/ 10 h 56"/>
                    <a:gd name="T62" fmla="*/ 230 w 250"/>
                    <a:gd name="T63" fmla="*/ 20 h 56"/>
                    <a:gd name="T64" fmla="*/ 238 w 250"/>
                    <a:gd name="T65" fmla="*/ 26 h 56"/>
                    <a:gd name="T66" fmla="*/ 244 w 250"/>
                    <a:gd name="T67" fmla="*/ 32 h 56"/>
                    <a:gd name="T68" fmla="*/ 248 w 250"/>
                    <a:gd name="T69" fmla="*/ 36 h 56"/>
                    <a:gd name="T70" fmla="*/ 250 w 250"/>
                    <a:gd name="T71" fmla="*/ 42 h 56"/>
                    <a:gd name="T72" fmla="*/ 250 w 250"/>
                    <a:gd name="T73" fmla="*/ 4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50" h="56">
                      <a:moveTo>
                        <a:pt x="250" y="42"/>
                      </a:moveTo>
                      <a:lnTo>
                        <a:pt x="250" y="42"/>
                      </a:lnTo>
                      <a:lnTo>
                        <a:pt x="248" y="48"/>
                      </a:lnTo>
                      <a:lnTo>
                        <a:pt x="244" y="52"/>
                      </a:lnTo>
                      <a:lnTo>
                        <a:pt x="240" y="56"/>
                      </a:lnTo>
                      <a:lnTo>
                        <a:pt x="234" y="56"/>
                      </a:lnTo>
                      <a:lnTo>
                        <a:pt x="14" y="56"/>
                      </a:lnTo>
                      <a:lnTo>
                        <a:pt x="14" y="56"/>
                      </a:lnTo>
                      <a:lnTo>
                        <a:pt x="8" y="56"/>
                      </a:lnTo>
                      <a:lnTo>
                        <a:pt x="4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6" y="30"/>
                      </a:lnTo>
                      <a:lnTo>
                        <a:pt x="12" y="24"/>
                      </a:lnTo>
                      <a:lnTo>
                        <a:pt x="22" y="18"/>
                      </a:lnTo>
                      <a:lnTo>
                        <a:pt x="46" y="8"/>
                      </a:lnTo>
                      <a:lnTo>
                        <a:pt x="74" y="0"/>
                      </a:lnTo>
                      <a:lnTo>
                        <a:pt x="74" y="0"/>
                      </a:lnTo>
                      <a:lnTo>
                        <a:pt x="84" y="12"/>
                      </a:lnTo>
                      <a:lnTo>
                        <a:pt x="96" y="22"/>
                      </a:lnTo>
                      <a:lnTo>
                        <a:pt x="112" y="28"/>
                      </a:lnTo>
                      <a:lnTo>
                        <a:pt x="128" y="30"/>
                      </a:lnTo>
                      <a:lnTo>
                        <a:pt x="128" y="30"/>
                      </a:lnTo>
                      <a:lnTo>
                        <a:pt x="144" y="28"/>
                      </a:lnTo>
                      <a:lnTo>
                        <a:pt x="158" y="22"/>
                      </a:lnTo>
                      <a:lnTo>
                        <a:pt x="172" y="12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208" y="10"/>
                      </a:lnTo>
                      <a:lnTo>
                        <a:pt x="230" y="20"/>
                      </a:lnTo>
                      <a:lnTo>
                        <a:pt x="238" y="26"/>
                      </a:lnTo>
                      <a:lnTo>
                        <a:pt x="244" y="32"/>
                      </a:lnTo>
                      <a:lnTo>
                        <a:pt x="248" y="36"/>
                      </a:lnTo>
                      <a:lnTo>
                        <a:pt x="250" y="42"/>
                      </a:lnTo>
                      <a:lnTo>
                        <a:pt x="250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îŝḻiḑè"/>
                <p:cNvSpPr/>
                <p:nvPr/>
              </p:nvSpPr>
              <p:spPr bwMode="auto">
                <a:xfrm>
                  <a:off x="-2994025" y="1657350"/>
                  <a:ext cx="133350" cy="133350"/>
                </a:xfrm>
                <a:custGeom>
                  <a:avLst/>
                  <a:gdLst>
                    <a:gd name="T0" fmla="*/ 42 w 84"/>
                    <a:gd name="T1" fmla="*/ 0 h 84"/>
                    <a:gd name="T2" fmla="*/ 42 w 84"/>
                    <a:gd name="T3" fmla="*/ 0 h 84"/>
                    <a:gd name="T4" fmla="*/ 34 w 84"/>
                    <a:gd name="T5" fmla="*/ 2 h 84"/>
                    <a:gd name="T6" fmla="*/ 26 w 84"/>
                    <a:gd name="T7" fmla="*/ 4 h 84"/>
                    <a:gd name="T8" fmla="*/ 18 w 84"/>
                    <a:gd name="T9" fmla="*/ 8 h 84"/>
                    <a:gd name="T10" fmla="*/ 12 w 84"/>
                    <a:gd name="T11" fmla="*/ 12 h 84"/>
                    <a:gd name="T12" fmla="*/ 8 w 84"/>
                    <a:gd name="T13" fmla="*/ 18 h 84"/>
                    <a:gd name="T14" fmla="*/ 4 w 84"/>
                    <a:gd name="T15" fmla="*/ 26 h 84"/>
                    <a:gd name="T16" fmla="*/ 2 w 84"/>
                    <a:gd name="T17" fmla="*/ 34 h 84"/>
                    <a:gd name="T18" fmla="*/ 0 w 84"/>
                    <a:gd name="T19" fmla="*/ 42 h 84"/>
                    <a:gd name="T20" fmla="*/ 0 w 84"/>
                    <a:gd name="T21" fmla="*/ 42 h 84"/>
                    <a:gd name="T22" fmla="*/ 2 w 84"/>
                    <a:gd name="T23" fmla="*/ 50 h 84"/>
                    <a:gd name="T24" fmla="*/ 4 w 84"/>
                    <a:gd name="T25" fmla="*/ 58 h 84"/>
                    <a:gd name="T26" fmla="*/ 8 w 84"/>
                    <a:gd name="T27" fmla="*/ 64 h 84"/>
                    <a:gd name="T28" fmla="*/ 12 w 84"/>
                    <a:gd name="T29" fmla="*/ 70 h 84"/>
                    <a:gd name="T30" fmla="*/ 18 w 84"/>
                    <a:gd name="T31" fmla="*/ 76 h 84"/>
                    <a:gd name="T32" fmla="*/ 26 w 84"/>
                    <a:gd name="T33" fmla="*/ 80 h 84"/>
                    <a:gd name="T34" fmla="*/ 34 w 84"/>
                    <a:gd name="T35" fmla="*/ 82 h 84"/>
                    <a:gd name="T36" fmla="*/ 42 w 84"/>
                    <a:gd name="T37" fmla="*/ 84 h 84"/>
                    <a:gd name="T38" fmla="*/ 42 w 84"/>
                    <a:gd name="T39" fmla="*/ 84 h 84"/>
                    <a:gd name="T40" fmla="*/ 50 w 84"/>
                    <a:gd name="T41" fmla="*/ 82 h 84"/>
                    <a:gd name="T42" fmla="*/ 58 w 84"/>
                    <a:gd name="T43" fmla="*/ 80 h 84"/>
                    <a:gd name="T44" fmla="*/ 66 w 84"/>
                    <a:gd name="T45" fmla="*/ 76 h 84"/>
                    <a:gd name="T46" fmla="*/ 72 w 84"/>
                    <a:gd name="T47" fmla="*/ 70 h 84"/>
                    <a:gd name="T48" fmla="*/ 76 w 84"/>
                    <a:gd name="T49" fmla="*/ 64 h 84"/>
                    <a:gd name="T50" fmla="*/ 80 w 84"/>
                    <a:gd name="T51" fmla="*/ 58 h 84"/>
                    <a:gd name="T52" fmla="*/ 82 w 84"/>
                    <a:gd name="T53" fmla="*/ 50 h 84"/>
                    <a:gd name="T54" fmla="*/ 84 w 84"/>
                    <a:gd name="T55" fmla="*/ 42 h 84"/>
                    <a:gd name="T56" fmla="*/ 84 w 84"/>
                    <a:gd name="T57" fmla="*/ 42 h 84"/>
                    <a:gd name="T58" fmla="*/ 82 w 84"/>
                    <a:gd name="T59" fmla="*/ 34 h 84"/>
                    <a:gd name="T60" fmla="*/ 80 w 84"/>
                    <a:gd name="T61" fmla="*/ 26 h 84"/>
                    <a:gd name="T62" fmla="*/ 76 w 84"/>
                    <a:gd name="T63" fmla="*/ 18 h 84"/>
                    <a:gd name="T64" fmla="*/ 72 w 84"/>
                    <a:gd name="T65" fmla="*/ 12 h 84"/>
                    <a:gd name="T66" fmla="*/ 66 w 84"/>
                    <a:gd name="T67" fmla="*/ 8 h 84"/>
                    <a:gd name="T68" fmla="*/ 58 w 84"/>
                    <a:gd name="T69" fmla="*/ 4 h 84"/>
                    <a:gd name="T70" fmla="*/ 50 w 84"/>
                    <a:gd name="T71" fmla="*/ 2 h 84"/>
                    <a:gd name="T72" fmla="*/ 42 w 84"/>
                    <a:gd name="T73" fmla="*/ 0 h 84"/>
                    <a:gd name="T74" fmla="*/ 42 w 84"/>
                    <a:gd name="T7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4" h="84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34" y="2"/>
                      </a:lnTo>
                      <a:lnTo>
                        <a:pt x="26" y="4"/>
                      </a:lnTo>
                      <a:lnTo>
                        <a:pt x="18" y="8"/>
                      </a:lnTo>
                      <a:lnTo>
                        <a:pt x="12" y="12"/>
                      </a:lnTo>
                      <a:lnTo>
                        <a:pt x="8" y="18"/>
                      </a:lnTo>
                      <a:lnTo>
                        <a:pt x="4" y="26"/>
                      </a:lnTo>
                      <a:lnTo>
                        <a:pt x="2" y="34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50"/>
                      </a:lnTo>
                      <a:lnTo>
                        <a:pt x="4" y="58"/>
                      </a:lnTo>
                      <a:lnTo>
                        <a:pt x="8" y="64"/>
                      </a:lnTo>
                      <a:lnTo>
                        <a:pt x="12" y="70"/>
                      </a:lnTo>
                      <a:lnTo>
                        <a:pt x="18" y="76"/>
                      </a:lnTo>
                      <a:lnTo>
                        <a:pt x="26" y="80"/>
                      </a:lnTo>
                      <a:lnTo>
                        <a:pt x="34" y="82"/>
                      </a:lnTo>
                      <a:lnTo>
                        <a:pt x="42" y="84"/>
                      </a:lnTo>
                      <a:lnTo>
                        <a:pt x="42" y="84"/>
                      </a:lnTo>
                      <a:lnTo>
                        <a:pt x="50" y="82"/>
                      </a:lnTo>
                      <a:lnTo>
                        <a:pt x="58" y="80"/>
                      </a:lnTo>
                      <a:lnTo>
                        <a:pt x="66" y="76"/>
                      </a:lnTo>
                      <a:lnTo>
                        <a:pt x="72" y="70"/>
                      </a:lnTo>
                      <a:lnTo>
                        <a:pt x="76" y="64"/>
                      </a:lnTo>
                      <a:lnTo>
                        <a:pt x="80" y="58"/>
                      </a:lnTo>
                      <a:lnTo>
                        <a:pt x="82" y="50"/>
                      </a:lnTo>
                      <a:lnTo>
                        <a:pt x="84" y="42"/>
                      </a:lnTo>
                      <a:lnTo>
                        <a:pt x="84" y="42"/>
                      </a:lnTo>
                      <a:lnTo>
                        <a:pt x="82" y="34"/>
                      </a:lnTo>
                      <a:lnTo>
                        <a:pt x="80" y="26"/>
                      </a:lnTo>
                      <a:lnTo>
                        <a:pt x="76" y="18"/>
                      </a:lnTo>
                      <a:lnTo>
                        <a:pt x="72" y="12"/>
                      </a:lnTo>
                      <a:lnTo>
                        <a:pt x="66" y="8"/>
                      </a:lnTo>
                      <a:lnTo>
                        <a:pt x="58" y="4"/>
                      </a:lnTo>
                      <a:lnTo>
                        <a:pt x="50" y="2"/>
                      </a:lnTo>
                      <a:lnTo>
                        <a:pt x="42" y="0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iṧľîḋe"/>
                <p:cNvSpPr/>
                <p:nvPr/>
              </p:nvSpPr>
              <p:spPr bwMode="auto">
                <a:xfrm>
                  <a:off x="-3248025" y="854075"/>
                  <a:ext cx="584200" cy="847725"/>
                </a:xfrm>
                <a:custGeom>
                  <a:avLst/>
                  <a:gdLst>
                    <a:gd name="T0" fmla="*/ 358 w 368"/>
                    <a:gd name="T1" fmla="*/ 470 h 534"/>
                    <a:gd name="T2" fmla="*/ 322 w 368"/>
                    <a:gd name="T3" fmla="*/ 504 h 534"/>
                    <a:gd name="T4" fmla="*/ 278 w 368"/>
                    <a:gd name="T5" fmla="*/ 528 h 534"/>
                    <a:gd name="T6" fmla="*/ 258 w 368"/>
                    <a:gd name="T7" fmla="*/ 524 h 534"/>
                    <a:gd name="T8" fmla="*/ 240 w 368"/>
                    <a:gd name="T9" fmla="*/ 500 h 534"/>
                    <a:gd name="T10" fmla="*/ 212 w 368"/>
                    <a:gd name="T11" fmla="*/ 488 h 534"/>
                    <a:gd name="T12" fmla="*/ 192 w 368"/>
                    <a:gd name="T13" fmla="*/ 488 h 534"/>
                    <a:gd name="T14" fmla="*/ 164 w 368"/>
                    <a:gd name="T15" fmla="*/ 500 h 534"/>
                    <a:gd name="T16" fmla="*/ 146 w 368"/>
                    <a:gd name="T17" fmla="*/ 524 h 534"/>
                    <a:gd name="T18" fmla="*/ 128 w 368"/>
                    <a:gd name="T19" fmla="*/ 530 h 534"/>
                    <a:gd name="T20" fmla="*/ 86 w 368"/>
                    <a:gd name="T21" fmla="*/ 506 h 534"/>
                    <a:gd name="T22" fmla="*/ 50 w 368"/>
                    <a:gd name="T23" fmla="*/ 474 h 534"/>
                    <a:gd name="T24" fmla="*/ 22 w 368"/>
                    <a:gd name="T25" fmla="*/ 436 h 534"/>
                    <a:gd name="T26" fmla="*/ 6 w 368"/>
                    <a:gd name="T27" fmla="*/ 390 h 534"/>
                    <a:gd name="T28" fmla="*/ 0 w 368"/>
                    <a:gd name="T29" fmla="*/ 342 h 534"/>
                    <a:gd name="T30" fmla="*/ 2 w 368"/>
                    <a:gd name="T31" fmla="*/ 306 h 534"/>
                    <a:gd name="T32" fmla="*/ 18 w 368"/>
                    <a:gd name="T33" fmla="*/ 258 h 534"/>
                    <a:gd name="T34" fmla="*/ 42 w 368"/>
                    <a:gd name="T35" fmla="*/ 216 h 534"/>
                    <a:gd name="T36" fmla="*/ 78 w 368"/>
                    <a:gd name="T37" fmla="*/ 182 h 534"/>
                    <a:gd name="T38" fmla="*/ 120 w 368"/>
                    <a:gd name="T39" fmla="*/ 156 h 534"/>
                    <a:gd name="T40" fmla="*/ 106 w 368"/>
                    <a:gd name="T41" fmla="*/ 66 h 534"/>
                    <a:gd name="T42" fmla="*/ 104 w 368"/>
                    <a:gd name="T43" fmla="*/ 52 h 534"/>
                    <a:gd name="T44" fmla="*/ 174 w 368"/>
                    <a:gd name="T45" fmla="*/ 4 h 534"/>
                    <a:gd name="T46" fmla="*/ 190 w 368"/>
                    <a:gd name="T47" fmla="*/ 2 h 534"/>
                    <a:gd name="T48" fmla="*/ 328 w 368"/>
                    <a:gd name="T49" fmla="*/ 228 h 534"/>
                    <a:gd name="T50" fmla="*/ 330 w 368"/>
                    <a:gd name="T51" fmla="*/ 244 h 534"/>
                    <a:gd name="T52" fmla="*/ 258 w 368"/>
                    <a:gd name="T53" fmla="*/ 292 h 534"/>
                    <a:gd name="T54" fmla="*/ 244 w 368"/>
                    <a:gd name="T55" fmla="*/ 294 h 534"/>
                    <a:gd name="T56" fmla="*/ 180 w 368"/>
                    <a:gd name="T57" fmla="*/ 196 h 534"/>
                    <a:gd name="T58" fmla="*/ 154 w 368"/>
                    <a:gd name="T59" fmla="*/ 200 h 534"/>
                    <a:gd name="T60" fmla="*/ 92 w 368"/>
                    <a:gd name="T61" fmla="*/ 238 h 534"/>
                    <a:gd name="T62" fmla="*/ 62 w 368"/>
                    <a:gd name="T63" fmla="*/ 290 h 534"/>
                    <a:gd name="T64" fmla="*/ 56 w 368"/>
                    <a:gd name="T65" fmla="*/ 328 h 534"/>
                    <a:gd name="T66" fmla="*/ 58 w 368"/>
                    <a:gd name="T67" fmla="*/ 356 h 534"/>
                    <a:gd name="T68" fmla="*/ 72 w 368"/>
                    <a:gd name="T69" fmla="*/ 392 h 534"/>
                    <a:gd name="T70" fmla="*/ 96 w 368"/>
                    <a:gd name="T71" fmla="*/ 424 h 534"/>
                    <a:gd name="T72" fmla="*/ 126 w 368"/>
                    <a:gd name="T73" fmla="*/ 446 h 534"/>
                    <a:gd name="T74" fmla="*/ 162 w 368"/>
                    <a:gd name="T75" fmla="*/ 460 h 534"/>
                    <a:gd name="T76" fmla="*/ 190 w 368"/>
                    <a:gd name="T77" fmla="*/ 462 h 534"/>
                    <a:gd name="T78" fmla="*/ 368 w 368"/>
                    <a:gd name="T79" fmla="*/ 456 h 534"/>
                    <a:gd name="T80" fmla="*/ 258 w 368"/>
                    <a:gd name="T81" fmla="*/ 212 h 534"/>
                    <a:gd name="T82" fmla="*/ 268 w 368"/>
                    <a:gd name="T83" fmla="*/ 218 h 534"/>
                    <a:gd name="T84" fmla="*/ 276 w 368"/>
                    <a:gd name="T85" fmla="*/ 214 h 534"/>
                    <a:gd name="T86" fmla="*/ 278 w 368"/>
                    <a:gd name="T87" fmla="*/ 200 h 534"/>
                    <a:gd name="T88" fmla="*/ 198 w 368"/>
                    <a:gd name="T89" fmla="*/ 62 h 534"/>
                    <a:gd name="T90" fmla="*/ 186 w 368"/>
                    <a:gd name="T91" fmla="*/ 60 h 534"/>
                    <a:gd name="T92" fmla="*/ 180 w 368"/>
                    <a:gd name="T93" fmla="*/ 68 h 534"/>
                    <a:gd name="T94" fmla="*/ 182 w 368"/>
                    <a:gd name="T95" fmla="*/ 76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68" h="534">
                      <a:moveTo>
                        <a:pt x="368" y="456"/>
                      </a:moveTo>
                      <a:lnTo>
                        <a:pt x="368" y="456"/>
                      </a:lnTo>
                      <a:lnTo>
                        <a:pt x="358" y="470"/>
                      </a:lnTo>
                      <a:lnTo>
                        <a:pt x="346" y="482"/>
                      </a:lnTo>
                      <a:lnTo>
                        <a:pt x="334" y="494"/>
                      </a:lnTo>
                      <a:lnTo>
                        <a:pt x="322" y="504"/>
                      </a:lnTo>
                      <a:lnTo>
                        <a:pt x="308" y="514"/>
                      </a:lnTo>
                      <a:lnTo>
                        <a:pt x="292" y="522"/>
                      </a:lnTo>
                      <a:lnTo>
                        <a:pt x="278" y="528"/>
                      </a:lnTo>
                      <a:lnTo>
                        <a:pt x="262" y="534"/>
                      </a:lnTo>
                      <a:lnTo>
                        <a:pt x="262" y="534"/>
                      </a:lnTo>
                      <a:lnTo>
                        <a:pt x="258" y="524"/>
                      </a:lnTo>
                      <a:lnTo>
                        <a:pt x="254" y="516"/>
                      </a:lnTo>
                      <a:lnTo>
                        <a:pt x="248" y="508"/>
                      </a:lnTo>
                      <a:lnTo>
                        <a:pt x="240" y="500"/>
                      </a:lnTo>
                      <a:lnTo>
                        <a:pt x="232" y="494"/>
                      </a:lnTo>
                      <a:lnTo>
                        <a:pt x="222" y="490"/>
                      </a:lnTo>
                      <a:lnTo>
                        <a:pt x="212" y="488"/>
                      </a:lnTo>
                      <a:lnTo>
                        <a:pt x="202" y="486"/>
                      </a:lnTo>
                      <a:lnTo>
                        <a:pt x="202" y="486"/>
                      </a:lnTo>
                      <a:lnTo>
                        <a:pt x="192" y="488"/>
                      </a:lnTo>
                      <a:lnTo>
                        <a:pt x="182" y="490"/>
                      </a:lnTo>
                      <a:lnTo>
                        <a:pt x="172" y="494"/>
                      </a:lnTo>
                      <a:lnTo>
                        <a:pt x="164" y="500"/>
                      </a:lnTo>
                      <a:lnTo>
                        <a:pt x="156" y="508"/>
                      </a:lnTo>
                      <a:lnTo>
                        <a:pt x="150" y="516"/>
                      </a:lnTo>
                      <a:lnTo>
                        <a:pt x="146" y="524"/>
                      </a:lnTo>
                      <a:lnTo>
                        <a:pt x="142" y="534"/>
                      </a:lnTo>
                      <a:lnTo>
                        <a:pt x="142" y="534"/>
                      </a:lnTo>
                      <a:lnTo>
                        <a:pt x="128" y="530"/>
                      </a:lnTo>
                      <a:lnTo>
                        <a:pt x="112" y="522"/>
                      </a:lnTo>
                      <a:lnTo>
                        <a:pt x="98" y="516"/>
                      </a:lnTo>
                      <a:lnTo>
                        <a:pt x="86" y="506"/>
                      </a:lnTo>
                      <a:lnTo>
                        <a:pt x="72" y="496"/>
                      </a:lnTo>
                      <a:lnTo>
                        <a:pt x="60" y="486"/>
                      </a:lnTo>
                      <a:lnTo>
                        <a:pt x="50" y="474"/>
                      </a:lnTo>
                      <a:lnTo>
                        <a:pt x="40" y="462"/>
                      </a:lnTo>
                      <a:lnTo>
                        <a:pt x="30" y="450"/>
                      </a:lnTo>
                      <a:lnTo>
                        <a:pt x="22" y="436"/>
                      </a:lnTo>
                      <a:lnTo>
                        <a:pt x="16" y="422"/>
                      </a:lnTo>
                      <a:lnTo>
                        <a:pt x="10" y="406"/>
                      </a:lnTo>
                      <a:lnTo>
                        <a:pt x="6" y="390"/>
                      </a:lnTo>
                      <a:lnTo>
                        <a:pt x="2" y="374"/>
                      </a:lnTo>
                      <a:lnTo>
                        <a:pt x="0" y="35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24"/>
                      </a:lnTo>
                      <a:lnTo>
                        <a:pt x="2" y="306"/>
                      </a:lnTo>
                      <a:lnTo>
                        <a:pt x="6" y="290"/>
                      </a:lnTo>
                      <a:lnTo>
                        <a:pt x="10" y="274"/>
                      </a:lnTo>
                      <a:lnTo>
                        <a:pt x="18" y="258"/>
                      </a:lnTo>
                      <a:lnTo>
                        <a:pt x="24" y="244"/>
                      </a:lnTo>
                      <a:lnTo>
                        <a:pt x="32" y="230"/>
                      </a:lnTo>
                      <a:lnTo>
                        <a:pt x="42" y="216"/>
                      </a:lnTo>
                      <a:lnTo>
                        <a:pt x="54" y="204"/>
                      </a:lnTo>
                      <a:lnTo>
                        <a:pt x="64" y="192"/>
                      </a:lnTo>
                      <a:lnTo>
                        <a:pt x="78" y="182"/>
                      </a:lnTo>
                      <a:lnTo>
                        <a:pt x="90" y="172"/>
                      </a:lnTo>
                      <a:lnTo>
                        <a:pt x="104" y="164"/>
                      </a:lnTo>
                      <a:lnTo>
                        <a:pt x="120" y="156"/>
                      </a:lnTo>
                      <a:lnTo>
                        <a:pt x="134" y="150"/>
                      </a:lnTo>
                      <a:lnTo>
                        <a:pt x="152" y="146"/>
                      </a:lnTo>
                      <a:lnTo>
                        <a:pt x="106" y="66"/>
                      </a:lnTo>
                      <a:lnTo>
                        <a:pt x="106" y="66"/>
                      </a:lnTo>
                      <a:lnTo>
                        <a:pt x="102" y="58"/>
                      </a:lnTo>
                      <a:lnTo>
                        <a:pt x="104" y="52"/>
                      </a:lnTo>
                      <a:lnTo>
                        <a:pt x="106" y="44"/>
                      </a:lnTo>
                      <a:lnTo>
                        <a:pt x="112" y="40"/>
                      </a:lnTo>
                      <a:lnTo>
                        <a:pt x="174" y="4"/>
                      </a:lnTo>
                      <a:lnTo>
                        <a:pt x="174" y="4"/>
                      </a:lnTo>
                      <a:lnTo>
                        <a:pt x="182" y="0"/>
                      </a:lnTo>
                      <a:lnTo>
                        <a:pt x="190" y="2"/>
                      </a:lnTo>
                      <a:lnTo>
                        <a:pt x="196" y="4"/>
                      </a:lnTo>
                      <a:lnTo>
                        <a:pt x="202" y="10"/>
                      </a:lnTo>
                      <a:lnTo>
                        <a:pt x="328" y="228"/>
                      </a:lnTo>
                      <a:lnTo>
                        <a:pt x="328" y="228"/>
                      </a:lnTo>
                      <a:lnTo>
                        <a:pt x="330" y="236"/>
                      </a:lnTo>
                      <a:lnTo>
                        <a:pt x="330" y="244"/>
                      </a:lnTo>
                      <a:lnTo>
                        <a:pt x="326" y="250"/>
                      </a:lnTo>
                      <a:lnTo>
                        <a:pt x="320" y="256"/>
                      </a:lnTo>
                      <a:lnTo>
                        <a:pt x="258" y="292"/>
                      </a:lnTo>
                      <a:lnTo>
                        <a:pt x="258" y="292"/>
                      </a:lnTo>
                      <a:lnTo>
                        <a:pt x="250" y="294"/>
                      </a:lnTo>
                      <a:lnTo>
                        <a:pt x="244" y="294"/>
                      </a:lnTo>
                      <a:lnTo>
                        <a:pt x="236" y="290"/>
                      </a:lnTo>
                      <a:lnTo>
                        <a:pt x="232" y="284"/>
                      </a:lnTo>
                      <a:lnTo>
                        <a:pt x="180" y="196"/>
                      </a:lnTo>
                      <a:lnTo>
                        <a:pt x="180" y="196"/>
                      </a:lnTo>
                      <a:lnTo>
                        <a:pt x="168" y="198"/>
                      </a:lnTo>
                      <a:lnTo>
                        <a:pt x="154" y="200"/>
                      </a:lnTo>
                      <a:lnTo>
                        <a:pt x="132" y="208"/>
                      </a:lnTo>
                      <a:lnTo>
                        <a:pt x="110" y="222"/>
                      </a:lnTo>
                      <a:lnTo>
                        <a:pt x="92" y="238"/>
                      </a:lnTo>
                      <a:lnTo>
                        <a:pt x="76" y="258"/>
                      </a:lnTo>
                      <a:lnTo>
                        <a:pt x="66" y="280"/>
                      </a:lnTo>
                      <a:lnTo>
                        <a:pt x="62" y="290"/>
                      </a:lnTo>
                      <a:lnTo>
                        <a:pt x="58" y="304"/>
                      </a:lnTo>
                      <a:lnTo>
                        <a:pt x="56" y="316"/>
                      </a:lnTo>
                      <a:lnTo>
                        <a:pt x="56" y="328"/>
                      </a:lnTo>
                      <a:lnTo>
                        <a:pt x="56" y="328"/>
                      </a:lnTo>
                      <a:lnTo>
                        <a:pt x="56" y="342"/>
                      </a:lnTo>
                      <a:lnTo>
                        <a:pt x="58" y="356"/>
                      </a:lnTo>
                      <a:lnTo>
                        <a:pt x="62" y="368"/>
                      </a:lnTo>
                      <a:lnTo>
                        <a:pt x="66" y="380"/>
                      </a:lnTo>
                      <a:lnTo>
                        <a:pt x="72" y="392"/>
                      </a:lnTo>
                      <a:lnTo>
                        <a:pt x="78" y="404"/>
                      </a:lnTo>
                      <a:lnTo>
                        <a:pt x="86" y="414"/>
                      </a:lnTo>
                      <a:lnTo>
                        <a:pt x="96" y="424"/>
                      </a:lnTo>
                      <a:lnTo>
                        <a:pt x="104" y="432"/>
                      </a:lnTo>
                      <a:lnTo>
                        <a:pt x="114" y="440"/>
                      </a:lnTo>
                      <a:lnTo>
                        <a:pt x="126" y="446"/>
                      </a:lnTo>
                      <a:lnTo>
                        <a:pt x="138" y="452"/>
                      </a:lnTo>
                      <a:lnTo>
                        <a:pt x="150" y="456"/>
                      </a:lnTo>
                      <a:lnTo>
                        <a:pt x="162" y="460"/>
                      </a:lnTo>
                      <a:lnTo>
                        <a:pt x="176" y="462"/>
                      </a:lnTo>
                      <a:lnTo>
                        <a:pt x="190" y="462"/>
                      </a:lnTo>
                      <a:lnTo>
                        <a:pt x="190" y="462"/>
                      </a:lnTo>
                      <a:lnTo>
                        <a:pt x="210" y="462"/>
                      </a:lnTo>
                      <a:lnTo>
                        <a:pt x="228" y="456"/>
                      </a:lnTo>
                      <a:lnTo>
                        <a:pt x="368" y="456"/>
                      </a:lnTo>
                      <a:close/>
                      <a:moveTo>
                        <a:pt x="182" y="76"/>
                      </a:moveTo>
                      <a:lnTo>
                        <a:pt x="258" y="212"/>
                      </a:lnTo>
                      <a:lnTo>
                        <a:pt x="258" y="212"/>
                      </a:lnTo>
                      <a:lnTo>
                        <a:pt x="262" y="216"/>
                      </a:lnTo>
                      <a:lnTo>
                        <a:pt x="268" y="218"/>
                      </a:lnTo>
                      <a:lnTo>
                        <a:pt x="268" y="218"/>
                      </a:lnTo>
                      <a:lnTo>
                        <a:pt x="274" y="216"/>
                      </a:lnTo>
                      <a:lnTo>
                        <a:pt x="274" y="216"/>
                      </a:lnTo>
                      <a:lnTo>
                        <a:pt x="276" y="214"/>
                      </a:lnTo>
                      <a:lnTo>
                        <a:pt x="278" y="210"/>
                      </a:lnTo>
                      <a:lnTo>
                        <a:pt x="278" y="206"/>
                      </a:lnTo>
                      <a:lnTo>
                        <a:pt x="278" y="200"/>
                      </a:lnTo>
                      <a:lnTo>
                        <a:pt x="202" y="64"/>
                      </a:lnTo>
                      <a:lnTo>
                        <a:pt x="202" y="64"/>
                      </a:lnTo>
                      <a:lnTo>
                        <a:pt x="198" y="62"/>
                      </a:lnTo>
                      <a:lnTo>
                        <a:pt x="194" y="60"/>
                      </a:lnTo>
                      <a:lnTo>
                        <a:pt x="190" y="60"/>
                      </a:lnTo>
                      <a:lnTo>
                        <a:pt x="186" y="60"/>
                      </a:lnTo>
                      <a:lnTo>
                        <a:pt x="186" y="60"/>
                      </a:lnTo>
                      <a:lnTo>
                        <a:pt x="182" y="64"/>
                      </a:lnTo>
                      <a:lnTo>
                        <a:pt x="180" y="68"/>
                      </a:lnTo>
                      <a:lnTo>
                        <a:pt x="180" y="72"/>
                      </a:lnTo>
                      <a:lnTo>
                        <a:pt x="182" y="76"/>
                      </a:lnTo>
                      <a:lnTo>
                        <a:pt x="182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5" name="ïṩļíḑe"/>
              <p:cNvSpPr/>
              <p:nvPr/>
            </p:nvSpPr>
            <p:spPr bwMode="auto">
              <a:xfrm>
                <a:off x="1124991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rgbClr val="2E317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í$ļïḍè"/>
            <p:cNvGrpSpPr/>
            <p:nvPr/>
          </p:nvGrpSpPr>
          <p:grpSpPr>
            <a:xfrm>
              <a:off x="9018952" y="1910318"/>
              <a:ext cx="2120758" cy="1835676"/>
              <a:chOff x="9018952" y="2072147"/>
              <a:chExt cx="2120758" cy="1835676"/>
            </a:xfrm>
          </p:grpSpPr>
          <p:sp>
            <p:nvSpPr>
              <p:cNvPr id="15" name="î$ḻíde"/>
              <p:cNvSpPr/>
              <p:nvPr/>
            </p:nvSpPr>
            <p:spPr bwMode="auto">
              <a:xfrm>
                <a:off x="9080759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" name="îṩḻiḋè"/>
              <p:cNvGrpSpPr/>
              <p:nvPr/>
            </p:nvGrpSpPr>
            <p:grpSpPr>
              <a:xfrm>
                <a:off x="9634484" y="2629732"/>
                <a:ext cx="889693" cy="717145"/>
                <a:chOff x="685800" y="622300"/>
                <a:chExt cx="1047750" cy="844550"/>
              </a:xfrm>
              <a:solidFill>
                <a:schemeClr val="bg1"/>
              </a:solidFill>
            </p:grpSpPr>
            <p:sp>
              <p:nvSpPr>
                <p:cNvPr id="18" name="îş1ïdê"/>
                <p:cNvSpPr/>
                <p:nvPr/>
              </p:nvSpPr>
              <p:spPr bwMode="auto">
                <a:xfrm>
                  <a:off x="1209675" y="1089025"/>
                  <a:ext cx="454025" cy="311150"/>
                </a:xfrm>
                <a:custGeom>
                  <a:avLst/>
                  <a:gdLst>
                    <a:gd name="T0" fmla="*/ 286 w 286"/>
                    <a:gd name="T1" fmla="*/ 52 h 196"/>
                    <a:gd name="T2" fmla="*/ 286 w 286"/>
                    <a:gd name="T3" fmla="*/ 52 h 196"/>
                    <a:gd name="T4" fmla="*/ 286 w 286"/>
                    <a:gd name="T5" fmla="*/ 72 h 196"/>
                    <a:gd name="T6" fmla="*/ 282 w 286"/>
                    <a:gd name="T7" fmla="*/ 92 h 196"/>
                    <a:gd name="T8" fmla="*/ 276 w 286"/>
                    <a:gd name="T9" fmla="*/ 112 h 196"/>
                    <a:gd name="T10" fmla="*/ 268 w 286"/>
                    <a:gd name="T11" fmla="*/ 132 h 196"/>
                    <a:gd name="T12" fmla="*/ 256 w 286"/>
                    <a:gd name="T13" fmla="*/ 148 h 196"/>
                    <a:gd name="T14" fmla="*/ 244 w 286"/>
                    <a:gd name="T15" fmla="*/ 164 h 196"/>
                    <a:gd name="T16" fmla="*/ 230 w 286"/>
                    <a:gd name="T17" fmla="*/ 180 h 196"/>
                    <a:gd name="T18" fmla="*/ 214 w 286"/>
                    <a:gd name="T19" fmla="*/ 192 h 196"/>
                    <a:gd name="T20" fmla="*/ 212 w 286"/>
                    <a:gd name="T21" fmla="*/ 194 h 196"/>
                    <a:gd name="T22" fmla="*/ 210 w 286"/>
                    <a:gd name="T23" fmla="*/ 194 h 196"/>
                    <a:gd name="T24" fmla="*/ 210 w 286"/>
                    <a:gd name="T25" fmla="*/ 196 h 196"/>
                    <a:gd name="T26" fmla="*/ 112 w 286"/>
                    <a:gd name="T27" fmla="*/ 196 h 196"/>
                    <a:gd name="T28" fmla="*/ 112 w 286"/>
                    <a:gd name="T29" fmla="*/ 196 h 196"/>
                    <a:gd name="T30" fmla="*/ 108 w 286"/>
                    <a:gd name="T31" fmla="*/ 180 h 196"/>
                    <a:gd name="T32" fmla="*/ 100 w 286"/>
                    <a:gd name="T33" fmla="*/ 166 h 196"/>
                    <a:gd name="T34" fmla="*/ 0 w 286"/>
                    <a:gd name="T35" fmla="*/ 0 h 196"/>
                    <a:gd name="T36" fmla="*/ 280 w 286"/>
                    <a:gd name="T37" fmla="*/ 0 h 196"/>
                    <a:gd name="T38" fmla="*/ 280 w 286"/>
                    <a:gd name="T39" fmla="*/ 0 h 196"/>
                    <a:gd name="T40" fmla="*/ 284 w 286"/>
                    <a:gd name="T41" fmla="*/ 26 h 196"/>
                    <a:gd name="T42" fmla="*/ 286 w 286"/>
                    <a:gd name="T43" fmla="*/ 52 h 196"/>
                    <a:gd name="T44" fmla="*/ 286 w 286"/>
                    <a:gd name="T45" fmla="*/ 5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86" h="196">
                      <a:moveTo>
                        <a:pt x="286" y="52"/>
                      </a:moveTo>
                      <a:lnTo>
                        <a:pt x="286" y="52"/>
                      </a:lnTo>
                      <a:lnTo>
                        <a:pt x="286" y="72"/>
                      </a:lnTo>
                      <a:lnTo>
                        <a:pt x="282" y="92"/>
                      </a:lnTo>
                      <a:lnTo>
                        <a:pt x="276" y="112"/>
                      </a:lnTo>
                      <a:lnTo>
                        <a:pt x="268" y="132"/>
                      </a:lnTo>
                      <a:lnTo>
                        <a:pt x="256" y="148"/>
                      </a:lnTo>
                      <a:lnTo>
                        <a:pt x="244" y="164"/>
                      </a:lnTo>
                      <a:lnTo>
                        <a:pt x="230" y="180"/>
                      </a:lnTo>
                      <a:lnTo>
                        <a:pt x="214" y="192"/>
                      </a:lnTo>
                      <a:lnTo>
                        <a:pt x="212" y="194"/>
                      </a:lnTo>
                      <a:lnTo>
                        <a:pt x="210" y="194"/>
                      </a:lnTo>
                      <a:lnTo>
                        <a:pt x="210" y="196"/>
                      </a:lnTo>
                      <a:lnTo>
                        <a:pt x="112" y="196"/>
                      </a:lnTo>
                      <a:lnTo>
                        <a:pt x="112" y="196"/>
                      </a:lnTo>
                      <a:lnTo>
                        <a:pt x="108" y="180"/>
                      </a:lnTo>
                      <a:lnTo>
                        <a:pt x="100" y="166"/>
                      </a:lnTo>
                      <a:lnTo>
                        <a:pt x="0" y="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84" y="26"/>
                      </a:lnTo>
                      <a:lnTo>
                        <a:pt x="286" y="52"/>
                      </a:lnTo>
                      <a:lnTo>
                        <a:pt x="286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" name="işlîḍè"/>
                <p:cNvSpPr/>
                <p:nvPr/>
              </p:nvSpPr>
              <p:spPr bwMode="auto">
                <a:xfrm>
                  <a:off x="1450975" y="923925"/>
                  <a:ext cx="146050" cy="111125"/>
                </a:xfrm>
                <a:custGeom>
                  <a:avLst/>
                  <a:gdLst>
                    <a:gd name="T0" fmla="*/ 6 w 92"/>
                    <a:gd name="T1" fmla="*/ 16 h 70"/>
                    <a:gd name="T2" fmla="*/ 6 w 92"/>
                    <a:gd name="T3" fmla="*/ 16 h 70"/>
                    <a:gd name="T4" fmla="*/ 2 w 92"/>
                    <a:gd name="T5" fmla="*/ 16 h 70"/>
                    <a:gd name="T6" fmla="*/ 0 w 92"/>
                    <a:gd name="T7" fmla="*/ 12 h 70"/>
                    <a:gd name="T8" fmla="*/ 0 w 92"/>
                    <a:gd name="T9" fmla="*/ 10 h 70"/>
                    <a:gd name="T10" fmla="*/ 0 w 92"/>
                    <a:gd name="T11" fmla="*/ 6 h 70"/>
                    <a:gd name="T12" fmla="*/ 0 w 92"/>
                    <a:gd name="T13" fmla="*/ 6 h 70"/>
                    <a:gd name="T14" fmla="*/ 2 w 92"/>
                    <a:gd name="T15" fmla="*/ 4 h 70"/>
                    <a:gd name="T16" fmla="*/ 4 w 92"/>
                    <a:gd name="T17" fmla="*/ 2 h 70"/>
                    <a:gd name="T18" fmla="*/ 8 w 92"/>
                    <a:gd name="T19" fmla="*/ 0 h 70"/>
                    <a:gd name="T20" fmla="*/ 10 w 92"/>
                    <a:gd name="T21" fmla="*/ 0 h 70"/>
                    <a:gd name="T22" fmla="*/ 10 w 92"/>
                    <a:gd name="T23" fmla="*/ 0 h 70"/>
                    <a:gd name="T24" fmla="*/ 34 w 92"/>
                    <a:gd name="T25" fmla="*/ 10 h 70"/>
                    <a:gd name="T26" fmla="*/ 56 w 92"/>
                    <a:gd name="T27" fmla="*/ 22 h 70"/>
                    <a:gd name="T28" fmla="*/ 74 w 92"/>
                    <a:gd name="T29" fmla="*/ 38 h 70"/>
                    <a:gd name="T30" fmla="*/ 92 w 92"/>
                    <a:gd name="T31" fmla="*/ 56 h 70"/>
                    <a:gd name="T32" fmla="*/ 92 w 92"/>
                    <a:gd name="T33" fmla="*/ 56 h 70"/>
                    <a:gd name="T34" fmla="*/ 92 w 92"/>
                    <a:gd name="T35" fmla="*/ 60 h 70"/>
                    <a:gd name="T36" fmla="*/ 92 w 92"/>
                    <a:gd name="T37" fmla="*/ 62 h 70"/>
                    <a:gd name="T38" fmla="*/ 92 w 92"/>
                    <a:gd name="T39" fmla="*/ 66 h 70"/>
                    <a:gd name="T40" fmla="*/ 90 w 92"/>
                    <a:gd name="T41" fmla="*/ 68 h 70"/>
                    <a:gd name="T42" fmla="*/ 90 w 92"/>
                    <a:gd name="T43" fmla="*/ 68 h 70"/>
                    <a:gd name="T44" fmla="*/ 84 w 92"/>
                    <a:gd name="T45" fmla="*/ 70 h 70"/>
                    <a:gd name="T46" fmla="*/ 84 w 92"/>
                    <a:gd name="T47" fmla="*/ 70 h 70"/>
                    <a:gd name="T48" fmla="*/ 80 w 92"/>
                    <a:gd name="T49" fmla="*/ 70 h 70"/>
                    <a:gd name="T50" fmla="*/ 78 w 92"/>
                    <a:gd name="T51" fmla="*/ 66 h 70"/>
                    <a:gd name="T52" fmla="*/ 78 w 92"/>
                    <a:gd name="T53" fmla="*/ 66 h 70"/>
                    <a:gd name="T54" fmla="*/ 64 w 92"/>
                    <a:gd name="T55" fmla="*/ 50 h 70"/>
                    <a:gd name="T56" fmla="*/ 46 w 92"/>
                    <a:gd name="T57" fmla="*/ 36 h 70"/>
                    <a:gd name="T58" fmla="*/ 26 w 92"/>
                    <a:gd name="T59" fmla="*/ 26 h 70"/>
                    <a:gd name="T60" fmla="*/ 6 w 92"/>
                    <a:gd name="T61" fmla="*/ 16 h 70"/>
                    <a:gd name="T62" fmla="*/ 6 w 92"/>
                    <a:gd name="T63" fmla="*/ 1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70">
                      <a:moveTo>
                        <a:pt x="6" y="16"/>
                      </a:moveTo>
                      <a:lnTo>
                        <a:pt x="6" y="16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34" y="10"/>
                      </a:lnTo>
                      <a:lnTo>
                        <a:pt x="56" y="22"/>
                      </a:lnTo>
                      <a:lnTo>
                        <a:pt x="74" y="38"/>
                      </a:lnTo>
                      <a:lnTo>
                        <a:pt x="92" y="56"/>
                      </a:lnTo>
                      <a:lnTo>
                        <a:pt x="92" y="56"/>
                      </a:lnTo>
                      <a:lnTo>
                        <a:pt x="92" y="60"/>
                      </a:lnTo>
                      <a:lnTo>
                        <a:pt x="92" y="62"/>
                      </a:lnTo>
                      <a:lnTo>
                        <a:pt x="92" y="66"/>
                      </a:lnTo>
                      <a:lnTo>
                        <a:pt x="90" y="68"/>
                      </a:lnTo>
                      <a:lnTo>
                        <a:pt x="90" y="68"/>
                      </a:lnTo>
                      <a:lnTo>
                        <a:pt x="84" y="70"/>
                      </a:lnTo>
                      <a:lnTo>
                        <a:pt x="84" y="70"/>
                      </a:lnTo>
                      <a:lnTo>
                        <a:pt x="80" y="70"/>
                      </a:lnTo>
                      <a:lnTo>
                        <a:pt x="78" y="66"/>
                      </a:lnTo>
                      <a:lnTo>
                        <a:pt x="78" y="66"/>
                      </a:lnTo>
                      <a:lnTo>
                        <a:pt x="64" y="50"/>
                      </a:lnTo>
                      <a:lnTo>
                        <a:pt x="46" y="36"/>
                      </a:lnTo>
                      <a:lnTo>
                        <a:pt x="26" y="26"/>
                      </a:lnTo>
                      <a:lnTo>
                        <a:pt x="6" y="16"/>
                      </a:lnTo>
                      <a:lnTo>
                        <a:pt x="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ïś1íde"/>
                <p:cNvSpPr/>
                <p:nvPr/>
              </p:nvSpPr>
              <p:spPr bwMode="auto">
                <a:xfrm>
                  <a:off x="1111250" y="622300"/>
                  <a:ext cx="622300" cy="841375"/>
                </a:xfrm>
                <a:custGeom>
                  <a:avLst/>
                  <a:gdLst>
                    <a:gd name="T0" fmla="*/ 392 w 392"/>
                    <a:gd name="T1" fmla="*/ 346 h 530"/>
                    <a:gd name="T2" fmla="*/ 386 w 392"/>
                    <a:gd name="T3" fmla="*/ 400 h 530"/>
                    <a:gd name="T4" fmla="*/ 366 w 392"/>
                    <a:gd name="T5" fmla="*/ 452 h 530"/>
                    <a:gd name="T6" fmla="*/ 332 w 392"/>
                    <a:gd name="T7" fmla="*/ 496 h 530"/>
                    <a:gd name="T8" fmla="*/ 288 w 392"/>
                    <a:gd name="T9" fmla="*/ 530 h 530"/>
                    <a:gd name="T10" fmla="*/ 122 w 392"/>
                    <a:gd name="T11" fmla="*/ 530 h 530"/>
                    <a:gd name="T12" fmla="*/ 140 w 392"/>
                    <a:gd name="T13" fmla="*/ 522 h 530"/>
                    <a:gd name="T14" fmla="*/ 150 w 392"/>
                    <a:gd name="T15" fmla="*/ 508 h 530"/>
                    <a:gd name="T16" fmla="*/ 282 w 392"/>
                    <a:gd name="T17" fmla="*/ 506 h 530"/>
                    <a:gd name="T18" fmla="*/ 302 w 392"/>
                    <a:gd name="T19" fmla="*/ 492 h 530"/>
                    <a:gd name="T20" fmla="*/ 334 w 392"/>
                    <a:gd name="T21" fmla="*/ 456 h 530"/>
                    <a:gd name="T22" fmla="*/ 356 w 392"/>
                    <a:gd name="T23" fmla="*/ 416 h 530"/>
                    <a:gd name="T24" fmla="*/ 368 w 392"/>
                    <a:gd name="T25" fmla="*/ 370 h 530"/>
                    <a:gd name="T26" fmla="*/ 370 w 392"/>
                    <a:gd name="T27" fmla="*/ 346 h 530"/>
                    <a:gd name="T28" fmla="*/ 368 w 392"/>
                    <a:gd name="T29" fmla="*/ 314 h 530"/>
                    <a:gd name="T30" fmla="*/ 360 w 392"/>
                    <a:gd name="T31" fmla="*/ 284 h 530"/>
                    <a:gd name="T32" fmla="*/ 348 w 392"/>
                    <a:gd name="T33" fmla="*/ 256 h 530"/>
                    <a:gd name="T34" fmla="*/ 312 w 392"/>
                    <a:gd name="T35" fmla="*/ 208 h 530"/>
                    <a:gd name="T36" fmla="*/ 290 w 392"/>
                    <a:gd name="T37" fmla="*/ 188 h 530"/>
                    <a:gd name="T38" fmla="*/ 262 w 392"/>
                    <a:gd name="T39" fmla="*/ 172 h 530"/>
                    <a:gd name="T40" fmla="*/ 234 w 392"/>
                    <a:gd name="T41" fmla="*/ 162 h 530"/>
                    <a:gd name="T42" fmla="*/ 214 w 392"/>
                    <a:gd name="T43" fmla="*/ 154 h 530"/>
                    <a:gd name="T44" fmla="*/ 124 w 392"/>
                    <a:gd name="T45" fmla="*/ 38 h 530"/>
                    <a:gd name="T46" fmla="*/ 122 w 392"/>
                    <a:gd name="T47" fmla="*/ 160 h 530"/>
                    <a:gd name="T48" fmla="*/ 106 w 392"/>
                    <a:gd name="T49" fmla="*/ 166 h 530"/>
                    <a:gd name="T50" fmla="*/ 76 w 392"/>
                    <a:gd name="T51" fmla="*/ 180 h 530"/>
                    <a:gd name="T52" fmla="*/ 50 w 392"/>
                    <a:gd name="T53" fmla="*/ 200 h 530"/>
                    <a:gd name="T54" fmla="*/ 28 w 392"/>
                    <a:gd name="T55" fmla="*/ 224 h 530"/>
                    <a:gd name="T56" fmla="*/ 10 w 392"/>
                    <a:gd name="T57" fmla="*/ 250 h 530"/>
                    <a:gd name="T58" fmla="*/ 0 w 392"/>
                    <a:gd name="T59" fmla="*/ 222 h 530"/>
                    <a:gd name="T60" fmla="*/ 20 w 392"/>
                    <a:gd name="T61" fmla="*/ 198 h 530"/>
                    <a:gd name="T62" fmla="*/ 68 w 392"/>
                    <a:gd name="T63" fmla="*/ 158 h 530"/>
                    <a:gd name="T64" fmla="*/ 98 w 392"/>
                    <a:gd name="T65" fmla="*/ 144 h 530"/>
                    <a:gd name="T66" fmla="*/ 102 w 392"/>
                    <a:gd name="T67" fmla="*/ 36 h 530"/>
                    <a:gd name="T68" fmla="*/ 92 w 392"/>
                    <a:gd name="T69" fmla="*/ 36 h 530"/>
                    <a:gd name="T70" fmla="*/ 78 w 392"/>
                    <a:gd name="T71" fmla="*/ 32 h 530"/>
                    <a:gd name="T72" fmla="*/ 72 w 392"/>
                    <a:gd name="T73" fmla="*/ 18 h 530"/>
                    <a:gd name="T74" fmla="*/ 72 w 392"/>
                    <a:gd name="T75" fmla="*/ 10 h 530"/>
                    <a:gd name="T76" fmla="*/ 86 w 392"/>
                    <a:gd name="T77" fmla="*/ 0 h 530"/>
                    <a:gd name="T78" fmla="*/ 246 w 392"/>
                    <a:gd name="T79" fmla="*/ 0 h 530"/>
                    <a:gd name="T80" fmla="*/ 254 w 392"/>
                    <a:gd name="T81" fmla="*/ 0 h 530"/>
                    <a:gd name="T82" fmla="*/ 266 w 392"/>
                    <a:gd name="T83" fmla="*/ 10 h 530"/>
                    <a:gd name="T84" fmla="*/ 268 w 392"/>
                    <a:gd name="T85" fmla="*/ 18 h 530"/>
                    <a:gd name="T86" fmla="*/ 260 w 392"/>
                    <a:gd name="T87" fmla="*/ 32 h 530"/>
                    <a:gd name="T88" fmla="*/ 246 w 392"/>
                    <a:gd name="T89" fmla="*/ 36 h 530"/>
                    <a:gd name="T90" fmla="*/ 236 w 392"/>
                    <a:gd name="T91" fmla="*/ 138 h 530"/>
                    <a:gd name="T92" fmla="*/ 240 w 392"/>
                    <a:gd name="T93" fmla="*/ 140 h 530"/>
                    <a:gd name="T94" fmla="*/ 272 w 392"/>
                    <a:gd name="T95" fmla="*/ 152 h 530"/>
                    <a:gd name="T96" fmla="*/ 302 w 392"/>
                    <a:gd name="T97" fmla="*/ 170 h 530"/>
                    <a:gd name="T98" fmla="*/ 328 w 392"/>
                    <a:gd name="T99" fmla="*/ 192 h 530"/>
                    <a:gd name="T100" fmla="*/ 350 w 392"/>
                    <a:gd name="T101" fmla="*/ 218 h 530"/>
                    <a:gd name="T102" fmla="*/ 368 w 392"/>
                    <a:gd name="T103" fmla="*/ 246 h 530"/>
                    <a:gd name="T104" fmla="*/ 382 w 392"/>
                    <a:gd name="T105" fmla="*/ 278 h 530"/>
                    <a:gd name="T106" fmla="*/ 390 w 392"/>
                    <a:gd name="T107" fmla="*/ 310 h 530"/>
                    <a:gd name="T108" fmla="*/ 392 w 392"/>
                    <a:gd name="T109" fmla="*/ 346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92" h="530">
                      <a:moveTo>
                        <a:pt x="392" y="346"/>
                      </a:moveTo>
                      <a:lnTo>
                        <a:pt x="392" y="346"/>
                      </a:lnTo>
                      <a:lnTo>
                        <a:pt x="390" y="374"/>
                      </a:lnTo>
                      <a:lnTo>
                        <a:pt x="386" y="400"/>
                      </a:lnTo>
                      <a:lnTo>
                        <a:pt x="376" y="426"/>
                      </a:lnTo>
                      <a:lnTo>
                        <a:pt x="366" y="452"/>
                      </a:lnTo>
                      <a:lnTo>
                        <a:pt x="350" y="474"/>
                      </a:lnTo>
                      <a:lnTo>
                        <a:pt x="332" y="496"/>
                      </a:lnTo>
                      <a:lnTo>
                        <a:pt x="312" y="514"/>
                      </a:lnTo>
                      <a:lnTo>
                        <a:pt x="288" y="530"/>
                      </a:lnTo>
                      <a:lnTo>
                        <a:pt x="122" y="530"/>
                      </a:lnTo>
                      <a:lnTo>
                        <a:pt x="122" y="530"/>
                      </a:lnTo>
                      <a:lnTo>
                        <a:pt x="132" y="526"/>
                      </a:lnTo>
                      <a:lnTo>
                        <a:pt x="140" y="522"/>
                      </a:lnTo>
                      <a:lnTo>
                        <a:pt x="146" y="516"/>
                      </a:lnTo>
                      <a:lnTo>
                        <a:pt x="150" y="508"/>
                      </a:lnTo>
                      <a:lnTo>
                        <a:pt x="282" y="508"/>
                      </a:lnTo>
                      <a:lnTo>
                        <a:pt x="282" y="506"/>
                      </a:lnTo>
                      <a:lnTo>
                        <a:pt x="282" y="506"/>
                      </a:lnTo>
                      <a:lnTo>
                        <a:pt x="302" y="492"/>
                      </a:lnTo>
                      <a:lnTo>
                        <a:pt x="320" y="476"/>
                      </a:lnTo>
                      <a:lnTo>
                        <a:pt x="334" y="456"/>
                      </a:lnTo>
                      <a:lnTo>
                        <a:pt x="346" y="436"/>
                      </a:lnTo>
                      <a:lnTo>
                        <a:pt x="356" y="416"/>
                      </a:lnTo>
                      <a:lnTo>
                        <a:pt x="364" y="394"/>
                      </a:lnTo>
                      <a:lnTo>
                        <a:pt x="368" y="370"/>
                      </a:lnTo>
                      <a:lnTo>
                        <a:pt x="370" y="346"/>
                      </a:lnTo>
                      <a:lnTo>
                        <a:pt x="370" y="346"/>
                      </a:lnTo>
                      <a:lnTo>
                        <a:pt x="370" y="330"/>
                      </a:lnTo>
                      <a:lnTo>
                        <a:pt x="368" y="314"/>
                      </a:lnTo>
                      <a:lnTo>
                        <a:pt x="364" y="300"/>
                      </a:lnTo>
                      <a:lnTo>
                        <a:pt x="360" y="284"/>
                      </a:lnTo>
                      <a:lnTo>
                        <a:pt x="354" y="270"/>
                      </a:lnTo>
                      <a:lnTo>
                        <a:pt x="348" y="256"/>
                      </a:lnTo>
                      <a:lnTo>
                        <a:pt x="332" y="230"/>
                      </a:lnTo>
                      <a:lnTo>
                        <a:pt x="312" y="208"/>
                      </a:lnTo>
                      <a:lnTo>
                        <a:pt x="302" y="198"/>
                      </a:lnTo>
                      <a:lnTo>
                        <a:pt x="290" y="188"/>
                      </a:lnTo>
                      <a:lnTo>
                        <a:pt x="276" y="180"/>
                      </a:lnTo>
                      <a:lnTo>
                        <a:pt x="262" y="172"/>
                      </a:lnTo>
                      <a:lnTo>
                        <a:pt x="248" y="166"/>
                      </a:lnTo>
                      <a:lnTo>
                        <a:pt x="234" y="162"/>
                      </a:lnTo>
                      <a:lnTo>
                        <a:pt x="216" y="156"/>
                      </a:lnTo>
                      <a:lnTo>
                        <a:pt x="214" y="154"/>
                      </a:lnTo>
                      <a:lnTo>
                        <a:pt x="214" y="38"/>
                      </a:lnTo>
                      <a:lnTo>
                        <a:pt x="124" y="38"/>
                      </a:lnTo>
                      <a:lnTo>
                        <a:pt x="124" y="160"/>
                      </a:lnTo>
                      <a:lnTo>
                        <a:pt x="122" y="160"/>
                      </a:lnTo>
                      <a:lnTo>
                        <a:pt x="106" y="166"/>
                      </a:lnTo>
                      <a:lnTo>
                        <a:pt x="106" y="166"/>
                      </a:lnTo>
                      <a:lnTo>
                        <a:pt x="90" y="172"/>
                      </a:lnTo>
                      <a:lnTo>
                        <a:pt x="76" y="180"/>
                      </a:lnTo>
                      <a:lnTo>
                        <a:pt x="62" y="190"/>
                      </a:lnTo>
                      <a:lnTo>
                        <a:pt x="50" y="200"/>
                      </a:lnTo>
                      <a:lnTo>
                        <a:pt x="38" y="212"/>
                      </a:lnTo>
                      <a:lnTo>
                        <a:pt x="28" y="224"/>
                      </a:lnTo>
                      <a:lnTo>
                        <a:pt x="18" y="236"/>
                      </a:lnTo>
                      <a:lnTo>
                        <a:pt x="10" y="250"/>
                      </a:lnTo>
                      <a:lnTo>
                        <a:pt x="0" y="234"/>
                      </a:lnTo>
                      <a:lnTo>
                        <a:pt x="0" y="222"/>
                      </a:lnTo>
                      <a:lnTo>
                        <a:pt x="0" y="222"/>
                      </a:lnTo>
                      <a:lnTo>
                        <a:pt x="20" y="198"/>
                      </a:lnTo>
                      <a:lnTo>
                        <a:pt x="42" y="176"/>
                      </a:lnTo>
                      <a:lnTo>
                        <a:pt x="68" y="158"/>
                      </a:lnTo>
                      <a:lnTo>
                        <a:pt x="82" y="152"/>
                      </a:lnTo>
                      <a:lnTo>
                        <a:pt x="98" y="144"/>
                      </a:lnTo>
                      <a:lnTo>
                        <a:pt x="102" y="144"/>
                      </a:lnTo>
                      <a:lnTo>
                        <a:pt x="102" y="36"/>
                      </a:lnTo>
                      <a:lnTo>
                        <a:pt x="92" y="36"/>
                      </a:lnTo>
                      <a:lnTo>
                        <a:pt x="92" y="36"/>
                      </a:lnTo>
                      <a:lnTo>
                        <a:pt x="86" y="34"/>
                      </a:lnTo>
                      <a:lnTo>
                        <a:pt x="78" y="32"/>
                      </a:lnTo>
                      <a:lnTo>
                        <a:pt x="72" y="26"/>
                      </a:lnTo>
                      <a:lnTo>
                        <a:pt x="72" y="18"/>
                      </a:lnTo>
                      <a:lnTo>
                        <a:pt x="72" y="18"/>
                      </a:lnTo>
                      <a:lnTo>
                        <a:pt x="72" y="10"/>
                      </a:lnTo>
                      <a:lnTo>
                        <a:pt x="78" y="4"/>
                      </a:lnTo>
                      <a:lnTo>
                        <a:pt x="86" y="0"/>
                      </a:lnTo>
                      <a:lnTo>
                        <a:pt x="92" y="0"/>
                      </a:lnTo>
                      <a:lnTo>
                        <a:pt x="246" y="0"/>
                      </a:lnTo>
                      <a:lnTo>
                        <a:pt x="246" y="0"/>
                      </a:lnTo>
                      <a:lnTo>
                        <a:pt x="254" y="0"/>
                      </a:lnTo>
                      <a:lnTo>
                        <a:pt x="260" y="4"/>
                      </a:lnTo>
                      <a:lnTo>
                        <a:pt x="266" y="10"/>
                      </a:lnTo>
                      <a:lnTo>
                        <a:pt x="268" y="18"/>
                      </a:lnTo>
                      <a:lnTo>
                        <a:pt x="268" y="18"/>
                      </a:lnTo>
                      <a:lnTo>
                        <a:pt x="266" y="26"/>
                      </a:lnTo>
                      <a:lnTo>
                        <a:pt x="260" y="32"/>
                      </a:lnTo>
                      <a:lnTo>
                        <a:pt x="254" y="34"/>
                      </a:lnTo>
                      <a:lnTo>
                        <a:pt x="246" y="36"/>
                      </a:lnTo>
                      <a:lnTo>
                        <a:pt x="236" y="36"/>
                      </a:lnTo>
                      <a:lnTo>
                        <a:pt x="236" y="138"/>
                      </a:lnTo>
                      <a:lnTo>
                        <a:pt x="240" y="140"/>
                      </a:lnTo>
                      <a:lnTo>
                        <a:pt x="240" y="140"/>
                      </a:lnTo>
                      <a:lnTo>
                        <a:pt x="256" y="146"/>
                      </a:lnTo>
                      <a:lnTo>
                        <a:pt x="272" y="152"/>
                      </a:lnTo>
                      <a:lnTo>
                        <a:pt x="288" y="160"/>
                      </a:lnTo>
                      <a:lnTo>
                        <a:pt x="302" y="170"/>
                      </a:lnTo>
                      <a:lnTo>
                        <a:pt x="316" y="180"/>
                      </a:lnTo>
                      <a:lnTo>
                        <a:pt x="328" y="192"/>
                      </a:lnTo>
                      <a:lnTo>
                        <a:pt x="340" y="204"/>
                      </a:lnTo>
                      <a:lnTo>
                        <a:pt x="350" y="218"/>
                      </a:lnTo>
                      <a:lnTo>
                        <a:pt x="360" y="232"/>
                      </a:lnTo>
                      <a:lnTo>
                        <a:pt x="368" y="246"/>
                      </a:lnTo>
                      <a:lnTo>
                        <a:pt x="376" y="262"/>
                      </a:lnTo>
                      <a:lnTo>
                        <a:pt x="382" y="278"/>
                      </a:lnTo>
                      <a:lnTo>
                        <a:pt x="386" y="294"/>
                      </a:lnTo>
                      <a:lnTo>
                        <a:pt x="390" y="310"/>
                      </a:lnTo>
                      <a:lnTo>
                        <a:pt x="392" y="328"/>
                      </a:lnTo>
                      <a:lnTo>
                        <a:pt x="392" y="346"/>
                      </a:lnTo>
                      <a:lnTo>
                        <a:pt x="392" y="3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iŝlíḓé"/>
                <p:cNvSpPr/>
                <p:nvPr/>
              </p:nvSpPr>
              <p:spPr bwMode="auto">
                <a:xfrm>
                  <a:off x="685800" y="723900"/>
                  <a:ext cx="666750" cy="742950"/>
                </a:xfrm>
                <a:custGeom>
                  <a:avLst/>
                  <a:gdLst>
                    <a:gd name="T0" fmla="*/ 42 w 420"/>
                    <a:gd name="T1" fmla="*/ 468 h 468"/>
                    <a:gd name="T2" fmla="*/ 28 w 420"/>
                    <a:gd name="T3" fmla="*/ 466 h 468"/>
                    <a:gd name="T4" fmla="*/ 10 w 420"/>
                    <a:gd name="T5" fmla="*/ 456 h 468"/>
                    <a:gd name="T6" fmla="*/ 0 w 420"/>
                    <a:gd name="T7" fmla="*/ 440 h 468"/>
                    <a:gd name="T8" fmla="*/ 2 w 420"/>
                    <a:gd name="T9" fmla="*/ 420 h 468"/>
                    <a:gd name="T10" fmla="*/ 152 w 420"/>
                    <a:gd name="T11" fmla="*/ 170 h 468"/>
                    <a:gd name="T12" fmla="*/ 146 w 420"/>
                    <a:gd name="T13" fmla="*/ 34 h 468"/>
                    <a:gd name="T14" fmla="*/ 138 w 420"/>
                    <a:gd name="T15" fmla="*/ 32 h 468"/>
                    <a:gd name="T16" fmla="*/ 128 w 420"/>
                    <a:gd name="T17" fmla="*/ 24 h 468"/>
                    <a:gd name="T18" fmla="*/ 126 w 420"/>
                    <a:gd name="T19" fmla="*/ 18 h 468"/>
                    <a:gd name="T20" fmla="*/ 132 w 420"/>
                    <a:gd name="T21" fmla="*/ 6 h 468"/>
                    <a:gd name="T22" fmla="*/ 146 w 420"/>
                    <a:gd name="T23" fmla="*/ 0 h 468"/>
                    <a:gd name="T24" fmla="*/ 274 w 420"/>
                    <a:gd name="T25" fmla="*/ 0 h 468"/>
                    <a:gd name="T26" fmla="*/ 286 w 420"/>
                    <a:gd name="T27" fmla="*/ 6 h 468"/>
                    <a:gd name="T28" fmla="*/ 292 w 420"/>
                    <a:gd name="T29" fmla="*/ 18 h 468"/>
                    <a:gd name="T30" fmla="*/ 290 w 420"/>
                    <a:gd name="T31" fmla="*/ 24 h 468"/>
                    <a:gd name="T32" fmla="*/ 280 w 420"/>
                    <a:gd name="T33" fmla="*/ 32 h 468"/>
                    <a:gd name="T34" fmla="*/ 268 w 420"/>
                    <a:gd name="T35" fmla="*/ 34 h 468"/>
                    <a:gd name="T36" fmla="*/ 412 w 420"/>
                    <a:gd name="T37" fmla="*/ 408 h 468"/>
                    <a:gd name="T38" fmla="*/ 416 w 420"/>
                    <a:gd name="T39" fmla="*/ 420 h 468"/>
                    <a:gd name="T40" fmla="*/ 420 w 420"/>
                    <a:gd name="T41" fmla="*/ 440 h 468"/>
                    <a:gd name="T42" fmla="*/ 410 w 420"/>
                    <a:gd name="T43" fmla="*/ 456 h 468"/>
                    <a:gd name="T44" fmla="*/ 390 w 420"/>
                    <a:gd name="T45" fmla="*/ 466 h 468"/>
                    <a:gd name="T46" fmla="*/ 378 w 420"/>
                    <a:gd name="T47" fmla="*/ 468 h 468"/>
                    <a:gd name="T48" fmla="*/ 250 w 420"/>
                    <a:gd name="T49" fmla="*/ 180 h 468"/>
                    <a:gd name="T50" fmla="*/ 246 w 420"/>
                    <a:gd name="T51" fmla="*/ 34 h 468"/>
                    <a:gd name="T52" fmla="*/ 174 w 420"/>
                    <a:gd name="T53" fmla="*/ 176 h 468"/>
                    <a:gd name="T54" fmla="*/ 26 w 420"/>
                    <a:gd name="T55" fmla="*/ 420 h 468"/>
                    <a:gd name="T56" fmla="*/ 24 w 420"/>
                    <a:gd name="T57" fmla="*/ 426 h 468"/>
                    <a:gd name="T58" fmla="*/ 22 w 420"/>
                    <a:gd name="T59" fmla="*/ 436 h 468"/>
                    <a:gd name="T60" fmla="*/ 22 w 420"/>
                    <a:gd name="T61" fmla="*/ 440 h 468"/>
                    <a:gd name="T62" fmla="*/ 28 w 420"/>
                    <a:gd name="T63" fmla="*/ 444 h 468"/>
                    <a:gd name="T64" fmla="*/ 42 w 420"/>
                    <a:gd name="T65" fmla="*/ 446 h 468"/>
                    <a:gd name="T66" fmla="*/ 378 w 420"/>
                    <a:gd name="T67" fmla="*/ 446 h 468"/>
                    <a:gd name="T68" fmla="*/ 392 w 420"/>
                    <a:gd name="T69" fmla="*/ 444 h 468"/>
                    <a:gd name="T70" fmla="*/ 398 w 420"/>
                    <a:gd name="T71" fmla="*/ 440 h 468"/>
                    <a:gd name="T72" fmla="*/ 398 w 420"/>
                    <a:gd name="T73" fmla="*/ 436 h 468"/>
                    <a:gd name="T74" fmla="*/ 396 w 420"/>
                    <a:gd name="T75" fmla="*/ 426 h 468"/>
                    <a:gd name="T76" fmla="*/ 392 w 420"/>
                    <a:gd name="T77" fmla="*/ 42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20" h="468">
                      <a:moveTo>
                        <a:pt x="378" y="468"/>
                      </a:moveTo>
                      <a:lnTo>
                        <a:pt x="42" y="468"/>
                      </a:lnTo>
                      <a:lnTo>
                        <a:pt x="42" y="468"/>
                      </a:lnTo>
                      <a:lnTo>
                        <a:pt x="28" y="466"/>
                      </a:lnTo>
                      <a:lnTo>
                        <a:pt x="18" y="462"/>
                      </a:lnTo>
                      <a:lnTo>
                        <a:pt x="10" y="456"/>
                      </a:lnTo>
                      <a:lnTo>
                        <a:pt x="4" y="450"/>
                      </a:lnTo>
                      <a:lnTo>
                        <a:pt x="0" y="440"/>
                      </a:lnTo>
                      <a:lnTo>
                        <a:pt x="0" y="430"/>
                      </a:lnTo>
                      <a:lnTo>
                        <a:pt x="2" y="420"/>
                      </a:lnTo>
                      <a:lnTo>
                        <a:pt x="8" y="408"/>
                      </a:lnTo>
                      <a:lnTo>
                        <a:pt x="152" y="170"/>
                      </a:lnTo>
                      <a:lnTo>
                        <a:pt x="152" y="34"/>
                      </a:lnTo>
                      <a:lnTo>
                        <a:pt x="146" y="34"/>
                      </a:lnTo>
                      <a:lnTo>
                        <a:pt x="146" y="34"/>
                      </a:lnTo>
                      <a:lnTo>
                        <a:pt x="138" y="32"/>
                      </a:lnTo>
                      <a:lnTo>
                        <a:pt x="132" y="30"/>
                      </a:lnTo>
                      <a:lnTo>
                        <a:pt x="128" y="24"/>
                      </a:lnTo>
                      <a:lnTo>
                        <a:pt x="126" y="18"/>
                      </a:lnTo>
                      <a:lnTo>
                        <a:pt x="126" y="18"/>
                      </a:lnTo>
                      <a:lnTo>
                        <a:pt x="128" y="10"/>
                      </a:lnTo>
                      <a:lnTo>
                        <a:pt x="132" y="6"/>
                      </a:lnTo>
                      <a:lnTo>
                        <a:pt x="138" y="2"/>
                      </a:lnTo>
                      <a:lnTo>
                        <a:pt x="146" y="0"/>
                      </a:lnTo>
                      <a:lnTo>
                        <a:pt x="274" y="0"/>
                      </a:lnTo>
                      <a:lnTo>
                        <a:pt x="274" y="0"/>
                      </a:lnTo>
                      <a:lnTo>
                        <a:pt x="280" y="2"/>
                      </a:lnTo>
                      <a:lnTo>
                        <a:pt x="286" y="6"/>
                      </a:lnTo>
                      <a:lnTo>
                        <a:pt x="290" y="10"/>
                      </a:lnTo>
                      <a:lnTo>
                        <a:pt x="292" y="18"/>
                      </a:lnTo>
                      <a:lnTo>
                        <a:pt x="292" y="18"/>
                      </a:lnTo>
                      <a:lnTo>
                        <a:pt x="290" y="24"/>
                      </a:lnTo>
                      <a:lnTo>
                        <a:pt x="286" y="30"/>
                      </a:lnTo>
                      <a:lnTo>
                        <a:pt x="280" y="32"/>
                      </a:lnTo>
                      <a:lnTo>
                        <a:pt x="274" y="34"/>
                      </a:lnTo>
                      <a:lnTo>
                        <a:pt x="268" y="34"/>
                      </a:lnTo>
                      <a:lnTo>
                        <a:pt x="268" y="170"/>
                      </a:lnTo>
                      <a:lnTo>
                        <a:pt x="412" y="408"/>
                      </a:lnTo>
                      <a:lnTo>
                        <a:pt x="412" y="408"/>
                      </a:lnTo>
                      <a:lnTo>
                        <a:pt x="416" y="420"/>
                      </a:lnTo>
                      <a:lnTo>
                        <a:pt x="420" y="430"/>
                      </a:lnTo>
                      <a:lnTo>
                        <a:pt x="420" y="440"/>
                      </a:lnTo>
                      <a:lnTo>
                        <a:pt x="416" y="450"/>
                      </a:lnTo>
                      <a:lnTo>
                        <a:pt x="410" y="456"/>
                      </a:lnTo>
                      <a:lnTo>
                        <a:pt x="402" y="462"/>
                      </a:lnTo>
                      <a:lnTo>
                        <a:pt x="390" y="466"/>
                      </a:lnTo>
                      <a:lnTo>
                        <a:pt x="378" y="468"/>
                      </a:lnTo>
                      <a:lnTo>
                        <a:pt x="378" y="468"/>
                      </a:lnTo>
                      <a:close/>
                      <a:moveTo>
                        <a:pt x="392" y="420"/>
                      </a:moveTo>
                      <a:lnTo>
                        <a:pt x="250" y="180"/>
                      </a:lnTo>
                      <a:lnTo>
                        <a:pt x="246" y="176"/>
                      </a:lnTo>
                      <a:lnTo>
                        <a:pt x="246" y="34"/>
                      </a:lnTo>
                      <a:lnTo>
                        <a:pt x="174" y="34"/>
                      </a:lnTo>
                      <a:lnTo>
                        <a:pt x="174" y="176"/>
                      </a:lnTo>
                      <a:lnTo>
                        <a:pt x="170" y="180"/>
                      </a:lnTo>
                      <a:lnTo>
                        <a:pt x="26" y="420"/>
                      </a:lnTo>
                      <a:lnTo>
                        <a:pt x="26" y="420"/>
                      </a:lnTo>
                      <a:lnTo>
                        <a:pt x="24" y="426"/>
                      </a:lnTo>
                      <a:lnTo>
                        <a:pt x="22" y="432"/>
                      </a:lnTo>
                      <a:lnTo>
                        <a:pt x="22" y="436"/>
                      </a:lnTo>
                      <a:lnTo>
                        <a:pt x="22" y="440"/>
                      </a:lnTo>
                      <a:lnTo>
                        <a:pt x="22" y="440"/>
                      </a:lnTo>
                      <a:lnTo>
                        <a:pt x="24" y="442"/>
                      </a:lnTo>
                      <a:lnTo>
                        <a:pt x="28" y="444"/>
                      </a:lnTo>
                      <a:lnTo>
                        <a:pt x="34" y="446"/>
                      </a:lnTo>
                      <a:lnTo>
                        <a:pt x="42" y="446"/>
                      </a:lnTo>
                      <a:lnTo>
                        <a:pt x="378" y="446"/>
                      </a:lnTo>
                      <a:lnTo>
                        <a:pt x="378" y="446"/>
                      </a:lnTo>
                      <a:lnTo>
                        <a:pt x="386" y="446"/>
                      </a:lnTo>
                      <a:lnTo>
                        <a:pt x="392" y="444"/>
                      </a:lnTo>
                      <a:lnTo>
                        <a:pt x="396" y="442"/>
                      </a:lnTo>
                      <a:lnTo>
                        <a:pt x="398" y="440"/>
                      </a:lnTo>
                      <a:lnTo>
                        <a:pt x="398" y="440"/>
                      </a:lnTo>
                      <a:lnTo>
                        <a:pt x="398" y="436"/>
                      </a:lnTo>
                      <a:lnTo>
                        <a:pt x="398" y="432"/>
                      </a:lnTo>
                      <a:lnTo>
                        <a:pt x="396" y="426"/>
                      </a:lnTo>
                      <a:lnTo>
                        <a:pt x="392" y="420"/>
                      </a:lnTo>
                      <a:lnTo>
                        <a:pt x="392" y="4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ïśḻidé"/>
                <p:cNvSpPr/>
                <p:nvPr/>
              </p:nvSpPr>
              <p:spPr bwMode="auto">
                <a:xfrm>
                  <a:off x="762000" y="1079500"/>
                  <a:ext cx="511175" cy="317500"/>
                </a:xfrm>
                <a:custGeom>
                  <a:avLst/>
                  <a:gdLst>
                    <a:gd name="T0" fmla="*/ 0 w 322"/>
                    <a:gd name="T1" fmla="*/ 200 h 200"/>
                    <a:gd name="T2" fmla="*/ 220 w 322"/>
                    <a:gd name="T3" fmla="*/ 28 h 200"/>
                    <a:gd name="T4" fmla="*/ 140 w 322"/>
                    <a:gd name="T5" fmla="*/ 64 h 200"/>
                    <a:gd name="T6" fmla="*/ 134 w 322"/>
                    <a:gd name="T7" fmla="*/ 62 h 200"/>
                    <a:gd name="T8" fmla="*/ 124 w 322"/>
                    <a:gd name="T9" fmla="*/ 52 h 200"/>
                    <a:gd name="T10" fmla="*/ 118 w 322"/>
                    <a:gd name="T11" fmla="*/ 42 h 200"/>
                    <a:gd name="T12" fmla="*/ 116 w 322"/>
                    <a:gd name="T13" fmla="*/ 30 h 200"/>
                    <a:gd name="T14" fmla="*/ 118 w 322"/>
                    <a:gd name="T15" fmla="*/ 24 h 200"/>
                    <a:gd name="T16" fmla="*/ 124 w 322"/>
                    <a:gd name="T17" fmla="*/ 12 h 200"/>
                    <a:gd name="T18" fmla="*/ 134 w 322"/>
                    <a:gd name="T19" fmla="*/ 4 h 200"/>
                    <a:gd name="T20" fmla="*/ 146 w 322"/>
                    <a:gd name="T21" fmla="*/ 0 h 200"/>
                    <a:gd name="T22" fmla="*/ 158 w 322"/>
                    <a:gd name="T23" fmla="*/ 2 h 200"/>
                    <a:gd name="T24" fmla="*/ 164 w 322"/>
                    <a:gd name="T25" fmla="*/ 4 h 200"/>
                    <a:gd name="T26" fmla="*/ 174 w 322"/>
                    <a:gd name="T27" fmla="*/ 12 h 200"/>
                    <a:gd name="T28" fmla="*/ 180 w 322"/>
                    <a:gd name="T29" fmla="*/ 24 h 200"/>
                    <a:gd name="T30" fmla="*/ 182 w 322"/>
                    <a:gd name="T31" fmla="*/ 36 h 200"/>
                    <a:gd name="T32" fmla="*/ 180 w 322"/>
                    <a:gd name="T33" fmla="*/ 42 h 200"/>
                    <a:gd name="T34" fmla="*/ 174 w 322"/>
                    <a:gd name="T35" fmla="*/ 54 h 200"/>
                    <a:gd name="T36" fmla="*/ 164 w 322"/>
                    <a:gd name="T37" fmla="*/ 62 h 200"/>
                    <a:gd name="T38" fmla="*/ 152 w 322"/>
                    <a:gd name="T39" fmla="*/ 64 h 200"/>
                    <a:gd name="T40" fmla="*/ 140 w 322"/>
                    <a:gd name="T41" fmla="*/ 64 h 200"/>
                    <a:gd name="T42" fmla="*/ 190 w 322"/>
                    <a:gd name="T43" fmla="*/ 100 h 200"/>
                    <a:gd name="T44" fmla="*/ 182 w 322"/>
                    <a:gd name="T45" fmla="*/ 96 h 200"/>
                    <a:gd name="T46" fmla="*/ 176 w 322"/>
                    <a:gd name="T47" fmla="*/ 84 h 200"/>
                    <a:gd name="T48" fmla="*/ 178 w 322"/>
                    <a:gd name="T49" fmla="*/ 76 h 200"/>
                    <a:gd name="T50" fmla="*/ 186 w 322"/>
                    <a:gd name="T51" fmla="*/ 66 h 200"/>
                    <a:gd name="T52" fmla="*/ 200 w 322"/>
                    <a:gd name="T53" fmla="*/ 64 h 200"/>
                    <a:gd name="T54" fmla="*/ 206 w 322"/>
                    <a:gd name="T55" fmla="*/ 68 h 200"/>
                    <a:gd name="T56" fmla="*/ 212 w 322"/>
                    <a:gd name="T57" fmla="*/ 80 h 200"/>
                    <a:gd name="T58" fmla="*/ 212 w 322"/>
                    <a:gd name="T59" fmla="*/ 88 h 200"/>
                    <a:gd name="T60" fmla="*/ 204 w 322"/>
                    <a:gd name="T61" fmla="*/ 98 h 200"/>
                    <a:gd name="T62" fmla="*/ 190 w 322"/>
                    <a:gd name="T63" fmla="*/ 1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22" h="200">
                      <a:moveTo>
                        <a:pt x="104" y="28"/>
                      </a:moveTo>
                      <a:lnTo>
                        <a:pt x="0" y="200"/>
                      </a:lnTo>
                      <a:lnTo>
                        <a:pt x="322" y="200"/>
                      </a:lnTo>
                      <a:lnTo>
                        <a:pt x="220" y="28"/>
                      </a:lnTo>
                      <a:lnTo>
                        <a:pt x="104" y="28"/>
                      </a:lnTo>
                      <a:close/>
                      <a:moveTo>
                        <a:pt x="140" y="64"/>
                      </a:moveTo>
                      <a:lnTo>
                        <a:pt x="140" y="64"/>
                      </a:lnTo>
                      <a:lnTo>
                        <a:pt x="134" y="62"/>
                      </a:lnTo>
                      <a:lnTo>
                        <a:pt x="128" y="58"/>
                      </a:lnTo>
                      <a:lnTo>
                        <a:pt x="124" y="52"/>
                      </a:lnTo>
                      <a:lnTo>
                        <a:pt x="120" y="48"/>
                      </a:lnTo>
                      <a:lnTo>
                        <a:pt x="118" y="42"/>
                      </a:lnTo>
                      <a:lnTo>
                        <a:pt x="116" y="36"/>
                      </a:lnTo>
                      <a:lnTo>
                        <a:pt x="116" y="30"/>
                      </a:lnTo>
                      <a:lnTo>
                        <a:pt x="118" y="24"/>
                      </a:lnTo>
                      <a:lnTo>
                        <a:pt x="118" y="24"/>
                      </a:lnTo>
                      <a:lnTo>
                        <a:pt x="120" y="16"/>
                      </a:lnTo>
                      <a:lnTo>
                        <a:pt x="124" y="12"/>
                      </a:lnTo>
                      <a:lnTo>
                        <a:pt x="128" y="8"/>
                      </a:lnTo>
                      <a:lnTo>
                        <a:pt x="134" y="4"/>
                      </a:lnTo>
                      <a:lnTo>
                        <a:pt x="140" y="2"/>
                      </a:lnTo>
                      <a:lnTo>
                        <a:pt x="146" y="0"/>
                      </a:lnTo>
                      <a:lnTo>
                        <a:pt x="152" y="0"/>
                      </a:lnTo>
                      <a:lnTo>
                        <a:pt x="158" y="2"/>
                      </a:lnTo>
                      <a:lnTo>
                        <a:pt x="158" y="2"/>
                      </a:lnTo>
                      <a:lnTo>
                        <a:pt x="164" y="4"/>
                      </a:lnTo>
                      <a:lnTo>
                        <a:pt x="170" y="8"/>
                      </a:lnTo>
                      <a:lnTo>
                        <a:pt x="174" y="12"/>
                      </a:lnTo>
                      <a:lnTo>
                        <a:pt x="178" y="18"/>
                      </a:lnTo>
                      <a:lnTo>
                        <a:pt x="180" y="24"/>
                      </a:lnTo>
                      <a:lnTo>
                        <a:pt x="182" y="30"/>
                      </a:lnTo>
                      <a:lnTo>
                        <a:pt x="182" y="36"/>
                      </a:lnTo>
                      <a:lnTo>
                        <a:pt x="180" y="42"/>
                      </a:lnTo>
                      <a:lnTo>
                        <a:pt x="180" y="42"/>
                      </a:lnTo>
                      <a:lnTo>
                        <a:pt x="178" y="48"/>
                      </a:lnTo>
                      <a:lnTo>
                        <a:pt x="174" y="54"/>
                      </a:lnTo>
                      <a:lnTo>
                        <a:pt x="170" y="58"/>
                      </a:lnTo>
                      <a:lnTo>
                        <a:pt x="164" y="62"/>
                      </a:lnTo>
                      <a:lnTo>
                        <a:pt x="158" y="64"/>
                      </a:lnTo>
                      <a:lnTo>
                        <a:pt x="152" y="64"/>
                      </a:lnTo>
                      <a:lnTo>
                        <a:pt x="146" y="64"/>
                      </a:lnTo>
                      <a:lnTo>
                        <a:pt x="140" y="64"/>
                      </a:lnTo>
                      <a:lnTo>
                        <a:pt x="140" y="64"/>
                      </a:lnTo>
                      <a:close/>
                      <a:moveTo>
                        <a:pt x="190" y="100"/>
                      </a:moveTo>
                      <a:lnTo>
                        <a:pt x="190" y="100"/>
                      </a:lnTo>
                      <a:lnTo>
                        <a:pt x="182" y="96"/>
                      </a:lnTo>
                      <a:lnTo>
                        <a:pt x="178" y="90"/>
                      </a:lnTo>
                      <a:lnTo>
                        <a:pt x="176" y="84"/>
                      </a:lnTo>
                      <a:lnTo>
                        <a:pt x="178" y="76"/>
                      </a:lnTo>
                      <a:lnTo>
                        <a:pt x="178" y="76"/>
                      </a:lnTo>
                      <a:lnTo>
                        <a:pt x="180" y="70"/>
                      </a:lnTo>
                      <a:lnTo>
                        <a:pt x="186" y="66"/>
                      </a:lnTo>
                      <a:lnTo>
                        <a:pt x="192" y="64"/>
                      </a:lnTo>
                      <a:lnTo>
                        <a:pt x="200" y="64"/>
                      </a:lnTo>
                      <a:lnTo>
                        <a:pt x="200" y="64"/>
                      </a:lnTo>
                      <a:lnTo>
                        <a:pt x="206" y="68"/>
                      </a:lnTo>
                      <a:lnTo>
                        <a:pt x="210" y="74"/>
                      </a:lnTo>
                      <a:lnTo>
                        <a:pt x="212" y="80"/>
                      </a:lnTo>
                      <a:lnTo>
                        <a:pt x="212" y="88"/>
                      </a:lnTo>
                      <a:lnTo>
                        <a:pt x="212" y="88"/>
                      </a:lnTo>
                      <a:lnTo>
                        <a:pt x="208" y="94"/>
                      </a:lnTo>
                      <a:lnTo>
                        <a:pt x="204" y="98"/>
                      </a:lnTo>
                      <a:lnTo>
                        <a:pt x="196" y="100"/>
                      </a:lnTo>
                      <a:lnTo>
                        <a:pt x="190" y="100"/>
                      </a:lnTo>
                      <a:lnTo>
                        <a:pt x="190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7" name="ïsḷîḍé"/>
              <p:cNvSpPr/>
              <p:nvPr/>
            </p:nvSpPr>
            <p:spPr bwMode="auto">
              <a:xfrm>
                <a:off x="9018952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056707" y="37532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256722" y="37532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062604" y="4412275"/>
            <a:ext cx="2108063" cy="882390"/>
            <a:chOff x="1068797" y="2701101"/>
            <a:chExt cx="2108063" cy="882390"/>
          </a:xfrm>
        </p:grpSpPr>
        <p:sp>
          <p:nvSpPr>
            <p:cNvPr id="41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2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86724" y="4412275"/>
            <a:ext cx="2108063" cy="882390"/>
            <a:chOff x="1068797" y="2701101"/>
            <a:chExt cx="2108063" cy="882390"/>
          </a:xfrm>
        </p:grpSpPr>
        <p:sp>
          <p:nvSpPr>
            <p:cNvPr id="44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5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110844" y="4412275"/>
            <a:ext cx="2108063" cy="882390"/>
            <a:chOff x="1068797" y="2701101"/>
            <a:chExt cx="2108063" cy="882390"/>
          </a:xfrm>
        </p:grpSpPr>
        <p:sp>
          <p:nvSpPr>
            <p:cNvPr id="47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8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4418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e7b5d9f-3bc0-4dd9-97ae-c84774a81e8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12154" y="1513288"/>
            <a:ext cx="6584509" cy="3572597"/>
            <a:chOff x="2493131" y="1592796"/>
            <a:chExt cx="7326417" cy="3975139"/>
          </a:xfrm>
        </p:grpSpPr>
        <p:grpSp>
          <p:nvGrpSpPr>
            <p:cNvPr id="3" name="îśľîďè"/>
            <p:cNvGrpSpPr/>
            <p:nvPr/>
          </p:nvGrpSpPr>
          <p:grpSpPr>
            <a:xfrm>
              <a:off x="2493131" y="4925693"/>
              <a:ext cx="642242" cy="642242"/>
              <a:chOff x="2521153" y="4925693"/>
              <a:chExt cx="642242" cy="642242"/>
            </a:xfrm>
          </p:grpSpPr>
          <p:sp>
            <p:nvSpPr>
              <p:cNvPr id="51" name="íṡ1îďé"/>
              <p:cNvSpPr/>
              <p:nvPr/>
            </p:nvSpPr>
            <p:spPr>
              <a:xfrm>
                <a:off x="2521153" y="4925693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íš1iďè"/>
              <p:cNvSpPr/>
              <p:nvPr/>
            </p:nvSpPr>
            <p:spPr bwMode="auto">
              <a:xfrm>
                <a:off x="2679880" y="5056895"/>
                <a:ext cx="324787" cy="379837"/>
              </a:xfrm>
              <a:custGeom>
                <a:avLst/>
                <a:gdLst>
                  <a:gd name="T0" fmla="*/ 42 w 82"/>
                  <a:gd name="T1" fmla="*/ 0 h 96"/>
                  <a:gd name="T2" fmla="*/ 62 w 82"/>
                  <a:gd name="T3" fmla="*/ 20 h 96"/>
                  <a:gd name="T4" fmla="*/ 67 w 82"/>
                  <a:gd name="T5" fmla="*/ 28 h 96"/>
                  <a:gd name="T6" fmla="*/ 77 w 82"/>
                  <a:gd name="T7" fmla="*/ 20 h 96"/>
                  <a:gd name="T8" fmla="*/ 82 w 82"/>
                  <a:gd name="T9" fmla="*/ 28 h 96"/>
                  <a:gd name="T10" fmla="*/ 77 w 82"/>
                  <a:gd name="T11" fmla="*/ 35 h 96"/>
                  <a:gd name="T12" fmla="*/ 67 w 82"/>
                  <a:gd name="T13" fmla="*/ 67 h 96"/>
                  <a:gd name="T14" fmla="*/ 47 w 82"/>
                  <a:gd name="T15" fmla="*/ 85 h 96"/>
                  <a:gd name="T16" fmla="*/ 67 w 82"/>
                  <a:gd name="T17" fmla="*/ 96 h 96"/>
                  <a:gd name="T18" fmla="*/ 17 w 82"/>
                  <a:gd name="T19" fmla="*/ 85 h 96"/>
                  <a:gd name="T20" fmla="*/ 35 w 82"/>
                  <a:gd name="T21" fmla="*/ 77 h 96"/>
                  <a:gd name="T22" fmla="*/ 6 w 82"/>
                  <a:gd name="T23" fmla="*/ 42 h 96"/>
                  <a:gd name="T24" fmla="*/ 0 w 82"/>
                  <a:gd name="T25" fmla="*/ 35 h 96"/>
                  <a:gd name="T26" fmla="*/ 6 w 82"/>
                  <a:gd name="T27" fmla="*/ 28 h 96"/>
                  <a:gd name="T28" fmla="*/ 16 w 82"/>
                  <a:gd name="T29" fmla="*/ 20 h 96"/>
                  <a:gd name="T30" fmla="*/ 21 w 82"/>
                  <a:gd name="T31" fmla="*/ 28 h 96"/>
                  <a:gd name="T32" fmla="*/ 27 w 82"/>
                  <a:gd name="T33" fmla="*/ 6 h 96"/>
                  <a:gd name="T34" fmla="*/ 50 w 82"/>
                  <a:gd name="T35" fmla="*/ 12 h 96"/>
                  <a:gd name="T36" fmla="*/ 45 w 82"/>
                  <a:gd name="T37" fmla="*/ 12 h 96"/>
                  <a:gd name="T38" fmla="*/ 42 w 82"/>
                  <a:gd name="T39" fmla="*/ 9 h 96"/>
                  <a:gd name="T40" fmla="*/ 36 w 82"/>
                  <a:gd name="T41" fmla="*/ 10 h 96"/>
                  <a:gd name="T42" fmla="*/ 34 w 82"/>
                  <a:gd name="T43" fmla="*/ 15 h 96"/>
                  <a:gd name="T44" fmla="*/ 31 w 82"/>
                  <a:gd name="T45" fmla="*/ 16 h 96"/>
                  <a:gd name="T46" fmla="*/ 34 w 82"/>
                  <a:gd name="T47" fmla="*/ 18 h 96"/>
                  <a:gd name="T48" fmla="*/ 30 w 82"/>
                  <a:gd name="T49" fmla="*/ 21 h 96"/>
                  <a:gd name="T50" fmla="*/ 53 w 82"/>
                  <a:gd name="T51" fmla="*/ 28 h 96"/>
                  <a:gd name="T52" fmla="*/ 51 w 82"/>
                  <a:gd name="T53" fmla="*/ 21 h 96"/>
                  <a:gd name="T54" fmla="*/ 51 w 82"/>
                  <a:gd name="T55" fmla="*/ 16 h 96"/>
                  <a:gd name="T56" fmla="*/ 50 w 82"/>
                  <a:gd name="T57" fmla="*/ 12 h 96"/>
                  <a:gd name="T58" fmla="*/ 38 w 82"/>
                  <a:gd name="T59" fmla="*/ 12 h 96"/>
                  <a:gd name="T60" fmla="*/ 43 w 82"/>
                  <a:gd name="T61" fmla="*/ 12 h 96"/>
                  <a:gd name="T62" fmla="*/ 44 w 82"/>
                  <a:gd name="T63" fmla="*/ 16 h 96"/>
                  <a:gd name="T64" fmla="*/ 44 w 82"/>
                  <a:gd name="T65" fmla="*/ 21 h 96"/>
                  <a:gd name="T66" fmla="*/ 44 w 82"/>
                  <a:gd name="T67" fmla="*/ 16 h 96"/>
                  <a:gd name="T68" fmla="*/ 35 w 82"/>
                  <a:gd name="T69" fmla="*/ 18 h 96"/>
                  <a:gd name="T70" fmla="*/ 40 w 82"/>
                  <a:gd name="T71" fmla="*/ 18 h 96"/>
                  <a:gd name="T72" fmla="*/ 48 w 82"/>
                  <a:gd name="T73" fmla="*/ 22 h 96"/>
                  <a:gd name="T74" fmla="*/ 48 w 82"/>
                  <a:gd name="T75" fmla="*/ 27 h 96"/>
                  <a:gd name="T76" fmla="*/ 48 w 82"/>
                  <a:gd name="T77" fmla="*/ 22 h 96"/>
                  <a:gd name="T78" fmla="*/ 39 w 82"/>
                  <a:gd name="T79" fmla="*/ 24 h 96"/>
                  <a:gd name="T80" fmla="*/ 44 w 82"/>
                  <a:gd name="T81" fmla="*/ 24 h 96"/>
                  <a:gd name="T82" fmla="*/ 34 w 82"/>
                  <a:gd name="T83" fmla="*/ 22 h 96"/>
                  <a:gd name="T84" fmla="*/ 34 w 82"/>
                  <a:gd name="T85" fmla="*/ 27 h 96"/>
                  <a:gd name="T86" fmla="*/ 34 w 82"/>
                  <a:gd name="T87" fmla="*/ 22 h 96"/>
                  <a:gd name="T88" fmla="*/ 62 w 82"/>
                  <a:gd name="T89" fmla="*/ 40 h 96"/>
                  <a:gd name="T90" fmla="*/ 42 w 82"/>
                  <a:gd name="T91" fmla="*/ 61 h 96"/>
                  <a:gd name="T92" fmla="*/ 27 w 82"/>
                  <a:gd name="T93" fmla="*/ 55 h 96"/>
                  <a:gd name="T94" fmla="*/ 21 w 82"/>
                  <a:gd name="T95" fmla="*/ 35 h 96"/>
                  <a:gd name="T96" fmla="*/ 16 w 82"/>
                  <a:gd name="T97" fmla="*/ 42 h 96"/>
                  <a:gd name="T98" fmla="*/ 42 w 82"/>
                  <a:gd name="T99" fmla="*/ 68 h 96"/>
                  <a:gd name="T100" fmla="*/ 60 w 82"/>
                  <a:gd name="T101" fmla="*/ 60 h 96"/>
                  <a:gd name="T102" fmla="*/ 67 w 82"/>
                  <a:gd name="T103" fmla="*/ 3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2" h="96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7" y="0"/>
                      <a:pt x="52" y="2"/>
                      <a:pt x="56" y="6"/>
                    </a:cubicBezTo>
                    <a:cubicBezTo>
                      <a:pt x="59" y="9"/>
                      <a:pt x="62" y="14"/>
                      <a:pt x="62" y="20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52"/>
                      <a:pt x="73" y="61"/>
                      <a:pt x="67" y="67"/>
                    </a:cubicBezTo>
                    <a:cubicBezTo>
                      <a:pt x="61" y="72"/>
                      <a:pt x="54" y="76"/>
                      <a:pt x="47" y="77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28" y="76"/>
                      <a:pt x="21" y="72"/>
                      <a:pt x="16" y="67"/>
                    </a:cubicBezTo>
                    <a:cubicBezTo>
                      <a:pt x="10" y="61"/>
                      <a:pt x="6" y="52"/>
                      <a:pt x="6" y="42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4"/>
                      <a:pt x="24" y="9"/>
                      <a:pt x="27" y="6"/>
                    </a:cubicBezTo>
                    <a:cubicBezTo>
                      <a:pt x="31" y="2"/>
                      <a:pt x="36" y="0"/>
                      <a:pt x="42" y="0"/>
                    </a:cubicBezTo>
                    <a:close/>
                    <a:moveTo>
                      <a:pt x="50" y="12"/>
                    </a:moveTo>
                    <a:cubicBezTo>
                      <a:pt x="50" y="14"/>
                      <a:pt x="49" y="15"/>
                      <a:pt x="47" y="15"/>
                    </a:cubicBezTo>
                    <a:cubicBezTo>
                      <a:pt x="46" y="15"/>
                      <a:pt x="45" y="14"/>
                      <a:pt x="45" y="12"/>
                    </a:cubicBezTo>
                    <a:cubicBezTo>
                      <a:pt x="45" y="11"/>
                      <a:pt x="46" y="10"/>
                      <a:pt x="46" y="10"/>
                    </a:cubicBezTo>
                    <a:cubicBezTo>
                      <a:pt x="45" y="9"/>
                      <a:pt x="43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9" y="9"/>
                      <a:pt x="37" y="9"/>
                      <a:pt x="36" y="10"/>
                    </a:cubicBezTo>
                    <a:cubicBezTo>
                      <a:pt x="36" y="11"/>
                      <a:pt x="36" y="11"/>
                      <a:pt x="36" y="12"/>
                    </a:cubicBezTo>
                    <a:cubicBezTo>
                      <a:pt x="36" y="14"/>
                      <a:pt x="35" y="15"/>
                      <a:pt x="34" y="15"/>
                    </a:cubicBezTo>
                    <a:cubicBezTo>
                      <a:pt x="33" y="15"/>
                      <a:pt x="32" y="14"/>
                      <a:pt x="32" y="14"/>
                    </a:cubicBezTo>
                    <a:cubicBezTo>
                      <a:pt x="32" y="15"/>
                      <a:pt x="31" y="15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3" y="16"/>
                      <a:pt x="34" y="17"/>
                      <a:pt x="34" y="18"/>
                    </a:cubicBezTo>
                    <a:cubicBezTo>
                      <a:pt x="34" y="20"/>
                      <a:pt x="33" y="21"/>
                      <a:pt x="31" y="21"/>
                    </a:cubicBezTo>
                    <a:cubicBezTo>
                      <a:pt x="31" y="21"/>
                      <a:pt x="31" y="21"/>
                      <a:pt x="30" y="21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1"/>
                      <a:pt x="52" y="21"/>
                      <a:pt x="51" y="21"/>
                    </a:cubicBezTo>
                    <a:cubicBezTo>
                      <a:pt x="50" y="21"/>
                      <a:pt x="49" y="20"/>
                      <a:pt x="49" y="18"/>
                    </a:cubicBezTo>
                    <a:cubicBezTo>
                      <a:pt x="49" y="17"/>
                      <a:pt x="50" y="16"/>
                      <a:pt x="51" y="16"/>
                    </a:cubicBezTo>
                    <a:cubicBezTo>
                      <a:pt x="51" y="16"/>
                      <a:pt x="52" y="16"/>
                      <a:pt x="52" y="16"/>
                    </a:cubicBezTo>
                    <a:cubicBezTo>
                      <a:pt x="52" y="15"/>
                      <a:pt x="51" y="13"/>
                      <a:pt x="50" y="12"/>
                    </a:cubicBezTo>
                    <a:close/>
                    <a:moveTo>
                      <a:pt x="41" y="10"/>
                    </a:moveTo>
                    <a:cubicBezTo>
                      <a:pt x="39" y="10"/>
                      <a:pt x="38" y="11"/>
                      <a:pt x="38" y="12"/>
                    </a:cubicBezTo>
                    <a:cubicBezTo>
                      <a:pt x="38" y="14"/>
                      <a:pt x="39" y="15"/>
                      <a:pt x="41" y="15"/>
                    </a:cubicBezTo>
                    <a:cubicBezTo>
                      <a:pt x="42" y="15"/>
                      <a:pt x="43" y="14"/>
                      <a:pt x="43" y="12"/>
                    </a:cubicBezTo>
                    <a:cubicBezTo>
                      <a:pt x="43" y="11"/>
                      <a:pt x="42" y="10"/>
                      <a:pt x="41" y="10"/>
                    </a:cubicBezTo>
                    <a:close/>
                    <a:moveTo>
                      <a:pt x="44" y="16"/>
                    </a:moveTo>
                    <a:cubicBezTo>
                      <a:pt x="43" y="16"/>
                      <a:pt x="42" y="17"/>
                      <a:pt x="42" y="18"/>
                    </a:cubicBezTo>
                    <a:cubicBezTo>
                      <a:pt x="42" y="20"/>
                      <a:pt x="43" y="21"/>
                      <a:pt x="44" y="21"/>
                    </a:cubicBezTo>
                    <a:cubicBezTo>
                      <a:pt x="46" y="21"/>
                      <a:pt x="47" y="20"/>
                      <a:pt x="47" y="18"/>
                    </a:cubicBezTo>
                    <a:cubicBezTo>
                      <a:pt x="47" y="17"/>
                      <a:pt x="46" y="16"/>
                      <a:pt x="44" y="16"/>
                    </a:cubicBezTo>
                    <a:close/>
                    <a:moveTo>
                      <a:pt x="37" y="16"/>
                    </a:moveTo>
                    <a:cubicBezTo>
                      <a:pt x="36" y="16"/>
                      <a:pt x="35" y="17"/>
                      <a:pt x="35" y="18"/>
                    </a:cubicBezTo>
                    <a:cubicBezTo>
                      <a:pt x="35" y="20"/>
                      <a:pt x="36" y="21"/>
                      <a:pt x="37" y="21"/>
                    </a:cubicBezTo>
                    <a:cubicBezTo>
                      <a:pt x="39" y="21"/>
                      <a:pt x="40" y="20"/>
                      <a:pt x="40" y="18"/>
                    </a:cubicBezTo>
                    <a:cubicBezTo>
                      <a:pt x="40" y="17"/>
                      <a:pt x="39" y="16"/>
                      <a:pt x="37" y="16"/>
                    </a:cubicBezTo>
                    <a:close/>
                    <a:moveTo>
                      <a:pt x="48" y="22"/>
                    </a:moveTo>
                    <a:cubicBezTo>
                      <a:pt x="47" y="22"/>
                      <a:pt x="46" y="23"/>
                      <a:pt x="46" y="24"/>
                    </a:cubicBezTo>
                    <a:cubicBezTo>
                      <a:pt x="46" y="26"/>
                      <a:pt x="47" y="27"/>
                      <a:pt x="48" y="27"/>
                    </a:cubicBezTo>
                    <a:cubicBezTo>
                      <a:pt x="50" y="27"/>
                      <a:pt x="51" y="26"/>
                      <a:pt x="51" y="24"/>
                    </a:cubicBezTo>
                    <a:cubicBezTo>
                      <a:pt x="51" y="23"/>
                      <a:pt x="50" y="22"/>
                      <a:pt x="48" y="22"/>
                    </a:cubicBezTo>
                    <a:close/>
                    <a:moveTo>
                      <a:pt x="41" y="22"/>
                    </a:moveTo>
                    <a:cubicBezTo>
                      <a:pt x="40" y="22"/>
                      <a:pt x="39" y="23"/>
                      <a:pt x="39" y="24"/>
                    </a:cubicBezTo>
                    <a:cubicBezTo>
                      <a:pt x="39" y="26"/>
                      <a:pt x="40" y="27"/>
                      <a:pt x="41" y="27"/>
                    </a:cubicBezTo>
                    <a:cubicBezTo>
                      <a:pt x="43" y="27"/>
                      <a:pt x="44" y="26"/>
                      <a:pt x="44" y="24"/>
                    </a:cubicBezTo>
                    <a:cubicBezTo>
                      <a:pt x="44" y="23"/>
                      <a:pt x="43" y="22"/>
                      <a:pt x="41" y="22"/>
                    </a:cubicBezTo>
                    <a:close/>
                    <a:moveTo>
                      <a:pt x="34" y="22"/>
                    </a:moveTo>
                    <a:cubicBezTo>
                      <a:pt x="33" y="22"/>
                      <a:pt x="32" y="23"/>
                      <a:pt x="32" y="24"/>
                    </a:cubicBezTo>
                    <a:cubicBezTo>
                      <a:pt x="32" y="26"/>
                      <a:pt x="33" y="27"/>
                      <a:pt x="34" y="27"/>
                    </a:cubicBezTo>
                    <a:cubicBezTo>
                      <a:pt x="36" y="27"/>
                      <a:pt x="37" y="26"/>
                      <a:pt x="37" y="24"/>
                    </a:cubicBezTo>
                    <a:cubicBezTo>
                      <a:pt x="37" y="23"/>
                      <a:pt x="36" y="22"/>
                      <a:pt x="34" y="22"/>
                    </a:cubicBezTo>
                    <a:close/>
                    <a:moveTo>
                      <a:pt x="62" y="35"/>
                    </a:move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46"/>
                      <a:pt x="59" y="51"/>
                      <a:pt x="56" y="55"/>
                    </a:cubicBezTo>
                    <a:cubicBezTo>
                      <a:pt x="52" y="58"/>
                      <a:pt x="47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36" y="61"/>
                      <a:pt x="31" y="58"/>
                      <a:pt x="27" y="55"/>
                    </a:cubicBezTo>
                    <a:cubicBezTo>
                      <a:pt x="24" y="51"/>
                      <a:pt x="21" y="46"/>
                      <a:pt x="21" y="4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9"/>
                      <a:pt x="18" y="56"/>
                      <a:pt x="23" y="60"/>
                    </a:cubicBezTo>
                    <a:cubicBezTo>
                      <a:pt x="28" y="65"/>
                      <a:pt x="34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9" y="68"/>
                      <a:pt x="55" y="65"/>
                      <a:pt x="60" y="60"/>
                    </a:cubicBezTo>
                    <a:cubicBezTo>
                      <a:pt x="65" y="56"/>
                      <a:pt x="67" y="49"/>
                      <a:pt x="67" y="42"/>
                    </a:cubicBezTo>
                    <a:cubicBezTo>
                      <a:pt x="67" y="35"/>
                      <a:pt x="67" y="35"/>
                      <a:pt x="67" y="35"/>
                    </a:cubicBezTo>
                    <a:lnTo>
                      <a:pt x="62" y="35"/>
                    </a:ln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" name="ïsḻiḑe"/>
            <p:cNvGrpSpPr/>
            <p:nvPr/>
          </p:nvGrpSpPr>
          <p:grpSpPr>
            <a:xfrm>
              <a:off x="9177306" y="1998142"/>
              <a:ext cx="642242" cy="642242"/>
              <a:chOff x="9107826" y="1968492"/>
              <a:chExt cx="642242" cy="642242"/>
            </a:xfrm>
          </p:grpSpPr>
          <p:sp>
            <p:nvSpPr>
              <p:cNvPr id="49" name="iS1iḋê"/>
              <p:cNvSpPr/>
              <p:nvPr/>
            </p:nvSpPr>
            <p:spPr>
              <a:xfrm>
                <a:off x="9107826" y="1968492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íSlíḑè"/>
              <p:cNvSpPr/>
              <p:nvPr/>
            </p:nvSpPr>
            <p:spPr bwMode="auto">
              <a:xfrm>
                <a:off x="9276645" y="2084680"/>
                <a:ext cx="304603" cy="368827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" name="íṣlïḋê"/>
            <p:cNvGrpSpPr/>
            <p:nvPr/>
          </p:nvGrpSpPr>
          <p:grpSpPr>
            <a:xfrm>
              <a:off x="9177306" y="4925693"/>
              <a:ext cx="642242" cy="642242"/>
              <a:chOff x="9107826" y="4925693"/>
              <a:chExt cx="642242" cy="642242"/>
            </a:xfrm>
          </p:grpSpPr>
          <p:sp>
            <p:nvSpPr>
              <p:cNvPr id="47" name="îṩ1ïḍê"/>
              <p:cNvSpPr/>
              <p:nvPr/>
            </p:nvSpPr>
            <p:spPr>
              <a:xfrm>
                <a:off x="9107826" y="4925693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ïṧľiďé"/>
              <p:cNvSpPr/>
              <p:nvPr/>
            </p:nvSpPr>
            <p:spPr bwMode="auto">
              <a:xfrm>
                <a:off x="9241539" y="5087172"/>
                <a:ext cx="372496" cy="319283"/>
              </a:xfrm>
              <a:custGeom>
                <a:avLst/>
                <a:gdLst>
                  <a:gd name="T0" fmla="*/ 4 w 94"/>
                  <a:gd name="T1" fmla="*/ 19 h 81"/>
                  <a:gd name="T2" fmla="*/ 46 w 94"/>
                  <a:gd name="T3" fmla="*/ 19 h 81"/>
                  <a:gd name="T4" fmla="*/ 50 w 94"/>
                  <a:gd name="T5" fmla="*/ 16 h 81"/>
                  <a:gd name="T6" fmla="*/ 73 w 94"/>
                  <a:gd name="T7" fmla="*/ 0 h 81"/>
                  <a:gd name="T8" fmla="*/ 73 w 94"/>
                  <a:gd name="T9" fmla="*/ 33 h 81"/>
                  <a:gd name="T10" fmla="*/ 73 w 94"/>
                  <a:gd name="T11" fmla="*/ 66 h 81"/>
                  <a:gd name="T12" fmla="*/ 50 w 94"/>
                  <a:gd name="T13" fmla="*/ 49 h 81"/>
                  <a:gd name="T14" fmla="*/ 46 w 94"/>
                  <a:gd name="T15" fmla="*/ 47 h 81"/>
                  <a:gd name="T16" fmla="*/ 33 w 94"/>
                  <a:gd name="T17" fmla="*/ 47 h 81"/>
                  <a:gd name="T18" fmla="*/ 40 w 94"/>
                  <a:gd name="T19" fmla="*/ 70 h 81"/>
                  <a:gd name="T20" fmla="*/ 45 w 94"/>
                  <a:gd name="T21" fmla="*/ 70 h 81"/>
                  <a:gd name="T22" fmla="*/ 45 w 94"/>
                  <a:gd name="T23" fmla="*/ 81 h 81"/>
                  <a:gd name="T24" fmla="*/ 43 w 94"/>
                  <a:gd name="T25" fmla="*/ 81 h 81"/>
                  <a:gd name="T26" fmla="*/ 21 w 94"/>
                  <a:gd name="T27" fmla="*/ 81 h 81"/>
                  <a:gd name="T28" fmla="*/ 11 w 94"/>
                  <a:gd name="T29" fmla="*/ 47 h 81"/>
                  <a:gd name="T30" fmla="*/ 4 w 94"/>
                  <a:gd name="T31" fmla="*/ 47 h 81"/>
                  <a:gd name="T32" fmla="*/ 4 w 94"/>
                  <a:gd name="T33" fmla="*/ 19 h 81"/>
                  <a:gd name="T34" fmla="*/ 87 w 94"/>
                  <a:gd name="T35" fmla="*/ 23 h 81"/>
                  <a:gd name="T36" fmla="*/ 94 w 94"/>
                  <a:gd name="T37" fmla="*/ 33 h 81"/>
                  <a:gd name="T38" fmla="*/ 87 w 94"/>
                  <a:gd name="T39" fmla="*/ 43 h 81"/>
                  <a:gd name="T40" fmla="*/ 87 w 94"/>
                  <a:gd name="T41" fmla="*/ 66 h 81"/>
                  <a:gd name="T42" fmla="*/ 78 w 94"/>
                  <a:gd name="T43" fmla="*/ 66 h 81"/>
                  <a:gd name="T44" fmla="*/ 78 w 94"/>
                  <a:gd name="T45" fmla="*/ 0 h 81"/>
                  <a:gd name="T46" fmla="*/ 87 w 94"/>
                  <a:gd name="T47" fmla="*/ 0 h 81"/>
                  <a:gd name="T48" fmla="*/ 87 w 94"/>
                  <a:gd name="T49" fmla="*/ 23 h 81"/>
                  <a:gd name="T50" fmla="*/ 46 w 94"/>
                  <a:gd name="T51" fmla="*/ 49 h 81"/>
                  <a:gd name="T52" fmla="*/ 37 w 94"/>
                  <a:gd name="T53" fmla="*/ 49 h 81"/>
                  <a:gd name="T54" fmla="*/ 40 w 94"/>
                  <a:gd name="T55" fmla="*/ 61 h 81"/>
                  <a:gd name="T56" fmla="*/ 43 w 94"/>
                  <a:gd name="T57" fmla="*/ 61 h 81"/>
                  <a:gd name="T58" fmla="*/ 43 w 94"/>
                  <a:gd name="T59" fmla="*/ 57 h 81"/>
                  <a:gd name="T60" fmla="*/ 46 w 94"/>
                  <a:gd name="T61" fmla="*/ 4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7"/>
                      <a:pt x="0" y="28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4"/>
                      <a:pt x="94" y="28"/>
                      <a:pt x="94" y="33"/>
                    </a:cubicBezTo>
                    <a:cubicBezTo>
                      <a:pt x="94" y="38"/>
                      <a:pt x="91" y="42"/>
                      <a:pt x="87" y="4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í$líḓé"/>
            <p:cNvGrpSpPr/>
            <p:nvPr/>
          </p:nvGrpSpPr>
          <p:grpSpPr>
            <a:xfrm rot="10800000" flipH="1">
              <a:off x="8752674" y="2686454"/>
              <a:ext cx="750516" cy="704621"/>
              <a:chOff x="2262930" y="2179099"/>
              <a:chExt cx="876560" cy="704621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íṧḷíḓé"/>
            <p:cNvGrpSpPr/>
            <p:nvPr/>
          </p:nvGrpSpPr>
          <p:grpSpPr>
            <a:xfrm rot="10800000" flipH="1" flipV="1">
              <a:off x="8752674" y="4217069"/>
              <a:ext cx="750516" cy="704621"/>
              <a:chOff x="2262930" y="2179099"/>
              <a:chExt cx="876560" cy="704621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ïs1íde"/>
            <p:cNvGrpSpPr/>
            <p:nvPr/>
          </p:nvGrpSpPr>
          <p:grpSpPr>
            <a:xfrm rot="10800000">
              <a:off x="2812733" y="2686454"/>
              <a:ext cx="750516" cy="704621"/>
              <a:chOff x="2262930" y="2179099"/>
              <a:chExt cx="876560" cy="704621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îṣľïḋê"/>
            <p:cNvGrpSpPr/>
            <p:nvPr/>
          </p:nvGrpSpPr>
          <p:grpSpPr>
            <a:xfrm rot="10800000" flipV="1">
              <a:off x="2812733" y="4217069"/>
              <a:ext cx="750516" cy="704621"/>
              <a:chOff x="2262930" y="2179099"/>
              <a:chExt cx="876560" cy="704621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işlîḍe"/>
            <p:cNvSpPr/>
            <p:nvPr/>
          </p:nvSpPr>
          <p:spPr>
            <a:xfrm>
              <a:off x="9316261" y="1592796"/>
              <a:ext cx="41744" cy="330855"/>
            </a:xfrm>
            <a:custGeom>
              <a:avLst/>
              <a:gdLst>
                <a:gd name="connsiteX0" fmla="*/ 25255 w 35466"/>
                <a:gd name="connsiteY0" fmla="*/ 164 h 281102"/>
                <a:gd name="connsiteX1" fmla="*/ 34983 w 35466"/>
                <a:gd name="connsiteY1" fmla="*/ 82849 h 281102"/>
                <a:gd name="connsiteX2" fmla="*/ 10664 w 35466"/>
                <a:gd name="connsiteY2" fmla="*/ 243356 h 281102"/>
                <a:gd name="connsiteX3" fmla="*/ 936 w 35466"/>
                <a:gd name="connsiteY3" fmla="*/ 277402 h 281102"/>
                <a:gd name="connsiteX4" fmla="*/ 936 w 35466"/>
                <a:gd name="connsiteY4" fmla="*/ 180126 h 281102"/>
                <a:gd name="connsiteX5" fmla="*/ 5800 w 35466"/>
                <a:gd name="connsiteY5" fmla="*/ 102304 h 281102"/>
                <a:gd name="connsiteX6" fmla="*/ 25255 w 35466"/>
                <a:gd name="connsiteY6" fmla="*/ 164 h 28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66" h="281102">
                  <a:moveTo>
                    <a:pt x="25255" y="164"/>
                  </a:moveTo>
                  <a:cubicBezTo>
                    <a:pt x="30119" y="-3079"/>
                    <a:pt x="37415" y="42317"/>
                    <a:pt x="34983" y="82849"/>
                  </a:cubicBezTo>
                  <a:cubicBezTo>
                    <a:pt x="32551" y="123381"/>
                    <a:pt x="16338" y="210931"/>
                    <a:pt x="10664" y="243356"/>
                  </a:cubicBezTo>
                  <a:cubicBezTo>
                    <a:pt x="4990" y="275781"/>
                    <a:pt x="2557" y="287940"/>
                    <a:pt x="936" y="277402"/>
                  </a:cubicBezTo>
                  <a:cubicBezTo>
                    <a:pt x="-685" y="266864"/>
                    <a:pt x="125" y="209309"/>
                    <a:pt x="936" y="180126"/>
                  </a:cubicBezTo>
                  <a:cubicBezTo>
                    <a:pt x="1747" y="150943"/>
                    <a:pt x="1747" y="130676"/>
                    <a:pt x="5800" y="102304"/>
                  </a:cubicBezTo>
                  <a:cubicBezTo>
                    <a:pt x="9853" y="73932"/>
                    <a:pt x="20391" y="3407"/>
                    <a:pt x="2525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grpSp>
          <p:nvGrpSpPr>
            <p:cNvPr id="11" name="îṧļíde"/>
            <p:cNvGrpSpPr/>
            <p:nvPr/>
          </p:nvGrpSpPr>
          <p:grpSpPr>
            <a:xfrm>
              <a:off x="2493131" y="1998142"/>
              <a:ext cx="642242" cy="642242"/>
              <a:chOff x="2521153" y="1968491"/>
              <a:chExt cx="642242" cy="642242"/>
            </a:xfrm>
          </p:grpSpPr>
          <p:sp>
            <p:nvSpPr>
              <p:cNvPr id="37" name="iṧļiďé"/>
              <p:cNvSpPr/>
              <p:nvPr/>
            </p:nvSpPr>
            <p:spPr>
              <a:xfrm>
                <a:off x="2521153" y="1968491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ïṥļiḍé"/>
              <p:cNvSpPr/>
              <p:nvPr/>
            </p:nvSpPr>
            <p:spPr bwMode="auto">
              <a:xfrm>
                <a:off x="2679880" y="2126603"/>
                <a:ext cx="324787" cy="317449"/>
              </a:xfrm>
              <a:custGeom>
                <a:avLst/>
                <a:gdLst>
                  <a:gd name="T0" fmla="*/ 74 w 82"/>
                  <a:gd name="T1" fmla="*/ 6 h 80"/>
                  <a:gd name="T2" fmla="*/ 67 w 82"/>
                  <a:gd name="T3" fmla="*/ 27 h 80"/>
                  <a:gd name="T4" fmla="*/ 65 w 82"/>
                  <a:gd name="T5" fmla="*/ 30 h 80"/>
                  <a:gd name="T6" fmla="*/ 75 w 82"/>
                  <a:gd name="T7" fmla="*/ 71 h 80"/>
                  <a:gd name="T8" fmla="*/ 66 w 82"/>
                  <a:gd name="T9" fmla="*/ 80 h 80"/>
                  <a:gd name="T10" fmla="*/ 44 w 82"/>
                  <a:gd name="T11" fmla="*/ 50 h 80"/>
                  <a:gd name="T12" fmla="*/ 36 w 82"/>
                  <a:gd name="T13" fmla="*/ 57 h 80"/>
                  <a:gd name="T14" fmla="*/ 39 w 82"/>
                  <a:gd name="T15" fmla="*/ 70 h 80"/>
                  <a:gd name="T16" fmla="*/ 34 w 82"/>
                  <a:gd name="T17" fmla="*/ 75 h 80"/>
                  <a:gd name="T18" fmla="*/ 26 w 82"/>
                  <a:gd name="T19" fmla="*/ 61 h 80"/>
                  <a:gd name="T20" fmla="*/ 21 w 82"/>
                  <a:gd name="T21" fmla="*/ 67 h 80"/>
                  <a:gd name="T22" fmla="*/ 16 w 82"/>
                  <a:gd name="T23" fmla="*/ 62 h 80"/>
                  <a:gd name="T24" fmla="*/ 21 w 82"/>
                  <a:gd name="T25" fmla="*/ 57 h 80"/>
                  <a:gd name="T26" fmla="*/ 7 w 82"/>
                  <a:gd name="T27" fmla="*/ 50 h 80"/>
                  <a:gd name="T28" fmla="*/ 12 w 82"/>
                  <a:gd name="T29" fmla="*/ 44 h 80"/>
                  <a:gd name="T30" fmla="*/ 25 w 82"/>
                  <a:gd name="T31" fmla="*/ 47 h 80"/>
                  <a:gd name="T32" fmla="*/ 32 w 82"/>
                  <a:gd name="T33" fmla="*/ 39 h 80"/>
                  <a:gd name="T34" fmla="*/ 0 w 82"/>
                  <a:gd name="T35" fmla="*/ 18 h 80"/>
                  <a:gd name="T36" fmla="*/ 9 w 82"/>
                  <a:gd name="T37" fmla="*/ 8 h 80"/>
                  <a:gd name="T38" fmla="*/ 51 w 82"/>
                  <a:gd name="T39" fmla="*/ 16 h 80"/>
                  <a:gd name="T40" fmla="*/ 53 w 82"/>
                  <a:gd name="T41" fmla="*/ 13 h 80"/>
                  <a:gd name="T42" fmla="*/ 74 w 82"/>
                  <a:gd name="T43" fmla="*/ 6 h 80"/>
                  <a:gd name="T44" fmla="*/ 82 w 82"/>
                  <a:gd name="T45" fmla="*/ 50 h 80"/>
                  <a:gd name="T46" fmla="*/ 74 w 82"/>
                  <a:gd name="T47" fmla="*/ 42 h 80"/>
                  <a:gd name="T48" fmla="*/ 72 w 82"/>
                  <a:gd name="T49" fmla="*/ 44 h 80"/>
                  <a:gd name="T50" fmla="*/ 76 w 82"/>
                  <a:gd name="T51" fmla="*/ 57 h 80"/>
                  <a:gd name="T52" fmla="*/ 82 w 82"/>
                  <a:gd name="T53" fmla="*/ 50 h 80"/>
                  <a:gd name="T54" fmla="*/ 29 w 82"/>
                  <a:gd name="T55" fmla="*/ 0 h 80"/>
                  <a:gd name="T56" fmla="*/ 23 w 82"/>
                  <a:gd name="T57" fmla="*/ 7 h 80"/>
                  <a:gd name="T58" fmla="*/ 36 w 82"/>
                  <a:gd name="T59" fmla="*/ 10 h 80"/>
                  <a:gd name="T60" fmla="*/ 37 w 82"/>
                  <a:gd name="T61" fmla="*/ 8 h 80"/>
                  <a:gd name="T62" fmla="*/ 29 w 82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0">
                    <a:moveTo>
                      <a:pt x="74" y="6"/>
                    </a:moveTo>
                    <a:cubicBezTo>
                      <a:pt x="76" y="15"/>
                      <a:pt x="74" y="21"/>
                      <a:pt x="67" y="27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60" y="5"/>
                      <a:pt x="67" y="4"/>
                      <a:pt x="74" y="6"/>
                    </a:cubicBezTo>
                    <a:close/>
                    <a:moveTo>
                      <a:pt x="82" y="50"/>
                    </a:moveTo>
                    <a:cubicBezTo>
                      <a:pt x="74" y="42"/>
                      <a:pt x="74" y="42"/>
                      <a:pt x="74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2" y="50"/>
                      <a:pt x="82" y="50"/>
                      <a:pt x="82" y="50"/>
                    </a:cubicBezTo>
                    <a:close/>
                    <a:moveTo>
                      <a:pt x="29" y="0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iṩḻíḑe"/>
            <p:cNvGrpSpPr/>
            <p:nvPr/>
          </p:nvGrpSpPr>
          <p:grpSpPr>
            <a:xfrm>
              <a:off x="3384932" y="2272169"/>
              <a:ext cx="5422137" cy="3164251"/>
              <a:chOff x="3441130" y="2272169"/>
              <a:chExt cx="5422137" cy="3164251"/>
            </a:xfrm>
          </p:grpSpPr>
          <p:sp>
            <p:nvSpPr>
              <p:cNvPr id="25" name="îşḻîḓè"/>
              <p:cNvSpPr/>
              <p:nvPr/>
            </p:nvSpPr>
            <p:spPr>
              <a:xfrm>
                <a:off x="5699019" y="2272171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îṥľíḍe"/>
              <p:cNvSpPr/>
              <p:nvPr/>
            </p:nvSpPr>
            <p:spPr>
              <a:xfrm>
                <a:off x="3441130" y="2272171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ïş1îďè"/>
              <p:cNvSpPr/>
              <p:nvPr/>
            </p:nvSpPr>
            <p:spPr>
              <a:xfrm flipV="1">
                <a:off x="3441130" y="2272169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îṧļiḋê"/>
              <p:cNvSpPr/>
              <p:nvPr/>
            </p:nvSpPr>
            <p:spPr>
              <a:xfrm flipV="1">
                <a:off x="5699019" y="2272169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ïŝļîďê"/>
              <p:cNvSpPr txBox="1"/>
              <p:nvPr/>
            </p:nvSpPr>
            <p:spPr>
              <a:xfrm>
                <a:off x="3708131" y="3341961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pPr algn="ctr"/>
                <a:r>
                  <a:rPr lang="en-US" sz="2800" b="1">
                    <a:solidFill>
                      <a:srgbClr val="FFFFFF"/>
                    </a:solidFill>
                  </a:rPr>
                  <a:t>01</a:t>
                </a:r>
              </a:p>
            </p:txBody>
          </p:sp>
          <p:sp>
            <p:nvSpPr>
              <p:cNvPr id="30" name="íṣlïḍê"/>
              <p:cNvSpPr txBox="1"/>
              <p:nvPr/>
            </p:nvSpPr>
            <p:spPr>
              <a:xfrm>
                <a:off x="3708131" y="3878480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FFFFFF"/>
                    </a:solidFill>
                  </a:rPr>
                  <a:t>04</a:t>
                </a:r>
                <a:endParaRPr lang="en-US" sz="28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îṩ1ïďê"/>
              <p:cNvSpPr txBox="1"/>
              <p:nvPr/>
            </p:nvSpPr>
            <p:spPr>
              <a:xfrm>
                <a:off x="8177888" y="3341961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FFFFFF"/>
                    </a:solidFill>
                  </a:rPr>
                  <a:t>03</a:t>
                </a:r>
                <a:endParaRPr lang="en-US" sz="28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ïšľídê"/>
              <p:cNvSpPr txBox="1"/>
              <p:nvPr/>
            </p:nvSpPr>
            <p:spPr>
              <a:xfrm>
                <a:off x="8177888" y="3878480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FFFFFF"/>
                    </a:solidFill>
                  </a:rPr>
                  <a:t>02</a:t>
                </a:r>
                <a:endParaRPr lang="en-US" sz="28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í$ļiḑé"/>
              <p:cNvSpPr txBox="1"/>
              <p:nvPr/>
            </p:nvSpPr>
            <p:spPr>
              <a:xfrm>
                <a:off x="4251562" y="2540555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iṣḷiďe"/>
              <p:cNvSpPr txBox="1"/>
              <p:nvPr/>
            </p:nvSpPr>
            <p:spPr>
              <a:xfrm>
                <a:off x="6514326" y="2540555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ïsḷîďé"/>
              <p:cNvSpPr txBox="1"/>
              <p:nvPr/>
            </p:nvSpPr>
            <p:spPr>
              <a:xfrm>
                <a:off x="4251562" y="4569380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ïsļiďè"/>
              <p:cNvSpPr txBox="1"/>
              <p:nvPr/>
            </p:nvSpPr>
            <p:spPr>
              <a:xfrm>
                <a:off x="6514326" y="4569380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89617" y="2019688"/>
            <a:ext cx="2108063" cy="882390"/>
            <a:chOff x="1068797" y="2701101"/>
            <a:chExt cx="2108063" cy="882390"/>
          </a:xfrm>
        </p:grpSpPr>
        <p:sp>
          <p:nvSpPr>
            <p:cNvPr id="54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5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9617" y="4356087"/>
            <a:ext cx="2108063" cy="882390"/>
            <a:chOff x="1068797" y="2701101"/>
            <a:chExt cx="2108063" cy="882390"/>
          </a:xfrm>
        </p:grpSpPr>
        <p:sp>
          <p:nvSpPr>
            <p:cNvPr id="57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8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85266" y="2019688"/>
            <a:ext cx="2108063" cy="882390"/>
            <a:chOff x="1068797" y="2701101"/>
            <a:chExt cx="2108063" cy="882390"/>
          </a:xfrm>
        </p:grpSpPr>
        <p:sp>
          <p:nvSpPr>
            <p:cNvPr id="60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1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85266" y="4356087"/>
            <a:ext cx="2108063" cy="882390"/>
            <a:chOff x="1068797" y="2701101"/>
            <a:chExt cx="2108063" cy="882390"/>
          </a:xfrm>
        </p:grpSpPr>
        <p:sp>
          <p:nvSpPr>
            <p:cNvPr id="63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4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4820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îḋe"/>
          <p:cNvSpPr/>
          <p:nvPr/>
        </p:nvSpPr>
        <p:spPr bwMode="auto">
          <a:xfrm>
            <a:off x="4206332" y="5125575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Sḻïḑê"/>
          <p:cNvSpPr/>
          <p:nvPr/>
        </p:nvSpPr>
        <p:spPr bwMode="auto">
          <a:xfrm>
            <a:off x="8134940" y="5152184"/>
            <a:ext cx="461080" cy="332731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6814921" y="5322303"/>
            <a:ext cx="1135161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îŝḻïḓê"/>
          <p:cNvSpPr txBox="1"/>
          <p:nvPr/>
        </p:nvSpPr>
        <p:spPr>
          <a:xfrm flipH="1">
            <a:off x="6869589" y="4771521"/>
            <a:ext cx="1025824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13" name="íśľíḋe"/>
          <p:cNvSpPr/>
          <p:nvPr/>
        </p:nvSpPr>
        <p:spPr bwMode="auto">
          <a:xfrm>
            <a:off x="4222637" y="3257059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ṣḻíďè"/>
          <p:cNvSpPr/>
          <p:nvPr/>
        </p:nvSpPr>
        <p:spPr bwMode="auto">
          <a:xfrm>
            <a:off x="8134940" y="3326359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6649080" y="3560349"/>
            <a:ext cx="135750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íṡḻidè"/>
          <p:cNvSpPr txBox="1"/>
          <p:nvPr/>
        </p:nvSpPr>
        <p:spPr>
          <a:xfrm>
            <a:off x="6814921" y="3067692"/>
            <a:ext cx="1025824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9546646" y="3966484"/>
            <a:ext cx="0" cy="718825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$ļíḑè"/>
          <p:cNvSpPr txBox="1"/>
          <p:nvPr/>
        </p:nvSpPr>
        <p:spPr>
          <a:xfrm>
            <a:off x="9642898" y="3993278"/>
            <a:ext cx="1025824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21" name="îśľïdê"/>
          <p:cNvSpPr/>
          <p:nvPr/>
        </p:nvSpPr>
        <p:spPr bwMode="auto">
          <a:xfrm>
            <a:off x="0" y="0"/>
            <a:ext cx="2711624" cy="6858000"/>
          </a:xfrm>
          <a:prstGeom prst="rect">
            <a:avLst/>
          </a:prstGeom>
          <a:blipFill>
            <a:blip r:embed="rId2"/>
            <a:srcRect/>
            <a:stretch>
              <a:fillRect l="-164306" r="-16277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2" name="iṥľîdè"/>
          <p:cNvSpPr/>
          <p:nvPr/>
        </p:nvSpPr>
        <p:spPr bwMode="auto">
          <a:xfrm>
            <a:off x="0" y="666623"/>
            <a:ext cx="12192000" cy="1491222"/>
          </a:xfrm>
          <a:prstGeom prst="rect">
            <a:avLst/>
          </a:prstGeom>
          <a:solidFill>
            <a:srgbClr val="2E317C">
              <a:alpha val="80000"/>
            </a:srgb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896873" y="3233307"/>
            <a:ext cx="1623853" cy="679710"/>
            <a:chOff x="1068797" y="2701101"/>
            <a:chExt cx="2108063" cy="882390"/>
          </a:xfrm>
        </p:grpSpPr>
        <p:sp>
          <p:nvSpPr>
            <p:cNvPr id="26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7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830972" y="3233307"/>
            <a:ext cx="1623853" cy="679710"/>
            <a:chOff x="1068797" y="2701101"/>
            <a:chExt cx="2108063" cy="882390"/>
          </a:xfrm>
        </p:grpSpPr>
        <p:sp>
          <p:nvSpPr>
            <p:cNvPr id="30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1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073439" y="4937213"/>
            <a:ext cx="1623853" cy="679710"/>
            <a:chOff x="1068797" y="2701101"/>
            <a:chExt cx="2108063" cy="882390"/>
          </a:xfrm>
        </p:grpSpPr>
        <p:sp>
          <p:nvSpPr>
            <p:cNvPr id="33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4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29240" y="4937213"/>
            <a:ext cx="1623853" cy="679710"/>
            <a:chOff x="1068797" y="2701101"/>
            <a:chExt cx="2108063" cy="882390"/>
          </a:xfrm>
        </p:grpSpPr>
        <p:sp>
          <p:nvSpPr>
            <p:cNvPr id="37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8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39" name="文本框 1"/>
          <p:cNvSpPr txBox="1"/>
          <p:nvPr/>
        </p:nvSpPr>
        <p:spPr>
          <a:xfrm>
            <a:off x="933601" y="99618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861668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e9ad6c2-0690-4cc6-a956-40a7953445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9601" y="1360990"/>
            <a:ext cx="9612884" cy="4373561"/>
            <a:chOff x="1011000" y="1494000"/>
            <a:chExt cx="10219661" cy="4649625"/>
          </a:xfrm>
        </p:grpSpPr>
        <p:sp>
          <p:nvSpPr>
            <p:cNvPr id="3" name="ï$liďè"/>
            <p:cNvSpPr/>
            <p:nvPr/>
          </p:nvSpPr>
          <p:spPr bwMode="auto">
            <a:xfrm>
              <a:off x="2058657" y="3871334"/>
              <a:ext cx="279260" cy="241179"/>
            </a:xfrm>
            <a:custGeom>
              <a:avLst/>
              <a:gdLst>
                <a:gd name="T0" fmla="*/ 25 w 65"/>
                <a:gd name="T1" fmla="*/ 0 h 56"/>
                <a:gd name="T2" fmla="*/ 41 w 65"/>
                <a:gd name="T3" fmla="*/ 0 h 56"/>
                <a:gd name="T4" fmla="*/ 59 w 65"/>
                <a:gd name="T5" fmla="*/ 0 h 56"/>
                <a:gd name="T6" fmla="*/ 63 w 65"/>
                <a:gd name="T7" fmla="*/ 6 h 56"/>
                <a:gd name="T8" fmla="*/ 54 w 65"/>
                <a:gd name="T9" fmla="*/ 22 h 56"/>
                <a:gd name="T10" fmla="*/ 46 w 65"/>
                <a:gd name="T11" fmla="*/ 36 h 56"/>
                <a:gd name="T12" fmla="*/ 37 w 65"/>
                <a:gd name="T13" fmla="*/ 52 h 56"/>
                <a:gd name="T14" fmla="*/ 29 w 65"/>
                <a:gd name="T15" fmla="*/ 52 h 56"/>
                <a:gd name="T16" fmla="*/ 20 w 65"/>
                <a:gd name="T17" fmla="*/ 36 h 56"/>
                <a:gd name="T18" fmla="*/ 12 w 65"/>
                <a:gd name="T19" fmla="*/ 22 h 56"/>
                <a:gd name="T20" fmla="*/ 2 w 65"/>
                <a:gd name="T21" fmla="*/ 6 h 56"/>
                <a:gd name="T22" fmla="*/ 6 w 65"/>
                <a:gd name="T23" fmla="*/ 0 h 56"/>
                <a:gd name="T24" fmla="*/ 25 w 65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6">
                  <a:moveTo>
                    <a:pt x="25" y="0"/>
                  </a:moveTo>
                  <a:cubicBezTo>
                    <a:pt x="29" y="0"/>
                    <a:pt x="36" y="0"/>
                    <a:pt x="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5" y="3"/>
                    <a:pt x="63" y="6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26"/>
                    <a:pt x="48" y="32"/>
                    <a:pt x="46" y="36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5" y="56"/>
                    <a:pt x="31" y="56"/>
                    <a:pt x="29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2"/>
                    <a:pt x="14" y="26"/>
                    <a:pt x="12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2E317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íšlïḑè"/>
            <p:cNvSpPr/>
            <p:nvPr/>
          </p:nvSpPr>
          <p:spPr bwMode="auto">
            <a:xfrm>
              <a:off x="4678983" y="3871334"/>
              <a:ext cx="279260" cy="241179"/>
            </a:xfrm>
            <a:custGeom>
              <a:avLst/>
              <a:gdLst>
                <a:gd name="T0" fmla="*/ 24 w 65"/>
                <a:gd name="T1" fmla="*/ 0 h 56"/>
                <a:gd name="T2" fmla="*/ 40 w 65"/>
                <a:gd name="T3" fmla="*/ 0 h 56"/>
                <a:gd name="T4" fmla="*/ 59 w 65"/>
                <a:gd name="T5" fmla="*/ 0 h 56"/>
                <a:gd name="T6" fmla="*/ 63 w 65"/>
                <a:gd name="T7" fmla="*/ 6 h 56"/>
                <a:gd name="T8" fmla="*/ 53 w 65"/>
                <a:gd name="T9" fmla="*/ 22 h 56"/>
                <a:gd name="T10" fmla="*/ 45 w 65"/>
                <a:gd name="T11" fmla="*/ 36 h 56"/>
                <a:gd name="T12" fmla="*/ 36 w 65"/>
                <a:gd name="T13" fmla="*/ 52 h 56"/>
                <a:gd name="T14" fmla="*/ 28 w 65"/>
                <a:gd name="T15" fmla="*/ 52 h 56"/>
                <a:gd name="T16" fmla="*/ 19 w 65"/>
                <a:gd name="T17" fmla="*/ 36 h 56"/>
                <a:gd name="T18" fmla="*/ 11 w 65"/>
                <a:gd name="T19" fmla="*/ 22 h 56"/>
                <a:gd name="T20" fmla="*/ 2 w 65"/>
                <a:gd name="T21" fmla="*/ 6 h 56"/>
                <a:gd name="T22" fmla="*/ 6 w 65"/>
                <a:gd name="T23" fmla="*/ 0 h 56"/>
                <a:gd name="T24" fmla="*/ 24 w 65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6">
                  <a:moveTo>
                    <a:pt x="24" y="0"/>
                  </a:moveTo>
                  <a:cubicBezTo>
                    <a:pt x="29" y="0"/>
                    <a:pt x="36" y="0"/>
                    <a:pt x="4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3" y="6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1" y="26"/>
                    <a:pt x="48" y="32"/>
                    <a:pt x="45" y="36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4" y="56"/>
                    <a:pt x="30" y="56"/>
                    <a:pt x="28" y="5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2"/>
                    <a:pt x="13" y="26"/>
                    <a:pt x="11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1" y="0"/>
                    <a:pt x="6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îŝḷíḑè"/>
            <p:cNvSpPr/>
            <p:nvPr/>
          </p:nvSpPr>
          <p:spPr bwMode="auto">
            <a:xfrm>
              <a:off x="7313817" y="3871334"/>
              <a:ext cx="282887" cy="241179"/>
            </a:xfrm>
            <a:custGeom>
              <a:avLst/>
              <a:gdLst>
                <a:gd name="T0" fmla="*/ 25 w 66"/>
                <a:gd name="T1" fmla="*/ 0 h 56"/>
                <a:gd name="T2" fmla="*/ 41 w 66"/>
                <a:gd name="T3" fmla="*/ 0 h 56"/>
                <a:gd name="T4" fmla="*/ 59 w 66"/>
                <a:gd name="T5" fmla="*/ 0 h 56"/>
                <a:gd name="T6" fmla="*/ 63 w 66"/>
                <a:gd name="T7" fmla="*/ 6 h 56"/>
                <a:gd name="T8" fmla="*/ 54 w 66"/>
                <a:gd name="T9" fmla="*/ 22 h 56"/>
                <a:gd name="T10" fmla="*/ 46 w 66"/>
                <a:gd name="T11" fmla="*/ 36 h 56"/>
                <a:gd name="T12" fmla="*/ 37 w 66"/>
                <a:gd name="T13" fmla="*/ 52 h 56"/>
                <a:gd name="T14" fmla="*/ 29 w 66"/>
                <a:gd name="T15" fmla="*/ 52 h 56"/>
                <a:gd name="T16" fmla="*/ 20 w 66"/>
                <a:gd name="T17" fmla="*/ 36 h 56"/>
                <a:gd name="T18" fmla="*/ 12 w 66"/>
                <a:gd name="T19" fmla="*/ 22 h 56"/>
                <a:gd name="T20" fmla="*/ 2 w 66"/>
                <a:gd name="T21" fmla="*/ 6 h 56"/>
                <a:gd name="T22" fmla="*/ 6 w 66"/>
                <a:gd name="T23" fmla="*/ 0 h 56"/>
                <a:gd name="T24" fmla="*/ 25 w 66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56">
                  <a:moveTo>
                    <a:pt x="25" y="0"/>
                  </a:moveTo>
                  <a:cubicBezTo>
                    <a:pt x="29" y="0"/>
                    <a:pt x="37" y="0"/>
                    <a:pt x="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6" y="3"/>
                    <a:pt x="63" y="6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26"/>
                    <a:pt x="48" y="32"/>
                    <a:pt x="46" y="36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5" y="56"/>
                    <a:pt x="31" y="56"/>
                    <a:pt x="29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2"/>
                    <a:pt x="14" y="26"/>
                    <a:pt x="12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2E317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îš1ïďê"/>
            <p:cNvSpPr/>
            <p:nvPr/>
          </p:nvSpPr>
          <p:spPr bwMode="auto">
            <a:xfrm>
              <a:off x="9907743" y="3871334"/>
              <a:ext cx="279260" cy="241179"/>
            </a:xfrm>
            <a:custGeom>
              <a:avLst/>
              <a:gdLst>
                <a:gd name="T0" fmla="*/ 25 w 65"/>
                <a:gd name="T1" fmla="*/ 0 h 56"/>
                <a:gd name="T2" fmla="*/ 41 w 65"/>
                <a:gd name="T3" fmla="*/ 0 h 56"/>
                <a:gd name="T4" fmla="*/ 59 w 65"/>
                <a:gd name="T5" fmla="*/ 0 h 56"/>
                <a:gd name="T6" fmla="*/ 63 w 65"/>
                <a:gd name="T7" fmla="*/ 6 h 56"/>
                <a:gd name="T8" fmla="*/ 54 w 65"/>
                <a:gd name="T9" fmla="*/ 22 h 56"/>
                <a:gd name="T10" fmla="*/ 46 w 65"/>
                <a:gd name="T11" fmla="*/ 36 h 56"/>
                <a:gd name="T12" fmla="*/ 37 w 65"/>
                <a:gd name="T13" fmla="*/ 52 h 56"/>
                <a:gd name="T14" fmla="*/ 29 w 65"/>
                <a:gd name="T15" fmla="*/ 52 h 56"/>
                <a:gd name="T16" fmla="*/ 20 w 65"/>
                <a:gd name="T17" fmla="*/ 36 h 56"/>
                <a:gd name="T18" fmla="*/ 12 w 65"/>
                <a:gd name="T19" fmla="*/ 22 h 56"/>
                <a:gd name="T20" fmla="*/ 2 w 65"/>
                <a:gd name="T21" fmla="*/ 6 h 56"/>
                <a:gd name="T22" fmla="*/ 6 w 65"/>
                <a:gd name="T23" fmla="*/ 0 h 56"/>
                <a:gd name="T24" fmla="*/ 25 w 65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6">
                  <a:moveTo>
                    <a:pt x="25" y="0"/>
                  </a:moveTo>
                  <a:cubicBezTo>
                    <a:pt x="29" y="0"/>
                    <a:pt x="36" y="0"/>
                    <a:pt x="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5" y="3"/>
                    <a:pt x="63" y="6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26"/>
                    <a:pt x="48" y="32"/>
                    <a:pt x="46" y="36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5" y="56"/>
                    <a:pt x="31" y="56"/>
                    <a:pt x="29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2"/>
                    <a:pt x="14" y="26"/>
                    <a:pt x="12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îşļiḋè"/>
            <p:cNvSpPr/>
            <p:nvPr/>
          </p:nvSpPr>
          <p:spPr bwMode="auto">
            <a:xfrm>
              <a:off x="8913212" y="1494000"/>
              <a:ext cx="2170611" cy="217967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íSḻïḍe"/>
            <p:cNvSpPr/>
            <p:nvPr/>
          </p:nvSpPr>
          <p:spPr bwMode="auto">
            <a:xfrm>
              <a:off x="9223300" y="1813154"/>
              <a:ext cx="1564943" cy="157219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</a:rPr>
                <a:t>8,000K</a:t>
              </a:r>
              <a:endParaRPr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iŝļíḓé"/>
            <p:cNvSpPr/>
            <p:nvPr/>
          </p:nvSpPr>
          <p:spPr bwMode="auto">
            <a:xfrm>
              <a:off x="3710640" y="1494000"/>
              <a:ext cx="2170611" cy="217967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íślïḍé"/>
            <p:cNvSpPr/>
            <p:nvPr/>
          </p:nvSpPr>
          <p:spPr bwMode="auto">
            <a:xfrm>
              <a:off x="4015287" y="1813154"/>
              <a:ext cx="1564943" cy="157219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</a:rPr>
                <a:t>5,000K</a:t>
              </a:r>
              <a:endParaRPr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îŝ1ïde"/>
            <p:cNvSpPr/>
            <p:nvPr/>
          </p:nvSpPr>
          <p:spPr bwMode="auto">
            <a:xfrm>
              <a:off x="6301953" y="1494000"/>
              <a:ext cx="2170611" cy="217967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íšlîḍê"/>
            <p:cNvSpPr/>
            <p:nvPr/>
          </p:nvSpPr>
          <p:spPr bwMode="auto">
            <a:xfrm>
              <a:off x="6606600" y="1813154"/>
              <a:ext cx="1561317" cy="1572196"/>
            </a:xfrm>
            <a:prstGeom prst="ellipse">
              <a:avLst/>
            </a:prstGeom>
            <a:solidFill>
              <a:srgbClr val="2E317C"/>
            </a:solidFill>
            <a:ln w="158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6,000K</a:t>
              </a:r>
              <a:endParaRPr lang="zh-CN" altLang="en-US" sz="2400" b="1" dirty="0"/>
            </a:p>
          </p:txBody>
        </p:sp>
        <p:sp>
          <p:nvSpPr>
            <p:cNvPr id="13" name="ïṡļïḑé"/>
            <p:cNvSpPr/>
            <p:nvPr/>
          </p:nvSpPr>
          <p:spPr bwMode="auto">
            <a:xfrm>
              <a:off x="1110261" y="1494000"/>
              <a:ext cx="2170611" cy="217967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íšlíḋê"/>
            <p:cNvSpPr/>
            <p:nvPr/>
          </p:nvSpPr>
          <p:spPr bwMode="auto">
            <a:xfrm>
              <a:off x="1426521" y="1813154"/>
              <a:ext cx="1564943" cy="1572196"/>
            </a:xfrm>
            <a:prstGeom prst="ellipse">
              <a:avLst/>
            </a:prstGeom>
            <a:solidFill>
              <a:srgbClr val="2E317C"/>
            </a:solidFill>
            <a:ln w="158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3,000K</a:t>
              </a:r>
              <a:endParaRPr lang="zh-CN" altLang="en-US" sz="2400" b="1" dirty="0"/>
            </a:p>
          </p:txBody>
        </p:sp>
        <p:sp>
          <p:nvSpPr>
            <p:cNvPr id="15" name="î$1íḑé"/>
            <p:cNvSpPr/>
            <p:nvPr/>
          </p:nvSpPr>
          <p:spPr bwMode="auto">
            <a:xfrm>
              <a:off x="2105805" y="1494000"/>
              <a:ext cx="2749076" cy="2170609"/>
            </a:xfrm>
            <a:custGeom>
              <a:avLst/>
              <a:gdLst>
                <a:gd name="T0" fmla="*/ 627 w 641"/>
                <a:gd name="T1" fmla="*/ 504 h 504"/>
                <a:gd name="T2" fmla="*/ 322 w 641"/>
                <a:gd name="T3" fmla="*/ 266 h 504"/>
                <a:gd name="T4" fmla="*/ 14 w 641"/>
                <a:gd name="T5" fmla="*/ 28 h 504"/>
                <a:gd name="T6" fmla="*/ 0 w 641"/>
                <a:gd name="T7" fmla="*/ 14 h 504"/>
                <a:gd name="T8" fmla="*/ 14 w 641"/>
                <a:gd name="T9" fmla="*/ 0 h 504"/>
                <a:gd name="T10" fmla="*/ 347 w 641"/>
                <a:gd name="T11" fmla="*/ 252 h 504"/>
                <a:gd name="T12" fmla="*/ 627 w 641"/>
                <a:gd name="T13" fmla="*/ 476 h 504"/>
                <a:gd name="T14" fmla="*/ 641 w 641"/>
                <a:gd name="T15" fmla="*/ 490 h 504"/>
                <a:gd name="T16" fmla="*/ 627 w 641"/>
                <a:gd name="T17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1" h="504">
                  <a:moveTo>
                    <a:pt x="627" y="504"/>
                  </a:moveTo>
                  <a:cubicBezTo>
                    <a:pt x="462" y="504"/>
                    <a:pt x="391" y="383"/>
                    <a:pt x="322" y="266"/>
                  </a:cubicBezTo>
                  <a:cubicBezTo>
                    <a:pt x="250" y="144"/>
                    <a:pt x="182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98" y="0"/>
                    <a:pt x="274" y="128"/>
                    <a:pt x="347" y="252"/>
                  </a:cubicBezTo>
                  <a:cubicBezTo>
                    <a:pt x="414" y="367"/>
                    <a:pt x="478" y="476"/>
                    <a:pt x="627" y="476"/>
                  </a:cubicBezTo>
                  <a:cubicBezTo>
                    <a:pt x="635" y="476"/>
                    <a:pt x="641" y="482"/>
                    <a:pt x="641" y="490"/>
                  </a:cubicBezTo>
                  <a:cubicBezTo>
                    <a:pt x="641" y="498"/>
                    <a:pt x="635" y="504"/>
                    <a:pt x="627" y="504"/>
                  </a:cubicBezTo>
                  <a:close/>
                </a:path>
              </a:pathLst>
            </a:custGeom>
            <a:solidFill>
              <a:schemeClr val="bg2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îŝļiḑé"/>
            <p:cNvSpPr/>
            <p:nvPr/>
          </p:nvSpPr>
          <p:spPr bwMode="auto">
            <a:xfrm>
              <a:off x="4697117" y="1494000"/>
              <a:ext cx="2749076" cy="2170609"/>
            </a:xfrm>
            <a:custGeom>
              <a:avLst/>
              <a:gdLst>
                <a:gd name="T0" fmla="*/ 627 w 641"/>
                <a:gd name="T1" fmla="*/ 504 h 504"/>
                <a:gd name="T2" fmla="*/ 322 w 641"/>
                <a:gd name="T3" fmla="*/ 266 h 504"/>
                <a:gd name="T4" fmla="*/ 14 w 641"/>
                <a:gd name="T5" fmla="*/ 28 h 504"/>
                <a:gd name="T6" fmla="*/ 0 w 641"/>
                <a:gd name="T7" fmla="*/ 14 h 504"/>
                <a:gd name="T8" fmla="*/ 14 w 641"/>
                <a:gd name="T9" fmla="*/ 0 h 504"/>
                <a:gd name="T10" fmla="*/ 346 w 641"/>
                <a:gd name="T11" fmla="*/ 252 h 504"/>
                <a:gd name="T12" fmla="*/ 627 w 641"/>
                <a:gd name="T13" fmla="*/ 476 h 504"/>
                <a:gd name="T14" fmla="*/ 641 w 641"/>
                <a:gd name="T15" fmla="*/ 490 h 504"/>
                <a:gd name="T16" fmla="*/ 627 w 641"/>
                <a:gd name="T17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1" h="504">
                  <a:moveTo>
                    <a:pt x="627" y="504"/>
                  </a:moveTo>
                  <a:cubicBezTo>
                    <a:pt x="462" y="504"/>
                    <a:pt x="390" y="383"/>
                    <a:pt x="322" y="266"/>
                  </a:cubicBezTo>
                  <a:cubicBezTo>
                    <a:pt x="250" y="144"/>
                    <a:pt x="182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98" y="0"/>
                    <a:pt x="274" y="128"/>
                    <a:pt x="346" y="252"/>
                  </a:cubicBezTo>
                  <a:cubicBezTo>
                    <a:pt x="414" y="367"/>
                    <a:pt x="478" y="476"/>
                    <a:pt x="627" y="476"/>
                  </a:cubicBezTo>
                  <a:cubicBezTo>
                    <a:pt x="635" y="476"/>
                    <a:pt x="641" y="482"/>
                    <a:pt x="641" y="490"/>
                  </a:cubicBezTo>
                  <a:cubicBezTo>
                    <a:pt x="641" y="498"/>
                    <a:pt x="635" y="504"/>
                    <a:pt x="627" y="504"/>
                  </a:cubicBezTo>
                  <a:close/>
                </a:path>
              </a:pathLst>
            </a:custGeom>
            <a:solidFill>
              <a:schemeClr val="bg2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iśḻïḍè"/>
            <p:cNvSpPr/>
            <p:nvPr/>
          </p:nvSpPr>
          <p:spPr bwMode="auto">
            <a:xfrm>
              <a:off x="7310190" y="1494000"/>
              <a:ext cx="2752703" cy="2170609"/>
            </a:xfrm>
            <a:custGeom>
              <a:avLst/>
              <a:gdLst>
                <a:gd name="T0" fmla="*/ 627 w 642"/>
                <a:gd name="T1" fmla="*/ 504 h 504"/>
                <a:gd name="T2" fmla="*/ 322 w 642"/>
                <a:gd name="T3" fmla="*/ 266 h 504"/>
                <a:gd name="T4" fmla="*/ 14 w 642"/>
                <a:gd name="T5" fmla="*/ 28 h 504"/>
                <a:gd name="T6" fmla="*/ 0 w 642"/>
                <a:gd name="T7" fmla="*/ 14 h 504"/>
                <a:gd name="T8" fmla="*/ 14 w 642"/>
                <a:gd name="T9" fmla="*/ 0 h 504"/>
                <a:gd name="T10" fmla="*/ 347 w 642"/>
                <a:gd name="T11" fmla="*/ 252 h 504"/>
                <a:gd name="T12" fmla="*/ 627 w 642"/>
                <a:gd name="T13" fmla="*/ 476 h 504"/>
                <a:gd name="T14" fmla="*/ 642 w 642"/>
                <a:gd name="T15" fmla="*/ 490 h 504"/>
                <a:gd name="T16" fmla="*/ 627 w 642"/>
                <a:gd name="T17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2" h="504">
                  <a:moveTo>
                    <a:pt x="627" y="504"/>
                  </a:moveTo>
                  <a:cubicBezTo>
                    <a:pt x="462" y="504"/>
                    <a:pt x="391" y="383"/>
                    <a:pt x="322" y="266"/>
                  </a:cubicBezTo>
                  <a:cubicBezTo>
                    <a:pt x="250" y="144"/>
                    <a:pt x="182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99" y="0"/>
                    <a:pt x="274" y="128"/>
                    <a:pt x="347" y="252"/>
                  </a:cubicBezTo>
                  <a:cubicBezTo>
                    <a:pt x="415" y="367"/>
                    <a:pt x="479" y="476"/>
                    <a:pt x="627" y="476"/>
                  </a:cubicBezTo>
                  <a:cubicBezTo>
                    <a:pt x="635" y="476"/>
                    <a:pt x="642" y="482"/>
                    <a:pt x="642" y="490"/>
                  </a:cubicBezTo>
                  <a:cubicBezTo>
                    <a:pt x="642" y="498"/>
                    <a:pt x="635" y="504"/>
                    <a:pt x="627" y="504"/>
                  </a:cubicBezTo>
                  <a:close/>
                </a:path>
              </a:pathLst>
            </a:custGeom>
            <a:solidFill>
              <a:schemeClr val="bg2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iş1iďè"/>
            <p:cNvGrpSpPr/>
            <p:nvPr/>
          </p:nvGrpSpPr>
          <p:grpSpPr>
            <a:xfrm>
              <a:off x="1011000" y="4239000"/>
              <a:ext cx="2366576" cy="1308761"/>
              <a:chOff x="1011000" y="4239000"/>
              <a:chExt cx="2366576" cy="1308761"/>
            </a:xfrm>
          </p:grpSpPr>
          <p:sp>
            <p:nvSpPr>
              <p:cNvPr id="31" name="iṣlîḑè"/>
              <p:cNvSpPr txBox="1"/>
              <p:nvPr/>
            </p:nvSpPr>
            <p:spPr bwMode="auto">
              <a:xfrm>
                <a:off x="1011000" y="4239000"/>
                <a:ext cx="236657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2018 Q1</a:t>
                </a:r>
              </a:p>
            </p:txBody>
          </p:sp>
          <p:sp>
            <p:nvSpPr>
              <p:cNvPr id="32" name="iṥḷîḑé"/>
              <p:cNvSpPr/>
              <p:nvPr/>
            </p:nvSpPr>
            <p:spPr bwMode="auto">
              <a:xfrm>
                <a:off x="1011000" y="4680806"/>
                <a:ext cx="2366576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100" dirty="0"/>
                  <a:t>您的内容打在这里，或者通过复制您的文本后，在此框中选择粘贴，并选择只保留文字</a:t>
                </a:r>
                <a:r>
                  <a:rPr lang="zh-CN" altLang="en-US" sz="1100" dirty="0" smtClean="0"/>
                  <a:t>。</a:t>
                </a:r>
                <a:endParaRPr lang="en-US" altLang="zh-CN" sz="1100" dirty="0" smtClean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 smtClean="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19" name="iṣļîḋê"/>
            <p:cNvGrpSpPr/>
            <p:nvPr/>
          </p:nvGrpSpPr>
          <p:grpSpPr>
            <a:xfrm>
              <a:off x="3628695" y="4239000"/>
              <a:ext cx="2366576" cy="1308761"/>
              <a:chOff x="3642675" y="4239000"/>
              <a:chExt cx="2366576" cy="1308761"/>
            </a:xfrm>
          </p:grpSpPr>
          <p:sp>
            <p:nvSpPr>
              <p:cNvPr id="29" name="iSľiḋê"/>
              <p:cNvSpPr txBox="1"/>
              <p:nvPr/>
            </p:nvSpPr>
            <p:spPr bwMode="auto">
              <a:xfrm>
                <a:off x="3642675" y="4239000"/>
                <a:ext cx="236657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2018 Q2</a:t>
                </a:r>
              </a:p>
            </p:txBody>
          </p:sp>
          <p:sp>
            <p:nvSpPr>
              <p:cNvPr id="30" name="ïSľíďé"/>
              <p:cNvSpPr/>
              <p:nvPr/>
            </p:nvSpPr>
            <p:spPr bwMode="auto">
              <a:xfrm>
                <a:off x="3642675" y="4680806"/>
                <a:ext cx="2366576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100" dirty="0"/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0" name="îsḷíde"/>
            <p:cNvGrpSpPr/>
            <p:nvPr/>
          </p:nvGrpSpPr>
          <p:grpSpPr>
            <a:xfrm>
              <a:off x="6246390" y="4239000"/>
              <a:ext cx="2366576" cy="1308761"/>
              <a:chOff x="6262905" y="4239000"/>
              <a:chExt cx="2366576" cy="1308761"/>
            </a:xfrm>
          </p:grpSpPr>
          <p:sp>
            <p:nvSpPr>
              <p:cNvPr id="27" name="íŝḻiḓè"/>
              <p:cNvSpPr txBox="1"/>
              <p:nvPr/>
            </p:nvSpPr>
            <p:spPr bwMode="auto">
              <a:xfrm>
                <a:off x="6262905" y="4239000"/>
                <a:ext cx="236657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2018 Q3</a:t>
                </a:r>
              </a:p>
            </p:txBody>
          </p:sp>
          <p:sp>
            <p:nvSpPr>
              <p:cNvPr id="28" name="îṡľïḍé"/>
              <p:cNvSpPr/>
              <p:nvPr/>
            </p:nvSpPr>
            <p:spPr bwMode="auto">
              <a:xfrm>
                <a:off x="6262905" y="4680806"/>
                <a:ext cx="2366576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100" dirty="0"/>
                  <a:t>您的内容打在这里，或者通过复制您的文本后，在此框中选择粘贴，并选择只保留</a:t>
                </a:r>
                <a:r>
                  <a:rPr lang="zh-CN" altLang="en-US" sz="1100" dirty="0" smtClean="0"/>
                  <a:t>文字</a:t>
                </a: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1" name="iṡļîḑe"/>
            <p:cNvGrpSpPr/>
            <p:nvPr/>
          </p:nvGrpSpPr>
          <p:grpSpPr>
            <a:xfrm>
              <a:off x="8864085" y="4239000"/>
              <a:ext cx="2366576" cy="1308761"/>
              <a:chOff x="8864085" y="4239000"/>
              <a:chExt cx="2366576" cy="1308761"/>
            </a:xfrm>
          </p:grpSpPr>
          <p:sp>
            <p:nvSpPr>
              <p:cNvPr id="25" name="îSḷîḋe"/>
              <p:cNvSpPr txBox="1"/>
              <p:nvPr/>
            </p:nvSpPr>
            <p:spPr bwMode="auto">
              <a:xfrm>
                <a:off x="8864085" y="4239000"/>
                <a:ext cx="236657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2018 Q4</a:t>
                </a:r>
              </a:p>
            </p:txBody>
          </p:sp>
          <p:sp>
            <p:nvSpPr>
              <p:cNvPr id="26" name="iṧlïḓé"/>
              <p:cNvSpPr/>
              <p:nvPr/>
            </p:nvSpPr>
            <p:spPr bwMode="auto">
              <a:xfrm>
                <a:off x="8864085" y="4680806"/>
                <a:ext cx="2366576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100" dirty="0"/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3533445" y="3871334"/>
              <a:ext cx="0" cy="227229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124245" y="3871334"/>
              <a:ext cx="0" cy="227229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715045" y="3871334"/>
              <a:ext cx="0" cy="227229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0236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îś1iḋè"/>
          <p:cNvGrpSpPr/>
          <p:nvPr/>
        </p:nvGrpSpPr>
        <p:grpSpPr>
          <a:xfrm>
            <a:off x="1296049" y="1920998"/>
            <a:ext cx="1560288" cy="1606412"/>
            <a:chOff x="864965" y="1823278"/>
            <a:chExt cx="2060878" cy="2121801"/>
          </a:xfrm>
        </p:grpSpPr>
        <p:sp>
          <p:nvSpPr>
            <p:cNvPr id="47" name="ísliḑe"/>
            <p:cNvSpPr/>
            <p:nvPr/>
          </p:nvSpPr>
          <p:spPr bwMode="auto">
            <a:xfrm>
              <a:off x="864965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" name="îSḷiḓê"/>
            <p:cNvSpPr/>
            <p:nvPr/>
          </p:nvSpPr>
          <p:spPr bwMode="auto">
            <a:xfrm>
              <a:off x="1462864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rgbClr val="2E31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" name="ïṡlíḍê"/>
            <p:cNvSpPr/>
            <p:nvPr/>
          </p:nvSpPr>
          <p:spPr bwMode="auto">
            <a:xfrm>
              <a:off x="876279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" name="ïSľiḑê"/>
            <p:cNvSpPr/>
            <p:nvPr/>
          </p:nvSpPr>
          <p:spPr bwMode="auto">
            <a:xfrm>
              <a:off x="883242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rgbClr val="2E31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51" name="ïšļïďe"/>
            <p:cNvSpPr/>
            <p:nvPr/>
          </p:nvSpPr>
          <p:spPr bwMode="auto">
            <a:xfrm>
              <a:off x="986671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77500" lnSpcReduction="20000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52" name="íṣļiďé"/>
            <p:cNvSpPr/>
            <p:nvPr/>
          </p:nvSpPr>
          <p:spPr>
            <a:xfrm>
              <a:off x="2016499" y="2544287"/>
              <a:ext cx="388385" cy="327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27" y="0"/>
                  </a:moveTo>
                  <a:cubicBezTo>
                    <a:pt x="6595" y="0"/>
                    <a:pt x="5854" y="590"/>
                    <a:pt x="5543" y="1508"/>
                  </a:cubicBezTo>
                  <a:lnTo>
                    <a:pt x="4621" y="4258"/>
                  </a:lnTo>
                  <a:lnTo>
                    <a:pt x="1689" y="4833"/>
                  </a:lnTo>
                  <a:cubicBezTo>
                    <a:pt x="708" y="5026"/>
                    <a:pt x="0" y="6024"/>
                    <a:pt x="0" y="7204"/>
                  </a:cubicBezTo>
                  <a:lnTo>
                    <a:pt x="0" y="19206"/>
                  </a:lnTo>
                  <a:cubicBezTo>
                    <a:pt x="0" y="20530"/>
                    <a:pt x="912" y="21600"/>
                    <a:pt x="2029" y="21600"/>
                  </a:cubicBezTo>
                  <a:lnTo>
                    <a:pt x="19571" y="21600"/>
                  </a:lnTo>
                  <a:cubicBezTo>
                    <a:pt x="20687" y="21600"/>
                    <a:pt x="21600" y="20530"/>
                    <a:pt x="21600" y="19206"/>
                  </a:cubicBezTo>
                  <a:lnTo>
                    <a:pt x="21600" y="7204"/>
                  </a:lnTo>
                  <a:cubicBezTo>
                    <a:pt x="21600" y="6024"/>
                    <a:pt x="20892" y="5026"/>
                    <a:pt x="19911" y="4833"/>
                  </a:cubicBezTo>
                  <a:lnTo>
                    <a:pt x="16979" y="4258"/>
                  </a:lnTo>
                  <a:lnTo>
                    <a:pt x="16057" y="1508"/>
                  </a:lnTo>
                  <a:cubicBezTo>
                    <a:pt x="15747" y="591"/>
                    <a:pt x="15005" y="0"/>
                    <a:pt x="14173" y="0"/>
                  </a:cubicBezTo>
                  <a:lnTo>
                    <a:pt x="7427" y="0"/>
                  </a:lnTo>
                  <a:close/>
                  <a:moveTo>
                    <a:pt x="7320" y="1841"/>
                  </a:moveTo>
                  <a:lnTo>
                    <a:pt x="14067" y="1841"/>
                  </a:lnTo>
                  <a:cubicBezTo>
                    <a:pt x="14342" y="1841"/>
                    <a:pt x="14595" y="2044"/>
                    <a:pt x="14698" y="2348"/>
                  </a:cubicBezTo>
                  <a:lnTo>
                    <a:pt x="15901" y="5926"/>
                  </a:lnTo>
                  <a:lnTo>
                    <a:pt x="19581" y="6651"/>
                  </a:lnTo>
                  <a:cubicBezTo>
                    <a:pt x="19906" y="6715"/>
                    <a:pt x="20144" y="7054"/>
                    <a:pt x="20144" y="7445"/>
                  </a:cubicBezTo>
                  <a:cubicBezTo>
                    <a:pt x="20144" y="7445"/>
                    <a:pt x="20144" y="19448"/>
                    <a:pt x="20144" y="19448"/>
                  </a:cubicBezTo>
                  <a:cubicBezTo>
                    <a:pt x="20144" y="19890"/>
                    <a:pt x="19837" y="20242"/>
                    <a:pt x="19464" y="20242"/>
                  </a:cubicBezTo>
                  <a:lnTo>
                    <a:pt x="1922" y="20242"/>
                  </a:lnTo>
                  <a:cubicBezTo>
                    <a:pt x="1549" y="20242"/>
                    <a:pt x="1243" y="19890"/>
                    <a:pt x="1243" y="19448"/>
                  </a:cubicBezTo>
                  <a:lnTo>
                    <a:pt x="1243" y="7445"/>
                  </a:lnTo>
                  <a:cubicBezTo>
                    <a:pt x="1243" y="7054"/>
                    <a:pt x="1480" y="6715"/>
                    <a:pt x="1806" y="6651"/>
                  </a:cubicBezTo>
                  <a:lnTo>
                    <a:pt x="5485" y="5926"/>
                  </a:lnTo>
                  <a:lnTo>
                    <a:pt x="6689" y="2348"/>
                  </a:lnTo>
                  <a:cubicBezTo>
                    <a:pt x="6792" y="2044"/>
                    <a:pt x="7043" y="1841"/>
                    <a:pt x="7320" y="1841"/>
                  </a:cubicBezTo>
                  <a:close/>
                  <a:moveTo>
                    <a:pt x="10679" y="5892"/>
                  </a:moveTo>
                  <a:cubicBezTo>
                    <a:pt x="7695" y="5892"/>
                    <a:pt x="5281" y="8755"/>
                    <a:pt x="5281" y="12290"/>
                  </a:cubicBezTo>
                  <a:cubicBezTo>
                    <a:pt x="5281" y="15826"/>
                    <a:pt x="7695" y="18689"/>
                    <a:pt x="10679" y="18689"/>
                  </a:cubicBezTo>
                  <a:cubicBezTo>
                    <a:pt x="13661" y="18689"/>
                    <a:pt x="16076" y="15826"/>
                    <a:pt x="16076" y="12290"/>
                  </a:cubicBezTo>
                  <a:cubicBezTo>
                    <a:pt x="16076" y="8755"/>
                    <a:pt x="13661" y="5892"/>
                    <a:pt x="10679" y="5892"/>
                  </a:cubicBezTo>
                  <a:close/>
                  <a:moveTo>
                    <a:pt x="10261" y="7376"/>
                  </a:moveTo>
                  <a:cubicBezTo>
                    <a:pt x="11295" y="7282"/>
                    <a:pt x="12363" y="7653"/>
                    <a:pt x="13212" y="8516"/>
                  </a:cubicBezTo>
                  <a:cubicBezTo>
                    <a:pt x="14911" y="10240"/>
                    <a:pt x="15105" y="13280"/>
                    <a:pt x="13649" y="15294"/>
                  </a:cubicBezTo>
                  <a:cubicBezTo>
                    <a:pt x="12194" y="17308"/>
                    <a:pt x="9639" y="17537"/>
                    <a:pt x="7941" y="15812"/>
                  </a:cubicBezTo>
                  <a:cubicBezTo>
                    <a:pt x="6242" y="14086"/>
                    <a:pt x="6039" y="11058"/>
                    <a:pt x="7494" y="9045"/>
                  </a:cubicBezTo>
                  <a:cubicBezTo>
                    <a:pt x="8222" y="8038"/>
                    <a:pt x="9228" y="7470"/>
                    <a:pt x="10261" y="7376"/>
                  </a:cubicBezTo>
                  <a:close/>
                  <a:moveTo>
                    <a:pt x="10776" y="8838"/>
                  </a:moveTo>
                  <a:cubicBezTo>
                    <a:pt x="9285" y="8838"/>
                    <a:pt x="8077" y="10270"/>
                    <a:pt x="8077" y="12037"/>
                  </a:cubicBezTo>
                  <a:cubicBezTo>
                    <a:pt x="8077" y="12258"/>
                    <a:pt x="8229" y="12440"/>
                    <a:pt x="8417" y="12440"/>
                  </a:cubicBezTo>
                  <a:cubicBezTo>
                    <a:pt x="8603" y="12440"/>
                    <a:pt x="8756" y="12258"/>
                    <a:pt x="8756" y="12037"/>
                  </a:cubicBezTo>
                  <a:cubicBezTo>
                    <a:pt x="8756" y="10711"/>
                    <a:pt x="9657" y="9643"/>
                    <a:pt x="10776" y="9643"/>
                  </a:cubicBezTo>
                  <a:cubicBezTo>
                    <a:pt x="10962" y="9643"/>
                    <a:pt x="11116" y="9461"/>
                    <a:pt x="11116" y="9241"/>
                  </a:cubicBezTo>
                  <a:cubicBezTo>
                    <a:pt x="11116" y="9020"/>
                    <a:pt x="10962" y="8838"/>
                    <a:pt x="10776" y="8838"/>
                  </a:cubicBezTo>
                  <a:close/>
                </a:path>
              </a:pathLst>
            </a:custGeom>
            <a:solidFill>
              <a:srgbClr val="2E317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" name="íSḷiḋé"/>
            <p:cNvSpPr txBox="1"/>
            <p:nvPr/>
          </p:nvSpPr>
          <p:spPr>
            <a:xfrm>
              <a:off x="1566641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85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32" name="ïşļîḍé"/>
          <p:cNvGrpSpPr/>
          <p:nvPr/>
        </p:nvGrpSpPr>
        <p:grpSpPr>
          <a:xfrm>
            <a:off x="4148002" y="1959198"/>
            <a:ext cx="1560288" cy="1606412"/>
            <a:chOff x="3690159" y="1823278"/>
            <a:chExt cx="2060878" cy="2121801"/>
          </a:xfrm>
        </p:grpSpPr>
        <p:sp>
          <p:nvSpPr>
            <p:cNvPr id="36" name="ï$ľíḋé"/>
            <p:cNvSpPr/>
            <p:nvPr/>
          </p:nvSpPr>
          <p:spPr bwMode="auto">
            <a:xfrm>
              <a:off x="3690159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7" name="îŝ1îḓe"/>
            <p:cNvSpPr/>
            <p:nvPr/>
          </p:nvSpPr>
          <p:spPr bwMode="auto">
            <a:xfrm>
              <a:off x="4288058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8" name="íŝľîḋè"/>
            <p:cNvSpPr/>
            <p:nvPr/>
          </p:nvSpPr>
          <p:spPr bwMode="auto">
            <a:xfrm>
              <a:off x="3701473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9" name="iŝḷïďe"/>
            <p:cNvSpPr/>
            <p:nvPr/>
          </p:nvSpPr>
          <p:spPr bwMode="auto">
            <a:xfrm>
              <a:off x="3708436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0" name="îṡ1îḑê"/>
            <p:cNvSpPr/>
            <p:nvPr/>
          </p:nvSpPr>
          <p:spPr bwMode="auto">
            <a:xfrm>
              <a:off x="3818817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70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41" name="ïṣḷiḍé"/>
            <p:cNvSpPr/>
            <p:nvPr/>
          </p:nvSpPr>
          <p:spPr>
            <a:xfrm>
              <a:off x="4852598" y="2524839"/>
              <a:ext cx="366577" cy="366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0"/>
                  </a:moveTo>
                  <a:cubicBezTo>
                    <a:pt x="3608" y="0"/>
                    <a:pt x="2704" y="903"/>
                    <a:pt x="2704" y="2023"/>
                  </a:cubicBezTo>
                  <a:lnTo>
                    <a:pt x="2704" y="3375"/>
                  </a:lnTo>
                  <a:lnTo>
                    <a:pt x="2023" y="3375"/>
                  </a:lnTo>
                  <a:cubicBezTo>
                    <a:pt x="904" y="3375"/>
                    <a:pt x="0" y="4278"/>
                    <a:pt x="0" y="5397"/>
                  </a:cubicBezTo>
                  <a:lnTo>
                    <a:pt x="0" y="18896"/>
                  </a:lnTo>
                  <a:cubicBezTo>
                    <a:pt x="0" y="20387"/>
                    <a:pt x="1213" y="21600"/>
                    <a:pt x="2704" y="21600"/>
                  </a:cubicBezTo>
                  <a:lnTo>
                    <a:pt x="18896" y="21600"/>
                  </a:lnTo>
                  <a:cubicBezTo>
                    <a:pt x="20387" y="21600"/>
                    <a:pt x="21600" y="20387"/>
                    <a:pt x="21600" y="18896"/>
                  </a:cubicBezTo>
                  <a:lnTo>
                    <a:pt x="21600" y="2023"/>
                  </a:lnTo>
                  <a:cubicBezTo>
                    <a:pt x="21600" y="903"/>
                    <a:pt x="20696" y="0"/>
                    <a:pt x="19577" y="0"/>
                  </a:cubicBezTo>
                  <a:lnTo>
                    <a:pt x="4727" y="0"/>
                  </a:lnTo>
                  <a:close/>
                  <a:moveTo>
                    <a:pt x="4696" y="1321"/>
                  </a:moveTo>
                  <a:lnTo>
                    <a:pt x="19546" y="1321"/>
                  </a:lnTo>
                  <a:cubicBezTo>
                    <a:pt x="19919" y="1321"/>
                    <a:pt x="20217" y="1619"/>
                    <a:pt x="20217" y="1992"/>
                  </a:cubicBezTo>
                  <a:cubicBezTo>
                    <a:pt x="20217" y="1992"/>
                    <a:pt x="20217" y="18865"/>
                    <a:pt x="20217" y="18865"/>
                  </a:cubicBezTo>
                  <a:cubicBezTo>
                    <a:pt x="20217" y="19608"/>
                    <a:pt x="19610" y="20217"/>
                    <a:pt x="18865" y="20217"/>
                  </a:cubicBezTo>
                  <a:lnTo>
                    <a:pt x="2673" y="20217"/>
                  </a:lnTo>
                  <a:cubicBezTo>
                    <a:pt x="1928" y="20217"/>
                    <a:pt x="1321" y="19608"/>
                    <a:pt x="1321" y="18865"/>
                  </a:cubicBezTo>
                  <a:lnTo>
                    <a:pt x="1321" y="5366"/>
                  </a:lnTo>
                  <a:cubicBezTo>
                    <a:pt x="1321" y="4994"/>
                    <a:pt x="1620" y="4696"/>
                    <a:pt x="1992" y="4696"/>
                  </a:cubicBezTo>
                  <a:lnTo>
                    <a:pt x="2673" y="4696"/>
                  </a:lnTo>
                  <a:lnTo>
                    <a:pt x="2673" y="18194"/>
                  </a:lnTo>
                  <a:cubicBezTo>
                    <a:pt x="2673" y="18567"/>
                    <a:pt x="2971" y="18865"/>
                    <a:pt x="3344" y="18865"/>
                  </a:cubicBezTo>
                  <a:cubicBezTo>
                    <a:pt x="3717" y="18865"/>
                    <a:pt x="4025" y="18567"/>
                    <a:pt x="4025" y="18194"/>
                  </a:cubicBezTo>
                  <a:lnTo>
                    <a:pt x="4025" y="1992"/>
                  </a:lnTo>
                  <a:cubicBezTo>
                    <a:pt x="4025" y="1619"/>
                    <a:pt x="4323" y="1321"/>
                    <a:pt x="4696" y="1321"/>
                  </a:cubicBezTo>
                  <a:close/>
                  <a:moveTo>
                    <a:pt x="5955" y="2642"/>
                  </a:moveTo>
                  <a:cubicBezTo>
                    <a:pt x="5582" y="2642"/>
                    <a:pt x="5284" y="2940"/>
                    <a:pt x="5284" y="3313"/>
                  </a:cubicBezTo>
                  <a:lnTo>
                    <a:pt x="5284" y="8039"/>
                  </a:lnTo>
                  <a:cubicBezTo>
                    <a:pt x="5284" y="8412"/>
                    <a:pt x="5582" y="8710"/>
                    <a:pt x="5955" y="8710"/>
                  </a:cubicBezTo>
                  <a:lnTo>
                    <a:pt x="10681" y="8710"/>
                  </a:lnTo>
                  <a:cubicBezTo>
                    <a:pt x="11054" y="8710"/>
                    <a:pt x="11362" y="8412"/>
                    <a:pt x="11362" y="8039"/>
                  </a:cubicBezTo>
                  <a:lnTo>
                    <a:pt x="11362" y="3313"/>
                  </a:lnTo>
                  <a:cubicBezTo>
                    <a:pt x="11362" y="2940"/>
                    <a:pt x="11054" y="2642"/>
                    <a:pt x="10681" y="2642"/>
                  </a:cubicBezTo>
                  <a:lnTo>
                    <a:pt x="5955" y="2642"/>
                  </a:lnTo>
                  <a:close/>
                  <a:moveTo>
                    <a:pt x="6605" y="3963"/>
                  </a:moveTo>
                  <a:lnTo>
                    <a:pt x="9980" y="3963"/>
                  </a:lnTo>
                  <a:lnTo>
                    <a:pt x="9980" y="7338"/>
                  </a:lnTo>
                  <a:lnTo>
                    <a:pt x="6605" y="7338"/>
                  </a:lnTo>
                  <a:cubicBezTo>
                    <a:pt x="6605" y="7338"/>
                    <a:pt x="6605" y="3963"/>
                    <a:pt x="6605" y="3963"/>
                  </a:cubicBezTo>
                  <a:close/>
                  <a:moveTo>
                    <a:pt x="13045" y="3963"/>
                  </a:moveTo>
                  <a:cubicBezTo>
                    <a:pt x="12858" y="3963"/>
                    <a:pt x="12704" y="4117"/>
                    <a:pt x="12704" y="4303"/>
                  </a:cubicBezTo>
                  <a:cubicBezTo>
                    <a:pt x="12704" y="4490"/>
                    <a:pt x="12858" y="4634"/>
                    <a:pt x="13045" y="4634"/>
                  </a:cubicBezTo>
                  <a:lnTo>
                    <a:pt x="18442" y="4634"/>
                  </a:lnTo>
                  <a:cubicBezTo>
                    <a:pt x="18629" y="4634"/>
                    <a:pt x="18783" y="4490"/>
                    <a:pt x="18783" y="4303"/>
                  </a:cubicBezTo>
                  <a:cubicBezTo>
                    <a:pt x="18783" y="4117"/>
                    <a:pt x="18629" y="3963"/>
                    <a:pt x="18442" y="3963"/>
                  </a:cubicBezTo>
                  <a:lnTo>
                    <a:pt x="13045" y="3963"/>
                  </a:lnTo>
                  <a:close/>
                  <a:moveTo>
                    <a:pt x="13045" y="5986"/>
                  </a:moveTo>
                  <a:cubicBezTo>
                    <a:pt x="12858" y="5986"/>
                    <a:pt x="12704" y="6140"/>
                    <a:pt x="12704" y="6326"/>
                  </a:cubicBezTo>
                  <a:cubicBezTo>
                    <a:pt x="12704" y="6512"/>
                    <a:pt x="12858" y="6667"/>
                    <a:pt x="13045" y="6667"/>
                  </a:cubicBezTo>
                  <a:lnTo>
                    <a:pt x="18442" y="6667"/>
                  </a:lnTo>
                  <a:cubicBezTo>
                    <a:pt x="18629" y="6667"/>
                    <a:pt x="18783" y="6512"/>
                    <a:pt x="18783" y="6326"/>
                  </a:cubicBezTo>
                  <a:cubicBezTo>
                    <a:pt x="18783" y="6140"/>
                    <a:pt x="18629" y="5986"/>
                    <a:pt x="18442" y="5986"/>
                  </a:cubicBezTo>
                  <a:lnTo>
                    <a:pt x="13045" y="5986"/>
                  </a:lnTo>
                  <a:close/>
                  <a:moveTo>
                    <a:pt x="13045" y="8008"/>
                  </a:moveTo>
                  <a:cubicBezTo>
                    <a:pt x="12858" y="8008"/>
                    <a:pt x="12704" y="8163"/>
                    <a:pt x="12704" y="8349"/>
                  </a:cubicBezTo>
                  <a:cubicBezTo>
                    <a:pt x="12704" y="8535"/>
                    <a:pt x="12858" y="8690"/>
                    <a:pt x="13045" y="8690"/>
                  </a:cubicBezTo>
                  <a:lnTo>
                    <a:pt x="18442" y="8690"/>
                  </a:lnTo>
                  <a:cubicBezTo>
                    <a:pt x="18629" y="8690"/>
                    <a:pt x="18783" y="8535"/>
                    <a:pt x="18783" y="8349"/>
                  </a:cubicBezTo>
                  <a:cubicBezTo>
                    <a:pt x="18783" y="8163"/>
                    <a:pt x="18629" y="8008"/>
                    <a:pt x="18442" y="8008"/>
                  </a:cubicBezTo>
                  <a:lnTo>
                    <a:pt x="13045" y="8008"/>
                  </a:lnTo>
                  <a:close/>
                  <a:moveTo>
                    <a:pt x="5624" y="10041"/>
                  </a:moveTo>
                  <a:cubicBezTo>
                    <a:pt x="5439" y="10041"/>
                    <a:pt x="5284" y="10186"/>
                    <a:pt x="5284" y="10372"/>
                  </a:cubicBezTo>
                  <a:cubicBezTo>
                    <a:pt x="5284" y="10558"/>
                    <a:pt x="5439" y="10712"/>
                    <a:pt x="5624" y="10712"/>
                  </a:cubicBezTo>
                  <a:lnTo>
                    <a:pt x="18442" y="10712"/>
                  </a:lnTo>
                  <a:cubicBezTo>
                    <a:pt x="18628" y="10712"/>
                    <a:pt x="18783" y="10558"/>
                    <a:pt x="18783" y="10372"/>
                  </a:cubicBezTo>
                  <a:cubicBezTo>
                    <a:pt x="18783" y="10186"/>
                    <a:pt x="18628" y="10041"/>
                    <a:pt x="18442" y="10041"/>
                  </a:cubicBezTo>
                  <a:lnTo>
                    <a:pt x="5624" y="10041"/>
                  </a:lnTo>
                  <a:close/>
                  <a:moveTo>
                    <a:pt x="5624" y="12064"/>
                  </a:moveTo>
                  <a:cubicBezTo>
                    <a:pt x="5439" y="12064"/>
                    <a:pt x="5284" y="12209"/>
                    <a:pt x="5284" y="12394"/>
                  </a:cubicBezTo>
                  <a:cubicBezTo>
                    <a:pt x="5284" y="12582"/>
                    <a:pt x="5439" y="12735"/>
                    <a:pt x="5624" y="12735"/>
                  </a:cubicBezTo>
                  <a:lnTo>
                    <a:pt x="18442" y="12735"/>
                  </a:lnTo>
                  <a:cubicBezTo>
                    <a:pt x="18628" y="12735"/>
                    <a:pt x="18783" y="12582"/>
                    <a:pt x="18783" y="12394"/>
                  </a:cubicBezTo>
                  <a:cubicBezTo>
                    <a:pt x="18783" y="12209"/>
                    <a:pt x="18628" y="12064"/>
                    <a:pt x="18442" y="12064"/>
                  </a:cubicBezTo>
                  <a:lnTo>
                    <a:pt x="5624" y="12064"/>
                  </a:lnTo>
                  <a:close/>
                  <a:moveTo>
                    <a:pt x="5624" y="14087"/>
                  </a:moveTo>
                  <a:cubicBezTo>
                    <a:pt x="5439" y="14087"/>
                    <a:pt x="5284" y="14241"/>
                    <a:pt x="5284" y="14428"/>
                  </a:cubicBezTo>
                  <a:cubicBezTo>
                    <a:pt x="5284" y="14615"/>
                    <a:pt x="5439" y="14758"/>
                    <a:pt x="5624" y="14758"/>
                  </a:cubicBezTo>
                  <a:lnTo>
                    <a:pt x="11022" y="14758"/>
                  </a:lnTo>
                  <a:cubicBezTo>
                    <a:pt x="11208" y="14758"/>
                    <a:pt x="11362" y="14615"/>
                    <a:pt x="11362" y="14428"/>
                  </a:cubicBezTo>
                  <a:cubicBezTo>
                    <a:pt x="11362" y="14241"/>
                    <a:pt x="11208" y="14087"/>
                    <a:pt x="11022" y="14087"/>
                  </a:cubicBezTo>
                  <a:lnTo>
                    <a:pt x="5624" y="14087"/>
                  </a:lnTo>
                  <a:close/>
                  <a:moveTo>
                    <a:pt x="13045" y="14087"/>
                  </a:moveTo>
                  <a:cubicBezTo>
                    <a:pt x="12859" y="14087"/>
                    <a:pt x="12704" y="14241"/>
                    <a:pt x="12704" y="14428"/>
                  </a:cubicBezTo>
                  <a:cubicBezTo>
                    <a:pt x="12704" y="14615"/>
                    <a:pt x="12859" y="14758"/>
                    <a:pt x="13045" y="14758"/>
                  </a:cubicBezTo>
                  <a:lnTo>
                    <a:pt x="18442" y="14758"/>
                  </a:lnTo>
                  <a:cubicBezTo>
                    <a:pt x="18628" y="14758"/>
                    <a:pt x="18783" y="14615"/>
                    <a:pt x="18783" y="14428"/>
                  </a:cubicBezTo>
                  <a:cubicBezTo>
                    <a:pt x="18783" y="14241"/>
                    <a:pt x="18628" y="14087"/>
                    <a:pt x="18442" y="14087"/>
                  </a:cubicBezTo>
                  <a:lnTo>
                    <a:pt x="13045" y="14087"/>
                  </a:lnTo>
                  <a:close/>
                  <a:moveTo>
                    <a:pt x="5624" y="16110"/>
                  </a:moveTo>
                  <a:cubicBezTo>
                    <a:pt x="5439" y="16110"/>
                    <a:pt x="5284" y="16264"/>
                    <a:pt x="5284" y="16450"/>
                  </a:cubicBezTo>
                  <a:cubicBezTo>
                    <a:pt x="5284" y="16637"/>
                    <a:pt x="5439" y="16791"/>
                    <a:pt x="5624" y="16791"/>
                  </a:cubicBezTo>
                  <a:lnTo>
                    <a:pt x="11022" y="16791"/>
                  </a:lnTo>
                  <a:cubicBezTo>
                    <a:pt x="11208" y="16791"/>
                    <a:pt x="11362" y="16637"/>
                    <a:pt x="11362" y="16450"/>
                  </a:cubicBezTo>
                  <a:cubicBezTo>
                    <a:pt x="11362" y="16264"/>
                    <a:pt x="11208" y="16110"/>
                    <a:pt x="11022" y="16110"/>
                  </a:cubicBezTo>
                  <a:lnTo>
                    <a:pt x="5624" y="16110"/>
                  </a:lnTo>
                  <a:close/>
                  <a:moveTo>
                    <a:pt x="13045" y="16110"/>
                  </a:moveTo>
                  <a:cubicBezTo>
                    <a:pt x="12859" y="16110"/>
                    <a:pt x="12704" y="16264"/>
                    <a:pt x="12704" y="16450"/>
                  </a:cubicBezTo>
                  <a:cubicBezTo>
                    <a:pt x="12704" y="16637"/>
                    <a:pt x="12859" y="16791"/>
                    <a:pt x="13045" y="16791"/>
                  </a:cubicBezTo>
                  <a:lnTo>
                    <a:pt x="18442" y="16791"/>
                  </a:lnTo>
                  <a:cubicBezTo>
                    <a:pt x="18628" y="16791"/>
                    <a:pt x="18783" y="16637"/>
                    <a:pt x="18783" y="16450"/>
                  </a:cubicBezTo>
                  <a:cubicBezTo>
                    <a:pt x="18783" y="16264"/>
                    <a:pt x="18628" y="16110"/>
                    <a:pt x="18442" y="16110"/>
                  </a:cubicBezTo>
                  <a:lnTo>
                    <a:pt x="13045" y="16110"/>
                  </a:lnTo>
                  <a:close/>
                  <a:moveTo>
                    <a:pt x="5624" y="18132"/>
                  </a:moveTo>
                  <a:cubicBezTo>
                    <a:pt x="5439" y="18132"/>
                    <a:pt x="5284" y="18287"/>
                    <a:pt x="5284" y="18473"/>
                  </a:cubicBezTo>
                  <a:cubicBezTo>
                    <a:pt x="5284" y="18660"/>
                    <a:pt x="5439" y="18814"/>
                    <a:pt x="5624" y="18814"/>
                  </a:cubicBezTo>
                  <a:lnTo>
                    <a:pt x="11022" y="18814"/>
                  </a:lnTo>
                  <a:cubicBezTo>
                    <a:pt x="11208" y="18814"/>
                    <a:pt x="11362" y="18660"/>
                    <a:pt x="11362" y="18473"/>
                  </a:cubicBezTo>
                  <a:cubicBezTo>
                    <a:pt x="11362" y="18287"/>
                    <a:pt x="11208" y="18132"/>
                    <a:pt x="11022" y="18132"/>
                  </a:cubicBezTo>
                  <a:lnTo>
                    <a:pt x="5624" y="18132"/>
                  </a:lnTo>
                  <a:close/>
                  <a:moveTo>
                    <a:pt x="13045" y="18132"/>
                  </a:moveTo>
                  <a:cubicBezTo>
                    <a:pt x="12859" y="18132"/>
                    <a:pt x="12704" y="18287"/>
                    <a:pt x="12704" y="18473"/>
                  </a:cubicBezTo>
                  <a:cubicBezTo>
                    <a:pt x="12704" y="18660"/>
                    <a:pt x="12859" y="18814"/>
                    <a:pt x="13045" y="18814"/>
                  </a:cubicBezTo>
                  <a:lnTo>
                    <a:pt x="18442" y="18814"/>
                  </a:lnTo>
                  <a:cubicBezTo>
                    <a:pt x="18628" y="18814"/>
                    <a:pt x="18783" y="18660"/>
                    <a:pt x="18783" y="18473"/>
                  </a:cubicBezTo>
                  <a:cubicBezTo>
                    <a:pt x="18783" y="18287"/>
                    <a:pt x="18628" y="18132"/>
                    <a:pt x="18442" y="18132"/>
                  </a:cubicBezTo>
                  <a:lnTo>
                    <a:pt x="13045" y="181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" name="išḻiḑé"/>
            <p:cNvSpPr txBox="1"/>
            <p:nvPr/>
          </p:nvSpPr>
          <p:spPr>
            <a:xfrm>
              <a:off x="4395792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85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21" name="i$ḻidé"/>
          <p:cNvGrpSpPr/>
          <p:nvPr/>
        </p:nvGrpSpPr>
        <p:grpSpPr>
          <a:xfrm>
            <a:off x="6773521" y="1911757"/>
            <a:ext cx="1560288" cy="1606412"/>
            <a:chOff x="6515353" y="1823278"/>
            <a:chExt cx="2060878" cy="2121801"/>
          </a:xfrm>
        </p:grpSpPr>
        <p:sp>
          <p:nvSpPr>
            <p:cNvPr id="25" name="îşlíḓê"/>
            <p:cNvSpPr/>
            <p:nvPr/>
          </p:nvSpPr>
          <p:spPr bwMode="auto">
            <a:xfrm>
              <a:off x="6515353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îS1íḑe"/>
            <p:cNvSpPr/>
            <p:nvPr/>
          </p:nvSpPr>
          <p:spPr bwMode="auto">
            <a:xfrm>
              <a:off x="7113252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rgbClr val="2E31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íślîḓè"/>
            <p:cNvSpPr/>
            <p:nvPr/>
          </p:nvSpPr>
          <p:spPr bwMode="auto">
            <a:xfrm>
              <a:off x="6526667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îS1iḍè"/>
            <p:cNvSpPr/>
            <p:nvPr/>
          </p:nvSpPr>
          <p:spPr bwMode="auto">
            <a:xfrm>
              <a:off x="6533630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rgbClr val="2E31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îṩliďê"/>
            <p:cNvSpPr/>
            <p:nvPr/>
          </p:nvSpPr>
          <p:spPr bwMode="auto">
            <a:xfrm>
              <a:off x="6644011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70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30" name="ïşḻîḍè"/>
            <p:cNvSpPr/>
            <p:nvPr/>
          </p:nvSpPr>
          <p:spPr>
            <a:xfrm>
              <a:off x="7651759" y="2524839"/>
              <a:ext cx="418643" cy="366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2" y="0"/>
                  </a:moveTo>
                  <a:cubicBezTo>
                    <a:pt x="10633" y="0"/>
                    <a:pt x="10476" y="23"/>
                    <a:pt x="10320" y="63"/>
                  </a:cubicBezTo>
                  <a:lnTo>
                    <a:pt x="1569" y="2361"/>
                  </a:lnTo>
                  <a:cubicBezTo>
                    <a:pt x="647" y="2604"/>
                    <a:pt x="0" y="3536"/>
                    <a:pt x="0" y="4617"/>
                  </a:cubicBezTo>
                  <a:cubicBezTo>
                    <a:pt x="0" y="5699"/>
                    <a:pt x="647" y="6620"/>
                    <a:pt x="1569" y="6863"/>
                  </a:cubicBezTo>
                  <a:lnTo>
                    <a:pt x="3369" y="7337"/>
                  </a:lnTo>
                  <a:lnTo>
                    <a:pt x="3369" y="13841"/>
                  </a:lnTo>
                  <a:cubicBezTo>
                    <a:pt x="3369" y="15882"/>
                    <a:pt x="5418" y="17689"/>
                    <a:pt x="10782" y="17689"/>
                  </a:cubicBezTo>
                  <a:cubicBezTo>
                    <a:pt x="16144" y="17689"/>
                    <a:pt x="18185" y="15882"/>
                    <a:pt x="18185" y="13841"/>
                  </a:cubicBezTo>
                  <a:lnTo>
                    <a:pt x="18185" y="7337"/>
                  </a:lnTo>
                  <a:lnTo>
                    <a:pt x="19985" y="6863"/>
                  </a:lnTo>
                  <a:cubicBezTo>
                    <a:pt x="20907" y="6620"/>
                    <a:pt x="21554" y="5699"/>
                    <a:pt x="21554" y="4617"/>
                  </a:cubicBezTo>
                  <a:cubicBezTo>
                    <a:pt x="21554" y="3536"/>
                    <a:pt x="20906" y="2604"/>
                    <a:pt x="19985" y="2361"/>
                  </a:cubicBezTo>
                  <a:lnTo>
                    <a:pt x="11225" y="53"/>
                  </a:lnTo>
                  <a:cubicBezTo>
                    <a:pt x="11078" y="15"/>
                    <a:pt x="10930" y="0"/>
                    <a:pt x="10782" y="0"/>
                  </a:cubicBezTo>
                  <a:close/>
                  <a:moveTo>
                    <a:pt x="10615" y="1687"/>
                  </a:moveTo>
                  <a:cubicBezTo>
                    <a:pt x="10666" y="1687"/>
                    <a:pt x="10713" y="1695"/>
                    <a:pt x="10763" y="1708"/>
                  </a:cubicBezTo>
                  <a:lnTo>
                    <a:pt x="19523" y="4016"/>
                  </a:lnTo>
                  <a:cubicBezTo>
                    <a:pt x="19830" y="4097"/>
                    <a:pt x="20040" y="4407"/>
                    <a:pt x="20040" y="4765"/>
                  </a:cubicBezTo>
                  <a:cubicBezTo>
                    <a:pt x="20040" y="5123"/>
                    <a:pt x="19830" y="5433"/>
                    <a:pt x="19523" y="5513"/>
                  </a:cubicBezTo>
                  <a:lnTo>
                    <a:pt x="10763" y="7822"/>
                  </a:lnTo>
                  <a:cubicBezTo>
                    <a:pt x="10713" y="7835"/>
                    <a:pt x="10666" y="7843"/>
                    <a:pt x="10615" y="7843"/>
                  </a:cubicBezTo>
                  <a:cubicBezTo>
                    <a:pt x="10564" y="7843"/>
                    <a:pt x="10508" y="7835"/>
                    <a:pt x="10458" y="7822"/>
                  </a:cubicBezTo>
                  <a:lnTo>
                    <a:pt x="1708" y="5513"/>
                  </a:lnTo>
                  <a:cubicBezTo>
                    <a:pt x="1402" y="5433"/>
                    <a:pt x="1182" y="5123"/>
                    <a:pt x="1182" y="4765"/>
                  </a:cubicBezTo>
                  <a:cubicBezTo>
                    <a:pt x="1182" y="4407"/>
                    <a:pt x="1402" y="4097"/>
                    <a:pt x="1708" y="4016"/>
                  </a:cubicBezTo>
                  <a:lnTo>
                    <a:pt x="10458" y="1708"/>
                  </a:lnTo>
                  <a:cubicBezTo>
                    <a:pt x="10508" y="1695"/>
                    <a:pt x="10564" y="1687"/>
                    <a:pt x="10615" y="1687"/>
                  </a:cubicBezTo>
                  <a:close/>
                  <a:moveTo>
                    <a:pt x="4726" y="7759"/>
                  </a:moveTo>
                  <a:lnTo>
                    <a:pt x="10338" y="9235"/>
                  </a:lnTo>
                  <a:cubicBezTo>
                    <a:pt x="10486" y="9272"/>
                    <a:pt x="10642" y="9298"/>
                    <a:pt x="10791" y="9298"/>
                  </a:cubicBezTo>
                  <a:cubicBezTo>
                    <a:pt x="10939" y="9298"/>
                    <a:pt x="11086" y="9275"/>
                    <a:pt x="11243" y="9235"/>
                  </a:cubicBezTo>
                  <a:lnTo>
                    <a:pt x="16846" y="7759"/>
                  </a:lnTo>
                  <a:cubicBezTo>
                    <a:pt x="16846" y="7759"/>
                    <a:pt x="16846" y="13915"/>
                    <a:pt x="16846" y="13915"/>
                  </a:cubicBezTo>
                  <a:cubicBezTo>
                    <a:pt x="16846" y="14765"/>
                    <a:pt x="14832" y="16213"/>
                    <a:pt x="10791" y="16213"/>
                  </a:cubicBezTo>
                  <a:cubicBezTo>
                    <a:pt x="6749" y="16213"/>
                    <a:pt x="4726" y="14765"/>
                    <a:pt x="4726" y="13915"/>
                  </a:cubicBezTo>
                  <a:lnTo>
                    <a:pt x="4726" y="7759"/>
                  </a:lnTo>
                  <a:close/>
                  <a:moveTo>
                    <a:pt x="20252" y="7759"/>
                  </a:moveTo>
                  <a:cubicBezTo>
                    <a:pt x="19881" y="7759"/>
                    <a:pt x="19578" y="8103"/>
                    <a:pt x="19578" y="8528"/>
                  </a:cubicBezTo>
                  <a:lnTo>
                    <a:pt x="19578" y="15454"/>
                  </a:lnTo>
                  <a:cubicBezTo>
                    <a:pt x="19578" y="15880"/>
                    <a:pt x="19881" y="16224"/>
                    <a:pt x="20252" y="16224"/>
                  </a:cubicBezTo>
                  <a:cubicBezTo>
                    <a:pt x="20624" y="16224"/>
                    <a:pt x="20926" y="15880"/>
                    <a:pt x="20926" y="15454"/>
                  </a:cubicBezTo>
                  <a:lnTo>
                    <a:pt x="20926" y="8528"/>
                  </a:lnTo>
                  <a:cubicBezTo>
                    <a:pt x="20926" y="8103"/>
                    <a:pt x="20624" y="7759"/>
                    <a:pt x="20252" y="7759"/>
                  </a:cubicBezTo>
                  <a:close/>
                  <a:moveTo>
                    <a:pt x="20252" y="16993"/>
                  </a:moveTo>
                  <a:cubicBezTo>
                    <a:pt x="19509" y="16993"/>
                    <a:pt x="18905" y="19222"/>
                    <a:pt x="18905" y="20071"/>
                  </a:cubicBezTo>
                  <a:cubicBezTo>
                    <a:pt x="18905" y="20920"/>
                    <a:pt x="19509" y="21600"/>
                    <a:pt x="20252" y="21600"/>
                  </a:cubicBezTo>
                  <a:cubicBezTo>
                    <a:pt x="20995" y="21600"/>
                    <a:pt x="21600" y="20920"/>
                    <a:pt x="21600" y="20071"/>
                  </a:cubicBezTo>
                  <a:cubicBezTo>
                    <a:pt x="21600" y="19222"/>
                    <a:pt x="20995" y="16993"/>
                    <a:pt x="20252" y="16993"/>
                  </a:cubicBezTo>
                  <a:close/>
                </a:path>
              </a:pathLst>
            </a:custGeom>
            <a:solidFill>
              <a:srgbClr val="2E317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" name="îṧ1iḍé"/>
            <p:cNvSpPr txBox="1"/>
            <p:nvPr/>
          </p:nvSpPr>
          <p:spPr>
            <a:xfrm>
              <a:off x="7224944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85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10" name="işḻídè"/>
          <p:cNvGrpSpPr/>
          <p:nvPr/>
        </p:nvGrpSpPr>
        <p:grpSpPr>
          <a:xfrm>
            <a:off x="9681733" y="1889371"/>
            <a:ext cx="1560288" cy="1606412"/>
            <a:chOff x="9340547" y="1823278"/>
            <a:chExt cx="2060878" cy="2121801"/>
          </a:xfrm>
        </p:grpSpPr>
        <p:sp>
          <p:nvSpPr>
            <p:cNvPr id="14" name="iṥļïḓè"/>
            <p:cNvSpPr/>
            <p:nvPr/>
          </p:nvSpPr>
          <p:spPr bwMode="auto">
            <a:xfrm>
              <a:off x="9340547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ṩ1iḑé"/>
            <p:cNvSpPr/>
            <p:nvPr/>
          </p:nvSpPr>
          <p:spPr bwMode="auto">
            <a:xfrm>
              <a:off x="9938446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ṧḻïḋê"/>
            <p:cNvSpPr/>
            <p:nvPr/>
          </p:nvSpPr>
          <p:spPr bwMode="auto">
            <a:xfrm>
              <a:off x="9351861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íṩļíḓè"/>
            <p:cNvSpPr/>
            <p:nvPr/>
          </p:nvSpPr>
          <p:spPr bwMode="auto">
            <a:xfrm>
              <a:off x="9358824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Sḷíḍê"/>
            <p:cNvSpPr/>
            <p:nvPr/>
          </p:nvSpPr>
          <p:spPr bwMode="auto">
            <a:xfrm>
              <a:off x="9469205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70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9" name="ï$ļíḍê"/>
            <p:cNvSpPr/>
            <p:nvPr/>
          </p:nvSpPr>
          <p:spPr>
            <a:xfrm>
              <a:off x="10469353" y="2538599"/>
              <a:ext cx="433843" cy="339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6" h="21600" extrusionOk="0">
                  <a:moveTo>
                    <a:pt x="10547" y="0"/>
                  </a:moveTo>
                  <a:cubicBezTo>
                    <a:pt x="7670" y="0"/>
                    <a:pt x="4754" y="229"/>
                    <a:pt x="1879" y="686"/>
                  </a:cubicBezTo>
                  <a:cubicBezTo>
                    <a:pt x="1331" y="773"/>
                    <a:pt x="883" y="1299"/>
                    <a:pt x="755" y="2002"/>
                  </a:cubicBezTo>
                  <a:cubicBezTo>
                    <a:pt x="-252" y="7551"/>
                    <a:pt x="-252" y="13178"/>
                    <a:pt x="755" y="18728"/>
                  </a:cubicBezTo>
                  <a:cubicBezTo>
                    <a:pt x="883" y="19431"/>
                    <a:pt x="1331" y="19958"/>
                    <a:pt x="1879" y="20044"/>
                  </a:cubicBezTo>
                  <a:cubicBezTo>
                    <a:pt x="3264" y="20265"/>
                    <a:pt x="4658" y="20428"/>
                    <a:pt x="6053" y="20543"/>
                  </a:cubicBezTo>
                  <a:cubicBezTo>
                    <a:pt x="5978" y="20604"/>
                    <a:pt x="5931" y="20669"/>
                    <a:pt x="5931" y="20734"/>
                  </a:cubicBezTo>
                  <a:cubicBezTo>
                    <a:pt x="5931" y="21212"/>
                    <a:pt x="7997" y="21600"/>
                    <a:pt x="10547" y="21600"/>
                  </a:cubicBezTo>
                  <a:cubicBezTo>
                    <a:pt x="13097" y="21600"/>
                    <a:pt x="15163" y="21212"/>
                    <a:pt x="15163" y="20734"/>
                  </a:cubicBezTo>
                  <a:cubicBezTo>
                    <a:pt x="15163" y="20669"/>
                    <a:pt x="15114" y="20604"/>
                    <a:pt x="15038" y="20543"/>
                  </a:cubicBezTo>
                  <a:cubicBezTo>
                    <a:pt x="16433" y="20428"/>
                    <a:pt x="17830" y="20265"/>
                    <a:pt x="19215" y="20044"/>
                  </a:cubicBezTo>
                  <a:cubicBezTo>
                    <a:pt x="19762" y="19958"/>
                    <a:pt x="20212" y="19431"/>
                    <a:pt x="20339" y="18728"/>
                  </a:cubicBezTo>
                  <a:cubicBezTo>
                    <a:pt x="21348" y="13178"/>
                    <a:pt x="21348" y="7551"/>
                    <a:pt x="20339" y="2002"/>
                  </a:cubicBezTo>
                  <a:cubicBezTo>
                    <a:pt x="20212" y="1299"/>
                    <a:pt x="19762" y="773"/>
                    <a:pt x="19215" y="686"/>
                  </a:cubicBezTo>
                  <a:cubicBezTo>
                    <a:pt x="16339" y="229"/>
                    <a:pt x="13423" y="0"/>
                    <a:pt x="10547" y="0"/>
                  </a:cubicBezTo>
                  <a:close/>
                  <a:moveTo>
                    <a:pt x="10602" y="1795"/>
                  </a:moveTo>
                  <a:cubicBezTo>
                    <a:pt x="13438" y="1795"/>
                    <a:pt x="16273" y="2018"/>
                    <a:pt x="19109" y="2469"/>
                  </a:cubicBezTo>
                  <a:cubicBezTo>
                    <a:pt x="20074" y="7778"/>
                    <a:pt x="20074" y="13088"/>
                    <a:pt x="19109" y="18397"/>
                  </a:cubicBezTo>
                  <a:cubicBezTo>
                    <a:pt x="13437" y="19298"/>
                    <a:pt x="7764" y="19298"/>
                    <a:pt x="2092" y="18397"/>
                  </a:cubicBezTo>
                  <a:cubicBezTo>
                    <a:pt x="1127" y="13088"/>
                    <a:pt x="1127" y="7778"/>
                    <a:pt x="2092" y="2469"/>
                  </a:cubicBezTo>
                  <a:cubicBezTo>
                    <a:pt x="4928" y="2018"/>
                    <a:pt x="7766" y="1795"/>
                    <a:pt x="10602" y="1795"/>
                  </a:cubicBezTo>
                  <a:close/>
                  <a:moveTo>
                    <a:pt x="9332" y="3231"/>
                  </a:moveTo>
                  <a:cubicBezTo>
                    <a:pt x="7547" y="3231"/>
                    <a:pt x="5731" y="3472"/>
                    <a:pt x="3946" y="3953"/>
                  </a:cubicBezTo>
                  <a:cubicBezTo>
                    <a:pt x="3715" y="4016"/>
                    <a:pt x="3527" y="4238"/>
                    <a:pt x="3453" y="4531"/>
                  </a:cubicBezTo>
                  <a:cubicBezTo>
                    <a:pt x="2502" y="8317"/>
                    <a:pt x="2502" y="12151"/>
                    <a:pt x="3453" y="15936"/>
                  </a:cubicBezTo>
                  <a:cubicBezTo>
                    <a:pt x="3527" y="16230"/>
                    <a:pt x="3715" y="16452"/>
                    <a:pt x="3946" y="16514"/>
                  </a:cubicBezTo>
                  <a:cubicBezTo>
                    <a:pt x="5731" y="16996"/>
                    <a:pt x="7547" y="17240"/>
                    <a:pt x="9332" y="17240"/>
                  </a:cubicBezTo>
                  <a:cubicBezTo>
                    <a:pt x="11120" y="17240"/>
                    <a:pt x="12929" y="16996"/>
                    <a:pt x="14715" y="16514"/>
                  </a:cubicBezTo>
                  <a:cubicBezTo>
                    <a:pt x="14947" y="16452"/>
                    <a:pt x="15135" y="16230"/>
                    <a:pt x="15209" y="15936"/>
                  </a:cubicBezTo>
                  <a:cubicBezTo>
                    <a:pt x="16161" y="12151"/>
                    <a:pt x="16161" y="8317"/>
                    <a:pt x="15209" y="4531"/>
                  </a:cubicBezTo>
                  <a:cubicBezTo>
                    <a:pt x="15135" y="4238"/>
                    <a:pt x="14947" y="4016"/>
                    <a:pt x="14715" y="3953"/>
                  </a:cubicBezTo>
                  <a:cubicBezTo>
                    <a:pt x="12929" y="3472"/>
                    <a:pt x="11120" y="3231"/>
                    <a:pt x="9332" y="3231"/>
                  </a:cubicBezTo>
                  <a:close/>
                  <a:moveTo>
                    <a:pt x="9223" y="3949"/>
                  </a:moveTo>
                  <a:cubicBezTo>
                    <a:pt x="10973" y="3949"/>
                    <a:pt x="12724" y="4184"/>
                    <a:pt x="14475" y="4655"/>
                  </a:cubicBezTo>
                  <a:cubicBezTo>
                    <a:pt x="15385" y="8277"/>
                    <a:pt x="15385" y="11899"/>
                    <a:pt x="14475" y="15521"/>
                  </a:cubicBezTo>
                  <a:cubicBezTo>
                    <a:pt x="10973" y="16463"/>
                    <a:pt x="7472" y="16463"/>
                    <a:pt x="3971" y="15521"/>
                  </a:cubicBezTo>
                  <a:cubicBezTo>
                    <a:pt x="3060" y="11899"/>
                    <a:pt x="3060" y="8277"/>
                    <a:pt x="3971" y="4655"/>
                  </a:cubicBezTo>
                  <a:cubicBezTo>
                    <a:pt x="5721" y="4184"/>
                    <a:pt x="7472" y="3949"/>
                    <a:pt x="9223" y="3949"/>
                  </a:cubicBezTo>
                  <a:close/>
                  <a:moveTo>
                    <a:pt x="17434" y="4308"/>
                  </a:moveTo>
                  <a:cubicBezTo>
                    <a:pt x="16888" y="4308"/>
                    <a:pt x="16445" y="4888"/>
                    <a:pt x="16445" y="5604"/>
                  </a:cubicBezTo>
                  <a:cubicBezTo>
                    <a:pt x="16445" y="6320"/>
                    <a:pt x="16888" y="6901"/>
                    <a:pt x="17434" y="6901"/>
                  </a:cubicBezTo>
                  <a:cubicBezTo>
                    <a:pt x="17980" y="6901"/>
                    <a:pt x="18421" y="6320"/>
                    <a:pt x="18421" y="5604"/>
                  </a:cubicBezTo>
                  <a:cubicBezTo>
                    <a:pt x="18421" y="4888"/>
                    <a:pt x="17980" y="4308"/>
                    <a:pt x="17434" y="4308"/>
                  </a:cubicBezTo>
                  <a:close/>
                  <a:moveTo>
                    <a:pt x="17410" y="5170"/>
                  </a:moveTo>
                  <a:cubicBezTo>
                    <a:pt x="17591" y="5170"/>
                    <a:pt x="17739" y="5366"/>
                    <a:pt x="17739" y="5604"/>
                  </a:cubicBezTo>
                  <a:cubicBezTo>
                    <a:pt x="17739" y="5841"/>
                    <a:pt x="17591" y="6035"/>
                    <a:pt x="17410" y="6035"/>
                  </a:cubicBezTo>
                  <a:cubicBezTo>
                    <a:pt x="17229" y="6035"/>
                    <a:pt x="17081" y="5841"/>
                    <a:pt x="17081" y="5604"/>
                  </a:cubicBezTo>
                  <a:cubicBezTo>
                    <a:pt x="17081" y="5366"/>
                    <a:pt x="17229" y="5170"/>
                    <a:pt x="17410" y="5170"/>
                  </a:cubicBezTo>
                  <a:close/>
                  <a:moveTo>
                    <a:pt x="9089" y="6821"/>
                  </a:moveTo>
                  <a:lnTo>
                    <a:pt x="6065" y="7132"/>
                  </a:lnTo>
                  <a:cubicBezTo>
                    <a:pt x="5886" y="7160"/>
                    <a:pt x="5713" y="7373"/>
                    <a:pt x="5682" y="7607"/>
                  </a:cubicBezTo>
                  <a:lnTo>
                    <a:pt x="5481" y="10016"/>
                  </a:lnTo>
                  <a:cubicBezTo>
                    <a:pt x="5473" y="10254"/>
                    <a:pt x="5614" y="10447"/>
                    <a:pt x="5794" y="10447"/>
                  </a:cubicBezTo>
                  <a:cubicBezTo>
                    <a:pt x="5975" y="10447"/>
                    <a:pt x="6128" y="10251"/>
                    <a:pt x="6135" y="10012"/>
                  </a:cubicBezTo>
                  <a:lnTo>
                    <a:pt x="6245" y="8377"/>
                  </a:lnTo>
                  <a:cubicBezTo>
                    <a:pt x="6269" y="8141"/>
                    <a:pt x="6436" y="7930"/>
                    <a:pt x="6617" y="7906"/>
                  </a:cubicBezTo>
                  <a:lnTo>
                    <a:pt x="9089" y="7683"/>
                  </a:lnTo>
                  <a:cubicBezTo>
                    <a:pt x="9270" y="7674"/>
                    <a:pt x="9421" y="7474"/>
                    <a:pt x="9421" y="7236"/>
                  </a:cubicBezTo>
                  <a:cubicBezTo>
                    <a:pt x="9421" y="6998"/>
                    <a:pt x="9270" y="6812"/>
                    <a:pt x="9089" y="6821"/>
                  </a:cubicBezTo>
                  <a:close/>
                  <a:moveTo>
                    <a:pt x="17002" y="10447"/>
                  </a:moveTo>
                  <a:cubicBezTo>
                    <a:pt x="16820" y="10447"/>
                    <a:pt x="16673" y="10639"/>
                    <a:pt x="16673" y="10878"/>
                  </a:cubicBezTo>
                  <a:cubicBezTo>
                    <a:pt x="16673" y="11116"/>
                    <a:pt x="16820" y="11309"/>
                    <a:pt x="17002" y="11309"/>
                  </a:cubicBezTo>
                  <a:lnTo>
                    <a:pt x="18981" y="11309"/>
                  </a:lnTo>
                  <a:cubicBezTo>
                    <a:pt x="19163" y="11309"/>
                    <a:pt x="19310" y="11116"/>
                    <a:pt x="19310" y="10878"/>
                  </a:cubicBezTo>
                  <a:cubicBezTo>
                    <a:pt x="19310" y="10639"/>
                    <a:pt x="19163" y="10447"/>
                    <a:pt x="18981" y="10447"/>
                  </a:cubicBezTo>
                  <a:lnTo>
                    <a:pt x="17002" y="10447"/>
                  </a:lnTo>
                  <a:close/>
                  <a:moveTo>
                    <a:pt x="17002" y="13040"/>
                  </a:moveTo>
                  <a:cubicBezTo>
                    <a:pt x="16820" y="13040"/>
                    <a:pt x="16673" y="13232"/>
                    <a:pt x="16673" y="13471"/>
                  </a:cubicBezTo>
                  <a:cubicBezTo>
                    <a:pt x="16673" y="13708"/>
                    <a:pt x="16820" y="13901"/>
                    <a:pt x="17002" y="13901"/>
                  </a:cubicBezTo>
                  <a:lnTo>
                    <a:pt x="18981" y="13901"/>
                  </a:lnTo>
                  <a:cubicBezTo>
                    <a:pt x="19163" y="13901"/>
                    <a:pt x="19310" y="13708"/>
                    <a:pt x="19310" y="13471"/>
                  </a:cubicBezTo>
                  <a:cubicBezTo>
                    <a:pt x="19310" y="13232"/>
                    <a:pt x="19163" y="13040"/>
                    <a:pt x="18981" y="13040"/>
                  </a:cubicBezTo>
                  <a:lnTo>
                    <a:pt x="17002" y="13040"/>
                  </a:lnTo>
                  <a:close/>
                  <a:moveTo>
                    <a:pt x="16344" y="15629"/>
                  </a:moveTo>
                  <a:cubicBezTo>
                    <a:pt x="16162" y="15629"/>
                    <a:pt x="16015" y="15825"/>
                    <a:pt x="16015" y="16063"/>
                  </a:cubicBezTo>
                  <a:cubicBezTo>
                    <a:pt x="16015" y="16302"/>
                    <a:pt x="16162" y="16494"/>
                    <a:pt x="16344" y="16494"/>
                  </a:cubicBezTo>
                  <a:lnTo>
                    <a:pt x="18323" y="16494"/>
                  </a:lnTo>
                  <a:cubicBezTo>
                    <a:pt x="18505" y="16494"/>
                    <a:pt x="18652" y="16302"/>
                    <a:pt x="18652" y="16063"/>
                  </a:cubicBezTo>
                  <a:cubicBezTo>
                    <a:pt x="18652" y="15825"/>
                    <a:pt x="18505" y="15629"/>
                    <a:pt x="18323" y="15629"/>
                  </a:cubicBezTo>
                  <a:lnTo>
                    <a:pt x="16344" y="156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ïṥ1îḍe"/>
            <p:cNvSpPr txBox="1"/>
            <p:nvPr/>
          </p:nvSpPr>
          <p:spPr>
            <a:xfrm>
              <a:off x="10054095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85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11757" y="3965806"/>
            <a:ext cx="2406246" cy="882390"/>
            <a:chOff x="1068797" y="2701101"/>
            <a:chExt cx="2108063" cy="882390"/>
          </a:xfrm>
        </p:grpSpPr>
        <p:sp>
          <p:nvSpPr>
            <p:cNvPr id="56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7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652544" y="3965806"/>
            <a:ext cx="2406246" cy="882390"/>
            <a:chOff x="1068797" y="2701101"/>
            <a:chExt cx="2108063" cy="882390"/>
          </a:xfrm>
        </p:grpSpPr>
        <p:sp>
          <p:nvSpPr>
            <p:cNvPr id="59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0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93331" y="3965806"/>
            <a:ext cx="2406246" cy="882390"/>
            <a:chOff x="1068797" y="2701101"/>
            <a:chExt cx="2108063" cy="882390"/>
          </a:xfrm>
        </p:grpSpPr>
        <p:sp>
          <p:nvSpPr>
            <p:cNvPr id="62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3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333228" y="3947406"/>
            <a:ext cx="2406246" cy="882390"/>
            <a:chOff x="1068797" y="2701101"/>
            <a:chExt cx="2108063" cy="882390"/>
          </a:xfrm>
        </p:grpSpPr>
        <p:sp>
          <p:nvSpPr>
            <p:cNvPr id="65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6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2580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287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cdde2a-2812-41c8-8284-77c8f95981a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2be37c-4858-40e5-9ddd-560b0c7e30e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7b5d9f-3bc0-4dd9-97ae-c84774a81e8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e9ad6c2-0690-4cc6-a956-40a79534455f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1471</Words>
  <Application>Microsoft Office PowerPoint</Application>
  <PresentationFormat>宽屏</PresentationFormat>
  <Paragraphs>129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 Unicode MS</vt:lpstr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 pt moba n.com；5 1 PP T 模板网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 1PpT 模 板网</cp:keywords>
  <dc:description>51p p T 模板网</dc:description>
  <cp:lastModifiedBy>YANGs</cp:lastModifiedBy>
  <cp:revision>12</cp:revision>
  <dcterms:created xsi:type="dcterms:W3CDTF">2019-08-21T12:15:56Z</dcterms:created>
  <dcterms:modified xsi:type="dcterms:W3CDTF">2020-06-11T07:18:54Z</dcterms:modified>
</cp:coreProperties>
</file>