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sldIdLst>
    <p:sldId id="256" r:id="rId2"/>
    <p:sldId id="257" r:id="rId3"/>
    <p:sldId id="259" r:id="rId4"/>
    <p:sldId id="258" r:id="rId5"/>
    <p:sldId id="260" r:id="rId6"/>
    <p:sldId id="262" r:id="rId7"/>
    <p:sldId id="263" r:id="rId8"/>
    <p:sldId id="264" r:id="rId9"/>
    <p:sldId id="265" r:id="rId10"/>
    <p:sldId id="267" r:id="rId11"/>
    <p:sldId id="266" r:id="rId12"/>
    <p:sldId id="268" r:id="rId13"/>
    <p:sldId id="269" r:id="rId14"/>
    <p:sldId id="270" r:id="rId15"/>
    <p:sldId id="271" r:id="rId16"/>
    <p:sldId id="282" r:id="rId17"/>
    <p:sldId id="272" r:id="rId18"/>
    <p:sldId id="277" r:id="rId19"/>
    <p:sldId id="288" r:id="rId20"/>
    <p:sldId id="273" r:id="rId21"/>
    <p:sldId id="274" r:id="rId22"/>
    <p:sldId id="275" r:id="rId23"/>
    <p:sldId id="276" r:id="rId24"/>
    <p:sldId id="283" r:id="rId25"/>
    <p:sldId id="285" r:id="rId26"/>
    <p:sldId id="284" r:id="rId27"/>
    <p:sldId id="286" r:id="rId28"/>
    <p:sldId id="287" r:id="rId29"/>
    <p:sldId id="289" r:id="rId30"/>
    <p:sldId id="290" r:id="rId31"/>
    <p:sldId id="291" r:id="rId32"/>
    <p:sldId id="280" r:id="rId33"/>
    <p:sldId id="261" r:id="rId34"/>
    <p:sldId id="292" r:id="rId35"/>
    <p:sldId id="293"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27" userDrawn="1">
          <p15:clr>
            <a:srgbClr val="A4A3A4"/>
          </p15:clr>
        </p15:guide>
        <p15:guide id="2" pos="529" userDrawn="1">
          <p15:clr>
            <a:srgbClr val="A4A3A4"/>
          </p15:clr>
        </p15:guide>
        <p15:guide id="3" orient="horz" pos="845" userDrawn="1">
          <p15:clr>
            <a:srgbClr val="A4A3A4"/>
          </p15:clr>
        </p15:guide>
        <p15:guide id="4" orient="horz" pos="4065" userDrawn="1">
          <p15:clr>
            <a:srgbClr val="A4A3A4"/>
          </p15:clr>
        </p15:guide>
        <p15:guide id="5" orient="horz" pos="3793" userDrawn="1">
          <p15:clr>
            <a:srgbClr val="A4A3A4"/>
          </p15:clr>
        </p15:guide>
        <p15:guide id="6" pos="7151" userDrawn="1">
          <p15:clr>
            <a:srgbClr val="A4A3A4"/>
          </p15:clr>
        </p15:guide>
        <p15:guide id="7" orient="horz" userDrawn="1">
          <p15:clr>
            <a:srgbClr val="A4A3A4"/>
          </p15:clr>
        </p15:guide>
        <p15:guide id="8" orient="horz" pos="2160" userDrawn="1">
          <p15:clr>
            <a:srgbClr val="A4A3A4"/>
          </p15:clr>
        </p15:guide>
        <p15:guide id="9"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70504"/>
    <a:srgbClr val="F8776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886"/>
    <p:restoredTop sz="94724"/>
  </p:normalViewPr>
  <p:slideViewPr>
    <p:cSldViewPr snapToGrid="0" snapToObjects="1">
      <p:cViewPr varScale="1">
        <p:scale>
          <a:sx n="108" d="100"/>
          <a:sy n="108" d="100"/>
        </p:scale>
        <p:origin x="444" y="78"/>
      </p:cViewPr>
      <p:guideLst>
        <p:guide orient="horz" pos="527"/>
        <p:guide pos="529"/>
        <p:guide orient="horz" pos="845"/>
        <p:guide orient="horz" pos="4065"/>
        <p:guide orient="horz" pos="3793"/>
        <p:guide pos="7151"/>
        <p:guide orient="horz"/>
        <p:guide orient="horz" pos="2160"/>
        <p:guide pos="3840"/>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24037;&#20316;&#31807;1"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rgbClr val="C00000">
                  <a:alpha val="35000"/>
                </a:srgbClr>
              </a:solidFill>
              <a:ln w="19050">
                <a:noFill/>
              </a:ln>
              <a:effectLst/>
            </c:spPr>
            <c:extLst xmlns:c16r2="http://schemas.microsoft.com/office/drawing/2015/06/chart">
              <c:ext xmlns:c16="http://schemas.microsoft.com/office/drawing/2014/chart" uri="{C3380CC4-5D6E-409C-BE32-E72D297353CC}">
                <c16:uniqueId val="{00000001-BA18-4F48-B17A-E6BF80EF8F5C}"/>
              </c:ext>
            </c:extLst>
          </c:dPt>
          <c:dPt>
            <c:idx val="1"/>
            <c:bubble3D val="0"/>
            <c:explosion val="6"/>
            <c:spPr>
              <a:solidFill>
                <a:srgbClr val="C00000"/>
              </a:solidFill>
              <a:ln w="19050">
                <a:noFill/>
              </a:ln>
              <a:effectLst/>
            </c:spPr>
            <c:extLst xmlns:c16r2="http://schemas.microsoft.com/office/drawing/2015/06/chart">
              <c:ext xmlns:c16="http://schemas.microsoft.com/office/drawing/2014/chart" uri="{C3380CC4-5D6E-409C-BE32-E72D297353CC}">
                <c16:uniqueId val="{00000003-BA18-4F48-B17A-E6BF80EF8F5C}"/>
              </c:ext>
            </c:extLst>
          </c:dPt>
          <c:dPt>
            <c:idx val="2"/>
            <c:bubble3D val="0"/>
            <c:spPr>
              <a:solidFill>
                <a:srgbClr val="C00000">
                  <a:alpha val="20000"/>
                </a:srgbClr>
              </a:solidFill>
              <a:ln w="19050">
                <a:noFill/>
              </a:ln>
              <a:effectLst/>
            </c:spPr>
            <c:extLst xmlns:c16r2="http://schemas.microsoft.com/office/drawing/2015/06/chart">
              <c:ext xmlns:c16="http://schemas.microsoft.com/office/drawing/2014/chart" uri="{C3380CC4-5D6E-409C-BE32-E72D297353CC}">
                <c16:uniqueId val="{00000005-BA18-4F48-B17A-E6BF80EF8F5C}"/>
              </c:ext>
            </c:extLst>
          </c:dPt>
          <c:dPt>
            <c:idx val="3"/>
            <c:bubble3D val="0"/>
            <c:spPr>
              <a:solidFill>
                <a:srgbClr val="C00000">
                  <a:alpha val="72000"/>
                </a:srgbClr>
              </a:solidFill>
              <a:ln w="19050">
                <a:noFill/>
              </a:ln>
              <a:effectLst/>
            </c:spPr>
            <c:extLst xmlns:c16r2="http://schemas.microsoft.com/office/drawing/2015/06/chart">
              <c:ext xmlns:c16="http://schemas.microsoft.com/office/drawing/2014/chart" uri="{C3380CC4-5D6E-409C-BE32-E72D297353CC}">
                <c16:uniqueId val="{00000007-BA18-4F48-B17A-E6BF80EF8F5C}"/>
              </c:ext>
            </c:extLst>
          </c:dPt>
          <c:val>
            <c:numRef>
              <c:f>Sheet1!$A$1:$A$4</c:f>
              <c:numCache>
                <c:formatCode>General</c:formatCode>
                <c:ptCount val="4"/>
                <c:pt idx="0">
                  <c:v>25</c:v>
                </c:pt>
                <c:pt idx="1">
                  <c:v>10</c:v>
                </c:pt>
                <c:pt idx="2">
                  <c:v>49</c:v>
                </c:pt>
                <c:pt idx="3">
                  <c:v>16</c:v>
                </c:pt>
              </c:numCache>
            </c:numRef>
          </c:val>
          <c:extLst xmlns:c16r2="http://schemas.microsoft.com/office/drawing/2015/06/chart">
            <c:ext xmlns:c16="http://schemas.microsoft.com/office/drawing/2014/chart" uri="{C3380CC4-5D6E-409C-BE32-E72D297353CC}">
              <c16:uniqueId val="{00000008-BA18-4F48-B17A-E6BF80EF8F5C}"/>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drawing1.xml.rels><?xml version="1.0" encoding="UTF-8" standalone="yes"?>
<Relationships xmlns="http://schemas.openxmlformats.org/package/2006/relationships"><Relationship Id="rId2" Type="http://schemas.openxmlformats.org/officeDocument/2006/relationships/image" Target="../media/image19.svg"/><Relationship Id="rId1" Type="http://schemas.openxmlformats.org/officeDocument/2006/relationships/image" Target="../media/image17.png"/></Relationships>
</file>

<file path=ppt/drawings/drawing1.xml><?xml version="1.0" encoding="utf-8"?>
<c:userShapes xmlns:c="http://schemas.openxmlformats.org/drawingml/2006/chart">
  <cdr:relSizeAnchor xmlns:cdr="http://schemas.openxmlformats.org/drawingml/2006/chartDrawing">
    <cdr:from>
      <cdr:x>0.36224</cdr:x>
      <cdr:y>0.3392</cdr:y>
    </cdr:from>
    <cdr:to>
      <cdr:x>0.65024</cdr:x>
      <cdr:y>0.6608</cdr:y>
    </cdr:to>
    <cdr:pic>
      <cdr:nvPicPr>
        <cdr:cNvPr id="2" name="图形 13">
          <a:extLst xmlns:a="http://schemas.openxmlformats.org/drawingml/2006/main">
            <a:ext uri="{FF2B5EF4-FFF2-40B4-BE49-F238E27FC236}">
              <a16:creationId xmlns:a16="http://schemas.microsoft.com/office/drawing/2014/main" xmlns="" id="{119DA99A-07E9-7341-8010-D1176960AD00}"/>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extLst>
            <a:ext uri="{96DAC541-7B7A-43D3-8B79-37D633B846F1}">
              <asvg:svgBlip xmlns:asvg="http://schemas.microsoft.com/office/drawing/2016/SVG/main" xmlns="" r:embed="rId2"/>
            </a:ext>
          </a:extLst>
        </a:blip>
        <a:stretch xmlns:a="http://schemas.openxmlformats.org/drawingml/2006/main">
          <a:fillRect/>
        </a:stretch>
      </cdr:blipFill>
      <cdr:spPr>
        <a:xfrm xmlns:a="http://schemas.openxmlformats.org/drawingml/2006/main">
          <a:off x="1656184" y="1388811"/>
          <a:ext cx="1316712" cy="1316712"/>
        </a:xfrm>
        <a:prstGeom xmlns:a="http://schemas.openxmlformats.org/drawingml/2006/main" prst="rect">
          <a:avLst/>
        </a:prstGeom>
      </cdr:spPr>
    </cdr:pic>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A8DF2C-48CD-2F47-94CA-CD8AC056331B}" type="datetimeFigureOut">
              <a:rPr kumimoji="1" lang="zh-CN" altLang="en-US" smtClean="0"/>
              <a:t>2020/6/11</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4A7046-F370-CA44-A09C-93B5FDE04322}" type="slidenum">
              <a:rPr kumimoji="1" lang="zh-CN" altLang="en-US" smtClean="0"/>
              <a:t>‹#›</a:t>
            </a:fld>
            <a:endParaRPr kumimoji="1" lang="zh-CN" altLang="en-US"/>
          </a:p>
        </p:txBody>
      </p:sp>
    </p:spTree>
    <p:extLst>
      <p:ext uri="{BB962C8B-B14F-4D97-AF65-F5344CB8AC3E}">
        <p14:creationId xmlns:p14="http://schemas.microsoft.com/office/powerpoint/2010/main" val="9557206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2</a:t>
            </a:fld>
            <a:endParaRPr kumimoji="1" lang="zh-CN" altLang="en-US"/>
          </a:p>
        </p:txBody>
      </p:sp>
    </p:spTree>
    <p:extLst>
      <p:ext uri="{BB962C8B-B14F-4D97-AF65-F5344CB8AC3E}">
        <p14:creationId xmlns:p14="http://schemas.microsoft.com/office/powerpoint/2010/main" val="18410810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11</a:t>
            </a:fld>
            <a:endParaRPr kumimoji="1" lang="zh-CN" altLang="en-US"/>
          </a:p>
        </p:txBody>
      </p:sp>
    </p:spTree>
    <p:extLst>
      <p:ext uri="{BB962C8B-B14F-4D97-AF65-F5344CB8AC3E}">
        <p14:creationId xmlns:p14="http://schemas.microsoft.com/office/powerpoint/2010/main" val="34105242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12</a:t>
            </a:fld>
            <a:endParaRPr kumimoji="1" lang="zh-CN" altLang="en-US"/>
          </a:p>
        </p:txBody>
      </p:sp>
    </p:spTree>
    <p:extLst>
      <p:ext uri="{BB962C8B-B14F-4D97-AF65-F5344CB8AC3E}">
        <p14:creationId xmlns:p14="http://schemas.microsoft.com/office/powerpoint/2010/main" val="39964907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13</a:t>
            </a:fld>
            <a:endParaRPr kumimoji="1" lang="zh-CN" altLang="en-US"/>
          </a:p>
        </p:txBody>
      </p:sp>
    </p:spTree>
    <p:extLst>
      <p:ext uri="{BB962C8B-B14F-4D97-AF65-F5344CB8AC3E}">
        <p14:creationId xmlns:p14="http://schemas.microsoft.com/office/powerpoint/2010/main" val="39009993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14</a:t>
            </a:fld>
            <a:endParaRPr kumimoji="1" lang="zh-CN" altLang="en-US"/>
          </a:p>
        </p:txBody>
      </p:sp>
    </p:spTree>
    <p:extLst>
      <p:ext uri="{BB962C8B-B14F-4D97-AF65-F5344CB8AC3E}">
        <p14:creationId xmlns:p14="http://schemas.microsoft.com/office/powerpoint/2010/main" val="26321222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15</a:t>
            </a:fld>
            <a:endParaRPr kumimoji="1" lang="zh-CN" altLang="en-US"/>
          </a:p>
        </p:txBody>
      </p:sp>
    </p:spTree>
    <p:extLst>
      <p:ext uri="{BB962C8B-B14F-4D97-AF65-F5344CB8AC3E}">
        <p14:creationId xmlns:p14="http://schemas.microsoft.com/office/powerpoint/2010/main" val="293542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16</a:t>
            </a:fld>
            <a:endParaRPr kumimoji="1" lang="zh-CN" altLang="en-US"/>
          </a:p>
        </p:txBody>
      </p:sp>
    </p:spTree>
    <p:extLst>
      <p:ext uri="{BB962C8B-B14F-4D97-AF65-F5344CB8AC3E}">
        <p14:creationId xmlns:p14="http://schemas.microsoft.com/office/powerpoint/2010/main" val="1549496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17</a:t>
            </a:fld>
            <a:endParaRPr kumimoji="1" lang="zh-CN" altLang="en-US"/>
          </a:p>
        </p:txBody>
      </p:sp>
    </p:spTree>
    <p:extLst>
      <p:ext uri="{BB962C8B-B14F-4D97-AF65-F5344CB8AC3E}">
        <p14:creationId xmlns:p14="http://schemas.microsoft.com/office/powerpoint/2010/main" val="28566238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18</a:t>
            </a:fld>
            <a:endParaRPr kumimoji="1" lang="zh-CN" altLang="en-US"/>
          </a:p>
        </p:txBody>
      </p:sp>
    </p:spTree>
    <p:extLst>
      <p:ext uri="{BB962C8B-B14F-4D97-AF65-F5344CB8AC3E}">
        <p14:creationId xmlns:p14="http://schemas.microsoft.com/office/powerpoint/2010/main" val="28364136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19</a:t>
            </a:fld>
            <a:endParaRPr kumimoji="1" lang="zh-CN" altLang="en-US"/>
          </a:p>
        </p:txBody>
      </p:sp>
    </p:spTree>
    <p:extLst>
      <p:ext uri="{BB962C8B-B14F-4D97-AF65-F5344CB8AC3E}">
        <p14:creationId xmlns:p14="http://schemas.microsoft.com/office/powerpoint/2010/main" val="22155031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20</a:t>
            </a:fld>
            <a:endParaRPr kumimoji="1" lang="zh-CN" altLang="en-US"/>
          </a:p>
        </p:txBody>
      </p:sp>
    </p:spTree>
    <p:extLst>
      <p:ext uri="{BB962C8B-B14F-4D97-AF65-F5344CB8AC3E}">
        <p14:creationId xmlns:p14="http://schemas.microsoft.com/office/powerpoint/2010/main" val="39228980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3</a:t>
            </a:fld>
            <a:endParaRPr kumimoji="1" lang="zh-CN" altLang="en-US"/>
          </a:p>
        </p:txBody>
      </p:sp>
    </p:spTree>
    <p:extLst>
      <p:ext uri="{BB962C8B-B14F-4D97-AF65-F5344CB8AC3E}">
        <p14:creationId xmlns:p14="http://schemas.microsoft.com/office/powerpoint/2010/main" val="32690893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21</a:t>
            </a:fld>
            <a:endParaRPr kumimoji="1" lang="zh-CN" altLang="en-US"/>
          </a:p>
        </p:txBody>
      </p:sp>
    </p:spTree>
    <p:extLst>
      <p:ext uri="{BB962C8B-B14F-4D97-AF65-F5344CB8AC3E}">
        <p14:creationId xmlns:p14="http://schemas.microsoft.com/office/powerpoint/2010/main" val="9638699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22</a:t>
            </a:fld>
            <a:endParaRPr kumimoji="1" lang="zh-CN" altLang="en-US"/>
          </a:p>
        </p:txBody>
      </p:sp>
    </p:spTree>
    <p:extLst>
      <p:ext uri="{BB962C8B-B14F-4D97-AF65-F5344CB8AC3E}">
        <p14:creationId xmlns:p14="http://schemas.microsoft.com/office/powerpoint/2010/main" val="32110688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23</a:t>
            </a:fld>
            <a:endParaRPr kumimoji="1" lang="zh-CN" altLang="en-US"/>
          </a:p>
        </p:txBody>
      </p:sp>
    </p:spTree>
    <p:extLst>
      <p:ext uri="{BB962C8B-B14F-4D97-AF65-F5344CB8AC3E}">
        <p14:creationId xmlns:p14="http://schemas.microsoft.com/office/powerpoint/2010/main" val="17339464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24</a:t>
            </a:fld>
            <a:endParaRPr kumimoji="1" lang="zh-CN" altLang="en-US"/>
          </a:p>
        </p:txBody>
      </p:sp>
    </p:spTree>
    <p:extLst>
      <p:ext uri="{BB962C8B-B14F-4D97-AF65-F5344CB8AC3E}">
        <p14:creationId xmlns:p14="http://schemas.microsoft.com/office/powerpoint/2010/main" val="33318587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25</a:t>
            </a:fld>
            <a:endParaRPr kumimoji="1" lang="zh-CN" altLang="en-US"/>
          </a:p>
        </p:txBody>
      </p:sp>
    </p:spTree>
    <p:extLst>
      <p:ext uri="{BB962C8B-B14F-4D97-AF65-F5344CB8AC3E}">
        <p14:creationId xmlns:p14="http://schemas.microsoft.com/office/powerpoint/2010/main" val="28682821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26</a:t>
            </a:fld>
            <a:endParaRPr kumimoji="1" lang="zh-CN" altLang="en-US"/>
          </a:p>
        </p:txBody>
      </p:sp>
    </p:spTree>
    <p:extLst>
      <p:ext uri="{BB962C8B-B14F-4D97-AF65-F5344CB8AC3E}">
        <p14:creationId xmlns:p14="http://schemas.microsoft.com/office/powerpoint/2010/main" val="2651388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27</a:t>
            </a:fld>
            <a:endParaRPr kumimoji="1" lang="zh-CN" altLang="en-US"/>
          </a:p>
        </p:txBody>
      </p:sp>
    </p:spTree>
    <p:extLst>
      <p:ext uri="{BB962C8B-B14F-4D97-AF65-F5344CB8AC3E}">
        <p14:creationId xmlns:p14="http://schemas.microsoft.com/office/powerpoint/2010/main" val="1824392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28</a:t>
            </a:fld>
            <a:endParaRPr kumimoji="1" lang="zh-CN" altLang="en-US"/>
          </a:p>
        </p:txBody>
      </p:sp>
    </p:spTree>
    <p:extLst>
      <p:ext uri="{BB962C8B-B14F-4D97-AF65-F5344CB8AC3E}">
        <p14:creationId xmlns:p14="http://schemas.microsoft.com/office/powerpoint/2010/main" val="41874167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29</a:t>
            </a:fld>
            <a:endParaRPr kumimoji="1" lang="zh-CN" altLang="en-US"/>
          </a:p>
        </p:txBody>
      </p:sp>
    </p:spTree>
    <p:extLst>
      <p:ext uri="{BB962C8B-B14F-4D97-AF65-F5344CB8AC3E}">
        <p14:creationId xmlns:p14="http://schemas.microsoft.com/office/powerpoint/2010/main" val="38996375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30</a:t>
            </a:fld>
            <a:endParaRPr kumimoji="1" lang="zh-CN" altLang="en-US"/>
          </a:p>
        </p:txBody>
      </p:sp>
    </p:spTree>
    <p:extLst>
      <p:ext uri="{BB962C8B-B14F-4D97-AF65-F5344CB8AC3E}">
        <p14:creationId xmlns:p14="http://schemas.microsoft.com/office/powerpoint/2010/main" val="27938253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4</a:t>
            </a:fld>
            <a:endParaRPr kumimoji="1" lang="zh-CN" altLang="en-US"/>
          </a:p>
        </p:txBody>
      </p:sp>
    </p:spTree>
    <p:extLst>
      <p:ext uri="{BB962C8B-B14F-4D97-AF65-F5344CB8AC3E}">
        <p14:creationId xmlns:p14="http://schemas.microsoft.com/office/powerpoint/2010/main" val="10365244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31</a:t>
            </a:fld>
            <a:endParaRPr kumimoji="1" lang="zh-CN" altLang="en-US"/>
          </a:p>
        </p:txBody>
      </p:sp>
    </p:spTree>
    <p:extLst>
      <p:ext uri="{BB962C8B-B14F-4D97-AF65-F5344CB8AC3E}">
        <p14:creationId xmlns:p14="http://schemas.microsoft.com/office/powerpoint/2010/main" val="18767565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33</a:t>
            </a:fld>
            <a:endParaRPr kumimoji="1" lang="zh-CN" altLang="en-US"/>
          </a:p>
        </p:txBody>
      </p:sp>
    </p:spTree>
    <p:extLst>
      <p:ext uri="{BB962C8B-B14F-4D97-AF65-F5344CB8AC3E}">
        <p14:creationId xmlns:p14="http://schemas.microsoft.com/office/powerpoint/2010/main" val="2154069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5</a:t>
            </a:fld>
            <a:endParaRPr kumimoji="1" lang="zh-CN" altLang="en-US"/>
          </a:p>
        </p:txBody>
      </p:sp>
    </p:spTree>
    <p:extLst>
      <p:ext uri="{BB962C8B-B14F-4D97-AF65-F5344CB8AC3E}">
        <p14:creationId xmlns:p14="http://schemas.microsoft.com/office/powerpoint/2010/main" val="12421065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6</a:t>
            </a:fld>
            <a:endParaRPr kumimoji="1" lang="zh-CN" altLang="en-US"/>
          </a:p>
        </p:txBody>
      </p:sp>
    </p:spTree>
    <p:extLst>
      <p:ext uri="{BB962C8B-B14F-4D97-AF65-F5344CB8AC3E}">
        <p14:creationId xmlns:p14="http://schemas.microsoft.com/office/powerpoint/2010/main" val="24237047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7</a:t>
            </a:fld>
            <a:endParaRPr kumimoji="1" lang="zh-CN" altLang="en-US"/>
          </a:p>
        </p:txBody>
      </p:sp>
    </p:spTree>
    <p:extLst>
      <p:ext uri="{BB962C8B-B14F-4D97-AF65-F5344CB8AC3E}">
        <p14:creationId xmlns:p14="http://schemas.microsoft.com/office/powerpoint/2010/main" val="29941572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8</a:t>
            </a:fld>
            <a:endParaRPr kumimoji="1" lang="zh-CN" altLang="en-US"/>
          </a:p>
        </p:txBody>
      </p:sp>
    </p:spTree>
    <p:extLst>
      <p:ext uri="{BB962C8B-B14F-4D97-AF65-F5344CB8AC3E}">
        <p14:creationId xmlns:p14="http://schemas.microsoft.com/office/powerpoint/2010/main" val="4104072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9</a:t>
            </a:fld>
            <a:endParaRPr kumimoji="1" lang="zh-CN" altLang="en-US"/>
          </a:p>
        </p:txBody>
      </p:sp>
    </p:spTree>
    <p:extLst>
      <p:ext uri="{BB962C8B-B14F-4D97-AF65-F5344CB8AC3E}">
        <p14:creationId xmlns:p14="http://schemas.microsoft.com/office/powerpoint/2010/main" val="2074959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A94A7046-F370-CA44-A09C-93B5FDE04322}" type="slidenum">
              <a:rPr kumimoji="1" lang="zh-CN" altLang="en-US" smtClean="0"/>
              <a:t>10</a:t>
            </a:fld>
            <a:endParaRPr kumimoji="1" lang="zh-CN" altLang="en-US"/>
          </a:p>
        </p:txBody>
      </p:sp>
    </p:spTree>
    <p:extLst>
      <p:ext uri="{BB962C8B-B14F-4D97-AF65-F5344CB8AC3E}">
        <p14:creationId xmlns:p14="http://schemas.microsoft.com/office/powerpoint/2010/main" val="5336866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08977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6019705"/>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4.tiff"/><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2.jpg"/><Relationship Id="rId7"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2.jpg"/><Relationship Id="rId7" Type="http://schemas.openxmlformats.org/officeDocument/2006/relationships/image" Target="../media/image17.png"/><Relationship Id="rId12" Type="http://schemas.openxmlformats.org/officeDocument/2006/relationships/image" Target="../media/image23.sv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19.png"/><Relationship Id="rId5" Type="http://schemas.openxmlformats.org/officeDocument/2006/relationships/image" Target="../media/image6.png"/><Relationship Id="rId10" Type="http://schemas.openxmlformats.org/officeDocument/2006/relationships/image" Target="../media/image21.svg"/><Relationship Id="rId4" Type="http://schemas.openxmlformats.org/officeDocument/2006/relationships/image" Target="../media/image5.png"/><Relationship Id="rId9"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8" Type="http://schemas.openxmlformats.org/officeDocument/2006/relationships/image" Target="../media/image21.tiff"/><Relationship Id="rId3" Type="http://schemas.openxmlformats.org/officeDocument/2006/relationships/image" Target="../media/image2.jpg"/><Relationship Id="rId7" Type="http://schemas.openxmlformats.org/officeDocument/2006/relationships/image" Target="../media/image20.tiff"/><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22.tiff"/></Relationships>
</file>

<file path=ppt/slides/_rels/slide17.xml.rels><?xml version="1.0" encoding="UTF-8" standalone="yes"?>
<Relationships xmlns="http://schemas.openxmlformats.org/package/2006/relationships"><Relationship Id="rId8" Type="http://schemas.openxmlformats.org/officeDocument/2006/relationships/image" Target="../media/image24.tiff"/><Relationship Id="rId3" Type="http://schemas.openxmlformats.org/officeDocument/2006/relationships/image" Target="../media/image2.jpg"/><Relationship Id="rId7"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26.jpeg"/><Relationship Id="rId4" Type="http://schemas.openxmlformats.org/officeDocument/2006/relationships/image" Target="../media/image5.png"/><Relationship Id="rId9" Type="http://schemas.openxmlformats.org/officeDocument/2006/relationships/image" Target="../media/image25.jpeg"/></Relationships>
</file>

<file path=ppt/slides/_rels/slide18.xml.rels><?xml version="1.0" encoding="UTF-8" standalone="yes"?>
<Relationships xmlns="http://schemas.openxmlformats.org/package/2006/relationships"><Relationship Id="rId8" Type="http://schemas.openxmlformats.org/officeDocument/2006/relationships/image" Target="../media/image28.tiff"/><Relationship Id="rId3" Type="http://schemas.openxmlformats.org/officeDocument/2006/relationships/image" Target="../media/image2.jpg"/><Relationship Id="rId7" Type="http://schemas.openxmlformats.org/officeDocument/2006/relationships/image" Target="../media/image27.tiff"/><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30.tiff"/><Relationship Id="rId4" Type="http://schemas.openxmlformats.org/officeDocument/2006/relationships/image" Target="../media/image5.png"/><Relationship Id="rId9" Type="http://schemas.openxmlformats.org/officeDocument/2006/relationships/image" Target="../media/image29.tiff"/></Relationships>
</file>

<file path=ppt/slides/_rels/slide19.xml.rels><?xml version="1.0" encoding="UTF-8" standalone="yes"?>
<Relationships xmlns="http://schemas.openxmlformats.org/package/2006/relationships"><Relationship Id="rId8" Type="http://schemas.openxmlformats.org/officeDocument/2006/relationships/image" Target="../media/image32.tiff"/><Relationship Id="rId3" Type="http://schemas.openxmlformats.org/officeDocument/2006/relationships/image" Target="../media/image2.jpg"/><Relationship Id="rId7" Type="http://schemas.openxmlformats.org/officeDocument/2006/relationships/image" Target="../media/image31.tiff"/><Relationship Id="rId12" Type="http://schemas.openxmlformats.org/officeDocument/2006/relationships/image" Target="../media/image36.tiff"/><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image" Target="../media/image35.tiff"/><Relationship Id="rId5" Type="http://schemas.openxmlformats.org/officeDocument/2006/relationships/image" Target="../media/image6.png"/><Relationship Id="rId10" Type="http://schemas.openxmlformats.org/officeDocument/2006/relationships/image" Target="../media/image34.tiff"/><Relationship Id="rId4" Type="http://schemas.openxmlformats.org/officeDocument/2006/relationships/image" Target="../media/image5.png"/><Relationship Id="rId9" Type="http://schemas.openxmlformats.org/officeDocument/2006/relationships/image" Target="../media/image33.tiff"/></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chart" Target="../charts/chart1.xml"/><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37.emf"/><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38.jpe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39.jpe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0.jpg"/><Relationship Id="rId1"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image" Target="../media/image41.png"/></Relationships>
</file>

<file path=ppt/slides/_rels/slide3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2.jpg"/><Relationship Id="rId7"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microsoft.com/office/2007/relationships/hdphoto" Target="../media/hdphoto1.wdp"/><Relationship Id="rId4" Type="http://schemas.openxmlformats.org/officeDocument/2006/relationships/image" Target="../media/image5.png"/><Relationship Id="rId9"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xmlns="" id="{F607132F-F72A-B248-BEBC-89F2772C18DB}"/>
              </a:ext>
            </a:extLst>
          </p:cNvPr>
          <p:cNvGrpSpPr/>
          <p:nvPr/>
        </p:nvGrpSpPr>
        <p:grpSpPr>
          <a:xfrm>
            <a:off x="1611960" y="2503544"/>
            <a:ext cx="8962188" cy="1243337"/>
            <a:chOff x="1611960" y="2503544"/>
            <a:chExt cx="8962188" cy="1243337"/>
          </a:xfrm>
        </p:grpSpPr>
        <p:sp>
          <p:nvSpPr>
            <p:cNvPr id="4" name="文本框 3">
              <a:extLst>
                <a:ext uri="{FF2B5EF4-FFF2-40B4-BE49-F238E27FC236}">
                  <a16:creationId xmlns:a16="http://schemas.microsoft.com/office/drawing/2014/main" xmlns="" id="{BD0B50F8-6F71-244C-9CD0-8D90C1B78A8F}"/>
                </a:ext>
              </a:extLst>
            </p:cNvPr>
            <p:cNvSpPr txBox="1"/>
            <p:nvPr/>
          </p:nvSpPr>
          <p:spPr>
            <a:xfrm>
              <a:off x="1617850" y="2503544"/>
              <a:ext cx="8956298" cy="923330"/>
            </a:xfrm>
            <a:prstGeom prst="rect">
              <a:avLst/>
            </a:prstGeom>
            <a:noFill/>
          </p:spPr>
          <p:txBody>
            <a:bodyPr wrap="none" rtlCol="0">
              <a:spAutoFit/>
            </a:bodyPr>
            <a:lstStyle/>
            <a:p>
              <a:pPr algn="ctr"/>
              <a:r>
                <a:rPr kumimoji="1" lang="zh-CN" altLang="en-US" sz="5400" b="1" spc="300" dirty="0">
                  <a:ln w="9525">
                    <a:noFill/>
                  </a:ln>
                  <a:gradFill>
                    <a:gsLst>
                      <a:gs pos="0">
                        <a:schemeClr val="tx1">
                          <a:lumMod val="95000"/>
                          <a:lumOff val="5000"/>
                        </a:schemeClr>
                      </a:gs>
                      <a:gs pos="100000">
                        <a:schemeClr val="tx1">
                          <a:lumMod val="65000"/>
                          <a:lumOff val="35000"/>
                        </a:schemeClr>
                      </a:gs>
                    </a:gsLst>
                    <a:lin ang="5400000" scaled="1"/>
                  </a:gradFill>
                  <a:latin typeface="Arial" panose="020B0604020202020204" pitchFamily="34" charset="0"/>
                  <a:ea typeface="Microsoft YaHei" panose="020B0503020204020204" pitchFamily="34" charset="-122"/>
                  <a:cs typeface="Arial" panose="020B0604020202020204" pitchFamily="34" charset="0"/>
                </a:rPr>
                <a:t>西安电子科技大学通用模板</a:t>
              </a:r>
            </a:p>
          </p:txBody>
        </p:sp>
        <p:sp>
          <p:nvSpPr>
            <p:cNvPr id="9" name="文本框 8">
              <a:extLst>
                <a:ext uri="{FF2B5EF4-FFF2-40B4-BE49-F238E27FC236}">
                  <a16:creationId xmlns:a16="http://schemas.microsoft.com/office/drawing/2014/main" xmlns="" id="{FB966D85-DAD5-4D46-88B4-CBCE2441B14D}"/>
                </a:ext>
              </a:extLst>
            </p:cNvPr>
            <p:cNvSpPr txBox="1"/>
            <p:nvPr/>
          </p:nvSpPr>
          <p:spPr>
            <a:xfrm>
              <a:off x="1611960" y="3331383"/>
              <a:ext cx="8905708" cy="415498"/>
            </a:xfrm>
            <a:prstGeom prst="rect">
              <a:avLst/>
            </a:prstGeom>
            <a:noFill/>
          </p:spPr>
          <p:txBody>
            <a:bodyPr wrap="none" rtlCol="0">
              <a:spAutoFit/>
            </a:bodyPr>
            <a:lstStyle/>
            <a:p>
              <a:pPr algn="ctr"/>
              <a:r>
                <a:rPr kumimoji="1" lang="en-US" altLang="zh-CN" sz="2100" spc="400" dirty="0">
                  <a:solidFill>
                    <a:schemeClr val="tx1">
                      <a:lumMod val="95000"/>
                      <a:lumOff val="5000"/>
                    </a:schemeClr>
                  </a:solidFill>
                  <a:latin typeface="Arial" panose="020B0604020202020204" pitchFamily="34" charset="0"/>
                  <a:ea typeface="Microsoft YaHei" panose="020B0503020204020204" pitchFamily="34" charset="-122"/>
                  <a:cs typeface="Arial" panose="020B0604020202020204" pitchFamily="34" charset="0"/>
                </a:rPr>
                <a:t>POWERPOINT</a:t>
              </a:r>
              <a:r>
                <a:rPr kumimoji="1" lang="zh-CN" altLang="en-US" sz="2100" spc="400" dirty="0">
                  <a:solidFill>
                    <a:schemeClr val="tx1">
                      <a:lumMod val="95000"/>
                      <a:lumOff val="5000"/>
                    </a:schemeClr>
                  </a:solidFill>
                  <a:latin typeface="Arial" panose="020B0604020202020204" pitchFamily="34" charset="0"/>
                  <a:ea typeface="Microsoft YaHei" panose="020B0503020204020204" pitchFamily="34" charset="-122"/>
                  <a:cs typeface="Arial" panose="020B0604020202020204" pitchFamily="34" charset="0"/>
                </a:rPr>
                <a:t> </a:t>
              </a:r>
              <a:r>
                <a:rPr kumimoji="1" lang="en-US" altLang="zh-CN" sz="2100" spc="400" dirty="0">
                  <a:solidFill>
                    <a:schemeClr val="tx1">
                      <a:lumMod val="95000"/>
                      <a:lumOff val="5000"/>
                    </a:schemeClr>
                  </a:solidFill>
                  <a:latin typeface="Arial" panose="020B0604020202020204" pitchFamily="34" charset="0"/>
                  <a:ea typeface="Microsoft YaHei" panose="020B0503020204020204" pitchFamily="34" charset="-122"/>
                  <a:cs typeface="Arial" panose="020B0604020202020204" pitchFamily="34" charset="0"/>
                </a:rPr>
                <a:t>TEMPLATE</a:t>
              </a:r>
              <a:r>
                <a:rPr kumimoji="1" lang="zh-CN" altLang="en-US" sz="2100" spc="400" dirty="0">
                  <a:solidFill>
                    <a:schemeClr val="tx1">
                      <a:lumMod val="95000"/>
                      <a:lumOff val="5000"/>
                    </a:schemeClr>
                  </a:solidFill>
                  <a:latin typeface="Arial" panose="020B0604020202020204" pitchFamily="34" charset="0"/>
                  <a:ea typeface="Microsoft YaHei" panose="020B0503020204020204" pitchFamily="34" charset="-122"/>
                  <a:cs typeface="Arial" panose="020B0604020202020204" pitchFamily="34" charset="0"/>
                </a:rPr>
                <a:t> </a:t>
              </a:r>
              <a:r>
                <a:rPr kumimoji="1" lang="en-US" altLang="zh-CN" sz="2100" spc="400" dirty="0">
                  <a:solidFill>
                    <a:schemeClr val="tx1">
                      <a:lumMod val="95000"/>
                      <a:lumOff val="5000"/>
                    </a:schemeClr>
                  </a:solidFill>
                  <a:latin typeface="Arial" panose="020B0604020202020204" pitchFamily="34" charset="0"/>
                  <a:ea typeface="Microsoft YaHei" panose="020B0503020204020204" pitchFamily="34" charset="-122"/>
                  <a:cs typeface="Arial" panose="020B0604020202020204" pitchFamily="34" charset="0"/>
                </a:rPr>
                <a:t>FOR</a:t>
              </a:r>
              <a:r>
                <a:rPr kumimoji="1" lang="zh-CN" altLang="en-US" sz="2100" spc="400" dirty="0">
                  <a:solidFill>
                    <a:schemeClr val="tx1">
                      <a:lumMod val="95000"/>
                      <a:lumOff val="5000"/>
                    </a:schemeClr>
                  </a:solidFill>
                  <a:latin typeface="Arial" panose="020B0604020202020204" pitchFamily="34" charset="0"/>
                  <a:ea typeface="Microsoft YaHei" panose="020B0503020204020204" pitchFamily="34" charset="-122"/>
                  <a:cs typeface="Arial" panose="020B0604020202020204" pitchFamily="34" charset="0"/>
                </a:rPr>
                <a:t> </a:t>
              </a:r>
              <a:r>
                <a:rPr kumimoji="1" lang="en-US" altLang="zh-CN" sz="2100" spc="400" dirty="0">
                  <a:solidFill>
                    <a:schemeClr val="tx1">
                      <a:lumMod val="95000"/>
                      <a:lumOff val="5000"/>
                    </a:schemeClr>
                  </a:solidFill>
                  <a:latin typeface="Arial" panose="020B0604020202020204" pitchFamily="34" charset="0"/>
                  <a:ea typeface="Microsoft YaHei" panose="020B0503020204020204" pitchFamily="34" charset="-122"/>
                  <a:cs typeface="Arial" panose="020B0604020202020204" pitchFamily="34" charset="0"/>
                </a:rPr>
                <a:t>XIDIAN</a:t>
              </a:r>
              <a:r>
                <a:rPr kumimoji="1" lang="zh-CN" altLang="en-US" sz="2100" spc="400" dirty="0">
                  <a:solidFill>
                    <a:schemeClr val="tx1">
                      <a:lumMod val="95000"/>
                      <a:lumOff val="5000"/>
                    </a:schemeClr>
                  </a:solidFill>
                  <a:latin typeface="Arial" panose="020B0604020202020204" pitchFamily="34" charset="0"/>
                  <a:ea typeface="Microsoft YaHei" panose="020B0503020204020204" pitchFamily="34" charset="-122"/>
                  <a:cs typeface="Arial" panose="020B0604020202020204" pitchFamily="34" charset="0"/>
                </a:rPr>
                <a:t> </a:t>
              </a:r>
              <a:r>
                <a:rPr kumimoji="1" lang="en-US" altLang="zh-CN" sz="2100" spc="400" dirty="0">
                  <a:solidFill>
                    <a:schemeClr val="tx1">
                      <a:lumMod val="95000"/>
                      <a:lumOff val="5000"/>
                    </a:schemeClr>
                  </a:solidFill>
                  <a:latin typeface="Arial" panose="020B0604020202020204" pitchFamily="34" charset="0"/>
                  <a:ea typeface="Microsoft YaHei" panose="020B0503020204020204" pitchFamily="34" charset="-122"/>
                  <a:cs typeface="Arial" panose="020B0604020202020204" pitchFamily="34" charset="0"/>
                </a:rPr>
                <a:t>UNIVERSITY</a:t>
              </a:r>
              <a:endParaRPr kumimoji="1" lang="zh-CN" altLang="en-US" sz="2100" spc="400" dirty="0">
                <a:solidFill>
                  <a:schemeClr val="tx1">
                    <a:lumMod val="95000"/>
                    <a:lumOff val="5000"/>
                  </a:schemeClr>
                </a:solidFill>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11" name="组合 10">
            <a:extLst>
              <a:ext uri="{FF2B5EF4-FFF2-40B4-BE49-F238E27FC236}">
                <a16:creationId xmlns:a16="http://schemas.microsoft.com/office/drawing/2014/main" xmlns="" id="{C158E0F3-6256-F644-A58F-EDD0735AF62A}"/>
              </a:ext>
            </a:extLst>
          </p:cNvPr>
          <p:cNvGrpSpPr/>
          <p:nvPr/>
        </p:nvGrpSpPr>
        <p:grpSpPr>
          <a:xfrm>
            <a:off x="0" y="79577"/>
            <a:ext cx="12192000" cy="3911656"/>
            <a:chOff x="0" y="79577"/>
            <a:chExt cx="12192000" cy="3911656"/>
          </a:xfrm>
        </p:grpSpPr>
        <p:pic>
          <p:nvPicPr>
            <p:cNvPr id="8" name="图片 7">
              <a:extLst>
                <a:ext uri="{FF2B5EF4-FFF2-40B4-BE49-F238E27FC236}">
                  <a16:creationId xmlns:a16="http://schemas.microsoft.com/office/drawing/2014/main" xmlns="" id="{40E6364D-C504-CE4D-A624-29D321C4017A}"/>
                </a:ext>
              </a:extLst>
            </p:cNvPr>
            <p:cNvPicPr>
              <a:picLocks noChangeAspect="1"/>
            </p:cNvPicPr>
            <p:nvPr/>
          </p:nvPicPr>
          <p:blipFill>
            <a:blip r:embed="rId3"/>
            <a:stretch>
              <a:fillRect/>
            </a:stretch>
          </p:blipFill>
          <p:spPr>
            <a:xfrm>
              <a:off x="5457713" y="1011739"/>
              <a:ext cx="1276573" cy="1125400"/>
            </a:xfrm>
            <a:prstGeom prst="rect">
              <a:avLst/>
            </a:prstGeom>
          </p:spPr>
        </p:pic>
        <p:pic>
          <p:nvPicPr>
            <p:cNvPr id="12" name="图片 11" descr="图片包含 游戏机, 物体, 钟表, 标志&#10;&#10;描述已自动生成">
              <a:extLst>
                <a:ext uri="{FF2B5EF4-FFF2-40B4-BE49-F238E27FC236}">
                  <a16:creationId xmlns:a16="http://schemas.microsoft.com/office/drawing/2014/main" xmlns="" id="{D4F94894-DA20-9B4C-921C-C088965EA70B}"/>
                </a:ext>
              </a:extLst>
            </p:cNvPr>
            <p:cNvPicPr>
              <a:picLocks noChangeAspect="1"/>
            </p:cNvPicPr>
            <p:nvPr/>
          </p:nvPicPr>
          <p:blipFill>
            <a:blip r:embed="rId4"/>
            <a:stretch>
              <a:fillRect/>
            </a:stretch>
          </p:blipFill>
          <p:spPr>
            <a:xfrm>
              <a:off x="4572686" y="79577"/>
              <a:ext cx="3046628" cy="615185"/>
            </a:xfrm>
            <a:prstGeom prst="rect">
              <a:avLst/>
            </a:prstGeom>
          </p:spPr>
        </p:pic>
        <p:cxnSp>
          <p:nvCxnSpPr>
            <p:cNvPr id="14" name="直线连接符 13">
              <a:extLst>
                <a:ext uri="{FF2B5EF4-FFF2-40B4-BE49-F238E27FC236}">
                  <a16:creationId xmlns:a16="http://schemas.microsoft.com/office/drawing/2014/main" xmlns="" id="{7F2D4315-2ADC-FF40-B7CA-36135AB34BA1}"/>
                </a:ext>
              </a:extLst>
            </p:cNvPr>
            <p:cNvCxnSpPr>
              <a:cxnSpLocks/>
            </p:cNvCxnSpPr>
            <p:nvPr/>
          </p:nvCxnSpPr>
          <p:spPr>
            <a:xfrm>
              <a:off x="0" y="3991233"/>
              <a:ext cx="12192000" cy="0"/>
            </a:xfrm>
            <a:prstGeom prst="line">
              <a:avLst/>
            </a:prstGeom>
            <a:ln w="57150">
              <a:gradFill>
                <a:gsLst>
                  <a:gs pos="0">
                    <a:schemeClr val="accent1">
                      <a:lumMod val="0"/>
                      <a:lumOff val="100000"/>
                      <a:alpha val="0"/>
                    </a:schemeClr>
                  </a:gs>
                  <a:gs pos="100000">
                    <a:schemeClr val="accent1">
                      <a:lumMod val="0"/>
                      <a:lumOff val="100000"/>
                      <a:alpha val="0"/>
                    </a:schemeClr>
                  </a:gs>
                  <a:gs pos="51000">
                    <a:srgbClr val="C00000">
                      <a:alpha val="88000"/>
                    </a:srgb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3" name="组合 12">
            <a:extLst>
              <a:ext uri="{FF2B5EF4-FFF2-40B4-BE49-F238E27FC236}">
                <a16:creationId xmlns:a16="http://schemas.microsoft.com/office/drawing/2014/main" xmlns="" id="{310F0BB0-7264-C849-97A9-DC297BB1808D}"/>
              </a:ext>
            </a:extLst>
          </p:cNvPr>
          <p:cNvGrpSpPr/>
          <p:nvPr/>
        </p:nvGrpSpPr>
        <p:grpSpPr>
          <a:xfrm>
            <a:off x="4742133" y="4772657"/>
            <a:ext cx="2714147" cy="1212103"/>
            <a:chOff x="4742133" y="4772657"/>
            <a:chExt cx="2714147" cy="1212103"/>
          </a:xfrm>
        </p:grpSpPr>
        <p:sp>
          <p:nvSpPr>
            <p:cNvPr id="22" name="文本框 21">
              <a:extLst>
                <a:ext uri="{FF2B5EF4-FFF2-40B4-BE49-F238E27FC236}">
                  <a16:creationId xmlns:a16="http://schemas.microsoft.com/office/drawing/2014/main" xmlns="" id="{017FC6F7-49D7-B64C-B7F7-85BD7F5E49E5}"/>
                </a:ext>
              </a:extLst>
            </p:cNvPr>
            <p:cNvSpPr txBox="1"/>
            <p:nvPr/>
          </p:nvSpPr>
          <p:spPr>
            <a:xfrm>
              <a:off x="5306857" y="5707761"/>
              <a:ext cx="1659430" cy="276999"/>
            </a:xfrm>
            <a:prstGeom prst="rect">
              <a:avLst/>
            </a:prstGeom>
            <a:noFill/>
          </p:spPr>
          <p:txBody>
            <a:bodyPr wrap="none" rtlCol="0">
              <a:spAutoFit/>
            </a:bodyPr>
            <a:lstStyle/>
            <a:p>
              <a:pPr algn="ctr"/>
              <a:r>
                <a:rPr kumimoji="1" lang="en-US" altLang="zh-CN" sz="1200" spc="300" dirty="0">
                  <a:latin typeface="Arial" panose="020B0604020202020204" pitchFamily="34" charset="0"/>
                  <a:ea typeface="Microsoft YaHei" panose="020B0503020204020204" pitchFamily="34" charset="-122"/>
                  <a:cs typeface="Arial" panose="020B0604020202020204" pitchFamily="34" charset="0"/>
                </a:rPr>
                <a:t>2020</a:t>
              </a:r>
              <a:r>
                <a:rPr kumimoji="1" lang="zh-CN" altLang="en-US" sz="1200" spc="300" dirty="0">
                  <a:latin typeface="Arial" panose="020B0604020202020204" pitchFamily="34" charset="0"/>
                  <a:ea typeface="Microsoft YaHei" panose="020B0503020204020204" pitchFamily="34" charset="-122"/>
                  <a:cs typeface="Arial" panose="020B0604020202020204" pitchFamily="34" charset="0"/>
                </a:rPr>
                <a:t>年</a:t>
              </a:r>
              <a:r>
                <a:rPr kumimoji="1" lang="en-US" altLang="zh-CN" sz="1200" spc="300" dirty="0">
                  <a:latin typeface="Arial" panose="020B0604020202020204" pitchFamily="34" charset="0"/>
                  <a:ea typeface="Microsoft YaHei" panose="020B0503020204020204" pitchFamily="34" charset="-122"/>
                  <a:cs typeface="Arial" panose="020B0604020202020204" pitchFamily="34" charset="0"/>
                </a:rPr>
                <a:t>4</a:t>
              </a:r>
              <a:r>
                <a:rPr kumimoji="1" lang="zh-CN" altLang="en-US" sz="1200" spc="300" dirty="0">
                  <a:latin typeface="Arial" panose="020B0604020202020204" pitchFamily="34" charset="0"/>
                  <a:ea typeface="Microsoft YaHei" panose="020B0503020204020204" pitchFamily="34" charset="-122"/>
                  <a:cs typeface="Arial" panose="020B0604020202020204" pitchFamily="34" charset="0"/>
                </a:rPr>
                <a:t>月</a:t>
              </a:r>
              <a:r>
                <a:rPr kumimoji="1" lang="en-US" altLang="zh-CN" sz="1200" spc="300" dirty="0">
                  <a:latin typeface="Arial" panose="020B0604020202020204" pitchFamily="34" charset="0"/>
                  <a:ea typeface="Microsoft YaHei" panose="020B0503020204020204" pitchFamily="34" charset="-122"/>
                  <a:cs typeface="Arial" panose="020B0604020202020204" pitchFamily="34" charset="0"/>
                </a:rPr>
                <a:t>20</a:t>
              </a:r>
              <a:r>
                <a:rPr kumimoji="1" lang="zh-CN" altLang="en-US" sz="1200" spc="300" dirty="0">
                  <a:latin typeface="Arial" panose="020B0604020202020204" pitchFamily="34" charset="0"/>
                  <a:ea typeface="Microsoft YaHei" panose="020B0503020204020204" pitchFamily="34" charset="-122"/>
                  <a:cs typeface="Arial" panose="020B0604020202020204" pitchFamily="34" charset="0"/>
                </a:rPr>
                <a:t>日</a:t>
              </a:r>
            </a:p>
          </p:txBody>
        </p:sp>
        <p:sp>
          <p:nvSpPr>
            <p:cNvPr id="5" name="文本框 4">
              <a:extLst>
                <a:ext uri="{FF2B5EF4-FFF2-40B4-BE49-F238E27FC236}">
                  <a16:creationId xmlns:a16="http://schemas.microsoft.com/office/drawing/2014/main" xmlns="" id="{4E643C11-2D16-6E4B-8233-AE9AF3B0F0C4}"/>
                </a:ext>
              </a:extLst>
            </p:cNvPr>
            <p:cNvSpPr txBox="1"/>
            <p:nvPr/>
          </p:nvSpPr>
          <p:spPr>
            <a:xfrm>
              <a:off x="4799842" y="4772657"/>
              <a:ext cx="1146468" cy="338554"/>
            </a:xfrm>
            <a:prstGeom prst="rect">
              <a:avLst/>
            </a:prstGeom>
            <a:noFill/>
          </p:spPr>
          <p:txBody>
            <a:bodyPr wrap="none" rtlCol="0">
              <a:spAutoFit/>
            </a:bodyPr>
            <a:lstStyle/>
            <a:p>
              <a:pPr algn="ctr"/>
              <a:r>
                <a:rPr kumimoji="1" lang="zh-CN" altLang="en-US" sz="1600" spc="900" dirty="0">
                  <a:latin typeface="Arial" panose="020B0604020202020204" pitchFamily="34" charset="0"/>
                  <a:ea typeface="Microsoft YaHei" panose="020B0503020204020204" pitchFamily="34" charset="-122"/>
                  <a:cs typeface="Arial" panose="020B0604020202020204" pitchFamily="34" charset="0"/>
                </a:rPr>
                <a:t>汇报人</a:t>
              </a:r>
            </a:p>
          </p:txBody>
        </p:sp>
        <p:sp>
          <p:nvSpPr>
            <p:cNvPr id="6" name="文本框 5">
              <a:extLst>
                <a:ext uri="{FF2B5EF4-FFF2-40B4-BE49-F238E27FC236}">
                  <a16:creationId xmlns:a16="http://schemas.microsoft.com/office/drawing/2014/main" xmlns="" id="{A023C497-7C81-EF49-9B65-1E7958624FC7}"/>
                </a:ext>
              </a:extLst>
            </p:cNvPr>
            <p:cNvSpPr txBox="1"/>
            <p:nvPr/>
          </p:nvSpPr>
          <p:spPr>
            <a:xfrm>
              <a:off x="6296987" y="4772657"/>
              <a:ext cx="1159293" cy="338554"/>
            </a:xfrm>
            <a:prstGeom prst="rect">
              <a:avLst/>
            </a:prstGeom>
            <a:noFill/>
          </p:spPr>
          <p:txBody>
            <a:bodyPr wrap="none" rtlCol="0">
              <a:spAutoFit/>
            </a:bodyPr>
            <a:lstStyle/>
            <a:p>
              <a:pPr algn="ctr"/>
              <a:r>
                <a:rPr kumimoji="1" lang="zh-CN" altLang="en-US" sz="1600" spc="250" dirty="0">
                  <a:latin typeface="Arial" panose="020B0604020202020204" pitchFamily="34" charset="0"/>
                  <a:ea typeface="Microsoft YaHei" panose="020B0503020204020204" pitchFamily="34" charset="-122"/>
                  <a:cs typeface="Arial" panose="020B0604020202020204" pitchFamily="34" charset="0"/>
                </a:rPr>
                <a:t>指导老师</a:t>
              </a:r>
            </a:p>
          </p:txBody>
        </p:sp>
        <p:sp>
          <p:nvSpPr>
            <p:cNvPr id="19" name="文本框 18">
              <a:extLst>
                <a:ext uri="{FF2B5EF4-FFF2-40B4-BE49-F238E27FC236}">
                  <a16:creationId xmlns:a16="http://schemas.microsoft.com/office/drawing/2014/main" xmlns="" id="{298A6AA9-FA4C-E24A-8F91-118C9DCA131C}"/>
                </a:ext>
              </a:extLst>
            </p:cNvPr>
            <p:cNvSpPr txBox="1"/>
            <p:nvPr/>
          </p:nvSpPr>
          <p:spPr>
            <a:xfrm>
              <a:off x="4742133" y="5111211"/>
              <a:ext cx="1146469" cy="430887"/>
            </a:xfrm>
            <a:prstGeom prst="rect">
              <a:avLst/>
            </a:prstGeom>
            <a:noFill/>
          </p:spPr>
          <p:txBody>
            <a:bodyPr wrap="none" rtlCol="0">
              <a:spAutoFit/>
            </a:bodyPr>
            <a:lstStyle/>
            <a:p>
              <a:pPr algn="ctr"/>
              <a:r>
                <a:rPr kumimoji="1" lang="zh-CN" altLang="en-US" sz="2200" b="1" spc="300" dirty="0">
                  <a:latin typeface="Arial" panose="020B0604020202020204" pitchFamily="34" charset="0"/>
                  <a:ea typeface="Microsoft YaHei" panose="020B0503020204020204" pitchFamily="34" charset="-122"/>
                  <a:cs typeface="Arial" panose="020B0604020202020204" pitchFamily="34" charset="0"/>
                </a:rPr>
                <a:t>于正洋</a:t>
              </a:r>
            </a:p>
          </p:txBody>
        </p:sp>
        <p:sp>
          <p:nvSpPr>
            <p:cNvPr id="20" name="文本框 19">
              <a:extLst>
                <a:ext uri="{FF2B5EF4-FFF2-40B4-BE49-F238E27FC236}">
                  <a16:creationId xmlns:a16="http://schemas.microsoft.com/office/drawing/2014/main" xmlns="" id="{B517E626-BC3E-9E4C-9372-F4FCE136DB28}"/>
                </a:ext>
              </a:extLst>
            </p:cNvPr>
            <p:cNvSpPr txBox="1"/>
            <p:nvPr/>
          </p:nvSpPr>
          <p:spPr>
            <a:xfrm>
              <a:off x="6303398" y="5111211"/>
              <a:ext cx="1146469" cy="430887"/>
            </a:xfrm>
            <a:prstGeom prst="rect">
              <a:avLst/>
            </a:prstGeom>
            <a:noFill/>
          </p:spPr>
          <p:txBody>
            <a:bodyPr wrap="none" rtlCol="0">
              <a:spAutoFit/>
            </a:bodyPr>
            <a:lstStyle/>
            <a:p>
              <a:pPr algn="ctr"/>
              <a:r>
                <a:rPr kumimoji="1" lang="zh-CN" altLang="en-US" sz="2200" b="1" spc="300" dirty="0">
                  <a:latin typeface="Arial" panose="020B0604020202020204" pitchFamily="34" charset="0"/>
                  <a:ea typeface="Microsoft YaHei" panose="020B0503020204020204" pitchFamily="34" charset="-122"/>
                  <a:cs typeface="Arial" panose="020B0604020202020204" pitchFamily="34" charset="0"/>
                </a:rPr>
                <a:t>于正洋</a:t>
              </a:r>
            </a:p>
          </p:txBody>
        </p:sp>
        <p:cxnSp>
          <p:nvCxnSpPr>
            <p:cNvPr id="3" name="直线连接符 2">
              <a:extLst>
                <a:ext uri="{FF2B5EF4-FFF2-40B4-BE49-F238E27FC236}">
                  <a16:creationId xmlns:a16="http://schemas.microsoft.com/office/drawing/2014/main" xmlns="" id="{46560B19-AA89-BF41-867A-BE3305BF1E3B}"/>
                </a:ext>
              </a:extLst>
            </p:cNvPr>
            <p:cNvCxnSpPr>
              <a:cxnSpLocks/>
            </p:cNvCxnSpPr>
            <p:nvPr/>
          </p:nvCxnSpPr>
          <p:spPr>
            <a:xfrm flipH="1">
              <a:off x="6061727" y="5008857"/>
              <a:ext cx="149690" cy="204708"/>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121555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xmlns="" id="{F00920A2-0901-7F4D-B826-74E90E791D14}"/>
              </a:ext>
            </a:extLst>
          </p:cNvPr>
          <p:cNvGrpSpPr/>
          <p:nvPr/>
        </p:nvGrpSpPr>
        <p:grpSpPr>
          <a:xfrm>
            <a:off x="0" y="-1"/>
            <a:ext cx="12192000" cy="6858002"/>
            <a:chOff x="0" y="-1"/>
            <a:chExt cx="12192000" cy="6858002"/>
          </a:xfrm>
        </p:grpSpPr>
        <p:sp>
          <p:nvSpPr>
            <p:cNvPr id="19" name="矩形 18">
              <a:extLst>
                <a:ext uri="{FF2B5EF4-FFF2-40B4-BE49-F238E27FC236}">
                  <a16:creationId xmlns:a16="http://schemas.microsoft.com/office/drawing/2014/main" xmlns="" id="{F56C6AB1-2A64-5040-B570-E5EB7C6ACD3F}"/>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21" name="矩形 20">
              <a:extLst>
                <a:ext uri="{FF2B5EF4-FFF2-40B4-BE49-F238E27FC236}">
                  <a16:creationId xmlns:a16="http://schemas.microsoft.com/office/drawing/2014/main" xmlns="" id="{C35A70FB-0E78-E143-A6B0-6C798DB5DAE9}"/>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22" name="矩形 21">
              <a:extLst>
                <a:ext uri="{FF2B5EF4-FFF2-40B4-BE49-F238E27FC236}">
                  <a16:creationId xmlns:a16="http://schemas.microsoft.com/office/drawing/2014/main" xmlns="" id="{1FAA8282-E72F-714D-AAC7-106FBFE09A39}"/>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23" name="组合 22">
            <a:extLst>
              <a:ext uri="{FF2B5EF4-FFF2-40B4-BE49-F238E27FC236}">
                <a16:creationId xmlns:a16="http://schemas.microsoft.com/office/drawing/2014/main" xmlns="" id="{0E2B3B02-9DBC-904B-8179-75DDAB95A374}"/>
              </a:ext>
            </a:extLst>
          </p:cNvPr>
          <p:cNvGrpSpPr/>
          <p:nvPr/>
        </p:nvGrpSpPr>
        <p:grpSpPr>
          <a:xfrm>
            <a:off x="133400" y="140547"/>
            <a:ext cx="11901234" cy="6795389"/>
            <a:chOff x="133400" y="140547"/>
            <a:chExt cx="11901234" cy="6795389"/>
          </a:xfrm>
        </p:grpSpPr>
        <p:pic>
          <p:nvPicPr>
            <p:cNvPr id="24" name="图片 23">
              <a:extLst>
                <a:ext uri="{FF2B5EF4-FFF2-40B4-BE49-F238E27FC236}">
                  <a16:creationId xmlns:a16="http://schemas.microsoft.com/office/drawing/2014/main" xmlns="" id="{6977020C-E9DC-4748-8BA8-4B23608C33D4}"/>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25" name="图片 24">
              <a:extLst>
                <a:ext uri="{FF2B5EF4-FFF2-40B4-BE49-F238E27FC236}">
                  <a16:creationId xmlns:a16="http://schemas.microsoft.com/office/drawing/2014/main" xmlns="" id="{5173BDE6-9033-274C-BE0F-C69ADBB651D0}"/>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29" name="图片 28" descr="图片包含 游戏机, 画, 钟表&#10;&#10;描述已自动生成">
              <a:extLst>
                <a:ext uri="{FF2B5EF4-FFF2-40B4-BE49-F238E27FC236}">
                  <a16:creationId xmlns:a16="http://schemas.microsoft.com/office/drawing/2014/main" xmlns="" id="{F1808DE1-1643-7F47-8BAF-6ED28DB65019}"/>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27709"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569660"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上下图文</a:t>
            </a:r>
          </a:p>
        </p:txBody>
      </p:sp>
      <p:sp>
        <p:nvSpPr>
          <p:cNvPr id="13" name="文本框 12">
            <a:extLst>
              <a:ext uri="{FF2B5EF4-FFF2-40B4-BE49-F238E27FC236}">
                <a16:creationId xmlns:a16="http://schemas.microsoft.com/office/drawing/2014/main" xmlns="" id="{47202E70-D7ED-2C4D-944B-BEEE7936FABB}"/>
              </a:ext>
            </a:extLst>
          </p:cNvPr>
          <p:cNvSpPr txBox="1"/>
          <p:nvPr/>
        </p:nvSpPr>
        <p:spPr>
          <a:xfrm>
            <a:off x="839787" y="4517011"/>
            <a:ext cx="10512425" cy="1497782"/>
          </a:xfrm>
          <a:prstGeom prst="rect">
            <a:avLst/>
          </a:prstGeom>
          <a:noFill/>
        </p:spPr>
        <p:txBody>
          <a:bodyPr wrap="square" rtlCol="0">
            <a:spAutoFit/>
          </a:bodyPr>
          <a:lstStyle/>
          <a:p>
            <a:pPr algn="just" hangingPunct="0">
              <a:lnSpc>
                <a:spcPct val="130000"/>
              </a:lnSpc>
            </a:pPr>
            <a:r>
              <a:rPr lang="zh-CN" altLang="en-US" dirty="0">
                <a:latin typeface="Arial" panose="020B0604020202020204" pitchFamily="34" charset="0"/>
                <a:ea typeface="Microsoft YaHei" panose="020B0503020204020204" pitchFamily="34" charset="-122"/>
                <a:cs typeface="Arial" panose="020B0604020202020204" pitchFamily="34" charset="0"/>
              </a:rPr>
              <a:t>           </a:t>
            </a:r>
            <a:r>
              <a:rPr lang="zh-CN" altLang="en-US" spc="300" dirty="0">
                <a:latin typeface="Arial" panose="020B0604020202020204" pitchFamily="34" charset="0"/>
                <a:ea typeface="Microsoft YaHei" panose="020B0503020204020204" pitchFamily="34" charset="-122"/>
                <a:cs typeface="Arial" panose="020B0604020202020204" pitchFamily="34" charset="0"/>
              </a:rPr>
              <a:t>第五届中国“互联网</a:t>
            </a:r>
            <a:r>
              <a:rPr lang="en-US" altLang="zh-CN" spc="300" dirty="0">
                <a:latin typeface="Arial" panose="020B0604020202020204" pitchFamily="34" charset="0"/>
                <a:ea typeface="Microsoft YaHei" panose="020B0503020204020204" pitchFamily="34" charset="-122"/>
                <a:cs typeface="Arial" panose="020B0604020202020204" pitchFamily="34" charset="0"/>
              </a:rPr>
              <a:t>+”</a:t>
            </a:r>
            <a:r>
              <a:rPr lang="zh-CN" altLang="en-US" spc="300" dirty="0">
                <a:latin typeface="Arial" panose="020B0604020202020204" pitchFamily="34" charset="0"/>
                <a:ea typeface="Microsoft YaHei" panose="020B0503020204020204" pitchFamily="34" charset="-122"/>
                <a:cs typeface="Arial" panose="020B0604020202020204" pitchFamily="34" charset="0"/>
              </a:rPr>
              <a:t>大学生创新创业大赛陕西赛区省级复赛，西安电子科技大学共有</a:t>
            </a:r>
            <a:r>
              <a:rPr lang="en-US" altLang="zh-CN" spc="300" dirty="0">
                <a:latin typeface="Arial" panose="020B0604020202020204" pitchFamily="34" charset="0"/>
                <a:ea typeface="Microsoft YaHei" panose="020B0503020204020204" pitchFamily="34" charset="-122"/>
                <a:cs typeface="Arial" panose="020B0604020202020204" pitchFamily="34" charset="0"/>
              </a:rPr>
              <a:t>34</a:t>
            </a:r>
            <a:r>
              <a:rPr lang="zh-CN" altLang="en-US" spc="300" dirty="0">
                <a:latin typeface="Arial" panose="020B0604020202020204" pitchFamily="34" charset="0"/>
                <a:ea typeface="Microsoft YaHei" panose="020B0503020204020204" pitchFamily="34" charset="-122"/>
                <a:cs typeface="Arial" panose="020B0604020202020204" pitchFamily="34" charset="0"/>
              </a:rPr>
              <a:t>个校级优秀项目入围，学校共获得金奖</a:t>
            </a:r>
            <a:r>
              <a:rPr lang="en-US" altLang="zh-CN" spc="300" dirty="0">
                <a:latin typeface="Arial" panose="020B0604020202020204" pitchFamily="34" charset="0"/>
                <a:ea typeface="Microsoft YaHei" panose="020B0503020204020204" pitchFamily="34" charset="-122"/>
                <a:cs typeface="Arial" panose="020B0604020202020204" pitchFamily="34" charset="0"/>
              </a:rPr>
              <a:t>10</a:t>
            </a:r>
            <a:r>
              <a:rPr lang="zh-CN" altLang="en-US" spc="300" dirty="0">
                <a:latin typeface="Arial" panose="020B0604020202020204" pitchFamily="34" charset="0"/>
                <a:ea typeface="Microsoft YaHei" panose="020B0503020204020204" pitchFamily="34" charset="-122"/>
                <a:cs typeface="Arial" panose="020B0604020202020204" pitchFamily="34" charset="0"/>
              </a:rPr>
              <a:t>项、银奖</a:t>
            </a:r>
            <a:r>
              <a:rPr lang="en-US" altLang="zh-CN" spc="300" dirty="0">
                <a:latin typeface="Arial" panose="020B0604020202020204" pitchFamily="34" charset="0"/>
                <a:ea typeface="Microsoft YaHei" panose="020B0503020204020204" pitchFamily="34" charset="-122"/>
                <a:cs typeface="Arial" panose="020B0604020202020204" pitchFamily="34" charset="0"/>
              </a:rPr>
              <a:t>9</a:t>
            </a:r>
            <a:r>
              <a:rPr lang="zh-CN" altLang="en-US" spc="300" dirty="0">
                <a:latin typeface="Arial" panose="020B0604020202020204" pitchFamily="34" charset="0"/>
                <a:ea typeface="Microsoft YaHei" panose="020B0503020204020204" pitchFamily="34" charset="-122"/>
                <a:cs typeface="Arial" panose="020B0604020202020204" pitchFamily="34" charset="0"/>
              </a:rPr>
              <a:t>项、铜奖</a:t>
            </a:r>
            <a:r>
              <a:rPr lang="en-US" altLang="zh-CN" spc="300" dirty="0">
                <a:latin typeface="Arial" panose="020B0604020202020204" pitchFamily="34" charset="0"/>
                <a:ea typeface="Microsoft YaHei" panose="020B0503020204020204" pitchFamily="34" charset="-122"/>
                <a:cs typeface="Arial" panose="020B0604020202020204" pitchFamily="34" charset="0"/>
              </a:rPr>
              <a:t>15</a:t>
            </a:r>
            <a:r>
              <a:rPr lang="zh-CN" altLang="en-US" spc="300" dirty="0">
                <a:latin typeface="Arial" panose="020B0604020202020204" pitchFamily="34" charset="0"/>
                <a:ea typeface="Microsoft YaHei" panose="020B0503020204020204" pitchFamily="34" charset="-122"/>
                <a:cs typeface="Arial" panose="020B0604020202020204" pitchFamily="34" charset="0"/>
              </a:rPr>
              <a:t>项，其中高教主赛道金奖</a:t>
            </a:r>
            <a:r>
              <a:rPr lang="en-US" altLang="zh-CN" spc="300" dirty="0">
                <a:latin typeface="Arial" panose="020B0604020202020204" pitchFamily="34" charset="0"/>
                <a:ea typeface="Microsoft YaHei" panose="020B0503020204020204" pitchFamily="34" charset="-122"/>
                <a:cs typeface="Arial" panose="020B0604020202020204" pitchFamily="34" charset="0"/>
              </a:rPr>
              <a:t>7</a:t>
            </a:r>
            <a:r>
              <a:rPr lang="zh-CN" altLang="en-US" spc="300" dirty="0">
                <a:latin typeface="Arial" panose="020B0604020202020204" pitchFamily="34" charset="0"/>
                <a:ea typeface="Microsoft YaHei" panose="020B0503020204020204" pitchFamily="34" charset="-122"/>
                <a:cs typeface="Arial" panose="020B0604020202020204" pitchFamily="34" charset="0"/>
              </a:rPr>
              <a:t>项，“青年红色筑梦之旅”赛道金奖</a:t>
            </a:r>
            <a:r>
              <a:rPr lang="en-US" altLang="zh-CN" spc="300" dirty="0">
                <a:latin typeface="Arial" panose="020B0604020202020204" pitchFamily="34" charset="0"/>
                <a:ea typeface="Microsoft YaHei" panose="020B0503020204020204" pitchFamily="34" charset="-122"/>
                <a:cs typeface="Arial" panose="020B0604020202020204" pitchFamily="34" charset="0"/>
              </a:rPr>
              <a:t>3</a:t>
            </a:r>
            <a:r>
              <a:rPr lang="zh-CN" altLang="en-US" spc="300" dirty="0">
                <a:latin typeface="Arial" panose="020B0604020202020204" pitchFamily="34" charset="0"/>
                <a:ea typeface="Microsoft YaHei" panose="020B0503020204020204" pitchFamily="34" charset="-122"/>
                <a:cs typeface="Arial" panose="020B0604020202020204" pitchFamily="34" charset="0"/>
              </a:rPr>
              <a:t>项。学校荣获高教主赛道“高校集体奖”及“青年红色筑梦之旅”赛道“高校集体奖”，创历史最好成绩。</a:t>
            </a:r>
            <a:endParaRPr kumimoji="1" lang="zh-CN" altLang="en-US" spc="300" dirty="0">
              <a:latin typeface="Arial" panose="020B0604020202020204" pitchFamily="34" charset="0"/>
              <a:ea typeface="Microsoft YaHei" panose="020B0503020204020204" pitchFamily="34" charset="-122"/>
              <a:cs typeface="Arial" panose="020B0604020202020204" pitchFamily="34" charset="0"/>
            </a:endParaRPr>
          </a:p>
        </p:txBody>
      </p:sp>
      <p:grpSp>
        <p:nvGrpSpPr>
          <p:cNvPr id="8" name="组合 7">
            <a:extLst>
              <a:ext uri="{FF2B5EF4-FFF2-40B4-BE49-F238E27FC236}">
                <a16:creationId xmlns:a16="http://schemas.microsoft.com/office/drawing/2014/main" xmlns="" id="{C89DA9B5-92CC-E747-B3C2-2FC1CFE43D3D}"/>
              </a:ext>
            </a:extLst>
          </p:cNvPr>
          <p:cNvGrpSpPr/>
          <p:nvPr/>
        </p:nvGrpSpPr>
        <p:grpSpPr>
          <a:xfrm>
            <a:off x="1021168" y="1398817"/>
            <a:ext cx="10149664" cy="2632215"/>
            <a:chOff x="1008331" y="1119891"/>
            <a:chExt cx="10149664" cy="2632215"/>
          </a:xfrm>
        </p:grpSpPr>
        <p:pic>
          <p:nvPicPr>
            <p:cNvPr id="11" name="图片 10">
              <a:extLst>
                <a:ext uri="{FF2B5EF4-FFF2-40B4-BE49-F238E27FC236}">
                  <a16:creationId xmlns:a16="http://schemas.microsoft.com/office/drawing/2014/main" xmlns="" id="{8A7BCF1E-2582-3641-A30E-A54433D3AC9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160888" y="1256885"/>
              <a:ext cx="9870222" cy="2378688"/>
            </a:xfrm>
            <a:prstGeom prst="rect">
              <a:avLst/>
            </a:prstGeom>
            <a:ln w="38100">
              <a:gradFill>
                <a:gsLst>
                  <a:gs pos="50000">
                    <a:srgbClr val="C00000">
                      <a:lumMod val="0"/>
                      <a:lumOff val="100000"/>
                      <a:alpha val="0"/>
                    </a:srgbClr>
                  </a:gs>
                  <a:gs pos="0">
                    <a:srgbClr val="C00000"/>
                  </a:gs>
                  <a:gs pos="100000">
                    <a:srgbClr val="C00000"/>
                  </a:gs>
                </a:gsLst>
                <a:lin ang="1800000" scaled="0"/>
              </a:gradFill>
            </a:ln>
          </p:spPr>
        </p:pic>
        <p:sp>
          <p:nvSpPr>
            <p:cNvPr id="20" name="矩形 19">
              <a:extLst>
                <a:ext uri="{FF2B5EF4-FFF2-40B4-BE49-F238E27FC236}">
                  <a16:creationId xmlns:a16="http://schemas.microsoft.com/office/drawing/2014/main" xmlns="" id="{A389FEDD-A294-4643-B2A8-D2C42DC0EC47}"/>
                </a:ext>
              </a:extLst>
            </p:cNvPr>
            <p:cNvSpPr/>
            <p:nvPr/>
          </p:nvSpPr>
          <p:spPr>
            <a:xfrm>
              <a:off x="1008331" y="1119891"/>
              <a:ext cx="10149664" cy="2632215"/>
            </a:xfrm>
            <a:prstGeom prst="rect">
              <a:avLst/>
            </a:prstGeom>
            <a:noFill/>
            <a:ln w="28575">
              <a:gradFill>
                <a:gsLst>
                  <a:gs pos="10000">
                    <a:srgbClr val="C00000">
                      <a:alpha val="0"/>
                      <a:lumMod val="0"/>
                      <a:lumOff val="100000"/>
                    </a:srgbClr>
                  </a:gs>
                  <a:gs pos="0">
                    <a:srgbClr val="C00000"/>
                  </a:gs>
                  <a:gs pos="90000">
                    <a:srgbClr val="C00000">
                      <a:alpha val="0"/>
                      <a:lumMod val="0"/>
                      <a:lumOff val="10000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6" name="组合 5">
            <a:extLst>
              <a:ext uri="{FF2B5EF4-FFF2-40B4-BE49-F238E27FC236}">
                <a16:creationId xmlns:a16="http://schemas.microsoft.com/office/drawing/2014/main" xmlns="" id="{F9105B28-46FF-A14D-A3B1-08A5801ECC11}"/>
              </a:ext>
            </a:extLst>
          </p:cNvPr>
          <p:cNvGrpSpPr/>
          <p:nvPr/>
        </p:nvGrpSpPr>
        <p:grpSpPr>
          <a:xfrm>
            <a:off x="0" y="4048672"/>
            <a:ext cx="12192000" cy="461665"/>
            <a:chOff x="0" y="4048672"/>
            <a:chExt cx="12192000" cy="461665"/>
          </a:xfrm>
        </p:grpSpPr>
        <p:sp>
          <p:nvSpPr>
            <p:cNvPr id="15" name="矩形 14">
              <a:extLst>
                <a:ext uri="{FF2B5EF4-FFF2-40B4-BE49-F238E27FC236}">
                  <a16:creationId xmlns:a16="http://schemas.microsoft.com/office/drawing/2014/main" xmlns="" id="{7FDD2A57-7E46-A343-9515-FBF18185E29D}"/>
                </a:ext>
              </a:extLst>
            </p:cNvPr>
            <p:cNvSpPr/>
            <p:nvPr/>
          </p:nvSpPr>
          <p:spPr>
            <a:xfrm>
              <a:off x="5657417" y="4048672"/>
              <a:ext cx="877163" cy="461665"/>
            </a:xfrm>
            <a:prstGeom prst="rect">
              <a:avLst/>
            </a:prstGeom>
          </p:spPr>
          <p:txBody>
            <a:bodyPr wrap="none">
              <a:spAutoFit/>
            </a:bodyPr>
            <a:lstStyle/>
            <a:p>
              <a:pPr algn="ctr"/>
              <a:r>
                <a:rPr kumimoji="1" lang="zh-CN" altLang="en-US" sz="2400" b="1" spc="300" dirty="0">
                  <a:gradFill>
                    <a:gsLst>
                      <a:gs pos="0">
                        <a:srgbClr val="C00000"/>
                      </a:gs>
                      <a:gs pos="100000">
                        <a:srgbClr val="770504"/>
                      </a:gs>
                    </a:gsLst>
                    <a:lin ang="5400000" scaled="0"/>
                  </a:gradFill>
                  <a:latin typeface="Arial" panose="020B0604020202020204" pitchFamily="34" charset="0"/>
                  <a:ea typeface="Microsoft YaHei" panose="020B0503020204020204" pitchFamily="34" charset="-122"/>
                  <a:cs typeface="Arial" panose="020B0604020202020204" pitchFamily="34" charset="0"/>
                </a:rPr>
                <a:t>标题</a:t>
              </a:r>
            </a:p>
          </p:txBody>
        </p:sp>
        <p:cxnSp>
          <p:nvCxnSpPr>
            <p:cNvPr id="7" name="直线连接符 6">
              <a:extLst>
                <a:ext uri="{FF2B5EF4-FFF2-40B4-BE49-F238E27FC236}">
                  <a16:creationId xmlns:a16="http://schemas.microsoft.com/office/drawing/2014/main" xmlns="" id="{1DE3C17A-B95F-9843-83DB-95C96DB9B868}"/>
                </a:ext>
              </a:extLst>
            </p:cNvPr>
            <p:cNvCxnSpPr>
              <a:cxnSpLocks/>
            </p:cNvCxnSpPr>
            <p:nvPr/>
          </p:nvCxnSpPr>
          <p:spPr>
            <a:xfrm>
              <a:off x="0" y="4274021"/>
              <a:ext cx="5558504" cy="0"/>
            </a:xfrm>
            <a:prstGeom prst="line">
              <a:avLst/>
            </a:prstGeom>
            <a:ln w="19050">
              <a:gradFill>
                <a:gsLst>
                  <a:gs pos="0">
                    <a:srgbClr val="C00000">
                      <a:lumMod val="0"/>
                      <a:lumOff val="100000"/>
                      <a:alpha val="0"/>
                    </a:srgbClr>
                  </a:gs>
                  <a:gs pos="100000">
                    <a:srgbClr val="C00000"/>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线连接符 16">
              <a:extLst>
                <a:ext uri="{FF2B5EF4-FFF2-40B4-BE49-F238E27FC236}">
                  <a16:creationId xmlns:a16="http://schemas.microsoft.com/office/drawing/2014/main" xmlns="" id="{A945C542-1A64-F643-B624-F9F408A93B9C}"/>
                </a:ext>
              </a:extLst>
            </p:cNvPr>
            <p:cNvCxnSpPr>
              <a:cxnSpLocks/>
            </p:cNvCxnSpPr>
            <p:nvPr/>
          </p:nvCxnSpPr>
          <p:spPr>
            <a:xfrm>
              <a:off x="6534580" y="4274021"/>
              <a:ext cx="5657420" cy="0"/>
            </a:xfrm>
            <a:prstGeom prst="line">
              <a:avLst/>
            </a:prstGeom>
            <a:ln w="19050">
              <a:gradFill>
                <a:gsLst>
                  <a:gs pos="0">
                    <a:srgbClr val="C00000">
                      <a:lumMod val="0"/>
                      <a:lumOff val="100000"/>
                      <a:alpha val="0"/>
                    </a:srgbClr>
                  </a:gs>
                  <a:gs pos="100000">
                    <a:srgbClr val="C00000"/>
                  </a:gs>
                </a:gsLst>
                <a:lin ang="10800000" scaled="0"/>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232495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5" name="组合 24">
            <a:extLst>
              <a:ext uri="{FF2B5EF4-FFF2-40B4-BE49-F238E27FC236}">
                <a16:creationId xmlns:a16="http://schemas.microsoft.com/office/drawing/2014/main" xmlns="" id="{5E57136A-AF76-6B4D-9FE7-616C7D9C780B}"/>
              </a:ext>
            </a:extLst>
          </p:cNvPr>
          <p:cNvGrpSpPr/>
          <p:nvPr/>
        </p:nvGrpSpPr>
        <p:grpSpPr>
          <a:xfrm>
            <a:off x="0" y="-1"/>
            <a:ext cx="12192000" cy="6858002"/>
            <a:chOff x="0" y="-1"/>
            <a:chExt cx="12192000" cy="6858002"/>
          </a:xfrm>
        </p:grpSpPr>
        <p:sp>
          <p:nvSpPr>
            <p:cNvPr id="29" name="矩形 28">
              <a:extLst>
                <a:ext uri="{FF2B5EF4-FFF2-40B4-BE49-F238E27FC236}">
                  <a16:creationId xmlns:a16="http://schemas.microsoft.com/office/drawing/2014/main" xmlns="" id="{6D9F4A5A-685A-F84E-855A-EBBE1DC1A0BA}"/>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0" name="矩形 29">
              <a:extLst>
                <a:ext uri="{FF2B5EF4-FFF2-40B4-BE49-F238E27FC236}">
                  <a16:creationId xmlns:a16="http://schemas.microsoft.com/office/drawing/2014/main" xmlns="" id="{BC97505E-2180-A34C-81B1-558047F1366F}"/>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1" name="矩形 30">
              <a:extLst>
                <a:ext uri="{FF2B5EF4-FFF2-40B4-BE49-F238E27FC236}">
                  <a16:creationId xmlns:a16="http://schemas.microsoft.com/office/drawing/2014/main" xmlns="" id="{33D36D45-1B5D-1F4F-8665-9641B3DD7024}"/>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32" name="组合 31">
            <a:extLst>
              <a:ext uri="{FF2B5EF4-FFF2-40B4-BE49-F238E27FC236}">
                <a16:creationId xmlns:a16="http://schemas.microsoft.com/office/drawing/2014/main" xmlns="" id="{7417DB47-8E2F-454F-B9E3-627B759CB7BD}"/>
              </a:ext>
            </a:extLst>
          </p:cNvPr>
          <p:cNvGrpSpPr/>
          <p:nvPr/>
        </p:nvGrpSpPr>
        <p:grpSpPr>
          <a:xfrm>
            <a:off x="133400" y="140547"/>
            <a:ext cx="11901234" cy="6795389"/>
            <a:chOff x="133400" y="140547"/>
            <a:chExt cx="11901234" cy="6795389"/>
          </a:xfrm>
        </p:grpSpPr>
        <p:pic>
          <p:nvPicPr>
            <p:cNvPr id="33" name="图片 32">
              <a:extLst>
                <a:ext uri="{FF2B5EF4-FFF2-40B4-BE49-F238E27FC236}">
                  <a16:creationId xmlns:a16="http://schemas.microsoft.com/office/drawing/2014/main" xmlns="" id="{0AFA4056-68E9-3A44-A2CE-50D8B14AE7FE}"/>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34" name="图片 33">
              <a:extLst>
                <a:ext uri="{FF2B5EF4-FFF2-40B4-BE49-F238E27FC236}">
                  <a16:creationId xmlns:a16="http://schemas.microsoft.com/office/drawing/2014/main" xmlns="" id="{F7615986-3EF2-1340-B8F6-F6B7B45973EA}"/>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35" name="图片 34" descr="图片包含 游戏机, 画, 钟表&#10;&#10;描述已自动生成">
              <a:extLst>
                <a:ext uri="{FF2B5EF4-FFF2-40B4-BE49-F238E27FC236}">
                  <a16:creationId xmlns:a16="http://schemas.microsoft.com/office/drawing/2014/main" xmlns="" id="{7A6EA1D1-58A7-4A43-B15D-2AA7986CA551}"/>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27709"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569660"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两段文字</a:t>
            </a:r>
          </a:p>
        </p:txBody>
      </p:sp>
      <p:grpSp>
        <p:nvGrpSpPr>
          <p:cNvPr id="8" name="组合 7">
            <a:extLst>
              <a:ext uri="{FF2B5EF4-FFF2-40B4-BE49-F238E27FC236}">
                <a16:creationId xmlns:a16="http://schemas.microsoft.com/office/drawing/2014/main" xmlns="" id="{E7BDA3DB-476F-7848-A73E-B6A438A1E817}"/>
              </a:ext>
            </a:extLst>
          </p:cNvPr>
          <p:cNvGrpSpPr/>
          <p:nvPr/>
        </p:nvGrpSpPr>
        <p:grpSpPr>
          <a:xfrm>
            <a:off x="1086195" y="1364923"/>
            <a:ext cx="4536504" cy="4666037"/>
            <a:chOff x="1086195" y="1364923"/>
            <a:chExt cx="4536504" cy="4666037"/>
          </a:xfrm>
        </p:grpSpPr>
        <p:grpSp>
          <p:nvGrpSpPr>
            <p:cNvPr id="7" name="组合 6">
              <a:extLst>
                <a:ext uri="{FF2B5EF4-FFF2-40B4-BE49-F238E27FC236}">
                  <a16:creationId xmlns:a16="http://schemas.microsoft.com/office/drawing/2014/main" xmlns="" id="{F246E33D-4B83-DA4E-832F-BC18B028DD5D}"/>
                </a:ext>
              </a:extLst>
            </p:cNvPr>
            <p:cNvGrpSpPr/>
            <p:nvPr/>
          </p:nvGrpSpPr>
          <p:grpSpPr>
            <a:xfrm>
              <a:off x="1086195" y="1364923"/>
              <a:ext cx="4536504" cy="4666037"/>
              <a:chOff x="1271464" y="1483916"/>
              <a:chExt cx="4400706" cy="4503286"/>
            </a:xfrm>
          </p:grpSpPr>
          <p:sp>
            <p:nvSpPr>
              <p:cNvPr id="6" name="矩形 5">
                <a:extLst>
                  <a:ext uri="{FF2B5EF4-FFF2-40B4-BE49-F238E27FC236}">
                    <a16:creationId xmlns:a16="http://schemas.microsoft.com/office/drawing/2014/main" xmlns="" id="{0311254B-6B84-E94B-A83C-5FF0C08159E9}"/>
                  </a:ext>
                </a:extLst>
              </p:cNvPr>
              <p:cNvSpPr/>
              <p:nvPr/>
            </p:nvSpPr>
            <p:spPr>
              <a:xfrm>
                <a:off x="1271464" y="1556792"/>
                <a:ext cx="4328698" cy="4430410"/>
              </a:xfrm>
              <a:prstGeom prst="rect">
                <a:avLst/>
              </a:prstGeom>
              <a:noFill/>
              <a:ln w="28575">
                <a:gradFill>
                  <a:gsLst>
                    <a:gs pos="0">
                      <a:srgbClr val="C00000"/>
                    </a:gs>
                    <a:gs pos="26000">
                      <a:srgbClr val="C00000">
                        <a:alpha val="0"/>
                        <a:lumMod val="0"/>
                        <a:lumOff val="10000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15" name="矩形 14">
                <a:extLst>
                  <a:ext uri="{FF2B5EF4-FFF2-40B4-BE49-F238E27FC236}">
                    <a16:creationId xmlns:a16="http://schemas.microsoft.com/office/drawing/2014/main" xmlns="" id="{E7B4DB4F-7EC2-264C-8133-A61F822476CB}"/>
                  </a:ext>
                </a:extLst>
              </p:cNvPr>
              <p:cNvSpPr/>
              <p:nvPr/>
            </p:nvSpPr>
            <p:spPr>
              <a:xfrm>
                <a:off x="1343472" y="1483916"/>
                <a:ext cx="4328698" cy="4430410"/>
              </a:xfrm>
              <a:prstGeom prst="rect">
                <a:avLst/>
              </a:prstGeom>
              <a:noFill/>
              <a:ln w="28575">
                <a:gradFill>
                  <a:gsLst>
                    <a:gs pos="0">
                      <a:srgbClr val="C00000"/>
                    </a:gs>
                    <a:gs pos="26000">
                      <a:srgbClr val="C00000">
                        <a:alpha val="0"/>
                        <a:lumMod val="0"/>
                        <a:lumOff val="10000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cxnSp>
          <p:nvCxnSpPr>
            <p:cNvPr id="23" name="直线连接符 22">
              <a:extLst>
                <a:ext uri="{FF2B5EF4-FFF2-40B4-BE49-F238E27FC236}">
                  <a16:creationId xmlns:a16="http://schemas.microsoft.com/office/drawing/2014/main" xmlns="" id="{41883EAF-2A08-1E4C-8F13-05CADB8131A9}"/>
                </a:ext>
              </a:extLst>
            </p:cNvPr>
            <p:cNvCxnSpPr>
              <a:cxnSpLocks/>
            </p:cNvCxnSpPr>
            <p:nvPr/>
          </p:nvCxnSpPr>
          <p:spPr>
            <a:xfrm>
              <a:off x="1548792" y="2231152"/>
              <a:ext cx="3685539" cy="0"/>
            </a:xfrm>
            <a:prstGeom prst="line">
              <a:avLst/>
            </a:prstGeom>
            <a:ln w="31750">
              <a:gradFill>
                <a:gsLst>
                  <a:gs pos="0">
                    <a:schemeClr val="accent1">
                      <a:lumMod val="0"/>
                      <a:lumOff val="100000"/>
                      <a:alpha val="0"/>
                    </a:schemeClr>
                  </a:gs>
                  <a:gs pos="100000">
                    <a:schemeClr val="accent1">
                      <a:lumMod val="0"/>
                      <a:lumOff val="100000"/>
                      <a:alpha val="0"/>
                    </a:schemeClr>
                  </a:gs>
                  <a:gs pos="51000">
                    <a:srgbClr val="C00000">
                      <a:alpha val="88000"/>
                    </a:srgb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11" name="文本框 10">
            <a:extLst>
              <a:ext uri="{FF2B5EF4-FFF2-40B4-BE49-F238E27FC236}">
                <a16:creationId xmlns:a16="http://schemas.microsoft.com/office/drawing/2014/main" xmlns="" id="{199EBEFB-C39E-914E-B66C-03FC84BE4BA9}"/>
              </a:ext>
            </a:extLst>
          </p:cNvPr>
          <p:cNvSpPr txBox="1"/>
          <p:nvPr/>
        </p:nvSpPr>
        <p:spPr>
          <a:xfrm>
            <a:off x="1229682" y="2457717"/>
            <a:ext cx="4175300" cy="3298275"/>
          </a:xfrm>
          <a:prstGeom prst="rect">
            <a:avLst/>
          </a:prstGeom>
          <a:noFill/>
        </p:spPr>
        <p:txBody>
          <a:bodyPr wrap="square" rtlCol="0">
            <a:spAutoFit/>
          </a:bodyPr>
          <a:lstStyle/>
          <a:p>
            <a:pPr algn="just" hangingPunct="0">
              <a:lnSpc>
                <a:spcPct val="130000"/>
              </a:lnSpc>
            </a:pPr>
            <a:r>
              <a:rPr lang="zh-CN" altLang="en-US" spc="300" dirty="0">
                <a:latin typeface="Arial" panose="020B0604020202020204" pitchFamily="34" charset="0"/>
                <a:ea typeface="Microsoft YaHei" panose="020B0503020204020204" pitchFamily="34" charset="-122"/>
                <a:cs typeface="Arial" panose="020B0604020202020204" pitchFamily="34" charset="0"/>
              </a:rPr>
              <a:t>      建校</a:t>
            </a:r>
            <a:r>
              <a:rPr lang="en-US" altLang="zh-CN" spc="300" dirty="0">
                <a:latin typeface="Arial" panose="020B0604020202020204" pitchFamily="34" charset="0"/>
                <a:ea typeface="Microsoft YaHei" panose="020B0503020204020204" pitchFamily="34" charset="-122"/>
                <a:cs typeface="Arial" panose="020B0604020202020204" pitchFamily="34" charset="0"/>
              </a:rPr>
              <a:t>88</a:t>
            </a:r>
            <a:r>
              <a:rPr lang="zh-CN" altLang="en-US" spc="300" dirty="0">
                <a:latin typeface="Arial" panose="020B0604020202020204" pitchFamily="34" charset="0"/>
                <a:ea typeface="Microsoft YaHei" panose="020B0503020204020204" pitchFamily="34" charset="-122"/>
                <a:cs typeface="Arial" panose="020B0604020202020204" pitchFamily="34" charset="0"/>
              </a:rPr>
              <a:t>年来，学校始终得到了党和国家的高度重视，是我国“一五”重点建设的项目之一，也是</a:t>
            </a:r>
            <a:r>
              <a:rPr lang="en-US" altLang="zh-CN" spc="300" dirty="0">
                <a:latin typeface="Arial" panose="020B0604020202020204" pitchFamily="34" charset="0"/>
                <a:ea typeface="Microsoft YaHei" panose="020B0503020204020204" pitchFamily="34" charset="-122"/>
                <a:cs typeface="Arial" panose="020B0604020202020204" pitchFamily="34" charset="0"/>
              </a:rPr>
              <a:t>1959</a:t>
            </a:r>
            <a:r>
              <a:rPr lang="zh-CN" altLang="en-US" spc="300" dirty="0">
                <a:latin typeface="Arial" panose="020B0604020202020204" pitchFamily="34" charset="0"/>
                <a:ea typeface="Microsoft YaHei" panose="020B0503020204020204" pitchFamily="34" charset="-122"/>
                <a:cs typeface="Arial" panose="020B0604020202020204" pitchFamily="34" charset="0"/>
              </a:rPr>
              <a:t>年中央批准的全国</a:t>
            </a:r>
            <a:r>
              <a:rPr lang="en-US" altLang="zh-CN" spc="300" dirty="0">
                <a:latin typeface="Arial" panose="020B0604020202020204" pitchFamily="34" charset="0"/>
                <a:ea typeface="Microsoft YaHei" panose="020B0503020204020204" pitchFamily="34" charset="-122"/>
                <a:cs typeface="Arial" panose="020B0604020202020204" pitchFamily="34" charset="0"/>
              </a:rPr>
              <a:t>20</a:t>
            </a:r>
            <a:r>
              <a:rPr lang="zh-CN" altLang="en-US" spc="300" dirty="0">
                <a:latin typeface="Arial" panose="020B0604020202020204" pitchFamily="34" charset="0"/>
                <a:ea typeface="Microsoft YaHei" panose="020B0503020204020204" pitchFamily="34" charset="-122"/>
                <a:cs typeface="Arial" panose="020B0604020202020204" pitchFamily="34" charset="0"/>
              </a:rPr>
              <a:t>所重点大学之一。</a:t>
            </a:r>
            <a:r>
              <a:rPr lang="en-US" altLang="zh-CN" spc="300" dirty="0">
                <a:latin typeface="Arial" panose="020B0604020202020204" pitchFamily="34" charset="0"/>
                <a:ea typeface="Microsoft YaHei" panose="020B0503020204020204" pitchFamily="34" charset="-122"/>
                <a:cs typeface="Arial" panose="020B0604020202020204" pitchFamily="34" charset="0"/>
              </a:rPr>
              <a:t>20</a:t>
            </a:r>
            <a:r>
              <a:rPr lang="zh-CN" altLang="en-US" spc="300" dirty="0">
                <a:latin typeface="Arial" panose="020B0604020202020204" pitchFamily="34" charset="0"/>
                <a:ea typeface="Microsoft YaHei" panose="020B0503020204020204" pitchFamily="34" charset="-122"/>
                <a:cs typeface="Arial" panose="020B0604020202020204" pitchFamily="34" charset="0"/>
              </a:rPr>
              <a:t>世纪</a:t>
            </a:r>
            <a:r>
              <a:rPr lang="en-US" altLang="zh-CN" spc="300" dirty="0">
                <a:latin typeface="Arial" panose="020B0604020202020204" pitchFamily="34" charset="0"/>
                <a:ea typeface="Microsoft YaHei" panose="020B0503020204020204" pitchFamily="34" charset="-122"/>
                <a:cs typeface="Arial" panose="020B0604020202020204" pitchFamily="34" charset="0"/>
              </a:rPr>
              <a:t>60</a:t>
            </a:r>
            <a:r>
              <a:rPr lang="zh-CN" altLang="en-US" spc="300" dirty="0">
                <a:latin typeface="Arial" panose="020B0604020202020204" pitchFamily="34" charset="0"/>
                <a:ea typeface="Microsoft YaHei" panose="020B0503020204020204" pitchFamily="34" charset="-122"/>
                <a:cs typeface="Arial" panose="020B0604020202020204" pitchFamily="34" charset="0"/>
              </a:rPr>
              <a:t>年代，学校就以“西军电”之称蜚声海内外。毛泽东同志曾先后两次为学校题词：“全心全意为人民服务”、“艰苦朴素”。</a:t>
            </a:r>
            <a:endParaRPr kumimoji="1" lang="zh-CN" altLang="en-US"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14" name="矩形 13">
            <a:extLst>
              <a:ext uri="{FF2B5EF4-FFF2-40B4-BE49-F238E27FC236}">
                <a16:creationId xmlns:a16="http://schemas.microsoft.com/office/drawing/2014/main" xmlns="" id="{AF05A816-D796-2F42-80B0-B3567A9B66B3}"/>
              </a:ext>
            </a:extLst>
          </p:cNvPr>
          <p:cNvSpPr/>
          <p:nvPr/>
        </p:nvSpPr>
        <p:spPr>
          <a:xfrm>
            <a:off x="2779855" y="1670765"/>
            <a:ext cx="1223412" cy="461665"/>
          </a:xfrm>
          <a:prstGeom prst="rect">
            <a:avLst/>
          </a:prstGeom>
        </p:spPr>
        <p:txBody>
          <a:bodyPr wrap="none">
            <a:spAutoFit/>
          </a:bodyPr>
          <a:lstStyle/>
          <a:p>
            <a:pPr algn="ctr"/>
            <a:r>
              <a:rPr kumimoji="1" lang="zh-CN" altLang="en-US" sz="2400" b="1" spc="300" dirty="0">
                <a:gradFill>
                  <a:gsLst>
                    <a:gs pos="0">
                      <a:srgbClr val="C00000"/>
                    </a:gs>
                    <a:gs pos="100000">
                      <a:srgbClr val="770504"/>
                    </a:gs>
                  </a:gsLst>
                  <a:lin ang="5400000" scaled="0"/>
                </a:gradFill>
                <a:latin typeface="Arial" panose="020B0604020202020204" pitchFamily="34" charset="0"/>
                <a:ea typeface="Microsoft YaHei" panose="020B0503020204020204" pitchFamily="34" charset="-122"/>
                <a:cs typeface="Arial" panose="020B0604020202020204" pitchFamily="34" charset="0"/>
              </a:rPr>
              <a:t>标题一</a:t>
            </a:r>
          </a:p>
        </p:txBody>
      </p:sp>
      <p:grpSp>
        <p:nvGrpSpPr>
          <p:cNvPr id="9" name="组合 8">
            <a:extLst>
              <a:ext uri="{FF2B5EF4-FFF2-40B4-BE49-F238E27FC236}">
                <a16:creationId xmlns:a16="http://schemas.microsoft.com/office/drawing/2014/main" xmlns="" id="{74ACA270-2DEE-E94A-BBE3-C619A397CCBC}"/>
              </a:ext>
            </a:extLst>
          </p:cNvPr>
          <p:cNvGrpSpPr/>
          <p:nvPr/>
        </p:nvGrpSpPr>
        <p:grpSpPr>
          <a:xfrm>
            <a:off x="6585664" y="1364923"/>
            <a:ext cx="4536504" cy="4666037"/>
            <a:chOff x="6585664" y="1364923"/>
            <a:chExt cx="4536504" cy="4666037"/>
          </a:xfrm>
        </p:grpSpPr>
        <p:grpSp>
          <p:nvGrpSpPr>
            <p:cNvPr id="17" name="组合 16">
              <a:extLst>
                <a:ext uri="{FF2B5EF4-FFF2-40B4-BE49-F238E27FC236}">
                  <a16:creationId xmlns:a16="http://schemas.microsoft.com/office/drawing/2014/main" xmlns="" id="{82B25B03-AA89-F443-AE86-301CC495D7D7}"/>
                </a:ext>
              </a:extLst>
            </p:cNvPr>
            <p:cNvGrpSpPr/>
            <p:nvPr/>
          </p:nvGrpSpPr>
          <p:grpSpPr>
            <a:xfrm>
              <a:off x="6585664" y="1364923"/>
              <a:ext cx="4536504" cy="4666037"/>
              <a:chOff x="1271464" y="1483916"/>
              <a:chExt cx="4400706" cy="4503286"/>
            </a:xfrm>
          </p:grpSpPr>
          <p:sp>
            <p:nvSpPr>
              <p:cNvPr id="18" name="矩形 17">
                <a:extLst>
                  <a:ext uri="{FF2B5EF4-FFF2-40B4-BE49-F238E27FC236}">
                    <a16:creationId xmlns:a16="http://schemas.microsoft.com/office/drawing/2014/main" xmlns="" id="{06480635-4538-ED41-84B4-4AF5778B4B7F}"/>
                  </a:ext>
                </a:extLst>
              </p:cNvPr>
              <p:cNvSpPr/>
              <p:nvPr/>
            </p:nvSpPr>
            <p:spPr>
              <a:xfrm>
                <a:off x="1271464" y="1556792"/>
                <a:ext cx="4328698" cy="4430410"/>
              </a:xfrm>
              <a:prstGeom prst="rect">
                <a:avLst/>
              </a:prstGeom>
              <a:noFill/>
              <a:ln w="28575">
                <a:gradFill>
                  <a:gsLst>
                    <a:gs pos="0">
                      <a:srgbClr val="C00000"/>
                    </a:gs>
                    <a:gs pos="26000">
                      <a:srgbClr val="C00000">
                        <a:alpha val="0"/>
                        <a:lumMod val="0"/>
                        <a:lumOff val="10000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19" name="矩形 18">
                <a:extLst>
                  <a:ext uri="{FF2B5EF4-FFF2-40B4-BE49-F238E27FC236}">
                    <a16:creationId xmlns:a16="http://schemas.microsoft.com/office/drawing/2014/main" xmlns="" id="{351442F4-9C2F-6949-95B8-117A984123B1}"/>
                  </a:ext>
                </a:extLst>
              </p:cNvPr>
              <p:cNvSpPr/>
              <p:nvPr/>
            </p:nvSpPr>
            <p:spPr>
              <a:xfrm>
                <a:off x="1343472" y="1483916"/>
                <a:ext cx="4328698" cy="4430410"/>
              </a:xfrm>
              <a:prstGeom prst="rect">
                <a:avLst/>
              </a:prstGeom>
              <a:noFill/>
              <a:ln w="28575">
                <a:gradFill>
                  <a:gsLst>
                    <a:gs pos="0">
                      <a:srgbClr val="C00000"/>
                    </a:gs>
                    <a:gs pos="26000">
                      <a:srgbClr val="C00000">
                        <a:alpha val="0"/>
                        <a:lumMod val="0"/>
                        <a:lumOff val="10000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cxnSp>
          <p:nvCxnSpPr>
            <p:cNvPr id="24" name="直线连接符 23">
              <a:extLst>
                <a:ext uri="{FF2B5EF4-FFF2-40B4-BE49-F238E27FC236}">
                  <a16:creationId xmlns:a16="http://schemas.microsoft.com/office/drawing/2014/main" xmlns="" id="{E522CA5F-337C-9C4D-A0EB-BFB1678D812F}"/>
                </a:ext>
              </a:extLst>
            </p:cNvPr>
            <p:cNvCxnSpPr>
              <a:cxnSpLocks/>
            </p:cNvCxnSpPr>
            <p:nvPr/>
          </p:nvCxnSpPr>
          <p:spPr>
            <a:xfrm>
              <a:off x="7048261" y="2231152"/>
              <a:ext cx="3685539" cy="0"/>
            </a:xfrm>
            <a:prstGeom prst="line">
              <a:avLst/>
            </a:prstGeom>
            <a:ln w="31750">
              <a:gradFill>
                <a:gsLst>
                  <a:gs pos="0">
                    <a:schemeClr val="accent1">
                      <a:lumMod val="0"/>
                      <a:lumOff val="100000"/>
                      <a:alpha val="0"/>
                    </a:schemeClr>
                  </a:gs>
                  <a:gs pos="100000">
                    <a:schemeClr val="accent1">
                      <a:lumMod val="0"/>
                      <a:lumOff val="100000"/>
                      <a:alpha val="0"/>
                    </a:schemeClr>
                  </a:gs>
                  <a:gs pos="51000">
                    <a:srgbClr val="C00000">
                      <a:alpha val="88000"/>
                    </a:srgb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0" name="文本框 19">
            <a:extLst>
              <a:ext uri="{FF2B5EF4-FFF2-40B4-BE49-F238E27FC236}">
                <a16:creationId xmlns:a16="http://schemas.microsoft.com/office/drawing/2014/main" xmlns="" id="{D884A959-04A5-8B4F-B9B6-E599AC0F6A27}"/>
              </a:ext>
            </a:extLst>
          </p:cNvPr>
          <p:cNvSpPr txBox="1"/>
          <p:nvPr/>
        </p:nvSpPr>
        <p:spPr>
          <a:xfrm>
            <a:off x="6800329" y="2477034"/>
            <a:ext cx="4181402" cy="3298275"/>
          </a:xfrm>
          <a:prstGeom prst="rect">
            <a:avLst/>
          </a:prstGeom>
          <a:noFill/>
        </p:spPr>
        <p:txBody>
          <a:bodyPr wrap="square" rtlCol="0">
            <a:spAutoFit/>
          </a:bodyPr>
          <a:lstStyle/>
          <a:p>
            <a:pPr algn="just" hangingPunct="0">
              <a:lnSpc>
                <a:spcPct val="130000"/>
              </a:lnSpc>
            </a:pPr>
            <a:r>
              <a:rPr lang="zh-CN" altLang="en-US" spc="300" dirty="0">
                <a:latin typeface="Arial" panose="020B0604020202020204" pitchFamily="34" charset="0"/>
                <a:ea typeface="Microsoft YaHei" panose="020B0503020204020204" pitchFamily="34" charset="-122"/>
                <a:cs typeface="Arial" panose="020B0604020202020204" pitchFamily="34" charset="0"/>
              </a:rPr>
              <a:t>      建校</a:t>
            </a:r>
            <a:r>
              <a:rPr lang="en-US" altLang="zh-CN" spc="300" dirty="0">
                <a:latin typeface="Arial" panose="020B0604020202020204" pitchFamily="34" charset="0"/>
                <a:ea typeface="Microsoft YaHei" panose="020B0503020204020204" pitchFamily="34" charset="-122"/>
                <a:cs typeface="Arial" panose="020B0604020202020204" pitchFamily="34" charset="0"/>
              </a:rPr>
              <a:t>88</a:t>
            </a:r>
            <a:r>
              <a:rPr lang="zh-CN" altLang="en-US" spc="300" dirty="0">
                <a:latin typeface="Arial" panose="020B0604020202020204" pitchFamily="34" charset="0"/>
                <a:ea typeface="Microsoft YaHei" panose="020B0503020204020204" pitchFamily="34" charset="-122"/>
                <a:cs typeface="Arial" panose="020B0604020202020204" pitchFamily="34" charset="0"/>
              </a:rPr>
              <a:t>年来，学校始终得到了党和国家的高度重视，是我国“一五”重点建设的项目之一，也是</a:t>
            </a:r>
            <a:r>
              <a:rPr lang="en-US" altLang="zh-CN" spc="300" dirty="0">
                <a:latin typeface="Arial" panose="020B0604020202020204" pitchFamily="34" charset="0"/>
                <a:ea typeface="Microsoft YaHei" panose="020B0503020204020204" pitchFamily="34" charset="-122"/>
                <a:cs typeface="Arial" panose="020B0604020202020204" pitchFamily="34" charset="0"/>
              </a:rPr>
              <a:t>1959</a:t>
            </a:r>
            <a:r>
              <a:rPr lang="zh-CN" altLang="en-US" spc="300" dirty="0">
                <a:latin typeface="Arial" panose="020B0604020202020204" pitchFamily="34" charset="0"/>
                <a:ea typeface="Microsoft YaHei" panose="020B0503020204020204" pitchFamily="34" charset="-122"/>
                <a:cs typeface="Arial" panose="020B0604020202020204" pitchFamily="34" charset="0"/>
              </a:rPr>
              <a:t>年中央批准的全国</a:t>
            </a:r>
            <a:r>
              <a:rPr lang="en-US" altLang="zh-CN" spc="300" dirty="0">
                <a:latin typeface="Arial" panose="020B0604020202020204" pitchFamily="34" charset="0"/>
                <a:ea typeface="Microsoft YaHei" panose="020B0503020204020204" pitchFamily="34" charset="-122"/>
                <a:cs typeface="Arial" panose="020B0604020202020204" pitchFamily="34" charset="0"/>
              </a:rPr>
              <a:t>20</a:t>
            </a:r>
            <a:r>
              <a:rPr lang="zh-CN" altLang="en-US" spc="300" dirty="0">
                <a:latin typeface="Arial" panose="020B0604020202020204" pitchFamily="34" charset="0"/>
                <a:ea typeface="Microsoft YaHei" panose="020B0503020204020204" pitchFamily="34" charset="-122"/>
                <a:cs typeface="Arial" panose="020B0604020202020204" pitchFamily="34" charset="0"/>
              </a:rPr>
              <a:t>所重点大学之一。</a:t>
            </a:r>
            <a:r>
              <a:rPr lang="en-US" altLang="zh-CN" spc="300" dirty="0">
                <a:latin typeface="Arial" panose="020B0604020202020204" pitchFamily="34" charset="0"/>
                <a:ea typeface="Microsoft YaHei" panose="020B0503020204020204" pitchFamily="34" charset="-122"/>
                <a:cs typeface="Arial" panose="020B0604020202020204" pitchFamily="34" charset="0"/>
              </a:rPr>
              <a:t>20</a:t>
            </a:r>
            <a:r>
              <a:rPr lang="zh-CN" altLang="en-US" spc="300" dirty="0">
                <a:latin typeface="Arial" panose="020B0604020202020204" pitchFamily="34" charset="0"/>
                <a:ea typeface="Microsoft YaHei" panose="020B0503020204020204" pitchFamily="34" charset="-122"/>
                <a:cs typeface="Arial" panose="020B0604020202020204" pitchFamily="34" charset="0"/>
              </a:rPr>
              <a:t>世纪</a:t>
            </a:r>
            <a:r>
              <a:rPr lang="en-US" altLang="zh-CN" spc="300" dirty="0">
                <a:latin typeface="Arial" panose="020B0604020202020204" pitchFamily="34" charset="0"/>
                <a:ea typeface="Microsoft YaHei" panose="020B0503020204020204" pitchFamily="34" charset="-122"/>
                <a:cs typeface="Arial" panose="020B0604020202020204" pitchFamily="34" charset="0"/>
              </a:rPr>
              <a:t>60</a:t>
            </a:r>
            <a:r>
              <a:rPr lang="zh-CN" altLang="en-US" spc="300" dirty="0">
                <a:latin typeface="Arial" panose="020B0604020202020204" pitchFamily="34" charset="0"/>
                <a:ea typeface="Microsoft YaHei" panose="020B0503020204020204" pitchFamily="34" charset="-122"/>
                <a:cs typeface="Arial" panose="020B0604020202020204" pitchFamily="34" charset="0"/>
              </a:rPr>
              <a:t>年代，学校就以“西军电”之称蜚声海内外。毛泽东同志曾先后两次为学校题词：“全心全意为人民服务”、“艰苦朴素”。</a:t>
            </a:r>
            <a:endParaRPr kumimoji="1" lang="zh-CN" altLang="en-US"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22" name="矩形 21">
            <a:extLst>
              <a:ext uri="{FF2B5EF4-FFF2-40B4-BE49-F238E27FC236}">
                <a16:creationId xmlns:a16="http://schemas.microsoft.com/office/drawing/2014/main" xmlns="" id="{5D0977D0-A1C1-4746-8446-F753706D69E6}"/>
              </a:ext>
            </a:extLst>
          </p:cNvPr>
          <p:cNvSpPr/>
          <p:nvPr/>
        </p:nvSpPr>
        <p:spPr>
          <a:xfrm>
            <a:off x="8256883" y="1670765"/>
            <a:ext cx="1268296" cy="461665"/>
          </a:xfrm>
          <a:prstGeom prst="rect">
            <a:avLst/>
          </a:prstGeom>
        </p:spPr>
        <p:txBody>
          <a:bodyPr wrap="none">
            <a:spAutoFit/>
          </a:bodyPr>
          <a:lstStyle/>
          <a:p>
            <a:pPr algn="ctr"/>
            <a:r>
              <a:rPr kumimoji="1" lang="zh-CN" altLang="en-US" sz="2400" b="1" spc="300" dirty="0">
                <a:gradFill>
                  <a:gsLst>
                    <a:gs pos="0">
                      <a:srgbClr val="C00000"/>
                    </a:gs>
                    <a:gs pos="100000">
                      <a:srgbClr val="770504"/>
                    </a:gs>
                  </a:gsLst>
                  <a:lin ang="5400000" scaled="0"/>
                </a:gradFill>
                <a:latin typeface="Arial" panose="020B0604020202020204" pitchFamily="34" charset="0"/>
                <a:ea typeface="Microsoft YaHei" panose="020B0503020204020204" pitchFamily="34" charset="-122"/>
                <a:cs typeface="Arial" panose="020B0604020202020204" pitchFamily="34" charset="0"/>
              </a:rPr>
              <a:t>标题二</a:t>
            </a:r>
          </a:p>
        </p:txBody>
      </p:sp>
    </p:spTree>
    <p:extLst>
      <p:ext uri="{BB962C8B-B14F-4D97-AF65-F5344CB8AC3E}">
        <p14:creationId xmlns:p14="http://schemas.microsoft.com/office/powerpoint/2010/main" val="9454162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xmlns="" id="{674A73A9-4238-E043-853F-B3EC9E37B118}"/>
              </a:ext>
            </a:extLst>
          </p:cNvPr>
          <p:cNvGrpSpPr/>
          <p:nvPr/>
        </p:nvGrpSpPr>
        <p:grpSpPr>
          <a:xfrm>
            <a:off x="0" y="-1"/>
            <a:ext cx="12192000" cy="6858002"/>
            <a:chOff x="0" y="-1"/>
            <a:chExt cx="12192000" cy="6858002"/>
          </a:xfrm>
        </p:grpSpPr>
        <p:sp>
          <p:nvSpPr>
            <p:cNvPr id="19" name="矩形 18">
              <a:extLst>
                <a:ext uri="{FF2B5EF4-FFF2-40B4-BE49-F238E27FC236}">
                  <a16:creationId xmlns:a16="http://schemas.microsoft.com/office/drawing/2014/main" xmlns="" id="{89A8C7CB-5EA1-574F-8ADE-165230F9F3B3}"/>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20" name="矩形 19">
              <a:extLst>
                <a:ext uri="{FF2B5EF4-FFF2-40B4-BE49-F238E27FC236}">
                  <a16:creationId xmlns:a16="http://schemas.microsoft.com/office/drawing/2014/main" xmlns="" id="{9ECE9F6C-29FA-A24E-B054-26CD7FC9FF71}"/>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21" name="矩形 20">
              <a:extLst>
                <a:ext uri="{FF2B5EF4-FFF2-40B4-BE49-F238E27FC236}">
                  <a16:creationId xmlns:a16="http://schemas.microsoft.com/office/drawing/2014/main" xmlns="" id="{1649F275-D85E-2747-839D-32588B978B37}"/>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22" name="组合 21">
            <a:extLst>
              <a:ext uri="{FF2B5EF4-FFF2-40B4-BE49-F238E27FC236}">
                <a16:creationId xmlns:a16="http://schemas.microsoft.com/office/drawing/2014/main" xmlns="" id="{E6AFB905-39A0-F945-96F6-50E4EF4A74B5}"/>
              </a:ext>
            </a:extLst>
          </p:cNvPr>
          <p:cNvGrpSpPr/>
          <p:nvPr/>
        </p:nvGrpSpPr>
        <p:grpSpPr>
          <a:xfrm>
            <a:off x="133400" y="140547"/>
            <a:ext cx="11901234" cy="6795389"/>
            <a:chOff x="133400" y="140547"/>
            <a:chExt cx="11901234" cy="6795389"/>
          </a:xfrm>
        </p:grpSpPr>
        <p:pic>
          <p:nvPicPr>
            <p:cNvPr id="23" name="图片 22">
              <a:extLst>
                <a:ext uri="{FF2B5EF4-FFF2-40B4-BE49-F238E27FC236}">
                  <a16:creationId xmlns:a16="http://schemas.microsoft.com/office/drawing/2014/main" xmlns="" id="{56E3D430-1F56-0F45-8936-2EC2A05A8F7A}"/>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24" name="图片 23">
              <a:extLst>
                <a:ext uri="{FF2B5EF4-FFF2-40B4-BE49-F238E27FC236}">
                  <a16:creationId xmlns:a16="http://schemas.microsoft.com/office/drawing/2014/main" xmlns="" id="{BA91509D-7A12-5C4B-8F26-D88B51D4CCF0}"/>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29" name="图片 28" descr="图片包含 游戏机, 画, 钟表&#10;&#10;描述已自动生成">
              <a:extLst>
                <a:ext uri="{FF2B5EF4-FFF2-40B4-BE49-F238E27FC236}">
                  <a16:creationId xmlns:a16="http://schemas.microsoft.com/office/drawing/2014/main" xmlns="" id="{9318D15F-C0E1-F147-839D-4E714048D51A}"/>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27709"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569660"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一图两文</a:t>
            </a:r>
          </a:p>
        </p:txBody>
      </p:sp>
      <p:grpSp>
        <p:nvGrpSpPr>
          <p:cNvPr id="6" name="组合 5">
            <a:extLst>
              <a:ext uri="{FF2B5EF4-FFF2-40B4-BE49-F238E27FC236}">
                <a16:creationId xmlns:a16="http://schemas.microsoft.com/office/drawing/2014/main" xmlns="" id="{6EAD85FA-C55A-124A-A0EC-53D0F99A708B}"/>
              </a:ext>
            </a:extLst>
          </p:cNvPr>
          <p:cNvGrpSpPr/>
          <p:nvPr/>
        </p:nvGrpSpPr>
        <p:grpSpPr>
          <a:xfrm>
            <a:off x="839416" y="1360556"/>
            <a:ext cx="10512798" cy="2277570"/>
            <a:chOff x="299632" y="1119892"/>
            <a:chExt cx="11572099" cy="2507065"/>
          </a:xfrm>
        </p:grpSpPr>
        <p:pic>
          <p:nvPicPr>
            <p:cNvPr id="11" name="图片 10">
              <a:extLst>
                <a:ext uri="{FF2B5EF4-FFF2-40B4-BE49-F238E27FC236}">
                  <a16:creationId xmlns:a16="http://schemas.microsoft.com/office/drawing/2014/main" xmlns="" id="{02AF9464-7352-094D-ABE8-53D4DB6BC80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25450" y="1249616"/>
              <a:ext cx="11341099" cy="2248936"/>
            </a:xfrm>
            <a:prstGeom prst="rect">
              <a:avLst/>
            </a:prstGeom>
            <a:ln w="38100">
              <a:gradFill>
                <a:gsLst>
                  <a:gs pos="50000">
                    <a:srgbClr val="C00000">
                      <a:alpha val="0"/>
                      <a:lumMod val="0"/>
                      <a:lumOff val="100000"/>
                    </a:srgbClr>
                  </a:gs>
                  <a:gs pos="0">
                    <a:srgbClr val="C00000"/>
                  </a:gs>
                  <a:gs pos="100000">
                    <a:srgbClr val="C00000"/>
                  </a:gs>
                </a:gsLst>
                <a:lin ang="1800000" scaled="0"/>
              </a:gradFill>
            </a:ln>
          </p:spPr>
        </p:pic>
        <p:sp>
          <p:nvSpPr>
            <p:cNvPr id="32" name="矩形 31">
              <a:extLst>
                <a:ext uri="{FF2B5EF4-FFF2-40B4-BE49-F238E27FC236}">
                  <a16:creationId xmlns:a16="http://schemas.microsoft.com/office/drawing/2014/main" xmlns="" id="{1CF79A0C-2504-2A4E-9087-25A4F8A67730}"/>
                </a:ext>
              </a:extLst>
            </p:cNvPr>
            <p:cNvSpPr/>
            <p:nvPr/>
          </p:nvSpPr>
          <p:spPr>
            <a:xfrm>
              <a:off x="299632" y="1119892"/>
              <a:ext cx="11572099" cy="2507065"/>
            </a:xfrm>
            <a:prstGeom prst="rect">
              <a:avLst/>
            </a:prstGeom>
            <a:noFill/>
            <a:ln w="28575">
              <a:gradFill>
                <a:gsLst>
                  <a:gs pos="10000">
                    <a:srgbClr val="C00000">
                      <a:alpha val="0"/>
                      <a:lumMod val="0"/>
                      <a:lumOff val="100000"/>
                    </a:srgbClr>
                  </a:gs>
                  <a:gs pos="0">
                    <a:srgbClr val="C00000"/>
                  </a:gs>
                  <a:gs pos="90000">
                    <a:srgbClr val="C00000">
                      <a:alpha val="0"/>
                      <a:lumMod val="0"/>
                      <a:lumOff val="10000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sp>
        <p:nvSpPr>
          <p:cNvPr id="14" name="文本框 13">
            <a:extLst>
              <a:ext uri="{FF2B5EF4-FFF2-40B4-BE49-F238E27FC236}">
                <a16:creationId xmlns:a16="http://schemas.microsoft.com/office/drawing/2014/main" xmlns="" id="{77482E46-D1D8-654D-8A03-034C3AAB874C}"/>
              </a:ext>
            </a:extLst>
          </p:cNvPr>
          <p:cNvSpPr txBox="1"/>
          <p:nvPr/>
        </p:nvSpPr>
        <p:spPr>
          <a:xfrm>
            <a:off x="859700" y="3856946"/>
            <a:ext cx="1077539" cy="400110"/>
          </a:xfrm>
          <a:prstGeom prst="rect">
            <a:avLst/>
          </a:prstGeom>
          <a:noFill/>
        </p:spPr>
        <p:txBody>
          <a:bodyPr wrap="none" rtlCol="0">
            <a:spAutoFit/>
          </a:bodyPr>
          <a:lstStyle/>
          <a:p>
            <a:pPr algn="ctr"/>
            <a:r>
              <a:rPr kumimoji="1" lang="zh-CN" altLang="en-US" sz="2000" b="1" spc="300" dirty="0">
                <a:gradFill>
                  <a:gsLst>
                    <a:gs pos="0">
                      <a:srgbClr val="C00000"/>
                    </a:gs>
                    <a:gs pos="100000">
                      <a:srgbClr val="770504"/>
                    </a:gs>
                  </a:gsLst>
                  <a:lin ang="5400000" scaled="0"/>
                </a:gradFill>
                <a:latin typeface="Arial" panose="020B0604020202020204" pitchFamily="34" charset="0"/>
                <a:ea typeface="Microsoft YaHei" panose="020B0503020204020204" pitchFamily="34" charset="-122"/>
                <a:cs typeface="Arial" panose="020B0604020202020204" pitchFamily="34" charset="0"/>
              </a:rPr>
              <a:t>标题一</a:t>
            </a:r>
          </a:p>
        </p:txBody>
      </p:sp>
      <p:sp>
        <p:nvSpPr>
          <p:cNvPr id="15" name="矩形 14">
            <a:extLst>
              <a:ext uri="{FF2B5EF4-FFF2-40B4-BE49-F238E27FC236}">
                <a16:creationId xmlns:a16="http://schemas.microsoft.com/office/drawing/2014/main" xmlns="" id="{7C824EE7-1B23-2145-97EA-91ADA564E662}"/>
              </a:ext>
            </a:extLst>
          </p:cNvPr>
          <p:cNvSpPr/>
          <p:nvPr/>
        </p:nvSpPr>
        <p:spPr>
          <a:xfrm>
            <a:off x="859700" y="4301888"/>
            <a:ext cx="4782700" cy="1661673"/>
          </a:xfrm>
          <a:prstGeom prst="rect">
            <a:avLst/>
          </a:prstGeom>
        </p:spPr>
        <p:txBody>
          <a:bodyPr wrap="square">
            <a:spAutoFit/>
          </a:bodyPr>
          <a:lstStyle/>
          <a:p>
            <a:pPr algn="just" hangingPunct="0">
              <a:lnSpc>
                <a:spcPct val="130000"/>
              </a:lnSpc>
            </a:pPr>
            <a:r>
              <a:rPr lang="zh-CN" altLang="en-US" sz="1600" spc="300" dirty="0">
                <a:latin typeface="Arial" panose="020B0604020202020204" pitchFamily="34" charset="0"/>
                <a:ea typeface="Microsoft YaHei" panose="020B0503020204020204" pitchFamily="34" charset="-122"/>
                <a:cs typeface="Arial" panose="020B0604020202020204" pitchFamily="34" charset="0"/>
              </a:rPr>
              <a:t>      学校前身是</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年诞生于江西瑞金的中央军委无线电学校，是毛泽东等老一辈革命家亲手创建的第一所工程技术学校。</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1958</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年学校迁址西安，</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1966</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年转为地方建制，</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1988</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年定为现名。</a:t>
            </a:r>
            <a:endParaRPr kumimoji="1" lang="zh-CN" altLang="en-US" sz="1600"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30" name="文本框 29">
            <a:extLst>
              <a:ext uri="{FF2B5EF4-FFF2-40B4-BE49-F238E27FC236}">
                <a16:creationId xmlns:a16="http://schemas.microsoft.com/office/drawing/2014/main" xmlns="" id="{D2198DD1-827B-1C49-9F89-9D42188A5798}"/>
              </a:ext>
            </a:extLst>
          </p:cNvPr>
          <p:cNvSpPr txBox="1"/>
          <p:nvPr/>
        </p:nvSpPr>
        <p:spPr>
          <a:xfrm>
            <a:off x="6536430" y="3856946"/>
            <a:ext cx="1069524" cy="400110"/>
          </a:xfrm>
          <a:prstGeom prst="rect">
            <a:avLst/>
          </a:prstGeom>
          <a:noFill/>
        </p:spPr>
        <p:txBody>
          <a:bodyPr wrap="none" rtlCol="0">
            <a:spAutoFit/>
          </a:bodyPr>
          <a:lstStyle/>
          <a:p>
            <a:pPr algn="ctr"/>
            <a:r>
              <a:rPr kumimoji="1" lang="zh-CN" altLang="en-US" sz="2000" b="1" spc="300" dirty="0">
                <a:gradFill>
                  <a:gsLst>
                    <a:gs pos="0">
                      <a:srgbClr val="C00000"/>
                    </a:gs>
                    <a:gs pos="100000">
                      <a:srgbClr val="770504"/>
                    </a:gs>
                  </a:gsLst>
                  <a:lin ang="5400000" scaled="0"/>
                </a:gradFill>
                <a:latin typeface="Arial" panose="020B0604020202020204" pitchFamily="34" charset="0"/>
                <a:ea typeface="Microsoft YaHei" panose="020B0503020204020204" pitchFamily="34" charset="-122"/>
                <a:cs typeface="Arial" panose="020B0604020202020204" pitchFamily="34" charset="0"/>
              </a:rPr>
              <a:t>标题二</a:t>
            </a:r>
          </a:p>
        </p:txBody>
      </p:sp>
      <p:sp>
        <p:nvSpPr>
          <p:cNvPr id="31" name="矩形 30">
            <a:extLst>
              <a:ext uri="{FF2B5EF4-FFF2-40B4-BE49-F238E27FC236}">
                <a16:creationId xmlns:a16="http://schemas.microsoft.com/office/drawing/2014/main" xmlns="" id="{DD0F140E-B477-1547-9883-D4EB512D3187}"/>
              </a:ext>
            </a:extLst>
          </p:cNvPr>
          <p:cNvSpPr/>
          <p:nvPr/>
        </p:nvSpPr>
        <p:spPr>
          <a:xfrm>
            <a:off x="6549601" y="4314615"/>
            <a:ext cx="4802613" cy="1661673"/>
          </a:xfrm>
          <a:prstGeom prst="rect">
            <a:avLst/>
          </a:prstGeom>
        </p:spPr>
        <p:txBody>
          <a:bodyPr wrap="square">
            <a:spAutoFit/>
          </a:bodyPr>
          <a:lstStyle/>
          <a:p>
            <a:pPr algn="just" hangingPunct="0">
              <a:lnSpc>
                <a:spcPct val="130000"/>
              </a:lnSpc>
            </a:pPr>
            <a:r>
              <a:rPr lang="zh-CN" altLang="en-US" sz="1600" spc="300" dirty="0">
                <a:latin typeface="Arial" panose="020B0604020202020204" pitchFamily="34" charset="0"/>
                <a:ea typeface="Microsoft YaHei" panose="020B0503020204020204" pitchFamily="34" charset="-122"/>
                <a:cs typeface="Arial" panose="020B0604020202020204" pitchFamily="34" charset="0"/>
              </a:rPr>
              <a:t>      学校前身是</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年诞生于江西瑞金的中央军委无线电学校，是毛泽东等老一辈革命家亲手创建的第一所工程技术学校。</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1958</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年学校迁址西安，</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1966</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年转为地方建制，</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1988</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年定为现名。</a:t>
            </a:r>
            <a:endParaRPr kumimoji="1" lang="zh-CN" altLang="en-US" sz="1600" spc="300" dirty="0">
              <a:latin typeface="Arial" panose="020B0604020202020204" pitchFamily="34" charset="0"/>
              <a:ea typeface="Microsoft YaHei" panose="020B0503020204020204" pitchFamily="34" charset="-122"/>
              <a:cs typeface="Arial" panose="020B0604020202020204" pitchFamily="34" charset="0"/>
            </a:endParaRPr>
          </a:p>
        </p:txBody>
      </p:sp>
      <p:cxnSp>
        <p:nvCxnSpPr>
          <p:cNvPr id="25" name="直线连接符 24">
            <a:extLst>
              <a:ext uri="{FF2B5EF4-FFF2-40B4-BE49-F238E27FC236}">
                <a16:creationId xmlns:a16="http://schemas.microsoft.com/office/drawing/2014/main" xmlns="" id="{11085F69-44B9-4D4F-AFFE-19DA3E89AC6B}"/>
              </a:ext>
            </a:extLst>
          </p:cNvPr>
          <p:cNvCxnSpPr>
            <a:cxnSpLocks/>
          </p:cNvCxnSpPr>
          <p:nvPr/>
        </p:nvCxnSpPr>
        <p:spPr>
          <a:xfrm flipH="1">
            <a:off x="5962333" y="4851370"/>
            <a:ext cx="243840" cy="28135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351866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xmlns="" id="{D5C4FDDE-35B5-C84A-AFAE-72544059B6BF}"/>
              </a:ext>
            </a:extLst>
          </p:cNvPr>
          <p:cNvGrpSpPr/>
          <p:nvPr/>
        </p:nvGrpSpPr>
        <p:grpSpPr>
          <a:xfrm>
            <a:off x="0" y="-1"/>
            <a:ext cx="12192000" cy="6858002"/>
            <a:chOff x="0" y="-1"/>
            <a:chExt cx="12192000" cy="6858002"/>
          </a:xfrm>
        </p:grpSpPr>
        <p:sp>
          <p:nvSpPr>
            <p:cNvPr id="33" name="矩形 32">
              <a:extLst>
                <a:ext uri="{FF2B5EF4-FFF2-40B4-BE49-F238E27FC236}">
                  <a16:creationId xmlns:a16="http://schemas.microsoft.com/office/drawing/2014/main" xmlns="" id="{22203AE6-4301-6C42-9B33-4A6F98C287D3}"/>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4" name="矩形 33">
              <a:extLst>
                <a:ext uri="{FF2B5EF4-FFF2-40B4-BE49-F238E27FC236}">
                  <a16:creationId xmlns:a16="http://schemas.microsoft.com/office/drawing/2014/main" xmlns="" id="{BAA69DE5-F426-1D4E-9A5F-18201FEFE448}"/>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5" name="矩形 34">
              <a:extLst>
                <a:ext uri="{FF2B5EF4-FFF2-40B4-BE49-F238E27FC236}">
                  <a16:creationId xmlns:a16="http://schemas.microsoft.com/office/drawing/2014/main" xmlns="" id="{B4059CF1-9442-4D4C-9BD1-49EED04F74DB}"/>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36" name="组合 35">
            <a:extLst>
              <a:ext uri="{FF2B5EF4-FFF2-40B4-BE49-F238E27FC236}">
                <a16:creationId xmlns:a16="http://schemas.microsoft.com/office/drawing/2014/main" xmlns="" id="{11E388E0-2CB2-0D44-8374-9900DE962308}"/>
              </a:ext>
            </a:extLst>
          </p:cNvPr>
          <p:cNvGrpSpPr/>
          <p:nvPr/>
        </p:nvGrpSpPr>
        <p:grpSpPr>
          <a:xfrm>
            <a:off x="133400" y="140547"/>
            <a:ext cx="11901234" cy="6795389"/>
            <a:chOff x="133400" y="140547"/>
            <a:chExt cx="11901234" cy="6795389"/>
          </a:xfrm>
        </p:grpSpPr>
        <p:pic>
          <p:nvPicPr>
            <p:cNvPr id="37" name="图片 36">
              <a:extLst>
                <a:ext uri="{FF2B5EF4-FFF2-40B4-BE49-F238E27FC236}">
                  <a16:creationId xmlns:a16="http://schemas.microsoft.com/office/drawing/2014/main" xmlns="" id="{7DE12948-98A0-BD47-B010-541E659934CB}"/>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38" name="图片 37">
              <a:extLst>
                <a:ext uri="{FF2B5EF4-FFF2-40B4-BE49-F238E27FC236}">
                  <a16:creationId xmlns:a16="http://schemas.microsoft.com/office/drawing/2014/main" xmlns="" id="{42DC0508-FFC4-D842-ABBB-F4D1832830E0}"/>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39" name="图片 38" descr="图片包含 游戏机, 画, 钟表&#10;&#10;描述已自动生成">
              <a:extLst>
                <a:ext uri="{FF2B5EF4-FFF2-40B4-BE49-F238E27FC236}">
                  <a16:creationId xmlns:a16="http://schemas.microsoft.com/office/drawing/2014/main" xmlns="" id="{58B5125A-53DA-1F41-8894-0969CB14E3D5}"/>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27709"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569660"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两张图片</a:t>
            </a:r>
          </a:p>
        </p:txBody>
      </p:sp>
      <p:grpSp>
        <p:nvGrpSpPr>
          <p:cNvPr id="9" name="组合 8">
            <a:extLst>
              <a:ext uri="{FF2B5EF4-FFF2-40B4-BE49-F238E27FC236}">
                <a16:creationId xmlns:a16="http://schemas.microsoft.com/office/drawing/2014/main" xmlns="" id="{8759E46A-17D4-F44B-891A-ABE2886EE82C}"/>
              </a:ext>
            </a:extLst>
          </p:cNvPr>
          <p:cNvGrpSpPr/>
          <p:nvPr/>
        </p:nvGrpSpPr>
        <p:grpSpPr>
          <a:xfrm>
            <a:off x="839416" y="4170998"/>
            <a:ext cx="5248573" cy="2154191"/>
            <a:chOff x="839416" y="4170998"/>
            <a:chExt cx="5248573" cy="2154191"/>
          </a:xfrm>
        </p:grpSpPr>
        <p:sp>
          <p:nvSpPr>
            <p:cNvPr id="15" name="矩形 14">
              <a:extLst>
                <a:ext uri="{FF2B5EF4-FFF2-40B4-BE49-F238E27FC236}">
                  <a16:creationId xmlns:a16="http://schemas.microsoft.com/office/drawing/2014/main" xmlns="" id="{B98718AC-614C-7B4E-8BEF-40B491688378}"/>
                </a:ext>
              </a:extLst>
            </p:cNvPr>
            <p:cNvSpPr/>
            <p:nvPr/>
          </p:nvSpPr>
          <p:spPr>
            <a:xfrm>
              <a:off x="839416" y="4663644"/>
              <a:ext cx="5248573" cy="1661545"/>
            </a:xfrm>
            <a:prstGeom prst="rect">
              <a:avLst/>
            </a:prstGeom>
          </p:spPr>
          <p:txBody>
            <a:bodyPr wrap="square">
              <a:spAutoFit/>
            </a:bodyPr>
            <a:lstStyle/>
            <a:p>
              <a:pPr algn="just" hangingPunct="0">
                <a:lnSpc>
                  <a:spcPct val="130000"/>
                </a:lnSpc>
              </a:pPr>
              <a:r>
                <a:rPr lang="zh-CN" altLang="en-US" sz="1600" spc="300" dirty="0">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年诞生于江西瑞金的中央军委无线电学校，是毛泽东等老一辈革命家亲手创建的第一所工程技术学校。</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1958</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年学校迁址西安，</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1966</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年转为地方建制，</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1988</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年定为现名。</a:t>
              </a:r>
              <a:endParaRPr kumimoji="1" lang="zh-CN" altLang="en-US" sz="1600"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18" name="圆角矩形 17">
              <a:extLst>
                <a:ext uri="{FF2B5EF4-FFF2-40B4-BE49-F238E27FC236}">
                  <a16:creationId xmlns:a16="http://schemas.microsoft.com/office/drawing/2014/main" xmlns="" id="{4327F361-DBB9-0346-AA6E-2ED67FDF1E05}"/>
                </a:ext>
              </a:extLst>
            </p:cNvPr>
            <p:cNvSpPr/>
            <p:nvPr/>
          </p:nvSpPr>
          <p:spPr>
            <a:xfrm>
              <a:off x="941260" y="4601999"/>
              <a:ext cx="407290" cy="6978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latin typeface="Arial" panose="020B0604020202020204" pitchFamily="34" charset="0"/>
                <a:ea typeface="Microsoft YaHei" panose="020B0503020204020204" pitchFamily="34" charset="-122"/>
                <a:cs typeface="Arial" panose="020B0604020202020204" pitchFamily="34" charset="0"/>
              </a:endParaRPr>
            </a:p>
          </p:txBody>
        </p:sp>
        <p:sp>
          <p:nvSpPr>
            <p:cNvPr id="19" name="文本框 18">
              <a:extLst>
                <a:ext uri="{FF2B5EF4-FFF2-40B4-BE49-F238E27FC236}">
                  <a16:creationId xmlns:a16="http://schemas.microsoft.com/office/drawing/2014/main" xmlns="" id="{4BB028D5-E187-BC4F-9066-9A86C7D4BBD4}"/>
                </a:ext>
              </a:extLst>
            </p:cNvPr>
            <p:cNvSpPr txBox="1"/>
            <p:nvPr/>
          </p:nvSpPr>
          <p:spPr>
            <a:xfrm>
              <a:off x="839416" y="4170998"/>
              <a:ext cx="1954381" cy="400110"/>
            </a:xfrm>
            <a:prstGeom prst="rect">
              <a:avLst/>
            </a:prstGeom>
            <a:noFill/>
          </p:spPr>
          <p:txBody>
            <a:bodyPr wrap="none" rtlCol="0">
              <a:spAutoFit/>
            </a:bodyPr>
            <a:lstStyle/>
            <a:p>
              <a:pPr algn="l"/>
              <a:r>
                <a:rPr kumimoji="1" lang="zh-CN" altLang="en-US" sz="2000" b="1" spc="300" dirty="0">
                  <a:gradFill>
                    <a:gsLst>
                      <a:gs pos="0">
                        <a:schemeClr val="tx1"/>
                      </a:gs>
                      <a:gs pos="100000">
                        <a:schemeClr val="tx1">
                          <a:lumMod val="65000"/>
                          <a:lumOff val="35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请输入小标题</a:t>
              </a:r>
            </a:p>
          </p:txBody>
        </p:sp>
      </p:grpSp>
      <p:cxnSp>
        <p:nvCxnSpPr>
          <p:cNvPr id="7" name="直线连接符 6">
            <a:extLst>
              <a:ext uri="{FF2B5EF4-FFF2-40B4-BE49-F238E27FC236}">
                <a16:creationId xmlns:a16="http://schemas.microsoft.com/office/drawing/2014/main" xmlns="" id="{6D4A6996-BA1E-4247-8DBA-97FAB2125119}"/>
              </a:ext>
            </a:extLst>
          </p:cNvPr>
          <p:cNvCxnSpPr>
            <a:cxnSpLocks/>
          </p:cNvCxnSpPr>
          <p:nvPr/>
        </p:nvCxnSpPr>
        <p:spPr>
          <a:xfrm flipH="1">
            <a:off x="5958080" y="3714156"/>
            <a:ext cx="225228" cy="364991"/>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xmlns="" id="{55FCB942-B061-0543-B89F-EFF58A39ADE8}"/>
              </a:ext>
            </a:extLst>
          </p:cNvPr>
          <p:cNvGrpSpPr/>
          <p:nvPr/>
        </p:nvGrpSpPr>
        <p:grpSpPr>
          <a:xfrm>
            <a:off x="839788" y="1360937"/>
            <a:ext cx="4513622" cy="2720550"/>
            <a:chOff x="1008331" y="1032479"/>
            <a:chExt cx="4513622" cy="2720550"/>
          </a:xfrm>
        </p:grpSpPr>
        <p:pic>
          <p:nvPicPr>
            <p:cNvPr id="11" name="Picture 6" descr="C:\Users\lz\Desktop\1958年学院研制成功我国第一部气象测雨雷达.jpg">
              <a:extLst>
                <a:ext uri="{FF2B5EF4-FFF2-40B4-BE49-F238E27FC236}">
                  <a16:creationId xmlns:a16="http://schemas.microsoft.com/office/drawing/2014/main" xmlns="" id="{84D13FC9-205D-8643-BFC1-BAC1FB62D023}"/>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1135139" y="1157649"/>
              <a:ext cx="4281257" cy="2491501"/>
            </a:xfrm>
            <a:prstGeom prst="rect">
              <a:avLst/>
            </a:prstGeom>
            <a:noFill/>
            <a:ln w="28575">
              <a:gradFill>
                <a:gsLst>
                  <a:gs pos="50000">
                    <a:schemeClr val="bg1">
                      <a:alpha val="0"/>
                      <a:lumMod val="0"/>
                      <a:lumOff val="100000"/>
                    </a:schemeClr>
                  </a:gs>
                  <a:gs pos="0">
                    <a:srgbClr val="C00000"/>
                  </a:gs>
                  <a:gs pos="100000">
                    <a:srgbClr val="C00000"/>
                  </a:gs>
                </a:gsLst>
                <a:lin ang="2700000" scaled="0"/>
              </a:gradFill>
              <a:miter lim="800000"/>
              <a:headEnd/>
              <a:tailEnd/>
            </a:ln>
            <a:extLst>
              <a:ext uri="{909E8E84-426E-40DD-AFC4-6F175D3DCCD1}">
                <a14:hiddenFill xmlns:a14="http://schemas.microsoft.com/office/drawing/2010/main">
                  <a:solidFill>
                    <a:srgbClr val="FFFFFF"/>
                  </a:solidFill>
                </a14:hiddenFill>
              </a:ext>
            </a:extLst>
          </p:spPr>
        </p:pic>
        <p:sp>
          <p:nvSpPr>
            <p:cNvPr id="21" name="矩形 20">
              <a:extLst>
                <a:ext uri="{FF2B5EF4-FFF2-40B4-BE49-F238E27FC236}">
                  <a16:creationId xmlns:a16="http://schemas.microsoft.com/office/drawing/2014/main" xmlns="" id="{488D5F22-C6E1-D74A-BDAE-9E5DC3502763}"/>
                </a:ext>
              </a:extLst>
            </p:cNvPr>
            <p:cNvSpPr/>
            <p:nvPr/>
          </p:nvSpPr>
          <p:spPr>
            <a:xfrm>
              <a:off x="1008331" y="1032479"/>
              <a:ext cx="4513622" cy="2720550"/>
            </a:xfrm>
            <a:prstGeom prst="rect">
              <a:avLst/>
            </a:prstGeom>
            <a:noFill/>
            <a:ln w="28575">
              <a:gradFill>
                <a:gsLst>
                  <a:gs pos="10000">
                    <a:srgbClr val="C00000">
                      <a:alpha val="0"/>
                      <a:lumMod val="0"/>
                      <a:lumOff val="100000"/>
                    </a:srgbClr>
                  </a:gs>
                  <a:gs pos="0">
                    <a:srgbClr val="C00000"/>
                  </a:gs>
                  <a:gs pos="90000">
                    <a:srgbClr val="C00000">
                      <a:alpha val="0"/>
                      <a:lumMod val="0"/>
                      <a:lumOff val="10000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6" name="组合 5">
            <a:extLst>
              <a:ext uri="{FF2B5EF4-FFF2-40B4-BE49-F238E27FC236}">
                <a16:creationId xmlns:a16="http://schemas.microsoft.com/office/drawing/2014/main" xmlns="" id="{5975EAD8-6455-814A-8112-66D7EA61FD0D}"/>
              </a:ext>
            </a:extLst>
          </p:cNvPr>
          <p:cNvGrpSpPr/>
          <p:nvPr/>
        </p:nvGrpSpPr>
        <p:grpSpPr>
          <a:xfrm>
            <a:off x="6712646" y="3274088"/>
            <a:ext cx="4608761" cy="2739626"/>
            <a:chOff x="6699472" y="3454400"/>
            <a:chExt cx="4608761" cy="2739626"/>
          </a:xfrm>
        </p:grpSpPr>
        <p:pic>
          <p:nvPicPr>
            <p:cNvPr id="13" name="Picture 8" descr="C:\Users\lz\Desktop\第一套流星余迹通信系统.jpg">
              <a:extLst>
                <a:ext uri="{FF2B5EF4-FFF2-40B4-BE49-F238E27FC236}">
                  <a16:creationId xmlns:a16="http://schemas.microsoft.com/office/drawing/2014/main" xmlns="" id="{01917A50-EEAC-A34F-9904-1F5040DFAC15}"/>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6834427" y="3582368"/>
              <a:ext cx="4351671" cy="2480846"/>
            </a:xfrm>
            <a:prstGeom prst="rect">
              <a:avLst/>
            </a:prstGeom>
            <a:noFill/>
            <a:ln w="28575">
              <a:gradFill>
                <a:gsLst>
                  <a:gs pos="50000">
                    <a:srgbClr val="C00000">
                      <a:alpha val="0"/>
                      <a:lumMod val="0"/>
                      <a:lumOff val="100000"/>
                    </a:srgbClr>
                  </a:gs>
                  <a:gs pos="0">
                    <a:srgbClr val="C00000"/>
                  </a:gs>
                  <a:gs pos="100000">
                    <a:srgbClr val="C00000"/>
                  </a:gs>
                </a:gsLst>
                <a:lin ang="2700000" scaled="0"/>
              </a:gradFill>
              <a:miter lim="800000"/>
              <a:headEnd/>
              <a:tailEnd/>
            </a:ln>
            <a:extLst>
              <a:ext uri="{909E8E84-426E-40DD-AFC4-6F175D3DCCD1}">
                <a14:hiddenFill xmlns:a14="http://schemas.microsoft.com/office/drawing/2010/main">
                  <a:solidFill>
                    <a:srgbClr val="FFFFFF"/>
                  </a:solidFill>
                </a14:hiddenFill>
              </a:ext>
            </a:extLst>
          </p:spPr>
        </p:pic>
        <p:sp>
          <p:nvSpPr>
            <p:cNvPr id="22" name="矩形 21">
              <a:extLst>
                <a:ext uri="{FF2B5EF4-FFF2-40B4-BE49-F238E27FC236}">
                  <a16:creationId xmlns:a16="http://schemas.microsoft.com/office/drawing/2014/main" xmlns="" id="{26ED4224-BE10-F245-8A58-610520DFED63}"/>
                </a:ext>
              </a:extLst>
            </p:cNvPr>
            <p:cNvSpPr/>
            <p:nvPr/>
          </p:nvSpPr>
          <p:spPr>
            <a:xfrm>
              <a:off x="6699472" y="3454400"/>
              <a:ext cx="4608761" cy="2739626"/>
            </a:xfrm>
            <a:prstGeom prst="rect">
              <a:avLst/>
            </a:prstGeom>
            <a:noFill/>
            <a:ln w="28575">
              <a:gradFill>
                <a:gsLst>
                  <a:gs pos="10000">
                    <a:srgbClr val="C00000">
                      <a:alpha val="0"/>
                      <a:lumMod val="0"/>
                      <a:lumOff val="100000"/>
                    </a:srgbClr>
                  </a:gs>
                  <a:gs pos="0">
                    <a:srgbClr val="C00000"/>
                  </a:gs>
                  <a:gs pos="90000">
                    <a:srgbClr val="C00000">
                      <a:alpha val="0"/>
                      <a:lumMod val="0"/>
                      <a:lumOff val="10000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25" name="组合 24">
            <a:extLst>
              <a:ext uri="{FF2B5EF4-FFF2-40B4-BE49-F238E27FC236}">
                <a16:creationId xmlns:a16="http://schemas.microsoft.com/office/drawing/2014/main" xmlns="" id="{957DEEAE-2AD2-0344-93FF-AE613F8B11FE}"/>
              </a:ext>
            </a:extLst>
          </p:cNvPr>
          <p:cNvGrpSpPr/>
          <p:nvPr/>
        </p:nvGrpSpPr>
        <p:grpSpPr>
          <a:xfrm>
            <a:off x="6100542" y="1343739"/>
            <a:ext cx="5248573" cy="2154191"/>
            <a:chOff x="839416" y="4170998"/>
            <a:chExt cx="5248573" cy="2154191"/>
          </a:xfrm>
        </p:grpSpPr>
        <p:sp>
          <p:nvSpPr>
            <p:cNvPr id="29" name="矩形 28">
              <a:extLst>
                <a:ext uri="{FF2B5EF4-FFF2-40B4-BE49-F238E27FC236}">
                  <a16:creationId xmlns:a16="http://schemas.microsoft.com/office/drawing/2014/main" xmlns="" id="{4EECA5B4-75D1-D847-B52E-C249B361A59B}"/>
                </a:ext>
              </a:extLst>
            </p:cNvPr>
            <p:cNvSpPr/>
            <p:nvPr/>
          </p:nvSpPr>
          <p:spPr>
            <a:xfrm>
              <a:off x="839416" y="4663644"/>
              <a:ext cx="5248573" cy="1661545"/>
            </a:xfrm>
            <a:prstGeom prst="rect">
              <a:avLst/>
            </a:prstGeom>
          </p:spPr>
          <p:txBody>
            <a:bodyPr wrap="square">
              <a:spAutoFit/>
            </a:bodyPr>
            <a:lstStyle/>
            <a:p>
              <a:pPr algn="just" hangingPunct="0">
                <a:lnSpc>
                  <a:spcPct val="130000"/>
                </a:lnSpc>
              </a:pPr>
              <a:r>
                <a:rPr lang="zh-CN" altLang="en-US" sz="1600" spc="300" dirty="0">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年诞生于江西瑞金的中央军委无线电学校，是毛泽东等老一辈革命家亲手创建的第一所工程技术学校。</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1958</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年学校迁址西安，</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1966</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年转为地方建制，</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1988</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年定为现名。</a:t>
              </a:r>
              <a:endParaRPr kumimoji="1" lang="zh-CN" altLang="en-US" sz="1600"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30" name="圆角矩形 29">
              <a:extLst>
                <a:ext uri="{FF2B5EF4-FFF2-40B4-BE49-F238E27FC236}">
                  <a16:creationId xmlns:a16="http://schemas.microsoft.com/office/drawing/2014/main" xmlns="" id="{CAA2A56A-00D5-4E49-816C-BBE912CAE738}"/>
                </a:ext>
              </a:extLst>
            </p:cNvPr>
            <p:cNvSpPr/>
            <p:nvPr/>
          </p:nvSpPr>
          <p:spPr>
            <a:xfrm>
              <a:off x="941260" y="4601999"/>
              <a:ext cx="407290" cy="6978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400" dirty="0">
                <a:latin typeface="Arial" panose="020B0604020202020204" pitchFamily="34" charset="0"/>
                <a:ea typeface="Microsoft YaHei" panose="020B0503020204020204" pitchFamily="34" charset="-122"/>
                <a:cs typeface="Arial" panose="020B0604020202020204" pitchFamily="34" charset="0"/>
              </a:endParaRPr>
            </a:p>
          </p:txBody>
        </p:sp>
        <p:sp>
          <p:nvSpPr>
            <p:cNvPr id="31" name="文本框 30">
              <a:extLst>
                <a:ext uri="{FF2B5EF4-FFF2-40B4-BE49-F238E27FC236}">
                  <a16:creationId xmlns:a16="http://schemas.microsoft.com/office/drawing/2014/main" xmlns="" id="{0771410E-A6B9-5743-A101-07BC0A906980}"/>
                </a:ext>
              </a:extLst>
            </p:cNvPr>
            <p:cNvSpPr txBox="1"/>
            <p:nvPr/>
          </p:nvSpPr>
          <p:spPr>
            <a:xfrm>
              <a:off x="839416" y="4170998"/>
              <a:ext cx="1954381" cy="400110"/>
            </a:xfrm>
            <a:prstGeom prst="rect">
              <a:avLst/>
            </a:prstGeom>
            <a:noFill/>
          </p:spPr>
          <p:txBody>
            <a:bodyPr wrap="none" rtlCol="0">
              <a:spAutoFit/>
            </a:bodyPr>
            <a:lstStyle/>
            <a:p>
              <a:pPr algn="l"/>
              <a:r>
                <a:rPr kumimoji="1" lang="zh-CN" altLang="en-US" sz="2000" b="1" spc="300" dirty="0">
                  <a:gradFill>
                    <a:gsLst>
                      <a:gs pos="0">
                        <a:schemeClr val="tx1"/>
                      </a:gs>
                      <a:gs pos="100000">
                        <a:schemeClr val="tx1">
                          <a:lumMod val="65000"/>
                          <a:lumOff val="35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请输入小标题</a:t>
              </a:r>
            </a:p>
          </p:txBody>
        </p:sp>
      </p:grpSp>
    </p:spTree>
    <p:extLst>
      <p:ext uri="{BB962C8B-B14F-4D97-AF65-F5344CB8AC3E}">
        <p14:creationId xmlns:p14="http://schemas.microsoft.com/office/powerpoint/2010/main" val="117638884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xmlns="" id="{6676BBF1-1D92-1B44-8093-E1365E54FF20}"/>
              </a:ext>
            </a:extLst>
          </p:cNvPr>
          <p:cNvGrpSpPr/>
          <p:nvPr/>
        </p:nvGrpSpPr>
        <p:grpSpPr>
          <a:xfrm>
            <a:off x="0" y="-1"/>
            <a:ext cx="12192000" cy="6858002"/>
            <a:chOff x="0" y="-1"/>
            <a:chExt cx="12192000" cy="6858002"/>
          </a:xfrm>
        </p:grpSpPr>
        <p:sp>
          <p:nvSpPr>
            <p:cNvPr id="37" name="矩形 36">
              <a:extLst>
                <a:ext uri="{FF2B5EF4-FFF2-40B4-BE49-F238E27FC236}">
                  <a16:creationId xmlns:a16="http://schemas.microsoft.com/office/drawing/2014/main" xmlns="" id="{61E76F94-C3F4-F642-BB49-D1E07503782A}"/>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8" name="矩形 37">
              <a:extLst>
                <a:ext uri="{FF2B5EF4-FFF2-40B4-BE49-F238E27FC236}">
                  <a16:creationId xmlns:a16="http://schemas.microsoft.com/office/drawing/2014/main" xmlns="" id="{2BF7ACBA-7DD7-7542-B7DC-986595574361}"/>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41" name="矩形 40">
              <a:extLst>
                <a:ext uri="{FF2B5EF4-FFF2-40B4-BE49-F238E27FC236}">
                  <a16:creationId xmlns:a16="http://schemas.microsoft.com/office/drawing/2014/main" xmlns="" id="{C02F7736-51A2-DA4F-B81D-39BFFC8C7467}"/>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42" name="组合 41">
            <a:extLst>
              <a:ext uri="{FF2B5EF4-FFF2-40B4-BE49-F238E27FC236}">
                <a16:creationId xmlns:a16="http://schemas.microsoft.com/office/drawing/2014/main" xmlns="" id="{A969C109-5C44-C641-861F-021C327BCF5B}"/>
              </a:ext>
            </a:extLst>
          </p:cNvPr>
          <p:cNvGrpSpPr/>
          <p:nvPr/>
        </p:nvGrpSpPr>
        <p:grpSpPr>
          <a:xfrm>
            <a:off x="133400" y="140547"/>
            <a:ext cx="11901234" cy="6795389"/>
            <a:chOff x="133400" y="140547"/>
            <a:chExt cx="11901234" cy="6795389"/>
          </a:xfrm>
        </p:grpSpPr>
        <p:pic>
          <p:nvPicPr>
            <p:cNvPr id="43" name="图片 42">
              <a:extLst>
                <a:ext uri="{FF2B5EF4-FFF2-40B4-BE49-F238E27FC236}">
                  <a16:creationId xmlns:a16="http://schemas.microsoft.com/office/drawing/2014/main" xmlns="" id="{6FFD46D5-7C38-9943-83BF-3F9323DE26C4}"/>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44" name="图片 43">
              <a:extLst>
                <a:ext uri="{FF2B5EF4-FFF2-40B4-BE49-F238E27FC236}">
                  <a16:creationId xmlns:a16="http://schemas.microsoft.com/office/drawing/2014/main" xmlns="" id="{ADFE7705-E166-F045-ADA4-1F93759F34C8}"/>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45" name="图片 44" descr="图片包含 游戏机, 画, 钟表&#10;&#10;描述已自动生成">
              <a:extLst>
                <a:ext uri="{FF2B5EF4-FFF2-40B4-BE49-F238E27FC236}">
                  <a16:creationId xmlns:a16="http://schemas.microsoft.com/office/drawing/2014/main" xmlns="" id="{B6859F38-FEFF-0842-B233-62E1073AFDA4}"/>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27709"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569660"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三段文字</a:t>
            </a:r>
          </a:p>
        </p:txBody>
      </p:sp>
      <p:grpSp>
        <p:nvGrpSpPr>
          <p:cNvPr id="7" name="组合 6">
            <a:extLst>
              <a:ext uri="{FF2B5EF4-FFF2-40B4-BE49-F238E27FC236}">
                <a16:creationId xmlns:a16="http://schemas.microsoft.com/office/drawing/2014/main" xmlns="" id="{AA336DBF-4F2B-BD46-9626-521485CEADC5}"/>
              </a:ext>
            </a:extLst>
          </p:cNvPr>
          <p:cNvGrpSpPr/>
          <p:nvPr/>
        </p:nvGrpSpPr>
        <p:grpSpPr>
          <a:xfrm>
            <a:off x="1260626" y="1641029"/>
            <a:ext cx="2803491" cy="4243711"/>
            <a:chOff x="1260626" y="1641029"/>
            <a:chExt cx="2803491" cy="4243711"/>
          </a:xfrm>
        </p:grpSpPr>
        <p:sp>
          <p:nvSpPr>
            <p:cNvPr id="6" name="椭圆 5">
              <a:extLst>
                <a:ext uri="{FF2B5EF4-FFF2-40B4-BE49-F238E27FC236}">
                  <a16:creationId xmlns:a16="http://schemas.microsoft.com/office/drawing/2014/main" xmlns="" id="{313FB647-06E3-C840-92CB-2730298A7283}"/>
                </a:ext>
              </a:extLst>
            </p:cNvPr>
            <p:cNvSpPr/>
            <p:nvPr/>
          </p:nvSpPr>
          <p:spPr>
            <a:xfrm>
              <a:off x="2124363" y="1641029"/>
              <a:ext cx="1080530" cy="108052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11" name="任意形状 10">
              <a:extLst>
                <a:ext uri="{FF2B5EF4-FFF2-40B4-BE49-F238E27FC236}">
                  <a16:creationId xmlns:a16="http://schemas.microsoft.com/office/drawing/2014/main" xmlns="" id="{ED2CF5B0-3C01-FD44-93B2-61C324205365}"/>
                </a:ext>
              </a:extLst>
            </p:cNvPr>
            <p:cNvSpPr/>
            <p:nvPr/>
          </p:nvSpPr>
          <p:spPr>
            <a:xfrm>
              <a:off x="1260626" y="1666312"/>
              <a:ext cx="2803491" cy="4218428"/>
            </a:xfrm>
            <a:custGeom>
              <a:avLst/>
              <a:gdLst>
                <a:gd name="connsiteX0" fmla="*/ 1401745 w 2803491"/>
                <a:gd name="connsiteY0" fmla="*/ 0 h 4218428"/>
                <a:gd name="connsiteX1" fmla="*/ 1902046 w 2803491"/>
                <a:gd name="connsiteY1" fmla="*/ 407757 h 4218428"/>
                <a:gd name="connsiteX2" fmla="*/ 1912162 w 2803491"/>
                <a:gd name="connsiteY2" fmla="*/ 508105 h 4218428"/>
                <a:gd name="connsiteX3" fmla="*/ 2803491 w 2803491"/>
                <a:gd name="connsiteY3" fmla="*/ 508105 h 4218428"/>
                <a:gd name="connsiteX4" fmla="*/ 2803491 w 2803491"/>
                <a:gd name="connsiteY4" fmla="*/ 4218428 h 4218428"/>
                <a:gd name="connsiteX5" fmla="*/ 0 w 2803491"/>
                <a:gd name="connsiteY5" fmla="*/ 4218428 h 4218428"/>
                <a:gd name="connsiteX6" fmla="*/ 0 w 2803491"/>
                <a:gd name="connsiteY6" fmla="*/ 508105 h 4218428"/>
                <a:gd name="connsiteX7" fmla="*/ 891328 w 2803491"/>
                <a:gd name="connsiteY7" fmla="*/ 508105 h 4218428"/>
                <a:gd name="connsiteX8" fmla="*/ 901444 w 2803491"/>
                <a:gd name="connsiteY8" fmla="*/ 407757 h 4218428"/>
                <a:gd name="connsiteX9" fmla="*/ 1401745 w 2803491"/>
                <a:gd name="connsiteY9" fmla="*/ 0 h 4218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3491" h="4218428">
                  <a:moveTo>
                    <a:pt x="1401745" y="0"/>
                  </a:moveTo>
                  <a:cubicBezTo>
                    <a:pt x="1648529" y="0"/>
                    <a:pt x="1854427" y="175050"/>
                    <a:pt x="1902046" y="407757"/>
                  </a:cubicBezTo>
                  <a:lnTo>
                    <a:pt x="1912162" y="508105"/>
                  </a:lnTo>
                  <a:lnTo>
                    <a:pt x="2803491" y="508105"/>
                  </a:lnTo>
                  <a:lnTo>
                    <a:pt x="2803491" y="4218428"/>
                  </a:lnTo>
                  <a:lnTo>
                    <a:pt x="0" y="4218428"/>
                  </a:lnTo>
                  <a:lnTo>
                    <a:pt x="0" y="508105"/>
                  </a:lnTo>
                  <a:lnTo>
                    <a:pt x="891328" y="508105"/>
                  </a:lnTo>
                  <a:lnTo>
                    <a:pt x="901444" y="407757"/>
                  </a:lnTo>
                  <a:cubicBezTo>
                    <a:pt x="949063" y="175050"/>
                    <a:pt x="1154961" y="0"/>
                    <a:pt x="1401745" y="0"/>
                  </a:cubicBezTo>
                  <a:close/>
                </a:path>
              </a:pathLst>
            </a:custGeom>
            <a:solidFill>
              <a:schemeClr val="bg1"/>
            </a:solidFill>
            <a:ln w="19050">
              <a:gradFill>
                <a:gsLst>
                  <a:gs pos="25000">
                    <a:srgbClr val="C00000">
                      <a:alpha val="0"/>
                    </a:srgbClr>
                  </a:gs>
                  <a:gs pos="100000">
                    <a:srgbClr val="C00000"/>
                  </a:gs>
                </a:gsLst>
                <a:lin ang="5400000" scaled="1"/>
              </a:gradFill>
            </a:ln>
            <a:effectLst>
              <a:outerShdw blurRad="3302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pic>
          <p:nvPicPr>
            <p:cNvPr id="14" name="图形 13">
              <a:extLst>
                <a:ext uri="{FF2B5EF4-FFF2-40B4-BE49-F238E27FC236}">
                  <a16:creationId xmlns:a16="http://schemas.microsoft.com/office/drawing/2014/main" xmlns="" id="{119DA99A-07E9-7341-8010-D1176960AD00}"/>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a:off x="2321736" y="1840209"/>
              <a:ext cx="668416" cy="668416"/>
            </a:xfrm>
            <a:prstGeom prst="rect">
              <a:avLst/>
            </a:prstGeom>
          </p:spPr>
        </p:pic>
        <p:sp>
          <p:nvSpPr>
            <p:cNvPr id="15" name="文本框 14">
              <a:extLst>
                <a:ext uri="{FF2B5EF4-FFF2-40B4-BE49-F238E27FC236}">
                  <a16:creationId xmlns:a16="http://schemas.microsoft.com/office/drawing/2014/main" xmlns="" id="{A592C986-BEB6-8C45-BA53-B9BD4F7CFB13}"/>
                </a:ext>
              </a:extLst>
            </p:cNvPr>
            <p:cNvSpPr txBox="1"/>
            <p:nvPr/>
          </p:nvSpPr>
          <p:spPr>
            <a:xfrm>
              <a:off x="2264650" y="2497856"/>
              <a:ext cx="898003" cy="369332"/>
            </a:xfrm>
            <a:prstGeom prst="rect">
              <a:avLst/>
            </a:prstGeom>
            <a:noFill/>
          </p:spPr>
          <p:txBody>
            <a:bodyPr wrap="none" rtlCol="0">
              <a:spAutoFit/>
            </a:bodyPr>
            <a:lstStyle/>
            <a:p>
              <a:pPr algn="ctr"/>
              <a:r>
                <a:rPr kumimoji="1" lang="zh-CN" altLang="en-US" b="1" spc="300" dirty="0">
                  <a:gradFill>
                    <a:gsLst>
                      <a:gs pos="0">
                        <a:srgbClr val="C00000"/>
                      </a:gs>
                      <a:gs pos="100000">
                        <a:srgbClr val="770504"/>
                      </a:gs>
                    </a:gsLst>
                    <a:lin ang="5400000" scaled="0"/>
                  </a:gradFill>
                  <a:latin typeface="Arial" panose="020B0604020202020204" pitchFamily="34" charset="0"/>
                  <a:ea typeface="Microsoft YaHei" panose="020B0503020204020204" pitchFamily="34" charset="-122"/>
                  <a:cs typeface="Arial" panose="020B0604020202020204" pitchFamily="34" charset="0"/>
                </a:rPr>
                <a:t>标题</a:t>
              </a:r>
              <a:r>
                <a:rPr kumimoji="1" lang="en-US" altLang="zh-CN" b="1" spc="300" dirty="0">
                  <a:gradFill>
                    <a:gsLst>
                      <a:gs pos="0">
                        <a:srgbClr val="C00000"/>
                      </a:gs>
                      <a:gs pos="100000">
                        <a:srgbClr val="770504"/>
                      </a:gs>
                    </a:gsLst>
                    <a:lin ang="5400000" scaled="0"/>
                  </a:gradFill>
                  <a:latin typeface="Arial" panose="020B0604020202020204" pitchFamily="34" charset="0"/>
                  <a:ea typeface="Microsoft YaHei" panose="020B0503020204020204" pitchFamily="34" charset="-122"/>
                  <a:cs typeface="Arial" panose="020B0604020202020204" pitchFamily="34" charset="0"/>
                </a:rPr>
                <a:t>1</a:t>
              </a:r>
              <a:endParaRPr kumimoji="1" lang="zh-CN" altLang="en-US" b="1" spc="300" dirty="0">
                <a:gradFill>
                  <a:gsLst>
                    <a:gs pos="0">
                      <a:srgbClr val="C00000"/>
                    </a:gs>
                    <a:gs pos="100000">
                      <a:srgbClr val="770504"/>
                    </a:gs>
                  </a:gsLst>
                  <a:lin ang="5400000" scaled="0"/>
                </a:gradFill>
                <a:latin typeface="Arial" panose="020B0604020202020204" pitchFamily="34" charset="0"/>
                <a:ea typeface="Microsoft YaHei" panose="020B0503020204020204" pitchFamily="34" charset="-122"/>
                <a:cs typeface="Arial" panose="020B0604020202020204" pitchFamily="34" charset="0"/>
              </a:endParaRPr>
            </a:p>
          </p:txBody>
        </p:sp>
        <p:sp>
          <p:nvSpPr>
            <p:cNvPr id="16" name="矩形 15">
              <a:extLst>
                <a:ext uri="{FF2B5EF4-FFF2-40B4-BE49-F238E27FC236}">
                  <a16:creationId xmlns:a16="http://schemas.microsoft.com/office/drawing/2014/main" xmlns="" id="{86EDAFCA-3A93-3C4F-84D1-65B8B34BFF5E}"/>
                </a:ext>
              </a:extLst>
            </p:cNvPr>
            <p:cNvSpPr/>
            <p:nvPr/>
          </p:nvSpPr>
          <p:spPr>
            <a:xfrm>
              <a:off x="1438034" y="2988121"/>
              <a:ext cx="2442246" cy="2585836"/>
            </a:xfrm>
            <a:prstGeom prst="rect">
              <a:avLst/>
            </a:prstGeom>
          </p:spPr>
          <p:txBody>
            <a:bodyPr wrap="square">
              <a:spAutoFit/>
            </a:bodyPr>
            <a:lstStyle/>
            <a:p>
              <a:pPr algn="just" hangingPunct="0">
                <a:lnSpc>
                  <a:spcPct val="130000"/>
                </a:lnSpc>
              </a:pPr>
              <a:r>
                <a:rPr lang="zh-CN" altLang="en-US" sz="1400" spc="300" dirty="0">
                  <a:latin typeface="Arial" panose="020B0604020202020204" pitchFamily="34" charset="0"/>
                  <a:ea typeface="Microsoft YaHei" panose="020B0503020204020204" pitchFamily="34" charset="-122"/>
                  <a:cs typeface="Arial" panose="020B0604020202020204" pitchFamily="34" charset="0"/>
                </a:rPr>
                <a:t>      学校前身是</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年诞生于江西瑞金的中央军委无线电学校，是毛泽东等老一辈革命家亲手创建的第一所工程技术学校。</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1958</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年学校迁址西安，</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1966</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年转为地方建制，</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1988</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年定为现名。</a:t>
              </a:r>
              <a:endParaRPr kumimoji="1" lang="zh-CN" altLang="en-US" sz="1400" spc="300" dirty="0">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35" name="组合 34">
            <a:extLst>
              <a:ext uri="{FF2B5EF4-FFF2-40B4-BE49-F238E27FC236}">
                <a16:creationId xmlns:a16="http://schemas.microsoft.com/office/drawing/2014/main" xmlns="" id="{AB7D4ED3-4541-7648-A4C0-F6EA68A0C84C}"/>
              </a:ext>
            </a:extLst>
          </p:cNvPr>
          <p:cNvGrpSpPr/>
          <p:nvPr/>
        </p:nvGrpSpPr>
        <p:grpSpPr>
          <a:xfrm>
            <a:off x="4694254" y="1409280"/>
            <a:ext cx="2803491" cy="4248319"/>
            <a:chOff x="4694254" y="1409280"/>
            <a:chExt cx="2803491" cy="4248319"/>
          </a:xfrm>
        </p:grpSpPr>
        <p:grpSp>
          <p:nvGrpSpPr>
            <p:cNvPr id="8" name="组合 7">
              <a:extLst>
                <a:ext uri="{FF2B5EF4-FFF2-40B4-BE49-F238E27FC236}">
                  <a16:creationId xmlns:a16="http://schemas.microsoft.com/office/drawing/2014/main" xmlns="" id="{F3DF00F7-7CED-A24E-A669-17F68C0E58ED}"/>
                </a:ext>
              </a:extLst>
            </p:cNvPr>
            <p:cNvGrpSpPr/>
            <p:nvPr/>
          </p:nvGrpSpPr>
          <p:grpSpPr>
            <a:xfrm>
              <a:off x="4694254" y="1409280"/>
              <a:ext cx="2803491" cy="4248319"/>
              <a:chOff x="4694254" y="1409280"/>
              <a:chExt cx="2803491" cy="4248319"/>
            </a:xfrm>
          </p:grpSpPr>
          <p:sp>
            <p:nvSpPr>
              <p:cNvPr id="31" name="椭圆 30">
                <a:extLst>
                  <a:ext uri="{FF2B5EF4-FFF2-40B4-BE49-F238E27FC236}">
                    <a16:creationId xmlns:a16="http://schemas.microsoft.com/office/drawing/2014/main" xmlns="" id="{4EBF94FB-4B1D-6048-B6CF-79537BB48262}"/>
                  </a:ext>
                </a:extLst>
              </p:cNvPr>
              <p:cNvSpPr/>
              <p:nvPr/>
            </p:nvSpPr>
            <p:spPr>
              <a:xfrm>
                <a:off x="5558512" y="1409280"/>
                <a:ext cx="1084032" cy="108403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22" name="任意形状 21">
                <a:extLst>
                  <a:ext uri="{FF2B5EF4-FFF2-40B4-BE49-F238E27FC236}">
                    <a16:creationId xmlns:a16="http://schemas.microsoft.com/office/drawing/2014/main" xmlns="" id="{98FFFB3A-37BE-914A-B21D-D0C0DBD67D72}"/>
                  </a:ext>
                </a:extLst>
              </p:cNvPr>
              <p:cNvSpPr/>
              <p:nvPr/>
            </p:nvSpPr>
            <p:spPr>
              <a:xfrm>
                <a:off x="4694254" y="1439171"/>
                <a:ext cx="2803491" cy="4218428"/>
              </a:xfrm>
              <a:custGeom>
                <a:avLst/>
                <a:gdLst>
                  <a:gd name="connsiteX0" fmla="*/ 1401745 w 2803491"/>
                  <a:gd name="connsiteY0" fmla="*/ 0 h 4218428"/>
                  <a:gd name="connsiteX1" fmla="*/ 1902046 w 2803491"/>
                  <a:gd name="connsiteY1" fmla="*/ 407757 h 4218428"/>
                  <a:gd name="connsiteX2" fmla="*/ 1912162 w 2803491"/>
                  <a:gd name="connsiteY2" fmla="*/ 508105 h 4218428"/>
                  <a:gd name="connsiteX3" fmla="*/ 2803491 w 2803491"/>
                  <a:gd name="connsiteY3" fmla="*/ 508105 h 4218428"/>
                  <a:gd name="connsiteX4" fmla="*/ 2803491 w 2803491"/>
                  <a:gd name="connsiteY4" fmla="*/ 4218428 h 4218428"/>
                  <a:gd name="connsiteX5" fmla="*/ 0 w 2803491"/>
                  <a:gd name="connsiteY5" fmla="*/ 4218428 h 4218428"/>
                  <a:gd name="connsiteX6" fmla="*/ 0 w 2803491"/>
                  <a:gd name="connsiteY6" fmla="*/ 508105 h 4218428"/>
                  <a:gd name="connsiteX7" fmla="*/ 891328 w 2803491"/>
                  <a:gd name="connsiteY7" fmla="*/ 508105 h 4218428"/>
                  <a:gd name="connsiteX8" fmla="*/ 901444 w 2803491"/>
                  <a:gd name="connsiteY8" fmla="*/ 407757 h 4218428"/>
                  <a:gd name="connsiteX9" fmla="*/ 1401745 w 2803491"/>
                  <a:gd name="connsiteY9" fmla="*/ 0 h 4218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3491" h="4218428">
                    <a:moveTo>
                      <a:pt x="1401745" y="0"/>
                    </a:moveTo>
                    <a:cubicBezTo>
                      <a:pt x="1648529" y="0"/>
                      <a:pt x="1854427" y="175050"/>
                      <a:pt x="1902046" y="407757"/>
                    </a:cubicBezTo>
                    <a:lnTo>
                      <a:pt x="1912162" y="508105"/>
                    </a:lnTo>
                    <a:lnTo>
                      <a:pt x="2803491" y="508105"/>
                    </a:lnTo>
                    <a:lnTo>
                      <a:pt x="2803491" y="4218428"/>
                    </a:lnTo>
                    <a:lnTo>
                      <a:pt x="0" y="4218428"/>
                    </a:lnTo>
                    <a:lnTo>
                      <a:pt x="0" y="508105"/>
                    </a:lnTo>
                    <a:lnTo>
                      <a:pt x="891328" y="508105"/>
                    </a:lnTo>
                    <a:lnTo>
                      <a:pt x="901444" y="407757"/>
                    </a:lnTo>
                    <a:cubicBezTo>
                      <a:pt x="949063" y="175050"/>
                      <a:pt x="1154961" y="0"/>
                      <a:pt x="1401745" y="0"/>
                    </a:cubicBezTo>
                    <a:close/>
                  </a:path>
                </a:pathLst>
              </a:custGeom>
              <a:solidFill>
                <a:schemeClr val="bg1"/>
              </a:solidFill>
              <a:ln w="19050">
                <a:gradFill>
                  <a:gsLst>
                    <a:gs pos="30000">
                      <a:srgbClr val="C00000">
                        <a:alpha val="0"/>
                      </a:srgbClr>
                    </a:gs>
                    <a:gs pos="100000">
                      <a:srgbClr val="C00000"/>
                    </a:gs>
                  </a:gsLst>
                  <a:lin ang="5400000" scaled="1"/>
                </a:gradFill>
              </a:ln>
              <a:effectLst>
                <a:outerShdw blurRad="3302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25" name="文本框 24">
                <a:extLst>
                  <a:ext uri="{FF2B5EF4-FFF2-40B4-BE49-F238E27FC236}">
                    <a16:creationId xmlns:a16="http://schemas.microsoft.com/office/drawing/2014/main" xmlns="" id="{910F9683-5055-1349-9967-1011F46FC68F}"/>
                  </a:ext>
                </a:extLst>
              </p:cNvPr>
              <p:cNvSpPr txBox="1"/>
              <p:nvPr/>
            </p:nvSpPr>
            <p:spPr>
              <a:xfrm>
                <a:off x="5625163" y="2284003"/>
                <a:ext cx="941673" cy="369332"/>
              </a:xfrm>
              <a:prstGeom prst="rect">
                <a:avLst/>
              </a:prstGeom>
              <a:noFill/>
            </p:spPr>
            <p:txBody>
              <a:bodyPr wrap="square" rtlCol="0">
                <a:spAutoFit/>
              </a:bodyPr>
              <a:lstStyle/>
              <a:p>
                <a:pPr algn="ctr"/>
                <a:r>
                  <a:rPr kumimoji="1" lang="zh-CN" altLang="en-US" b="1" spc="300" dirty="0">
                    <a:gradFill>
                      <a:gsLst>
                        <a:gs pos="0">
                          <a:srgbClr val="C00000"/>
                        </a:gs>
                        <a:gs pos="100000">
                          <a:srgbClr val="770504"/>
                        </a:gs>
                      </a:gsLst>
                      <a:lin ang="5400000" scaled="0"/>
                    </a:gradFill>
                    <a:latin typeface="Arial" panose="020B0604020202020204" pitchFamily="34" charset="0"/>
                    <a:ea typeface="Microsoft YaHei" panose="020B0503020204020204" pitchFamily="34" charset="-122"/>
                    <a:cs typeface="Arial" panose="020B0604020202020204" pitchFamily="34" charset="0"/>
                  </a:rPr>
                  <a:t>标题</a:t>
                </a:r>
                <a:r>
                  <a:rPr kumimoji="1" lang="en-US" altLang="zh-CN" b="1" spc="300" dirty="0">
                    <a:gradFill>
                      <a:gsLst>
                        <a:gs pos="0">
                          <a:srgbClr val="C00000"/>
                        </a:gs>
                        <a:gs pos="100000">
                          <a:srgbClr val="770504"/>
                        </a:gs>
                      </a:gsLst>
                      <a:lin ang="5400000" scaled="0"/>
                    </a:gradFill>
                    <a:latin typeface="Arial" panose="020B0604020202020204" pitchFamily="34" charset="0"/>
                    <a:ea typeface="Microsoft YaHei" panose="020B0503020204020204" pitchFamily="34" charset="-122"/>
                    <a:cs typeface="Arial" panose="020B0604020202020204" pitchFamily="34" charset="0"/>
                  </a:rPr>
                  <a:t>2</a:t>
                </a:r>
                <a:endParaRPr kumimoji="1" lang="zh-CN" altLang="en-US" b="1" spc="300" dirty="0">
                  <a:gradFill>
                    <a:gsLst>
                      <a:gs pos="0">
                        <a:srgbClr val="C00000"/>
                      </a:gs>
                      <a:gs pos="100000">
                        <a:srgbClr val="770504"/>
                      </a:gs>
                    </a:gsLst>
                    <a:lin ang="5400000" scaled="0"/>
                  </a:gradFill>
                  <a:latin typeface="Arial" panose="020B0604020202020204" pitchFamily="34" charset="0"/>
                  <a:ea typeface="Microsoft YaHei" panose="020B0503020204020204" pitchFamily="34" charset="-122"/>
                  <a:cs typeface="Arial" panose="020B0604020202020204" pitchFamily="34" charset="0"/>
                </a:endParaRPr>
              </a:p>
            </p:txBody>
          </p:sp>
          <p:sp>
            <p:nvSpPr>
              <p:cNvPr id="29" name="矩形 28">
                <a:extLst>
                  <a:ext uri="{FF2B5EF4-FFF2-40B4-BE49-F238E27FC236}">
                    <a16:creationId xmlns:a16="http://schemas.microsoft.com/office/drawing/2014/main" xmlns="" id="{0D1DD5A0-1677-444A-B20B-79C338941240}"/>
                  </a:ext>
                </a:extLst>
              </p:cNvPr>
              <p:cNvSpPr/>
              <p:nvPr/>
            </p:nvSpPr>
            <p:spPr>
              <a:xfrm>
                <a:off x="4871662" y="2760980"/>
                <a:ext cx="2442246" cy="2585836"/>
              </a:xfrm>
              <a:prstGeom prst="rect">
                <a:avLst/>
              </a:prstGeom>
            </p:spPr>
            <p:txBody>
              <a:bodyPr wrap="square">
                <a:spAutoFit/>
              </a:bodyPr>
              <a:lstStyle/>
              <a:p>
                <a:pPr algn="just" hangingPunct="0">
                  <a:lnSpc>
                    <a:spcPct val="130000"/>
                  </a:lnSpc>
                </a:pPr>
                <a:r>
                  <a:rPr lang="zh-CN" altLang="en-US" sz="1400" spc="300" dirty="0">
                    <a:latin typeface="Arial" panose="020B0604020202020204" pitchFamily="34" charset="0"/>
                    <a:ea typeface="Microsoft YaHei" panose="020B0503020204020204" pitchFamily="34" charset="-122"/>
                    <a:cs typeface="Arial" panose="020B0604020202020204" pitchFamily="34" charset="0"/>
                  </a:rPr>
                  <a:t>      学校前身是</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年诞生于江西瑞金的中央军委无线电学校，是毛泽东等老一辈革命家亲手创建的第一所工程技术学校。</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1958</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年学校迁址西安，</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1966</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年转为地方建制，</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1988</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年定为现名。</a:t>
                </a:r>
                <a:endParaRPr kumimoji="1" lang="zh-CN" altLang="en-US" sz="1400" spc="300" dirty="0">
                  <a:latin typeface="Arial" panose="020B0604020202020204" pitchFamily="34" charset="0"/>
                  <a:ea typeface="Microsoft YaHei" panose="020B0503020204020204" pitchFamily="34" charset="-122"/>
                  <a:cs typeface="Arial" panose="020B0604020202020204" pitchFamily="34" charset="0"/>
                </a:endParaRPr>
              </a:p>
            </p:txBody>
          </p:sp>
        </p:grpSp>
        <p:pic>
          <p:nvPicPr>
            <p:cNvPr id="34" name="图形 33">
              <a:extLst>
                <a:ext uri="{FF2B5EF4-FFF2-40B4-BE49-F238E27FC236}">
                  <a16:creationId xmlns:a16="http://schemas.microsoft.com/office/drawing/2014/main" xmlns="" id="{AE954102-285F-D642-95B6-C691755980A3}"/>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xmlns="" r:embed="rId10"/>
                </a:ext>
              </a:extLst>
            </a:blip>
            <a:stretch>
              <a:fillRect/>
            </a:stretch>
          </p:blipFill>
          <p:spPr>
            <a:xfrm>
              <a:off x="5855167" y="1665512"/>
              <a:ext cx="481663" cy="481663"/>
            </a:xfrm>
            <a:prstGeom prst="rect">
              <a:avLst/>
            </a:prstGeom>
          </p:spPr>
        </p:pic>
      </p:grpSp>
      <p:grpSp>
        <p:nvGrpSpPr>
          <p:cNvPr id="40" name="组合 39">
            <a:extLst>
              <a:ext uri="{FF2B5EF4-FFF2-40B4-BE49-F238E27FC236}">
                <a16:creationId xmlns:a16="http://schemas.microsoft.com/office/drawing/2014/main" xmlns="" id="{9287BAAC-1603-3B43-A86B-EDBD18E07D1B}"/>
              </a:ext>
            </a:extLst>
          </p:cNvPr>
          <p:cNvGrpSpPr/>
          <p:nvPr/>
        </p:nvGrpSpPr>
        <p:grpSpPr>
          <a:xfrm>
            <a:off x="8127883" y="1632364"/>
            <a:ext cx="2803491" cy="4241607"/>
            <a:chOff x="8127883" y="1632364"/>
            <a:chExt cx="2803491" cy="4241607"/>
          </a:xfrm>
        </p:grpSpPr>
        <p:grpSp>
          <p:nvGrpSpPr>
            <p:cNvPr id="9" name="组合 8">
              <a:extLst>
                <a:ext uri="{FF2B5EF4-FFF2-40B4-BE49-F238E27FC236}">
                  <a16:creationId xmlns:a16="http://schemas.microsoft.com/office/drawing/2014/main" xmlns="" id="{0EF67FC3-D4B2-4849-B276-52D4BBFEDF75}"/>
                </a:ext>
              </a:extLst>
            </p:cNvPr>
            <p:cNvGrpSpPr/>
            <p:nvPr/>
          </p:nvGrpSpPr>
          <p:grpSpPr>
            <a:xfrm>
              <a:off x="8127883" y="1632364"/>
              <a:ext cx="2803491" cy="4241607"/>
              <a:chOff x="8127883" y="1632364"/>
              <a:chExt cx="2803491" cy="4241607"/>
            </a:xfrm>
          </p:grpSpPr>
          <p:sp>
            <p:nvSpPr>
              <p:cNvPr id="32" name="椭圆 31">
                <a:extLst>
                  <a:ext uri="{FF2B5EF4-FFF2-40B4-BE49-F238E27FC236}">
                    <a16:creationId xmlns:a16="http://schemas.microsoft.com/office/drawing/2014/main" xmlns="" id="{22D2AA9B-9086-0447-99C0-15A07E735112}"/>
                  </a:ext>
                </a:extLst>
              </p:cNvPr>
              <p:cNvSpPr/>
              <p:nvPr/>
            </p:nvSpPr>
            <p:spPr>
              <a:xfrm>
                <a:off x="8993946" y="1632364"/>
                <a:ext cx="1080000" cy="1080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17" name="任意形状 16">
                <a:extLst>
                  <a:ext uri="{FF2B5EF4-FFF2-40B4-BE49-F238E27FC236}">
                    <a16:creationId xmlns:a16="http://schemas.microsoft.com/office/drawing/2014/main" xmlns="" id="{7EB9FFB5-A8B5-DC42-BF9B-338F27AF1D2D}"/>
                  </a:ext>
                </a:extLst>
              </p:cNvPr>
              <p:cNvSpPr/>
              <p:nvPr/>
            </p:nvSpPr>
            <p:spPr>
              <a:xfrm>
                <a:off x="8127883" y="1655543"/>
                <a:ext cx="2803491" cy="4218428"/>
              </a:xfrm>
              <a:custGeom>
                <a:avLst/>
                <a:gdLst>
                  <a:gd name="connsiteX0" fmla="*/ 1401745 w 2803491"/>
                  <a:gd name="connsiteY0" fmla="*/ 0 h 4218428"/>
                  <a:gd name="connsiteX1" fmla="*/ 1902046 w 2803491"/>
                  <a:gd name="connsiteY1" fmla="*/ 407757 h 4218428"/>
                  <a:gd name="connsiteX2" fmla="*/ 1912162 w 2803491"/>
                  <a:gd name="connsiteY2" fmla="*/ 508105 h 4218428"/>
                  <a:gd name="connsiteX3" fmla="*/ 2803491 w 2803491"/>
                  <a:gd name="connsiteY3" fmla="*/ 508105 h 4218428"/>
                  <a:gd name="connsiteX4" fmla="*/ 2803491 w 2803491"/>
                  <a:gd name="connsiteY4" fmla="*/ 4218428 h 4218428"/>
                  <a:gd name="connsiteX5" fmla="*/ 0 w 2803491"/>
                  <a:gd name="connsiteY5" fmla="*/ 4218428 h 4218428"/>
                  <a:gd name="connsiteX6" fmla="*/ 0 w 2803491"/>
                  <a:gd name="connsiteY6" fmla="*/ 508105 h 4218428"/>
                  <a:gd name="connsiteX7" fmla="*/ 891328 w 2803491"/>
                  <a:gd name="connsiteY7" fmla="*/ 508105 h 4218428"/>
                  <a:gd name="connsiteX8" fmla="*/ 901444 w 2803491"/>
                  <a:gd name="connsiteY8" fmla="*/ 407757 h 4218428"/>
                  <a:gd name="connsiteX9" fmla="*/ 1401745 w 2803491"/>
                  <a:gd name="connsiteY9" fmla="*/ 0 h 4218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3491" h="4218428">
                    <a:moveTo>
                      <a:pt x="1401745" y="0"/>
                    </a:moveTo>
                    <a:cubicBezTo>
                      <a:pt x="1648529" y="0"/>
                      <a:pt x="1854427" y="175050"/>
                      <a:pt x="1902046" y="407757"/>
                    </a:cubicBezTo>
                    <a:lnTo>
                      <a:pt x="1912162" y="508105"/>
                    </a:lnTo>
                    <a:lnTo>
                      <a:pt x="2803491" y="508105"/>
                    </a:lnTo>
                    <a:lnTo>
                      <a:pt x="2803491" y="4218428"/>
                    </a:lnTo>
                    <a:lnTo>
                      <a:pt x="0" y="4218428"/>
                    </a:lnTo>
                    <a:lnTo>
                      <a:pt x="0" y="508105"/>
                    </a:lnTo>
                    <a:lnTo>
                      <a:pt x="891328" y="508105"/>
                    </a:lnTo>
                    <a:lnTo>
                      <a:pt x="901444" y="407757"/>
                    </a:lnTo>
                    <a:cubicBezTo>
                      <a:pt x="949063" y="175050"/>
                      <a:pt x="1154961" y="0"/>
                      <a:pt x="1401745" y="0"/>
                    </a:cubicBezTo>
                    <a:close/>
                  </a:path>
                </a:pathLst>
              </a:custGeom>
              <a:solidFill>
                <a:schemeClr val="bg1"/>
              </a:solidFill>
              <a:ln w="19050">
                <a:gradFill>
                  <a:gsLst>
                    <a:gs pos="30000">
                      <a:srgbClr val="C00000">
                        <a:alpha val="0"/>
                      </a:srgbClr>
                    </a:gs>
                    <a:gs pos="100000">
                      <a:srgbClr val="C00000"/>
                    </a:gs>
                  </a:gsLst>
                  <a:lin ang="5400000" scaled="1"/>
                </a:gradFill>
              </a:ln>
              <a:effectLst>
                <a:outerShdw blurRad="3302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20" name="文本框 19">
                <a:extLst>
                  <a:ext uri="{FF2B5EF4-FFF2-40B4-BE49-F238E27FC236}">
                    <a16:creationId xmlns:a16="http://schemas.microsoft.com/office/drawing/2014/main" xmlns="" id="{369E8ADD-C8E3-6440-B520-CF0DC6D13399}"/>
                  </a:ext>
                </a:extLst>
              </p:cNvPr>
              <p:cNvSpPr txBox="1"/>
              <p:nvPr/>
            </p:nvSpPr>
            <p:spPr>
              <a:xfrm>
                <a:off x="9131907" y="2487087"/>
                <a:ext cx="898003" cy="369332"/>
              </a:xfrm>
              <a:prstGeom prst="rect">
                <a:avLst/>
              </a:prstGeom>
              <a:noFill/>
            </p:spPr>
            <p:txBody>
              <a:bodyPr wrap="none" rtlCol="0">
                <a:spAutoFit/>
              </a:bodyPr>
              <a:lstStyle/>
              <a:p>
                <a:pPr algn="ctr"/>
                <a:r>
                  <a:rPr kumimoji="1" lang="zh-CN" altLang="en-US" b="1" spc="300" dirty="0">
                    <a:gradFill>
                      <a:gsLst>
                        <a:gs pos="0">
                          <a:srgbClr val="C00000"/>
                        </a:gs>
                        <a:gs pos="100000">
                          <a:srgbClr val="770504"/>
                        </a:gs>
                      </a:gsLst>
                      <a:lin ang="5400000" scaled="0"/>
                    </a:gradFill>
                    <a:latin typeface="Arial" panose="020B0604020202020204" pitchFamily="34" charset="0"/>
                    <a:ea typeface="Microsoft YaHei" panose="020B0503020204020204" pitchFamily="34" charset="-122"/>
                    <a:cs typeface="Arial" panose="020B0604020202020204" pitchFamily="34" charset="0"/>
                  </a:rPr>
                  <a:t>标题</a:t>
                </a:r>
                <a:r>
                  <a:rPr kumimoji="1" lang="en-US" altLang="zh-CN" b="1" spc="300" dirty="0">
                    <a:gradFill>
                      <a:gsLst>
                        <a:gs pos="0">
                          <a:srgbClr val="C00000"/>
                        </a:gs>
                        <a:gs pos="100000">
                          <a:srgbClr val="770504"/>
                        </a:gs>
                      </a:gsLst>
                      <a:lin ang="5400000" scaled="0"/>
                    </a:gradFill>
                    <a:latin typeface="Arial" panose="020B0604020202020204" pitchFamily="34" charset="0"/>
                    <a:ea typeface="Microsoft YaHei" panose="020B0503020204020204" pitchFamily="34" charset="-122"/>
                    <a:cs typeface="Arial" panose="020B0604020202020204" pitchFamily="34" charset="0"/>
                  </a:rPr>
                  <a:t>3</a:t>
                </a:r>
                <a:endParaRPr kumimoji="1" lang="zh-CN" altLang="en-US" b="1" spc="300" dirty="0">
                  <a:gradFill>
                    <a:gsLst>
                      <a:gs pos="0">
                        <a:srgbClr val="C00000"/>
                      </a:gs>
                      <a:gs pos="100000">
                        <a:srgbClr val="770504"/>
                      </a:gs>
                    </a:gsLst>
                    <a:lin ang="5400000" scaled="0"/>
                  </a:gradFill>
                  <a:latin typeface="Arial" panose="020B0604020202020204" pitchFamily="34" charset="0"/>
                  <a:ea typeface="Microsoft YaHei" panose="020B0503020204020204" pitchFamily="34" charset="-122"/>
                  <a:cs typeface="Arial" panose="020B0604020202020204" pitchFamily="34" charset="0"/>
                </a:endParaRPr>
              </a:p>
            </p:txBody>
          </p:sp>
          <p:sp>
            <p:nvSpPr>
              <p:cNvPr id="21" name="矩形 20">
                <a:extLst>
                  <a:ext uri="{FF2B5EF4-FFF2-40B4-BE49-F238E27FC236}">
                    <a16:creationId xmlns:a16="http://schemas.microsoft.com/office/drawing/2014/main" xmlns="" id="{15551E07-ECF6-F342-995C-A1B2EB296F15}"/>
                  </a:ext>
                </a:extLst>
              </p:cNvPr>
              <p:cNvSpPr/>
              <p:nvPr/>
            </p:nvSpPr>
            <p:spPr>
              <a:xfrm>
                <a:off x="8305291" y="2977352"/>
                <a:ext cx="2442246" cy="2585836"/>
              </a:xfrm>
              <a:prstGeom prst="rect">
                <a:avLst/>
              </a:prstGeom>
            </p:spPr>
            <p:txBody>
              <a:bodyPr wrap="square">
                <a:spAutoFit/>
              </a:bodyPr>
              <a:lstStyle/>
              <a:p>
                <a:pPr algn="just" hangingPunct="0">
                  <a:lnSpc>
                    <a:spcPct val="130000"/>
                  </a:lnSpc>
                </a:pPr>
                <a:r>
                  <a:rPr lang="zh-CN" altLang="en-US" sz="1400" spc="300" dirty="0">
                    <a:latin typeface="Arial" panose="020B0604020202020204" pitchFamily="34" charset="0"/>
                    <a:ea typeface="Microsoft YaHei" panose="020B0503020204020204" pitchFamily="34" charset="-122"/>
                    <a:cs typeface="Arial" panose="020B0604020202020204" pitchFamily="34" charset="0"/>
                  </a:rPr>
                  <a:t>      学校前身是</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年诞生于江西瑞金的中央军委无线电学校，是毛泽东等老一辈革命家亲手创建的第一所工程技术学校。</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1958</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年学校迁址西安，</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1966</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年转为地方建制，</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1988</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年定为现名。</a:t>
                </a:r>
                <a:endParaRPr kumimoji="1" lang="zh-CN" altLang="en-US" sz="1400" spc="300" dirty="0">
                  <a:latin typeface="Arial" panose="020B0604020202020204" pitchFamily="34" charset="0"/>
                  <a:ea typeface="Microsoft YaHei" panose="020B0503020204020204" pitchFamily="34" charset="-122"/>
                  <a:cs typeface="Arial" panose="020B0604020202020204" pitchFamily="34" charset="0"/>
                </a:endParaRPr>
              </a:p>
            </p:txBody>
          </p:sp>
        </p:grpSp>
        <p:pic>
          <p:nvPicPr>
            <p:cNvPr id="39" name="图形 38">
              <a:extLst>
                <a:ext uri="{FF2B5EF4-FFF2-40B4-BE49-F238E27FC236}">
                  <a16:creationId xmlns:a16="http://schemas.microsoft.com/office/drawing/2014/main" xmlns="" id="{9EFFB0E4-DF17-924B-87FB-F739A6D48BF2}"/>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xmlns="" r:embed="rId12"/>
                </a:ext>
              </a:extLst>
            </a:blip>
            <a:stretch>
              <a:fillRect/>
            </a:stretch>
          </p:blipFill>
          <p:spPr>
            <a:xfrm>
              <a:off x="9285412" y="1902959"/>
              <a:ext cx="488432" cy="488432"/>
            </a:xfrm>
            <a:prstGeom prst="rect">
              <a:avLst/>
            </a:prstGeom>
          </p:spPr>
        </p:pic>
      </p:grpSp>
    </p:spTree>
    <p:extLst>
      <p:ext uri="{BB962C8B-B14F-4D97-AF65-F5344CB8AC3E}">
        <p14:creationId xmlns:p14="http://schemas.microsoft.com/office/powerpoint/2010/main" val="223694753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0" name="组合 39">
            <a:extLst>
              <a:ext uri="{FF2B5EF4-FFF2-40B4-BE49-F238E27FC236}">
                <a16:creationId xmlns:a16="http://schemas.microsoft.com/office/drawing/2014/main" xmlns="" id="{706F3D8F-FAAA-2140-B796-1157B4BE68D0}"/>
              </a:ext>
            </a:extLst>
          </p:cNvPr>
          <p:cNvGrpSpPr/>
          <p:nvPr/>
        </p:nvGrpSpPr>
        <p:grpSpPr>
          <a:xfrm>
            <a:off x="0" y="-1"/>
            <a:ext cx="12192000" cy="6858002"/>
            <a:chOff x="0" y="-1"/>
            <a:chExt cx="12192000" cy="6858002"/>
          </a:xfrm>
        </p:grpSpPr>
        <p:sp>
          <p:nvSpPr>
            <p:cNvPr id="41" name="矩形 40">
              <a:extLst>
                <a:ext uri="{FF2B5EF4-FFF2-40B4-BE49-F238E27FC236}">
                  <a16:creationId xmlns:a16="http://schemas.microsoft.com/office/drawing/2014/main" xmlns="" id="{91AEFDA7-4F58-8342-A9E1-CBBEDB06E01B}"/>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42" name="矩形 41">
              <a:extLst>
                <a:ext uri="{FF2B5EF4-FFF2-40B4-BE49-F238E27FC236}">
                  <a16:creationId xmlns:a16="http://schemas.microsoft.com/office/drawing/2014/main" xmlns="" id="{7519A2E4-7654-7049-8574-E43694ED98FB}"/>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43" name="矩形 42">
              <a:extLst>
                <a:ext uri="{FF2B5EF4-FFF2-40B4-BE49-F238E27FC236}">
                  <a16:creationId xmlns:a16="http://schemas.microsoft.com/office/drawing/2014/main" xmlns="" id="{3A78FB99-47D7-DA43-90CB-EBB967406AA4}"/>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44" name="组合 43">
            <a:extLst>
              <a:ext uri="{FF2B5EF4-FFF2-40B4-BE49-F238E27FC236}">
                <a16:creationId xmlns:a16="http://schemas.microsoft.com/office/drawing/2014/main" xmlns="" id="{77B7BD4A-0299-7142-A299-2C8531632FCA}"/>
              </a:ext>
            </a:extLst>
          </p:cNvPr>
          <p:cNvGrpSpPr/>
          <p:nvPr/>
        </p:nvGrpSpPr>
        <p:grpSpPr>
          <a:xfrm>
            <a:off x="133400" y="140547"/>
            <a:ext cx="11901234" cy="6795389"/>
            <a:chOff x="133400" y="140547"/>
            <a:chExt cx="11901234" cy="6795389"/>
          </a:xfrm>
        </p:grpSpPr>
        <p:pic>
          <p:nvPicPr>
            <p:cNvPr id="45" name="图片 44">
              <a:extLst>
                <a:ext uri="{FF2B5EF4-FFF2-40B4-BE49-F238E27FC236}">
                  <a16:creationId xmlns:a16="http://schemas.microsoft.com/office/drawing/2014/main" xmlns="" id="{5F8EFFCB-99B0-654F-8FED-0485190172FD}"/>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46" name="图片 45">
              <a:extLst>
                <a:ext uri="{FF2B5EF4-FFF2-40B4-BE49-F238E27FC236}">
                  <a16:creationId xmlns:a16="http://schemas.microsoft.com/office/drawing/2014/main" xmlns="" id="{93080F77-5917-384C-AFD1-66264B40DFAC}"/>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47" name="图片 46" descr="图片包含 游戏机, 画, 钟表&#10;&#10;描述已自动生成">
              <a:extLst>
                <a:ext uri="{FF2B5EF4-FFF2-40B4-BE49-F238E27FC236}">
                  <a16:creationId xmlns:a16="http://schemas.microsoft.com/office/drawing/2014/main" xmlns="" id="{FE29D0C4-9C03-A64C-8458-ED23D8D76224}"/>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27709"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569660"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三段文字</a:t>
            </a:r>
          </a:p>
        </p:txBody>
      </p:sp>
      <p:grpSp>
        <p:nvGrpSpPr>
          <p:cNvPr id="8" name="组合 7">
            <a:extLst>
              <a:ext uri="{FF2B5EF4-FFF2-40B4-BE49-F238E27FC236}">
                <a16:creationId xmlns:a16="http://schemas.microsoft.com/office/drawing/2014/main" xmlns="" id="{B2893281-9E63-4745-90A4-1FDBFD5D5EDA}"/>
              </a:ext>
            </a:extLst>
          </p:cNvPr>
          <p:cNvGrpSpPr/>
          <p:nvPr/>
        </p:nvGrpSpPr>
        <p:grpSpPr>
          <a:xfrm>
            <a:off x="1038116" y="1230602"/>
            <a:ext cx="10229924" cy="1521764"/>
            <a:chOff x="1038116" y="1230602"/>
            <a:chExt cx="10229924" cy="1521764"/>
          </a:xfrm>
        </p:grpSpPr>
        <p:sp>
          <p:nvSpPr>
            <p:cNvPr id="13" name="文本框 12">
              <a:extLst>
                <a:ext uri="{FF2B5EF4-FFF2-40B4-BE49-F238E27FC236}">
                  <a16:creationId xmlns:a16="http://schemas.microsoft.com/office/drawing/2014/main" xmlns="" id="{A92E54EB-307D-7D45-A26F-0BA43DCFD1B2}"/>
                </a:ext>
              </a:extLst>
            </p:cNvPr>
            <p:cNvSpPr txBox="1"/>
            <p:nvPr/>
          </p:nvSpPr>
          <p:spPr>
            <a:xfrm>
              <a:off x="1038116" y="1230602"/>
              <a:ext cx="755335" cy="707886"/>
            </a:xfrm>
            <a:prstGeom prst="rect">
              <a:avLst/>
            </a:prstGeom>
            <a:noFill/>
          </p:spPr>
          <p:txBody>
            <a:bodyPr wrap="none" rtlCol="0">
              <a:spAutoFit/>
            </a:bodyPr>
            <a:lstStyle/>
            <a:p>
              <a:pPr algn="l"/>
              <a:r>
                <a:rPr kumimoji="1" lang="en-US" altLang="zh-CN" sz="4000" b="1" dirty="0">
                  <a:gradFill>
                    <a:gsLst>
                      <a:gs pos="0">
                        <a:srgbClr val="C00000">
                          <a:alpha val="73000"/>
                        </a:srgbClr>
                      </a:gs>
                      <a:gs pos="100000">
                        <a:srgbClr val="C00000">
                          <a:alpha val="91000"/>
                        </a:srgbClr>
                      </a:gs>
                    </a:gsLst>
                    <a:lin ang="5400000" scaled="0"/>
                  </a:gradFill>
                  <a:latin typeface="Arial" panose="020B0604020202020204" pitchFamily="34" charset="0"/>
                  <a:ea typeface="Microsoft YaHei" panose="020B0503020204020204" pitchFamily="34" charset="-122"/>
                  <a:cs typeface="Arial" panose="020B0604020202020204" pitchFamily="34" charset="0"/>
                </a:rPr>
                <a:t>01</a:t>
              </a:r>
              <a:endParaRPr kumimoji="1" lang="zh-CN" altLang="en-US" sz="4000" b="1" dirty="0">
                <a:gradFill>
                  <a:gsLst>
                    <a:gs pos="0">
                      <a:srgbClr val="C00000">
                        <a:alpha val="73000"/>
                      </a:srgbClr>
                    </a:gs>
                    <a:gs pos="100000">
                      <a:srgbClr val="C00000">
                        <a:alpha val="91000"/>
                      </a:srgbClr>
                    </a:gs>
                  </a:gsLst>
                  <a:lin ang="5400000" scaled="0"/>
                </a:gradFill>
                <a:latin typeface="Arial" panose="020B0604020202020204" pitchFamily="34" charset="0"/>
                <a:ea typeface="Microsoft YaHei" panose="020B0503020204020204" pitchFamily="34" charset="-122"/>
                <a:cs typeface="Arial" panose="020B0604020202020204" pitchFamily="34" charset="0"/>
              </a:endParaRPr>
            </a:p>
          </p:txBody>
        </p:sp>
        <p:sp>
          <p:nvSpPr>
            <p:cNvPr id="14" name="文本框 13">
              <a:extLst>
                <a:ext uri="{FF2B5EF4-FFF2-40B4-BE49-F238E27FC236}">
                  <a16:creationId xmlns:a16="http://schemas.microsoft.com/office/drawing/2014/main" xmlns="" id="{124A3600-F159-B64D-BF63-4388A1F5289C}"/>
                </a:ext>
              </a:extLst>
            </p:cNvPr>
            <p:cNvSpPr txBox="1"/>
            <p:nvPr/>
          </p:nvSpPr>
          <p:spPr>
            <a:xfrm>
              <a:off x="1745304" y="1331333"/>
              <a:ext cx="1659429" cy="400110"/>
            </a:xfrm>
            <a:prstGeom prst="rect">
              <a:avLst/>
            </a:prstGeom>
            <a:noFill/>
          </p:spPr>
          <p:txBody>
            <a:bodyPr wrap="none" rtlCol="0">
              <a:spAutoFit/>
            </a:bodyPr>
            <a:lstStyle/>
            <a:p>
              <a:pPr algn="l"/>
              <a:r>
                <a:rPr kumimoji="1" lang="zh-CN" altLang="en-US" sz="2000" b="1" spc="300" dirty="0">
                  <a:gradFill>
                    <a:gsLst>
                      <a:gs pos="0">
                        <a:srgbClr val="C00000"/>
                      </a:gs>
                      <a:gs pos="100000">
                        <a:srgbClr val="770504"/>
                      </a:gs>
                    </a:gsLst>
                    <a:lin ang="5400000" scaled="0"/>
                  </a:gradFill>
                  <a:latin typeface="Arial" panose="020B0604020202020204" pitchFamily="34" charset="0"/>
                  <a:ea typeface="Microsoft YaHei" panose="020B0503020204020204" pitchFamily="34" charset="-122"/>
                  <a:cs typeface="Arial" panose="020B0604020202020204" pitchFamily="34" charset="0"/>
                </a:rPr>
                <a:t>请输入标题</a:t>
              </a:r>
            </a:p>
          </p:txBody>
        </p:sp>
        <p:sp>
          <p:nvSpPr>
            <p:cNvPr id="15" name="文本框 14">
              <a:extLst>
                <a:ext uri="{FF2B5EF4-FFF2-40B4-BE49-F238E27FC236}">
                  <a16:creationId xmlns:a16="http://schemas.microsoft.com/office/drawing/2014/main" xmlns="" id="{D9466586-F310-9842-BA43-4A3C75333F27}"/>
                </a:ext>
              </a:extLst>
            </p:cNvPr>
            <p:cNvSpPr txBox="1"/>
            <p:nvPr/>
          </p:nvSpPr>
          <p:spPr>
            <a:xfrm>
              <a:off x="1745304" y="1730868"/>
              <a:ext cx="9522736" cy="1021498"/>
            </a:xfrm>
            <a:prstGeom prst="rect">
              <a:avLst/>
            </a:prstGeom>
            <a:noFill/>
          </p:spPr>
          <p:txBody>
            <a:bodyPr wrap="square" rtlCol="0">
              <a:spAutoFit/>
            </a:bodyPr>
            <a:lstStyle/>
            <a:p>
              <a:pPr hangingPunct="0">
                <a:lnSpc>
                  <a:spcPct val="130000"/>
                </a:lnSpc>
              </a:pPr>
              <a:r>
                <a:rPr lang="zh-CN" altLang="en-US" sz="1600" spc="300" dirty="0">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年诞生于江西瑞金的中央军委无线电学校，是毛泽东等老一辈革命家亲手创建的第一所工程技术学校。</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1958</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年学校迁址西安，</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1966</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年转为地方建制，</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1988</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年定为现名。</a:t>
              </a:r>
              <a:endParaRPr kumimoji="1" lang="zh-CN" altLang="en-US" sz="1600" spc="300" dirty="0">
                <a:latin typeface="Arial" panose="020B0604020202020204" pitchFamily="34" charset="0"/>
                <a:ea typeface="Microsoft YaHei" panose="020B0503020204020204" pitchFamily="34" charset="-122"/>
                <a:cs typeface="Arial" panose="020B0604020202020204" pitchFamily="34" charset="0"/>
              </a:endParaRPr>
            </a:p>
          </p:txBody>
        </p:sp>
      </p:grpSp>
      <p:cxnSp>
        <p:nvCxnSpPr>
          <p:cNvPr id="16" name="直线连接符 15">
            <a:extLst>
              <a:ext uri="{FF2B5EF4-FFF2-40B4-BE49-F238E27FC236}">
                <a16:creationId xmlns:a16="http://schemas.microsoft.com/office/drawing/2014/main" xmlns="" id="{D8648111-DA66-0C4F-8D4E-74F9F9E79346}"/>
              </a:ext>
            </a:extLst>
          </p:cNvPr>
          <p:cNvCxnSpPr>
            <a:cxnSpLocks/>
          </p:cNvCxnSpPr>
          <p:nvPr/>
        </p:nvCxnSpPr>
        <p:spPr>
          <a:xfrm>
            <a:off x="1745304" y="2866153"/>
            <a:ext cx="923081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直线连接符 33">
            <a:extLst>
              <a:ext uri="{FF2B5EF4-FFF2-40B4-BE49-F238E27FC236}">
                <a16:creationId xmlns:a16="http://schemas.microsoft.com/office/drawing/2014/main" xmlns="" id="{6606DF7B-4110-AE4F-95BF-E90F6A885CE4}"/>
              </a:ext>
            </a:extLst>
          </p:cNvPr>
          <p:cNvCxnSpPr>
            <a:cxnSpLocks/>
          </p:cNvCxnSpPr>
          <p:nvPr/>
        </p:nvCxnSpPr>
        <p:spPr>
          <a:xfrm>
            <a:off x="1745304" y="4544444"/>
            <a:ext cx="923081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7" name="组合 16">
            <a:extLst>
              <a:ext uri="{FF2B5EF4-FFF2-40B4-BE49-F238E27FC236}">
                <a16:creationId xmlns:a16="http://schemas.microsoft.com/office/drawing/2014/main" xmlns="" id="{8256CF7E-79CE-8548-963F-F522E21318B1}"/>
              </a:ext>
            </a:extLst>
          </p:cNvPr>
          <p:cNvGrpSpPr/>
          <p:nvPr/>
        </p:nvGrpSpPr>
        <p:grpSpPr>
          <a:xfrm>
            <a:off x="1059137" y="2893036"/>
            <a:ext cx="10208903" cy="1537621"/>
            <a:chOff x="1059137" y="2893036"/>
            <a:chExt cx="10208903" cy="1537621"/>
          </a:xfrm>
        </p:grpSpPr>
        <p:sp>
          <p:nvSpPr>
            <p:cNvPr id="32" name="文本框 31">
              <a:extLst>
                <a:ext uri="{FF2B5EF4-FFF2-40B4-BE49-F238E27FC236}">
                  <a16:creationId xmlns:a16="http://schemas.microsoft.com/office/drawing/2014/main" xmlns="" id="{F28C79B6-87B9-F64D-82BA-0F8633D102DF}"/>
                </a:ext>
              </a:extLst>
            </p:cNvPr>
            <p:cNvSpPr txBox="1"/>
            <p:nvPr/>
          </p:nvSpPr>
          <p:spPr>
            <a:xfrm>
              <a:off x="1745304" y="3009624"/>
              <a:ext cx="1659429" cy="400110"/>
            </a:xfrm>
            <a:prstGeom prst="rect">
              <a:avLst/>
            </a:prstGeom>
            <a:noFill/>
          </p:spPr>
          <p:txBody>
            <a:bodyPr wrap="none" rtlCol="0">
              <a:spAutoFit/>
            </a:bodyPr>
            <a:lstStyle/>
            <a:p>
              <a:pPr algn="l"/>
              <a:r>
                <a:rPr kumimoji="1" lang="zh-CN" altLang="en-US" sz="2000" b="1" spc="300" dirty="0">
                  <a:gradFill>
                    <a:gsLst>
                      <a:gs pos="0">
                        <a:srgbClr val="C00000"/>
                      </a:gs>
                      <a:gs pos="100000">
                        <a:srgbClr val="770504"/>
                      </a:gs>
                    </a:gsLst>
                    <a:lin ang="5400000" scaled="0"/>
                  </a:gradFill>
                  <a:latin typeface="Arial" panose="020B0604020202020204" pitchFamily="34" charset="0"/>
                  <a:ea typeface="Microsoft YaHei" panose="020B0503020204020204" pitchFamily="34" charset="-122"/>
                  <a:cs typeface="Arial" panose="020B0604020202020204" pitchFamily="34" charset="0"/>
                </a:rPr>
                <a:t>请输入标题</a:t>
              </a:r>
            </a:p>
          </p:txBody>
        </p:sp>
        <p:sp>
          <p:nvSpPr>
            <p:cNvPr id="33" name="文本框 32">
              <a:extLst>
                <a:ext uri="{FF2B5EF4-FFF2-40B4-BE49-F238E27FC236}">
                  <a16:creationId xmlns:a16="http://schemas.microsoft.com/office/drawing/2014/main" xmlns="" id="{24D527AE-F715-484B-AD8A-811DE4F7D1C3}"/>
                </a:ext>
              </a:extLst>
            </p:cNvPr>
            <p:cNvSpPr txBox="1"/>
            <p:nvPr/>
          </p:nvSpPr>
          <p:spPr>
            <a:xfrm>
              <a:off x="1745304" y="3409159"/>
              <a:ext cx="9522736" cy="1021498"/>
            </a:xfrm>
            <a:prstGeom prst="rect">
              <a:avLst/>
            </a:prstGeom>
            <a:noFill/>
          </p:spPr>
          <p:txBody>
            <a:bodyPr wrap="square" rtlCol="0">
              <a:spAutoFit/>
            </a:bodyPr>
            <a:lstStyle/>
            <a:p>
              <a:pPr hangingPunct="0">
                <a:lnSpc>
                  <a:spcPct val="130000"/>
                </a:lnSpc>
              </a:pPr>
              <a:r>
                <a:rPr lang="zh-CN" altLang="en-US" sz="1600" spc="300" dirty="0">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年诞生于江西瑞金的中央军委无线电学校，是毛泽东等老一辈革命家亲手创建的第一所工程技术学校。</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1958</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年学校迁址西安，</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1966</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年转为地方建制，</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1988</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年定为现名。</a:t>
              </a:r>
              <a:endParaRPr kumimoji="1" lang="zh-CN" altLang="en-US" sz="1600"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50" name="文本框 49">
              <a:extLst>
                <a:ext uri="{FF2B5EF4-FFF2-40B4-BE49-F238E27FC236}">
                  <a16:creationId xmlns:a16="http://schemas.microsoft.com/office/drawing/2014/main" xmlns="" id="{6DBD1493-6D77-B24D-B8FC-640CF78B2E7B}"/>
                </a:ext>
              </a:extLst>
            </p:cNvPr>
            <p:cNvSpPr txBox="1"/>
            <p:nvPr/>
          </p:nvSpPr>
          <p:spPr>
            <a:xfrm>
              <a:off x="1059137" y="2893036"/>
              <a:ext cx="755335" cy="707886"/>
            </a:xfrm>
            <a:prstGeom prst="rect">
              <a:avLst/>
            </a:prstGeom>
            <a:noFill/>
          </p:spPr>
          <p:txBody>
            <a:bodyPr wrap="none" rtlCol="0">
              <a:spAutoFit/>
            </a:bodyPr>
            <a:lstStyle/>
            <a:p>
              <a:pPr algn="l"/>
              <a:r>
                <a:rPr kumimoji="1" lang="en-US" altLang="zh-CN" sz="4000" b="1" dirty="0">
                  <a:gradFill>
                    <a:gsLst>
                      <a:gs pos="0">
                        <a:srgbClr val="C00000">
                          <a:alpha val="73000"/>
                        </a:srgbClr>
                      </a:gs>
                      <a:gs pos="100000">
                        <a:srgbClr val="C00000">
                          <a:alpha val="91000"/>
                        </a:srgbClr>
                      </a:gs>
                    </a:gsLst>
                    <a:lin ang="5400000" scaled="0"/>
                  </a:gradFill>
                  <a:latin typeface="Arial" panose="020B0604020202020204" pitchFamily="34" charset="0"/>
                  <a:ea typeface="Microsoft YaHei" panose="020B0503020204020204" pitchFamily="34" charset="-122"/>
                  <a:cs typeface="Arial" panose="020B0604020202020204" pitchFamily="34" charset="0"/>
                </a:rPr>
                <a:t>02</a:t>
              </a:r>
              <a:endParaRPr kumimoji="1" lang="zh-CN" altLang="en-US" sz="4000" b="1" dirty="0">
                <a:gradFill>
                  <a:gsLst>
                    <a:gs pos="0">
                      <a:srgbClr val="C00000">
                        <a:alpha val="73000"/>
                      </a:srgbClr>
                    </a:gs>
                    <a:gs pos="100000">
                      <a:srgbClr val="C00000">
                        <a:alpha val="91000"/>
                      </a:srgbClr>
                    </a:gs>
                  </a:gsLst>
                  <a:lin ang="5400000" scaled="0"/>
                </a:gradFill>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18" name="组合 17">
            <a:extLst>
              <a:ext uri="{FF2B5EF4-FFF2-40B4-BE49-F238E27FC236}">
                <a16:creationId xmlns:a16="http://schemas.microsoft.com/office/drawing/2014/main" xmlns="" id="{1FE14A62-07FD-8E45-8F19-49C426C9BA69}"/>
              </a:ext>
            </a:extLst>
          </p:cNvPr>
          <p:cNvGrpSpPr/>
          <p:nvPr/>
        </p:nvGrpSpPr>
        <p:grpSpPr>
          <a:xfrm>
            <a:off x="1059137" y="4561898"/>
            <a:ext cx="10224344" cy="1533050"/>
            <a:chOff x="1059137" y="4561898"/>
            <a:chExt cx="10224344" cy="1533050"/>
          </a:xfrm>
        </p:grpSpPr>
        <p:sp>
          <p:nvSpPr>
            <p:cNvPr id="38" name="文本框 37">
              <a:extLst>
                <a:ext uri="{FF2B5EF4-FFF2-40B4-BE49-F238E27FC236}">
                  <a16:creationId xmlns:a16="http://schemas.microsoft.com/office/drawing/2014/main" xmlns="" id="{D27E14A6-C072-8544-A580-F0C814B7AA02}"/>
                </a:ext>
              </a:extLst>
            </p:cNvPr>
            <p:cNvSpPr txBox="1"/>
            <p:nvPr/>
          </p:nvSpPr>
          <p:spPr>
            <a:xfrm>
              <a:off x="1760745" y="4673915"/>
              <a:ext cx="1659429" cy="400110"/>
            </a:xfrm>
            <a:prstGeom prst="rect">
              <a:avLst/>
            </a:prstGeom>
            <a:noFill/>
          </p:spPr>
          <p:txBody>
            <a:bodyPr wrap="none" rtlCol="0">
              <a:spAutoFit/>
            </a:bodyPr>
            <a:lstStyle/>
            <a:p>
              <a:pPr algn="l"/>
              <a:r>
                <a:rPr kumimoji="1" lang="zh-CN" altLang="en-US" sz="2000" b="1" spc="300" dirty="0">
                  <a:gradFill>
                    <a:gsLst>
                      <a:gs pos="0">
                        <a:srgbClr val="C00000"/>
                      </a:gs>
                      <a:gs pos="100000">
                        <a:srgbClr val="770504"/>
                      </a:gs>
                    </a:gsLst>
                    <a:lin ang="5400000" scaled="0"/>
                  </a:gradFill>
                  <a:latin typeface="Arial" panose="020B0604020202020204" pitchFamily="34" charset="0"/>
                  <a:ea typeface="Microsoft YaHei" panose="020B0503020204020204" pitchFamily="34" charset="-122"/>
                  <a:cs typeface="Arial" panose="020B0604020202020204" pitchFamily="34" charset="0"/>
                </a:rPr>
                <a:t>请输入标题</a:t>
              </a:r>
            </a:p>
          </p:txBody>
        </p:sp>
        <p:sp>
          <p:nvSpPr>
            <p:cNvPr id="39" name="文本框 38">
              <a:extLst>
                <a:ext uri="{FF2B5EF4-FFF2-40B4-BE49-F238E27FC236}">
                  <a16:creationId xmlns:a16="http://schemas.microsoft.com/office/drawing/2014/main" xmlns="" id="{D97EB1E8-FE08-2741-BFD9-E3A405DAA814}"/>
                </a:ext>
              </a:extLst>
            </p:cNvPr>
            <p:cNvSpPr txBox="1"/>
            <p:nvPr/>
          </p:nvSpPr>
          <p:spPr>
            <a:xfrm>
              <a:off x="1760745" y="5073450"/>
              <a:ext cx="9522736" cy="1021498"/>
            </a:xfrm>
            <a:prstGeom prst="rect">
              <a:avLst/>
            </a:prstGeom>
            <a:noFill/>
          </p:spPr>
          <p:txBody>
            <a:bodyPr wrap="square" rtlCol="0">
              <a:spAutoFit/>
            </a:bodyPr>
            <a:lstStyle/>
            <a:p>
              <a:pPr hangingPunct="0">
                <a:lnSpc>
                  <a:spcPct val="130000"/>
                </a:lnSpc>
              </a:pPr>
              <a:r>
                <a:rPr lang="zh-CN" altLang="en-US" sz="1600" spc="300" dirty="0">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年诞生于江西瑞金的中央军委无线电学校，是毛泽东等老一辈革命家亲手创建的第一所工程技术学校。</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1958</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年学校迁址西安，</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1966</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年转为地方建制，</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1988</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年定为现名。</a:t>
              </a:r>
              <a:endParaRPr kumimoji="1" lang="zh-CN" altLang="en-US" sz="1600"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51" name="文本框 50">
              <a:extLst>
                <a:ext uri="{FF2B5EF4-FFF2-40B4-BE49-F238E27FC236}">
                  <a16:creationId xmlns:a16="http://schemas.microsoft.com/office/drawing/2014/main" xmlns="" id="{07DD2102-36D4-124D-80D3-56C45A420E79}"/>
                </a:ext>
              </a:extLst>
            </p:cNvPr>
            <p:cNvSpPr txBox="1"/>
            <p:nvPr/>
          </p:nvSpPr>
          <p:spPr>
            <a:xfrm>
              <a:off x="1059137" y="4561898"/>
              <a:ext cx="755335" cy="707886"/>
            </a:xfrm>
            <a:prstGeom prst="rect">
              <a:avLst/>
            </a:prstGeom>
            <a:noFill/>
          </p:spPr>
          <p:txBody>
            <a:bodyPr wrap="none" rtlCol="0">
              <a:spAutoFit/>
            </a:bodyPr>
            <a:lstStyle/>
            <a:p>
              <a:pPr algn="l"/>
              <a:r>
                <a:rPr kumimoji="1" lang="en-US" altLang="zh-CN" sz="4000" b="1" dirty="0">
                  <a:gradFill>
                    <a:gsLst>
                      <a:gs pos="0">
                        <a:srgbClr val="C00000">
                          <a:alpha val="73000"/>
                        </a:srgbClr>
                      </a:gs>
                      <a:gs pos="100000">
                        <a:srgbClr val="C00000">
                          <a:alpha val="91000"/>
                        </a:srgbClr>
                      </a:gs>
                    </a:gsLst>
                    <a:lin ang="5400000" scaled="0"/>
                  </a:gradFill>
                  <a:latin typeface="Arial" panose="020B0604020202020204" pitchFamily="34" charset="0"/>
                  <a:ea typeface="Microsoft YaHei" panose="020B0503020204020204" pitchFamily="34" charset="-122"/>
                  <a:cs typeface="Arial" panose="020B0604020202020204" pitchFamily="34" charset="0"/>
                </a:rPr>
                <a:t>03</a:t>
              </a:r>
              <a:endParaRPr kumimoji="1" lang="zh-CN" altLang="en-US" sz="4000" b="1" dirty="0">
                <a:gradFill>
                  <a:gsLst>
                    <a:gs pos="0">
                      <a:srgbClr val="C00000">
                        <a:alpha val="73000"/>
                      </a:srgbClr>
                    </a:gs>
                    <a:gs pos="100000">
                      <a:srgbClr val="C00000">
                        <a:alpha val="91000"/>
                      </a:srgbClr>
                    </a:gs>
                  </a:gsLst>
                  <a:lin ang="5400000" scaled="0"/>
                </a:gradFill>
                <a:latin typeface="Arial" panose="020B0604020202020204" pitchFamily="34" charset="0"/>
                <a:ea typeface="Microsoft YaHei"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17029242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xmlns="" id="{5764AC4C-310C-9D4F-9D34-C3E507D471D5}"/>
              </a:ext>
            </a:extLst>
          </p:cNvPr>
          <p:cNvGrpSpPr/>
          <p:nvPr/>
        </p:nvGrpSpPr>
        <p:grpSpPr>
          <a:xfrm>
            <a:off x="0" y="-1"/>
            <a:ext cx="12192000" cy="6858002"/>
            <a:chOff x="0" y="-1"/>
            <a:chExt cx="12192000" cy="6858002"/>
          </a:xfrm>
        </p:grpSpPr>
        <p:sp>
          <p:nvSpPr>
            <p:cNvPr id="33" name="矩形 32">
              <a:extLst>
                <a:ext uri="{FF2B5EF4-FFF2-40B4-BE49-F238E27FC236}">
                  <a16:creationId xmlns:a16="http://schemas.microsoft.com/office/drawing/2014/main" xmlns="" id="{B0230E22-1052-7642-936B-BFF622310839}"/>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4" name="矩形 33">
              <a:extLst>
                <a:ext uri="{FF2B5EF4-FFF2-40B4-BE49-F238E27FC236}">
                  <a16:creationId xmlns:a16="http://schemas.microsoft.com/office/drawing/2014/main" xmlns="" id="{9C6EEA5B-AEA5-EA42-A3C5-57B297FE0F43}"/>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5" name="矩形 34">
              <a:extLst>
                <a:ext uri="{FF2B5EF4-FFF2-40B4-BE49-F238E27FC236}">
                  <a16:creationId xmlns:a16="http://schemas.microsoft.com/office/drawing/2014/main" xmlns="" id="{9DA6CDC3-5920-8243-86F7-45E7D6E93966}"/>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36" name="组合 35">
            <a:extLst>
              <a:ext uri="{FF2B5EF4-FFF2-40B4-BE49-F238E27FC236}">
                <a16:creationId xmlns:a16="http://schemas.microsoft.com/office/drawing/2014/main" xmlns="" id="{BB3070EB-A178-0043-8951-DFEBB23816C3}"/>
              </a:ext>
            </a:extLst>
          </p:cNvPr>
          <p:cNvGrpSpPr/>
          <p:nvPr/>
        </p:nvGrpSpPr>
        <p:grpSpPr>
          <a:xfrm>
            <a:off x="133400" y="140547"/>
            <a:ext cx="11901234" cy="6795389"/>
            <a:chOff x="133400" y="140547"/>
            <a:chExt cx="11901234" cy="6795389"/>
          </a:xfrm>
        </p:grpSpPr>
        <p:pic>
          <p:nvPicPr>
            <p:cNvPr id="37" name="图片 36">
              <a:extLst>
                <a:ext uri="{FF2B5EF4-FFF2-40B4-BE49-F238E27FC236}">
                  <a16:creationId xmlns:a16="http://schemas.microsoft.com/office/drawing/2014/main" xmlns="" id="{EDEAA4D0-2783-604C-989E-9E54569E9E60}"/>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38" name="图片 37">
              <a:extLst>
                <a:ext uri="{FF2B5EF4-FFF2-40B4-BE49-F238E27FC236}">
                  <a16:creationId xmlns:a16="http://schemas.microsoft.com/office/drawing/2014/main" xmlns="" id="{6EC0FC72-6BB8-2B4C-BBA0-DABE496C5D70}"/>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39" name="图片 38" descr="图片包含 游戏机, 画, 钟表&#10;&#10;描述已自动生成">
              <a:extLst>
                <a:ext uri="{FF2B5EF4-FFF2-40B4-BE49-F238E27FC236}">
                  <a16:creationId xmlns:a16="http://schemas.microsoft.com/office/drawing/2014/main" xmlns="" id="{4FE70AEA-61AA-5640-9A27-1DC1E326C860}"/>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27709"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569660"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三张图片</a:t>
            </a:r>
          </a:p>
        </p:txBody>
      </p:sp>
      <p:grpSp>
        <p:nvGrpSpPr>
          <p:cNvPr id="19" name="组合 18">
            <a:extLst>
              <a:ext uri="{FF2B5EF4-FFF2-40B4-BE49-F238E27FC236}">
                <a16:creationId xmlns:a16="http://schemas.microsoft.com/office/drawing/2014/main" xmlns="" id="{DEF29208-D68F-D242-878C-99CAB935073C}"/>
              </a:ext>
            </a:extLst>
          </p:cNvPr>
          <p:cNvGrpSpPr/>
          <p:nvPr/>
        </p:nvGrpSpPr>
        <p:grpSpPr>
          <a:xfrm>
            <a:off x="4382423" y="1900577"/>
            <a:ext cx="3408244" cy="3580142"/>
            <a:chOff x="4211431" y="1755475"/>
            <a:chExt cx="3747532" cy="3936542"/>
          </a:xfrm>
        </p:grpSpPr>
        <p:sp>
          <p:nvSpPr>
            <p:cNvPr id="15" name="矩形 14">
              <a:extLst>
                <a:ext uri="{FF2B5EF4-FFF2-40B4-BE49-F238E27FC236}">
                  <a16:creationId xmlns:a16="http://schemas.microsoft.com/office/drawing/2014/main" xmlns="" id="{97FBEE85-7A33-CE46-8583-E626135BA015}"/>
                </a:ext>
              </a:extLst>
            </p:cNvPr>
            <p:cNvSpPr/>
            <p:nvPr/>
          </p:nvSpPr>
          <p:spPr>
            <a:xfrm>
              <a:off x="4211431" y="2850525"/>
              <a:ext cx="3747532" cy="2839011"/>
            </a:xfrm>
            <a:prstGeom prst="rect">
              <a:avLst/>
            </a:prstGeom>
            <a:solidFill>
              <a:schemeClr val="bg1"/>
            </a:solidFill>
            <a:ln>
              <a:noFill/>
            </a:ln>
            <a:effectLst>
              <a:outerShdw blurRad="254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pic>
          <p:nvPicPr>
            <p:cNvPr id="7" name="图片 6">
              <a:extLst>
                <a:ext uri="{FF2B5EF4-FFF2-40B4-BE49-F238E27FC236}">
                  <a16:creationId xmlns:a16="http://schemas.microsoft.com/office/drawing/2014/main" xmlns="" id="{7D7CA4DE-AEEB-E043-A529-2ED8B445FA5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363338" y="1755475"/>
              <a:ext cx="3465323" cy="1947512"/>
            </a:xfrm>
            <a:prstGeom prst="rect">
              <a:avLst/>
            </a:prstGeom>
            <a:ln w="28575">
              <a:gradFill>
                <a:gsLst>
                  <a:gs pos="0">
                    <a:srgbClr val="C00000"/>
                  </a:gs>
                  <a:gs pos="50000">
                    <a:schemeClr val="bg1">
                      <a:alpha val="0"/>
                    </a:schemeClr>
                  </a:gs>
                  <a:gs pos="100000">
                    <a:srgbClr val="C00000"/>
                  </a:gs>
                </a:gsLst>
                <a:lin ang="2700000" scaled="0"/>
              </a:gradFill>
            </a:ln>
          </p:spPr>
        </p:pic>
        <p:sp>
          <p:nvSpPr>
            <p:cNvPr id="21" name="圆角矩形 20">
              <a:extLst>
                <a:ext uri="{FF2B5EF4-FFF2-40B4-BE49-F238E27FC236}">
                  <a16:creationId xmlns:a16="http://schemas.microsoft.com/office/drawing/2014/main" xmlns="" id="{F276F402-317E-6D41-9CF2-A79A9AEABB41}"/>
                </a:ext>
              </a:extLst>
            </p:cNvPr>
            <p:cNvSpPr/>
            <p:nvPr/>
          </p:nvSpPr>
          <p:spPr>
            <a:xfrm>
              <a:off x="5596480" y="3509515"/>
              <a:ext cx="992832" cy="360557"/>
            </a:xfrm>
            <a:prstGeom prst="roundRect">
              <a:avLst>
                <a:gd name="adj" fmla="val 50000"/>
              </a:avLst>
            </a:prstGeom>
            <a:gradFill>
              <a:gsLst>
                <a:gs pos="0">
                  <a:srgbClr val="C00000"/>
                </a:gs>
                <a:gs pos="100000">
                  <a:srgbClr val="C00000">
                    <a:lumMod val="85000"/>
                    <a:lumOff val="1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22" name="文本框 21">
              <a:extLst>
                <a:ext uri="{FF2B5EF4-FFF2-40B4-BE49-F238E27FC236}">
                  <a16:creationId xmlns:a16="http://schemas.microsoft.com/office/drawing/2014/main" xmlns="" id="{72C6A1A3-F419-E744-A632-E098DAEAFF32}"/>
                </a:ext>
              </a:extLst>
            </p:cNvPr>
            <p:cNvSpPr txBox="1"/>
            <p:nvPr/>
          </p:nvSpPr>
          <p:spPr>
            <a:xfrm>
              <a:off x="5650034" y="3459343"/>
              <a:ext cx="922183" cy="379448"/>
            </a:xfrm>
            <a:prstGeom prst="rect">
              <a:avLst/>
            </a:prstGeom>
            <a:noFill/>
          </p:spPr>
          <p:txBody>
            <a:bodyPr wrap="none" rtlCol="0">
              <a:spAutoFit/>
            </a:bodyPr>
            <a:lstStyle/>
            <a:p>
              <a:pPr algn="ctr">
                <a:lnSpc>
                  <a:spcPct val="130000"/>
                </a:lnSpc>
              </a:pPr>
              <a:r>
                <a:rPr kumimoji="1" lang="zh-CN" altLang="en-US" sz="1400" spc="300" dirty="0">
                  <a:solidFill>
                    <a:schemeClr val="bg1"/>
                  </a:solidFill>
                  <a:latin typeface="Arial" panose="020B0604020202020204" pitchFamily="34" charset="0"/>
                  <a:ea typeface="Microsoft YaHei" panose="020B0503020204020204" pitchFamily="34" charset="-122"/>
                  <a:cs typeface="Arial" panose="020B0604020202020204" pitchFamily="34" charset="0"/>
                </a:rPr>
                <a:t>标题二</a:t>
              </a:r>
            </a:p>
          </p:txBody>
        </p:sp>
        <p:sp>
          <p:nvSpPr>
            <p:cNvPr id="23" name="矩形 22">
              <a:extLst>
                <a:ext uri="{FF2B5EF4-FFF2-40B4-BE49-F238E27FC236}">
                  <a16:creationId xmlns:a16="http://schemas.microsoft.com/office/drawing/2014/main" xmlns="" id="{659D6BA8-4A6D-4844-B866-AF103C06D152}"/>
                </a:ext>
              </a:extLst>
            </p:cNvPr>
            <p:cNvSpPr/>
            <p:nvPr/>
          </p:nvSpPr>
          <p:spPr>
            <a:xfrm>
              <a:off x="4287385" y="4044107"/>
              <a:ext cx="3595625" cy="1395752"/>
            </a:xfrm>
            <a:prstGeom prst="rect">
              <a:avLst/>
            </a:prstGeom>
          </p:spPr>
          <p:txBody>
            <a:bodyPr wrap="square">
              <a:spAutoFit/>
            </a:bodyPr>
            <a:lstStyle/>
            <a:p>
              <a:pPr algn="just" hangingPunct="0">
                <a:lnSpc>
                  <a:spcPct val="130000"/>
                </a:lnSpc>
              </a:pPr>
              <a:r>
                <a:rPr lang="zh-CN" altLang="en-US" sz="1200" spc="300" dirty="0">
                  <a:solidFill>
                    <a:srgbClr val="313131"/>
                  </a:solidFill>
                  <a:latin typeface="Arial" panose="020B0604020202020204" pitchFamily="34" charset="0"/>
                  <a:ea typeface="Microsoft YaHei" panose="020B0503020204020204" pitchFamily="34" charset="-122"/>
                  <a:cs typeface="Arial" panose="020B0604020202020204" pitchFamily="34" charset="0"/>
                </a:rPr>
                <a:t>      学校坐落在历史文化名城西安市南郊，校园绿树成荫，碧草连片，典雅古朴，环境优美，是我国信息与电子科学技术领域高层次人才培养和高水平科学研究的重要基地。</a:t>
              </a:r>
              <a:endParaRPr lang="zh-CN" altLang="en-US" sz="1200"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24" name="矩形 23">
              <a:extLst>
                <a:ext uri="{FF2B5EF4-FFF2-40B4-BE49-F238E27FC236}">
                  <a16:creationId xmlns:a16="http://schemas.microsoft.com/office/drawing/2014/main" xmlns="" id="{FF841166-A0FF-4A46-9306-6C4B74BCF7B2}"/>
                </a:ext>
              </a:extLst>
            </p:cNvPr>
            <p:cNvSpPr/>
            <p:nvPr/>
          </p:nvSpPr>
          <p:spPr>
            <a:xfrm>
              <a:off x="4211431" y="5641747"/>
              <a:ext cx="3747532" cy="50270"/>
            </a:xfrm>
            <a:prstGeom prst="rect">
              <a:avLst/>
            </a:prstGeom>
            <a:gradFill>
              <a:gsLst>
                <a:gs pos="0">
                  <a:srgbClr val="C00000"/>
                </a:gs>
                <a:gs pos="100000">
                  <a:srgbClr val="C00000">
                    <a:lumMod val="85000"/>
                    <a:lumOff val="1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20" name="组合 19">
            <a:extLst>
              <a:ext uri="{FF2B5EF4-FFF2-40B4-BE49-F238E27FC236}">
                <a16:creationId xmlns:a16="http://schemas.microsoft.com/office/drawing/2014/main" xmlns="" id="{C5BFF242-5F26-3B40-B449-B68E4B737CE1}"/>
              </a:ext>
            </a:extLst>
          </p:cNvPr>
          <p:cNvGrpSpPr/>
          <p:nvPr/>
        </p:nvGrpSpPr>
        <p:grpSpPr>
          <a:xfrm>
            <a:off x="8216388" y="1939766"/>
            <a:ext cx="3131041" cy="3508551"/>
            <a:chOff x="8428865" y="1978142"/>
            <a:chExt cx="3200595" cy="3586492"/>
          </a:xfrm>
        </p:grpSpPr>
        <p:sp>
          <p:nvSpPr>
            <p:cNvPr id="16" name="矩形 15">
              <a:extLst>
                <a:ext uri="{FF2B5EF4-FFF2-40B4-BE49-F238E27FC236}">
                  <a16:creationId xmlns:a16="http://schemas.microsoft.com/office/drawing/2014/main" xmlns="" id="{7CF92383-5E22-464F-A043-0FA1EEF68F4A}"/>
                </a:ext>
              </a:extLst>
            </p:cNvPr>
            <p:cNvSpPr/>
            <p:nvPr/>
          </p:nvSpPr>
          <p:spPr>
            <a:xfrm>
              <a:off x="8429755" y="2850526"/>
              <a:ext cx="3199705" cy="2714108"/>
            </a:xfrm>
            <a:prstGeom prst="rect">
              <a:avLst/>
            </a:prstGeom>
            <a:solidFill>
              <a:schemeClr val="bg1"/>
            </a:solidFill>
            <a:ln>
              <a:noFill/>
            </a:ln>
            <a:effectLst>
              <a:outerShdw blurRad="254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pic>
          <p:nvPicPr>
            <p:cNvPr id="8" name="图片 7">
              <a:extLst>
                <a:ext uri="{FF2B5EF4-FFF2-40B4-BE49-F238E27FC236}">
                  <a16:creationId xmlns:a16="http://schemas.microsoft.com/office/drawing/2014/main" xmlns="" id="{A9E29950-B1F5-E944-9C11-90990AF4933E}"/>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549668" y="1978142"/>
              <a:ext cx="2976933" cy="1676286"/>
            </a:xfrm>
            <a:prstGeom prst="rect">
              <a:avLst/>
            </a:prstGeom>
            <a:ln w="28575">
              <a:gradFill>
                <a:gsLst>
                  <a:gs pos="0">
                    <a:srgbClr val="C00000"/>
                  </a:gs>
                  <a:gs pos="50000">
                    <a:schemeClr val="bg1">
                      <a:alpha val="0"/>
                    </a:schemeClr>
                  </a:gs>
                  <a:gs pos="100000">
                    <a:srgbClr val="C00000"/>
                  </a:gs>
                </a:gsLst>
                <a:lin ang="2700000" scaled="0"/>
              </a:gradFill>
            </a:ln>
          </p:spPr>
        </p:pic>
        <p:sp>
          <p:nvSpPr>
            <p:cNvPr id="25" name="圆角矩形 24">
              <a:extLst>
                <a:ext uri="{FF2B5EF4-FFF2-40B4-BE49-F238E27FC236}">
                  <a16:creationId xmlns:a16="http://schemas.microsoft.com/office/drawing/2014/main" xmlns="" id="{CFB2E5A7-9899-F547-8726-F473285CE867}"/>
                </a:ext>
              </a:extLst>
            </p:cNvPr>
            <p:cNvSpPr/>
            <p:nvPr/>
          </p:nvSpPr>
          <p:spPr>
            <a:xfrm>
              <a:off x="9541718" y="3490610"/>
              <a:ext cx="992832" cy="360557"/>
            </a:xfrm>
            <a:prstGeom prst="roundRect">
              <a:avLst>
                <a:gd name="adj" fmla="val 50000"/>
              </a:avLst>
            </a:prstGeom>
            <a:gradFill>
              <a:gsLst>
                <a:gs pos="0">
                  <a:srgbClr val="C00000"/>
                </a:gs>
                <a:gs pos="100000">
                  <a:srgbClr val="C00000">
                    <a:lumMod val="85000"/>
                    <a:lumOff val="1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29" name="文本框 28">
              <a:extLst>
                <a:ext uri="{FF2B5EF4-FFF2-40B4-BE49-F238E27FC236}">
                  <a16:creationId xmlns:a16="http://schemas.microsoft.com/office/drawing/2014/main" xmlns="" id="{B9AC21DD-B7BA-2A4C-8D5B-9F720DD1F9B2}"/>
                </a:ext>
              </a:extLst>
            </p:cNvPr>
            <p:cNvSpPr txBox="1"/>
            <p:nvPr/>
          </p:nvSpPr>
          <p:spPr>
            <a:xfrm>
              <a:off x="9627702" y="3479109"/>
              <a:ext cx="857323" cy="352760"/>
            </a:xfrm>
            <a:prstGeom prst="rect">
              <a:avLst/>
            </a:prstGeom>
            <a:noFill/>
          </p:spPr>
          <p:txBody>
            <a:bodyPr wrap="none" rtlCol="0">
              <a:spAutoFit/>
            </a:bodyPr>
            <a:lstStyle/>
            <a:p>
              <a:pPr algn="ctr">
                <a:lnSpc>
                  <a:spcPct val="130000"/>
                </a:lnSpc>
              </a:pPr>
              <a:r>
                <a:rPr kumimoji="1" lang="zh-CN" altLang="en-US" sz="1400" spc="300" dirty="0">
                  <a:solidFill>
                    <a:schemeClr val="bg1"/>
                  </a:solidFill>
                  <a:latin typeface="Arial" panose="020B0604020202020204" pitchFamily="34" charset="0"/>
                  <a:ea typeface="Microsoft YaHei" panose="020B0503020204020204" pitchFamily="34" charset="-122"/>
                  <a:cs typeface="Arial" panose="020B0604020202020204" pitchFamily="34" charset="0"/>
                </a:rPr>
                <a:t>标题三</a:t>
              </a:r>
            </a:p>
          </p:txBody>
        </p:sp>
        <p:sp>
          <p:nvSpPr>
            <p:cNvPr id="30" name="矩形 29">
              <a:extLst>
                <a:ext uri="{FF2B5EF4-FFF2-40B4-BE49-F238E27FC236}">
                  <a16:creationId xmlns:a16="http://schemas.microsoft.com/office/drawing/2014/main" xmlns="" id="{CD98C2F5-69F6-4045-A7DC-1A03660E0141}"/>
                </a:ext>
              </a:extLst>
            </p:cNvPr>
            <p:cNvSpPr/>
            <p:nvPr/>
          </p:nvSpPr>
          <p:spPr>
            <a:xfrm>
              <a:off x="8521632" y="3901792"/>
              <a:ext cx="3004969" cy="1542853"/>
            </a:xfrm>
            <a:prstGeom prst="rect">
              <a:avLst/>
            </a:prstGeom>
          </p:spPr>
          <p:txBody>
            <a:bodyPr wrap="square">
              <a:spAutoFit/>
            </a:bodyPr>
            <a:lstStyle/>
            <a:p>
              <a:pPr algn="just" hangingPunct="0">
                <a:lnSpc>
                  <a:spcPct val="130000"/>
                </a:lnSpc>
              </a:pPr>
              <a:r>
                <a:rPr lang="zh-CN" altLang="en-US" sz="1200" spc="300" dirty="0">
                  <a:solidFill>
                    <a:srgbClr val="313131"/>
                  </a:solidFill>
                  <a:latin typeface="Arial" panose="020B0604020202020204" pitchFamily="34" charset="0"/>
                  <a:ea typeface="Microsoft YaHei" panose="020B0503020204020204" pitchFamily="34" charset="-122"/>
                  <a:cs typeface="Arial" panose="020B0604020202020204" pitchFamily="34" charset="0"/>
                </a:rPr>
                <a:t>      学校坐落在历史文化名城西安市南郊，校园绿树成荫，碧草连片，典雅古朴，环境优美，是我国信息与电子科学技术领域高层次人才培养和高水平科学研究的重要基地。</a:t>
              </a:r>
              <a:endParaRPr lang="zh-CN" altLang="en-US" sz="1200"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31" name="矩形 30">
              <a:extLst>
                <a:ext uri="{FF2B5EF4-FFF2-40B4-BE49-F238E27FC236}">
                  <a16:creationId xmlns:a16="http://schemas.microsoft.com/office/drawing/2014/main" xmlns="" id="{43DD5258-17F1-B740-8B43-6EB04D12AD2E}"/>
                </a:ext>
              </a:extLst>
            </p:cNvPr>
            <p:cNvSpPr/>
            <p:nvPr/>
          </p:nvSpPr>
          <p:spPr>
            <a:xfrm>
              <a:off x="8428865" y="5518915"/>
              <a:ext cx="3199705" cy="45719"/>
            </a:xfrm>
            <a:prstGeom prst="rect">
              <a:avLst/>
            </a:prstGeom>
            <a:gradFill>
              <a:gsLst>
                <a:gs pos="0">
                  <a:srgbClr val="C00000"/>
                </a:gs>
                <a:gs pos="100000">
                  <a:srgbClr val="C00000">
                    <a:lumMod val="85000"/>
                    <a:lumOff val="1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48" name="组合 47">
            <a:extLst>
              <a:ext uri="{FF2B5EF4-FFF2-40B4-BE49-F238E27FC236}">
                <a16:creationId xmlns:a16="http://schemas.microsoft.com/office/drawing/2014/main" xmlns="" id="{5B4032D8-9EF4-7C40-88E4-EDD414591C49}"/>
              </a:ext>
            </a:extLst>
          </p:cNvPr>
          <p:cNvGrpSpPr/>
          <p:nvPr/>
        </p:nvGrpSpPr>
        <p:grpSpPr>
          <a:xfrm>
            <a:off x="858214" y="1939766"/>
            <a:ext cx="3131041" cy="3507050"/>
            <a:chOff x="953909" y="2070597"/>
            <a:chExt cx="3131041" cy="3507050"/>
          </a:xfrm>
        </p:grpSpPr>
        <p:sp>
          <p:nvSpPr>
            <p:cNvPr id="42" name="矩形 41">
              <a:extLst>
                <a:ext uri="{FF2B5EF4-FFF2-40B4-BE49-F238E27FC236}">
                  <a16:creationId xmlns:a16="http://schemas.microsoft.com/office/drawing/2014/main" xmlns="" id="{02EEA8BF-0447-E149-896D-829647E7FFDF}"/>
                </a:ext>
              </a:extLst>
            </p:cNvPr>
            <p:cNvSpPr/>
            <p:nvPr/>
          </p:nvSpPr>
          <p:spPr>
            <a:xfrm>
              <a:off x="954780" y="2922522"/>
              <a:ext cx="3130170" cy="2655125"/>
            </a:xfrm>
            <a:prstGeom prst="rect">
              <a:avLst/>
            </a:prstGeom>
            <a:solidFill>
              <a:schemeClr val="bg1"/>
            </a:solidFill>
            <a:ln>
              <a:noFill/>
            </a:ln>
            <a:effectLst>
              <a:outerShdw blurRad="254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pic>
          <p:nvPicPr>
            <p:cNvPr id="40" name="图片 39">
              <a:extLst>
                <a:ext uri="{FF2B5EF4-FFF2-40B4-BE49-F238E27FC236}">
                  <a16:creationId xmlns:a16="http://schemas.microsoft.com/office/drawing/2014/main" xmlns="" id="{F49EA78D-BF58-7A49-A481-262A92EFA9AB}"/>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057357" y="2070597"/>
              <a:ext cx="2912239" cy="1636678"/>
            </a:xfrm>
            <a:prstGeom prst="rect">
              <a:avLst/>
            </a:prstGeom>
            <a:ln w="28575">
              <a:gradFill>
                <a:gsLst>
                  <a:gs pos="0">
                    <a:srgbClr val="C00000"/>
                  </a:gs>
                  <a:gs pos="50000">
                    <a:schemeClr val="bg1">
                      <a:alpha val="0"/>
                    </a:schemeClr>
                  </a:gs>
                  <a:gs pos="100000">
                    <a:srgbClr val="C00000"/>
                  </a:gs>
                </a:gsLst>
                <a:lin ang="2700000" scaled="0"/>
              </a:gradFill>
            </a:ln>
          </p:spPr>
        </p:pic>
        <p:sp>
          <p:nvSpPr>
            <p:cNvPr id="44" name="圆角矩形 43">
              <a:extLst>
                <a:ext uri="{FF2B5EF4-FFF2-40B4-BE49-F238E27FC236}">
                  <a16:creationId xmlns:a16="http://schemas.microsoft.com/office/drawing/2014/main" xmlns="" id="{0FF17BAA-2DF3-B246-A308-B9A119F732FE}"/>
                </a:ext>
              </a:extLst>
            </p:cNvPr>
            <p:cNvSpPr/>
            <p:nvPr/>
          </p:nvSpPr>
          <p:spPr>
            <a:xfrm>
              <a:off x="2042578" y="3548696"/>
              <a:ext cx="971256" cy="352721"/>
            </a:xfrm>
            <a:prstGeom prst="roundRect">
              <a:avLst>
                <a:gd name="adj" fmla="val 50000"/>
              </a:avLst>
            </a:prstGeom>
            <a:gradFill>
              <a:gsLst>
                <a:gs pos="0">
                  <a:srgbClr val="C00000"/>
                </a:gs>
                <a:gs pos="100000">
                  <a:srgbClr val="C00000">
                    <a:lumMod val="85000"/>
                    <a:lumOff val="1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45" name="文本框 44">
              <a:extLst>
                <a:ext uri="{FF2B5EF4-FFF2-40B4-BE49-F238E27FC236}">
                  <a16:creationId xmlns:a16="http://schemas.microsoft.com/office/drawing/2014/main" xmlns="" id="{133DF411-554D-7547-92CF-B7CFCF48DA48}"/>
                </a:ext>
              </a:extLst>
            </p:cNvPr>
            <p:cNvSpPr txBox="1"/>
            <p:nvPr/>
          </p:nvSpPr>
          <p:spPr>
            <a:xfrm>
              <a:off x="2118678" y="3537445"/>
              <a:ext cx="854722" cy="345223"/>
            </a:xfrm>
            <a:prstGeom prst="rect">
              <a:avLst/>
            </a:prstGeom>
            <a:noFill/>
          </p:spPr>
          <p:txBody>
            <a:bodyPr wrap="none" rtlCol="0">
              <a:spAutoFit/>
            </a:bodyPr>
            <a:lstStyle/>
            <a:p>
              <a:pPr algn="ctr">
                <a:lnSpc>
                  <a:spcPct val="130000"/>
                </a:lnSpc>
              </a:pPr>
              <a:r>
                <a:rPr kumimoji="1" lang="zh-CN" altLang="en-US" sz="1400" spc="300" dirty="0">
                  <a:solidFill>
                    <a:schemeClr val="bg1"/>
                  </a:solidFill>
                  <a:latin typeface="Arial" panose="020B0604020202020204" pitchFamily="34" charset="0"/>
                  <a:ea typeface="Microsoft YaHei" panose="020B0503020204020204" pitchFamily="34" charset="-122"/>
                  <a:cs typeface="Arial" panose="020B0604020202020204" pitchFamily="34" charset="0"/>
                </a:rPr>
                <a:t>标题一</a:t>
              </a:r>
            </a:p>
          </p:txBody>
        </p:sp>
        <p:sp>
          <p:nvSpPr>
            <p:cNvPr id="46" name="矩形 45">
              <a:extLst>
                <a:ext uri="{FF2B5EF4-FFF2-40B4-BE49-F238E27FC236}">
                  <a16:creationId xmlns:a16="http://schemas.microsoft.com/office/drawing/2014/main" xmlns="" id="{5FDCC093-B8DE-A049-8850-29074DD5B882}"/>
                </a:ext>
              </a:extLst>
            </p:cNvPr>
            <p:cNvSpPr/>
            <p:nvPr/>
          </p:nvSpPr>
          <p:spPr>
            <a:xfrm>
              <a:off x="1044660" y="3950942"/>
              <a:ext cx="2939666" cy="1509324"/>
            </a:xfrm>
            <a:prstGeom prst="rect">
              <a:avLst/>
            </a:prstGeom>
          </p:spPr>
          <p:txBody>
            <a:bodyPr wrap="square">
              <a:spAutoFit/>
            </a:bodyPr>
            <a:lstStyle/>
            <a:p>
              <a:pPr algn="just" hangingPunct="0">
                <a:lnSpc>
                  <a:spcPct val="130000"/>
                </a:lnSpc>
              </a:pPr>
              <a:r>
                <a:rPr lang="zh-CN" altLang="en-US" sz="1200" spc="300" dirty="0">
                  <a:solidFill>
                    <a:srgbClr val="313131"/>
                  </a:solidFill>
                  <a:latin typeface="Arial" panose="020B0604020202020204" pitchFamily="34" charset="0"/>
                  <a:ea typeface="Microsoft YaHei" panose="020B0503020204020204" pitchFamily="34" charset="-122"/>
                  <a:cs typeface="Arial" panose="020B0604020202020204" pitchFamily="34" charset="0"/>
                </a:rPr>
                <a:t>      学校坐落在历史文化名城西安市南郊，校园绿树成荫，碧草连片，典雅古朴，环境优美，是我国信息与电子科学技术领域高层次人才培养和高水平科学研究的重要基地。</a:t>
              </a:r>
              <a:endParaRPr lang="zh-CN" altLang="en-US" sz="1200"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47" name="矩形 46">
              <a:extLst>
                <a:ext uri="{FF2B5EF4-FFF2-40B4-BE49-F238E27FC236}">
                  <a16:creationId xmlns:a16="http://schemas.microsoft.com/office/drawing/2014/main" xmlns="" id="{D1BA740B-6FCB-A84A-9AA2-7AE05ABA85C5}"/>
                </a:ext>
              </a:extLst>
            </p:cNvPr>
            <p:cNvSpPr/>
            <p:nvPr/>
          </p:nvSpPr>
          <p:spPr>
            <a:xfrm>
              <a:off x="953909" y="5532922"/>
              <a:ext cx="3130170" cy="44725"/>
            </a:xfrm>
            <a:prstGeom prst="rect">
              <a:avLst/>
            </a:prstGeom>
            <a:gradFill>
              <a:gsLst>
                <a:gs pos="0">
                  <a:srgbClr val="C00000"/>
                </a:gs>
                <a:gs pos="100000">
                  <a:srgbClr val="C00000">
                    <a:lumMod val="85000"/>
                    <a:lumOff val="1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36952293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75" name="组合 74">
            <a:extLst>
              <a:ext uri="{FF2B5EF4-FFF2-40B4-BE49-F238E27FC236}">
                <a16:creationId xmlns:a16="http://schemas.microsoft.com/office/drawing/2014/main" xmlns="" id="{1F5C1DEB-1D06-6847-AA99-5490383751DC}"/>
              </a:ext>
            </a:extLst>
          </p:cNvPr>
          <p:cNvGrpSpPr/>
          <p:nvPr/>
        </p:nvGrpSpPr>
        <p:grpSpPr>
          <a:xfrm>
            <a:off x="0" y="-1"/>
            <a:ext cx="12192000" cy="6858002"/>
            <a:chOff x="0" y="-1"/>
            <a:chExt cx="12192000" cy="6858002"/>
          </a:xfrm>
        </p:grpSpPr>
        <p:sp>
          <p:nvSpPr>
            <p:cNvPr id="76" name="矩形 75">
              <a:extLst>
                <a:ext uri="{FF2B5EF4-FFF2-40B4-BE49-F238E27FC236}">
                  <a16:creationId xmlns:a16="http://schemas.microsoft.com/office/drawing/2014/main" xmlns="" id="{40255FFF-9B6A-2A41-B4B9-74EE66DF7666}"/>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77" name="矩形 76">
              <a:extLst>
                <a:ext uri="{FF2B5EF4-FFF2-40B4-BE49-F238E27FC236}">
                  <a16:creationId xmlns:a16="http://schemas.microsoft.com/office/drawing/2014/main" xmlns="" id="{E269AAF9-3140-C847-BCE8-0722CC0A9D04}"/>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78" name="矩形 77">
              <a:extLst>
                <a:ext uri="{FF2B5EF4-FFF2-40B4-BE49-F238E27FC236}">
                  <a16:creationId xmlns:a16="http://schemas.microsoft.com/office/drawing/2014/main" xmlns="" id="{FF1D3B92-8795-4147-BB7F-D74AE4DDCC36}"/>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79" name="组合 78">
            <a:extLst>
              <a:ext uri="{FF2B5EF4-FFF2-40B4-BE49-F238E27FC236}">
                <a16:creationId xmlns:a16="http://schemas.microsoft.com/office/drawing/2014/main" xmlns="" id="{88573A4A-105E-C940-BE21-37880CB2FBCE}"/>
              </a:ext>
            </a:extLst>
          </p:cNvPr>
          <p:cNvGrpSpPr/>
          <p:nvPr/>
        </p:nvGrpSpPr>
        <p:grpSpPr>
          <a:xfrm>
            <a:off x="133400" y="140547"/>
            <a:ext cx="11901234" cy="6795389"/>
            <a:chOff x="133400" y="140547"/>
            <a:chExt cx="11901234" cy="6795389"/>
          </a:xfrm>
        </p:grpSpPr>
        <p:pic>
          <p:nvPicPr>
            <p:cNvPr id="80" name="图片 79">
              <a:extLst>
                <a:ext uri="{FF2B5EF4-FFF2-40B4-BE49-F238E27FC236}">
                  <a16:creationId xmlns:a16="http://schemas.microsoft.com/office/drawing/2014/main" xmlns="" id="{8652331C-CD86-C647-A519-06B14831CA03}"/>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81" name="图片 80">
              <a:extLst>
                <a:ext uri="{FF2B5EF4-FFF2-40B4-BE49-F238E27FC236}">
                  <a16:creationId xmlns:a16="http://schemas.microsoft.com/office/drawing/2014/main" xmlns="" id="{F50482D2-8E8E-2848-992A-0CFCF618BF5A}"/>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82" name="图片 81" descr="图片包含 游戏机, 画, 钟表&#10;&#10;描述已自动生成">
              <a:extLst>
                <a:ext uri="{FF2B5EF4-FFF2-40B4-BE49-F238E27FC236}">
                  <a16:creationId xmlns:a16="http://schemas.microsoft.com/office/drawing/2014/main" xmlns="" id="{D45B39F2-2B1C-BE48-AE15-403F9D84D9A6}"/>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27709" cy="461665"/>
          </a:xfrm>
          <a:prstGeom prst="rect">
            <a:avLst/>
          </a:prstGeom>
          <a:noFill/>
        </p:spPr>
        <p:txBody>
          <a:bodyPr wrap="none" rtlCol="0">
            <a:spAutoFit/>
          </a:bodyPr>
          <a:lstStyle/>
          <a:p>
            <a:pPr algn="l"/>
            <a:r>
              <a:rPr kumimoji="1" lang="en-US" altLang="zh-CN" sz="24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569660"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四段文字</a:t>
            </a:r>
          </a:p>
        </p:txBody>
      </p:sp>
      <p:grpSp>
        <p:nvGrpSpPr>
          <p:cNvPr id="14" name="组合 13">
            <a:extLst>
              <a:ext uri="{FF2B5EF4-FFF2-40B4-BE49-F238E27FC236}">
                <a16:creationId xmlns:a16="http://schemas.microsoft.com/office/drawing/2014/main" xmlns="" id="{412DF51B-670E-D749-A4DB-5950A064BF1C}"/>
              </a:ext>
            </a:extLst>
          </p:cNvPr>
          <p:cNvGrpSpPr/>
          <p:nvPr/>
        </p:nvGrpSpPr>
        <p:grpSpPr>
          <a:xfrm>
            <a:off x="873754" y="1352452"/>
            <a:ext cx="5137572" cy="2083441"/>
            <a:chOff x="873754" y="1300200"/>
            <a:chExt cx="5137572" cy="2083441"/>
          </a:xfrm>
        </p:grpSpPr>
        <p:sp>
          <p:nvSpPr>
            <p:cNvPr id="15" name="矩形 14">
              <a:extLst>
                <a:ext uri="{FF2B5EF4-FFF2-40B4-BE49-F238E27FC236}">
                  <a16:creationId xmlns:a16="http://schemas.microsoft.com/office/drawing/2014/main" xmlns="" id="{F12C2F93-C50F-DE45-9840-1F7CEAC3FB6E}"/>
                </a:ext>
              </a:extLst>
            </p:cNvPr>
            <p:cNvSpPr/>
            <p:nvPr/>
          </p:nvSpPr>
          <p:spPr>
            <a:xfrm>
              <a:off x="1434772" y="1693598"/>
              <a:ext cx="4511434" cy="1617835"/>
            </a:xfrm>
            <a:prstGeom prst="rect">
              <a:avLst/>
            </a:prstGeom>
            <a:noFill/>
            <a:ln w="28575">
              <a:gradFill>
                <a:gsLst>
                  <a:gs pos="28000">
                    <a:srgbClr val="C00000"/>
                  </a:gs>
                  <a:gs pos="0">
                    <a:srgbClr val="C00000">
                      <a:alpha val="0"/>
                      <a:lumMod val="0"/>
                      <a:lumOff val="10000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pic>
          <p:nvPicPr>
            <p:cNvPr id="16" name="图片 15">
              <a:extLst>
                <a:ext uri="{FF2B5EF4-FFF2-40B4-BE49-F238E27FC236}">
                  <a16:creationId xmlns:a16="http://schemas.microsoft.com/office/drawing/2014/main" xmlns="" id="{47332777-758A-B24C-9284-F9922C7BD047}"/>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73754" y="1385190"/>
              <a:ext cx="858108" cy="858108"/>
            </a:xfrm>
            <a:prstGeom prst="ellipse">
              <a:avLst/>
            </a:prstGeom>
            <a:solidFill>
              <a:srgbClr val="FFFFFF">
                <a:shade val="85000"/>
              </a:srgbClr>
            </a:solidFill>
            <a:ln w="38100" cap="sq">
              <a:solidFill>
                <a:srgbClr val="FFFFFF"/>
              </a:solidFill>
              <a:miter lim="800000"/>
            </a:ln>
            <a:effectLst>
              <a:outerShdw blurRad="203200" dist="18000" dir="5400000" algn="tl" rotWithShape="0">
                <a:srgbClr val="000000">
                  <a:alpha val="17000"/>
                </a:srgbClr>
              </a:outerShdw>
            </a:effectLst>
            <a:scene3d>
              <a:camera prst="orthographicFront"/>
              <a:lightRig rig="twoPt" dir="t">
                <a:rot lat="0" lon="0" rev="7200000"/>
              </a:lightRig>
            </a:scene3d>
            <a:sp3d>
              <a:contourClr>
                <a:srgbClr val="FFFFFF"/>
              </a:contourClr>
            </a:sp3d>
          </p:spPr>
        </p:pic>
        <p:sp>
          <p:nvSpPr>
            <p:cNvPr id="20" name="文本框 19">
              <a:extLst>
                <a:ext uri="{FF2B5EF4-FFF2-40B4-BE49-F238E27FC236}">
                  <a16:creationId xmlns:a16="http://schemas.microsoft.com/office/drawing/2014/main" xmlns="" id="{C46A07F4-4F38-A24B-AA1B-ED2F7079F74D}"/>
                </a:ext>
              </a:extLst>
            </p:cNvPr>
            <p:cNvSpPr txBox="1"/>
            <p:nvPr/>
          </p:nvSpPr>
          <p:spPr>
            <a:xfrm>
              <a:off x="1731862" y="1300200"/>
              <a:ext cx="992579" cy="369332"/>
            </a:xfrm>
            <a:prstGeom prst="rect">
              <a:avLst/>
            </a:prstGeom>
            <a:noFill/>
          </p:spPr>
          <p:txBody>
            <a:bodyPr wrap="none" rtlCol="0">
              <a:spAutoFit/>
            </a:bodyPr>
            <a:lstStyle/>
            <a:p>
              <a:pPr algn="l"/>
              <a:r>
                <a:rPr kumimoji="1" lang="zh-CN" altLang="en-US" b="1" spc="300" dirty="0">
                  <a:gradFill>
                    <a:gsLst>
                      <a:gs pos="0">
                        <a:srgbClr val="C00000"/>
                      </a:gs>
                      <a:gs pos="100000">
                        <a:srgbClr val="770504"/>
                      </a:gs>
                    </a:gsLst>
                    <a:lin ang="5400000" scaled="1"/>
                  </a:gradFill>
                  <a:latin typeface="Arial" panose="020B0604020202020204" pitchFamily="34" charset="0"/>
                  <a:ea typeface="Microsoft YaHei" panose="020B0503020204020204" pitchFamily="34" charset="-122"/>
                  <a:cs typeface="Arial" panose="020B0604020202020204" pitchFamily="34" charset="0"/>
                </a:rPr>
                <a:t>小标题</a:t>
              </a:r>
            </a:p>
          </p:txBody>
        </p:sp>
        <p:sp>
          <p:nvSpPr>
            <p:cNvPr id="21" name="文本框 20">
              <a:extLst>
                <a:ext uri="{FF2B5EF4-FFF2-40B4-BE49-F238E27FC236}">
                  <a16:creationId xmlns:a16="http://schemas.microsoft.com/office/drawing/2014/main" xmlns="" id="{F15674CF-EDD7-D442-AFF3-5D282EEC8945}"/>
                </a:ext>
              </a:extLst>
            </p:cNvPr>
            <p:cNvSpPr txBox="1"/>
            <p:nvPr/>
          </p:nvSpPr>
          <p:spPr>
            <a:xfrm>
              <a:off x="1731861" y="1790744"/>
              <a:ext cx="4115193" cy="1465529"/>
            </a:xfrm>
            <a:prstGeom prst="rect">
              <a:avLst/>
            </a:prstGeom>
            <a:noFill/>
          </p:spPr>
          <p:txBody>
            <a:bodyPr wrap="square" rtlCol="0">
              <a:spAutoFit/>
            </a:bodyPr>
            <a:lstStyle/>
            <a:p>
              <a:pPr algn="just" hangingPunct="0">
                <a:lnSpc>
                  <a:spcPct val="130000"/>
                </a:lnSpc>
              </a:pPr>
              <a:r>
                <a:rPr lang="zh-CN" altLang="en-US" sz="1400" spc="300" dirty="0">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年诞生于江西瑞金的中央军委无线电学校，是毛泽东等老一辈革命家亲手创建的第一所工程技术学校。</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1958</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年学校迁址西安，</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1966</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年转为地方建制，</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1988</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年定为现名。</a:t>
              </a:r>
              <a:endParaRPr kumimoji="1" lang="zh-CN" altLang="en-US" sz="1400"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31" name="矩形 30">
              <a:extLst>
                <a:ext uri="{FF2B5EF4-FFF2-40B4-BE49-F238E27FC236}">
                  <a16:creationId xmlns:a16="http://schemas.microsoft.com/office/drawing/2014/main" xmlns="" id="{7C138DC1-B72B-E841-AE42-D6DF718AA99E}"/>
                </a:ext>
              </a:extLst>
            </p:cNvPr>
            <p:cNvSpPr/>
            <p:nvPr/>
          </p:nvSpPr>
          <p:spPr>
            <a:xfrm>
              <a:off x="1499892" y="1765806"/>
              <a:ext cx="4511434" cy="1617835"/>
            </a:xfrm>
            <a:prstGeom prst="rect">
              <a:avLst/>
            </a:prstGeom>
            <a:noFill/>
            <a:ln w="19050">
              <a:gradFill>
                <a:gsLst>
                  <a:gs pos="0">
                    <a:srgbClr val="C00000">
                      <a:alpha val="0"/>
                      <a:lumMod val="0"/>
                      <a:lumOff val="10000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6" name="直角三角形 5">
              <a:extLst>
                <a:ext uri="{FF2B5EF4-FFF2-40B4-BE49-F238E27FC236}">
                  <a16:creationId xmlns:a16="http://schemas.microsoft.com/office/drawing/2014/main" xmlns="" id="{A5843F0C-7780-F942-9578-BFF6187EC364}"/>
                </a:ext>
              </a:extLst>
            </p:cNvPr>
            <p:cNvSpPr/>
            <p:nvPr/>
          </p:nvSpPr>
          <p:spPr>
            <a:xfrm rot="13500000">
              <a:off x="2630354" y="1411776"/>
              <a:ext cx="128366" cy="128366"/>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23" name="组合 22">
            <a:extLst>
              <a:ext uri="{FF2B5EF4-FFF2-40B4-BE49-F238E27FC236}">
                <a16:creationId xmlns:a16="http://schemas.microsoft.com/office/drawing/2014/main" xmlns="" id="{74D782F5-CE0E-1D4A-9681-48DA7A95EEAA}"/>
              </a:ext>
            </a:extLst>
          </p:cNvPr>
          <p:cNvGrpSpPr/>
          <p:nvPr/>
        </p:nvGrpSpPr>
        <p:grpSpPr>
          <a:xfrm>
            <a:off x="6151043" y="1347616"/>
            <a:ext cx="5130673" cy="2083441"/>
            <a:chOff x="6151043" y="1295364"/>
            <a:chExt cx="5130673" cy="2083441"/>
          </a:xfrm>
        </p:grpSpPr>
        <p:sp>
          <p:nvSpPr>
            <p:cNvPr id="52" name="矩形 51">
              <a:extLst>
                <a:ext uri="{FF2B5EF4-FFF2-40B4-BE49-F238E27FC236}">
                  <a16:creationId xmlns:a16="http://schemas.microsoft.com/office/drawing/2014/main" xmlns="" id="{D896B514-E873-E64F-B204-379D7ED0A8BC}"/>
                </a:ext>
              </a:extLst>
            </p:cNvPr>
            <p:cNvSpPr/>
            <p:nvPr/>
          </p:nvSpPr>
          <p:spPr>
            <a:xfrm>
              <a:off x="6705162" y="1688762"/>
              <a:ext cx="4511434" cy="1617835"/>
            </a:xfrm>
            <a:prstGeom prst="rect">
              <a:avLst/>
            </a:prstGeom>
            <a:noFill/>
            <a:ln w="28575">
              <a:gradFill>
                <a:gsLst>
                  <a:gs pos="28000">
                    <a:srgbClr val="C00000"/>
                  </a:gs>
                  <a:gs pos="0">
                    <a:srgbClr val="C00000">
                      <a:alpha val="0"/>
                      <a:lumMod val="0"/>
                      <a:lumOff val="10000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53" name="文本框 52">
              <a:extLst>
                <a:ext uri="{FF2B5EF4-FFF2-40B4-BE49-F238E27FC236}">
                  <a16:creationId xmlns:a16="http://schemas.microsoft.com/office/drawing/2014/main" xmlns="" id="{C4A6A68B-0FFD-6E4F-A6EF-8429BD4F2A8E}"/>
                </a:ext>
              </a:extLst>
            </p:cNvPr>
            <p:cNvSpPr txBox="1"/>
            <p:nvPr/>
          </p:nvSpPr>
          <p:spPr>
            <a:xfrm>
              <a:off x="7002252" y="1295364"/>
              <a:ext cx="992579" cy="369332"/>
            </a:xfrm>
            <a:prstGeom prst="rect">
              <a:avLst/>
            </a:prstGeom>
            <a:noFill/>
          </p:spPr>
          <p:txBody>
            <a:bodyPr wrap="none" rtlCol="0">
              <a:spAutoFit/>
            </a:bodyPr>
            <a:lstStyle/>
            <a:p>
              <a:pPr algn="l"/>
              <a:r>
                <a:rPr kumimoji="1" lang="zh-CN" altLang="en-US" b="1" spc="300" dirty="0">
                  <a:gradFill>
                    <a:gsLst>
                      <a:gs pos="0">
                        <a:srgbClr val="C00000"/>
                      </a:gs>
                      <a:gs pos="100000">
                        <a:srgbClr val="770504"/>
                      </a:gs>
                    </a:gsLst>
                    <a:lin ang="5400000" scaled="1"/>
                  </a:gradFill>
                  <a:latin typeface="Arial" panose="020B0604020202020204" pitchFamily="34" charset="0"/>
                  <a:ea typeface="Microsoft YaHei" panose="020B0503020204020204" pitchFamily="34" charset="-122"/>
                  <a:cs typeface="Arial" panose="020B0604020202020204" pitchFamily="34" charset="0"/>
                </a:rPr>
                <a:t>小标题</a:t>
              </a:r>
            </a:p>
          </p:txBody>
        </p:sp>
        <p:sp>
          <p:nvSpPr>
            <p:cNvPr id="54" name="文本框 53">
              <a:extLst>
                <a:ext uri="{FF2B5EF4-FFF2-40B4-BE49-F238E27FC236}">
                  <a16:creationId xmlns:a16="http://schemas.microsoft.com/office/drawing/2014/main" xmlns="" id="{358CFE0F-F148-C440-8D13-3C0EF61E90DD}"/>
                </a:ext>
              </a:extLst>
            </p:cNvPr>
            <p:cNvSpPr txBox="1"/>
            <p:nvPr/>
          </p:nvSpPr>
          <p:spPr>
            <a:xfrm>
              <a:off x="7002251" y="1785908"/>
              <a:ext cx="4115193" cy="1465529"/>
            </a:xfrm>
            <a:prstGeom prst="rect">
              <a:avLst/>
            </a:prstGeom>
            <a:noFill/>
          </p:spPr>
          <p:txBody>
            <a:bodyPr wrap="square" rtlCol="0">
              <a:spAutoFit/>
            </a:bodyPr>
            <a:lstStyle/>
            <a:p>
              <a:pPr algn="just" hangingPunct="0">
                <a:lnSpc>
                  <a:spcPct val="130000"/>
                </a:lnSpc>
              </a:pPr>
              <a:r>
                <a:rPr lang="zh-CN" altLang="en-US" sz="1400" spc="300" dirty="0">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年诞生于江西瑞金的中央军委无线电学校，是毛泽东等老一辈革命家亲手创建的第一所工程技术学校。</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1958</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年学校迁址西安，</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1966</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年转为地方建制，</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1988</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年定为现名。</a:t>
              </a:r>
              <a:endParaRPr kumimoji="1" lang="zh-CN" altLang="en-US" sz="1400"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55" name="矩形 54">
              <a:extLst>
                <a:ext uri="{FF2B5EF4-FFF2-40B4-BE49-F238E27FC236}">
                  <a16:creationId xmlns:a16="http://schemas.microsoft.com/office/drawing/2014/main" xmlns="" id="{66143489-9BAA-4B40-82CB-53CBE322B2ED}"/>
                </a:ext>
              </a:extLst>
            </p:cNvPr>
            <p:cNvSpPr/>
            <p:nvPr/>
          </p:nvSpPr>
          <p:spPr>
            <a:xfrm>
              <a:off x="6770282" y="1760970"/>
              <a:ext cx="4511434" cy="1617835"/>
            </a:xfrm>
            <a:prstGeom prst="rect">
              <a:avLst/>
            </a:prstGeom>
            <a:noFill/>
            <a:ln w="19050">
              <a:gradFill>
                <a:gsLst>
                  <a:gs pos="0">
                    <a:srgbClr val="C00000">
                      <a:alpha val="0"/>
                      <a:lumMod val="0"/>
                      <a:lumOff val="10000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56" name="直角三角形 55">
              <a:extLst>
                <a:ext uri="{FF2B5EF4-FFF2-40B4-BE49-F238E27FC236}">
                  <a16:creationId xmlns:a16="http://schemas.microsoft.com/office/drawing/2014/main" xmlns="" id="{7F3EF20A-E2D8-EE41-AA41-F6A096A07ABE}"/>
                </a:ext>
              </a:extLst>
            </p:cNvPr>
            <p:cNvSpPr/>
            <p:nvPr/>
          </p:nvSpPr>
          <p:spPr>
            <a:xfrm rot="13500000">
              <a:off x="7900744" y="1406940"/>
              <a:ext cx="128366" cy="128366"/>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pic>
          <p:nvPicPr>
            <p:cNvPr id="17" name="图片 16">
              <a:extLst>
                <a:ext uri="{FF2B5EF4-FFF2-40B4-BE49-F238E27FC236}">
                  <a16:creationId xmlns:a16="http://schemas.microsoft.com/office/drawing/2014/main" xmlns="" id="{40C159BB-F9DF-634F-A60B-8503E752B65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151043" y="1385190"/>
              <a:ext cx="858108" cy="858108"/>
            </a:xfrm>
            <a:prstGeom prst="ellipse">
              <a:avLst/>
            </a:prstGeom>
            <a:solidFill>
              <a:srgbClr val="FFFFFF">
                <a:shade val="85000"/>
              </a:srgbClr>
            </a:solidFill>
            <a:ln w="38100" cap="sq">
              <a:solidFill>
                <a:srgbClr val="FFFFFF"/>
              </a:solidFill>
              <a:miter lim="800000"/>
            </a:ln>
            <a:effectLst>
              <a:outerShdw blurRad="203200" dist="18000" dir="5400000" algn="tl" rotWithShape="0">
                <a:srgbClr val="000000">
                  <a:alpha val="17000"/>
                </a:srgbClr>
              </a:outerShdw>
            </a:effectLst>
            <a:scene3d>
              <a:camera prst="orthographicFront"/>
              <a:lightRig rig="twoPt" dir="t">
                <a:rot lat="0" lon="0" rev="7200000"/>
              </a:lightRig>
            </a:scene3d>
            <a:sp3d>
              <a:contourClr>
                <a:srgbClr val="FFFFFF"/>
              </a:contourClr>
            </a:sp3d>
          </p:spPr>
        </p:pic>
      </p:grpSp>
      <p:grpSp>
        <p:nvGrpSpPr>
          <p:cNvPr id="22" name="组合 21">
            <a:extLst>
              <a:ext uri="{FF2B5EF4-FFF2-40B4-BE49-F238E27FC236}">
                <a16:creationId xmlns:a16="http://schemas.microsoft.com/office/drawing/2014/main" xmlns="" id="{076F5EFC-85EB-7A4B-A228-6EF5DD5D5172}"/>
              </a:ext>
            </a:extLst>
          </p:cNvPr>
          <p:cNvGrpSpPr/>
          <p:nvPr/>
        </p:nvGrpSpPr>
        <p:grpSpPr>
          <a:xfrm>
            <a:off x="873754" y="3809304"/>
            <a:ext cx="5137572" cy="2083441"/>
            <a:chOff x="873754" y="3887682"/>
            <a:chExt cx="5137572" cy="2083441"/>
          </a:xfrm>
        </p:grpSpPr>
        <p:sp>
          <p:nvSpPr>
            <p:cNvPr id="57" name="矩形 56">
              <a:extLst>
                <a:ext uri="{FF2B5EF4-FFF2-40B4-BE49-F238E27FC236}">
                  <a16:creationId xmlns:a16="http://schemas.microsoft.com/office/drawing/2014/main" xmlns="" id="{CC7C24B2-DB7F-D144-9D22-017764CA8330}"/>
                </a:ext>
              </a:extLst>
            </p:cNvPr>
            <p:cNvSpPr/>
            <p:nvPr/>
          </p:nvSpPr>
          <p:spPr>
            <a:xfrm>
              <a:off x="1434772" y="4281080"/>
              <a:ext cx="4511434" cy="1617835"/>
            </a:xfrm>
            <a:prstGeom prst="rect">
              <a:avLst/>
            </a:prstGeom>
            <a:noFill/>
            <a:ln w="28575">
              <a:gradFill>
                <a:gsLst>
                  <a:gs pos="28000">
                    <a:srgbClr val="C00000"/>
                  </a:gs>
                  <a:gs pos="0">
                    <a:srgbClr val="C00000">
                      <a:alpha val="0"/>
                      <a:lumMod val="0"/>
                      <a:lumOff val="10000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58" name="文本框 57">
              <a:extLst>
                <a:ext uri="{FF2B5EF4-FFF2-40B4-BE49-F238E27FC236}">
                  <a16:creationId xmlns:a16="http://schemas.microsoft.com/office/drawing/2014/main" xmlns="" id="{2FD043B1-75F2-D241-942C-95BDC01DB664}"/>
                </a:ext>
              </a:extLst>
            </p:cNvPr>
            <p:cNvSpPr txBox="1"/>
            <p:nvPr/>
          </p:nvSpPr>
          <p:spPr>
            <a:xfrm>
              <a:off x="1731862" y="3887682"/>
              <a:ext cx="992579" cy="369332"/>
            </a:xfrm>
            <a:prstGeom prst="rect">
              <a:avLst/>
            </a:prstGeom>
            <a:noFill/>
          </p:spPr>
          <p:txBody>
            <a:bodyPr wrap="none" rtlCol="0">
              <a:spAutoFit/>
            </a:bodyPr>
            <a:lstStyle/>
            <a:p>
              <a:pPr algn="l"/>
              <a:r>
                <a:rPr kumimoji="1" lang="zh-CN" altLang="en-US" b="1" spc="300" dirty="0">
                  <a:gradFill>
                    <a:gsLst>
                      <a:gs pos="0">
                        <a:srgbClr val="C00000"/>
                      </a:gs>
                      <a:gs pos="100000">
                        <a:srgbClr val="770504"/>
                      </a:gs>
                    </a:gsLst>
                    <a:lin ang="5400000" scaled="1"/>
                  </a:gradFill>
                  <a:latin typeface="Arial" panose="020B0604020202020204" pitchFamily="34" charset="0"/>
                  <a:ea typeface="Microsoft YaHei" panose="020B0503020204020204" pitchFamily="34" charset="-122"/>
                  <a:cs typeface="Arial" panose="020B0604020202020204" pitchFamily="34" charset="0"/>
                </a:rPr>
                <a:t>小标题</a:t>
              </a:r>
            </a:p>
          </p:txBody>
        </p:sp>
        <p:sp>
          <p:nvSpPr>
            <p:cNvPr id="59" name="文本框 58">
              <a:extLst>
                <a:ext uri="{FF2B5EF4-FFF2-40B4-BE49-F238E27FC236}">
                  <a16:creationId xmlns:a16="http://schemas.microsoft.com/office/drawing/2014/main" xmlns="" id="{74071F09-54E8-C743-93C7-321E8B4D7F85}"/>
                </a:ext>
              </a:extLst>
            </p:cNvPr>
            <p:cNvSpPr txBox="1"/>
            <p:nvPr/>
          </p:nvSpPr>
          <p:spPr>
            <a:xfrm>
              <a:off x="1731861" y="4378226"/>
              <a:ext cx="4115193" cy="1465529"/>
            </a:xfrm>
            <a:prstGeom prst="rect">
              <a:avLst/>
            </a:prstGeom>
            <a:noFill/>
          </p:spPr>
          <p:txBody>
            <a:bodyPr wrap="square" rtlCol="0">
              <a:spAutoFit/>
            </a:bodyPr>
            <a:lstStyle/>
            <a:p>
              <a:pPr algn="just" hangingPunct="0">
                <a:lnSpc>
                  <a:spcPct val="130000"/>
                </a:lnSpc>
              </a:pPr>
              <a:r>
                <a:rPr lang="zh-CN" altLang="en-US" sz="1400" spc="300" dirty="0">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年诞生于江西瑞金的中央军委无线电学校，是毛泽东等老一辈革命家亲手创建的第一所工程技术学校。</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1958</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年学校迁址西安，</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1966</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年转为地方建制，</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1988</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年定为现名。</a:t>
              </a:r>
              <a:endParaRPr kumimoji="1" lang="zh-CN" altLang="en-US" sz="1400"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60" name="矩形 59">
              <a:extLst>
                <a:ext uri="{FF2B5EF4-FFF2-40B4-BE49-F238E27FC236}">
                  <a16:creationId xmlns:a16="http://schemas.microsoft.com/office/drawing/2014/main" xmlns="" id="{41E75839-0F9D-A542-90B4-F79F716067F0}"/>
                </a:ext>
              </a:extLst>
            </p:cNvPr>
            <p:cNvSpPr/>
            <p:nvPr/>
          </p:nvSpPr>
          <p:spPr>
            <a:xfrm>
              <a:off x="1499892" y="4353288"/>
              <a:ext cx="4511434" cy="1617835"/>
            </a:xfrm>
            <a:prstGeom prst="rect">
              <a:avLst/>
            </a:prstGeom>
            <a:noFill/>
            <a:ln w="19050">
              <a:gradFill>
                <a:gsLst>
                  <a:gs pos="0">
                    <a:srgbClr val="C00000">
                      <a:alpha val="0"/>
                      <a:lumMod val="0"/>
                      <a:lumOff val="10000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61" name="直角三角形 60">
              <a:extLst>
                <a:ext uri="{FF2B5EF4-FFF2-40B4-BE49-F238E27FC236}">
                  <a16:creationId xmlns:a16="http://schemas.microsoft.com/office/drawing/2014/main" xmlns="" id="{AA29BDFF-A458-9C4C-A81F-53B80C685189}"/>
                </a:ext>
              </a:extLst>
            </p:cNvPr>
            <p:cNvSpPr/>
            <p:nvPr/>
          </p:nvSpPr>
          <p:spPr>
            <a:xfrm rot="13500000">
              <a:off x="2630354" y="3999258"/>
              <a:ext cx="128366" cy="128366"/>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pic>
          <p:nvPicPr>
            <p:cNvPr id="18" name="图片 17">
              <a:extLst>
                <a:ext uri="{FF2B5EF4-FFF2-40B4-BE49-F238E27FC236}">
                  <a16:creationId xmlns:a16="http://schemas.microsoft.com/office/drawing/2014/main" xmlns="" id="{976DF398-6324-0E45-A2FE-694321E5BF57}"/>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873754" y="3972672"/>
              <a:ext cx="858108" cy="858108"/>
            </a:xfrm>
            <a:prstGeom prst="ellipse">
              <a:avLst/>
            </a:prstGeom>
            <a:solidFill>
              <a:srgbClr val="FFFFFF">
                <a:shade val="85000"/>
              </a:srgbClr>
            </a:solidFill>
            <a:ln w="38100" cap="sq">
              <a:solidFill>
                <a:srgbClr val="FFFFFF"/>
              </a:solidFill>
              <a:miter lim="800000"/>
            </a:ln>
            <a:effectLst>
              <a:outerShdw blurRad="203200" dist="18000" dir="5400000" algn="tl" rotWithShape="0">
                <a:srgbClr val="000000">
                  <a:alpha val="17000"/>
                </a:srgbClr>
              </a:outerShdw>
            </a:effectLst>
            <a:scene3d>
              <a:camera prst="orthographicFront"/>
              <a:lightRig rig="twoPt" dir="t">
                <a:rot lat="0" lon="0" rev="7200000"/>
              </a:lightRig>
            </a:scene3d>
            <a:sp3d>
              <a:contourClr>
                <a:srgbClr val="FFFFFF"/>
              </a:contourClr>
            </a:sp3d>
          </p:spPr>
        </p:pic>
      </p:grpSp>
      <p:grpSp>
        <p:nvGrpSpPr>
          <p:cNvPr id="25" name="组合 24">
            <a:extLst>
              <a:ext uri="{FF2B5EF4-FFF2-40B4-BE49-F238E27FC236}">
                <a16:creationId xmlns:a16="http://schemas.microsoft.com/office/drawing/2014/main" xmlns="" id="{891C570B-68B4-BB43-B57A-293521195EF9}"/>
              </a:ext>
            </a:extLst>
          </p:cNvPr>
          <p:cNvGrpSpPr/>
          <p:nvPr/>
        </p:nvGrpSpPr>
        <p:grpSpPr>
          <a:xfrm>
            <a:off x="6157206" y="3809304"/>
            <a:ext cx="5124510" cy="2083441"/>
            <a:chOff x="6157206" y="3887682"/>
            <a:chExt cx="5124510" cy="2083441"/>
          </a:xfrm>
        </p:grpSpPr>
        <p:sp>
          <p:nvSpPr>
            <p:cNvPr id="62" name="矩形 61">
              <a:extLst>
                <a:ext uri="{FF2B5EF4-FFF2-40B4-BE49-F238E27FC236}">
                  <a16:creationId xmlns:a16="http://schemas.microsoft.com/office/drawing/2014/main" xmlns="" id="{FBC55682-2CE2-9C4D-B6D2-B0FB218932E2}"/>
                </a:ext>
              </a:extLst>
            </p:cNvPr>
            <p:cNvSpPr/>
            <p:nvPr/>
          </p:nvSpPr>
          <p:spPr>
            <a:xfrm>
              <a:off x="6705162" y="4281080"/>
              <a:ext cx="4511434" cy="1617835"/>
            </a:xfrm>
            <a:prstGeom prst="rect">
              <a:avLst/>
            </a:prstGeom>
            <a:noFill/>
            <a:ln w="28575">
              <a:gradFill>
                <a:gsLst>
                  <a:gs pos="28000">
                    <a:srgbClr val="C00000"/>
                  </a:gs>
                  <a:gs pos="0">
                    <a:srgbClr val="C00000">
                      <a:alpha val="0"/>
                      <a:lumMod val="0"/>
                      <a:lumOff val="10000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63" name="文本框 62">
              <a:extLst>
                <a:ext uri="{FF2B5EF4-FFF2-40B4-BE49-F238E27FC236}">
                  <a16:creationId xmlns:a16="http://schemas.microsoft.com/office/drawing/2014/main" xmlns="" id="{FEBFF70E-325A-7D48-8459-D6B6298F5ED6}"/>
                </a:ext>
              </a:extLst>
            </p:cNvPr>
            <p:cNvSpPr txBox="1"/>
            <p:nvPr/>
          </p:nvSpPr>
          <p:spPr>
            <a:xfrm>
              <a:off x="7002252" y="3887682"/>
              <a:ext cx="992579" cy="369332"/>
            </a:xfrm>
            <a:prstGeom prst="rect">
              <a:avLst/>
            </a:prstGeom>
            <a:noFill/>
          </p:spPr>
          <p:txBody>
            <a:bodyPr wrap="none" rtlCol="0">
              <a:spAutoFit/>
            </a:bodyPr>
            <a:lstStyle/>
            <a:p>
              <a:pPr algn="l"/>
              <a:r>
                <a:rPr kumimoji="1" lang="zh-CN" altLang="en-US" b="1" spc="300" dirty="0">
                  <a:gradFill>
                    <a:gsLst>
                      <a:gs pos="0">
                        <a:srgbClr val="C00000"/>
                      </a:gs>
                      <a:gs pos="100000">
                        <a:srgbClr val="770504"/>
                      </a:gs>
                    </a:gsLst>
                    <a:lin ang="5400000" scaled="1"/>
                  </a:gradFill>
                  <a:latin typeface="Arial" panose="020B0604020202020204" pitchFamily="34" charset="0"/>
                  <a:ea typeface="Microsoft YaHei" panose="020B0503020204020204" pitchFamily="34" charset="-122"/>
                  <a:cs typeface="Arial" panose="020B0604020202020204" pitchFamily="34" charset="0"/>
                </a:rPr>
                <a:t>小标题</a:t>
              </a:r>
            </a:p>
          </p:txBody>
        </p:sp>
        <p:sp>
          <p:nvSpPr>
            <p:cNvPr id="64" name="文本框 63">
              <a:extLst>
                <a:ext uri="{FF2B5EF4-FFF2-40B4-BE49-F238E27FC236}">
                  <a16:creationId xmlns:a16="http://schemas.microsoft.com/office/drawing/2014/main" xmlns="" id="{206592D3-4058-0449-9944-E7E6D9D83032}"/>
                </a:ext>
              </a:extLst>
            </p:cNvPr>
            <p:cNvSpPr txBox="1"/>
            <p:nvPr/>
          </p:nvSpPr>
          <p:spPr>
            <a:xfrm>
              <a:off x="7002251" y="4378226"/>
              <a:ext cx="4115193" cy="1465529"/>
            </a:xfrm>
            <a:prstGeom prst="rect">
              <a:avLst/>
            </a:prstGeom>
            <a:noFill/>
          </p:spPr>
          <p:txBody>
            <a:bodyPr wrap="square" rtlCol="0">
              <a:spAutoFit/>
            </a:bodyPr>
            <a:lstStyle/>
            <a:p>
              <a:pPr algn="just" hangingPunct="0">
                <a:lnSpc>
                  <a:spcPct val="130000"/>
                </a:lnSpc>
              </a:pPr>
              <a:r>
                <a:rPr lang="zh-CN" altLang="en-US" sz="1400" spc="300" dirty="0">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年诞生于江西瑞金的中央军委无线电学校，是毛泽东等老一辈革命家亲手创建的第一所工程技术学校。</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1958</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年学校迁址西安，</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1966</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年转为地方建制，</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1988</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年定为现名。</a:t>
              </a:r>
              <a:endParaRPr kumimoji="1" lang="zh-CN" altLang="en-US" sz="1400"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65" name="矩形 64">
              <a:extLst>
                <a:ext uri="{FF2B5EF4-FFF2-40B4-BE49-F238E27FC236}">
                  <a16:creationId xmlns:a16="http://schemas.microsoft.com/office/drawing/2014/main" xmlns="" id="{C7F68F2D-079C-194C-A48B-94564700B339}"/>
                </a:ext>
              </a:extLst>
            </p:cNvPr>
            <p:cNvSpPr/>
            <p:nvPr/>
          </p:nvSpPr>
          <p:spPr>
            <a:xfrm>
              <a:off x="6770282" y="4353288"/>
              <a:ext cx="4511434" cy="1617835"/>
            </a:xfrm>
            <a:prstGeom prst="rect">
              <a:avLst/>
            </a:prstGeom>
            <a:noFill/>
            <a:ln w="19050">
              <a:gradFill>
                <a:gsLst>
                  <a:gs pos="0">
                    <a:srgbClr val="C00000">
                      <a:alpha val="0"/>
                      <a:lumMod val="0"/>
                      <a:lumOff val="10000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66" name="直角三角形 65">
              <a:extLst>
                <a:ext uri="{FF2B5EF4-FFF2-40B4-BE49-F238E27FC236}">
                  <a16:creationId xmlns:a16="http://schemas.microsoft.com/office/drawing/2014/main" xmlns="" id="{C1B4D7E0-C0F6-5340-8CC6-1DCACEFDA990}"/>
                </a:ext>
              </a:extLst>
            </p:cNvPr>
            <p:cNvSpPr/>
            <p:nvPr/>
          </p:nvSpPr>
          <p:spPr>
            <a:xfrm rot="13500000">
              <a:off x="7900744" y="3999258"/>
              <a:ext cx="128366" cy="128366"/>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pic>
          <p:nvPicPr>
            <p:cNvPr id="19" name="图片 18">
              <a:extLst>
                <a:ext uri="{FF2B5EF4-FFF2-40B4-BE49-F238E27FC236}">
                  <a16:creationId xmlns:a16="http://schemas.microsoft.com/office/drawing/2014/main" xmlns="" id="{5209C0BD-32C7-DB41-83DC-5F05A810671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157206" y="3975931"/>
              <a:ext cx="858108" cy="858108"/>
            </a:xfrm>
            <a:prstGeom prst="ellipse">
              <a:avLst/>
            </a:prstGeom>
            <a:solidFill>
              <a:srgbClr val="FFFFFF">
                <a:shade val="85000"/>
              </a:srgbClr>
            </a:solidFill>
            <a:ln w="38100" cap="sq">
              <a:solidFill>
                <a:srgbClr val="FFFFFF"/>
              </a:solidFill>
              <a:miter lim="800000"/>
            </a:ln>
            <a:effectLst>
              <a:outerShdw blurRad="203200" dist="18000" dir="5400000" algn="tl" rotWithShape="0">
                <a:srgbClr val="000000">
                  <a:alpha val="17000"/>
                </a:srgbClr>
              </a:outerShdw>
            </a:effectLst>
            <a:scene3d>
              <a:camera prst="orthographicFront"/>
              <a:lightRig rig="twoPt" dir="t">
                <a:rot lat="0" lon="0" rev="7200000"/>
              </a:lightRig>
            </a:scene3d>
            <a:sp3d>
              <a:contourClr>
                <a:srgbClr val="FFFFFF"/>
              </a:contourClr>
            </a:sp3d>
          </p:spPr>
        </p:pic>
      </p:grpSp>
    </p:spTree>
    <p:extLst>
      <p:ext uri="{BB962C8B-B14F-4D97-AF65-F5344CB8AC3E}">
        <p14:creationId xmlns:p14="http://schemas.microsoft.com/office/powerpoint/2010/main" val="18505385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9" name="组合 38">
            <a:extLst>
              <a:ext uri="{FF2B5EF4-FFF2-40B4-BE49-F238E27FC236}">
                <a16:creationId xmlns:a16="http://schemas.microsoft.com/office/drawing/2014/main" xmlns="" id="{CE446A2C-37FC-164C-B87F-4A924D6F788E}"/>
              </a:ext>
            </a:extLst>
          </p:cNvPr>
          <p:cNvGrpSpPr/>
          <p:nvPr/>
        </p:nvGrpSpPr>
        <p:grpSpPr>
          <a:xfrm>
            <a:off x="0" y="-1"/>
            <a:ext cx="12192000" cy="6858002"/>
            <a:chOff x="0" y="-1"/>
            <a:chExt cx="12192000" cy="6858002"/>
          </a:xfrm>
        </p:grpSpPr>
        <p:sp>
          <p:nvSpPr>
            <p:cNvPr id="41" name="矩形 40">
              <a:extLst>
                <a:ext uri="{FF2B5EF4-FFF2-40B4-BE49-F238E27FC236}">
                  <a16:creationId xmlns:a16="http://schemas.microsoft.com/office/drawing/2014/main" xmlns="" id="{8D199AED-5703-1049-9855-DD78852849F7}"/>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42" name="矩形 41">
              <a:extLst>
                <a:ext uri="{FF2B5EF4-FFF2-40B4-BE49-F238E27FC236}">
                  <a16:creationId xmlns:a16="http://schemas.microsoft.com/office/drawing/2014/main" xmlns="" id="{ADE3F802-0C02-5247-9683-8C38900A1E20}"/>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43" name="矩形 42">
              <a:extLst>
                <a:ext uri="{FF2B5EF4-FFF2-40B4-BE49-F238E27FC236}">
                  <a16:creationId xmlns:a16="http://schemas.microsoft.com/office/drawing/2014/main" xmlns="" id="{A6526544-EBC4-9145-81BE-5089729D5049}"/>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44" name="组合 43">
            <a:extLst>
              <a:ext uri="{FF2B5EF4-FFF2-40B4-BE49-F238E27FC236}">
                <a16:creationId xmlns:a16="http://schemas.microsoft.com/office/drawing/2014/main" xmlns="" id="{52C121CA-0108-6C41-B196-8CDB76777152}"/>
              </a:ext>
            </a:extLst>
          </p:cNvPr>
          <p:cNvGrpSpPr/>
          <p:nvPr/>
        </p:nvGrpSpPr>
        <p:grpSpPr>
          <a:xfrm>
            <a:off x="133400" y="140547"/>
            <a:ext cx="11901234" cy="6795389"/>
            <a:chOff x="133400" y="140547"/>
            <a:chExt cx="11901234" cy="6795389"/>
          </a:xfrm>
        </p:grpSpPr>
        <p:pic>
          <p:nvPicPr>
            <p:cNvPr id="45" name="图片 44">
              <a:extLst>
                <a:ext uri="{FF2B5EF4-FFF2-40B4-BE49-F238E27FC236}">
                  <a16:creationId xmlns:a16="http://schemas.microsoft.com/office/drawing/2014/main" xmlns="" id="{FE39988C-1255-614E-813D-AF59B9F237F0}"/>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46" name="图片 45">
              <a:extLst>
                <a:ext uri="{FF2B5EF4-FFF2-40B4-BE49-F238E27FC236}">
                  <a16:creationId xmlns:a16="http://schemas.microsoft.com/office/drawing/2014/main" xmlns="" id="{69729D2C-A665-0F4B-BBEB-54DEDF5B057B}"/>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47" name="图片 46" descr="图片包含 游戏机, 画, 钟表&#10;&#10;描述已自动生成">
              <a:extLst>
                <a:ext uri="{FF2B5EF4-FFF2-40B4-BE49-F238E27FC236}">
                  <a16:creationId xmlns:a16="http://schemas.microsoft.com/office/drawing/2014/main" xmlns="" id="{AFF6B5BD-4A92-6549-9602-9E516B8624F3}"/>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27709"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569660"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四项图文</a:t>
            </a:r>
          </a:p>
        </p:txBody>
      </p:sp>
      <p:grpSp>
        <p:nvGrpSpPr>
          <p:cNvPr id="18" name="组合 17">
            <a:extLst>
              <a:ext uri="{FF2B5EF4-FFF2-40B4-BE49-F238E27FC236}">
                <a16:creationId xmlns:a16="http://schemas.microsoft.com/office/drawing/2014/main" xmlns="" id="{F0985787-CB97-ED45-823B-82412E202AFD}"/>
              </a:ext>
            </a:extLst>
          </p:cNvPr>
          <p:cNvGrpSpPr/>
          <p:nvPr/>
        </p:nvGrpSpPr>
        <p:grpSpPr>
          <a:xfrm>
            <a:off x="1001404" y="1505467"/>
            <a:ext cx="2184876" cy="4184949"/>
            <a:chOff x="1378694" y="1512566"/>
            <a:chExt cx="2184876" cy="4184949"/>
          </a:xfrm>
        </p:grpSpPr>
        <p:pic>
          <p:nvPicPr>
            <p:cNvPr id="6" name="图片 5">
              <a:extLst>
                <a:ext uri="{FF2B5EF4-FFF2-40B4-BE49-F238E27FC236}">
                  <a16:creationId xmlns:a16="http://schemas.microsoft.com/office/drawing/2014/main" xmlns="" id="{DFA5C771-C9C3-004A-80BF-4503624050F9}"/>
                </a:ext>
              </a:extLst>
            </p:cNvPr>
            <p:cNvPicPr>
              <a:picLocks noChangeAspect="1"/>
            </p:cNvPicPr>
            <p:nvPr/>
          </p:nvPicPr>
          <p:blipFill>
            <a:blip r:embed="rId7"/>
            <a:stretch>
              <a:fillRect/>
            </a:stretch>
          </p:blipFill>
          <p:spPr>
            <a:xfrm>
              <a:off x="1510655" y="1512566"/>
              <a:ext cx="1920955" cy="1920955"/>
            </a:xfrm>
            <a:prstGeom prst="rect">
              <a:avLst/>
            </a:prstGeom>
            <a:ln w="57150" cap="sq">
              <a:solidFill>
                <a:schemeClr val="bg1"/>
              </a:solidFill>
              <a:miter lim="800000"/>
            </a:ln>
            <a:effectLst>
              <a:outerShdw blurRad="228600" dist="63500" dir="5400000" algn="t" rotWithShape="0">
                <a:prstClr val="black">
                  <a:alpha val="20000"/>
                </a:prstClr>
              </a:outerShdw>
            </a:effectLst>
          </p:spPr>
        </p:pic>
        <p:sp>
          <p:nvSpPr>
            <p:cNvPr id="11" name="文本框 10">
              <a:extLst>
                <a:ext uri="{FF2B5EF4-FFF2-40B4-BE49-F238E27FC236}">
                  <a16:creationId xmlns:a16="http://schemas.microsoft.com/office/drawing/2014/main" xmlns="" id="{29B0BC90-E67E-2344-ACDF-A8B6478D46C2}"/>
                </a:ext>
              </a:extLst>
            </p:cNvPr>
            <p:cNvSpPr txBox="1"/>
            <p:nvPr/>
          </p:nvSpPr>
          <p:spPr>
            <a:xfrm>
              <a:off x="2109494" y="3822770"/>
              <a:ext cx="723275" cy="417487"/>
            </a:xfrm>
            <a:prstGeom prst="rect">
              <a:avLst/>
            </a:prstGeom>
            <a:noFill/>
          </p:spPr>
          <p:txBody>
            <a:bodyPr wrap="none" rtlCol="0">
              <a:spAutoFit/>
            </a:bodyPr>
            <a:lstStyle/>
            <a:p>
              <a:pPr algn="ctr">
                <a:lnSpc>
                  <a:spcPct val="130000"/>
                </a:lnSpc>
              </a:pPr>
              <a:r>
                <a:rPr kumimoji="1" lang="zh-CN" altLang="en-US" b="1" spc="300" dirty="0">
                  <a:gradFill>
                    <a:gsLst>
                      <a:gs pos="0">
                        <a:srgbClr val="C00000"/>
                      </a:gs>
                      <a:gs pos="100000">
                        <a:srgbClr val="770504"/>
                      </a:gs>
                    </a:gsLst>
                    <a:lin ang="5400000" scaled="0"/>
                  </a:gradFill>
                  <a:latin typeface="Arial" panose="020B0604020202020204" pitchFamily="34" charset="0"/>
                  <a:ea typeface="Microsoft YaHei" panose="020B0503020204020204" pitchFamily="34" charset="-122"/>
                  <a:cs typeface="Arial" panose="020B0604020202020204" pitchFamily="34" charset="0"/>
                </a:rPr>
                <a:t>团结</a:t>
              </a:r>
            </a:p>
          </p:txBody>
        </p:sp>
        <p:grpSp>
          <p:nvGrpSpPr>
            <p:cNvPr id="16" name="组合 15">
              <a:extLst>
                <a:ext uri="{FF2B5EF4-FFF2-40B4-BE49-F238E27FC236}">
                  <a16:creationId xmlns:a16="http://schemas.microsoft.com/office/drawing/2014/main" xmlns="" id="{4BA5FABA-2113-E84D-9D73-5ECEF8D67C1E}"/>
                </a:ext>
              </a:extLst>
            </p:cNvPr>
            <p:cNvGrpSpPr/>
            <p:nvPr/>
          </p:nvGrpSpPr>
          <p:grpSpPr>
            <a:xfrm>
              <a:off x="1494322" y="3635860"/>
              <a:ext cx="1937288" cy="171382"/>
              <a:chOff x="1494322" y="3635860"/>
              <a:chExt cx="1937288" cy="171382"/>
            </a:xfrm>
          </p:grpSpPr>
          <p:cxnSp>
            <p:nvCxnSpPr>
              <p:cNvPr id="14" name="直线连接符 13">
                <a:extLst>
                  <a:ext uri="{FF2B5EF4-FFF2-40B4-BE49-F238E27FC236}">
                    <a16:creationId xmlns:a16="http://schemas.microsoft.com/office/drawing/2014/main" xmlns="" id="{26FF2FE6-4F02-AE4C-BDD9-6BEEB937C73F}"/>
                  </a:ext>
                </a:extLst>
              </p:cNvPr>
              <p:cNvCxnSpPr/>
              <p:nvPr/>
            </p:nvCxnSpPr>
            <p:spPr>
              <a:xfrm>
                <a:off x="1494322" y="3721551"/>
                <a:ext cx="1937288"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15" name="直角三角形 14">
                <a:extLst>
                  <a:ext uri="{FF2B5EF4-FFF2-40B4-BE49-F238E27FC236}">
                    <a16:creationId xmlns:a16="http://schemas.microsoft.com/office/drawing/2014/main" xmlns="" id="{E9B4D28D-0B75-204F-9F4F-FD633B61D3B8}"/>
                  </a:ext>
                </a:extLst>
              </p:cNvPr>
              <p:cNvSpPr/>
              <p:nvPr/>
            </p:nvSpPr>
            <p:spPr>
              <a:xfrm rot="18900000">
                <a:off x="2370317" y="3635860"/>
                <a:ext cx="171382" cy="171382"/>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grpSp>
        <p:sp>
          <p:nvSpPr>
            <p:cNvPr id="17" name="文本框 16">
              <a:extLst>
                <a:ext uri="{FF2B5EF4-FFF2-40B4-BE49-F238E27FC236}">
                  <a16:creationId xmlns:a16="http://schemas.microsoft.com/office/drawing/2014/main" xmlns="" id="{5B04C7E1-627D-3841-AC57-F1A91D029403}"/>
                </a:ext>
              </a:extLst>
            </p:cNvPr>
            <p:cNvSpPr txBox="1"/>
            <p:nvPr/>
          </p:nvSpPr>
          <p:spPr>
            <a:xfrm>
              <a:off x="1378694" y="4231986"/>
              <a:ext cx="2184876" cy="1465529"/>
            </a:xfrm>
            <a:prstGeom prst="rect">
              <a:avLst/>
            </a:prstGeom>
            <a:noFill/>
          </p:spPr>
          <p:txBody>
            <a:bodyPr wrap="square" rtlCol="0">
              <a:spAutoFit/>
            </a:bodyPr>
            <a:lstStyle/>
            <a:p>
              <a:pPr algn="just" hangingPunct="0">
                <a:lnSpc>
                  <a:spcPct val="130000"/>
                </a:lnSpc>
              </a:pPr>
              <a:r>
                <a:rPr lang="zh-CN" altLang="en-US" sz="1400" spc="300" dirty="0">
                  <a:latin typeface="Arial" panose="020B0604020202020204" pitchFamily="34" charset="0"/>
                  <a:ea typeface="Microsoft YaHei" panose="020B0503020204020204" pitchFamily="34" charset="-122"/>
                  <a:cs typeface="Arial" panose="020B0604020202020204" pitchFamily="34" charset="0"/>
                </a:rPr>
                <a:t>学校建有南北两个校区，北校区位于西安高新技术产业开发区；南校区位于风景秀丽的终南山脚下。</a:t>
              </a:r>
              <a:endParaRPr kumimoji="1" lang="zh-CN" altLang="en-US" sz="1050" spc="300" dirty="0">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19" name="组合 18">
            <a:extLst>
              <a:ext uri="{FF2B5EF4-FFF2-40B4-BE49-F238E27FC236}">
                <a16:creationId xmlns:a16="http://schemas.microsoft.com/office/drawing/2014/main" xmlns="" id="{93EF1F1B-BDFC-894E-84C4-4F059E79B81C}"/>
              </a:ext>
            </a:extLst>
          </p:cNvPr>
          <p:cNvGrpSpPr/>
          <p:nvPr/>
        </p:nvGrpSpPr>
        <p:grpSpPr>
          <a:xfrm>
            <a:off x="3669509" y="1419964"/>
            <a:ext cx="2184876" cy="4355955"/>
            <a:chOff x="3844009" y="1392854"/>
            <a:chExt cx="2184876" cy="4355955"/>
          </a:xfrm>
        </p:grpSpPr>
        <p:pic>
          <p:nvPicPr>
            <p:cNvPr id="7" name="图片 6">
              <a:extLst>
                <a:ext uri="{FF2B5EF4-FFF2-40B4-BE49-F238E27FC236}">
                  <a16:creationId xmlns:a16="http://schemas.microsoft.com/office/drawing/2014/main" xmlns="" id="{4C99D78B-52DC-9E41-9F54-AB6D1137725A}"/>
                </a:ext>
              </a:extLst>
            </p:cNvPr>
            <p:cNvPicPr>
              <a:picLocks noChangeAspect="1"/>
            </p:cNvPicPr>
            <p:nvPr/>
          </p:nvPicPr>
          <p:blipFill>
            <a:blip r:embed="rId8"/>
            <a:stretch>
              <a:fillRect/>
            </a:stretch>
          </p:blipFill>
          <p:spPr>
            <a:xfrm>
              <a:off x="3967083" y="3827854"/>
              <a:ext cx="1920955" cy="1920955"/>
            </a:xfrm>
            <a:prstGeom prst="rect">
              <a:avLst/>
            </a:prstGeom>
            <a:ln w="57150" cap="sq">
              <a:solidFill>
                <a:schemeClr val="bg1"/>
              </a:solidFill>
              <a:miter lim="800000"/>
            </a:ln>
            <a:effectLst>
              <a:outerShdw blurRad="228600" dist="63500" dir="5400000" algn="t" rotWithShape="0">
                <a:prstClr val="black">
                  <a:alpha val="20000"/>
                </a:prstClr>
              </a:outerShdw>
            </a:effectLst>
          </p:spPr>
        </p:pic>
        <p:sp>
          <p:nvSpPr>
            <p:cNvPr id="21" name="文本框 20">
              <a:extLst>
                <a:ext uri="{FF2B5EF4-FFF2-40B4-BE49-F238E27FC236}">
                  <a16:creationId xmlns:a16="http://schemas.microsoft.com/office/drawing/2014/main" xmlns="" id="{EADB98B2-FB8A-A34E-9DA5-CC33D83796F8}"/>
                </a:ext>
              </a:extLst>
            </p:cNvPr>
            <p:cNvSpPr txBox="1"/>
            <p:nvPr/>
          </p:nvSpPr>
          <p:spPr>
            <a:xfrm>
              <a:off x="4574810" y="1392854"/>
              <a:ext cx="723275" cy="417487"/>
            </a:xfrm>
            <a:prstGeom prst="rect">
              <a:avLst/>
            </a:prstGeom>
            <a:noFill/>
          </p:spPr>
          <p:txBody>
            <a:bodyPr wrap="none" rtlCol="0">
              <a:spAutoFit/>
            </a:bodyPr>
            <a:lstStyle/>
            <a:p>
              <a:pPr algn="ctr">
                <a:lnSpc>
                  <a:spcPct val="130000"/>
                </a:lnSpc>
              </a:pPr>
              <a:r>
                <a:rPr kumimoji="1" lang="zh-CN" altLang="en-US" b="1" spc="300" dirty="0">
                  <a:gradFill>
                    <a:gsLst>
                      <a:gs pos="0">
                        <a:srgbClr val="C00000"/>
                      </a:gs>
                      <a:gs pos="100000">
                        <a:srgbClr val="770504"/>
                      </a:gs>
                    </a:gsLst>
                    <a:lin ang="5400000" scaled="0"/>
                  </a:gradFill>
                  <a:latin typeface="Arial" panose="020B0604020202020204" pitchFamily="34" charset="0"/>
                  <a:ea typeface="Microsoft YaHei" panose="020B0503020204020204" pitchFamily="34" charset="-122"/>
                  <a:cs typeface="Arial" panose="020B0604020202020204" pitchFamily="34" charset="0"/>
                </a:rPr>
                <a:t>勤奋</a:t>
              </a:r>
            </a:p>
          </p:txBody>
        </p:sp>
        <p:sp>
          <p:nvSpPr>
            <p:cNvPr id="22" name="文本框 21">
              <a:extLst>
                <a:ext uri="{FF2B5EF4-FFF2-40B4-BE49-F238E27FC236}">
                  <a16:creationId xmlns:a16="http://schemas.microsoft.com/office/drawing/2014/main" xmlns="" id="{E6F1924F-A193-C741-A1E8-2E55790663E9}"/>
                </a:ext>
              </a:extLst>
            </p:cNvPr>
            <p:cNvSpPr txBox="1"/>
            <p:nvPr/>
          </p:nvSpPr>
          <p:spPr>
            <a:xfrm>
              <a:off x="3844009" y="1802070"/>
              <a:ext cx="2184876" cy="1465529"/>
            </a:xfrm>
            <a:prstGeom prst="rect">
              <a:avLst/>
            </a:prstGeom>
            <a:noFill/>
          </p:spPr>
          <p:txBody>
            <a:bodyPr wrap="square" rtlCol="0">
              <a:spAutoFit/>
            </a:bodyPr>
            <a:lstStyle/>
            <a:p>
              <a:pPr algn="just" hangingPunct="0">
                <a:lnSpc>
                  <a:spcPct val="130000"/>
                </a:lnSpc>
              </a:pPr>
              <a:r>
                <a:rPr lang="zh-CN" altLang="en-US" sz="1400" spc="300" dirty="0">
                  <a:latin typeface="Arial" panose="020B0604020202020204" pitchFamily="34" charset="0"/>
                  <a:ea typeface="Microsoft YaHei" panose="020B0503020204020204" pitchFamily="34" charset="-122"/>
                  <a:cs typeface="Arial" panose="020B0604020202020204" pitchFamily="34" charset="0"/>
                </a:rPr>
                <a:t>学校建有南北两个校区，北校区位于西安高新技术产业开发区；南校区位于风景秀丽的终南山脚下。</a:t>
              </a:r>
              <a:endParaRPr kumimoji="1" lang="zh-CN" altLang="en-US" sz="1050" spc="300" dirty="0">
                <a:latin typeface="Arial" panose="020B0604020202020204" pitchFamily="34" charset="0"/>
                <a:ea typeface="Microsoft YaHei" panose="020B0503020204020204" pitchFamily="34" charset="-122"/>
                <a:cs typeface="Arial" panose="020B0604020202020204" pitchFamily="34" charset="0"/>
              </a:endParaRPr>
            </a:p>
          </p:txBody>
        </p:sp>
        <p:grpSp>
          <p:nvGrpSpPr>
            <p:cNvPr id="23" name="组合 22">
              <a:extLst>
                <a:ext uri="{FF2B5EF4-FFF2-40B4-BE49-F238E27FC236}">
                  <a16:creationId xmlns:a16="http://schemas.microsoft.com/office/drawing/2014/main" xmlns="" id="{99B393AD-E8E4-CF46-BEA5-4A63FB384574}"/>
                </a:ext>
              </a:extLst>
            </p:cNvPr>
            <p:cNvGrpSpPr/>
            <p:nvPr/>
          </p:nvGrpSpPr>
          <p:grpSpPr>
            <a:xfrm rot="10800000">
              <a:off x="3967803" y="3433520"/>
              <a:ext cx="1937288" cy="171382"/>
              <a:chOff x="1494322" y="3635860"/>
              <a:chExt cx="1937288" cy="171382"/>
            </a:xfrm>
          </p:grpSpPr>
          <p:cxnSp>
            <p:nvCxnSpPr>
              <p:cNvPr id="24" name="直线连接符 23">
                <a:extLst>
                  <a:ext uri="{FF2B5EF4-FFF2-40B4-BE49-F238E27FC236}">
                    <a16:creationId xmlns:a16="http://schemas.microsoft.com/office/drawing/2014/main" xmlns="" id="{AD94CFE2-242E-8E42-B8E7-8152890DA7E3}"/>
                  </a:ext>
                </a:extLst>
              </p:cNvPr>
              <p:cNvCxnSpPr/>
              <p:nvPr/>
            </p:nvCxnSpPr>
            <p:spPr>
              <a:xfrm>
                <a:off x="1494322" y="3721551"/>
                <a:ext cx="1937288"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25" name="直角三角形 24">
                <a:extLst>
                  <a:ext uri="{FF2B5EF4-FFF2-40B4-BE49-F238E27FC236}">
                    <a16:creationId xmlns:a16="http://schemas.microsoft.com/office/drawing/2014/main" xmlns="" id="{2B6D1D01-BC20-F64C-A652-4190E1AE2DCF}"/>
                  </a:ext>
                </a:extLst>
              </p:cNvPr>
              <p:cNvSpPr/>
              <p:nvPr/>
            </p:nvSpPr>
            <p:spPr>
              <a:xfrm rot="18900000">
                <a:off x="2370317" y="3635860"/>
                <a:ext cx="171382" cy="171382"/>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grpSp>
      </p:grpSp>
      <p:grpSp>
        <p:nvGrpSpPr>
          <p:cNvPr id="20" name="组合 19">
            <a:extLst>
              <a:ext uri="{FF2B5EF4-FFF2-40B4-BE49-F238E27FC236}">
                <a16:creationId xmlns:a16="http://schemas.microsoft.com/office/drawing/2014/main" xmlns="" id="{E4270A28-2BA0-3A47-A7B2-4417A9A3B1E9}"/>
              </a:ext>
            </a:extLst>
          </p:cNvPr>
          <p:cNvGrpSpPr/>
          <p:nvPr/>
        </p:nvGrpSpPr>
        <p:grpSpPr>
          <a:xfrm>
            <a:off x="6337614" y="1503202"/>
            <a:ext cx="2184876" cy="4189479"/>
            <a:chOff x="6291550" y="1512565"/>
            <a:chExt cx="2184876" cy="4189479"/>
          </a:xfrm>
        </p:grpSpPr>
        <p:pic>
          <p:nvPicPr>
            <p:cNvPr id="8" name="图片 7">
              <a:extLst>
                <a:ext uri="{FF2B5EF4-FFF2-40B4-BE49-F238E27FC236}">
                  <a16:creationId xmlns:a16="http://schemas.microsoft.com/office/drawing/2014/main" xmlns="" id="{D9592B70-9322-CC48-BD7E-B4440BEDEC63}"/>
                </a:ext>
              </a:extLst>
            </p:cNvPr>
            <p:cNvPicPr>
              <a:picLocks noChangeAspect="1"/>
            </p:cNvPicPr>
            <p:nvPr/>
          </p:nvPicPr>
          <p:blipFill>
            <a:blip r:embed="rId9"/>
            <a:stretch>
              <a:fillRect/>
            </a:stretch>
          </p:blipFill>
          <p:spPr>
            <a:xfrm>
              <a:off x="6423511" y="1512565"/>
              <a:ext cx="1920955" cy="1920955"/>
            </a:xfrm>
            <a:prstGeom prst="rect">
              <a:avLst/>
            </a:prstGeom>
            <a:ln w="57150" cap="sq">
              <a:solidFill>
                <a:schemeClr val="bg1"/>
              </a:solidFill>
              <a:miter lim="800000"/>
            </a:ln>
            <a:effectLst>
              <a:outerShdw blurRad="228600" dist="63500" dir="5400000" algn="t" rotWithShape="0">
                <a:prstClr val="black">
                  <a:alpha val="20000"/>
                </a:prstClr>
              </a:outerShdw>
            </a:effectLst>
          </p:spPr>
        </p:pic>
        <p:sp>
          <p:nvSpPr>
            <p:cNvPr id="29" name="文本框 28">
              <a:extLst>
                <a:ext uri="{FF2B5EF4-FFF2-40B4-BE49-F238E27FC236}">
                  <a16:creationId xmlns:a16="http://schemas.microsoft.com/office/drawing/2014/main" xmlns="" id="{4539118E-7712-AA4A-B399-48EF60EE643A}"/>
                </a:ext>
              </a:extLst>
            </p:cNvPr>
            <p:cNvSpPr txBox="1"/>
            <p:nvPr/>
          </p:nvSpPr>
          <p:spPr>
            <a:xfrm>
              <a:off x="7022351" y="3827299"/>
              <a:ext cx="723275" cy="417487"/>
            </a:xfrm>
            <a:prstGeom prst="rect">
              <a:avLst/>
            </a:prstGeom>
            <a:noFill/>
          </p:spPr>
          <p:txBody>
            <a:bodyPr wrap="none" rtlCol="0">
              <a:spAutoFit/>
            </a:bodyPr>
            <a:lstStyle/>
            <a:p>
              <a:pPr algn="ctr">
                <a:lnSpc>
                  <a:spcPct val="130000"/>
                </a:lnSpc>
              </a:pPr>
              <a:r>
                <a:rPr kumimoji="1" lang="zh-CN" altLang="en-US" b="1" spc="300" dirty="0">
                  <a:gradFill>
                    <a:gsLst>
                      <a:gs pos="0">
                        <a:srgbClr val="C00000"/>
                      </a:gs>
                      <a:gs pos="100000">
                        <a:srgbClr val="770504"/>
                      </a:gs>
                    </a:gsLst>
                    <a:lin ang="5400000" scaled="0"/>
                  </a:gradFill>
                  <a:latin typeface="Arial" panose="020B0604020202020204" pitchFamily="34" charset="0"/>
                  <a:ea typeface="Microsoft YaHei" panose="020B0503020204020204" pitchFamily="34" charset="-122"/>
                  <a:cs typeface="Arial" panose="020B0604020202020204" pitchFamily="34" charset="0"/>
                </a:rPr>
                <a:t>求实</a:t>
              </a:r>
            </a:p>
          </p:txBody>
        </p:sp>
        <p:grpSp>
          <p:nvGrpSpPr>
            <p:cNvPr id="30" name="组合 29">
              <a:extLst>
                <a:ext uri="{FF2B5EF4-FFF2-40B4-BE49-F238E27FC236}">
                  <a16:creationId xmlns:a16="http://schemas.microsoft.com/office/drawing/2014/main" xmlns="" id="{A368F182-94C5-4346-B3E1-7C66BA21E73B}"/>
                </a:ext>
              </a:extLst>
            </p:cNvPr>
            <p:cNvGrpSpPr/>
            <p:nvPr/>
          </p:nvGrpSpPr>
          <p:grpSpPr>
            <a:xfrm>
              <a:off x="6407178" y="3640389"/>
              <a:ext cx="1937288" cy="171382"/>
              <a:chOff x="1494322" y="3635860"/>
              <a:chExt cx="1937288" cy="171382"/>
            </a:xfrm>
          </p:grpSpPr>
          <p:cxnSp>
            <p:nvCxnSpPr>
              <p:cNvPr id="31" name="直线连接符 30">
                <a:extLst>
                  <a:ext uri="{FF2B5EF4-FFF2-40B4-BE49-F238E27FC236}">
                    <a16:creationId xmlns:a16="http://schemas.microsoft.com/office/drawing/2014/main" xmlns="" id="{7AE2A5F2-2508-7143-860B-63998C1DBF32}"/>
                  </a:ext>
                </a:extLst>
              </p:cNvPr>
              <p:cNvCxnSpPr/>
              <p:nvPr/>
            </p:nvCxnSpPr>
            <p:spPr>
              <a:xfrm>
                <a:off x="1494322" y="3721551"/>
                <a:ext cx="1937288"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32" name="直角三角形 31">
                <a:extLst>
                  <a:ext uri="{FF2B5EF4-FFF2-40B4-BE49-F238E27FC236}">
                    <a16:creationId xmlns:a16="http://schemas.microsoft.com/office/drawing/2014/main" xmlns="" id="{3269FCF5-77B5-F74C-9798-1DAE95D3BB10}"/>
                  </a:ext>
                </a:extLst>
              </p:cNvPr>
              <p:cNvSpPr/>
              <p:nvPr/>
            </p:nvSpPr>
            <p:spPr>
              <a:xfrm rot="18900000">
                <a:off x="2370317" y="3635860"/>
                <a:ext cx="171382" cy="171382"/>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grpSp>
        <p:sp>
          <p:nvSpPr>
            <p:cNvPr id="33" name="文本框 32">
              <a:extLst>
                <a:ext uri="{FF2B5EF4-FFF2-40B4-BE49-F238E27FC236}">
                  <a16:creationId xmlns:a16="http://schemas.microsoft.com/office/drawing/2014/main" xmlns="" id="{B6324056-47EE-6349-9536-FCF67F4D3CAA}"/>
                </a:ext>
              </a:extLst>
            </p:cNvPr>
            <p:cNvSpPr txBox="1"/>
            <p:nvPr/>
          </p:nvSpPr>
          <p:spPr>
            <a:xfrm>
              <a:off x="6291550" y="4236515"/>
              <a:ext cx="2184876" cy="1465529"/>
            </a:xfrm>
            <a:prstGeom prst="rect">
              <a:avLst/>
            </a:prstGeom>
            <a:noFill/>
          </p:spPr>
          <p:txBody>
            <a:bodyPr wrap="square" rtlCol="0">
              <a:spAutoFit/>
            </a:bodyPr>
            <a:lstStyle/>
            <a:p>
              <a:pPr algn="just" hangingPunct="0">
                <a:lnSpc>
                  <a:spcPct val="130000"/>
                </a:lnSpc>
              </a:pPr>
              <a:r>
                <a:rPr lang="zh-CN" altLang="en-US" sz="1400" spc="300" dirty="0">
                  <a:latin typeface="Arial" panose="020B0604020202020204" pitchFamily="34" charset="0"/>
                  <a:ea typeface="Microsoft YaHei" panose="020B0503020204020204" pitchFamily="34" charset="-122"/>
                  <a:cs typeface="Arial" panose="020B0604020202020204" pitchFamily="34" charset="0"/>
                </a:rPr>
                <a:t>学校建有南北两个校区，北校区位于西安高新技术产业开发区；南校区位于风景秀丽的终南山脚下。</a:t>
              </a:r>
              <a:endParaRPr kumimoji="1" lang="zh-CN" altLang="en-US" sz="1050" spc="300" dirty="0">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40" name="组合 39">
            <a:extLst>
              <a:ext uri="{FF2B5EF4-FFF2-40B4-BE49-F238E27FC236}">
                <a16:creationId xmlns:a16="http://schemas.microsoft.com/office/drawing/2014/main" xmlns="" id="{9304D7C3-2E70-6E40-93B3-DF77A07394D2}"/>
              </a:ext>
            </a:extLst>
          </p:cNvPr>
          <p:cNvGrpSpPr/>
          <p:nvPr/>
        </p:nvGrpSpPr>
        <p:grpSpPr>
          <a:xfrm>
            <a:off x="9005720" y="1415177"/>
            <a:ext cx="2184876" cy="4365529"/>
            <a:chOff x="8747978" y="1383279"/>
            <a:chExt cx="2184876" cy="4365529"/>
          </a:xfrm>
        </p:grpSpPr>
        <p:pic>
          <p:nvPicPr>
            <p:cNvPr id="9" name="图片 8">
              <a:extLst>
                <a:ext uri="{FF2B5EF4-FFF2-40B4-BE49-F238E27FC236}">
                  <a16:creationId xmlns:a16="http://schemas.microsoft.com/office/drawing/2014/main" xmlns="" id="{99CE2D2E-0613-6F4C-AFBC-26D7CC94F615}"/>
                </a:ext>
              </a:extLst>
            </p:cNvPr>
            <p:cNvPicPr>
              <a:picLocks noChangeAspect="1"/>
            </p:cNvPicPr>
            <p:nvPr/>
          </p:nvPicPr>
          <p:blipFill>
            <a:blip r:embed="rId10"/>
            <a:stretch>
              <a:fillRect/>
            </a:stretch>
          </p:blipFill>
          <p:spPr>
            <a:xfrm>
              <a:off x="8879938" y="3827853"/>
              <a:ext cx="1920955" cy="1920955"/>
            </a:xfrm>
            <a:prstGeom prst="rect">
              <a:avLst/>
            </a:prstGeom>
            <a:ln w="57150" cap="sq">
              <a:solidFill>
                <a:schemeClr val="bg1"/>
              </a:solidFill>
              <a:miter lim="800000"/>
            </a:ln>
            <a:effectLst>
              <a:outerShdw blurRad="228600" dist="63500" dir="5400000" algn="t" rotWithShape="0">
                <a:prstClr val="black">
                  <a:alpha val="20000"/>
                </a:prstClr>
              </a:outerShdw>
            </a:effectLst>
          </p:spPr>
        </p:pic>
        <p:sp>
          <p:nvSpPr>
            <p:cNvPr id="34" name="文本框 33">
              <a:extLst>
                <a:ext uri="{FF2B5EF4-FFF2-40B4-BE49-F238E27FC236}">
                  <a16:creationId xmlns:a16="http://schemas.microsoft.com/office/drawing/2014/main" xmlns="" id="{B0D8BDA3-2731-1A43-ABD0-94CBFD9D13F0}"/>
                </a:ext>
              </a:extLst>
            </p:cNvPr>
            <p:cNvSpPr txBox="1"/>
            <p:nvPr/>
          </p:nvSpPr>
          <p:spPr>
            <a:xfrm>
              <a:off x="9478779" y="1383279"/>
              <a:ext cx="723275" cy="417487"/>
            </a:xfrm>
            <a:prstGeom prst="rect">
              <a:avLst/>
            </a:prstGeom>
            <a:noFill/>
          </p:spPr>
          <p:txBody>
            <a:bodyPr wrap="none" rtlCol="0">
              <a:spAutoFit/>
            </a:bodyPr>
            <a:lstStyle/>
            <a:p>
              <a:pPr algn="ctr">
                <a:lnSpc>
                  <a:spcPct val="130000"/>
                </a:lnSpc>
              </a:pPr>
              <a:r>
                <a:rPr kumimoji="1" lang="zh-CN" altLang="en-US" b="1" spc="300" dirty="0">
                  <a:gradFill>
                    <a:gsLst>
                      <a:gs pos="0">
                        <a:srgbClr val="C00000"/>
                      </a:gs>
                      <a:gs pos="100000">
                        <a:srgbClr val="770504"/>
                      </a:gs>
                    </a:gsLst>
                    <a:lin ang="5400000" scaled="0"/>
                  </a:gradFill>
                  <a:latin typeface="Arial" panose="020B0604020202020204" pitchFamily="34" charset="0"/>
                  <a:ea typeface="Microsoft YaHei" panose="020B0503020204020204" pitchFamily="34" charset="-122"/>
                  <a:cs typeface="Arial" panose="020B0604020202020204" pitchFamily="34" charset="0"/>
                </a:rPr>
                <a:t>创新</a:t>
              </a:r>
            </a:p>
          </p:txBody>
        </p:sp>
        <p:sp>
          <p:nvSpPr>
            <p:cNvPr id="35" name="文本框 34">
              <a:extLst>
                <a:ext uri="{FF2B5EF4-FFF2-40B4-BE49-F238E27FC236}">
                  <a16:creationId xmlns:a16="http://schemas.microsoft.com/office/drawing/2014/main" xmlns="" id="{87453146-E3D4-EB40-9B84-E7EF413B1148}"/>
                </a:ext>
              </a:extLst>
            </p:cNvPr>
            <p:cNvSpPr txBox="1"/>
            <p:nvPr/>
          </p:nvSpPr>
          <p:spPr>
            <a:xfrm>
              <a:off x="8747978" y="1792495"/>
              <a:ext cx="2184876" cy="1465529"/>
            </a:xfrm>
            <a:prstGeom prst="rect">
              <a:avLst/>
            </a:prstGeom>
            <a:noFill/>
          </p:spPr>
          <p:txBody>
            <a:bodyPr wrap="square" rtlCol="0">
              <a:spAutoFit/>
            </a:bodyPr>
            <a:lstStyle/>
            <a:p>
              <a:pPr algn="just" hangingPunct="0">
                <a:lnSpc>
                  <a:spcPct val="130000"/>
                </a:lnSpc>
              </a:pPr>
              <a:r>
                <a:rPr lang="zh-CN" altLang="en-US" sz="1400" spc="300" dirty="0">
                  <a:latin typeface="Arial" panose="020B0604020202020204" pitchFamily="34" charset="0"/>
                  <a:ea typeface="Microsoft YaHei" panose="020B0503020204020204" pitchFamily="34" charset="-122"/>
                  <a:cs typeface="Arial" panose="020B0604020202020204" pitchFamily="34" charset="0"/>
                </a:rPr>
                <a:t>学校建有南北两个校区，北校区位于西安高新技术产业开发区；南校区位于风景秀丽的终南山脚下。</a:t>
              </a:r>
              <a:endParaRPr kumimoji="1" lang="zh-CN" altLang="en-US" sz="1050" spc="300" dirty="0">
                <a:latin typeface="Arial" panose="020B0604020202020204" pitchFamily="34" charset="0"/>
                <a:ea typeface="Microsoft YaHei" panose="020B0503020204020204" pitchFamily="34" charset="-122"/>
                <a:cs typeface="Arial" panose="020B0604020202020204" pitchFamily="34" charset="0"/>
              </a:endParaRPr>
            </a:p>
          </p:txBody>
        </p:sp>
        <p:grpSp>
          <p:nvGrpSpPr>
            <p:cNvPr id="36" name="组合 35">
              <a:extLst>
                <a:ext uri="{FF2B5EF4-FFF2-40B4-BE49-F238E27FC236}">
                  <a16:creationId xmlns:a16="http://schemas.microsoft.com/office/drawing/2014/main" xmlns="" id="{0CDF046C-1193-1D4E-A685-42ABC8BF72F3}"/>
                </a:ext>
              </a:extLst>
            </p:cNvPr>
            <p:cNvGrpSpPr/>
            <p:nvPr/>
          </p:nvGrpSpPr>
          <p:grpSpPr>
            <a:xfrm rot="10800000">
              <a:off x="8871772" y="3423945"/>
              <a:ext cx="1937288" cy="171382"/>
              <a:chOff x="1494322" y="3635860"/>
              <a:chExt cx="1937288" cy="171382"/>
            </a:xfrm>
          </p:grpSpPr>
          <p:cxnSp>
            <p:nvCxnSpPr>
              <p:cNvPr id="37" name="直线连接符 36">
                <a:extLst>
                  <a:ext uri="{FF2B5EF4-FFF2-40B4-BE49-F238E27FC236}">
                    <a16:creationId xmlns:a16="http://schemas.microsoft.com/office/drawing/2014/main" xmlns="" id="{D406EEB7-36B3-3144-899E-3A54DD7E61AA}"/>
                  </a:ext>
                </a:extLst>
              </p:cNvPr>
              <p:cNvCxnSpPr/>
              <p:nvPr/>
            </p:nvCxnSpPr>
            <p:spPr>
              <a:xfrm>
                <a:off x="1494322" y="3721551"/>
                <a:ext cx="1937288"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sp>
            <p:nvSpPr>
              <p:cNvPr id="38" name="直角三角形 37">
                <a:extLst>
                  <a:ext uri="{FF2B5EF4-FFF2-40B4-BE49-F238E27FC236}">
                    <a16:creationId xmlns:a16="http://schemas.microsoft.com/office/drawing/2014/main" xmlns="" id="{0826EA9F-F26D-EE4F-914B-FB443DB8000D}"/>
                  </a:ext>
                </a:extLst>
              </p:cNvPr>
              <p:cNvSpPr/>
              <p:nvPr/>
            </p:nvSpPr>
            <p:spPr>
              <a:xfrm rot="18900000">
                <a:off x="2370317" y="3635860"/>
                <a:ext cx="171382" cy="171382"/>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grpSp>
      </p:grpSp>
    </p:spTree>
    <p:extLst>
      <p:ext uri="{BB962C8B-B14F-4D97-AF65-F5344CB8AC3E}">
        <p14:creationId xmlns:p14="http://schemas.microsoft.com/office/powerpoint/2010/main" val="26089823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8" name="组合 37">
            <a:extLst>
              <a:ext uri="{FF2B5EF4-FFF2-40B4-BE49-F238E27FC236}">
                <a16:creationId xmlns:a16="http://schemas.microsoft.com/office/drawing/2014/main" xmlns="" id="{4D42F501-21BC-1445-8FC5-009CDC0597E1}"/>
              </a:ext>
            </a:extLst>
          </p:cNvPr>
          <p:cNvGrpSpPr/>
          <p:nvPr/>
        </p:nvGrpSpPr>
        <p:grpSpPr>
          <a:xfrm>
            <a:off x="0" y="-1"/>
            <a:ext cx="12192000" cy="6858002"/>
            <a:chOff x="0" y="-1"/>
            <a:chExt cx="12192000" cy="6858002"/>
          </a:xfrm>
        </p:grpSpPr>
        <p:sp>
          <p:nvSpPr>
            <p:cNvPr id="39" name="矩形 38">
              <a:extLst>
                <a:ext uri="{FF2B5EF4-FFF2-40B4-BE49-F238E27FC236}">
                  <a16:creationId xmlns:a16="http://schemas.microsoft.com/office/drawing/2014/main" xmlns="" id="{D816744D-D543-6848-8E4D-E1A41A0E563E}"/>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40" name="矩形 39">
              <a:extLst>
                <a:ext uri="{FF2B5EF4-FFF2-40B4-BE49-F238E27FC236}">
                  <a16:creationId xmlns:a16="http://schemas.microsoft.com/office/drawing/2014/main" xmlns="" id="{06C0E99C-BD87-8848-AE17-5CB8A191DE38}"/>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41" name="矩形 40">
              <a:extLst>
                <a:ext uri="{FF2B5EF4-FFF2-40B4-BE49-F238E27FC236}">
                  <a16:creationId xmlns:a16="http://schemas.microsoft.com/office/drawing/2014/main" xmlns="" id="{2B6C016F-CBD8-B542-95B6-D77763667ECA}"/>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42" name="组合 41">
            <a:extLst>
              <a:ext uri="{FF2B5EF4-FFF2-40B4-BE49-F238E27FC236}">
                <a16:creationId xmlns:a16="http://schemas.microsoft.com/office/drawing/2014/main" xmlns="" id="{9253C2BD-EA0F-2F45-8A15-2DC341975330}"/>
              </a:ext>
            </a:extLst>
          </p:cNvPr>
          <p:cNvGrpSpPr/>
          <p:nvPr/>
        </p:nvGrpSpPr>
        <p:grpSpPr>
          <a:xfrm>
            <a:off x="133400" y="140547"/>
            <a:ext cx="11901234" cy="6795389"/>
            <a:chOff x="133400" y="140547"/>
            <a:chExt cx="11901234" cy="6795389"/>
          </a:xfrm>
        </p:grpSpPr>
        <p:pic>
          <p:nvPicPr>
            <p:cNvPr id="43" name="图片 42">
              <a:extLst>
                <a:ext uri="{FF2B5EF4-FFF2-40B4-BE49-F238E27FC236}">
                  <a16:creationId xmlns:a16="http://schemas.microsoft.com/office/drawing/2014/main" xmlns="" id="{AD349905-0A27-C24E-90C5-B3E552B4EDC3}"/>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44" name="图片 43">
              <a:extLst>
                <a:ext uri="{FF2B5EF4-FFF2-40B4-BE49-F238E27FC236}">
                  <a16:creationId xmlns:a16="http://schemas.microsoft.com/office/drawing/2014/main" xmlns="" id="{0CC2DDA6-EBF0-CF4F-80D6-56ADE31464A2}"/>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45" name="图片 44" descr="图片包含 游戏机, 画, 钟表&#10;&#10;描述已自动生成">
              <a:extLst>
                <a:ext uri="{FF2B5EF4-FFF2-40B4-BE49-F238E27FC236}">
                  <a16:creationId xmlns:a16="http://schemas.microsoft.com/office/drawing/2014/main" xmlns="" id="{76B23B1C-26CA-CF45-BC95-3A346A17B325}"/>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27709"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569660"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六张图片</a:t>
            </a:r>
          </a:p>
        </p:txBody>
      </p:sp>
      <p:grpSp>
        <p:nvGrpSpPr>
          <p:cNvPr id="51" name="组合 50">
            <a:extLst>
              <a:ext uri="{FF2B5EF4-FFF2-40B4-BE49-F238E27FC236}">
                <a16:creationId xmlns:a16="http://schemas.microsoft.com/office/drawing/2014/main" xmlns="" id="{6EC0A44C-5CF9-5B40-BDEE-7C7C205ECF62}"/>
              </a:ext>
            </a:extLst>
          </p:cNvPr>
          <p:cNvGrpSpPr/>
          <p:nvPr/>
        </p:nvGrpSpPr>
        <p:grpSpPr>
          <a:xfrm>
            <a:off x="1064712" y="1429096"/>
            <a:ext cx="3074497" cy="1963495"/>
            <a:chOff x="1064712" y="1429096"/>
            <a:chExt cx="3074497" cy="1963495"/>
          </a:xfrm>
        </p:grpSpPr>
        <p:pic>
          <p:nvPicPr>
            <p:cNvPr id="6" name="图片 5">
              <a:extLst>
                <a:ext uri="{FF2B5EF4-FFF2-40B4-BE49-F238E27FC236}">
                  <a16:creationId xmlns:a16="http://schemas.microsoft.com/office/drawing/2014/main" xmlns="" id="{F77F9A37-D835-4A43-AD5F-B033CB3878E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241269" y="1429096"/>
              <a:ext cx="2897940" cy="1930028"/>
            </a:xfrm>
            <a:prstGeom prst="rect">
              <a:avLst/>
            </a:prstGeom>
            <a:ln w="41275" cap="sq">
              <a:solidFill>
                <a:schemeClr val="bg1"/>
              </a:solidFill>
              <a:miter lim="800000"/>
            </a:ln>
            <a:effectLst>
              <a:outerShdw blurRad="304800" dist="38100" dir="5400000" algn="t" rotWithShape="0">
                <a:prstClr val="black">
                  <a:alpha val="20000"/>
                </a:prstClr>
              </a:outerShdw>
            </a:effectLst>
          </p:spPr>
        </p:pic>
        <p:grpSp>
          <p:nvGrpSpPr>
            <p:cNvPr id="19" name="组合 18">
              <a:extLst>
                <a:ext uri="{FF2B5EF4-FFF2-40B4-BE49-F238E27FC236}">
                  <a16:creationId xmlns:a16="http://schemas.microsoft.com/office/drawing/2014/main" xmlns="" id="{9F603296-5A95-8743-B9DA-F1F22946F10A}"/>
                </a:ext>
              </a:extLst>
            </p:cNvPr>
            <p:cNvGrpSpPr/>
            <p:nvPr/>
          </p:nvGrpSpPr>
          <p:grpSpPr>
            <a:xfrm>
              <a:off x="1064712" y="2857110"/>
              <a:ext cx="1145752" cy="535481"/>
              <a:chOff x="1064712" y="2857110"/>
              <a:chExt cx="1145752" cy="535481"/>
            </a:xfrm>
          </p:grpSpPr>
          <p:sp>
            <p:nvSpPr>
              <p:cNvPr id="14" name="平行四边形 13">
                <a:extLst>
                  <a:ext uri="{FF2B5EF4-FFF2-40B4-BE49-F238E27FC236}">
                    <a16:creationId xmlns:a16="http://schemas.microsoft.com/office/drawing/2014/main" xmlns="" id="{35DFE8C9-CC3F-5D4B-9E2F-0AB77DC53CC2}"/>
                  </a:ext>
                </a:extLst>
              </p:cNvPr>
              <p:cNvSpPr/>
              <p:nvPr/>
            </p:nvSpPr>
            <p:spPr>
              <a:xfrm rot="16200000">
                <a:off x="874155" y="3065279"/>
                <a:ext cx="517869" cy="136756"/>
              </a:xfrm>
              <a:prstGeom prst="parallelogram">
                <a:avLst>
                  <a:gd name="adj" fmla="val 990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15" name="矩形 14">
                <a:extLst>
                  <a:ext uri="{FF2B5EF4-FFF2-40B4-BE49-F238E27FC236}">
                    <a16:creationId xmlns:a16="http://schemas.microsoft.com/office/drawing/2014/main" xmlns="" id="{F2DABBD2-4AD2-6449-B5F1-1064CD34C216}"/>
                  </a:ext>
                </a:extLst>
              </p:cNvPr>
              <p:cNvSpPr/>
              <p:nvPr/>
            </p:nvSpPr>
            <p:spPr>
              <a:xfrm>
                <a:off x="1064712" y="2874722"/>
                <a:ext cx="1145752" cy="377929"/>
              </a:xfrm>
              <a:prstGeom prst="rect">
                <a:avLst/>
              </a:prstGeom>
              <a:solidFill>
                <a:srgbClr val="C0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16" name="文本框 15">
                <a:extLst>
                  <a:ext uri="{FF2B5EF4-FFF2-40B4-BE49-F238E27FC236}">
                    <a16:creationId xmlns:a16="http://schemas.microsoft.com/office/drawing/2014/main" xmlns="" id="{24466359-50FD-264B-800F-5FF201F817ED}"/>
                  </a:ext>
                </a:extLst>
              </p:cNvPr>
              <p:cNvSpPr txBox="1"/>
              <p:nvPr/>
            </p:nvSpPr>
            <p:spPr>
              <a:xfrm>
                <a:off x="1227476" y="2857110"/>
                <a:ext cx="915636" cy="381323"/>
              </a:xfrm>
              <a:prstGeom prst="rect">
                <a:avLst/>
              </a:prstGeom>
              <a:noFill/>
            </p:spPr>
            <p:txBody>
              <a:bodyPr wrap="none" rtlCol="0">
                <a:spAutoFit/>
              </a:bodyPr>
              <a:lstStyle/>
              <a:p>
                <a:pPr algn="ctr">
                  <a:lnSpc>
                    <a:spcPct val="130000"/>
                  </a:lnSpc>
                </a:pPr>
                <a:r>
                  <a:rPr kumimoji="1" lang="zh-CN" altLang="en-US" sz="1600" spc="300" dirty="0">
                    <a:solidFill>
                      <a:schemeClr val="bg1"/>
                    </a:solidFill>
                    <a:latin typeface="Arial" panose="020B0604020202020204" pitchFamily="34" charset="0"/>
                    <a:ea typeface="Microsoft YaHei" panose="020B0503020204020204" pitchFamily="34" charset="-122"/>
                    <a:cs typeface="Arial" panose="020B0604020202020204" pitchFamily="34" charset="0"/>
                  </a:rPr>
                  <a:t>小标题</a:t>
                </a:r>
              </a:p>
            </p:txBody>
          </p:sp>
        </p:grpSp>
      </p:grpSp>
      <p:grpSp>
        <p:nvGrpSpPr>
          <p:cNvPr id="52" name="组合 51">
            <a:extLst>
              <a:ext uri="{FF2B5EF4-FFF2-40B4-BE49-F238E27FC236}">
                <a16:creationId xmlns:a16="http://schemas.microsoft.com/office/drawing/2014/main" xmlns="" id="{72B5897A-CCE2-A04E-8FDD-1B2E1BF2A5CD}"/>
              </a:ext>
            </a:extLst>
          </p:cNvPr>
          <p:cNvGrpSpPr/>
          <p:nvPr/>
        </p:nvGrpSpPr>
        <p:grpSpPr>
          <a:xfrm>
            <a:off x="4424823" y="1429096"/>
            <a:ext cx="3072739" cy="1969056"/>
            <a:chOff x="4424823" y="1429096"/>
            <a:chExt cx="3072739" cy="1969056"/>
          </a:xfrm>
        </p:grpSpPr>
        <p:pic>
          <p:nvPicPr>
            <p:cNvPr id="7" name="图片 6">
              <a:extLst>
                <a:ext uri="{FF2B5EF4-FFF2-40B4-BE49-F238E27FC236}">
                  <a16:creationId xmlns:a16="http://schemas.microsoft.com/office/drawing/2014/main" xmlns="" id="{EB45F71A-2D4F-344A-BB30-E0B4EAB5A277}"/>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4599621" y="1429096"/>
              <a:ext cx="2897941" cy="1930029"/>
            </a:xfrm>
            <a:prstGeom prst="rect">
              <a:avLst/>
            </a:prstGeom>
            <a:ln w="41275" cap="sq">
              <a:solidFill>
                <a:schemeClr val="bg1"/>
              </a:solidFill>
              <a:miter lim="800000"/>
            </a:ln>
            <a:effectLst>
              <a:outerShdw blurRad="304800" dist="38100" dir="5400000" algn="t" rotWithShape="0">
                <a:prstClr val="black">
                  <a:alpha val="20000"/>
                </a:prstClr>
              </a:outerShdw>
            </a:effectLst>
          </p:spPr>
        </p:pic>
        <p:grpSp>
          <p:nvGrpSpPr>
            <p:cNvPr id="46" name="组合 45">
              <a:extLst>
                <a:ext uri="{FF2B5EF4-FFF2-40B4-BE49-F238E27FC236}">
                  <a16:creationId xmlns:a16="http://schemas.microsoft.com/office/drawing/2014/main" xmlns="" id="{1184C129-7759-5C4F-A46E-1B99A8637F4D}"/>
                </a:ext>
              </a:extLst>
            </p:cNvPr>
            <p:cNvGrpSpPr/>
            <p:nvPr/>
          </p:nvGrpSpPr>
          <p:grpSpPr>
            <a:xfrm>
              <a:off x="4424823" y="2862671"/>
              <a:ext cx="1145752" cy="535481"/>
              <a:chOff x="4424823" y="2862671"/>
              <a:chExt cx="1145752" cy="535481"/>
            </a:xfrm>
          </p:grpSpPr>
          <p:sp>
            <p:nvSpPr>
              <p:cNvPr id="20" name="平行四边形 19">
                <a:extLst>
                  <a:ext uri="{FF2B5EF4-FFF2-40B4-BE49-F238E27FC236}">
                    <a16:creationId xmlns:a16="http://schemas.microsoft.com/office/drawing/2014/main" xmlns="" id="{469B31AF-6CB3-0C41-BA1A-E294FD149666}"/>
                  </a:ext>
                </a:extLst>
              </p:cNvPr>
              <p:cNvSpPr/>
              <p:nvPr/>
            </p:nvSpPr>
            <p:spPr>
              <a:xfrm rot="16200000">
                <a:off x="4234266" y="3070840"/>
                <a:ext cx="517869" cy="136756"/>
              </a:xfrm>
              <a:prstGeom prst="parallelogram">
                <a:avLst>
                  <a:gd name="adj" fmla="val 990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21" name="矩形 20">
                <a:extLst>
                  <a:ext uri="{FF2B5EF4-FFF2-40B4-BE49-F238E27FC236}">
                    <a16:creationId xmlns:a16="http://schemas.microsoft.com/office/drawing/2014/main" xmlns="" id="{DB8C1F1A-EFF8-9C49-ABD4-C2ABF24C6681}"/>
                  </a:ext>
                </a:extLst>
              </p:cNvPr>
              <p:cNvSpPr/>
              <p:nvPr/>
            </p:nvSpPr>
            <p:spPr>
              <a:xfrm>
                <a:off x="4424823" y="2880283"/>
                <a:ext cx="1145752" cy="377929"/>
              </a:xfrm>
              <a:prstGeom prst="rect">
                <a:avLst/>
              </a:prstGeom>
              <a:solidFill>
                <a:srgbClr val="C0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22" name="文本框 21">
                <a:extLst>
                  <a:ext uri="{FF2B5EF4-FFF2-40B4-BE49-F238E27FC236}">
                    <a16:creationId xmlns:a16="http://schemas.microsoft.com/office/drawing/2014/main" xmlns="" id="{E01DE86E-B3FF-D743-B167-56F342883283}"/>
                  </a:ext>
                </a:extLst>
              </p:cNvPr>
              <p:cNvSpPr txBox="1"/>
              <p:nvPr/>
            </p:nvSpPr>
            <p:spPr>
              <a:xfrm>
                <a:off x="4587587" y="2862671"/>
                <a:ext cx="915636" cy="381323"/>
              </a:xfrm>
              <a:prstGeom prst="rect">
                <a:avLst/>
              </a:prstGeom>
              <a:noFill/>
            </p:spPr>
            <p:txBody>
              <a:bodyPr wrap="none" rtlCol="0">
                <a:spAutoFit/>
              </a:bodyPr>
              <a:lstStyle/>
              <a:p>
                <a:pPr algn="ctr">
                  <a:lnSpc>
                    <a:spcPct val="130000"/>
                  </a:lnSpc>
                </a:pPr>
                <a:r>
                  <a:rPr kumimoji="1" lang="zh-CN" altLang="en-US" sz="1600" spc="300" dirty="0">
                    <a:solidFill>
                      <a:schemeClr val="bg1"/>
                    </a:solidFill>
                    <a:latin typeface="Arial" panose="020B0604020202020204" pitchFamily="34" charset="0"/>
                    <a:ea typeface="Microsoft YaHei" panose="020B0503020204020204" pitchFamily="34" charset="-122"/>
                    <a:cs typeface="Arial" panose="020B0604020202020204" pitchFamily="34" charset="0"/>
                  </a:rPr>
                  <a:t>小标题</a:t>
                </a:r>
              </a:p>
            </p:txBody>
          </p:sp>
        </p:grpSp>
      </p:grpSp>
      <p:grpSp>
        <p:nvGrpSpPr>
          <p:cNvPr id="53" name="组合 52">
            <a:extLst>
              <a:ext uri="{FF2B5EF4-FFF2-40B4-BE49-F238E27FC236}">
                <a16:creationId xmlns:a16="http://schemas.microsoft.com/office/drawing/2014/main" xmlns="" id="{FCBF9B47-0736-6248-8DA3-5A73118DC7C5}"/>
              </a:ext>
            </a:extLst>
          </p:cNvPr>
          <p:cNvGrpSpPr/>
          <p:nvPr/>
        </p:nvGrpSpPr>
        <p:grpSpPr>
          <a:xfrm>
            <a:off x="7784933" y="1429096"/>
            <a:ext cx="3071145" cy="1963495"/>
            <a:chOff x="7784933" y="1429096"/>
            <a:chExt cx="3071145" cy="1963495"/>
          </a:xfrm>
        </p:grpSpPr>
        <p:pic>
          <p:nvPicPr>
            <p:cNvPr id="8" name="图片 7">
              <a:extLst>
                <a:ext uri="{FF2B5EF4-FFF2-40B4-BE49-F238E27FC236}">
                  <a16:creationId xmlns:a16="http://schemas.microsoft.com/office/drawing/2014/main" xmlns="" id="{29A2A277-ABE3-AC4C-A38A-B3244354805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958137" y="1429096"/>
              <a:ext cx="2897941" cy="1930029"/>
            </a:xfrm>
            <a:prstGeom prst="rect">
              <a:avLst/>
            </a:prstGeom>
            <a:ln w="41275" cap="sq">
              <a:solidFill>
                <a:schemeClr val="bg1"/>
              </a:solidFill>
              <a:miter lim="800000"/>
            </a:ln>
            <a:effectLst>
              <a:outerShdw blurRad="304800" dist="38100" dir="5400000" algn="t" rotWithShape="0">
                <a:prstClr val="black">
                  <a:alpha val="20000"/>
                </a:prstClr>
              </a:outerShdw>
            </a:effectLst>
          </p:spPr>
        </p:pic>
        <p:grpSp>
          <p:nvGrpSpPr>
            <p:cNvPr id="47" name="组合 46">
              <a:extLst>
                <a:ext uri="{FF2B5EF4-FFF2-40B4-BE49-F238E27FC236}">
                  <a16:creationId xmlns:a16="http://schemas.microsoft.com/office/drawing/2014/main" xmlns="" id="{539B6CD0-267E-2148-8503-E229B81AE9D7}"/>
                </a:ext>
              </a:extLst>
            </p:cNvPr>
            <p:cNvGrpSpPr/>
            <p:nvPr/>
          </p:nvGrpSpPr>
          <p:grpSpPr>
            <a:xfrm>
              <a:off x="7784933" y="2857110"/>
              <a:ext cx="1145752" cy="535481"/>
              <a:chOff x="7784933" y="2857110"/>
              <a:chExt cx="1145752" cy="535481"/>
            </a:xfrm>
          </p:grpSpPr>
          <p:sp>
            <p:nvSpPr>
              <p:cNvPr id="23" name="平行四边形 22">
                <a:extLst>
                  <a:ext uri="{FF2B5EF4-FFF2-40B4-BE49-F238E27FC236}">
                    <a16:creationId xmlns:a16="http://schemas.microsoft.com/office/drawing/2014/main" xmlns="" id="{6507A9F5-6D0B-414C-9944-D9A5B55DD529}"/>
                  </a:ext>
                </a:extLst>
              </p:cNvPr>
              <p:cNvSpPr/>
              <p:nvPr/>
            </p:nvSpPr>
            <p:spPr>
              <a:xfrm rot="16200000">
                <a:off x="7594376" y="3065279"/>
                <a:ext cx="517869" cy="136756"/>
              </a:xfrm>
              <a:prstGeom prst="parallelogram">
                <a:avLst>
                  <a:gd name="adj" fmla="val 990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24" name="矩形 23">
                <a:extLst>
                  <a:ext uri="{FF2B5EF4-FFF2-40B4-BE49-F238E27FC236}">
                    <a16:creationId xmlns:a16="http://schemas.microsoft.com/office/drawing/2014/main" xmlns="" id="{DA75361C-503B-7346-BB8F-70F25F684B48}"/>
                  </a:ext>
                </a:extLst>
              </p:cNvPr>
              <p:cNvSpPr/>
              <p:nvPr/>
            </p:nvSpPr>
            <p:spPr>
              <a:xfrm>
                <a:off x="7784933" y="2874722"/>
                <a:ext cx="1145752" cy="377929"/>
              </a:xfrm>
              <a:prstGeom prst="rect">
                <a:avLst/>
              </a:prstGeom>
              <a:solidFill>
                <a:srgbClr val="C0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25" name="文本框 24">
                <a:extLst>
                  <a:ext uri="{FF2B5EF4-FFF2-40B4-BE49-F238E27FC236}">
                    <a16:creationId xmlns:a16="http://schemas.microsoft.com/office/drawing/2014/main" xmlns="" id="{9E428488-F4A0-1B44-A7D0-851AA3EAA64F}"/>
                  </a:ext>
                </a:extLst>
              </p:cNvPr>
              <p:cNvSpPr txBox="1"/>
              <p:nvPr/>
            </p:nvSpPr>
            <p:spPr>
              <a:xfrm>
                <a:off x="7947697" y="2857110"/>
                <a:ext cx="915636" cy="381323"/>
              </a:xfrm>
              <a:prstGeom prst="rect">
                <a:avLst/>
              </a:prstGeom>
              <a:noFill/>
            </p:spPr>
            <p:txBody>
              <a:bodyPr wrap="none" rtlCol="0">
                <a:spAutoFit/>
              </a:bodyPr>
              <a:lstStyle/>
              <a:p>
                <a:pPr algn="ctr">
                  <a:lnSpc>
                    <a:spcPct val="130000"/>
                  </a:lnSpc>
                </a:pPr>
                <a:r>
                  <a:rPr kumimoji="1" lang="zh-CN" altLang="en-US" sz="1600" spc="300" dirty="0">
                    <a:solidFill>
                      <a:schemeClr val="bg1"/>
                    </a:solidFill>
                    <a:latin typeface="Arial" panose="020B0604020202020204" pitchFamily="34" charset="0"/>
                    <a:ea typeface="Microsoft YaHei" panose="020B0503020204020204" pitchFamily="34" charset="-122"/>
                    <a:cs typeface="Arial" panose="020B0604020202020204" pitchFamily="34" charset="0"/>
                  </a:rPr>
                  <a:t>小标题</a:t>
                </a:r>
              </a:p>
            </p:txBody>
          </p:sp>
        </p:grpSp>
      </p:grpSp>
      <p:grpSp>
        <p:nvGrpSpPr>
          <p:cNvPr id="54" name="组合 53">
            <a:extLst>
              <a:ext uri="{FF2B5EF4-FFF2-40B4-BE49-F238E27FC236}">
                <a16:creationId xmlns:a16="http://schemas.microsoft.com/office/drawing/2014/main" xmlns="" id="{F88A7170-549C-654E-9600-B5726704CBA7}"/>
              </a:ext>
            </a:extLst>
          </p:cNvPr>
          <p:cNvGrpSpPr/>
          <p:nvPr/>
        </p:nvGrpSpPr>
        <p:grpSpPr>
          <a:xfrm>
            <a:off x="1067954" y="3800477"/>
            <a:ext cx="3071256" cy="1965670"/>
            <a:chOff x="1067954" y="3800477"/>
            <a:chExt cx="3071256" cy="1965670"/>
          </a:xfrm>
        </p:grpSpPr>
        <p:pic>
          <p:nvPicPr>
            <p:cNvPr id="9" name="图片 8">
              <a:extLst>
                <a:ext uri="{FF2B5EF4-FFF2-40B4-BE49-F238E27FC236}">
                  <a16:creationId xmlns:a16="http://schemas.microsoft.com/office/drawing/2014/main" xmlns="" id="{E6286D1A-1DCB-0940-9325-483BAB8FF19C}"/>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241270" y="3800477"/>
              <a:ext cx="2897940" cy="1930028"/>
            </a:xfrm>
            <a:prstGeom prst="rect">
              <a:avLst/>
            </a:prstGeom>
            <a:ln w="41275" cap="sq">
              <a:solidFill>
                <a:schemeClr val="bg1"/>
              </a:solidFill>
              <a:miter lim="800000"/>
            </a:ln>
            <a:effectLst>
              <a:outerShdw blurRad="304800" dist="38100" dir="5400000" algn="t" rotWithShape="0">
                <a:prstClr val="black">
                  <a:alpha val="20000"/>
                </a:prstClr>
              </a:outerShdw>
            </a:effectLst>
          </p:spPr>
        </p:pic>
        <p:grpSp>
          <p:nvGrpSpPr>
            <p:cNvPr id="48" name="组合 47">
              <a:extLst>
                <a:ext uri="{FF2B5EF4-FFF2-40B4-BE49-F238E27FC236}">
                  <a16:creationId xmlns:a16="http://schemas.microsoft.com/office/drawing/2014/main" xmlns="" id="{5EF88BF5-3613-BC41-9E02-3957613B9658}"/>
                </a:ext>
              </a:extLst>
            </p:cNvPr>
            <p:cNvGrpSpPr/>
            <p:nvPr/>
          </p:nvGrpSpPr>
          <p:grpSpPr>
            <a:xfrm>
              <a:off x="1067954" y="5230666"/>
              <a:ext cx="1145752" cy="535481"/>
              <a:chOff x="1067954" y="5230666"/>
              <a:chExt cx="1145752" cy="535481"/>
            </a:xfrm>
          </p:grpSpPr>
          <p:sp>
            <p:nvSpPr>
              <p:cNvPr id="29" name="平行四边形 28">
                <a:extLst>
                  <a:ext uri="{FF2B5EF4-FFF2-40B4-BE49-F238E27FC236}">
                    <a16:creationId xmlns:a16="http://schemas.microsoft.com/office/drawing/2014/main" xmlns="" id="{A3554AAF-09C5-8741-AEF2-B01A97285A1D}"/>
                  </a:ext>
                </a:extLst>
              </p:cNvPr>
              <p:cNvSpPr/>
              <p:nvPr/>
            </p:nvSpPr>
            <p:spPr>
              <a:xfrm rot="16200000">
                <a:off x="877397" y="5438835"/>
                <a:ext cx="517869" cy="136756"/>
              </a:xfrm>
              <a:prstGeom prst="parallelogram">
                <a:avLst>
                  <a:gd name="adj" fmla="val 990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30" name="矩形 29">
                <a:extLst>
                  <a:ext uri="{FF2B5EF4-FFF2-40B4-BE49-F238E27FC236}">
                    <a16:creationId xmlns:a16="http://schemas.microsoft.com/office/drawing/2014/main" xmlns="" id="{0AE58594-E02C-8743-B9B1-9060C2431DC5}"/>
                  </a:ext>
                </a:extLst>
              </p:cNvPr>
              <p:cNvSpPr/>
              <p:nvPr/>
            </p:nvSpPr>
            <p:spPr>
              <a:xfrm>
                <a:off x="1067954" y="5248278"/>
                <a:ext cx="1145752" cy="377929"/>
              </a:xfrm>
              <a:prstGeom prst="rect">
                <a:avLst/>
              </a:prstGeom>
              <a:solidFill>
                <a:srgbClr val="C0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31" name="文本框 30">
                <a:extLst>
                  <a:ext uri="{FF2B5EF4-FFF2-40B4-BE49-F238E27FC236}">
                    <a16:creationId xmlns:a16="http://schemas.microsoft.com/office/drawing/2014/main" xmlns="" id="{B28CB7BD-4CF3-8D41-8DA2-C24FF6146791}"/>
                  </a:ext>
                </a:extLst>
              </p:cNvPr>
              <p:cNvSpPr txBox="1"/>
              <p:nvPr/>
            </p:nvSpPr>
            <p:spPr>
              <a:xfrm>
                <a:off x="1230718" y="5230666"/>
                <a:ext cx="915636" cy="381323"/>
              </a:xfrm>
              <a:prstGeom prst="rect">
                <a:avLst/>
              </a:prstGeom>
              <a:noFill/>
            </p:spPr>
            <p:txBody>
              <a:bodyPr wrap="none" rtlCol="0">
                <a:spAutoFit/>
              </a:bodyPr>
              <a:lstStyle/>
              <a:p>
                <a:pPr algn="ctr">
                  <a:lnSpc>
                    <a:spcPct val="130000"/>
                  </a:lnSpc>
                </a:pPr>
                <a:r>
                  <a:rPr kumimoji="1" lang="zh-CN" altLang="en-US" sz="1600" spc="300" dirty="0">
                    <a:solidFill>
                      <a:schemeClr val="bg1"/>
                    </a:solidFill>
                    <a:latin typeface="Arial" panose="020B0604020202020204" pitchFamily="34" charset="0"/>
                    <a:ea typeface="Microsoft YaHei" panose="020B0503020204020204" pitchFamily="34" charset="-122"/>
                    <a:cs typeface="Arial" panose="020B0604020202020204" pitchFamily="34" charset="0"/>
                  </a:rPr>
                  <a:t>小标题</a:t>
                </a:r>
              </a:p>
            </p:txBody>
          </p:sp>
        </p:grpSp>
      </p:grpSp>
      <p:grpSp>
        <p:nvGrpSpPr>
          <p:cNvPr id="55" name="组合 54">
            <a:extLst>
              <a:ext uri="{FF2B5EF4-FFF2-40B4-BE49-F238E27FC236}">
                <a16:creationId xmlns:a16="http://schemas.microsoft.com/office/drawing/2014/main" xmlns="" id="{A89F6164-8055-B54F-B9ED-461DFB7E736B}"/>
              </a:ext>
            </a:extLst>
          </p:cNvPr>
          <p:cNvGrpSpPr/>
          <p:nvPr/>
        </p:nvGrpSpPr>
        <p:grpSpPr>
          <a:xfrm>
            <a:off x="4428065" y="3800476"/>
            <a:ext cx="3069498" cy="1971232"/>
            <a:chOff x="4428065" y="3800476"/>
            <a:chExt cx="3069498" cy="1971232"/>
          </a:xfrm>
        </p:grpSpPr>
        <p:pic>
          <p:nvPicPr>
            <p:cNvPr id="11" name="图片 10">
              <a:extLst>
                <a:ext uri="{FF2B5EF4-FFF2-40B4-BE49-F238E27FC236}">
                  <a16:creationId xmlns:a16="http://schemas.microsoft.com/office/drawing/2014/main" xmlns="" id="{A2E1BC9A-B163-F046-8381-BEA29F1F00A4}"/>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4599622" y="3800476"/>
              <a:ext cx="2897941" cy="1930029"/>
            </a:xfrm>
            <a:prstGeom prst="rect">
              <a:avLst/>
            </a:prstGeom>
            <a:ln w="41275" cap="sq">
              <a:solidFill>
                <a:schemeClr val="bg1"/>
              </a:solidFill>
              <a:miter lim="800000"/>
            </a:ln>
            <a:effectLst>
              <a:outerShdw blurRad="304800" dist="38100" dir="5400000" algn="t" rotWithShape="0">
                <a:prstClr val="black">
                  <a:alpha val="20000"/>
                </a:prstClr>
              </a:outerShdw>
            </a:effectLst>
          </p:spPr>
        </p:pic>
        <p:grpSp>
          <p:nvGrpSpPr>
            <p:cNvPr id="49" name="组合 48">
              <a:extLst>
                <a:ext uri="{FF2B5EF4-FFF2-40B4-BE49-F238E27FC236}">
                  <a16:creationId xmlns:a16="http://schemas.microsoft.com/office/drawing/2014/main" xmlns="" id="{92148FD3-1B9A-EA44-9A72-28B8D36DB75E}"/>
                </a:ext>
              </a:extLst>
            </p:cNvPr>
            <p:cNvGrpSpPr/>
            <p:nvPr/>
          </p:nvGrpSpPr>
          <p:grpSpPr>
            <a:xfrm>
              <a:off x="4428065" y="5236227"/>
              <a:ext cx="1145752" cy="535481"/>
              <a:chOff x="4428065" y="5236227"/>
              <a:chExt cx="1145752" cy="535481"/>
            </a:xfrm>
          </p:grpSpPr>
          <p:sp>
            <p:nvSpPr>
              <p:cNvPr id="32" name="平行四边形 31">
                <a:extLst>
                  <a:ext uri="{FF2B5EF4-FFF2-40B4-BE49-F238E27FC236}">
                    <a16:creationId xmlns:a16="http://schemas.microsoft.com/office/drawing/2014/main" xmlns="" id="{ADA76B3D-67C4-1143-97CE-B827B774810E}"/>
                  </a:ext>
                </a:extLst>
              </p:cNvPr>
              <p:cNvSpPr/>
              <p:nvPr/>
            </p:nvSpPr>
            <p:spPr>
              <a:xfrm rot="16200000">
                <a:off x="4237508" y="5444396"/>
                <a:ext cx="517869" cy="136756"/>
              </a:xfrm>
              <a:prstGeom prst="parallelogram">
                <a:avLst>
                  <a:gd name="adj" fmla="val 990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33" name="矩形 32">
                <a:extLst>
                  <a:ext uri="{FF2B5EF4-FFF2-40B4-BE49-F238E27FC236}">
                    <a16:creationId xmlns:a16="http://schemas.microsoft.com/office/drawing/2014/main" xmlns="" id="{6F4598EF-823F-E54C-9AB5-9084A5DB0D8A}"/>
                  </a:ext>
                </a:extLst>
              </p:cNvPr>
              <p:cNvSpPr/>
              <p:nvPr/>
            </p:nvSpPr>
            <p:spPr>
              <a:xfrm>
                <a:off x="4428065" y="5253839"/>
                <a:ext cx="1145752" cy="377929"/>
              </a:xfrm>
              <a:prstGeom prst="rect">
                <a:avLst/>
              </a:prstGeom>
              <a:solidFill>
                <a:srgbClr val="C0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34" name="文本框 33">
                <a:extLst>
                  <a:ext uri="{FF2B5EF4-FFF2-40B4-BE49-F238E27FC236}">
                    <a16:creationId xmlns:a16="http://schemas.microsoft.com/office/drawing/2014/main" xmlns="" id="{F3D84080-367F-0946-B4E3-0AFAC1BF41C8}"/>
                  </a:ext>
                </a:extLst>
              </p:cNvPr>
              <p:cNvSpPr txBox="1"/>
              <p:nvPr/>
            </p:nvSpPr>
            <p:spPr>
              <a:xfrm>
                <a:off x="4590829" y="5236227"/>
                <a:ext cx="915636" cy="381323"/>
              </a:xfrm>
              <a:prstGeom prst="rect">
                <a:avLst/>
              </a:prstGeom>
              <a:noFill/>
            </p:spPr>
            <p:txBody>
              <a:bodyPr wrap="none" rtlCol="0">
                <a:spAutoFit/>
              </a:bodyPr>
              <a:lstStyle/>
              <a:p>
                <a:pPr algn="ctr">
                  <a:lnSpc>
                    <a:spcPct val="130000"/>
                  </a:lnSpc>
                </a:pPr>
                <a:r>
                  <a:rPr kumimoji="1" lang="zh-CN" altLang="en-US" sz="1600" spc="300" dirty="0">
                    <a:solidFill>
                      <a:schemeClr val="bg1"/>
                    </a:solidFill>
                    <a:latin typeface="Arial" panose="020B0604020202020204" pitchFamily="34" charset="0"/>
                    <a:ea typeface="Microsoft YaHei" panose="020B0503020204020204" pitchFamily="34" charset="-122"/>
                    <a:cs typeface="Arial" panose="020B0604020202020204" pitchFamily="34" charset="0"/>
                  </a:rPr>
                  <a:t>小标题</a:t>
                </a:r>
              </a:p>
            </p:txBody>
          </p:sp>
        </p:grpSp>
      </p:grpSp>
      <p:grpSp>
        <p:nvGrpSpPr>
          <p:cNvPr id="56" name="组合 55">
            <a:extLst>
              <a:ext uri="{FF2B5EF4-FFF2-40B4-BE49-F238E27FC236}">
                <a16:creationId xmlns:a16="http://schemas.microsoft.com/office/drawing/2014/main" xmlns="" id="{4CE5FC18-6CB0-2440-A24D-2224A870F44F}"/>
              </a:ext>
            </a:extLst>
          </p:cNvPr>
          <p:cNvGrpSpPr/>
          <p:nvPr/>
        </p:nvGrpSpPr>
        <p:grpSpPr>
          <a:xfrm>
            <a:off x="7788175" y="3800476"/>
            <a:ext cx="3067904" cy="1965671"/>
            <a:chOff x="7788175" y="3800476"/>
            <a:chExt cx="3067904" cy="1965671"/>
          </a:xfrm>
        </p:grpSpPr>
        <p:pic>
          <p:nvPicPr>
            <p:cNvPr id="13" name="图片 12">
              <a:extLst>
                <a:ext uri="{FF2B5EF4-FFF2-40B4-BE49-F238E27FC236}">
                  <a16:creationId xmlns:a16="http://schemas.microsoft.com/office/drawing/2014/main" xmlns="" id="{4DE7C1A9-63D7-4544-B3C1-C4DA881224F0}"/>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7958137" y="3800476"/>
              <a:ext cx="2897942" cy="1930029"/>
            </a:xfrm>
            <a:prstGeom prst="rect">
              <a:avLst/>
            </a:prstGeom>
            <a:ln w="41275" cap="sq">
              <a:solidFill>
                <a:schemeClr val="bg1"/>
              </a:solidFill>
              <a:miter lim="800000"/>
            </a:ln>
            <a:effectLst>
              <a:outerShdw blurRad="304800" dist="38100" dir="5400000" algn="t" rotWithShape="0">
                <a:prstClr val="black">
                  <a:alpha val="20000"/>
                </a:prstClr>
              </a:outerShdw>
            </a:effectLst>
          </p:spPr>
        </p:pic>
        <p:grpSp>
          <p:nvGrpSpPr>
            <p:cNvPr id="50" name="组合 49">
              <a:extLst>
                <a:ext uri="{FF2B5EF4-FFF2-40B4-BE49-F238E27FC236}">
                  <a16:creationId xmlns:a16="http://schemas.microsoft.com/office/drawing/2014/main" xmlns="" id="{A25778B1-3EEA-D348-99C1-9F55F5C85216}"/>
                </a:ext>
              </a:extLst>
            </p:cNvPr>
            <p:cNvGrpSpPr/>
            <p:nvPr/>
          </p:nvGrpSpPr>
          <p:grpSpPr>
            <a:xfrm>
              <a:off x="7788175" y="5230666"/>
              <a:ext cx="1145752" cy="535481"/>
              <a:chOff x="7788175" y="5230666"/>
              <a:chExt cx="1145752" cy="535481"/>
            </a:xfrm>
          </p:grpSpPr>
          <p:sp>
            <p:nvSpPr>
              <p:cNvPr id="35" name="平行四边形 34">
                <a:extLst>
                  <a:ext uri="{FF2B5EF4-FFF2-40B4-BE49-F238E27FC236}">
                    <a16:creationId xmlns:a16="http://schemas.microsoft.com/office/drawing/2014/main" xmlns="" id="{59452AC0-2113-404E-8202-A3C35E8E8D7D}"/>
                  </a:ext>
                </a:extLst>
              </p:cNvPr>
              <p:cNvSpPr/>
              <p:nvPr/>
            </p:nvSpPr>
            <p:spPr>
              <a:xfrm rot="16200000">
                <a:off x="7597618" y="5438835"/>
                <a:ext cx="517869" cy="136756"/>
              </a:xfrm>
              <a:prstGeom prst="parallelogram">
                <a:avLst>
                  <a:gd name="adj" fmla="val 990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36" name="矩形 35">
                <a:extLst>
                  <a:ext uri="{FF2B5EF4-FFF2-40B4-BE49-F238E27FC236}">
                    <a16:creationId xmlns:a16="http://schemas.microsoft.com/office/drawing/2014/main" xmlns="" id="{ECA33B00-E94A-974F-8168-ACE5619AA8E6}"/>
                  </a:ext>
                </a:extLst>
              </p:cNvPr>
              <p:cNvSpPr/>
              <p:nvPr/>
            </p:nvSpPr>
            <p:spPr>
              <a:xfrm>
                <a:off x="7788175" y="5248278"/>
                <a:ext cx="1145752" cy="377929"/>
              </a:xfrm>
              <a:prstGeom prst="rect">
                <a:avLst/>
              </a:prstGeom>
              <a:solidFill>
                <a:srgbClr val="C00000">
                  <a:alpha val="7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37" name="文本框 36">
                <a:extLst>
                  <a:ext uri="{FF2B5EF4-FFF2-40B4-BE49-F238E27FC236}">
                    <a16:creationId xmlns:a16="http://schemas.microsoft.com/office/drawing/2014/main" xmlns="" id="{258EADB6-3D7A-D342-A95E-BC952B75EBC1}"/>
                  </a:ext>
                </a:extLst>
              </p:cNvPr>
              <p:cNvSpPr txBox="1"/>
              <p:nvPr/>
            </p:nvSpPr>
            <p:spPr>
              <a:xfrm>
                <a:off x="7950939" y="5230666"/>
                <a:ext cx="915636" cy="381323"/>
              </a:xfrm>
              <a:prstGeom prst="rect">
                <a:avLst/>
              </a:prstGeom>
              <a:noFill/>
            </p:spPr>
            <p:txBody>
              <a:bodyPr wrap="none" rtlCol="0">
                <a:spAutoFit/>
              </a:bodyPr>
              <a:lstStyle/>
              <a:p>
                <a:pPr algn="ctr">
                  <a:lnSpc>
                    <a:spcPct val="130000"/>
                  </a:lnSpc>
                </a:pPr>
                <a:r>
                  <a:rPr kumimoji="1" lang="zh-CN" altLang="en-US" sz="1600" spc="300" dirty="0">
                    <a:solidFill>
                      <a:schemeClr val="bg1"/>
                    </a:solidFill>
                    <a:latin typeface="Arial" panose="020B0604020202020204" pitchFamily="34" charset="0"/>
                    <a:ea typeface="Microsoft YaHei" panose="020B0503020204020204" pitchFamily="34" charset="-122"/>
                    <a:cs typeface="Arial" panose="020B0604020202020204" pitchFamily="34" charset="0"/>
                  </a:rPr>
                  <a:t>小标题</a:t>
                </a:r>
              </a:p>
            </p:txBody>
          </p:sp>
        </p:grpSp>
      </p:grpSp>
    </p:spTree>
    <p:extLst>
      <p:ext uri="{BB962C8B-B14F-4D97-AF65-F5344CB8AC3E}">
        <p14:creationId xmlns:p14="http://schemas.microsoft.com/office/powerpoint/2010/main" val="748449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xmlns="" id="{A3BC5EAF-E44A-9C47-A4CE-586B80772A1A}"/>
              </a:ext>
            </a:extLst>
          </p:cNvPr>
          <p:cNvGrpSpPr/>
          <p:nvPr/>
        </p:nvGrpSpPr>
        <p:grpSpPr>
          <a:xfrm>
            <a:off x="0" y="-2"/>
            <a:ext cx="12192000" cy="6858003"/>
            <a:chOff x="0" y="-2"/>
            <a:chExt cx="12192000" cy="6858003"/>
          </a:xfrm>
        </p:grpSpPr>
        <p:sp>
          <p:nvSpPr>
            <p:cNvPr id="2" name="矩形 1">
              <a:extLst>
                <a:ext uri="{FF2B5EF4-FFF2-40B4-BE49-F238E27FC236}">
                  <a16:creationId xmlns:a16="http://schemas.microsoft.com/office/drawing/2014/main" xmlns="" id="{6BD02133-8632-214A-8C6D-079EA05E9E17}"/>
                </a:ext>
              </a:extLst>
            </p:cNvPr>
            <p:cNvSpPr/>
            <p:nvPr/>
          </p:nvSpPr>
          <p:spPr>
            <a:xfrm>
              <a:off x="0" y="-2"/>
              <a:ext cx="12192000" cy="1062679"/>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 name="矩形 2">
              <a:extLst>
                <a:ext uri="{FF2B5EF4-FFF2-40B4-BE49-F238E27FC236}">
                  <a16:creationId xmlns:a16="http://schemas.microsoft.com/office/drawing/2014/main" xmlns="" id="{CEC4C330-09CF-5748-9739-AD0CD2F5FBA4}"/>
                </a:ext>
              </a:extLst>
            </p:cNvPr>
            <p:cNvSpPr/>
            <p:nvPr/>
          </p:nvSpPr>
          <p:spPr>
            <a:xfrm>
              <a:off x="0" y="106267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4" name="矩形 3">
              <a:extLst>
                <a:ext uri="{FF2B5EF4-FFF2-40B4-BE49-F238E27FC236}">
                  <a16:creationId xmlns:a16="http://schemas.microsoft.com/office/drawing/2014/main" xmlns="" id="{F47BC503-A19D-C94A-8143-369DB0C6F717}"/>
                </a:ext>
              </a:extLst>
            </p:cNvPr>
            <p:cNvSpPr/>
            <p:nvPr/>
          </p:nvSpPr>
          <p:spPr>
            <a:xfrm>
              <a:off x="0" y="6453336"/>
              <a:ext cx="12192000" cy="404665"/>
            </a:xfrm>
            <a:prstGeom prst="rect">
              <a:avLst/>
            </a:prstGeom>
            <a:gradFill>
              <a:gsLst>
                <a:gs pos="0">
                  <a:srgbClr val="C00000"/>
                </a:gs>
                <a:gs pos="100000">
                  <a:srgbClr val="C00000">
                    <a:alpha val="80000"/>
                    <a:lumMod val="94000"/>
                    <a:lumOff val="6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13" name="组合 12">
            <a:extLst>
              <a:ext uri="{FF2B5EF4-FFF2-40B4-BE49-F238E27FC236}">
                <a16:creationId xmlns:a16="http://schemas.microsoft.com/office/drawing/2014/main" xmlns="" id="{1C34E94A-3C86-DC4C-AA6F-6F686887FC65}"/>
              </a:ext>
            </a:extLst>
          </p:cNvPr>
          <p:cNvGrpSpPr/>
          <p:nvPr/>
        </p:nvGrpSpPr>
        <p:grpSpPr>
          <a:xfrm>
            <a:off x="623392" y="260058"/>
            <a:ext cx="2162740" cy="693697"/>
            <a:chOff x="623392" y="260058"/>
            <a:chExt cx="2162740" cy="693697"/>
          </a:xfrm>
        </p:grpSpPr>
        <p:sp>
          <p:nvSpPr>
            <p:cNvPr id="11" name="文本框 10">
              <a:extLst>
                <a:ext uri="{FF2B5EF4-FFF2-40B4-BE49-F238E27FC236}">
                  <a16:creationId xmlns:a16="http://schemas.microsoft.com/office/drawing/2014/main" xmlns="" id="{2847803D-B9BB-3042-9C9F-3AE5DAE98141}"/>
                </a:ext>
              </a:extLst>
            </p:cNvPr>
            <p:cNvSpPr txBox="1"/>
            <p:nvPr/>
          </p:nvSpPr>
          <p:spPr>
            <a:xfrm>
              <a:off x="857591" y="553645"/>
              <a:ext cx="1928541" cy="400110"/>
            </a:xfrm>
            <a:prstGeom prst="rect">
              <a:avLst/>
            </a:prstGeom>
            <a:noFill/>
            <a:ln>
              <a:noFill/>
            </a:ln>
          </p:spPr>
          <p:txBody>
            <a:bodyPr wrap="none" rtlCol="0">
              <a:spAutoFit/>
            </a:bodyPr>
            <a:lstStyle/>
            <a:p>
              <a:r>
                <a:rPr kumimoji="1" lang="en-US" altLang="zh-CN" sz="2000" b="1" spc="300" dirty="0">
                  <a:solidFill>
                    <a:schemeClr val="bg1">
                      <a:alpha val="38000"/>
                    </a:schemeClr>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CONTENTS</a:t>
              </a:r>
              <a:endParaRPr kumimoji="1" lang="zh-CN" altLang="en-US" sz="2000" b="1" spc="300" dirty="0">
                <a:solidFill>
                  <a:schemeClr val="bg1">
                    <a:alpha val="38000"/>
                  </a:schemeClr>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sp>
          <p:nvSpPr>
            <p:cNvPr id="8" name="文本框 7">
              <a:extLst>
                <a:ext uri="{FF2B5EF4-FFF2-40B4-BE49-F238E27FC236}">
                  <a16:creationId xmlns:a16="http://schemas.microsoft.com/office/drawing/2014/main" xmlns="" id="{A8713944-CFF2-C847-949E-B7125A265952}"/>
                </a:ext>
              </a:extLst>
            </p:cNvPr>
            <p:cNvSpPr txBox="1"/>
            <p:nvPr/>
          </p:nvSpPr>
          <p:spPr>
            <a:xfrm>
              <a:off x="623392" y="260058"/>
              <a:ext cx="1159292" cy="584775"/>
            </a:xfrm>
            <a:prstGeom prst="rect">
              <a:avLst/>
            </a:prstGeom>
            <a:noFill/>
          </p:spPr>
          <p:txBody>
            <a:bodyPr wrap="none" rtlCol="0">
              <a:spAutoFit/>
            </a:bodyPr>
            <a:lstStyle/>
            <a:p>
              <a:pPr algn="l"/>
              <a:r>
                <a:rPr kumimoji="1" lang="zh-CN" altLang="en-US" sz="3200" b="1" spc="6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目录</a:t>
              </a:r>
            </a:p>
          </p:txBody>
        </p:sp>
      </p:grpSp>
      <p:grpSp>
        <p:nvGrpSpPr>
          <p:cNvPr id="15" name="组合 14">
            <a:extLst>
              <a:ext uri="{FF2B5EF4-FFF2-40B4-BE49-F238E27FC236}">
                <a16:creationId xmlns:a16="http://schemas.microsoft.com/office/drawing/2014/main" xmlns="" id="{250A90FD-3A3E-C54D-B4E6-261C9863BE87}"/>
              </a:ext>
            </a:extLst>
          </p:cNvPr>
          <p:cNvGrpSpPr/>
          <p:nvPr/>
        </p:nvGrpSpPr>
        <p:grpSpPr>
          <a:xfrm>
            <a:off x="133400" y="303140"/>
            <a:ext cx="11901234" cy="6632796"/>
            <a:chOff x="133400" y="303140"/>
            <a:chExt cx="11901234" cy="6632796"/>
          </a:xfrm>
        </p:grpSpPr>
        <p:pic>
          <p:nvPicPr>
            <p:cNvPr id="5" name="图片 4">
              <a:extLst>
                <a:ext uri="{FF2B5EF4-FFF2-40B4-BE49-F238E27FC236}">
                  <a16:creationId xmlns:a16="http://schemas.microsoft.com/office/drawing/2014/main" xmlns="" id="{3C47248B-C5FF-9047-8E30-C7A825C252C7}"/>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303140"/>
              <a:ext cx="2031325" cy="403124"/>
            </a:xfrm>
            <a:prstGeom prst="rect">
              <a:avLst/>
            </a:prstGeom>
          </p:spPr>
        </p:pic>
        <p:pic>
          <p:nvPicPr>
            <p:cNvPr id="10" name="图片 9">
              <a:extLst>
                <a:ext uri="{FF2B5EF4-FFF2-40B4-BE49-F238E27FC236}">
                  <a16:creationId xmlns:a16="http://schemas.microsoft.com/office/drawing/2014/main" xmlns="" id="{2C577222-289B-8241-9401-F98A4C7ECD1A}"/>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12" name="图片 11" descr="图片包含 游戏机, 画, 钟表&#10;&#10;描述已自动生成">
              <a:extLst>
                <a:ext uri="{FF2B5EF4-FFF2-40B4-BE49-F238E27FC236}">
                  <a16:creationId xmlns:a16="http://schemas.microsoft.com/office/drawing/2014/main" xmlns="" id="{1B807BCE-00EF-5B4E-A249-D671B3CC9BAB}"/>
                </a:ext>
              </a:extLst>
            </p:cNvPr>
            <p:cNvPicPr>
              <a:picLocks noChangeAspect="1"/>
            </p:cNvPicPr>
            <p:nvPr/>
          </p:nvPicPr>
          <p:blipFill>
            <a:blip r:embed="rId6"/>
            <a:stretch>
              <a:fillRect/>
            </a:stretch>
          </p:blipFill>
          <p:spPr>
            <a:xfrm>
              <a:off x="133400" y="6453336"/>
              <a:ext cx="2362200" cy="482600"/>
            </a:xfrm>
            <a:prstGeom prst="rect">
              <a:avLst/>
            </a:prstGeom>
          </p:spPr>
        </p:pic>
      </p:grpSp>
      <p:grpSp>
        <p:nvGrpSpPr>
          <p:cNvPr id="7" name="组合 6">
            <a:extLst>
              <a:ext uri="{FF2B5EF4-FFF2-40B4-BE49-F238E27FC236}">
                <a16:creationId xmlns:a16="http://schemas.microsoft.com/office/drawing/2014/main" xmlns="" id="{23E9BC69-FE5E-A14B-B895-A6A54C87C0EF}"/>
              </a:ext>
            </a:extLst>
          </p:cNvPr>
          <p:cNvGrpSpPr/>
          <p:nvPr/>
        </p:nvGrpSpPr>
        <p:grpSpPr>
          <a:xfrm>
            <a:off x="1893837" y="1991346"/>
            <a:ext cx="3519329" cy="767627"/>
            <a:chOff x="1782684" y="1907512"/>
            <a:chExt cx="3519329" cy="767627"/>
          </a:xfrm>
        </p:grpSpPr>
        <p:sp>
          <p:nvSpPr>
            <p:cNvPr id="16" name="文本框 15">
              <a:extLst>
                <a:ext uri="{FF2B5EF4-FFF2-40B4-BE49-F238E27FC236}">
                  <a16:creationId xmlns:a16="http://schemas.microsoft.com/office/drawing/2014/main" xmlns="" id="{246F4FD9-8966-BA4C-84EA-CE98ACBA2063}"/>
                </a:ext>
              </a:extLst>
            </p:cNvPr>
            <p:cNvSpPr txBox="1"/>
            <p:nvPr/>
          </p:nvSpPr>
          <p:spPr>
            <a:xfrm>
              <a:off x="2488701" y="2421223"/>
              <a:ext cx="2813312" cy="253916"/>
            </a:xfrm>
            <a:prstGeom prst="rect">
              <a:avLst/>
            </a:prstGeom>
            <a:noFill/>
          </p:spPr>
          <p:txBody>
            <a:bodyPr wrap="square" rtlCol="0">
              <a:spAutoFit/>
            </a:bodyPr>
            <a:lstStyle/>
            <a:p>
              <a:pPr algn="l"/>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Please</a:t>
              </a:r>
              <a:r>
                <a:rPr kumimoji="1" lang="zh-CN" altLang="en-US"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 </a:t>
              </a:r>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input</a:t>
              </a:r>
              <a:r>
                <a:rPr kumimoji="1" lang="zh-CN" altLang="en-US"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 </a:t>
              </a:r>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subtitle</a:t>
              </a:r>
              <a:r>
                <a:rPr kumimoji="1" lang="zh-CN" altLang="en-US"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 </a:t>
              </a:r>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here</a:t>
              </a:r>
            </a:p>
          </p:txBody>
        </p:sp>
        <p:cxnSp>
          <p:nvCxnSpPr>
            <p:cNvPr id="24" name="直线连接符 23">
              <a:extLst>
                <a:ext uri="{FF2B5EF4-FFF2-40B4-BE49-F238E27FC236}">
                  <a16:creationId xmlns:a16="http://schemas.microsoft.com/office/drawing/2014/main" xmlns="" id="{5C88B0F8-9215-1D42-AE2D-C452A627CBB3}"/>
                </a:ext>
              </a:extLst>
            </p:cNvPr>
            <p:cNvCxnSpPr>
              <a:cxnSpLocks/>
            </p:cNvCxnSpPr>
            <p:nvPr/>
          </p:nvCxnSpPr>
          <p:spPr>
            <a:xfrm>
              <a:off x="2581925" y="2411568"/>
              <a:ext cx="2304256"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 name="组合 5">
              <a:extLst>
                <a:ext uri="{FF2B5EF4-FFF2-40B4-BE49-F238E27FC236}">
                  <a16:creationId xmlns:a16="http://schemas.microsoft.com/office/drawing/2014/main" xmlns="" id="{D0CFC7F9-079B-284A-82C1-5ED2F6B9837F}"/>
                </a:ext>
              </a:extLst>
            </p:cNvPr>
            <p:cNvGrpSpPr/>
            <p:nvPr/>
          </p:nvGrpSpPr>
          <p:grpSpPr>
            <a:xfrm>
              <a:off x="1782684" y="1978568"/>
              <a:ext cx="618022" cy="629497"/>
              <a:chOff x="1782684" y="1978568"/>
              <a:chExt cx="618022" cy="629497"/>
            </a:xfrm>
          </p:grpSpPr>
          <p:sp>
            <p:nvSpPr>
              <p:cNvPr id="21" name="圆角矩形 20">
                <a:extLst>
                  <a:ext uri="{FF2B5EF4-FFF2-40B4-BE49-F238E27FC236}">
                    <a16:creationId xmlns:a16="http://schemas.microsoft.com/office/drawing/2014/main" xmlns="" id="{08F89ADC-A191-464B-A24A-119E7B18CE42}"/>
                  </a:ext>
                </a:extLst>
              </p:cNvPr>
              <p:cNvSpPr/>
              <p:nvPr/>
            </p:nvSpPr>
            <p:spPr>
              <a:xfrm>
                <a:off x="1782684" y="1978568"/>
                <a:ext cx="556618" cy="556618"/>
              </a:xfrm>
              <a:prstGeom prst="roundRect">
                <a:avLst>
                  <a:gd name="adj" fmla="val 16419"/>
                </a:avLst>
              </a:prstGeom>
              <a:gradFill>
                <a:gsLst>
                  <a:gs pos="0">
                    <a:srgbClr val="C00000">
                      <a:alpha val="72000"/>
                    </a:srgbClr>
                  </a:gs>
                  <a:gs pos="100000">
                    <a:srgbClr val="C00000">
                      <a:alpha val="4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63" name="圆角矩形 62">
                <a:extLst>
                  <a:ext uri="{FF2B5EF4-FFF2-40B4-BE49-F238E27FC236}">
                    <a16:creationId xmlns:a16="http://schemas.microsoft.com/office/drawing/2014/main" xmlns="" id="{338C81F9-7DE5-9C41-B809-47E98CB52398}"/>
                  </a:ext>
                </a:extLst>
              </p:cNvPr>
              <p:cNvSpPr/>
              <p:nvPr/>
            </p:nvSpPr>
            <p:spPr>
              <a:xfrm>
                <a:off x="1844088" y="2051447"/>
                <a:ext cx="556618" cy="556618"/>
              </a:xfrm>
              <a:prstGeom prst="roundRect">
                <a:avLst>
                  <a:gd name="adj" fmla="val 16419"/>
                </a:avLst>
              </a:prstGeom>
              <a:gradFill>
                <a:gsLst>
                  <a:gs pos="0">
                    <a:srgbClr val="C00000">
                      <a:alpha val="40000"/>
                    </a:srgbClr>
                  </a:gs>
                  <a:gs pos="100000">
                    <a:srgbClr val="C00000">
                      <a:alpha val="1500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17" name="文本框 16">
                <a:extLst>
                  <a:ext uri="{FF2B5EF4-FFF2-40B4-BE49-F238E27FC236}">
                    <a16:creationId xmlns:a16="http://schemas.microsoft.com/office/drawing/2014/main" xmlns="" id="{DF661169-A98A-874E-9FA9-09B6C73C61FD}"/>
                  </a:ext>
                </a:extLst>
              </p:cNvPr>
              <p:cNvSpPr txBox="1"/>
              <p:nvPr/>
            </p:nvSpPr>
            <p:spPr>
              <a:xfrm>
                <a:off x="1800411" y="2020525"/>
                <a:ext cx="527709" cy="461665"/>
              </a:xfrm>
              <a:prstGeom prst="rect">
                <a:avLst/>
              </a:prstGeom>
              <a:noFill/>
            </p:spPr>
            <p:txBody>
              <a:bodyPr wrap="none" rtlCol="0">
                <a:spAutoFit/>
              </a:bodyPr>
              <a:lstStyle/>
              <a:p>
                <a:pPr algn="l"/>
                <a:r>
                  <a:rPr kumimoji="1" lang="en-US" altLang="zh-CN" sz="2400" b="1" dirty="0">
                    <a:solidFill>
                      <a:schemeClr val="bg1"/>
                    </a:solidFill>
                    <a:latin typeface="Arial" panose="020B0604020202020204" pitchFamily="34" charset="0"/>
                    <a:ea typeface="Microsoft YaHei" panose="020B0503020204020204" pitchFamily="34" charset="-122"/>
                    <a:cs typeface="Arial" panose="020B0604020202020204" pitchFamily="34" charset="0"/>
                  </a:rPr>
                  <a:t>01</a:t>
                </a:r>
                <a:endParaRPr kumimoji="1" lang="zh-CN" altLang="en-US" sz="2400" b="1" dirty="0">
                  <a:solidFill>
                    <a:schemeClr val="bg1"/>
                  </a:solidFill>
                  <a:latin typeface="Arial" panose="020B0604020202020204" pitchFamily="34" charset="0"/>
                  <a:ea typeface="Microsoft YaHei" panose="020B0503020204020204" pitchFamily="34" charset="-122"/>
                  <a:cs typeface="Arial" panose="020B0604020202020204" pitchFamily="34" charset="0"/>
                </a:endParaRPr>
              </a:p>
            </p:txBody>
          </p:sp>
        </p:grpSp>
        <p:sp>
          <p:nvSpPr>
            <p:cNvPr id="14" name="文本框 13">
              <a:extLst>
                <a:ext uri="{FF2B5EF4-FFF2-40B4-BE49-F238E27FC236}">
                  <a16:creationId xmlns:a16="http://schemas.microsoft.com/office/drawing/2014/main" xmlns="" id="{726AA8C0-D8BF-E64A-91E5-07F740CE07F5}"/>
                </a:ext>
              </a:extLst>
            </p:cNvPr>
            <p:cNvSpPr txBox="1"/>
            <p:nvPr/>
          </p:nvSpPr>
          <p:spPr>
            <a:xfrm>
              <a:off x="2472988" y="1907512"/>
              <a:ext cx="2757015" cy="523220"/>
            </a:xfrm>
            <a:prstGeom prst="rect">
              <a:avLst/>
            </a:prstGeom>
            <a:noFill/>
          </p:spPr>
          <p:txBody>
            <a:bodyPr wrap="square" rtlCol="0">
              <a:spAutoFit/>
            </a:bodyPr>
            <a:lstStyle/>
            <a:p>
              <a:pPr algn="l"/>
              <a:r>
                <a:rPr kumimoji="1" lang="zh-CN" altLang="en-US" sz="2800" b="1" spc="300" dirty="0">
                  <a:gradFill>
                    <a:gsLst>
                      <a:gs pos="0">
                        <a:schemeClr val="tx1">
                          <a:lumMod val="95000"/>
                          <a:lumOff val="5000"/>
                        </a:schemeClr>
                      </a:gs>
                      <a:gs pos="100000">
                        <a:schemeClr val="tx1">
                          <a:lumMod val="65000"/>
                          <a:lumOff val="35000"/>
                        </a:schemeClr>
                      </a:gs>
                    </a:gsLst>
                    <a:lin ang="5400000" scaled="1"/>
                  </a:gradFill>
                  <a:latin typeface="Arial" panose="020B0604020202020204" pitchFamily="34" charset="0"/>
                  <a:ea typeface="Microsoft YaHei" panose="020B0503020204020204" pitchFamily="34" charset="-122"/>
                  <a:cs typeface="Arial" panose="020B0604020202020204" pitchFamily="34" charset="0"/>
                </a:rPr>
                <a:t>请输入小标题</a:t>
              </a:r>
            </a:p>
          </p:txBody>
        </p:sp>
      </p:grpSp>
      <p:grpSp>
        <p:nvGrpSpPr>
          <p:cNvPr id="72" name="组合 71">
            <a:extLst>
              <a:ext uri="{FF2B5EF4-FFF2-40B4-BE49-F238E27FC236}">
                <a16:creationId xmlns:a16="http://schemas.microsoft.com/office/drawing/2014/main" xmlns="" id="{D3073815-07D9-9649-BB99-CF92E811318F}"/>
              </a:ext>
            </a:extLst>
          </p:cNvPr>
          <p:cNvGrpSpPr/>
          <p:nvPr/>
        </p:nvGrpSpPr>
        <p:grpSpPr>
          <a:xfrm>
            <a:off x="1893837" y="3301880"/>
            <a:ext cx="3519329" cy="767627"/>
            <a:chOff x="1782684" y="1907512"/>
            <a:chExt cx="3519329" cy="767627"/>
          </a:xfrm>
        </p:grpSpPr>
        <p:sp>
          <p:nvSpPr>
            <p:cNvPr id="73" name="文本框 72">
              <a:extLst>
                <a:ext uri="{FF2B5EF4-FFF2-40B4-BE49-F238E27FC236}">
                  <a16:creationId xmlns:a16="http://schemas.microsoft.com/office/drawing/2014/main" xmlns="" id="{A2411783-659B-424A-9F9A-1260083B83DD}"/>
                </a:ext>
              </a:extLst>
            </p:cNvPr>
            <p:cNvSpPr txBox="1"/>
            <p:nvPr/>
          </p:nvSpPr>
          <p:spPr>
            <a:xfrm>
              <a:off x="2488701" y="2421223"/>
              <a:ext cx="2813312" cy="253916"/>
            </a:xfrm>
            <a:prstGeom prst="rect">
              <a:avLst/>
            </a:prstGeom>
            <a:noFill/>
          </p:spPr>
          <p:txBody>
            <a:bodyPr wrap="square" rtlCol="0">
              <a:spAutoFit/>
            </a:bodyPr>
            <a:lstStyle/>
            <a:p>
              <a:pPr algn="l"/>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Please</a:t>
              </a:r>
              <a:r>
                <a:rPr kumimoji="1" lang="zh-CN" altLang="en-US"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 </a:t>
              </a:r>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input</a:t>
              </a:r>
              <a:r>
                <a:rPr kumimoji="1" lang="zh-CN" altLang="en-US"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 </a:t>
              </a:r>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subtitle</a:t>
              </a:r>
              <a:r>
                <a:rPr kumimoji="1" lang="zh-CN" altLang="en-US"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 </a:t>
              </a:r>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here</a:t>
              </a:r>
            </a:p>
          </p:txBody>
        </p:sp>
        <p:cxnSp>
          <p:nvCxnSpPr>
            <p:cNvPr id="74" name="直线连接符 73">
              <a:extLst>
                <a:ext uri="{FF2B5EF4-FFF2-40B4-BE49-F238E27FC236}">
                  <a16:creationId xmlns:a16="http://schemas.microsoft.com/office/drawing/2014/main" xmlns="" id="{3A3B7E3A-16AC-DE4B-8727-D5865AFC0B3F}"/>
                </a:ext>
              </a:extLst>
            </p:cNvPr>
            <p:cNvCxnSpPr>
              <a:cxnSpLocks/>
            </p:cNvCxnSpPr>
            <p:nvPr/>
          </p:nvCxnSpPr>
          <p:spPr>
            <a:xfrm>
              <a:off x="2581925" y="2411568"/>
              <a:ext cx="2304256"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5" name="组合 74">
              <a:extLst>
                <a:ext uri="{FF2B5EF4-FFF2-40B4-BE49-F238E27FC236}">
                  <a16:creationId xmlns:a16="http://schemas.microsoft.com/office/drawing/2014/main" xmlns="" id="{88427284-797A-3844-8F8F-A54F0A07D06C}"/>
                </a:ext>
              </a:extLst>
            </p:cNvPr>
            <p:cNvGrpSpPr/>
            <p:nvPr/>
          </p:nvGrpSpPr>
          <p:grpSpPr>
            <a:xfrm>
              <a:off x="1782684" y="1978568"/>
              <a:ext cx="618022" cy="629497"/>
              <a:chOff x="1782684" y="1978568"/>
              <a:chExt cx="618022" cy="629497"/>
            </a:xfrm>
          </p:grpSpPr>
          <p:sp>
            <p:nvSpPr>
              <p:cNvPr id="77" name="圆角矩形 76">
                <a:extLst>
                  <a:ext uri="{FF2B5EF4-FFF2-40B4-BE49-F238E27FC236}">
                    <a16:creationId xmlns:a16="http://schemas.microsoft.com/office/drawing/2014/main" xmlns="" id="{6CFFAE41-7E4A-7B48-A31C-3C6599D2A39D}"/>
                  </a:ext>
                </a:extLst>
              </p:cNvPr>
              <p:cNvSpPr/>
              <p:nvPr/>
            </p:nvSpPr>
            <p:spPr>
              <a:xfrm>
                <a:off x="1782684" y="1978568"/>
                <a:ext cx="556618" cy="556618"/>
              </a:xfrm>
              <a:prstGeom prst="roundRect">
                <a:avLst>
                  <a:gd name="adj" fmla="val 16419"/>
                </a:avLst>
              </a:prstGeom>
              <a:gradFill>
                <a:gsLst>
                  <a:gs pos="0">
                    <a:srgbClr val="C00000">
                      <a:alpha val="72000"/>
                    </a:srgbClr>
                  </a:gs>
                  <a:gs pos="100000">
                    <a:srgbClr val="C00000">
                      <a:alpha val="4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78" name="圆角矩形 77">
                <a:extLst>
                  <a:ext uri="{FF2B5EF4-FFF2-40B4-BE49-F238E27FC236}">
                    <a16:creationId xmlns:a16="http://schemas.microsoft.com/office/drawing/2014/main" xmlns="" id="{C6790460-5BDD-4745-BC65-46C448AC4589}"/>
                  </a:ext>
                </a:extLst>
              </p:cNvPr>
              <p:cNvSpPr/>
              <p:nvPr/>
            </p:nvSpPr>
            <p:spPr>
              <a:xfrm>
                <a:off x="1844088" y="2051447"/>
                <a:ext cx="556618" cy="556618"/>
              </a:xfrm>
              <a:prstGeom prst="roundRect">
                <a:avLst>
                  <a:gd name="adj" fmla="val 16419"/>
                </a:avLst>
              </a:prstGeom>
              <a:gradFill>
                <a:gsLst>
                  <a:gs pos="0">
                    <a:srgbClr val="C00000">
                      <a:alpha val="40000"/>
                    </a:srgbClr>
                  </a:gs>
                  <a:gs pos="100000">
                    <a:srgbClr val="C00000">
                      <a:alpha val="1500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79" name="文本框 78">
                <a:extLst>
                  <a:ext uri="{FF2B5EF4-FFF2-40B4-BE49-F238E27FC236}">
                    <a16:creationId xmlns:a16="http://schemas.microsoft.com/office/drawing/2014/main" xmlns="" id="{D58ACABE-07D6-6448-BBBA-49498C3AA954}"/>
                  </a:ext>
                </a:extLst>
              </p:cNvPr>
              <p:cNvSpPr txBox="1"/>
              <p:nvPr/>
            </p:nvSpPr>
            <p:spPr>
              <a:xfrm>
                <a:off x="1800411" y="2020525"/>
                <a:ext cx="527709" cy="461665"/>
              </a:xfrm>
              <a:prstGeom prst="rect">
                <a:avLst/>
              </a:prstGeom>
              <a:noFill/>
            </p:spPr>
            <p:txBody>
              <a:bodyPr wrap="none" rtlCol="0">
                <a:spAutoFit/>
              </a:bodyPr>
              <a:lstStyle/>
              <a:p>
                <a:pPr algn="l"/>
                <a:r>
                  <a:rPr kumimoji="1" lang="en-US" altLang="zh-CN" sz="2400" b="1" dirty="0">
                    <a:solidFill>
                      <a:schemeClr val="bg1"/>
                    </a:solidFill>
                    <a:latin typeface="Arial" panose="020B0604020202020204" pitchFamily="34" charset="0"/>
                    <a:ea typeface="Microsoft YaHei" panose="020B0503020204020204" pitchFamily="34" charset="-122"/>
                    <a:cs typeface="Arial" panose="020B0604020202020204" pitchFamily="34" charset="0"/>
                  </a:rPr>
                  <a:t>03</a:t>
                </a:r>
                <a:endParaRPr kumimoji="1" lang="zh-CN" altLang="en-US" sz="2400" b="1" dirty="0">
                  <a:solidFill>
                    <a:schemeClr val="bg1"/>
                  </a:solidFill>
                  <a:latin typeface="Arial" panose="020B0604020202020204" pitchFamily="34" charset="0"/>
                  <a:ea typeface="Microsoft YaHei" panose="020B0503020204020204" pitchFamily="34" charset="-122"/>
                  <a:cs typeface="Arial" panose="020B0604020202020204" pitchFamily="34" charset="0"/>
                </a:endParaRPr>
              </a:p>
            </p:txBody>
          </p:sp>
        </p:grpSp>
        <p:sp>
          <p:nvSpPr>
            <p:cNvPr id="76" name="文本框 75">
              <a:extLst>
                <a:ext uri="{FF2B5EF4-FFF2-40B4-BE49-F238E27FC236}">
                  <a16:creationId xmlns:a16="http://schemas.microsoft.com/office/drawing/2014/main" xmlns="" id="{871C7755-5C7B-E948-BC39-15C3578E0437}"/>
                </a:ext>
              </a:extLst>
            </p:cNvPr>
            <p:cNvSpPr txBox="1"/>
            <p:nvPr/>
          </p:nvSpPr>
          <p:spPr>
            <a:xfrm>
              <a:off x="2472988" y="1907512"/>
              <a:ext cx="2757015" cy="523220"/>
            </a:xfrm>
            <a:prstGeom prst="rect">
              <a:avLst/>
            </a:prstGeom>
            <a:noFill/>
          </p:spPr>
          <p:txBody>
            <a:bodyPr wrap="square" rtlCol="0">
              <a:spAutoFit/>
            </a:bodyPr>
            <a:lstStyle/>
            <a:p>
              <a:pPr algn="l"/>
              <a:r>
                <a:rPr kumimoji="1" lang="zh-CN" altLang="en-US" sz="2800" b="1" spc="300" dirty="0">
                  <a:gradFill>
                    <a:gsLst>
                      <a:gs pos="0">
                        <a:schemeClr val="tx1">
                          <a:lumMod val="95000"/>
                          <a:lumOff val="5000"/>
                        </a:schemeClr>
                      </a:gs>
                      <a:gs pos="100000">
                        <a:schemeClr val="tx1">
                          <a:lumMod val="65000"/>
                          <a:lumOff val="35000"/>
                        </a:schemeClr>
                      </a:gs>
                    </a:gsLst>
                    <a:lin ang="5400000" scaled="1"/>
                  </a:gradFill>
                  <a:latin typeface="Arial" panose="020B0604020202020204" pitchFamily="34" charset="0"/>
                  <a:ea typeface="Microsoft YaHei" panose="020B0503020204020204" pitchFamily="34" charset="-122"/>
                  <a:cs typeface="Arial" panose="020B0604020202020204" pitchFamily="34" charset="0"/>
                </a:rPr>
                <a:t>请输入小标题</a:t>
              </a:r>
            </a:p>
          </p:txBody>
        </p:sp>
      </p:grpSp>
      <p:grpSp>
        <p:nvGrpSpPr>
          <p:cNvPr id="88" name="组合 87">
            <a:extLst>
              <a:ext uri="{FF2B5EF4-FFF2-40B4-BE49-F238E27FC236}">
                <a16:creationId xmlns:a16="http://schemas.microsoft.com/office/drawing/2014/main" xmlns="" id="{FA77D304-56E4-E74C-96FA-784B22C81A4C}"/>
              </a:ext>
            </a:extLst>
          </p:cNvPr>
          <p:cNvGrpSpPr/>
          <p:nvPr/>
        </p:nvGrpSpPr>
        <p:grpSpPr>
          <a:xfrm>
            <a:off x="1893837" y="4612413"/>
            <a:ext cx="3519329" cy="767627"/>
            <a:chOff x="1782684" y="1907512"/>
            <a:chExt cx="3519329" cy="767627"/>
          </a:xfrm>
        </p:grpSpPr>
        <p:sp>
          <p:nvSpPr>
            <p:cNvPr id="89" name="文本框 88">
              <a:extLst>
                <a:ext uri="{FF2B5EF4-FFF2-40B4-BE49-F238E27FC236}">
                  <a16:creationId xmlns:a16="http://schemas.microsoft.com/office/drawing/2014/main" xmlns="" id="{92948938-E6BF-E047-8277-F6DD9C74147D}"/>
                </a:ext>
              </a:extLst>
            </p:cNvPr>
            <p:cNvSpPr txBox="1"/>
            <p:nvPr/>
          </p:nvSpPr>
          <p:spPr>
            <a:xfrm>
              <a:off x="2488701" y="2421223"/>
              <a:ext cx="2813312" cy="253916"/>
            </a:xfrm>
            <a:prstGeom prst="rect">
              <a:avLst/>
            </a:prstGeom>
            <a:noFill/>
          </p:spPr>
          <p:txBody>
            <a:bodyPr wrap="square" rtlCol="0">
              <a:spAutoFit/>
            </a:bodyPr>
            <a:lstStyle/>
            <a:p>
              <a:pPr algn="l"/>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Please</a:t>
              </a:r>
              <a:r>
                <a:rPr kumimoji="1" lang="zh-CN" altLang="en-US"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 </a:t>
              </a:r>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input</a:t>
              </a:r>
              <a:r>
                <a:rPr kumimoji="1" lang="zh-CN" altLang="en-US"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 </a:t>
              </a:r>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subtitle</a:t>
              </a:r>
              <a:r>
                <a:rPr kumimoji="1" lang="zh-CN" altLang="en-US"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 </a:t>
              </a:r>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here</a:t>
              </a:r>
            </a:p>
          </p:txBody>
        </p:sp>
        <p:cxnSp>
          <p:nvCxnSpPr>
            <p:cNvPr id="90" name="直线连接符 89">
              <a:extLst>
                <a:ext uri="{FF2B5EF4-FFF2-40B4-BE49-F238E27FC236}">
                  <a16:creationId xmlns:a16="http://schemas.microsoft.com/office/drawing/2014/main" xmlns="" id="{C8C91F0A-AA8F-7B45-AECC-7152273203F1}"/>
                </a:ext>
              </a:extLst>
            </p:cNvPr>
            <p:cNvCxnSpPr>
              <a:cxnSpLocks/>
            </p:cNvCxnSpPr>
            <p:nvPr/>
          </p:nvCxnSpPr>
          <p:spPr>
            <a:xfrm>
              <a:off x="2581925" y="2411568"/>
              <a:ext cx="2304256"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1" name="组合 90">
              <a:extLst>
                <a:ext uri="{FF2B5EF4-FFF2-40B4-BE49-F238E27FC236}">
                  <a16:creationId xmlns:a16="http://schemas.microsoft.com/office/drawing/2014/main" xmlns="" id="{ADD84A35-C411-C147-A5AB-5C1DFD4A6918}"/>
                </a:ext>
              </a:extLst>
            </p:cNvPr>
            <p:cNvGrpSpPr/>
            <p:nvPr/>
          </p:nvGrpSpPr>
          <p:grpSpPr>
            <a:xfrm>
              <a:off x="1782684" y="1978568"/>
              <a:ext cx="618022" cy="629497"/>
              <a:chOff x="1782684" y="1978568"/>
              <a:chExt cx="618022" cy="629497"/>
            </a:xfrm>
          </p:grpSpPr>
          <p:sp>
            <p:nvSpPr>
              <p:cNvPr id="93" name="圆角矩形 92">
                <a:extLst>
                  <a:ext uri="{FF2B5EF4-FFF2-40B4-BE49-F238E27FC236}">
                    <a16:creationId xmlns:a16="http://schemas.microsoft.com/office/drawing/2014/main" xmlns="" id="{49694BB8-2763-9042-B47A-7AB56186B5FA}"/>
                  </a:ext>
                </a:extLst>
              </p:cNvPr>
              <p:cNvSpPr/>
              <p:nvPr/>
            </p:nvSpPr>
            <p:spPr>
              <a:xfrm>
                <a:off x="1782684" y="1978568"/>
                <a:ext cx="556618" cy="556618"/>
              </a:xfrm>
              <a:prstGeom prst="roundRect">
                <a:avLst>
                  <a:gd name="adj" fmla="val 16419"/>
                </a:avLst>
              </a:prstGeom>
              <a:gradFill>
                <a:gsLst>
                  <a:gs pos="0">
                    <a:srgbClr val="C00000">
                      <a:alpha val="72000"/>
                    </a:srgbClr>
                  </a:gs>
                  <a:gs pos="100000">
                    <a:srgbClr val="C00000">
                      <a:alpha val="4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94" name="圆角矩形 93">
                <a:extLst>
                  <a:ext uri="{FF2B5EF4-FFF2-40B4-BE49-F238E27FC236}">
                    <a16:creationId xmlns:a16="http://schemas.microsoft.com/office/drawing/2014/main" xmlns="" id="{9325B9A3-17F4-7040-B8B6-9AB26D28EF36}"/>
                  </a:ext>
                </a:extLst>
              </p:cNvPr>
              <p:cNvSpPr/>
              <p:nvPr/>
            </p:nvSpPr>
            <p:spPr>
              <a:xfrm>
                <a:off x="1844088" y="2051447"/>
                <a:ext cx="556618" cy="556618"/>
              </a:xfrm>
              <a:prstGeom prst="roundRect">
                <a:avLst>
                  <a:gd name="adj" fmla="val 16419"/>
                </a:avLst>
              </a:prstGeom>
              <a:gradFill>
                <a:gsLst>
                  <a:gs pos="0">
                    <a:srgbClr val="C00000">
                      <a:alpha val="40000"/>
                    </a:srgbClr>
                  </a:gs>
                  <a:gs pos="100000">
                    <a:srgbClr val="C00000">
                      <a:alpha val="1500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95" name="文本框 94">
                <a:extLst>
                  <a:ext uri="{FF2B5EF4-FFF2-40B4-BE49-F238E27FC236}">
                    <a16:creationId xmlns:a16="http://schemas.microsoft.com/office/drawing/2014/main" xmlns="" id="{66ED8222-C0B6-2041-83CD-1B402B7FFCBC}"/>
                  </a:ext>
                </a:extLst>
              </p:cNvPr>
              <p:cNvSpPr txBox="1"/>
              <p:nvPr/>
            </p:nvSpPr>
            <p:spPr>
              <a:xfrm>
                <a:off x="1800411" y="2020525"/>
                <a:ext cx="527709" cy="461665"/>
              </a:xfrm>
              <a:prstGeom prst="rect">
                <a:avLst/>
              </a:prstGeom>
              <a:noFill/>
            </p:spPr>
            <p:txBody>
              <a:bodyPr wrap="none" rtlCol="0">
                <a:spAutoFit/>
              </a:bodyPr>
              <a:lstStyle/>
              <a:p>
                <a:pPr algn="l"/>
                <a:r>
                  <a:rPr kumimoji="1" lang="en-US" altLang="zh-CN" sz="2400" b="1" dirty="0">
                    <a:solidFill>
                      <a:schemeClr val="bg1"/>
                    </a:solidFill>
                    <a:latin typeface="Arial" panose="020B0604020202020204" pitchFamily="34" charset="0"/>
                    <a:ea typeface="Microsoft YaHei" panose="020B0503020204020204" pitchFamily="34" charset="-122"/>
                    <a:cs typeface="Arial" panose="020B0604020202020204" pitchFamily="34" charset="0"/>
                  </a:rPr>
                  <a:t>05</a:t>
                </a:r>
                <a:endParaRPr kumimoji="1" lang="zh-CN" altLang="en-US" sz="2400" b="1" dirty="0">
                  <a:solidFill>
                    <a:schemeClr val="bg1"/>
                  </a:solidFill>
                  <a:latin typeface="Arial" panose="020B0604020202020204" pitchFamily="34" charset="0"/>
                  <a:ea typeface="Microsoft YaHei" panose="020B0503020204020204" pitchFamily="34" charset="-122"/>
                  <a:cs typeface="Arial" panose="020B0604020202020204" pitchFamily="34" charset="0"/>
                </a:endParaRPr>
              </a:p>
            </p:txBody>
          </p:sp>
        </p:grpSp>
        <p:sp>
          <p:nvSpPr>
            <p:cNvPr id="92" name="文本框 91">
              <a:extLst>
                <a:ext uri="{FF2B5EF4-FFF2-40B4-BE49-F238E27FC236}">
                  <a16:creationId xmlns:a16="http://schemas.microsoft.com/office/drawing/2014/main" xmlns="" id="{6C0BB59D-7A84-644D-A274-367CF733AB37}"/>
                </a:ext>
              </a:extLst>
            </p:cNvPr>
            <p:cNvSpPr txBox="1"/>
            <p:nvPr/>
          </p:nvSpPr>
          <p:spPr>
            <a:xfrm>
              <a:off x="2472988" y="1907512"/>
              <a:ext cx="2757015" cy="523220"/>
            </a:xfrm>
            <a:prstGeom prst="rect">
              <a:avLst/>
            </a:prstGeom>
            <a:noFill/>
          </p:spPr>
          <p:txBody>
            <a:bodyPr wrap="square" rtlCol="0">
              <a:spAutoFit/>
            </a:bodyPr>
            <a:lstStyle/>
            <a:p>
              <a:pPr algn="l"/>
              <a:r>
                <a:rPr kumimoji="1" lang="zh-CN" altLang="en-US" sz="2800" b="1" spc="300" dirty="0">
                  <a:gradFill>
                    <a:gsLst>
                      <a:gs pos="0">
                        <a:schemeClr val="tx1">
                          <a:lumMod val="95000"/>
                          <a:lumOff val="5000"/>
                        </a:schemeClr>
                      </a:gs>
                      <a:gs pos="100000">
                        <a:schemeClr val="tx1">
                          <a:lumMod val="65000"/>
                          <a:lumOff val="35000"/>
                        </a:schemeClr>
                      </a:gs>
                    </a:gsLst>
                    <a:lin ang="5400000" scaled="1"/>
                  </a:gradFill>
                  <a:latin typeface="Arial" panose="020B0604020202020204" pitchFamily="34" charset="0"/>
                  <a:ea typeface="Microsoft YaHei" panose="020B0503020204020204" pitchFamily="34" charset="-122"/>
                  <a:cs typeface="Arial" panose="020B0604020202020204" pitchFamily="34" charset="0"/>
                </a:rPr>
                <a:t>请输入小标题</a:t>
              </a:r>
            </a:p>
          </p:txBody>
        </p:sp>
      </p:grpSp>
      <p:grpSp>
        <p:nvGrpSpPr>
          <p:cNvPr id="104" name="组合 103">
            <a:extLst>
              <a:ext uri="{FF2B5EF4-FFF2-40B4-BE49-F238E27FC236}">
                <a16:creationId xmlns:a16="http://schemas.microsoft.com/office/drawing/2014/main" xmlns="" id="{863FE7CC-5959-894D-82CA-FF1C0B167D02}"/>
              </a:ext>
            </a:extLst>
          </p:cNvPr>
          <p:cNvGrpSpPr/>
          <p:nvPr/>
        </p:nvGrpSpPr>
        <p:grpSpPr>
          <a:xfrm>
            <a:off x="6567717" y="1991346"/>
            <a:ext cx="3519329" cy="767627"/>
            <a:chOff x="1782684" y="1907512"/>
            <a:chExt cx="3519329" cy="767627"/>
          </a:xfrm>
        </p:grpSpPr>
        <p:sp>
          <p:nvSpPr>
            <p:cNvPr id="105" name="文本框 104">
              <a:extLst>
                <a:ext uri="{FF2B5EF4-FFF2-40B4-BE49-F238E27FC236}">
                  <a16:creationId xmlns:a16="http://schemas.microsoft.com/office/drawing/2014/main" xmlns="" id="{446D2C2D-5626-D44A-AAA2-343C9C987917}"/>
                </a:ext>
              </a:extLst>
            </p:cNvPr>
            <p:cNvSpPr txBox="1"/>
            <p:nvPr/>
          </p:nvSpPr>
          <p:spPr>
            <a:xfrm>
              <a:off x="2488701" y="2421223"/>
              <a:ext cx="2813312" cy="253916"/>
            </a:xfrm>
            <a:prstGeom prst="rect">
              <a:avLst/>
            </a:prstGeom>
            <a:noFill/>
          </p:spPr>
          <p:txBody>
            <a:bodyPr wrap="square" rtlCol="0">
              <a:spAutoFit/>
            </a:bodyPr>
            <a:lstStyle/>
            <a:p>
              <a:pPr algn="l"/>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Please</a:t>
              </a:r>
              <a:r>
                <a:rPr kumimoji="1" lang="zh-CN" altLang="en-US"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 </a:t>
              </a:r>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input</a:t>
              </a:r>
              <a:r>
                <a:rPr kumimoji="1" lang="zh-CN" altLang="en-US"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 </a:t>
              </a:r>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subtitle</a:t>
              </a:r>
              <a:r>
                <a:rPr kumimoji="1" lang="zh-CN" altLang="en-US"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 </a:t>
              </a:r>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here</a:t>
              </a:r>
            </a:p>
          </p:txBody>
        </p:sp>
        <p:cxnSp>
          <p:nvCxnSpPr>
            <p:cNvPr id="106" name="直线连接符 105">
              <a:extLst>
                <a:ext uri="{FF2B5EF4-FFF2-40B4-BE49-F238E27FC236}">
                  <a16:creationId xmlns:a16="http://schemas.microsoft.com/office/drawing/2014/main" xmlns="" id="{C6B78C72-37F7-6140-BB58-AB98EA38093B}"/>
                </a:ext>
              </a:extLst>
            </p:cNvPr>
            <p:cNvCxnSpPr>
              <a:cxnSpLocks/>
            </p:cNvCxnSpPr>
            <p:nvPr/>
          </p:nvCxnSpPr>
          <p:spPr>
            <a:xfrm>
              <a:off x="2581925" y="2411568"/>
              <a:ext cx="2304256"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7" name="组合 106">
              <a:extLst>
                <a:ext uri="{FF2B5EF4-FFF2-40B4-BE49-F238E27FC236}">
                  <a16:creationId xmlns:a16="http://schemas.microsoft.com/office/drawing/2014/main" xmlns="" id="{1D0683FF-9480-0349-AE36-D074AA27EFAA}"/>
                </a:ext>
              </a:extLst>
            </p:cNvPr>
            <p:cNvGrpSpPr/>
            <p:nvPr/>
          </p:nvGrpSpPr>
          <p:grpSpPr>
            <a:xfrm>
              <a:off x="1782684" y="1978568"/>
              <a:ext cx="618022" cy="629497"/>
              <a:chOff x="1782684" y="1978568"/>
              <a:chExt cx="618022" cy="629497"/>
            </a:xfrm>
          </p:grpSpPr>
          <p:sp>
            <p:nvSpPr>
              <p:cNvPr id="109" name="圆角矩形 108">
                <a:extLst>
                  <a:ext uri="{FF2B5EF4-FFF2-40B4-BE49-F238E27FC236}">
                    <a16:creationId xmlns:a16="http://schemas.microsoft.com/office/drawing/2014/main" xmlns="" id="{E7259CD3-68F4-AB4C-9951-648337676B08}"/>
                  </a:ext>
                </a:extLst>
              </p:cNvPr>
              <p:cNvSpPr/>
              <p:nvPr/>
            </p:nvSpPr>
            <p:spPr>
              <a:xfrm>
                <a:off x="1782684" y="1978568"/>
                <a:ext cx="556618" cy="556618"/>
              </a:xfrm>
              <a:prstGeom prst="roundRect">
                <a:avLst>
                  <a:gd name="adj" fmla="val 16419"/>
                </a:avLst>
              </a:prstGeom>
              <a:gradFill>
                <a:gsLst>
                  <a:gs pos="0">
                    <a:srgbClr val="C00000">
                      <a:alpha val="72000"/>
                    </a:srgbClr>
                  </a:gs>
                  <a:gs pos="100000">
                    <a:srgbClr val="C00000">
                      <a:alpha val="4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110" name="圆角矩形 109">
                <a:extLst>
                  <a:ext uri="{FF2B5EF4-FFF2-40B4-BE49-F238E27FC236}">
                    <a16:creationId xmlns:a16="http://schemas.microsoft.com/office/drawing/2014/main" xmlns="" id="{0230AFA5-B83E-FC41-A04F-4B529A4A69F3}"/>
                  </a:ext>
                </a:extLst>
              </p:cNvPr>
              <p:cNvSpPr/>
              <p:nvPr/>
            </p:nvSpPr>
            <p:spPr>
              <a:xfrm>
                <a:off x="1844088" y="2051447"/>
                <a:ext cx="556618" cy="556618"/>
              </a:xfrm>
              <a:prstGeom prst="roundRect">
                <a:avLst>
                  <a:gd name="adj" fmla="val 16419"/>
                </a:avLst>
              </a:prstGeom>
              <a:gradFill>
                <a:gsLst>
                  <a:gs pos="0">
                    <a:srgbClr val="C00000">
                      <a:alpha val="40000"/>
                    </a:srgbClr>
                  </a:gs>
                  <a:gs pos="100000">
                    <a:srgbClr val="C00000">
                      <a:alpha val="1500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111" name="文本框 110">
                <a:extLst>
                  <a:ext uri="{FF2B5EF4-FFF2-40B4-BE49-F238E27FC236}">
                    <a16:creationId xmlns:a16="http://schemas.microsoft.com/office/drawing/2014/main" xmlns="" id="{3BF8D883-081A-7C49-954F-3603F55E224D}"/>
                  </a:ext>
                </a:extLst>
              </p:cNvPr>
              <p:cNvSpPr txBox="1"/>
              <p:nvPr/>
            </p:nvSpPr>
            <p:spPr>
              <a:xfrm>
                <a:off x="1800411" y="2020525"/>
                <a:ext cx="527709" cy="461665"/>
              </a:xfrm>
              <a:prstGeom prst="rect">
                <a:avLst/>
              </a:prstGeom>
              <a:noFill/>
            </p:spPr>
            <p:txBody>
              <a:bodyPr wrap="none" rtlCol="0">
                <a:spAutoFit/>
              </a:bodyPr>
              <a:lstStyle/>
              <a:p>
                <a:pPr algn="l"/>
                <a:r>
                  <a:rPr kumimoji="1" lang="en-US" altLang="zh-CN" sz="2400" b="1" dirty="0">
                    <a:solidFill>
                      <a:schemeClr val="bg1"/>
                    </a:solidFill>
                    <a:latin typeface="Arial" panose="020B0604020202020204" pitchFamily="34" charset="0"/>
                    <a:ea typeface="Microsoft YaHei" panose="020B0503020204020204" pitchFamily="34" charset="-122"/>
                    <a:cs typeface="Arial" panose="020B0604020202020204" pitchFamily="34" charset="0"/>
                  </a:rPr>
                  <a:t>02</a:t>
                </a:r>
                <a:endParaRPr kumimoji="1" lang="zh-CN" altLang="en-US" sz="2400" b="1" dirty="0">
                  <a:solidFill>
                    <a:schemeClr val="bg1"/>
                  </a:solidFill>
                  <a:latin typeface="Arial" panose="020B0604020202020204" pitchFamily="34" charset="0"/>
                  <a:ea typeface="Microsoft YaHei" panose="020B0503020204020204" pitchFamily="34" charset="-122"/>
                  <a:cs typeface="Arial" panose="020B0604020202020204" pitchFamily="34" charset="0"/>
                </a:endParaRPr>
              </a:p>
            </p:txBody>
          </p:sp>
        </p:grpSp>
        <p:sp>
          <p:nvSpPr>
            <p:cNvPr id="108" name="文本框 107">
              <a:extLst>
                <a:ext uri="{FF2B5EF4-FFF2-40B4-BE49-F238E27FC236}">
                  <a16:creationId xmlns:a16="http://schemas.microsoft.com/office/drawing/2014/main" xmlns="" id="{8588AF32-1BB0-1E46-8C46-41C216AF7AEB}"/>
                </a:ext>
              </a:extLst>
            </p:cNvPr>
            <p:cNvSpPr txBox="1"/>
            <p:nvPr/>
          </p:nvSpPr>
          <p:spPr>
            <a:xfrm>
              <a:off x="2472988" y="1907512"/>
              <a:ext cx="2757015" cy="523220"/>
            </a:xfrm>
            <a:prstGeom prst="rect">
              <a:avLst/>
            </a:prstGeom>
            <a:noFill/>
          </p:spPr>
          <p:txBody>
            <a:bodyPr wrap="square" rtlCol="0">
              <a:spAutoFit/>
            </a:bodyPr>
            <a:lstStyle/>
            <a:p>
              <a:pPr algn="l"/>
              <a:r>
                <a:rPr kumimoji="1" lang="zh-CN" altLang="en-US" sz="2800" b="1" spc="300" dirty="0">
                  <a:gradFill>
                    <a:gsLst>
                      <a:gs pos="0">
                        <a:schemeClr val="tx1">
                          <a:lumMod val="95000"/>
                          <a:lumOff val="5000"/>
                        </a:schemeClr>
                      </a:gs>
                      <a:gs pos="100000">
                        <a:schemeClr val="tx1">
                          <a:lumMod val="65000"/>
                          <a:lumOff val="35000"/>
                        </a:schemeClr>
                      </a:gs>
                    </a:gsLst>
                    <a:lin ang="5400000" scaled="1"/>
                  </a:gradFill>
                  <a:latin typeface="Arial" panose="020B0604020202020204" pitchFamily="34" charset="0"/>
                  <a:ea typeface="Microsoft YaHei" panose="020B0503020204020204" pitchFamily="34" charset="-122"/>
                  <a:cs typeface="Arial" panose="020B0604020202020204" pitchFamily="34" charset="0"/>
                </a:rPr>
                <a:t>请输入小标题</a:t>
              </a:r>
            </a:p>
          </p:txBody>
        </p:sp>
      </p:grpSp>
      <p:grpSp>
        <p:nvGrpSpPr>
          <p:cNvPr id="112" name="组合 111">
            <a:extLst>
              <a:ext uri="{FF2B5EF4-FFF2-40B4-BE49-F238E27FC236}">
                <a16:creationId xmlns:a16="http://schemas.microsoft.com/office/drawing/2014/main" xmlns="" id="{374FEFC0-CFAE-F247-9FB0-3184403BF62F}"/>
              </a:ext>
            </a:extLst>
          </p:cNvPr>
          <p:cNvGrpSpPr/>
          <p:nvPr/>
        </p:nvGrpSpPr>
        <p:grpSpPr>
          <a:xfrm>
            <a:off x="6567717" y="3301880"/>
            <a:ext cx="3519329" cy="767627"/>
            <a:chOff x="1782684" y="1907512"/>
            <a:chExt cx="3519329" cy="767627"/>
          </a:xfrm>
        </p:grpSpPr>
        <p:sp>
          <p:nvSpPr>
            <p:cNvPr id="113" name="文本框 112">
              <a:extLst>
                <a:ext uri="{FF2B5EF4-FFF2-40B4-BE49-F238E27FC236}">
                  <a16:creationId xmlns:a16="http://schemas.microsoft.com/office/drawing/2014/main" xmlns="" id="{F65501E6-6294-3D4A-AEE5-8F514A52DC88}"/>
                </a:ext>
              </a:extLst>
            </p:cNvPr>
            <p:cNvSpPr txBox="1"/>
            <p:nvPr/>
          </p:nvSpPr>
          <p:spPr>
            <a:xfrm>
              <a:off x="2488701" y="2421223"/>
              <a:ext cx="2813312" cy="253916"/>
            </a:xfrm>
            <a:prstGeom prst="rect">
              <a:avLst/>
            </a:prstGeom>
            <a:noFill/>
          </p:spPr>
          <p:txBody>
            <a:bodyPr wrap="square" rtlCol="0">
              <a:spAutoFit/>
            </a:bodyPr>
            <a:lstStyle/>
            <a:p>
              <a:pPr algn="l"/>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Please</a:t>
              </a:r>
              <a:r>
                <a:rPr kumimoji="1" lang="zh-CN" altLang="en-US"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 </a:t>
              </a:r>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input</a:t>
              </a:r>
              <a:r>
                <a:rPr kumimoji="1" lang="zh-CN" altLang="en-US"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 </a:t>
              </a:r>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subtitle</a:t>
              </a:r>
              <a:r>
                <a:rPr kumimoji="1" lang="zh-CN" altLang="en-US"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 </a:t>
              </a:r>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here</a:t>
              </a:r>
            </a:p>
          </p:txBody>
        </p:sp>
        <p:cxnSp>
          <p:nvCxnSpPr>
            <p:cNvPr id="114" name="直线连接符 113">
              <a:extLst>
                <a:ext uri="{FF2B5EF4-FFF2-40B4-BE49-F238E27FC236}">
                  <a16:creationId xmlns:a16="http://schemas.microsoft.com/office/drawing/2014/main" xmlns="" id="{52B20EF4-26B8-D945-9025-478574F00E4F}"/>
                </a:ext>
              </a:extLst>
            </p:cNvPr>
            <p:cNvCxnSpPr>
              <a:cxnSpLocks/>
            </p:cNvCxnSpPr>
            <p:nvPr/>
          </p:nvCxnSpPr>
          <p:spPr>
            <a:xfrm>
              <a:off x="2581925" y="2411568"/>
              <a:ext cx="2304256"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5" name="组合 114">
              <a:extLst>
                <a:ext uri="{FF2B5EF4-FFF2-40B4-BE49-F238E27FC236}">
                  <a16:creationId xmlns:a16="http://schemas.microsoft.com/office/drawing/2014/main" xmlns="" id="{6362B162-4B97-054A-97D4-CD1BCDFD5A74}"/>
                </a:ext>
              </a:extLst>
            </p:cNvPr>
            <p:cNvGrpSpPr/>
            <p:nvPr/>
          </p:nvGrpSpPr>
          <p:grpSpPr>
            <a:xfrm>
              <a:off x="1782684" y="1978568"/>
              <a:ext cx="618022" cy="629497"/>
              <a:chOff x="1782684" y="1978568"/>
              <a:chExt cx="618022" cy="629497"/>
            </a:xfrm>
          </p:grpSpPr>
          <p:sp>
            <p:nvSpPr>
              <p:cNvPr id="117" name="圆角矩形 116">
                <a:extLst>
                  <a:ext uri="{FF2B5EF4-FFF2-40B4-BE49-F238E27FC236}">
                    <a16:creationId xmlns:a16="http://schemas.microsoft.com/office/drawing/2014/main" xmlns="" id="{4CA12C3B-FFF5-9047-9FAB-77DECDC7F39A}"/>
                  </a:ext>
                </a:extLst>
              </p:cNvPr>
              <p:cNvSpPr/>
              <p:nvPr/>
            </p:nvSpPr>
            <p:spPr>
              <a:xfrm>
                <a:off x="1782684" y="1978568"/>
                <a:ext cx="556618" cy="556618"/>
              </a:xfrm>
              <a:prstGeom prst="roundRect">
                <a:avLst>
                  <a:gd name="adj" fmla="val 16419"/>
                </a:avLst>
              </a:prstGeom>
              <a:gradFill>
                <a:gsLst>
                  <a:gs pos="0">
                    <a:srgbClr val="C00000">
                      <a:alpha val="72000"/>
                    </a:srgbClr>
                  </a:gs>
                  <a:gs pos="100000">
                    <a:srgbClr val="C00000">
                      <a:alpha val="4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118" name="圆角矩形 117">
                <a:extLst>
                  <a:ext uri="{FF2B5EF4-FFF2-40B4-BE49-F238E27FC236}">
                    <a16:creationId xmlns:a16="http://schemas.microsoft.com/office/drawing/2014/main" xmlns="" id="{CA019BA5-EFF0-4949-84DF-C976ED516DC3}"/>
                  </a:ext>
                </a:extLst>
              </p:cNvPr>
              <p:cNvSpPr/>
              <p:nvPr/>
            </p:nvSpPr>
            <p:spPr>
              <a:xfrm>
                <a:off x="1844088" y="2051447"/>
                <a:ext cx="556618" cy="556618"/>
              </a:xfrm>
              <a:prstGeom prst="roundRect">
                <a:avLst>
                  <a:gd name="adj" fmla="val 16419"/>
                </a:avLst>
              </a:prstGeom>
              <a:gradFill>
                <a:gsLst>
                  <a:gs pos="0">
                    <a:srgbClr val="C00000">
                      <a:alpha val="40000"/>
                    </a:srgbClr>
                  </a:gs>
                  <a:gs pos="100000">
                    <a:srgbClr val="C00000">
                      <a:alpha val="1500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119" name="文本框 118">
                <a:extLst>
                  <a:ext uri="{FF2B5EF4-FFF2-40B4-BE49-F238E27FC236}">
                    <a16:creationId xmlns:a16="http://schemas.microsoft.com/office/drawing/2014/main" xmlns="" id="{3BFE4688-FBE8-F549-AC91-8EC4CCCF6505}"/>
                  </a:ext>
                </a:extLst>
              </p:cNvPr>
              <p:cNvSpPr txBox="1"/>
              <p:nvPr/>
            </p:nvSpPr>
            <p:spPr>
              <a:xfrm>
                <a:off x="1800411" y="2020525"/>
                <a:ext cx="527709" cy="461665"/>
              </a:xfrm>
              <a:prstGeom prst="rect">
                <a:avLst/>
              </a:prstGeom>
              <a:noFill/>
            </p:spPr>
            <p:txBody>
              <a:bodyPr wrap="none" rtlCol="0">
                <a:spAutoFit/>
              </a:bodyPr>
              <a:lstStyle/>
              <a:p>
                <a:pPr algn="l"/>
                <a:r>
                  <a:rPr kumimoji="1" lang="en-US" altLang="zh-CN" sz="2400" b="1" dirty="0">
                    <a:solidFill>
                      <a:schemeClr val="bg1"/>
                    </a:solidFill>
                    <a:latin typeface="Arial" panose="020B0604020202020204" pitchFamily="34" charset="0"/>
                    <a:ea typeface="Microsoft YaHei" panose="020B0503020204020204" pitchFamily="34" charset="-122"/>
                    <a:cs typeface="Arial" panose="020B0604020202020204" pitchFamily="34" charset="0"/>
                  </a:rPr>
                  <a:t>04</a:t>
                </a:r>
                <a:endParaRPr kumimoji="1" lang="zh-CN" altLang="en-US" sz="2400" b="1" dirty="0">
                  <a:solidFill>
                    <a:schemeClr val="bg1"/>
                  </a:solidFill>
                  <a:latin typeface="Arial" panose="020B0604020202020204" pitchFamily="34" charset="0"/>
                  <a:ea typeface="Microsoft YaHei" panose="020B0503020204020204" pitchFamily="34" charset="-122"/>
                  <a:cs typeface="Arial" panose="020B0604020202020204" pitchFamily="34" charset="0"/>
                </a:endParaRPr>
              </a:p>
            </p:txBody>
          </p:sp>
        </p:grpSp>
        <p:sp>
          <p:nvSpPr>
            <p:cNvPr id="116" name="文本框 115">
              <a:extLst>
                <a:ext uri="{FF2B5EF4-FFF2-40B4-BE49-F238E27FC236}">
                  <a16:creationId xmlns:a16="http://schemas.microsoft.com/office/drawing/2014/main" xmlns="" id="{DA22ED13-39E8-B24F-A5CE-41E4B2886B5A}"/>
                </a:ext>
              </a:extLst>
            </p:cNvPr>
            <p:cNvSpPr txBox="1"/>
            <p:nvPr/>
          </p:nvSpPr>
          <p:spPr>
            <a:xfrm>
              <a:off x="2472988" y="1907512"/>
              <a:ext cx="2757015" cy="523220"/>
            </a:xfrm>
            <a:prstGeom prst="rect">
              <a:avLst/>
            </a:prstGeom>
            <a:noFill/>
          </p:spPr>
          <p:txBody>
            <a:bodyPr wrap="square" rtlCol="0">
              <a:spAutoFit/>
            </a:bodyPr>
            <a:lstStyle/>
            <a:p>
              <a:pPr algn="l"/>
              <a:r>
                <a:rPr kumimoji="1" lang="zh-CN" altLang="en-US" sz="2800" b="1" spc="300" dirty="0">
                  <a:gradFill>
                    <a:gsLst>
                      <a:gs pos="0">
                        <a:schemeClr val="tx1">
                          <a:lumMod val="95000"/>
                          <a:lumOff val="5000"/>
                        </a:schemeClr>
                      </a:gs>
                      <a:gs pos="100000">
                        <a:schemeClr val="tx1">
                          <a:lumMod val="65000"/>
                          <a:lumOff val="35000"/>
                        </a:schemeClr>
                      </a:gs>
                    </a:gsLst>
                    <a:lin ang="5400000" scaled="1"/>
                  </a:gradFill>
                  <a:latin typeface="Arial" panose="020B0604020202020204" pitchFamily="34" charset="0"/>
                  <a:ea typeface="Microsoft YaHei" panose="020B0503020204020204" pitchFamily="34" charset="-122"/>
                  <a:cs typeface="Arial" panose="020B0604020202020204" pitchFamily="34" charset="0"/>
                </a:rPr>
                <a:t>请输入小标题</a:t>
              </a:r>
            </a:p>
          </p:txBody>
        </p:sp>
      </p:grpSp>
      <p:grpSp>
        <p:nvGrpSpPr>
          <p:cNvPr id="120" name="组合 119">
            <a:extLst>
              <a:ext uri="{FF2B5EF4-FFF2-40B4-BE49-F238E27FC236}">
                <a16:creationId xmlns:a16="http://schemas.microsoft.com/office/drawing/2014/main" xmlns="" id="{9D0A2BBD-33D2-7344-8226-2DD985DEC42D}"/>
              </a:ext>
            </a:extLst>
          </p:cNvPr>
          <p:cNvGrpSpPr/>
          <p:nvPr/>
        </p:nvGrpSpPr>
        <p:grpSpPr>
          <a:xfrm>
            <a:off x="6567717" y="4612413"/>
            <a:ext cx="3519329" cy="767627"/>
            <a:chOff x="1782684" y="1907512"/>
            <a:chExt cx="3519329" cy="767627"/>
          </a:xfrm>
        </p:grpSpPr>
        <p:sp>
          <p:nvSpPr>
            <p:cNvPr id="121" name="文本框 120">
              <a:extLst>
                <a:ext uri="{FF2B5EF4-FFF2-40B4-BE49-F238E27FC236}">
                  <a16:creationId xmlns:a16="http://schemas.microsoft.com/office/drawing/2014/main" xmlns="" id="{94102679-C83D-914E-85C1-EB50CF00DD2B}"/>
                </a:ext>
              </a:extLst>
            </p:cNvPr>
            <p:cNvSpPr txBox="1"/>
            <p:nvPr/>
          </p:nvSpPr>
          <p:spPr>
            <a:xfrm>
              <a:off x="2488701" y="2421223"/>
              <a:ext cx="2813312" cy="253916"/>
            </a:xfrm>
            <a:prstGeom prst="rect">
              <a:avLst/>
            </a:prstGeom>
            <a:noFill/>
          </p:spPr>
          <p:txBody>
            <a:bodyPr wrap="square" rtlCol="0">
              <a:spAutoFit/>
            </a:bodyPr>
            <a:lstStyle/>
            <a:p>
              <a:pPr algn="l"/>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Please</a:t>
              </a:r>
              <a:r>
                <a:rPr kumimoji="1" lang="zh-CN" altLang="en-US"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 </a:t>
              </a:r>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input</a:t>
              </a:r>
              <a:r>
                <a:rPr kumimoji="1" lang="zh-CN" altLang="en-US"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 </a:t>
              </a:r>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subtitle</a:t>
              </a:r>
              <a:r>
                <a:rPr kumimoji="1" lang="zh-CN" altLang="en-US"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 </a:t>
              </a:r>
              <a:r>
                <a:rPr kumimoji="1" lang="en-US" altLang="zh-CN" sz="105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here</a:t>
              </a:r>
            </a:p>
          </p:txBody>
        </p:sp>
        <p:cxnSp>
          <p:nvCxnSpPr>
            <p:cNvPr id="122" name="直线连接符 121">
              <a:extLst>
                <a:ext uri="{FF2B5EF4-FFF2-40B4-BE49-F238E27FC236}">
                  <a16:creationId xmlns:a16="http://schemas.microsoft.com/office/drawing/2014/main" xmlns="" id="{C3B5CBDA-FD5E-F942-9EF4-0E597ABFC06D}"/>
                </a:ext>
              </a:extLst>
            </p:cNvPr>
            <p:cNvCxnSpPr>
              <a:cxnSpLocks/>
            </p:cNvCxnSpPr>
            <p:nvPr/>
          </p:nvCxnSpPr>
          <p:spPr>
            <a:xfrm>
              <a:off x="2581925" y="2411568"/>
              <a:ext cx="2304256"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3" name="组合 122">
              <a:extLst>
                <a:ext uri="{FF2B5EF4-FFF2-40B4-BE49-F238E27FC236}">
                  <a16:creationId xmlns:a16="http://schemas.microsoft.com/office/drawing/2014/main" xmlns="" id="{AF698986-0007-9D43-9B3D-E1279F021F85}"/>
                </a:ext>
              </a:extLst>
            </p:cNvPr>
            <p:cNvGrpSpPr/>
            <p:nvPr/>
          </p:nvGrpSpPr>
          <p:grpSpPr>
            <a:xfrm>
              <a:off x="1782684" y="1978568"/>
              <a:ext cx="618022" cy="629497"/>
              <a:chOff x="1782684" y="1978568"/>
              <a:chExt cx="618022" cy="629497"/>
            </a:xfrm>
          </p:grpSpPr>
          <p:sp>
            <p:nvSpPr>
              <p:cNvPr id="125" name="圆角矩形 124">
                <a:extLst>
                  <a:ext uri="{FF2B5EF4-FFF2-40B4-BE49-F238E27FC236}">
                    <a16:creationId xmlns:a16="http://schemas.microsoft.com/office/drawing/2014/main" xmlns="" id="{584CBC89-D3D1-2E49-8461-FF5D5CEA1A8B}"/>
                  </a:ext>
                </a:extLst>
              </p:cNvPr>
              <p:cNvSpPr/>
              <p:nvPr/>
            </p:nvSpPr>
            <p:spPr>
              <a:xfrm>
                <a:off x="1782684" y="1978568"/>
                <a:ext cx="556618" cy="556618"/>
              </a:xfrm>
              <a:prstGeom prst="roundRect">
                <a:avLst>
                  <a:gd name="adj" fmla="val 16419"/>
                </a:avLst>
              </a:prstGeom>
              <a:gradFill>
                <a:gsLst>
                  <a:gs pos="0">
                    <a:srgbClr val="C00000">
                      <a:alpha val="72000"/>
                    </a:srgbClr>
                  </a:gs>
                  <a:gs pos="100000">
                    <a:srgbClr val="C00000">
                      <a:alpha val="47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126" name="圆角矩形 125">
                <a:extLst>
                  <a:ext uri="{FF2B5EF4-FFF2-40B4-BE49-F238E27FC236}">
                    <a16:creationId xmlns:a16="http://schemas.microsoft.com/office/drawing/2014/main" xmlns="" id="{4D58169E-BBB3-5047-BFF4-CAECBDFC9EB7}"/>
                  </a:ext>
                </a:extLst>
              </p:cNvPr>
              <p:cNvSpPr/>
              <p:nvPr/>
            </p:nvSpPr>
            <p:spPr>
              <a:xfrm>
                <a:off x="1844088" y="2051447"/>
                <a:ext cx="556618" cy="556618"/>
              </a:xfrm>
              <a:prstGeom prst="roundRect">
                <a:avLst>
                  <a:gd name="adj" fmla="val 16419"/>
                </a:avLst>
              </a:prstGeom>
              <a:gradFill>
                <a:gsLst>
                  <a:gs pos="0">
                    <a:srgbClr val="C00000">
                      <a:alpha val="40000"/>
                    </a:srgbClr>
                  </a:gs>
                  <a:gs pos="100000">
                    <a:srgbClr val="C00000">
                      <a:alpha val="1500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127" name="文本框 126">
                <a:extLst>
                  <a:ext uri="{FF2B5EF4-FFF2-40B4-BE49-F238E27FC236}">
                    <a16:creationId xmlns:a16="http://schemas.microsoft.com/office/drawing/2014/main" xmlns="" id="{B7972D31-A44B-2641-ABE7-84B7FE5D75BF}"/>
                  </a:ext>
                </a:extLst>
              </p:cNvPr>
              <p:cNvSpPr txBox="1"/>
              <p:nvPr/>
            </p:nvSpPr>
            <p:spPr>
              <a:xfrm>
                <a:off x="1800411" y="2020525"/>
                <a:ext cx="527709" cy="461665"/>
              </a:xfrm>
              <a:prstGeom prst="rect">
                <a:avLst/>
              </a:prstGeom>
              <a:noFill/>
            </p:spPr>
            <p:txBody>
              <a:bodyPr wrap="none" rtlCol="0">
                <a:spAutoFit/>
              </a:bodyPr>
              <a:lstStyle/>
              <a:p>
                <a:pPr algn="l"/>
                <a:r>
                  <a:rPr kumimoji="1" lang="en-US" altLang="zh-CN" sz="2400" b="1" dirty="0">
                    <a:solidFill>
                      <a:schemeClr val="bg1"/>
                    </a:solidFill>
                    <a:latin typeface="Arial" panose="020B0604020202020204" pitchFamily="34" charset="0"/>
                    <a:ea typeface="Microsoft YaHei" panose="020B0503020204020204" pitchFamily="34" charset="-122"/>
                    <a:cs typeface="Arial" panose="020B0604020202020204" pitchFamily="34" charset="0"/>
                  </a:rPr>
                  <a:t>06</a:t>
                </a:r>
                <a:endParaRPr kumimoji="1" lang="zh-CN" altLang="en-US" sz="2400" b="1" dirty="0">
                  <a:solidFill>
                    <a:schemeClr val="bg1"/>
                  </a:solidFill>
                  <a:latin typeface="Arial" panose="020B0604020202020204" pitchFamily="34" charset="0"/>
                  <a:ea typeface="Microsoft YaHei" panose="020B0503020204020204" pitchFamily="34" charset="-122"/>
                  <a:cs typeface="Arial" panose="020B0604020202020204" pitchFamily="34" charset="0"/>
                </a:endParaRPr>
              </a:p>
            </p:txBody>
          </p:sp>
        </p:grpSp>
        <p:sp>
          <p:nvSpPr>
            <p:cNvPr id="124" name="文本框 123">
              <a:extLst>
                <a:ext uri="{FF2B5EF4-FFF2-40B4-BE49-F238E27FC236}">
                  <a16:creationId xmlns:a16="http://schemas.microsoft.com/office/drawing/2014/main" xmlns="" id="{A5C7B221-7A02-654D-8146-2B05C257BDCB}"/>
                </a:ext>
              </a:extLst>
            </p:cNvPr>
            <p:cNvSpPr txBox="1"/>
            <p:nvPr/>
          </p:nvSpPr>
          <p:spPr>
            <a:xfrm>
              <a:off x="2472988" y="1907512"/>
              <a:ext cx="2757015" cy="523220"/>
            </a:xfrm>
            <a:prstGeom prst="rect">
              <a:avLst/>
            </a:prstGeom>
            <a:noFill/>
          </p:spPr>
          <p:txBody>
            <a:bodyPr wrap="square" rtlCol="0">
              <a:spAutoFit/>
            </a:bodyPr>
            <a:lstStyle/>
            <a:p>
              <a:pPr algn="l"/>
              <a:r>
                <a:rPr kumimoji="1" lang="zh-CN" altLang="en-US" sz="2800" b="1" spc="300" dirty="0">
                  <a:gradFill>
                    <a:gsLst>
                      <a:gs pos="0">
                        <a:schemeClr val="tx1">
                          <a:lumMod val="95000"/>
                          <a:lumOff val="5000"/>
                        </a:schemeClr>
                      </a:gs>
                      <a:gs pos="100000">
                        <a:schemeClr val="tx1">
                          <a:lumMod val="65000"/>
                          <a:lumOff val="35000"/>
                        </a:schemeClr>
                      </a:gs>
                    </a:gsLst>
                    <a:lin ang="5400000" scaled="1"/>
                  </a:gradFill>
                  <a:latin typeface="Arial" panose="020B0604020202020204" pitchFamily="34" charset="0"/>
                  <a:ea typeface="Microsoft YaHei" panose="020B0503020204020204" pitchFamily="34" charset="-122"/>
                  <a:cs typeface="Arial" panose="020B0604020202020204" pitchFamily="34" charset="0"/>
                </a:rPr>
                <a:t>请输入小标题</a:t>
              </a:r>
            </a:p>
          </p:txBody>
        </p:sp>
      </p:grpSp>
    </p:spTree>
    <p:extLst>
      <p:ext uri="{BB962C8B-B14F-4D97-AF65-F5344CB8AC3E}">
        <p14:creationId xmlns:p14="http://schemas.microsoft.com/office/powerpoint/2010/main" val="1890349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9" name="组合 38">
            <a:extLst>
              <a:ext uri="{FF2B5EF4-FFF2-40B4-BE49-F238E27FC236}">
                <a16:creationId xmlns:a16="http://schemas.microsoft.com/office/drawing/2014/main" xmlns="" id="{67302FC6-39AD-1E47-B12C-1DC71F063762}"/>
              </a:ext>
            </a:extLst>
          </p:cNvPr>
          <p:cNvGrpSpPr/>
          <p:nvPr/>
        </p:nvGrpSpPr>
        <p:grpSpPr>
          <a:xfrm>
            <a:off x="0" y="-1"/>
            <a:ext cx="12192000" cy="6858002"/>
            <a:chOff x="0" y="-1"/>
            <a:chExt cx="12192000" cy="6858002"/>
          </a:xfrm>
        </p:grpSpPr>
        <p:sp>
          <p:nvSpPr>
            <p:cNvPr id="42" name="矩形 41">
              <a:extLst>
                <a:ext uri="{FF2B5EF4-FFF2-40B4-BE49-F238E27FC236}">
                  <a16:creationId xmlns:a16="http://schemas.microsoft.com/office/drawing/2014/main" xmlns="" id="{574971B2-D144-2D4F-8E9C-9486B5FA5F50}"/>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43" name="矩形 42">
              <a:extLst>
                <a:ext uri="{FF2B5EF4-FFF2-40B4-BE49-F238E27FC236}">
                  <a16:creationId xmlns:a16="http://schemas.microsoft.com/office/drawing/2014/main" xmlns="" id="{16A38BB4-A67C-124D-9B1B-D6E8C1129F69}"/>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44" name="矩形 43">
              <a:extLst>
                <a:ext uri="{FF2B5EF4-FFF2-40B4-BE49-F238E27FC236}">
                  <a16:creationId xmlns:a16="http://schemas.microsoft.com/office/drawing/2014/main" xmlns="" id="{6C901255-9EA3-A643-8D17-040DCEB4691C}"/>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45" name="组合 44">
            <a:extLst>
              <a:ext uri="{FF2B5EF4-FFF2-40B4-BE49-F238E27FC236}">
                <a16:creationId xmlns:a16="http://schemas.microsoft.com/office/drawing/2014/main" xmlns="" id="{1B2B93A4-A9AE-DD45-BD6D-C3C1FED619CD}"/>
              </a:ext>
            </a:extLst>
          </p:cNvPr>
          <p:cNvGrpSpPr/>
          <p:nvPr/>
        </p:nvGrpSpPr>
        <p:grpSpPr>
          <a:xfrm>
            <a:off x="133400" y="140547"/>
            <a:ext cx="11901234" cy="6795389"/>
            <a:chOff x="133400" y="140547"/>
            <a:chExt cx="11901234" cy="6795389"/>
          </a:xfrm>
        </p:grpSpPr>
        <p:pic>
          <p:nvPicPr>
            <p:cNvPr id="46" name="图片 45">
              <a:extLst>
                <a:ext uri="{FF2B5EF4-FFF2-40B4-BE49-F238E27FC236}">
                  <a16:creationId xmlns:a16="http://schemas.microsoft.com/office/drawing/2014/main" xmlns="" id="{07A918AA-A91E-634C-B6CE-F8BB2AB537AB}"/>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47" name="图片 46">
              <a:extLst>
                <a:ext uri="{FF2B5EF4-FFF2-40B4-BE49-F238E27FC236}">
                  <a16:creationId xmlns:a16="http://schemas.microsoft.com/office/drawing/2014/main" xmlns="" id="{9391417E-4CD7-7A42-9A74-B59242C53484}"/>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48" name="图片 47" descr="图片包含 游戏机, 画, 钟表&#10;&#10;描述已自动生成">
              <a:extLst>
                <a:ext uri="{FF2B5EF4-FFF2-40B4-BE49-F238E27FC236}">
                  <a16:creationId xmlns:a16="http://schemas.microsoft.com/office/drawing/2014/main" xmlns="" id="{9D9655CE-88DF-1142-944B-41F820BE28EF}"/>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27709"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569660"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数据展示</a:t>
            </a:r>
          </a:p>
        </p:txBody>
      </p:sp>
      <p:grpSp>
        <p:nvGrpSpPr>
          <p:cNvPr id="2" name="组合 1">
            <a:extLst>
              <a:ext uri="{FF2B5EF4-FFF2-40B4-BE49-F238E27FC236}">
                <a16:creationId xmlns:a16="http://schemas.microsoft.com/office/drawing/2014/main" xmlns="" id="{89F3305D-6E20-A240-84FA-BB51E82F3D86}"/>
              </a:ext>
            </a:extLst>
          </p:cNvPr>
          <p:cNvGrpSpPr/>
          <p:nvPr/>
        </p:nvGrpSpPr>
        <p:grpSpPr>
          <a:xfrm>
            <a:off x="1045537" y="1917769"/>
            <a:ext cx="3064905" cy="3615221"/>
            <a:chOff x="1045537" y="1917769"/>
            <a:chExt cx="3064905" cy="3615221"/>
          </a:xfrm>
        </p:grpSpPr>
        <p:sp>
          <p:nvSpPr>
            <p:cNvPr id="40" name="矩形 39">
              <a:extLst>
                <a:ext uri="{FF2B5EF4-FFF2-40B4-BE49-F238E27FC236}">
                  <a16:creationId xmlns:a16="http://schemas.microsoft.com/office/drawing/2014/main" xmlns="" id="{429384BA-2A0E-404F-B218-63139B80EB19}"/>
                </a:ext>
              </a:extLst>
            </p:cNvPr>
            <p:cNvSpPr/>
            <p:nvPr/>
          </p:nvSpPr>
          <p:spPr>
            <a:xfrm>
              <a:off x="1209611" y="3043649"/>
              <a:ext cx="2736754" cy="2489341"/>
            </a:xfrm>
            <a:prstGeom prst="rect">
              <a:avLst/>
            </a:prstGeom>
            <a:solidFill>
              <a:schemeClr val="bg1"/>
            </a:solidFill>
            <a:ln>
              <a:noFill/>
            </a:ln>
            <a:effectLst>
              <a:outerShdw blurRad="254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11" name="椭圆 10">
              <a:extLst>
                <a:ext uri="{FF2B5EF4-FFF2-40B4-BE49-F238E27FC236}">
                  <a16:creationId xmlns:a16="http://schemas.microsoft.com/office/drawing/2014/main" xmlns="" id="{2DAE4AF6-4465-454B-9F9A-AE1AA712932E}"/>
                </a:ext>
              </a:extLst>
            </p:cNvPr>
            <p:cNvSpPr/>
            <p:nvPr/>
          </p:nvSpPr>
          <p:spPr>
            <a:xfrm>
              <a:off x="1761943" y="2042219"/>
              <a:ext cx="1541734" cy="1541734"/>
            </a:xfrm>
            <a:prstGeom prst="ellipse">
              <a:avLst/>
            </a:prstGeom>
            <a:gradFill>
              <a:gsLst>
                <a:gs pos="0">
                  <a:srgbClr val="C00000">
                    <a:alpha val="58000"/>
                  </a:srgbClr>
                </a:gs>
                <a:gs pos="100000">
                  <a:srgbClr val="C00000">
                    <a:alpha val="9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15" name="文本框 14">
              <a:extLst>
                <a:ext uri="{FF2B5EF4-FFF2-40B4-BE49-F238E27FC236}">
                  <a16:creationId xmlns:a16="http://schemas.microsoft.com/office/drawing/2014/main" xmlns="" id="{4FD378A9-C2F0-A144-B78D-2E16F6330506}"/>
                </a:ext>
              </a:extLst>
            </p:cNvPr>
            <p:cNvSpPr txBox="1"/>
            <p:nvPr/>
          </p:nvSpPr>
          <p:spPr>
            <a:xfrm>
              <a:off x="1886869" y="2430741"/>
              <a:ext cx="1127232" cy="769441"/>
            </a:xfrm>
            <a:prstGeom prst="rect">
              <a:avLst/>
            </a:prstGeom>
            <a:noFill/>
          </p:spPr>
          <p:txBody>
            <a:bodyPr wrap="none" rtlCol="0">
              <a:spAutoFit/>
            </a:bodyPr>
            <a:lstStyle/>
            <a:p>
              <a:pPr algn="ctr"/>
              <a:r>
                <a:rPr kumimoji="1" lang="en-US" altLang="zh-CN" sz="4400" b="1" dirty="0">
                  <a:solidFill>
                    <a:schemeClr val="bg1"/>
                  </a:solidFill>
                  <a:latin typeface="Arial" panose="020B0604020202020204" pitchFamily="34" charset="0"/>
                  <a:ea typeface="Microsoft YaHei" panose="020B0503020204020204" pitchFamily="34" charset="-122"/>
                  <a:cs typeface="Arial" panose="020B0604020202020204" pitchFamily="34" charset="0"/>
                </a:rPr>
                <a:t>500</a:t>
              </a:r>
              <a:endParaRPr kumimoji="1" lang="zh-CN" altLang="en-US" sz="4400" b="1" dirty="0">
                <a:solidFill>
                  <a:schemeClr val="bg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18" name="文本框 17">
              <a:extLst>
                <a:ext uri="{FF2B5EF4-FFF2-40B4-BE49-F238E27FC236}">
                  <a16:creationId xmlns:a16="http://schemas.microsoft.com/office/drawing/2014/main" xmlns="" id="{6A3287D1-3713-2542-BFAB-105D45018A40}"/>
                </a:ext>
              </a:extLst>
            </p:cNvPr>
            <p:cNvSpPr txBox="1"/>
            <p:nvPr/>
          </p:nvSpPr>
          <p:spPr>
            <a:xfrm>
              <a:off x="2888179" y="2746586"/>
              <a:ext cx="415498" cy="369332"/>
            </a:xfrm>
            <a:prstGeom prst="rect">
              <a:avLst/>
            </a:prstGeom>
            <a:noFill/>
          </p:spPr>
          <p:txBody>
            <a:bodyPr wrap="none" rtlCol="0">
              <a:spAutoFit/>
            </a:bodyPr>
            <a:lstStyle/>
            <a:p>
              <a:pPr algn="l"/>
              <a:r>
                <a:rPr kumimoji="1" lang="zh-CN" altLang="en-US" dirty="0">
                  <a:solidFill>
                    <a:schemeClr val="bg1"/>
                  </a:solidFill>
                  <a:latin typeface="Arial" panose="020B0604020202020204" pitchFamily="34" charset="0"/>
                  <a:ea typeface="Microsoft YaHei" panose="020B0503020204020204" pitchFamily="34" charset="-122"/>
                  <a:cs typeface="Arial" panose="020B0604020202020204" pitchFamily="34" charset="0"/>
                </a:rPr>
                <a:t>人</a:t>
              </a:r>
            </a:p>
          </p:txBody>
        </p:sp>
        <p:sp>
          <p:nvSpPr>
            <p:cNvPr id="21" name="文本框 20">
              <a:extLst>
                <a:ext uri="{FF2B5EF4-FFF2-40B4-BE49-F238E27FC236}">
                  <a16:creationId xmlns:a16="http://schemas.microsoft.com/office/drawing/2014/main" xmlns="" id="{ECB2A2F3-683E-CC45-B2EA-395B670DF907}"/>
                </a:ext>
              </a:extLst>
            </p:cNvPr>
            <p:cNvSpPr txBox="1"/>
            <p:nvPr/>
          </p:nvSpPr>
          <p:spPr>
            <a:xfrm>
              <a:off x="1677137" y="3869433"/>
              <a:ext cx="1801703" cy="369332"/>
            </a:xfrm>
            <a:prstGeom prst="rect">
              <a:avLst/>
            </a:prstGeom>
            <a:noFill/>
          </p:spPr>
          <p:txBody>
            <a:bodyPr wrap="square" rtlCol="0">
              <a:spAutoFit/>
            </a:bodyPr>
            <a:lstStyle/>
            <a:p>
              <a:pPr algn="ctr"/>
              <a:r>
                <a:rPr kumimoji="1" lang="zh-CN" altLang="en-US" b="1" spc="300" dirty="0">
                  <a:gradFill>
                    <a:gsLst>
                      <a:gs pos="0">
                        <a:schemeClr val="tx1">
                          <a:lumMod val="95000"/>
                          <a:lumOff val="5000"/>
                        </a:schemeClr>
                      </a:gs>
                      <a:gs pos="100000">
                        <a:schemeClr val="bg2">
                          <a:lumMod val="25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请输入小标题</a:t>
              </a:r>
            </a:p>
          </p:txBody>
        </p:sp>
        <p:sp>
          <p:nvSpPr>
            <p:cNvPr id="24" name="文本框 23">
              <a:extLst>
                <a:ext uri="{FF2B5EF4-FFF2-40B4-BE49-F238E27FC236}">
                  <a16:creationId xmlns:a16="http://schemas.microsoft.com/office/drawing/2014/main" xmlns="" id="{0076F731-A469-614A-A78E-F8C3D7820576}"/>
                </a:ext>
              </a:extLst>
            </p:cNvPr>
            <p:cNvSpPr txBox="1"/>
            <p:nvPr/>
          </p:nvSpPr>
          <p:spPr>
            <a:xfrm>
              <a:off x="1314500" y="4469324"/>
              <a:ext cx="2567699" cy="905376"/>
            </a:xfrm>
            <a:prstGeom prst="rect">
              <a:avLst/>
            </a:prstGeom>
            <a:noFill/>
          </p:spPr>
          <p:txBody>
            <a:bodyPr wrap="square" rtlCol="0">
              <a:spAutoFit/>
            </a:bodyPr>
            <a:lstStyle/>
            <a:p>
              <a:pPr algn="just" hangingPunct="0">
                <a:lnSpc>
                  <a:spcPct val="130000"/>
                </a:lnSpc>
              </a:pPr>
              <a:r>
                <a:rPr lang="zh-CN" altLang="en-US" sz="1400" spc="300" dirty="0">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a:t>
              </a:r>
              <a:endParaRPr kumimoji="1" lang="zh-CN" altLang="en-US" sz="1400"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6" name="椭圆 5">
              <a:extLst>
                <a:ext uri="{FF2B5EF4-FFF2-40B4-BE49-F238E27FC236}">
                  <a16:creationId xmlns:a16="http://schemas.microsoft.com/office/drawing/2014/main" xmlns="" id="{E7CE95C7-0E0E-884C-91ED-868DEA7B97C6}"/>
                </a:ext>
              </a:extLst>
            </p:cNvPr>
            <p:cNvSpPr/>
            <p:nvPr/>
          </p:nvSpPr>
          <p:spPr>
            <a:xfrm>
              <a:off x="1637493" y="1917769"/>
              <a:ext cx="1790632" cy="1790632"/>
            </a:xfrm>
            <a:prstGeom prst="ellipse">
              <a:avLst/>
            </a:prstGeom>
            <a:noFill/>
            <a:ln w="31750">
              <a:gradFill flip="none" rotWithShape="1">
                <a:gsLst>
                  <a:gs pos="0">
                    <a:schemeClr val="bg1">
                      <a:alpha val="0"/>
                    </a:schemeClr>
                  </a:gs>
                  <a:gs pos="85000">
                    <a:srgbClr val="C00000"/>
                  </a:gs>
                  <a:gs pos="80000">
                    <a:schemeClr val="bg1">
                      <a:alpha val="0"/>
                    </a:schemeClr>
                  </a:gs>
                  <a:gs pos="100000">
                    <a:srgbClr val="C00000"/>
                  </a:gs>
                </a:gsLst>
                <a:path path="circle">
                  <a:fillToRect r="100000" b="100000"/>
                </a:path>
                <a:tileRect l="-100000" t="-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cxnSp>
          <p:nvCxnSpPr>
            <p:cNvPr id="41" name="直线连接符 40">
              <a:extLst>
                <a:ext uri="{FF2B5EF4-FFF2-40B4-BE49-F238E27FC236}">
                  <a16:creationId xmlns:a16="http://schemas.microsoft.com/office/drawing/2014/main" xmlns="" id="{A09851C4-CC9C-D548-9718-868D23F4A67D}"/>
                </a:ext>
              </a:extLst>
            </p:cNvPr>
            <p:cNvCxnSpPr>
              <a:cxnSpLocks/>
            </p:cNvCxnSpPr>
            <p:nvPr/>
          </p:nvCxnSpPr>
          <p:spPr>
            <a:xfrm>
              <a:off x="1045537" y="4355059"/>
              <a:ext cx="3064905" cy="0"/>
            </a:xfrm>
            <a:prstGeom prst="line">
              <a:avLst/>
            </a:prstGeom>
            <a:ln w="31750">
              <a:gradFill>
                <a:gsLst>
                  <a:gs pos="0">
                    <a:schemeClr val="accent1">
                      <a:lumMod val="0"/>
                      <a:lumOff val="100000"/>
                      <a:alpha val="0"/>
                    </a:schemeClr>
                  </a:gs>
                  <a:gs pos="100000">
                    <a:schemeClr val="accent1">
                      <a:lumMod val="0"/>
                      <a:lumOff val="100000"/>
                      <a:alpha val="0"/>
                    </a:schemeClr>
                  </a:gs>
                  <a:gs pos="51000">
                    <a:srgbClr val="C00000">
                      <a:alpha val="88000"/>
                    </a:srgbClr>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3" name="组合 2">
            <a:extLst>
              <a:ext uri="{FF2B5EF4-FFF2-40B4-BE49-F238E27FC236}">
                <a16:creationId xmlns:a16="http://schemas.microsoft.com/office/drawing/2014/main" xmlns="" id="{C3665D13-B1AA-444C-BE53-3337FC099C62}"/>
              </a:ext>
            </a:extLst>
          </p:cNvPr>
          <p:cNvGrpSpPr/>
          <p:nvPr/>
        </p:nvGrpSpPr>
        <p:grpSpPr>
          <a:xfrm>
            <a:off x="4690995" y="1585255"/>
            <a:ext cx="2736754" cy="3615221"/>
            <a:chOff x="4690995" y="1585255"/>
            <a:chExt cx="2736754" cy="3615221"/>
          </a:xfrm>
        </p:grpSpPr>
        <p:sp>
          <p:nvSpPr>
            <p:cNvPr id="52" name="矩形 51">
              <a:extLst>
                <a:ext uri="{FF2B5EF4-FFF2-40B4-BE49-F238E27FC236}">
                  <a16:creationId xmlns:a16="http://schemas.microsoft.com/office/drawing/2014/main" xmlns="" id="{2AD3A039-E8EA-B747-94F7-7968CC5EC0AE}"/>
                </a:ext>
              </a:extLst>
            </p:cNvPr>
            <p:cNvSpPr/>
            <p:nvPr/>
          </p:nvSpPr>
          <p:spPr>
            <a:xfrm>
              <a:off x="4690995" y="2711135"/>
              <a:ext cx="2736754" cy="2489341"/>
            </a:xfrm>
            <a:prstGeom prst="rect">
              <a:avLst/>
            </a:prstGeom>
            <a:solidFill>
              <a:schemeClr val="bg1"/>
            </a:solidFill>
            <a:ln>
              <a:noFill/>
            </a:ln>
            <a:effectLst>
              <a:outerShdw blurRad="254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13" name="椭圆 12">
              <a:extLst>
                <a:ext uri="{FF2B5EF4-FFF2-40B4-BE49-F238E27FC236}">
                  <a16:creationId xmlns:a16="http://schemas.microsoft.com/office/drawing/2014/main" xmlns="" id="{7152B7CC-FA6D-1541-99B2-AE55F570F885}"/>
                </a:ext>
              </a:extLst>
            </p:cNvPr>
            <p:cNvSpPr/>
            <p:nvPr/>
          </p:nvSpPr>
          <p:spPr>
            <a:xfrm>
              <a:off x="5229043" y="1709704"/>
              <a:ext cx="1541734" cy="1541734"/>
            </a:xfrm>
            <a:prstGeom prst="ellipse">
              <a:avLst/>
            </a:prstGeom>
            <a:gradFill>
              <a:gsLst>
                <a:gs pos="0">
                  <a:srgbClr val="C00000">
                    <a:alpha val="58000"/>
                  </a:srgbClr>
                </a:gs>
                <a:gs pos="100000">
                  <a:srgbClr val="C00000">
                    <a:alpha val="9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16" name="文本框 15">
              <a:extLst>
                <a:ext uri="{FF2B5EF4-FFF2-40B4-BE49-F238E27FC236}">
                  <a16:creationId xmlns:a16="http://schemas.microsoft.com/office/drawing/2014/main" xmlns="" id="{327C0423-D072-194C-9B61-DF702DF5E2E8}"/>
                </a:ext>
              </a:extLst>
            </p:cNvPr>
            <p:cNvSpPr txBox="1"/>
            <p:nvPr/>
          </p:nvSpPr>
          <p:spPr>
            <a:xfrm>
              <a:off x="5353969" y="2098227"/>
              <a:ext cx="1127232" cy="769441"/>
            </a:xfrm>
            <a:prstGeom prst="rect">
              <a:avLst/>
            </a:prstGeom>
            <a:noFill/>
          </p:spPr>
          <p:txBody>
            <a:bodyPr wrap="none" rtlCol="0">
              <a:spAutoFit/>
            </a:bodyPr>
            <a:lstStyle/>
            <a:p>
              <a:pPr algn="ctr"/>
              <a:r>
                <a:rPr kumimoji="1" lang="en-US" altLang="zh-CN" sz="4400" b="1" dirty="0">
                  <a:solidFill>
                    <a:schemeClr val="bg1"/>
                  </a:solidFill>
                  <a:latin typeface="Arial" panose="020B0604020202020204" pitchFamily="34" charset="0"/>
                  <a:ea typeface="Microsoft YaHei" panose="020B0503020204020204" pitchFamily="34" charset="-122"/>
                  <a:cs typeface="Arial" panose="020B0604020202020204" pitchFamily="34" charset="0"/>
                </a:rPr>
                <a:t>600</a:t>
              </a:r>
              <a:endParaRPr kumimoji="1" lang="zh-CN" altLang="en-US" sz="4400" b="1" dirty="0">
                <a:solidFill>
                  <a:schemeClr val="bg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19" name="文本框 18">
              <a:extLst>
                <a:ext uri="{FF2B5EF4-FFF2-40B4-BE49-F238E27FC236}">
                  <a16:creationId xmlns:a16="http://schemas.microsoft.com/office/drawing/2014/main" xmlns="" id="{A58EA324-B75D-BD40-A1D5-00B438BEA91A}"/>
                </a:ext>
              </a:extLst>
            </p:cNvPr>
            <p:cNvSpPr txBox="1"/>
            <p:nvPr/>
          </p:nvSpPr>
          <p:spPr>
            <a:xfrm>
              <a:off x="6355279" y="2418495"/>
              <a:ext cx="415498" cy="369332"/>
            </a:xfrm>
            <a:prstGeom prst="rect">
              <a:avLst/>
            </a:prstGeom>
            <a:noFill/>
          </p:spPr>
          <p:txBody>
            <a:bodyPr wrap="none" rtlCol="0">
              <a:spAutoFit/>
            </a:bodyPr>
            <a:lstStyle/>
            <a:p>
              <a:pPr algn="l"/>
              <a:r>
                <a:rPr kumimoji="1" lang="zh-CN" altLang="en-US" dirty="0">
                  <a:solidFill>
                    <a:schemeClr val="bg1"/>
                  </a:solidFill>
                  <a:latin typeface="Arial" panose="020B0604020202020204" pitchFamily="34" charset="0"/>
                  <a:ea typeface="Microsoft YaHei" panose="020B0503020204020204" pitchFamily="34" charset="-122"/>
                  <a:cs typeface="Arial" panose="020B0604020202020204" pitchFamily="34" charset="0"/>
                </a:rPr>
                <a:t>次</a:t>
              </a:r>
            </a:p>
          </p:txBody>
        </p:sp>
        <p:sp>
          <p:nvSpPr>
            <p:cNvPr id="30" name="椭圆 29">
              <a:extLst>
                <a:ext uri="{FF2B5EF4-FFF2-40B4-BE49-F238E27FC236}">
                  <a16:creationId xmlns:a16="http://schemas.microsoft.com/office/drawing/2014/main" xmlns="" id="{565A846C-9D97-5742-923B-CF499651612C}"/>
                </a:ext>
              </a:extLst>
            </p:cNvPr>
            <p:cNvSpPr/>
            <p:nvPr/>
          </p:nvSpPr>
          <p:spPr>
            <a:xfrm>
              <a:off x="5104593" y="1585255"/>
              <a:ext cx="1790632" cy="1790632"/>
            </a:xfrm>
            <a:prstGeom prst="ellipse">
              <a:avLst/>
            </a:prstGeom>
            <a:noFill/>
            <a:ln w="31750">
              <a:gradFill flip="none" rotWithShape="1">
                <a:gsLst>
                  <a:gs pos="0">
                    <a:schemeClr val="bg1">
                      <a:alpha val="0"/>
                    </a:schemeClr>
                  </a:gs>
                  <a:gs pos="85000">
                    <a:srgbClr val="C00000"/>
                  </a:gs>
                  <a:gs pos="80000">
                    <a:schemeClr val="bg1">
                      <a:alpha val="0"/>
                    </a:schemeClr>
                  </a:gs>
                  <a:gs pos="100000">
                    <a:srgbClr val="C00000"/>
                  </a:gs>
                </a:gsLst>
                <a:path path="circle">
                  <a:fillToRect r="100000" b="100000"/>
                </a:path>
                <a:tileRect l="-100000" t="-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53" name="文本框 52">
              <a:extLst>
                <a:ext uri="{FF2B5EF4-FFF2-40B4-BE49-F238E27FC236}">
                  <a16:creationId xmlns:a16="http://schemas.microsoft.com/office/drawing/2014/main" xmlns="" id="{3A0D3F44-56D7-8942-9668-74F0B7349AEF}"/>
                </a:ext>
              </a:extLst>
            </p:cNvPr>
            <p:cNvSpPr txBox="1"/>
            <p:nvPr/>
          </p:nvSpPr>
          <p:spPr>
            <a:xfrm>
              <a:off x="5158521" y="3536919"/>
              <a:ext cx="1801703" cy="369332"/>
            </a:xfrm>
            <a:prstGeom prst="rect">
              <a:avLst/>
            </a:prstGeom>
            <a:noFill/>
          </p:spPr>
          <p:txBody>
            <a:bodyPr wrap="square" rtlCol="0">
              <a:spAutoFit/>
            </a:bodyPr>
            <a:lstStyle/>
            <a:p>
              <a:pPr algn="ctr"/>
              <a:r>
                <a:rPr kumimoji="1" lang="zh-CN" altLang="en-US" b="1" spc="300" dirty="0">
                  <a:gradFill>
                    <a:gsLst>
                      <a:gs pos="0">
                        <a:schemeClr val="tx1">
                          <a:lumMod val="95000"/>
                          <a:lumOff val="5000"/>
                        </a:schemeClr>
                      </a:gs>
                      <a:gs pos="100000">
                        <a:schemeClr val="bg2">
                          <a:lumMod val="25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请输入小标题</a:t>
              </a:r>
            </a:p>
          </p:txBody>
        </p:sp>
        <p:sp>
          <p:nvSpPr>
            <p:cNvPr id="54" name="文本框 53">
              <a:extLst>
                <a:ext uri="{FF2B5EF4-FFF2-40B4-BE49-F238E27FC236}">
                  <a16:creationId xmlns:a16="http://schemas.microsoft.com/office/drawing/2014/main" xmlns="" id="{55BD0F29-016C-4C4B-9518-A38AD110FA5B}"/>
                </a:ext>
              </a:extLst>
            </p:cNvPr>
            <p:cNvSpPr txBox="1"/>
            <p:nvPr/>
          </p:nvSpPr>
          <p:spPr>
            <a:xfrm>
              <a:off x="4795884" y="4136810"/>
              <a:ext cx="2567699" cy="905376"/>
            </a:xfrm>
            <a:prstGeom prst="rect">
              <a:avLst/>
            </a:prstGeom>
            <a:noFill/>
          </p:spPr>
          <p:txBody>
            <a:bodyPr wrap="square" rtlCol="0">
              <a:spAutoFit/>
            </a:bodyPr>
            <a:lstStyle/>
            <a:p>
              <a:pPr algn="just" hangingPunct="0">
                <a:lnSpc>
                  <a:spcPct val="130000"/>
                </a:lnSpc>
              </a:pPr>
              <a:r>
                <a:rPr lang="zh-CN" altLang="en-US" sz="1400" spc="300" dirty="0">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a:t>
              </a:r>
              <a:endParaRPr kumimoji="1" lang="zh-CN" altLang="en-US" sz="1400" spc="300" dirty="0">
                <a:latin typeface="Arial" panose="020B0604020202020204" pitchFamily="34" charset="0"/>
                <a:ea typeface="Microsoft YaHei" panose="020B0503020204020204" pitchFamily="34" charset="-122"/>
                <a:cs typeface="Arial" panose="020B0604020202020204" pitchFamily="34" charset="0"/>
              </a:endParaRPr>
            </a:p>
          </p:txBody>
        </p:sp>
      </p:grpSp>
      <p:cxnSp>
        <p:nvCxnSpPr>
          <p:cNvPr id="55" name="直线连接符 54">
            <a:extLst>
              <a:ext uri="{FF2B5EF4-FFF2-40B4-BE49-F238E27FC236}">
                <a16:creationId xmlns:a16="http://schemas.microsoft.com/office/drawing/2014/main" xmlns="" id="{88DFEB75-E343-DE42-AF00-895483405566}"/>
              </a:ext>
            </a:extLst>
          </p:cNvPr>
          <p:cNvCxnSpPr>
            <a:cxnSpLocks/>
          </p:cNvCxnSpPr>
          <p:nvPr/>
        </p:nvCxnSpPr>
        <p:spPr>
          <a:xfrm>
            <a:off x="4526921" y="4022545"/>
            <a:ext cx="3064905" cy="0"/>
          </a:xfrm>
          <a:prstGeom prst="line">
            <a:avLst/>
          </a:prstGeom>
          <a:ln w="31750">
            <a:gradFill>
              <a:gsLst>
                <a:gs pos="0">
                  <a:schemeClr val="accent1">
                    <a:lumMod val="0"/>
                    <a:lumOff val="100000"/>
                    <a:alpha val="0"/>
                  </a:schemeClr>
                </a:gs>
                <a:gs pos="100000">
                  <a:schemeClr val="accent1">
                    <a:lumMod val="0"/>
                    <a:lumOff val="100000"/>
                    <a:alpha val="0"/>
                  </a:schemeClr>
                </a:gs>
                <a:gs pos="51000">
                  <a:srgbClr val="C00000">
                    <a:alpha val="8800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4" name="组合 3">
            <a:extLst>
              <a:ext uri="{FF2B5EF4-FFF2-40B4-BE49-F238E27FC236}">
                <a16:creationId xmlns:a16="http://schemas.microsoft.com/office/drawing/2014/main" xmlns="" id="{5CD9EBBD-2112-A441-BAC2-A70E1E930EC9}"/>
              </a:ext>
            </a:extLst>
          </p:cNvPr>
          <p:cNvGrpSpPr/>
          <p:nvPr/>
        </p:nvGrpSpPr>
        <p:grpSpPr>
          <a:xfrm>
            <a:off x="7986256" y="1917769"/>
            <a:ext cx="3064905" cy="3615221"/>
            <a:chOff x="7986256" y="1917769"/>
            <a:chExt cx="3064905" cy="3615221"/>
          </a:xfrm>
        </p:grpSpPr>
        <p:sp>
          <p:nvSpPr>
            <p:cNvPr id="56" name="矩形 55">
              <a:extLst>
                <a:ext uri="{FF2B5EF4-FFF2-40B4-BE49-F238E27FC236}">
                  <a16:creationId xmlns:a16="http://schemas.microsoft.com/office/drawing/2014/main" xmlns="" id="{6A06D22C-F829-DB4B-A5CF-643B7A962FE5}"/>
                </a:ext>
              </a:extLst>
            </p:cNvPr>
            <p:cNvSpPr/>
            <p:nvPr/>
          </p:nvSpPr>
          <p:spPr>
            <a:xfrm>
              <a:off x="8150330" y="3043649"/>
              <a:ext cx="2736754" cy="2489341"/>
            </a:xfrm>
            <a:prstGeom prst="rect">
              <a:avLst/>
            </a:prstGeom>
            <a:solidFill>
              <a:schemeClr val="bg1"/>
            </a:solidFill>
            <a:ln>
              <a:noFill/>
            </a:ln>
            <a:effectLst>
              <a:outerShdw blurRad="254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14" name="椭圆 13">
              <a:extLst>
                <a:ext uri="{FF2B5EF4-FFF2-40B4-BE49-F238E27FC236}">
                  <a16:creationId xmlns:a16="http://schemas.microsoft.com/office/drawing/2014/main" xmlns="" id="{FFECE179-9173-E847-B515-FEE91E73A4B8}"/>
                </a:ext>
              </a:extLst>
            </p:cNvPr>
            <p:cNvSpPr/>
            <p:nvPr/>
          </p:nvSpPr>
          <p:spPr>
            <a:xfrm>
              <a:off x="8696143" y="2042217"/>
              <a:ext cx="1541734" cy="1541734"/>
            </a:xfrm>
            <a:prstGeom prst="ellipse">
              <a:avLst/>
            </a:prstGeom>
            <a:gradFill>
              <a:gsLst>
                <a:gs pos="0">
                  <a:srgbClr val="C00000">
                    <a:alpha val="58000"/>
                  </a:srgbClr>
                </a:gs>
                <a:gs pos="100000">
                  <a:srgbClr val="C00000">
                    <a:alpha val="91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17" name="文本框 16">
              <a:extLst>
                <a:ext uri="{FF2B5EF4-FFF2-40B4-BE49-F238E27FC236}">
                  <a16:creationId xmlns:a16="http://schemas.microsoft.com/office/drawing/2014/main" xmlns="" id="{830C968D-B6A1-6D4A-9591-F1A373624CFF}"/>
                </a:ext>
              </a:extLst>
            </p:cNvPr>
            <p:cNvSpPr txBox="1"/>
            <p:nvPr/>
          </p:nvSpPr>
          <p:spPr>
            <a:xfrm>
              <a:off x="8821069" y="2430741"/>
              <a:ext cx="1127232" cy="769441"/>
            </a:xfrm>
            <a:prstGeom prst="rect">
              <a:avLst/>
            </a:prstGeom>
            <a:noFill/>
          </p:spPr>
          <p:txBody>
            <a:bodyPr wrap="none" rtlCol="0">
              <a:spAutoFit/>
            </a:bodyPr>
            <a:lstStyle/>
            <a:p>
              <a:pPr algn="ctr"/>
              <a:r>
                <a:rPr kumimoji="1" lang="en-US" altLang="zh-CN" sz="4400" b="1" dirty="0">
                  <a:solidFill>
                    <a:schemeClr val="bg1"/>
                  </a:solidFill>
                  <a:latin typeface="Arial" panose="020B0604020202020204" pitchFamily="34" charset="0"/>
                  <a:ea typeface="Microsoft YaHei" panose="020B0503020204020204" pitchFamily="34" charset="-122"/>
                  <a:cs typeface="Arial" panose="020B0604020202020204" pitchFamily="34" charset="0"/>
                </a:rPr>
                <a:t>700</a:t>
              </a:r>
              <a:endParaRPr kumimoji="1" lang="zh-CN" altLang="en-US" sz="4400" b="1" dirty="0">
                <a:solidFill>
                  <a:schemeClr val="bg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20" name="文本框 19">
              <a:extLst>
                <a:ext uri="{FF2B5EF4-FFF2-40B4-BE49-F238E27FC236}">
                  <a16:creationId xmlns:a16="http://schemas.microsoft.com/office/drawing/2014/main" xmlns="" id="{2A21CD4F-6ED5-2B47-8696-556E125080F0}"/>
                </a:ext>
              </a:extLst>
            </p:cNvPr>
            <p:cNvSpPr txBox="1"/>
            <p:nvPr/>
          </p:nvSpPr>
          <p:spPr>
            <a:xfrm>
              <a:off x="9822379" y="2755432"/>
              <a:ext cx="415498" cy="369332"/>
            </a:xfrm>
            <a:prstGeom prst="rect">
              <a:avLst/>
            </a:prstGeom>
            <a:noFill/>
          </p:spPr>
          <p:txBody>
            <a:bodyPr wrap="none" rtlCol="0">
              <a:spAutoFit/>
            </a:bodyPr>
            <a:lstStyle/>
            <a:p>
              <a:pPr algn="l"/>
              <a:r>
                <a:rPr kumimoji="1" lang="zh-CN" altLang="en-US" dirty="0">
                  <a:solidFill>
                    <a:schemeClr val="bg1"/>
                  </a:solidFill>
                  <a:latin typeface="Arial" panose="020B0604020202020204" pitchFamily="34" charset="0"/>
                  <a:ea typeface="Microsoft YaHei" panose="020B0503020204020204" pitchFamily="34" charset="-122"/>
                  <a:cs typeface="Arial" panose="020B0604020202020204" pitchFamily="34" charset="0"/>
                </a:rPr>
                <a:t>个</a:t>
              </a:r>
            </a:p>
          </p:txBody>
        </p:sp>
        <p:sp>
          <p:nvSpPr>
            <p:cNvPr id="31" name="椭圆 30">
              <a:extLst>
                <a:ext uri="{FF2B5EF4-FFF2-40B4-BE49-F238E27FC236}">
                  <a16:creationId xmlns:a16="http://schemas.microsoft.com/office/drawing/2014/main" xmlns="" id="{805519E6-4BC7-F04C-83BE-4AA0AFCD2A77}"/>
                </a:ext>
              </a:extLst>
            </p:cNvPr>
            <p:cNvSpPr/>
            <p:nvPr/>
          </p:nvSpPr>
          <p:spPr>
            <a:xfrm>
              <a:off x="8571693" y="1917769"/>
              <a:ext cx="1790632" cy="1790632"/>
            </a:xfrm>
            <a:prstGeom prst="ellipse">
              <a:avLst/>
            </a:prstGeom>
            <a:noFill/>
            <a:ln w="31750">
              <a:gradFill flip="none" rotWithShape="1">
                <a:gsLst>
                  <a:gs pos="0">
                    <a:schemeClr val="bg1">
                      <a:alpha val="0"/>
                    </a:schemeClr>
                  </a:gs>
                  <a:gs pos="85000">
                    <a:srgbClr val="C00000"/>
                  </a:gs>
                  <a:gs pos="80000">
                    <a:schemeClr val="bg1">
                      <a:alpha val="0"/>
                    </a:schemeClr>
                  </a:gs>
                  <a:gs pos="100000">
                    <a:srgbClr val="C00000"/>
                  </a:gs>
                </a:gsLst>
                <a:path path="circle">
                  <a:fillToRect r="100000" b="100000"/>
                </a:path>
                <a:tileRect l="-100000" t="-10000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ea typeface="Microsoft YaHei" panose="020B0503020204020204" pitchFamily="34" charset="-122"/>
                <a:cs typeface="Arial" panose="020B0604020202020204" pitchFamily="34" charset="0"/>
              </a:endParaRPr>
            </a:p>
          </p:txBody>
        </p:sp>
        <p:sp>
          <p:nvSpPr>
            <p:cNvPr id="57" name="文本框 56">
              <a:extLst>
                <a:ext uri="{FF2B5EF4-FFF2-40B4-BE49-F238E27FC236}">
                  <a16:creationId xmlns:a16="http://schemas.microsoft.com/office/drawing/2014/main" xmlns="" id="{D2D1842E-2416-6E48-9E8E-393E1EE8FDAC}"/>
                </a:ext>
              </a:extLst>
            </p:cNvPr>
            <p:cNvSpPr txBox="1"/>
            <p:nvPr/>
          </p:nvSpPr>
          <p:spPr>
            <a:xfrm>
              <a:off x="8617856" y="3869433"/>
              <a:ext cx="1801703" cy="369332"/>
            </a:xfrm>
            <a:prstGeom prst="rect">
              <a:avLst/>
            </a:prstGeom>
            <a:noFill/>
          </p:spPr>
          <p:txBody>
            <a:bodyPr wrap="square" rtlCol="0">
              <a:spAutoFit/>
            </a:bodyPr>
            <a:lstStyle/>
            <a:p>
              <a:pPr algn="ctr"/>
              <a:r>
                <a:rPr kumimoji="1" lang="zh-CN" altLang="en-US" b="1" spc="300" dirty="0">
                  <a:gradFill>
                    <a:gsLst>
                      <a:gs pos="0">
                        <a:schemeClr val="tx1">
                          <a:lumMod val="95000"/>
                          <a:lumOff val="5000"/>
                        </a:schemeClr>
                      </a:gs>
                      <a:gs pos="100000">
                        <a:schemeClr val="bg2">
                          <a:lumMod val="25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请输入小标题</a:t>
              </a:r>
            </a:p>
          </p:txBody>
        </p:sp>
        <p:sp>
          <p:nvSpPr>
            <p:cNvPr id="58" name="文本框 57">
              <a:extLst>
                <a:ext uri="{FF2B5EF4-FFF2-40B4-BE49-F238E27FC236}">
                  <a16:creationId xmlns:a16="http://schemas.microsoft.com/office/drawing/2014/main" xmlns="" id="{A2EC7B72-CC33-8D43-977B-4320ACADCD4F}"/>
                </a:ext>
              </a:extLst>
            </p:cNvPr>
            <p:cNvSpPr txBox="1"/>
            <p:nvPr/>
          </p:nvSpPr>
          <p:spPr>
            <a:xfrm>
              <a:off x="8255219" y="4469324"/>
              <a:ext cx="2567699" cy="905376"/>
            </a:xfrm>
            <a:prstGeom prst="rect">
              <a:avLst/>
            </a:prstGeom>
            <a:noFill/>
          </p:spPr>
          <p:txBody>
            <a:bodyPr wrap="square" rtlCol="0">
              <a:spAutoFit/>
            </a:bodyPr>
            <a:lstStyle/>
            <a:p>
              <a:pPr algn="just" hangingPunct="0">
                <a:lnSpc>
                  <a:spcPct val="130000"/>
                </a:lnSpc>
              </a:pPr>
              <a:r>
                <a:rPr lang="zh-CN" altLang="en-US" sz="1400" spc="300" dirty="0">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a:t>
              </a:r>
              <a:endParaRPr kumimoji="1" lang="zh-CN" altLang="en-US" sz="1400" spc="300" dirty="0">
                <a:latin typeface="Arial" panose="020B0604020202020204" pitchFamily="34" charset="0"/>
                <a:ea typeface="Microsoft YaHei" panose="020B0503020204020204" pitchFamily="34" charset="-122"/>
                <a:cs typeface="Arial" panose="020B0604020202020204" pitchFamily="34" charset="0"/>
              </a:endParaRPr>
            </a:p>
          </p:txBody>
        </p:sp>
        <p:cxnSp>
          <p:nvCxnSpPr>
            <p:cNvPr id="59" name="直线连接符 58">
              <a:extLst>
                <a:ext uri="{FF2B5EF4-FFF2-40B4-BE49-F238E27FC236}">
                  <a16:creationId xmlns:a16="http://schemas.microsoft.com/office/drawing/2014/main" xmlns="" id="{EE842C67-A8CD-8246-9D77-44A488F49AEC}"/>
                </a:ext>
              </a:extLst>
            </p:cNvPr>
            <p:cNvCxnSpPr>
              <a:cxnSpLocks/>
            </p:cNvCxnSpPr>
            <p:nvPr/>
          </p:nvCxnSpPr>
          <p:spPr>
            <a:xfrm>
              <a:off x="7986256" y="4355059"/>
              <a:ext cx="3064905" cy="0"/>
            </a:xfrm>
            <a:prstGeom prst="line">
              <a:avLst/>
            </a:prstGeom>
            <a:ln w="31750">
              <a:gradFill>
                <a:gsLst>
                  <a:gs pos="0">
                    <a:schemeClr val="accent1">
                      <a:lumMod val="0"/>
                      <a:lumOff val="100000"/>
                      <a:alpha val="0"/>
                    </a:schemeClr>
                  </a:gs>
                  <a:gs pos="100000">
                    <a:schemeClr val="accent1">
                      <a:lumMod val="0"/>
                      <a:lumOff val="100000"/>
                      <a:alpha val="0"/>
                    </a:schemeClr>
                  </a:gs>
                  <a:gs pos="51000">
                    <a:srgbClr val="C00000">
                      <a:alpha val="88000"/>
                    </a:srgbClr>
                  </a:gs>
                </a:gsLst>
                <a:lin ang="0" scaled="0"/>
              </a:gra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022532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4" name="组合 43">
            <a:extLst>
              <a:ext uri="{FF2B5EF4-FFF2-40B4-BE49-F238E27FC236}">
                <a16:creationId xmlns:a16="http://schemas.microsoft.com/office/drawing/2014/main" xmlns="" id="{989D86B7-D1AE-DE4B-BB48-B9767DC2AD7F}"/>
              </a:ext>
            </a:extLst>
          </p:cNvPr>
          <p:cNvGrpSpPr/>
          <p:nvPr/>
        </p:nvGrpSpPr>
        <p:grpSpPr>
          <a:xfrm>
            <a:off x="0" y="-1"/>
            <a:ext cx="12192000" cy="6858002"/>
            <a:chOff x="0" y="-1"/>
            <a:chExt cx="12192000" cy="6858002"/>
          </a:xfrm>
        </p:grpSpPr>
        <p:sp>
          <p:nvSpPr>
            <p:cNvPr id="45" name="矩形 44">
              <a:extLst>
                <a:ext uri="{FF2B5EF4-FFF2-40B4-BE49-F238E27FC236}">
                  <a16:creationId xmlns:a16="http://schemas.microsoft.com/office/drawing/2014/main" xmlns="" id="{7C14E34F-A3E6-6546-99C4-FA0120E2F006}"/>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46" name="矩形 45">
              <a:extLst>
                <a:ext uri="{FF2B5EF4-FFF2-40B4-BE49-F238E27FC236}">
                  <a16:creationId xmlns:a16="http://schemas.microsoft.com/office/drawing/2014/main" xmlns="" id="{89A7123F-2D70-C641-A205-13396817EB86}"/>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47" name="矩形 46">
              <a:extLst>
                <a:ext uri="{FF2B5EF4-FFF2-40B4-BE49-F238E27FC236}">
                  <a16:creationId xmlns:a16="http://schemas.microsoft.com/office/drawing/2014/main" xmlns="" id="{A59392DA-1BF2-E74F-A4D4-E34F1AD6CD52}"/>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48" name="组合 47">
            <a:extLst>
              <a:ext uri="{FF2B5EF4-FFF2-40B4-BE49-F238E27FC236}">
                <a16:creationId xmlns:a16="http://schemas.microsoft.com/office/drawing/2014/main" xmlns="" id="{D8CA2DA3-0087-9247-96DB-47BFDAE1C359}"/>
              </a:ext>
            </a:extLst>
          </p:cNvPr>
          <p:cNvGrpSpPr/>
          <p:nvPr/>
        </p:nvGrpSpPr>
        <p:grpSpPr>
          <a:xfrm>
            <a:off x="133400" y="140547"/>
            <a:ext cx="11901234" cy="6795389"/>
            <a:chOff x="133400" y="140547"/>
            <a:chExt cx="11901234" cy="6795389"/>
          </a:xfrm>
        </p:grpSpPr>
        <p:pic>
          <p:nvPicPr>
            <p:cNvPr id="49" name="图片 48">
              <a:extLst>
                <a:ext uri="{FF2B5EF4-FFF2-40B4-BE49-F238E27FC236}">
                  <a16:creationId xmlns:a16="http://schemas.microsoft.com/office/drawing/2014/main" xmlns="" id="{6A6CC626-13EC-CC41-9A4C-4154BEB407BB}"/>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50" name="图片 49">
              <a:extLst>
                <a:ext uri="{FF2B5EF4-FFF2-40B4-BE49-F238E27FC236}">
                  <a16:creationId xmlns:a16="http://schemas.microsoft.com/office/drawing/2014/main" xmlns="" id="{F1461BD5-9BC4-B740-9653-30B924EB29C8}"/>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51" name="图片 50" descr="图片包含 游戏机, 画, 钟表&#10;&#10;描述已自动生成">
              <a:extLst>
                <a:ext uri="{FF2B5EF4-FFF2-40B4-BE49-F238E27FC236}">
                  <a16:creationId xmlns:a16="http://schemas.microsoft.com/office/drawing/2014/main" xmlns="" id="{05299457-9A50-184D-B578-7A40D0DC4B3B}"/>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27709"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915909"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百分比展示</a:t>
            </a:r>
          </a:p>
        </p:txBody>
      </p:sp>
      <p:grpSp>
        <p:nvGrpSpPr>
          <p:cNvPr id="8" name="组合 7">
            <a:extLst>
              <a:ext uri="{FF2B5EF4-FFF2-40B4-BE49-F238E27FC236}">
                <a16:creationId xmlns:a16="http://schemas.microsoft.com/office/drawing/2014/main" xmlns="" id="{B4A4F94E-05E6-4148-9C70-525C88436000}"/>
              </a:ext>
            </a:extLst>
          </p:cNvPr>
          <p:cNvGrpSpPr/>
          <p:nvPr/>
        </p:nvGrpSpPr>
        <p:grpSpPr>
          <a:xfrm>
            <a:off x="1008331" y="2210597"/>
            <a:ext cx="2333187" cy="3072622"/>
            <a:chOff x="1008331" y="2210597"/>
            <a:chExt cx="2333187" cy="3072622"/>
          </a:xfrm>
        </p:grpSpPr>
        <p:sp>
          <p:nvSpPr>
            <p:cNvPr id="13" name="同心圆 12">
              <a:extLst>
                <a:ext uri="{FF2B5EF4-FFF2-40B4-BE49-F238E27FC236}">
                  <a16:creationId xmlns:a16="http://schemas.microsoft.com/office/drawing/2014/main" xmlns="" id="{461C7C65-270E-3947-A825-6652FDCA1DC5}"/>
                </a:ext>
              </a:extLst>
            </p:cNvPr>
            <p:cNvSpPr/>
            <p:nvPr/>
          </p:nvSpPr>
          <p:spPr>
            <a:xfrm>
              <a:off x="1428567" y="2210597"/>
              <a:ext cx="1532906" cy="1532906"/>
            </a:xfrm>
            <a:prstGeom prst="donut">
              <a:avLst>
                <a:gd name="adj" fmla="val 13489"/>
              </a:avLst>
            </a:prstGeom>
            <a:solidFill>
              <a:srgbClr val="C00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14" name="空心弧 13">
              <a:extLst>
                <a:ext uri="{FF2B5EF4-FFF2-40B4-BE49-F238E27FC236}">
                  <a16:creationId xmlns:a16="http://schemas.microsoft.com/office/drawing/2014/main" xmlns="" id="{AF07352B-7760-C648-A65D-D446FD92198A}"/>
                </a:ext>
              </a:extLst>
            </p:cNvPr>
            <p:cNvSpPr/>
            <p:nvPr/>
          </p:nvSpPr>
          <p:spPr>
            <a:xfrm>
              <a:off x="1428567" y="2210597"/>
              <a:ext cx="1532906" cy="1532906"/>
            </a:xfrm>
            <a:prstGeom prst="blockArc">
              <a:avLst>
                <a:gd name="adj1" fmla="val 10800000"/>
                <a:gd name="adj2" fmla="val 10099877"/>
                <a:gd name="adj3" fmla="val 13329"/>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15" name="文本框 14">
              <a:extLst>
                <a:ext uri="{FF2B5EF4-FFF2-40B4-BE49-F238E27FC236}">
                  <a16:creationId xmlns:a16="http://schemas.microsoft.com/office/drawing/2014/main" xmlns="" id="{223BF948-A8DD-FC46-BD7A-F98C45E7EC6E}"/>
                </a:ext>
              </a:extLst>
            </p:cNvPr>
            <p:cNvSpPr txBox="1"/>
            <p:nvPr/>
          </p:nvSpPr>
          <p:spPr>
            <a:xfrm>
              <a:off x="1822189" y="2715440"/>
              <a:ext cx="768159" cy="523220"/>
            </a:xfrm>
            <a:prstGeom prst="rect">
              <a:avLst/>
            </a:prstGeom>
            <a:noFill/>
          </p:spPr>
          <p:txBody>
            <a:bodyPr wrap="none" rtlCol="0">
              <a:spAutoFit/>
            </a:bodyPr>
            <a:lstStyle/>
            <a:p>
              <a:pPr algn="l"/>
              <a:r>
                <a:rPr kumimoji="1" lang="en-US" altLang="zh-CN" sz="2800" b="1"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98</a:t>
              </a:r>
              <a:r>
                <a:rPr kumimoji="1" lang="en-US" altLang="zh-CN" sz="1600" b="1"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a:t>
              </a:r>
              <a:endParaRPr kumimoji="1" lang="zh-CN" altLang="en-US" sz="2800" b="1"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endParaRPr>
            </a:p>
          </p:txBody>
        </p:sp>
        <p:sp>
          <p:nvSpPr>
            <p:cNvPr id="16" name="矩形 15">
              <a:extLst>
                <a:ext uri="{FF2B5EF4-FFF2-40B4-BE49-F238E27FC236}">
                  <a16:creationId xmlns:a16="http://schemas.microsoft.com/office/drawing/2014/main" xmlns="" id="{920408F2-B744-E54E-AADB-EF4ABA0AAF4E}"/>
                </a:ext>
              </a:extLst>
            </p:cNvPr>
            <p:cNvSpPr/>
            <p:nvPr/>
          </p:nvSpPr>
          <p:spPr>
            <a:xfrm>
              <a:off x="1351622" y="3906490"/>
              <a:ext cx="1646606" cy="584775"/>
            </a:xfrm>
            <a:prstGeom prst="rect">
              <a:avLst/>
            </a:prstGeom>
          </p:spPr>
          <p:txBody>
            <a:bodyPr wrap="none">
              <a:spAutoFit/>
            </a:bodyPr>
            <a:lstStyle/>
            <a:p>
              <a:pPr algn="ctr"/>
              <a:r>
                <a:rPr lang="en-US" altLang="zh-CN" sz="1600" b="1" spc="300"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sym typeface="+mn-ea"/>
                </a:rPr>
                <a:t>2018</a:t>
              </a:r>
              <a:r>
                <a:rPr lang="zh-CN" altLang="en-US" sz="1600" b="1" spc="300"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sym typeface="+mn-ea"/>
                </a:rPr>
                <a:t>届本科</a:t>
              </a:r>
              <a:endParaRPr lang="en-US" altLang="zh-CN" sz="1600" b="1" spc="300"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sym typeface="+mn-ea"/>
              </a:endParaRPr>
            </a:p>
            <a:p>
              <a:pPr algn="ctr"/>
              <a:r>
                <a:rPr lang="zh-CN" altLang="en-US" sz="1600" b="1" spc="300"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sym typeface="+mn-ea"/>
                </a:rPr>
                <a:t>毕业生就业率</a:t>
              </a:r>
              <a:endParaRPr lang="zh-CN" altLang="en-US" sz="1600" b="1" spc="300"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endParaRPr>
            </a:p>
          </p:txBody>
        </p:sp>
        <p:sp>
          <p:nvSpPr>
            <p:cNvPr id="6" name="矩形 5">
              <a:extLst>
                <a:ext uri="{FF2B5EF4-FFF2-40B4-BE49-F238E27FC236}">
                  <a16:creationId xmlns:a16="http://schemas.microsoft.com/office/drawing/2014/main" xmlns="" id="{E818EB98-3F7E-194C-BB82-704144F1BD91}"/>
                </a:ext>
              </a:extLst>
            </p:cNvPr>
            <p:cNvSpPr/>
            <p:nvPr/>
          </p:nvSpPr>
          <p:spPr>
            <a:xfrm>
              <a:off x="1008331" y="4552057"/>
              <a:ext cx="2333187" cy="731162"/>
            </a:xfrm>
            <a:prstGeom prst="rect">
              <a:avLst/>
            </a:prstGeom>
          </p:spPr>
          <p:txBody>
            <a:bodyPr wrap="square">
              <a:spAutoFit/>
            </a:bodyPr>
            <a:lstStyle/>
            <a:p>
              <a:pPr algn="just" hangingPunct="0">
                <a:lnSpc>
                  <a:spcPct val="130000"/>
                </a:lnSpc>
              </a:pPr>
              <a:r>
                <a:rPr lang="zh-CN" altLang="en-US" sz="110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10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1931</a:t>
              </a:r>
              <a:r>
                <a:rPr lang="zh-CN" altLang="en-US" sz="110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a:t>
              </a:r>
              <a:endParaRPr kumimoji="1" lang="zh-CN" altLang="en-US" sz="110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9" name="组合 8">
            <a:extLst>
              <a:ext uri="{FF2B5EF4-FFF2-40B4-BE49-F238E27FC236}">
                <a16:creationId xmlns:a16="http://schemas.microsoft.com/office/drawing/2014/main" xmlns="" id="{1DB64546-799D-144D-B121-F46A63BD1BB1}"/>
              </a:ext>
            </a:extLst>
          </p:cNvPr>
          <p:cNvGrpSpPr/>
          <p:nvPr/>
        </p:nvGrpSpPr>
        <p:grpSpPr>
          <a:xfrm>
            <a:off x="3686643" y="2210597"/>
            <a:ext cx="2333187" cy="3067060"/>
            <a:chOff x="3686643" y="2210597"/>
            <a:chExt cx="2333187" cy="3067060"/>
          </a:xfrm>
        </p:grpSpPr>
        <p:sp>
          <p:nvSpPr>
            <p:cNvPr id="17" name="同心圆 16">
              <a:extLst>
                <a:ext uri="{FF2B5EF4-FFF2-40B4-BE49-F238E27FC236}">
                  <a16:creationId xmlns:a16="http://schemas.microsoft.com/office/drawing/2014/main" xmlns="" id="{7BF34154-1417-664B-AF53-9C7AAD9205A8}"/>
                </a:ext>
              </a:extLst>
            </p:cNvPr>
            <p:cNvSpPr/>
            <p:nvPr/>
          </p:nvSpPr>
          <p:spPr>
            <a:xfrm>
              <a:off x="4027329" y="2210597"/>
              <a:ext cx="1532906" cy="1532906"/>
            </a:xfrm>
            <a:prstGeom prst="donut">
              <a:avLst>
                <a:gd name="adj" fmla="val 13489"/>
              </a:avLst>
            </a:prstGeom>
            <a:solidFill>
              <a:srgbClr val="C00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18" name="空心弧 17">
              <a:extLst>
                <a:ext uri="{FF2B5EF4-FFF2-40B4-BE49-F238E27FC236}">
                  <a16:creationId xmlns:a16="http://schemas.microsoft.com/office/drawing/2014/main" xmlns="" id="{16787EE3-1125-9840-A30B-B2F2749D2947}"/>
                </a:ext>
              </a:extLst>
            </p:cNvPr>
            <p:cNvSpPr/>
            <p:nvPr/>
          </p:nvSpPr>
          <p:spPr>
            <a:xfrm>
              <a:off x="4027329" y="2210597"/>
              <a:ext cx="1532906" cy="1532906"/>
            </a:xfrm>
            <a:prstGeom prst="blockArc">
              <a:avLst>
                <a:gd name="adj1" fmla="val 10800000"/>
                <a:gd name="adj2" fmla="val 19773302"/>
                <a:gd name="adj3" fmla="val 1362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19" name="文本框 18">
              <a:extLst>
                <a:ext uri="{FF2B5EF4-FFF2-40B4-BE49-F238E27FC236}">
                  <a16:creationId xmlns:a16="http://schemas.microsoft.com/office/drawing/2014/main" xmlns="" id="{652C6361-5CED-2D47-9F72-07662AB36A3B}"/>
                </a:ext>
              </a:extLst>
            </p:cNvPr>
            <p:cNvSpPr txBox="1"/>
            <p:nvPr/>
          </p:nvSpPr>
          <p:spPr>
            <a:xfrm>
              <a:off x="4420951" y="2715440"/>
              <a:ext cx="768159" cy="523220"/>
            </a:xfrm>
            <a:prstGeom prst="rect">
              <a:avLst/>
            </a:prstGeom>
            <a:noFill/>
          </p:spPr>
          <p:txBody>
            <a:bodyPr wrap="none" rtlCol="0">
              <a:spAutoFit/>
            </a:bodyPr>
            <a:lstStyle/>
            <a:p>
              <a:pPr algn="l"/>
              <a:r>
                <a:rPr kumimoji="1" lang="en-US" altLang="zh-CN" sz="2800" b="1"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43</a:t>
              </a:r>
              <a:r>
                <a:rPr kumimoji="1" lang="en-US" altLang="zh-CN" sz="1600" b="1"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a:t>
              </a:r>
              <a:endParaRPr kumimoji="1" lang="zh-CN" altLang="en-US" sz="2800" b="1"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endParaRPr>
            </a:p>
          </p:txBody>
        </p:sp>
        <p:sp>
          <p:nvSpPr>
            <p:cNvPr id="20" name="矩形 19">
              <a:extLst>
                <a:ext uri="{FF2B5EF4-FFF2-40B4-BE49-F238E27FC236}">
                  <a16:creationId xmlns:a16="http://schemas.microsoft.com/office/drawing/2014/main" xmlns="" id="{7BE69C80-9F8A-3C43-A869-28E3BE7B2DCD}"/>
                </a:ext>
              </a:extLst>
            </p:cNvPr>
            <p:cNvSpPr/>
            <p:nvPr/>
          </p:nvSpPr>
          <p:spPr>
            <a:xfrm>
              <a:off x="3765322" y="3903709"/>
              <a:ext cx="2133918" cy="584775"/>
            </a:xfrm>
            <a:prstGeom prst="rect">
              <a:avLst/>
            </a:prstGeom>
          </p:spPr>
          <p:txBody>
            <a:bodyPr wrap="none">
              <a:spAutoFit/>
            </a:bodyPr>
            <a:lstStyle/>
            <a:p>
              <a:pPr algn="ctr"/>
              <a:r>
                <a:rPr lang="en-US" altLang="zh-CN" sz="1600" b="1" spc="300"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sym typeface="+mn-ea"/>
                </a:rPr>
                <a:t>2018</a:t>
              </a:r>
              <a:r>
                <a:rPr lang="zh-CN" altLang="en-US" sz="1600" b="1" spc="300"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sym typeface="+mn-ea"/>
                </a:rPr>
                <a:t>届本科</a:t>
              </a:r>
              <a:endParaRPr lang="en-US" altLang="zh-CN" sz="1600" b="1" spc="300"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sym typeface="+mn-ea"/>
              </a:endParaRPr>
            </a:p>
            <a:p>
              <a:pPr algn="ctr"/>
              <a:r>
                <a:rPr lang="zh-CN" altLang="en-US" sz="1600" b="1" spc="300"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sym typeface="+mn-ea"/>
                </a:rPr>
                <a:t>毕业生国内上研率</a:t>
              </a:r>
              <a:endParaRPr lang="zh-CN" altLang="en-US" sz="1600" b="1" spc="300"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endParaRPr>
            </a:p>
          </p:txBody>
        </p:sp>
        <p:sp>
          <p:nvSpPr>
            <p:cNvPr id="32" name="矩形 31">
              <a:extLst>
                <a:ext uri="{FF2B5EF4-FFF2-40B4-BE49-F238E27FC236}">
                  <a16:creationId xmlns:a16="http://schemas.microsoft.com/office/drawing/2014/main" xmlns="" id="{8D73E342-B959-8A4A-B102-517A85722860}"/>
                </a:ext>
              </a:extLst>
            </p:cNvPr>
            <p:cNvSpPr/>
            <p:nvPr/>
          </p:nvSpPr>
          <p:spPr>
            <a:xfrm>
              <a:off x="3686643" y="4546495"/>
              <a:ext cx="2333187" cy="731162"/>
            </a:xfrm>
            <a:prstGeom prst="rect">
              <a:avLst/>
            </a:prstGeom>
          </p:spPr>
          <p:txBody>
            <a:bodyPr wrap="square">
              <a:spAutoFit/>
            </a:bodyPr>
            <a:lstStyle/>
            <a:p>
              <a:pPr algn="just" hangingPunct="0">
                <a:lnSpc>
                  <a:spcPct val="130000"/>
                </a:lnSpc>
              </a:pPr>
              <a:r>
                <a:rPr lang="zh-CN" altLang="en-US" sz="110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10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1931</a:t>
              </a:r>
              <a:r>
                <a:rPr lang="zh-CN" altLang="en-US" sz="110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a:t>
              </a:r>
              <a:endParaRPr kumimoji="1" lang="zh-CN" altLang="en-US" sz="110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11" name="组合 10">
            <a:extLst>
              <a:ext uri="{FF2B5EF4-FFF2-40B4-BE49-F238E27FC236}">
                <a16:creationId xmlns:a16="http://schemas.microsoft.com/office/drawing/2014/main" xmlns="" id="{2AB525B7-2B40-F249-851D-4172E56B2413}"/>
              </a:ext>
            </a:extLst>
          </p:cNvPr>
          <p:cNvGrpSpPr/>
          <p:nvPr/>
        </p:nvGrpSpPr>
        <p:grpSpPr>
          <a:xfrm>
            <a:off x="6285410" y="2210597"/>
            <a:ext cx="2333187" cy="3067060"/>
            <a:chOff x="6285410" y="2210597"/>
            <a:chExt cx="2333187" cy="3067060"/>
          </a:xfrm>
        </p:grpSpPr>
        <p:sp>
          <p:nvSpPr>
            <p:cNvPr id="21" name="同心圆 20">
              <a:extLst>
                <a:ext uri="{FF2B5EF4-FFF2-40B4-BE49-F238E27FC236}">
                  <a16:creationId xmlns:a16="http://schemas.microsoft.com/office/drawing/2014/main" xmlns="" id="{1A1EF83E-B678-BD4E-A844-D946FC2285D9}"/>
                </a:ext>
              </a:extLst>
            </p:cNvPr>
            <p:cNvSpPr/>
            <p:nvPr/>
          </p:nvSpPr>
          <p:spPr>
            <a:xfrm>
              <a:off x="6621069" y="2210597"/>
              <a:ext cx="1532906" cy="1532906"/>
            </a:xfrm>
            <a:prstGeom prst="donut">
              <a:avLst>
                <a:gd name="adj" fmla="val 13489"/>
              </a:avLst>
            </a:prstGeom>
            <a:solidFill>
              <a:srgbClr val="C00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22" name="空心弧 21">
              <a:extLst>
                <a:ext uri="{FF2B5EF4-FFF2-40B4-BE49-F238E27FC236}">
                  <a16:creationId xmlns:a16="http://schemas.microsoft.com/office/drawing/2014/main" xmlns="" id="{0745C338-6AC5-E546-9E5B-8687511C74DC}"/>
                </a:ext>
              </a:extLst>
            </p:cNvPr>
            <p:cNvSpPr/>
            <p:nvPr/>
          </p:nvSpPr>
          <p:spPr>
            <a:xfrm>
              <a:off x="6621069" y="2210597"/>
              <a:ext cx="1532906" cy="1532906"/>
            </a:xfrm>
            <a:prstGeom prst="blockArc">
              <a:avLst>
                <a:gd name="adj1" fmla="val 10800000"/>
                <a:gd name="adj2" fmla="val 12710845"/>
                <a:gd name="adj3" fmla="val 13184"/>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23" name="文本框 22">
              <a:extLst>
                <a:ext uri="{FF2B5EF4-FFF2-40B4-BE49-F238E27FC236}">
                  <a16:creationId xmlns:a16="http://schemas.microsoft.com/office/drawing/2014/main" xmlns="" id="{1DD67692-9E1C-CD4E-A8B2-AF1873D3EE2B}"/>
                </a:ext>
              </a:extLst>
            </p:cNvPr>
            <p:cNvSpPr txBox="1"/>
            <p:nvPr/>
          </p:nvSpPr>
          <p:spPr>
            <a:xfrm>
              <a:off x="6943251" y="2715440"/>
              <a:ext cx="867545" cy="523220"/>
            </a:xfrm>
            <a:prstGeom prst="rect">
              <a:avLst/>
            </a:prstGeom>
            <a:noFill/>
          </p:spPr>
          <p:txBody>
            <a:bodyPr wrap="none" rtlCol="0">
              <a:spAutoFit/>
            </a:bodyPr>
            <a:lstStyle/>
            <a:p>
              <a:pPr algn="l"/>
              <a:r>
                <a:rPr kumimoji="1" lang="en-US" altLang="zh-CN" sz="2800" b="1"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8.6</a:t>
              </a:r>
              <a:r>
                <a:rPr kumimoji="1" lang="en-US" altLang="zh-CN" sz="1600" b="1"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a:t>
              </a:r>
              <a:endParaRPr kumimoji="1" lang="zh-CN" altLang="en-US" sz="2800" b="1"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endParaRPr>
            </a:p>
          </p:txBody>
        </p:sp>
        <p:sp>
          <p:nvSpPr>
            <p:cNvPr id="24" name="矩形 23">
              <a:extLst>
                <a:ext uri="{FF2B5EF4-FFF2-40B4-BE49-F238E27FC236}">
                  <a16:creationId xmlns:a16="http://schemas.microsoft.com/office/drawing/2014/main" xmlns="" id="{1F032CBF-700E-0246-B3B3-181AD28717F1}"/>
                </a:ext>
              </a:extLst>
            </p:cNvPr>
            <p:cNvSpPr/>
            <p:nvPr/>
          </p:nvSpPr>
          <p:spPr>
            <a:xfrm>
              <a:off x="6584314" y="3906490"/>
              <a:ext cx="1646606" cy="584775"/>
            </a:xfrm>
            <a:prstGeom prst="rect">
              <a:avLst/>
            </a:prstGeom>
          </p:spPr>
          <p:txBody>
            <a:bodyPr wrap="none">
              <a:spAutoFit/>
            </a:bodyPr>
            <a:lstStyle/>
            <a:p>
              <a:pPr algn="ctr"/>
              <a:r>
                <a:rPr lang="en-US" altLang="zh-CN" sz="1600" b="1" spc="300"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sym typeface="+mn-ea"/>
                </a:rPr>
                <a:t>2018</a:t>
              </a:r>
              <a:r>
                <a:rPr lang="zh-CN" altLang="en-US" sz="1600" b="1" spc="300"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sym typeface="+mn-ea"/>
                </a:rPr>
                <a:t>届本科</a:t>
              </a:r>
              <a:endParaRPr lang="en-US" altLang="zh-CN" sz="1600" b="1" spc="300"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sym typeface="+mn-ea"/>
              </a:endParaRPr>
            </a:p>
            <a:p>
              <a:pPr algn="ctr"/>
              <a:r>
                <a:rPr lang="zh-CN" altLang="en-US" sz="1600" b="1" spc="300"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sym typeface="+mn-ea"/>
                </a:rPr>
                <a:t>毕业生出国率</a:t>
              </a:r>
              <a:endParaRPr lang="zh-CN" altLang="en-US" sz="1600" b="1" spc="300"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endParaRPr>
            </a:p>
          </p:txBody>
        </p:sp>
        <p:sp>
          <p:nvSpPr>
            <p:cNvPr id="33" name="矩形 32">
              <a:extLst>
                <a:ext uri="{FF2B5EF4-FFF2-40B4-BE49-F238E27FC236}">
                  <a16:creationId xmlns:a16="http://schemas.microsoft.com/office/drawing/2014/main" xmlns="" id="{69B89F02-8477-214E-838F-3E89186E1BCB}"/>
                </a:ext>
              </a:extLst>
            </p:cNvPr>
            <p:cNvSpPr/>
            <p:nvPr/>
          </p:nvSpPr>
          <p:spPr>
            <a:xfrm>
              <a:off x="6285410" y="4546495"/>
              <a:ext cx="2333187" cy="731162"/>
            </a:xfrm>
            <a:prstGeom prst="rect">
              <a:avLst/>
            </a:prstGeom>
          </p:spPr>
          <p:txBody>
            <a:bodyPr wrap="square">
              <a:spAutoFit/>
            </a:bodyPr>
            <a:lstStyle/>
            <a:p>
              <a:pPr algn="just" hangingPunct="0">
                <a:lnSpc>
                  <a:spcPct val="130000"/>
                </a:lnSpc>
              </a:pPr>
              <a:r>
                <a:rPr lang="zh-CN" altLang="en-US" sz="110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10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1931</a:t>
              </a:r>
              <a:r>
                <a:rPr lang="zh-CN" altLang="en-US" sz="110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a:t>
              </a:r>
              <a:endParaRPr kumimoji="1" lang="zh-CN" altLang="en-US" sz="110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43" name="组合 42">
            <a:extLst>
              <a:ext uri="{FF2B5EF4-FFF2-40B4-BE49-F238E27FC236}">
                <a16:creationId xmlns:a16="http://schemas.microsoft.com/office/drawing/2014/main" xmlns="" id="{AA82478B-605A-2E4E-BD3F-7404C1CB1463}"/>
              </a:ext>
            </a:extLst>
          </p:cNvPr>
          <p:cNvGrpSpPr/>
          <p:nvPr/>
        </p:nvGrpSpPr>
        <p:grpSpPr>
          <a:xfrm>
            <a:off x="8811441" y="2210597"/>
            <a:ext cx="2405923" cy="3067060"/>
            <a:chOff x="8811441" y="2210597"/>
            <a:chExt cx="2405923" cy="3067060"/>
          </a:xfrm>
        </p:grpSpPr>
        <p:sp>
          <p:nvSpPr>
            <p:cNvPr id="25" name="同心圆 24">
              <a:extLst>
                <a:ext uri="{FF2B5EF4-FFF2-40B4-BE49-F238E27FC236}">
                  <a16:creationId xmlns:a16="http://schemas.microsoft.com/office/drawing/2014/main" xmlns="" id="{E486FD6F-A92E-4A49-94CA-7644D1C67765}"/>
                </a:ext>
              </a:extLst>
            </p:cNvPr>
            <p:cNvSpPr/>
            <p:nvPr/>
          </p:nvSpPr>
          <p:spPr>
            <a:xfrm>
              <a:off x="9160938" y="2210597"/>
              <a:ext cx="1532906" cy="1532906"/>
            </a:xfrm>
            <a:prstGeom prst="donut">
              <a:avLst>
                <a:gd name="adj" fmla="val 13489"/>
              </a:avLst>
            </a:prstGeom>
            <a:solidFill>
              <a:srgbClr val="C0000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29" name="空心弧 28">
              <a:extLst>
                <a:ext uri="{FF2B5EF4-FFF2-40B4-BE49-F238E27FC236}">
                  <a16:creationId xmlns:a16="http://schemas.microsoft.com/office/drawing/2014/main" xmlns="" id="{F0910004-827E-8440-8368-C5FC71C0A447}"/>
                </a:ext>
              </a:extLst>
            </p:cNvPr>
            <p:cNvSpPr/>
            <p:nvPr/>
          </p:nvSpPr>
          <p:spPr>
            <a:xfrm>
              <a:off x="9160938" y="2210597"/>
              <a:ext cx="1532906" cy="1532906"/>
            </a:xfrm>
            <a:prstGeom prst="blockArc">
              <a:avLst>
                <a:gd name="adj1" fmla="val 10800000"/>
                <a:gd name="adj2" fmla="val 15079258"/>
                <a:gd name="adj3" fmla="val 1340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30" name="文本框 29">
              <a:extLst>
                <a:ext uri="{FF2B5EF4-FFF2-40B4-BE49-F238E27FC236}">
                  <a16:creationId xmlns:a16="http://schemas.microsoft.com/office/drawing/2014/main" xmlns="" id="{EB7FE635-D391-A149-8D2C-E4A00F07DE91}"/>
                </a:ext>
              </a:extLst>
            </p:cNvPr>
            <p:cNvSpPr txBox="1"/>
            <p:nvPr/>
          </p:nvSpPr>
          <p:spPr>
            <a:xfrm>
              <a:off x="9554557" y="2715440"/>
              <a:ext cx="768159" cy="523220"/>
            </a:xfrm>
            <a:prstGeom prst="rect">
              <a:avLst/>
            </a:prstGeom>
            <a:noFill/>
          </p:spPr>
          <p:txBody>
            <a:bodyPr wrap="none" rtlCol="0">
              <a:spAutoFit/>
            </a:bodyPr>
            <a:lstStyle/>
            <a:p>
              <a:pPr algn="l"/>
              <a:r>
                <a:rPr kumimoji="1" lang="en-US" altLang="zh-CN" sz="2800" b="1"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18</a:t>
              </a:r>
              <a:r>
                <a:rPr kumimoji="1" lang="en-US" altLang="zh-CN" sz="1600" b="1"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a:t>
              </a:r>
              <a:endParaRPr kumimoji="1" lang="zh-CN" altLang="en-US" sz="2800" b="1"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endParaRPr>
            </a:p>
          </p:txBody>
        </p:sp>
        <p:sp>
          <p:nvSpPr>
            <p:cNvPr id="31" name="矩形 30">
              <a:extLst>
                <a:ext uri="{FF2B5EF4-FFF2-40B4-BE49-F238E27FC236}">
                  <a16:creationId xmlns:a16="http://schemas.microsoft.com/office/drawing/2014/main" xmlns="" id="{A00BA2C9-2F15-F94F-B644-90493DA856A0}"/>
                </a:ext>
              </a:extLst>
            </p:cNvPr>
            <p:cNvSpPr/>
            <p:nvPr/>
          </p:nvSpPr>
          <p:spPr>
            <a:xfrm>
              <a:off x="8811441" y="3903709"/>
              <a:ext cx="2307043" cy="584775"/>
            </a:xfrm>
            <a:prstGeom prst="rect">
              <a:avLst/>
            </a:prstGeom>
          </p:spPr>
          <p:txBody>
            <a:bodyPr wrap="none">
              <a:spAutoFit/>
            </a:bodyPr>
            <a:lstStyle/>
            <a:p>
              <a:pPr algn="ctr"/>
              <a:r>
                <a:rPr lang="en-US" altLang="zh-CN" sz="1600" b="1" spc="300"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sym typeface="+mn-ea"/>
                </a:rPr>
                <a:t>2018</a:t>
              </a:r>
              <a:r>
                <a:rPr lang="zh-CN" altLang="en-US" sz="1600" b="1" spc="300"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sym typeface="+mn-ea"/>
                </a:rPr>
                <a:t>届本科毕业生</a:t>
              </a:r>
              <a:endParaRPr lang="en-US" altLang="zh-CN" sz="1600" b="1" spc="300"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sym typeface="+mn-ea"/>
              </a:endParaRPr>
            </a:p>
            <a:p>
              <a:pPr algn="ctr"/>
              <a:r>
                <a:rPr lang="zh-CN" altLang="en-US" sz="1600" b="1" spc="300"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sym typeface="+mn-ea"/>
                </a:rPr>
                <a:t>世界</a:t>
              </a:r>
              <a:r>
                <a:rPr lang="en-US" altLang="zh-CN" sz="1600" b="1" spc="300"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sym typeface="+mn-ea"/>
                </a:rPr>
                <a:t>500</a:t>
              </a:r>
              <a:r>
                <a:rPr lang="zh-CN" altLang="en-US" sz="1600" b="1" spc="300"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sym typeface="+mn-ea"/>
                </a:rPr>
                <a:t>强比例</a:t>
              </a:r>
              <a:endParaRPr lang="zh-CN" altLang="en-US" sz="1600" b="1" spc="300" dirty="0">
                <a:gradFill>
                  <a:gsLst>
                    <a:gs pos="0">
                      <a:schemeClr val="tx1">
                        <a:lumMod val="95000"/>
                        <a:lumOff val="5000"/>
                      </a:schemeClr>
                    </a:gs>
                    <a:gs pos="99000">
                      <a:schemeClr val="bg2">
                        <a:lumMod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endParaRPr>
            </a:p>
          </p:txBody>
        </p:sp>
        <p:sp>
          <p:nvSpPr>
            <p:cNvPr id="34" name="矩形 33">
              <a:extLst>
                <a:ext uri="{FF2B5EF4-FFF2-40B4-BE49-F238E27FC236}">
                  <a16:creationId xmlns:a16="http://schemas.microsoft.com/office/drawing/2014/main" xmlns="" id="{21C672FF-80CF-B941-AAAB-FD84A1F9F243}"/>
                </a:ext>
              </a:extLst>
            </p:cNvPr>
            <p:cNvSpPr/>
            <p:nvPr/>
          </p:nvSpPr>
          <p:spPr>
            <a:xfrm>
              <a:off x="8884177" y="4546495"/>
              <a:ext cx="2333187" cy="731162"/>
            </a:xfrm>
            <a:prstGeom prst="rect">
              <a:avLst/>
            </a:prstGeom>
          </p:spPr>
          <p:txBody>
            <a:bodyPr wrap="square">
              <a:spAutoFit/>
            </a:bodyPr>
            <a:lstStyle/>
            <a:p>
              <a:pPr algn="just" hangingPunct="0">
                <a:lnSpc>
                  <a:spcPct val="130000"/>
                </a:lnSpc>
              </a:pPr>
              <a:r>
                <a:rPr lang="zh-CN" altLang="en-US" sz="110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10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1931</a:t>
              </a:r>
              <a:r>
                <a:rPr lang="zh-CN" altLang="en-US" sz="110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a:t>
              </a:r>
              <a:endParaRPr kumimoji="1" lang="zh-CN" altLang="en-US" sz="1100" spc="300" dirty="0">
                <a:solidFill>
                  <a:schemeClr val="tx1">
                    <a:lumMod val="50000"/>
                    <a:lumOff val="50000"/>
                  </a:schemeClr>
                </a:solidFill>
                <a:latin typeface="Arial" panose="020B0604020202020204" pitchFamily="34" charset="0"/>
                <a:ea typeface="Microsoft YaHei"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13709756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84" name="组合 83">
            <a:extLst>
              <a:ext uri="{FF2B5EF4-FFF2-40B4-BE49-F238E27FC236}">
                <a16:creationId xmlns:a16="http://schemas.microsoft.com/office/drawing/2014/main" xmlns="" id="{8FF0EF81-97C2-3B4B-BF2D-C54F2BEFA45F}"/>
              </a:ext>
            </a:extLst>
          </p:cNvPr>
          <p:cNvGrpSpPr/>
          <p:nvPr/>
        </p:nvGrpSpPr>
        <p:grpSpPr>
          <a:xfrm>
            <a:off x="0" y="-1"/>
            <a:ext cx="12192000" cy="6858002"/>
            <a:chOff x="0" y="-1"/>
            <a:chExt cx="12192000" cy="6858002"/>
          </a:xfrm>
        </p:grpSpPr>
        <p:sp>
          <p:nvSpPr>
            <p:cNvPr id="85" name="矩形 84">
              <a:extLst>
                <a:ext uri="{FF2B5EF4-FFF2-40B4-BE49-F238E27FC236}">
                  <a16:creationId xmlns:a16="http://schemas.microsoft.com/office/drawing/2014/main" xmlns="" id="{05118CA0-D619-4141-AF49-5E5C8F8E7BEF}"/>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86" name="矩形 85">
              <a:extLst>
                <a:ext uri="{FF2B5EF4-FFF2-40B4-BE49-F238E27FC236}">
                  <a16:creationId xmlns:a16="http://schemas.microsoft.com/office/drawing/2014/main" xmlns="" id="{EA20D2A0-2516-F846-8359-885FA5751465}"/>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87" name="矩形 86">
              <a:extLst>
                <a:ext uri="{FF2B5EF4-FFF2-40B4-BE49-F238E27FC236}">
                  <a16:creationId xmlns:a16="http://schemas.microsoft.com/office/drawing/2014/main" xmlns="" id="{D0D6EC93-9CC7-6F41-B1C0-6DA1A873CDB4}"/>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88" name="组合 87">
            <a:extLst>
              <a:ext uri="{FF2B5EF4-FFF2-40B4-BE49-F238E27FC236}">
                <a16:creationId xmlns:a16="http://schemas.microsoft.com/office/drawing/2014/main" xmlns="" id="{616A4257-0B95-334A-9876-098F817FC373}"/>
              </a:ext>
            </a:extLst>
          </p:cNvPr>
          <p:cNvGrpSpPr/>
          <p:nvPr/>
        </p:nvGrpSpPr>
        <p:grpSpPr>
          <a:xfrm>
            <a:off x="133400" y="140547"/>
            <a:ext cx="11901234" cy="6795389"/>
            <a:chOff x="133400" y="140547"/>
            <a:chExt cx="11901234" cy="6795389"/>
          </a:xfrm>
        </p:grpSpPr>
        <p:pic>
          <p:nvPicPr>
            <p:cNvPr id="89" name="图片 88">
              <a:extLst>
                <a:ext uri="{FF2B5EF4-FFF2-40B4-BE49-F238E27FC236}">
                  <a16:creationId xmlns:a16="http://schemas.microsoft.com/office/drawing/2014/main" xmlns="" id="{25EC6A82-A1B4-EB4C-9E99-121185425B12}"/>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90" name="图片 89">
              <a:extLst>
                <a:ext uri="{FF2B5EF4-FFF2-40B4-BE49-F238E27FC236}">
                  <a16:creationId xmlns:a16="http://schemas.microsoft.com/office/drawing/2014/main" xmlns="" id="{98DB179A-6627-4D4D-81FB-1A26D0007A62}"/>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91" name="图片 90" descr="图片包含 游戏机, 画, 钟表&#10;&#10;描述已自动生成">
              <a:extLst>
                <a:ext uri="{FF2B5EF4-FFF2-40B4-BE49-F238E27FC236}">
                  <a16:creationId xmlns:a16="http://schemas.microsoft.com/office/drawing/2014/main" xmlns="" id="{9FCABDEA-8EA2-514B-ACEF-9814399DF714}"/>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46945"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915909"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时间轴展示</a:t>
            </a:r>
          </a:p>
        </p:txBody>
      </p:sp>
      <p:grpSp>
        <p:nvGrpSpPr>
          <p:cNvPr id="8" name="组合 7">
            <a:extLst>
              <a:ext uri="{FF2B5EF4-FFF2-40B4-BE49-F238E27FC236}">
                <a16:creationId xmlns:a16="http://schemas.microsoft.com/office/drawing/2014/main" xmlns="" id="{E7E0E1CD-BD11-B54A-9359-CDA2D2E290D2}"/>
              </a:ext>
            </a:extLst>
          </p:cNvPr>
          <p:cNvGrpSpPr/>
          <p:nvPr/>
        </p:nvGrpSpPr>
        <p:grpSpPr>
          <a:xfrm>
            <a:off x="0" y="3540571"/>
            <a:ext cx="12192000" cy="180437"/>
            <a:chOff x="0" y="3540571"/>
            <a:chExt cx="12192000" cy="180437"/>
          </a:xfrm>
        </p:grpSpPr>
        <p:cxnSp>
          <p:nvCxnSpPr>
            <p:cNvPr id="13" name="直线连接符 12">
              <a:extLst>
                <a:ext uri="{FF2B5EF4-FFF2-40B4-BE49-F238E27FC236}">
                  <a16:creationId xmlns:a16="http://schemas.microsoft.com/office/drawing/2014/main" xmlns="" id="{C1ED0C30-44AC-A04E-ACEC-822C48C9E744}"/>
                </a:ext>
              </a:extLst>
            </p:cNvPr>
            <p:cNvCxnSpPr>
              <a:cxnSpLocks/>
            </p:cNvCxnSpPr>
            <p:nvPr/>
          </p:nvCxnSpPr>
          <p:spPr>
            <a:xfrm>
              <a:off x="0" y="3626740"/>
              <a:ext cx="12192000" cy="0"/>
            </a:xfrm>
            <a:prstGeom prst="line">
              <a:avLst/>
            </a:prstGeom>
            <a:ln w="15875">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菱形 13">
              <a:extLst>
                <a:ext uri="{FF2B5EF4-FFF2-40B4-BE49-F238E27FC236}">
                  <a16:creationId xmlns:a16="http://schemas.microsoft.com/office/drawing/2014/main" xmlns="" id="{8E65A662-C737-5E4E-8924-8D8D8E013695}"/>
                </a:ext>
              </a:extLst>
            </p:cNvPr>
            <p:cNvSpPr/>
            <p:nvPr/>
          </p:nvSpPr>
          <p:spPr>
            <a:xfrm>
              <a:off x="766121" y="3548101"/>
              <a:ext cx="162815" cy="162815"/>
            </a:xfrm>
            <a:prstGeom prst="diamond">
              <a:avLst/>
            </a:prstGeom>
            <a:gradFill flip="none" rotWithShape="1">
              <a:gsLst>
                <a:gs pos="0">
                  <a:schemeClr val="bg1"/>
                </a:gs>
                <a:gs pos="100000">
                  <a:srgbClr val="C00000"/>
                </a:gs>
              </a:gsLst>
              <a:path path="shape">
                <a:fillToRect l="50000" t="50000" r="50000" b="50000"/>
              </a:path>
              <a:tileRect/>
            </a:gra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55" name="菱形 54">
              <a:extLst>
                <a:ext uri="{FF2B5EF4-FFF2-40B4-BE49-F238E27FC236}">
                  <a16:creationId xmlns:a16="http://schemas.microsoft.com/office/drawing/2014/main" xmlns="" id="{75444AB0-76B0-AB48-928E-206673215D39}"/>
                </a:ext>
              </a:extLst>
            </p:cNvPr>
            <p:cNvSpPr/>
            <p:nvPr/>
          </p:nvSpPr>
          <p:spPr>
            <a:xfrm>
              <a:off x="2019172" y="3548101"/>
              <a:ext cx="162815" cy="162815"/>
            </a:xfrm>
            <a:prstGeom prst="diamond">
              <a:avLst/>
            </a:prstGeom>
            <a:gradFill flip="none" rotWithShape="1">
              <a:gsLst>
                <a:gs pos="0">
                  <a:schemeClr val="bg1"/>
                </a:gs>
                <a:gs pos="100000">
                  <a:srgbClr val="C00000"/>
                </a:gs>
              </a:gsLst>
              <a:path path="shape">
                <a:fillToRect l="50000" t="50000" r="50000" b="50000"/>
              </a:path>
              <a:tileRect/>
            </a:gra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57" name="菱形 56">
              <a:extLst>
                <a:ext uri="{FF2B5EF4-FFF2-40B4-BE49-F238E27FC236}">
                  <a16:creationId xmlns:a16="http://schemas.microsoft.com/office/drawing/2014/main" xmlns="" id="{A306C17D-C5C3-5C47-8683-B713EF8238F0}"/>
                </a:ext>
              </a:extLst>
            </p:cNvPr>
            <p:cNvSpPr/>
            <p:nvPr/>
          </p:nvSpPr>
          <p:spPr>
            <a:xfrm>
              <a:off x="3253202" y="3558193"/>
              <a:ext cx="162815" cy="162815"/>
            </a:xfrm>
            <a:prstGeom prst="diamond">
              <a:avLst/>
            </a:prstGeom>
            <a:gradFill flip="none" rotWithShape="1">
              <a:gsLst>
                <a:gs pos="0">
                  <a:schemeClr val="bg1"/>
                </a:gs>
                <a:gs pos="100000">
                  <a:srgbClr val="C00000"/>
                </a:gs>
              </a:gsLst>
              <a:path path="shape">
                <a:fillToRect l="50000" t="50000" r="50000" b="50000"/>
              </a:path>
              <a:tileRect/>
            </a:gra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59" name="菱形 58">
              <a:extLst>
                <a:ext uri="{FF2B5EF4-FFF2-40B4-BE49-F238E27FC236}">
                  <a16:creationId xmlns:a16="http://schemas.microsoft.com/office/drawing/2014/main" xmlns="" id="{05385543-42A0-7D46-B518-D75141269921}"/>
                </a:ext>
              </a:extLst>
            </p:cNvPr>
            <p:cNvSpPr/>
            <p:nvPr/>
          </p:nvSpPr>
          <p:spPr>
            <a:xfrm>
              <a:off x="4482510" y="3553138"/>
              <a:ext cx="162815" cy="162815"/>
            </a:xfrm>
            <a:prstGeom prst="diamond">
              <a:avLst/>
            </a:prstGeom>
            <a:gradFill flip="none" rotWithShape="1">
              <a:gsLst>
                <a:gs pos="0">
                  <a:schemeClr val="bg1"/>
                </a:gs>
                <a:gs pos="100000">
                  <a:srgbClr val="C00000"/>
                </a:gs>
              </a:gsLst>
              <a:path path="shape">
                <a:fillToRect l="50000" t="50000" r="50000" b="50000"/>
              </a:path>
              <a:tileRect/>
            </a:gra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61" name="菱形 60">
              <a:extLst>
                <a:ext uri="{FF2B5EF4-FFF2-40B4-BE49-F238E27FC236}">
                  <a16:creationId xmlns:a16="http://schemas.microsoft.com/office/drawing/2014/main" xmlns="" id="{DCE70F6E-D246-BC46-B52D-651CE14939FE}"/>
                </a:ext>
              </a:extLst>
            </p:cNvPr>
            <p:cNvSpPr/>
            <p:nvPr/>
          </p:nvSpPr>
          <p:spPr>
            <a:xfrm>
              <a:off x="5716540" y="3540571"/>
              <a:ext cx="162815" cy="162815"/>
            </a:xfrm>
            <a:prstGeom prst="diamond">
              <a:avLst/>
            </a:prstGeom>
            <a:gradFill flip="none" rotWithShape="1">
              <a:gsLst>
                <a:gs pos="0">
                  <a:schemeClr val="bg1"/>
                </a:gs>
                <a:gs pos="100000">
                  <a:srgbClr val="C00000"/>
                </a:gs>
              </a:gsLst>
              <a:path path="shape">
                <a:fillToRect l="50000" t="50000" r="50000" b="50000"/>
              </a:path>
              <a:tileRect/>
            </a:gra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62" name="菱形 61">
              <a:extLst>
                <a:ext uri="{FF2B5EF4-FFF2-40B4-BE49-F238E27FC236}">
                  <a16:creationId xmlns:a16="http://schemas.microsoft.com/office/drawing/2014/main" xmlns="" id="{7C7FE2F7-727A-A34F-8434-8D83C5D5450E}"/>
                </a:ext>
              </a:extLst>
            </p:cNvPr>
            <p:cNvSpPr/>
            <p:nvPr/>
          </p:nvSpPr>
          <p:spPr>
            <a:xfrm>
              <a:off x="6933787" y="3545109"/>
              <a:ext cx="162815" cy="162815"/>
            </a:xfrm>
            <a:prstGeom prst="diamond">
              <a:avLst/>
            </a:prstGeom>
            <a:gradFill flip="none" rotWithShape="1">
              <a:gsLst>
                <a:gs pos="0">
                  <a:schemeClr val="bg1"/>
                </a:gs>
                <a:gs pos="100000">
                  <a:srgbClr val="C00000"/>
                </a:gs>
              </a:gsLst>
              <a:path path="shape">
                <a:fillToRect l="50000" t="50000" r="50000" b="50000"/>
              </a:path>
              <a:tileRect/>
            </a:gra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64" name="菱形 63">
              <a:extLst>
                <a:ext uri="{FF2B5EF4-FFF2-40B4-BE49-F238E27FC236}">
                  <a16:creationId xmlns:a16="http://schemas.microsoft.com/office/drawing/2014/main" xmlns="" id="{799AF713-406C-2442-94D1-3F8297E6C966}"/>
                </a:ext>
              </a:extLst>
            </p:cNvPr>
            <p:cNvSpPr/>
            <p:nvPr/>
          </p:nvSpPr>
          <p:spPr>
            <a:xfrm>
              <a:off x="8162908" y="3548100"/>
              <a:ext cx="162815" cy="162815"/>
            </a:xfrm>
            <a:prstGeom prst="diamond">
              <a:avLst/>
            </a:prstGeom>
            <a:gradFill flip="none" rotWithShape="1">
              <a:gsLst>
                <a:gs pos="0">
                  <a:schemeClr val="bg1"/>
                </a:gs>
                <a:gs pos="100000">
                  <a:srgbClr val="C00000"/>
                </a:gs>
              </a:gsLst>
              <a:path path="shape">
                <a:fillToRect l="50000" t="50000" r="50000" b="50000"/>
              </a:path>
              <a:tileRect/>
            </a:gra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65" name="菱形 64">
              <a:extLst>
                <a:ext uri="{FF2B5EF4-FFF2-40B4-BE49-F238E27FC236}">
                  <a16:creationId xmlns:a16="http://schemas.microsoft.com/office/drawing/2014/main" xmlns="" id="{56BBE9C0-2443-3F4B-9561-1AEDAE81ED16}"/>
                </a:ext>
              </a:extLst>
            </p:cNvPr>
            <p:cNvSpPr/>
            <p:nvPr/>
          </p:nvSpPr>
          <p:spPr>
            <a:xfrm>
              <a:off x="9403906" y="3551091"/>
              <a:ext cx="162815" cy="162815"/>
            </a:xfrm>
            <a:prstGeom prst="diamond">
              <a:avLst/>
            </a:prstGeom>
            <a:gradFill flip="none" rotWithShape="1">
              <a:gsLst>
                <a:gs pos="0">
                  <a:schemeClr val="bg1"/>
                </a:gs>
                <a:gs pos="100000">
                  <a:srgbClr val="C00000"/>
                </a:gs>
              </a:gsLst>
              <a:path path="shape">
                <a:fillToRect l="50000" t="50000" r="50000" b="50000"/>
              </a:path>
              <a:tileRect/>
            </a:gra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15" name="组合 14">
            <a:extLst>
              <a:ext uri="{FF2B5EF4-FFF2-40B4-BE49-F238E27FC236}">
                <a16:creationId xmlns:a16="http://schemas.microsoft.com/office/drawing/2014/main" xmlns="" id="{73CA8289-80AF-6A45-8B9B-9A6FA8C9E2C1}"/>
              </a:ext>
            </a:extLst>
          </p:cNvPr>
          <p:cNvGrpSpPr/>
          <p:nvPr/>
        </p:nvGrpSpPr>
        <p:grpSpPr>
          <a:xfrm>
            <a:off x="3324031" y="1864435"/>
            <a:ext cx="1866780" cy="1564313"/>
            <a:chOff x="3215858" y="1864435"/>
            <a:chExt cx="1866780" cy="1564313"/>
          </a:xfrm>
        </p:grpSpPr>
        <p:sp>
          <p:nvSpPr>
            <p:cNvPr id="56" name="任意形状 55">
              <a:extLst>
                <a:ext uri="{FF2B5EF4-FFF2-40B4-BE49-F238E27FC236}">
                  <a16:creationId xmlns:a16="http://schemas.microsoft.com/office/drawing/2014/main" xmlns="" id="{CF6F53DE-0BAE-044E-8FD0-DA777AF5B4CF}"/>
                </a:ext>
              </a:extLst>
            </p:cNvPr>
            <p:cNvSpPr/>
            <p:nvPr/>
          </p:nvSpPr>
          <p:spPr>
            <a:xfrm rot="5400000">
              <a:off x="3367091" y="1713202"/>
              <a:ext cx="1564313" cy="1866780"/>
            </a:xfrm>
            <a:custGeom>
              <a:avLst/>
              <a:gdLst>
                <a:gd name="connsiteX0" fmla="*/ 0 w 1891525"/>
                <a:gd name="connsiteY0" fmla="*/ 2577760 h 2577760"/>
                <a:gd name="connsiteX1" fmla="*/ 1 w 1891525"/>
                <a:gd name="connsiteY1" fmla="*/ 0 h 2577760"/>
                <a:gd name="connsiteX2" fmla="*/ 1725913 w 1891525"/>
                <a:gd name="connsiteY2" fmla="*/ 0 h 2577760"/>
                <a:gd name="connsiteX3" fmla="*/ 1725913 w 1891525"/>
                <a:gd name="connsiteY3" fmla="*/ 2393936 h 2577760"/>
                <a:gd name="connsiteX4" fmla="*/ 1891525 w 1891525"/>
                <a:gd name="connsiteY4" fmla="*/ 2577760 h 2577760"/>
                <a:gd name="connsiteX5" fmla="*/ 1692492 w 1891525"/>
                <a:gd name="connsiteY5" fmla="*/ 2577760 h 2577760"/>
                <a:gd name="connsiteX6" fmla="*/ 1692492 w 1891525"/>
                <a:gd name="connsiteY6" fmla="*/ 2577760 h 257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1525" h="2577760">
                  <a:moveTo>
                    <a:pt x="0" y="2577760"/>
                  </a:moveTo>
                  <a:lnTo>
                    <a:pt x="1" y="0"/>
                  </a:lnTo>
                  <a:lnTo>
                    <a:pt x="1725913" y="0"/>
                  </a:lnTo>
                  <a:lnTo>
                    <a:pt x="1725913" y="2393936"/>
                  </a:lnTo>
                  <a:lnTo>
                    <a:pt x="1891525" y="2577760"/>
                  </a:lnTo>
                  <a:lnTo>
                    <a:pt x="1692492" y="2577760"/>
                  </a:lnTo>
                  <a:lnTo>
                    <a:pt x="1692492" y="2577760"/>
                  </a:lnTo>
                  <a:close/>
                </a:path>
              </a:pathLst>
            </a:custGeom>
            <a:solidFill>
              <a:schemeClr val="bg1"/>
            </a:solidFill>
            <a:ln w="19050">
              <a:gradFill>
                <a:gsLst>
                  <a:gs pos="0">
                    <a:srgbClr val="C00000"/>
                  </a:gs>
                  <a:gs pos="100000">
                    <a:srgbClr val="C00000">
                      <a:alpha val="14000"/>
                    </a:srgb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2" name="矩形 31">
              <a:extLst>
                <a:ext uri="{FF2B5EF4-FFF2-40B4-BE49-F238E27FC236}">
                  <a16:creationId xmlns:a16="http://schemas.microsoft.com/office/drawing/2014/main" xmlns="" id="{E7013C96-5552-E040-BFC0-A9E835D8199C}"/>
                </a:ext>
              </a:extLst>
            </p:cNvPr>
            <p:cNvSpPr/>
            <p:nvPr/>
          </p:nvSpPr>
          <p:spPr>
            <a:xfrm>
              <a:off x="3246040" y="1958327"/>
              <a:ext cx="1812848" cy="549189"/>
            </a:xfrm>
            <a:prstGeom prst="rect">
              <a:avLst/>
            </a:prstGeom>
          </p:spPr>
          <p:txBody>
            <a:bodyPr wrap="square">
              <a:spAutoFit/>
            </a:bodyPr>
            <a:lstStyle/>
            <a:p>
              <a:pPr algn="just" hangingPunct="0">
                <a:lnSpc>
                  <a:spcPct val="130000"/>
                </a:lnSpc>
                <a:spcBef>
                  <a:spcPts val="600"/>
                </a:spcBef>
              </a:pPr>
              <a:r>
                <a:rPr lang="zh-CN" altLang="en-US" sz="1200" spc="300" dirty="0">
                  <a:latin typeface="Arial" panose="020B0604020202020204" pitchFamily="34" charset="0"/>
                  <a:ea typeface="Microsoft YaHei" panose="020B0503020204020204" pitchFamily="34" charset="-122"/>
                  <a:cs typeface="Arial" panose="020B0604020202020204" pitchFamily="34" charset="0"/>
                </a:rPr>
                <a:t>微软创新杯获中国区决赛第一名</a:t>
              </a:r>
              <a:endParaRPr lang="en-US" altLang="zh-CN" sz="1200"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33" name="文本框 32">
              <a:extLst>
                <a:ext uri="{FF2B5EF4-FFF2-40B4-BE49-F238E27FC236}">
                  <a16:creationId xmlns:a16="http://schemas.microsoft.com/office/drawing/2014/main" xmlns="" id="{56A1CE53-CF10-9442-9836-E9E60C4CA8ED}"/>
                </a:ext>
              </a:extLst>
            </p:cNvPr>
            <p:cNvSpPr txBox="1"/>
            <p:nvPr/>
          </p:nvSpPr>
          <p:spPr>
            <a:xfrm>
              <a:off x="4318123" y="2938336"/>
              <a:ext cx="736099" cy="307777"/>
            </a:xfrm>
            <a:prstGeom prst="rect">
              <a:avLst/>
            </a:prstGeom>
            <a:noFill/>
          </p:spPr>
          <p:txBody>
            <a:bodyPr wrap="none" rtlCol="0">
              <a:spAutoFit/>
            </a:bodyPr>
            <a:lstStyle/>
            <a:p>
              <a:pPr algn="l"/>
              <a:r>
                <a:rPr kumimoji="1" lang="en-US" altLang="zh-CN" sz="1400" b="1" spc="300" dirty="0">
                  <a:gradFill>
                    <a:gsLst>
                      <a:gs pos="0">
                        <a:schemeClr val="tx1"/>
                      </a:gs>
                      <a:gs pos="99000">
                        <a:schemeClr val="tx1">
                          <a:lumMod val="50000"/>
                          <a:lumOff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2013</a:t>
              </a:r>
              <a:endParaRPr kumimoji="1" lang="zh-CN" altLang="en-US" sz="1400" b="1" spc="300" dirty="0">
                <a:gradFill>
                  <a:gsLst>
                    <a:gs pos="0">
                      <a:schemeClr val="tx1"/>
                    </a:gs>
                    <a:gs pos="99000">
                      <a:schemeClr val="tx1">
                        <a:lumMod val="50000"/>
                        <a:lumOff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endParaRPr>
            </a:p>
          </p:txBody>
        </p:sp>
      </p:grpSp>
      <p:sp>
        <p:nvSpPr>
          <p:cNvPr id="75" name="右箭头 74">
            <a:extLst>
              <a:ext uri="{FF2B5EF4-FFF2-40B4-BE49-F238E27FC236}">
                <a16:creationId xmlns:a16="http://schemas.microsoft.com/office/drawing/2014/main" xmlns="" id="{16EB92ED-B3B6-FE42-BEDA-86A5E9615327}"/>
              </a:ext>
            </a:extLst>
          </p:cNvPr>
          <p:cNvSpPr/>
          <p:nvPr/>
        </p:nvSpPr>
        <p:spPr>
          <a:xfrm>
            <a:off x="11028284" y="3502750"/>
            <a:ext cx="1006350" cy="64253"/>
          </a:xfrm>
          <a:custGeom>
            <a:avLst/>
            <a:gdLst>
              <a:gd name="connsiteX0" fmla="*/ 0 w 898941"/>
              <a:gd name="connsiteY0" fmla="*/ 62692 h 250768"/>
              <a:gd name="connsiteX1" fmla="*/ 773557 w 898941"/>
              <a:gd name="connsiteY1" fmla="*/ 62692 h 250768"/>
              <a:gd name="connsiteX2" fmla="*/ 773557 w 898941"/>
              <a:gd name="connsiteY2" fmla="*/ 0 h 250768"/>
              <a:gd name="connsiteX3" fmla="*/ 898941 w 898941"/>
              <a:gd name="connsiteY3" fmla="*/ 125384 h 250768"/>
              <a:gd name="connsiteX4" fmla="*/ 773557 w 898941"/>
              <a:gd name="connsiteY4" fmla="*/ 250768 h 250768"/>
              <a:gd name="connsiteX5" fmla="*/ 773557 w 898941"/>
              <a:gd name="connsiteY5" fmla="*/ 188076 h 250768"/>
              <a:gd name="connsiteX6" fmla="*/ 0 w 898941"/>
              <a:gd name="connsiteY6" fmla="*/ 188076 h 250768"/>
              <a:gd name="connsiteX7" fmla="*/ 0 w 898941"/>
              <a:gd name="connsiteY7" fmla="*/ 62692 h 250768"/>
              <a:gd name="connsiteX0" fmla="*/ 0 w 898941"/>
              <a:gd name="connsiteY0" fmla="*/ 62692 h 188076"/>
              <a:gd name="connsiteX1" fmla="*/ 773557 w 898941"/>
              <a:gd name="connsiteY1" fmla="*/ 62692 h 188076"/>
              <a:gd name="connsiteX2" fmla="*/ 773557 w 898941"/>
              <a:gd name="connsiteY2" fmla="*/ 0 h 188076"/>
              <a:gd name="connsiteX3" fmla="*/ 898941 w 898941"/>
              <a:gd name="connsiteY3" fmla="*/ 125384 h 188076"/>
              <a:gd name="connsiteX4" fmla="*/ 773557 w 898941"/>
              <a:gd name="connsiteY4" fmla="*/ 188076 h 188076"/>
              <a:gd name="connsiteX5" fmla="*/ 0 w 898941"/>
              <a:gd name="connsiteY5" fmla="*/ 188076 h 188076"/>
              <a:gd name="connsiteX6" fmla="*/ 0 w 898941"/>
              <a:gd name="connsiteY6" fmla="*/ 62692 h 188076"/>
              <a:gd name="connsiteX0" fmla="*/ 0 w 946566"/>
              <a:gd name="connsiteY0" fmla="*/ 62692 h 188076"/>
              <a:gd name="connsiteX1" fmla="*/ 773557 w 946566"/>
              <a:gd name="connsiteY1" fmla="*/ 62692 h 188076"/>
              <a:gd name="connsiteX2" fmla="*/ 773557 w 946566"/>
              <a:gd name="connsiteY2" fmla="*/ 0 h 188076"/>
              <a:gd name="connsiteX3" fmla="*/ 946566 w 946566"/>
              <a:gd name="connsiteY3" fmla="*/ 185709 h 188076"/>
              <a:gd name="connsiteX4" fmla="*/ 773557 w 946566"/>
              <a:gd name="connsiteY4" fmla="*/ 188076 h 188076"/>
              <a:gd name="connsiteX5" fmla="*/ 0 w 946566"/>
              <a:gd name="connsiteY5" fmla="*/ 188076 h 188076"/>
              <a:gd name="connsiteX6" fmla="*/ 0 w 946566"/>
              <a:gd name="connsiteY6" fmla="*/ 62692 h 188076"/>
              <a:gd name="connsiteX0" fmla="*/ 0 w 984666"/>
              <a:gd name="connsiteY0" fmla="*/ 62692 h 188884"/>
              <a:gd name="connsiteX1" fmla="*/ 773557 w 984666"/>
              <a:gd name="connsiteY1" fmla="*/ 62692 h 188884"/>
              <a:gd name="connsiteX2" fmla="*/ 773557 w 984666"/>
              <a:gd name="connsiteY2" fmla="*/ 0 h 188884"/>
              <a:gd name="connsiteX3" fmla="*/ 984666 w 984666"/>
              <a:gd name="connsiteY3" fmla="*/ 188884 h 188884"/>
              <a:gd name="connsiteX4" fmla="*/ 773557 w 984666"/>
              <a:gd name="connsiteY4" fmla="*/ 188076 h 188884"/>
              <a:gd name="connsiteX5" fmla="*/ 0 w 984666"/>
              <a:gd name="connsiteY5" fmla="*/ 188076 h 188884"/>
              <a:gd name="connsiteX6" fmla="*/ 0 w 984666"/>
              <a:gd name="connsiteY6" fmla="*/ 62692 h 188884"/>
              <a:gd name="connsiteX0" fmla="*/ 0 w 984666"/>
              <a:gd name="connsiteY0" fmla="*/ 62692 h 188884"/>
              <a:gd name="connsiteX1" fmla="*/ 773557 w 984666"/>
              <a:gd name="connsiteY1" fmla="*/ 62692 h 188884"/>
              <a:gd name="connsiteX2" fmla="*/ 773557 w 984666"/>
              <a:gd name="connsiteY2" fmla="*/ 0 h 188884"/>
              <a:gd name="connsiteX3" fmla="*/ 984666 w 984666"/>
              <a:gd name="connsiteY3" fmla="*/ 188884 h 188884"/>
              <a:gd name="connsiteX4" fmla="*/ 0 w 984666"/>
              <a:gd name="connsiteY4" fmla="*/ 188076 h 188884"/>
              <a:gd name="connsiteX5" fmla="*/ 0 w 984666"/>
              <a:gd name="connsiteY5" fmla="*/ 62692 h 188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4666" h="188884">
                <a:moveTo>
                  <a:pt x="0" y="62692"/>
                </a:moveTo>
                <a:lnTo>
                  <a:pt x="773557" y="62692"/>
                </a:lnTo>
                <a:lnTo>
                  <a:pt x="773557" y="0"/>
                </a:lnTo>
                <a:lnTo>
                  <a:pt x="984666" y="188884"/>
                </a:lnTo>
                <a:lnTo>
                  <a:pt x="0" y="188076"/>
                </a:lnTo>
                <a:lnTo>
                  <a:pt x="0" y="6269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cs typeface="Arial" panose="020B0604020202020204" pitchFamily="34" charset="0"/>
            </a:endParaRPr>
          </a:p>
        </p:txBody>
      </p:sp>
      <p:grpSp>
        <p:nvGrpSpPr>
          <p:cNvPr id="6" name="组合 5">
            <a:extLst>
              <a:ext uri="{FF2B5EF4-FFF2-40B4-BE49-F238E27FC236}">
                <a16:creationId xmlns:a16="http://schemas.microsoft.com/office/drawing/2014/main" xmlns="" id="{6143B513-B377-314B-8EBC-DECDF19D1CC1}"/>
              </a:ext>
            </a:extLst>
          </p:cNvPr>
          <p:cNvGrpSpPr/>
          <p:nvPr/>
        </p:nvGrpSpPr>
        <p:grpSpPr>
          <a:xfrm>
            <a:off x="859402" y="1863010"/>
            <a:ext cx="1866780" cy="1564313"/>
            <a:chOff x="610021" y="1863010"/>
            <a:chExt cx="1866780" cy="1564313"/>
          </a:xfrm>
        </p:grpSpPr>
        <p:sp>
          <p:nvSpPr>
            <p:cNvPr id="92" name="任意形状 91">
              <a:extLst>
                <a:ext uri="{FF2B5EF4-FFF2-40B4-BE49-F238E27FC236}">
                  <a16:creationId xmlns:a16="http://schemas.microsoft.com/office/drawing/2014/main" xmlns="" id="{A0F34A34-0DCC-3F4E-B8C8-3A01578D76EA}"/>
                </a:ext>
              </a:extLst>
            </p:cNvPr>
            <p:cNvSpPr/>
            <p:nvPr/>
          </p:nvSpPr>
          <p:spPr>
            <a:xfrm rot="5400000">
              <a:off x="761254" y="1711777"/>
              <a:ext cx="1564313" cy="1866780"/>
            </a:xfrm>
            <a:custGeom>
              <a:avLst/>
              <a:gdLst>
                <a:gd name="connsiteX0" fmla="*/ 0 w 1891525"/>
                <a:gd name="connsiteY0" fmla="*/ 2577760 h 2577760"/>
                <a:gd name="connsiteX1" fmla="*/ 1 w 1891525"/>
                <a:gd name="connsiteY1" fmla="*/ 0 h 2577760"/>
                <a:gd name="connsiteX2" fmla="*/ 1725913 w 1891525"/>
                <a:gd name="connsiteY2" fmla="*/ 0 h 2577760"/>
                <a:gd name="connsiteX3" fmla="*/ 1725913 w 1891525"/>
                <a:gd name="connsiteY3" fmla="*/ 2393936 h 2577760"/>
                <a:gd name="connsiteX4" fmla="*/ 1891525 w 1891525"/>
                <a:gd name="connsiteY4" fmla="*/ 2577760 h 2577760"/>
                <a:gd name="connsiteX5" fmla="*/ 1692492 w 1891525"/>
                <a:gd name="connsiteY5" fmla="*/ 2577760 h 2577760"/>
                <a:gd name="connsiteX6" fmla="*/ 1692492 w 1891525"/>
                <a:gd name="connsiteY6" fmla="*/ 2577760 h 257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1525" h="2577760">
                  <a:moveTo>
                    <a:pt x="0" y="2577760"/>
                  </a:moveTo>
                  <a:lnTo>
                    <a:pt x="1" y="0"/>
                  </a:lnTo>
                  <a:lnTo>
                    <a:pt x="1725913" y="0"/>
                  </a:lnTo>
                  <a:lnTo>
                    <a:pt x="1725913" y="2393936"/>
                  </a:lnTo>
                  <a:lnTo>
                    <a:pt x="1891525" y="2577760"/>
                  </a:lnTo>
                  <a:lnTo>
                    <a:pt x="1692492" y="2577760"/>
                  </a:lnTo>
                  <a:lnTo>
                    <a:pt x="1692492" y="2577760"/>
                  </a:lnTo>
                  <a:close/>
                </a:path>
              </a:pathLst>
            </a:custGeom>
            <a:solidFill>
              <a:schemeClr val="bg1"/>
            </a:solidFill>
            <a:ln w="19050">
              <a:gradFill>
                <a:gsLst>
                  <a:gs pos="0">
                    <a:srgbClr val="C00000"/>
                  </a:gs>
                  <a:gs pos="100000">
                    <a:srgbClr val="C00000">
                      <a:alpha val="14000"/>
                    </a:srgb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23" name="文本框 22">
              <a:extLst>
                <a:ext uri="{FF2B5EF4-FFF2-40B4-BE49-F238E27FC236}">
                  <a16:creationId xmlns:a16="http://schemas.microsoft.com/office/drawing/2014/main" xmlns="" id="{27E3173A-1ACB-AD40-9E7A-2E829D270527}"/>
                </a:ext>
              </a:extLst>
            </p:cNvPr>
            <p:cNvSpPr txBox="1"/>
            <p:nvPr/>
          </p:nvSpPr>
          <p:spPr>
            <a:xfrm>
              <a:off x="624251" y="1891089"/>
              <a:ext cx="1850855" cy="1029321"/>
            </a:xfrm>
            <a:prstGeom prst="rect">
              <a:avLst/>
            </a:prstGeom>
            <a:noFill/>
          </p:spPr>
          <p:txBody>
            <a:bodyPr wrap="square" rtlCol="0">
              <a:spAutoFit/>
            </a:bodyPr>
            <a:lstStyle/>
            <a:p>
              <a:pPr algn="just" hangingPunct="0">
                <a:lnSpc>
                  <a:spcPct val="130000"/>
                </a:lnSpc>
              </a:pPr>
              <a:r>
                <a:rPr lang="zh-CN" altLang="en-US" sz="1200" spc="300" dirty="0">
                  <a:latin typeface="Arial" panose="020B0604020202020204" pitchFamily="34" charset="0"/>
                  <a:ea typeface="Microsoft YaHei" panose="020B0503020204020204" pitchFamily="34" charset="-122"/>
                  <a:cs typeface="Arial" panose="020B0604020202020204" pitchFamily="34" charset="0"/>
                </a:rPr>
                <a:t>“百度之星程序设计大赛”我校二年级学生艾庆兴同学获得冠军</a:t>
              </a:r>
              <a:endParaRPr kumimoji="1" lang="zh-CN" altLang="en-US" sz="1200"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24" name="文本框 23">
              <a:extLst>
                <a:ext uri="{FF2B5EF4-FFF2-40B4-BE49-F238E27FC236}">
                  <a16:creationId xmlns:a16="http://schemas.microsoft.com/office/drawing/2014/main" xmlns="" id="{8694DCC6-A33C-0D4E-8D36-0782DFDE20E6}"/>
                </a:ext>
              </a:extLst>
            </p:cNvPr>
            <p:cNvSpPr txBox="1"/>
            <p:nvPr/>
          </p:nvSpPr>
          <p:spPr>
            <a:xfrm>
              <a:off x="1719957" y="2947418"/>
              <a:ext cx="736099" cy="307777"/>
            </a:xfrm>
            <a:prstGeom prst="rect">
              <a:avLst/>
            </a:prstGeom>
            <a:noFill/>
          </p:spPr>
          <p:txBody>
            <a:bodyPr wrap="none" rtlCol="0">
              <a:spAutoFit/>
            </a:bodyPr>
            <a:lstStyle/>
            <a:p>
              <a:pPr algn="l"/>
              <a:r>
                <a:rPr kumimoji="1" lang="en-US" altLang="zh-CN" sz="1400" b="1" spc="300" dirty="0">
                  <a:gradFill>
                    <a:gsLst>
                      <a:gs pos="0">
                        <a:schemeClr val="tx1"/>
                      </a:gs>
                      <a:gs pos="99000">
                        <a:schemeClr val="tx1">
                          <a:lumMod val="50000"/>
                          <a:lumOff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2012</a:t>
              </a:r>
              <a:endParaRPr kumimoji="1" lang="zh-CN" altLang="en-US" sz="1400" b="1" spc="300" dirty="0">
                <a:gradFill>
                  <a:gsLst>
                    <a:gs pos="0">
                      <a:schemeClr val="tx1"/>
                    </a:gs>
                    <a:gs pos="99000">
                      <a:schemeClr val="tx1">
                        <a:lumMod val="50000"/>
                        <a:lumOff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17" name="组合 16">
            <a:extLst>
              <a:ext uri="{FF2B5EF4-FFF2-40B4-BE49-F238E27FC236}">
                <a16:creationId xmlns:a16="http://schemas.microsoft.com/office/drawing/2014/main" xmlns="" id="{146838C2-C335-7A49-ADC3-D1884E6BD4FE}"/>
              </a:ext>
            </a:extLst>
          </p:cNvPr>
          <p:cNvGrpSpPr/>
          <p:nvPr/>
        </p:nvGrpSpPr>
        <p:grpSpPr>
          <a:xfrm>
            <a:off x="5790445" y="1863010"/>
            <a:ext cx="1866780" cy="1564313"/>
            <a:chOff x="5821695" y="1863010"/>
            <a:chExt cx="1866780" cy="1564313"/>
          </a:xfrm>
        </p:grpSpPr>
        <p:sp>
          <p:nvSpPr>
            <p:cNvPr id="93" name="任意形状 92">
              <a:extLst>
                <a:ext uri="{FF2B5EF4-FFF2-40B4-BE49-F238E27FC236}">
                  <a16:creationId xmlns:a16="http://schemas.microsoft.com/office/drawing/2014/main" xmlns="" id="{420E2C9E-4FD0-B547-8466-9CF32A83955E}"/>
                </a:ext>
              </a:extLst>
            </p:cNvPr>
            <p:cNvSpPr/>
            <p:nvPr/>
          </p:nvSpPr>
          <p:spPr>
            <a:xfrm rot="5400000">
              <a:off x="5972928" y="1711777"/>
              <a:ext cx="1564313" cy="1866780"/>
            </a:xfrm>
            <a:custGeom>
              <a:avLst/>
              <a:gdLst>
                <a:gd name="connsiteX0" fmla="*/ 0 w 1891525"/>
                <a:gd name="connsiteY0" fmla="*/ 2577760 h 2577760"/>
                <a:gd name="connsiteX1" fmla="*/ 1 w 1891525"/>
                <a:gd name="connsiteY1" fmla="*/ 0 h 2577760"/>
                <a:gd name="connsiteX2" fmla="*/ 1725913 w 1891525"/>
                <a:gd name="connsiteY2" fmla="*/ 0 h 2577760"/>
                <a:gd name="connsiteX3" fmla="*/ 1725913 w 1891525"/>
                <a:gd name="connsiteY3" fmla="*/ 2393936 h 2577760"/>
                <a:gd name="connsiteX4" fmla="*/ 1891525 w 1891525"/>
                <a:gd name="connsiteY4" fmla="*/ 2577760 h 2577760"/>
                <a:gd name="connsiteX5" fmla="*/ 1692492 w 1891525"/>
                <a:gd name="connsiteY5" fmla="*/ 2577760 h 2577760"/>
                <a:gd name="connsiteX6" fmla="*/ 1692492 w 1891525"/>
                <a:gd name="connsiteY6" fmla="*/ 2577760 h 257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1525" h="2577760">
                  <a:moveTo>
                    <a:pt x="0" y="2577760"/>
                  </a:moveTo>
                  <a:lnTo>
                    <a:pt x="1" y="0"/>
                  </a:lnTo>
                  <a:lnTo>
                    <a:pt x="1725913" y="0"/>
                  </a:lnTo>
                  <a:lnTo>
                    <a:pt x="1725913" y="2393936"/>
                  </a:lnTo>
                  <a:lnTo>
                    <a:pt x="1891525" y="2577760"/>
                  </a:lnTo>
                  <a:lnTo>
                    <a:pt x="1692492" y="2577760"/>
                  </a:lnTo>
                  <a:lnTo>
                    <a:pt x="1692492" y="2577760"/>
                  </a:lnTo>
                  <a:close/>
                </a:path>
              </a:pathLst>
            </a:custGeom>
            <a:solidFill>
              <a:schemeClr val="bg1"/>
            </a:solidFill>
            <a:ln w="19050">
              <a:gradFill>
                <a:gsLst>
                  <a:gs pos="0">
                    <a:srgbClr val="C00000"/>
                  </a:gs>
                  <a:gs pos="100000">
                    <a:srgbClr val="C00000">
                      <a:alpha val="14000"/>
                    </a:srgb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8" name="文本框 37">
              <a:extLst>
                <a:ext uri="{FF2B5EF4-FFF2-40B4-BE49-F238E27FC236}">
                  <a16:creationId xmlns:a16="http://schemas.microsoft.com/office/drawing/2014/main" xmlns="" id="{E562ACD0-4675-AE4B-B3ED-B801F6AD278F}"/>
                </a:ext>
              </a:extLst>
            </p:cNvPr>
            <p:cNvSpPr txBox="1"/>
            <p:nvPr/>
          </p:nvSpPr>
          <p:spPr>
            <a:xfrm>
              <a:off x="5829302" y="1880904"/>
              <a:ext cx="1847298" cy="1029321"/>
            </a:xfrm>
            <a:prstGeom prst="rect">
              <a:avLst/>
            </a:prstGeom>
            <a:noFill/>
          </p:spPr>
          <p:txBody>
            <a:bodyPr wrap="square" rtlCol="0">
              <a:spAutoFit/>
            </a:bodyPr>
            <a:lstStyle/>
            <a:p>
              <a:pPr algn="just" hangingPunct="0">
                <a:lnSpc>
                  <a:spcPct val="130000"/>
                </a:lnSpc>
              </a:pPr>
              <a:r>
                <a:rPr lang="zh-CN" altLang="en-US" sz="1200" spc="300" dirty="0">
                  <a:latin typeface="Arial" panose="020B0604020202020204" pitchFamily="34" charset="0"/>
                  <a:ea typeface="Microsoft YaHei" panose="020B0503020204020204" pitchFamily="34" charset="-122"/>
                  <a:cs typeface="Arial" panose="020B0604020202020204" pitchFamily="34" charset="0"/>
                </a:rPr>
                <a:t>全国大学生电子设计竞赛一等奖数量和获奖总量均居全国第一</a:t>
              </a:r>
              <a:endParaRPr kumimoji="1" lang="zh-CN" altLang="en-US" sz="1200"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41" name="文本框 40">
              <a:extLst>
                <a:ext uri="{FF2B5EF4-FFF2-40B4-BE49-F238E27FC236}">
                  <a16:creationId xmlns:a16="http://schemas.microsoft.com/office/drawing/2014/main" xmlns="" id="{84344656-934C-5A4C-9B7E-5E0E6643D546}"/>
                </a:ext>
              </a:extLst>
            </p:cNvPr>
            <p:cNvSpPr txBox="1"/>
            <p:nvPr/>
          </p:nvSpPr>
          <p:spPr>
            <a:xfrm>
              <a:off x="6911826" y="2945908"/>
              <a:ext cx="736099" cy="307777"/>
            </a:xfrm>
            <a:prstGeom prst="rect">
              <a:avLst/>
            </a:prstGeom>
            <a:noFill/>
          </p:spPr>
          <p:txBody>
            <a:bodyPr wrap="none" rtlCol="0">
              <a:spAutoFit/>
            </a:bodyPr>
            <a:lstStyle/>
            <a:p>
              <a:pPr algn="l"/>
              <a:r>
                <a:rPr kumimoji="1" lang="en-US" altLang="zh-CN" sz="1400" b="1" spc="300" dirty="0">
                  <a:gradFill>
                    <a:gsLst>
                      <a:gs pos="0">
                        <a:schemeClr val="tx1"/>
                      </a:gs>
                      <a:gs pos="99000">
                        <a:schemeClr val="tx1">
                          <a:lumMod val="50000"/>
                          <a:lumOff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2015</a:t>
              </a:r>
              <a:endParaRPr kumimoji="1" lang="zh-CN" altLang="en-US" sz="1400" b="1" spc="300" dirty="0">
                <a:gradFill>
                  <a:gsLst>
                    <a:gs pos="0">
                      <a:schemeClr val="tx1"/>
                    </a:gs>
                    <a:gs pos="99000">
                      <a:schemeClr val="tx1">
                        <a:lumMod val="50000"/>
                        <a:lumOff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19" name="组合 18">
            <a:extLst>
              <a:ext uri="{FF2B5EF4-FFF2-40B4-BE49-F238E27FC236}">
                <a16:creationId xmlns:a16="http://schemas.microsoft.com/office/drawing/2014/main" xmlns="" id="{CF0DDFD4-3FB5-D24F-8BB0-FC25F9F0C5B4}"/>
              </a:ext>
            </a:extLst>
          </p:cNvPr>
          <p:cNvGrpSpPr/>
          <p:nvPr/>
        </p:nvGrpSpPr>
        <p:grpSpPr>
          <a:xfrm>
            <a:off x="8257720" y="1863011"/>
            <a:ext cx="1866780" cy="1564313"/>
            <a:chOff x="8417475" y="1863011"/>
            <a:chExt cx="1866780" cy="1564313"/>
          </a:xfrm>
        </p:grpSpPr>
        <p:sp>
          <p:nvSpPr>
            <p:cNvPr id="94" name="任意形状 93">
              <a:extLst>
                <a:ext uri="{FF2B5EF4-FFF2-40B4-BE49-F238E27FC236}">
                  <a16:creationId xmlns:a16="http://schemas.microsoft.com/office/drawing/2014/main" xmlns="" id="{7460CA66-5AE7-6843-A459-212308D48207}"/>
                </a:ext>
              </a:extLst>
            </p:cNvPr>
            <p:cNvSpPr/>
            <p:nvPr/>
          </p:nvSpPr>
          <p:spPr>
            <a:xfrm rot="5400000">
              <a:off x="8568708" y="1711778"/>
              <a:ext cx="1564313" cy="1866780"/>
            </a:xfrm>
            <a:custGeom>
              <a:avLst/>
              <a:gdLst>
                <a:gd name="connsiteX0" fmla="*/ 0 w 1891525"/>
                <a:gd name="connsiteY0" fmla="*/ 2577760 h 2577760"/>
                <a:gd name="connsiteX1" fmla="*/ 1 w 1891525"/>
                <a:gd name="connsiteY1" fmla="*/ 0 h 2577760"/>
                <a:gd name="connsiteX2" fmla="*/ 1725913 w 1891525"/>
                <a:gd name="connsiteY2" fmla="*/ 0 h 2577760"/>
                <a:gd name="connsiteX3" fmla="*/ 1725913 w 1891525"/>
                <a:gd name="connsiteY3" fmla="*/ 2393936 h 2577760"/>
                <a:gd name="connsiteX4" fmla="*/ 1891525 w 1891525"/>
                <a:gd name="connsiteY4" fmla="*/ 2577760 h 2577760"/>
                <a:gd name="connsiteX5" fmla="*/ 1692492 w 1891525"/>
                <a:gd name="connsiteY5" fmla="*/ 2577760 h 2577760"/>
                <a:gd name="connsiteX6" fmla="*/ 1692492 w 1891525"/>
                <a:gd name="connsiteY6" fmla="*/ 2577760 h 257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1525" h="2577760">
                  <a:moveTo>
                    <a:pt x="0" y="2577760"/>
                  </a:moveTo>
                  <a:lnTo>
                    <a:pt x="1" y="0"/>
                  </a:lnTo>
                  <a:lnTo>
                    <a:pt x="1725913" y="0"/>
                  </a:lnTo>
                  <a:lnTo>
                    <a:pt x="1725913" y="2393936"/>
                  </a:lnTo>
                  <a:lnTo>
                    <a:pt x="1891525" y="2577760"/>
                  </a:lnTo>
                  <a:lnTo>
                    <a:pt x="1692492" y="2577760"/>
                  </a:lnTo>
                  <a:lnTo>
                    <a:pt x="1692492" y="2577760"/>
                  </a:lnTo>
                  <a:close/>
                </a:path>
              </a:pathLst>
            </a:custGeom>
            <a:solidFill>
              <a:schemeClr val="bg1"/>
            </a:solidFill>
            <a:ln w="19050">
              <a:gradFill>
                <a:gsLst>
                  <a:gs pos="0">
                    <a:srgbClr val="C00000"/>
                  </a:gs>
                  <a:gs pos="100000">
                    <a:srgbClr val="C00000">
                      <a:alpha val="14000"/>
                    </a:srgb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45" name="文本框 44">
              <a:extLst>
                <a:ext uri="{FF2B5EF4-FFF2-40B4-BE49-F238E27FC236}">
                  <a16:creationId xmlns:a16="http://schemas.microsoft.com/office/drawing/2014/main" xmlns="" id="{4E27A883-E2BC-7A4E-89B2-FF6E852D8597}"/>
                </a:ext>
              </a:extLst>
            </p:cNvPr>
            <p:cNvSpPr txBox="1"/>
            <p:nvPr/>
          </p:nvSpPr>
          <p:spPr>
            <a:xfrm>
              <a:off x="9521559" y="2950934"/>
              <a:ext cx="736099" cy="307777"/>
            </a:xfrm>
            <a:prstGeom prst="rect">
              <a:avLst/>
            </a:prstGeom>
            <a:noFill/>
          </p:spPr>
          <p:txBody>
            <a:bodyPr wrap="none" rtlCol="0">
              <a:spAutoFit/>
            </a:bodyPr>
            <a:lstStyle/>
            <a:p>
              <a:pPr algn="l"/>
              <a:r>
                <a:rPr kumimoji="1" lang="en-US" altLang="zh-CN" sz="1400" b="1" spc="300" dirty="0">
                  <a:gradFill>
                    <a:gsLst>
                      <a:gs pos="0">
                        <a:schemeClr val="tx1"/>
                      </a:gs>
                      <a:gs pos="99000">
                        <a:schemeClr val="tx1">
                          <a:lumMod val="50000"/>
                          <a:lumOff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2017</a:t>
              </a:r>
              <a:endParaRPr kumimoji="1" lang="zh-CN" altLang="en-US" sz="1400" b="1" spc="300" dirty="0">
                <a:gradFill>
                  <a:gsLst>
                    <a:gs pos="0">
                      <a:schemeClr val="tx1"/>
                    </a:gs>
                    <a:gs pos="99000">
                      <a:schemeClr val="tx1">
                        <a:lumMod val="50000"/>
                        <a:lumOff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endParaRPr>
            </a:p>
          </p:txBody>
        </p:sp>
        <p:sp>
          <p:nvSpPr>
            <p:cNvPr id="44" name="文本框 43">
              <a:extLst>
                <a:ext uri="{FF2B5EF4-FFF2-40B4-BE49-F238E27FC236}">
                  <a16:creationId xmlns:a16="http://schemas.microsoft.com/office/drawing/2014/main" xmlns="" id="{EB8A64B6-AE04-DB40-BD1B-74F2CB11EDF1}"/>
                </a:ext>
              </a:extLst>
            </p:cNvPr>
            <p:cNvSpPr txBox="1"/>
            <p:nvPr/>
          </p:nvSpPr>
          <p:spPr>
            <a:xfrm>
              <a:off x="8427531" y="1873662"/>
              <a:ext cx="1856724" cy="1269386"/>
            </a:xfrm>
            <a:prstGeom prst="rect">
              <a:avLst/>
            </a:prstGeom>
            <a:noFill/>
          </p:spPr>
          <p:txBody>
            <a:bodyPr wrap="square" rtlCol="0">
              <a:spAutoFit/>
            </a:bodyPr>
            <a:lstStyle/>
            <a:p>
              <a:pPr algn="just" hangingPunct="0">
                <a:lnSpc>
                  <a:spcPct val="130000"/>
                </a:lnSpc>
              </a:pPr>
              <a:r>
                <a:rPr lang="zh-CN" altLang="en-US" sz="1200" spc="300" dirty="0">
                  <a:latin typeface="Arial" panose="020B0604020202020204" pitchFamily="34" charset="0"/>
                  <a:ea typeface="Microsoft YaHei" panose="020B0503020204020204" pitchFamily="34" charset="-122"/>
                  <a:cs typeface="Arial" panose="020B0604020202020204" pitchFamily="34" charset="0"/>
                </a:rPr>
                <a:t>承办第三届全国“互联网</a:t>
              </a:r>
              <a:r>
                <a:rPr lang="en-US" altLang="zh-CN" sz="1200" spc="300" dirty="0">
                  <a:latin typeface="Arial" panose="020B0604020202020204" pitchFamily="34" charset="0"/>
                  <a:ea typeface="Microsoft YaHei" panose="020B0503020204020204" pitchFamily="34" charset="-122"/>
                  <a:cs typeface="Arial" panose="020B0604020202020204" pitchFamily="34" charset="0"/>
                </a:rPr>
                <a:t>+”</a:t>
              </a:r>
              <a:r>
                <a:rPr lang="zh-CN" altLang="en-US" sz="1200" spc="300" dirty="0">
                  <a:latin typeface="Arial" panose="020B0604020202020204" pitchFamily="34" charset="0"/>
                  <a:ea typeface="Microsoft YaHei" panose="020B0503020204020204" pitchFamily="34" charset="-122"/>
                  <a:cs typeface="Arial" panose="020B0604020202020204" pitchFamily="34" charset="0"/>
                </a:rPr>
                <a:t>大学生双创大赛，金牌总数位列全国高校第一</a:t>
              </a:r>
              <a:endParaRPr kumimoji="1" lang="zh-CN" altLang="en-US" sz="1200" spc="300" dirty="0">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7" name="组合 6">
            <a:extLst>
              <a:ext uri="{FF2B5EF4-FFF2-40B4-BE49-F238E27FC236}">
                <a16:creationId xmlns:a16="http://schemas.microsoft.com/office/drawing/2014/main" xmlns="" id="{731C6B5F-D819-AF4E-B272-6CAE4282445E}"/>
              </a:ext>
            </a:extLst>
          </p:cNvPr>
          <p:cNvGrpSpPr/>
          <p:nvPr/>
        </p:nvGrpSpPr>
        <p:grpSpPr>
          <a:xfrm>
            <a:off x="2100580" y="3864403"/>
            <a:ext cx="1866780" cy="1564316"/>
            <a:chOff x="1908476" y="3864403"/>
            <a:chExt cx="1866780" cy="1564316"/>
          </a:xfrm>
        </p:grpSpPr>
        <p:sp>
          <p:nvSpPr>
            <p:cNvPr id="95" name="任意形状 94">
              <a:extLst>
                <a:ext uri="{FF2B5EF4-FFF2-40B4-BE49-F238E27FC236}">
                  <a16:creationId xmlns:a16="http://schemas.microsoft.com/office/drawing/2014/main" xmlns="" id="{F9705034-BBA5-674D-8559-B70A7A632694}"/>
                </a:ext>
              </a:extLst>
            </p:cNvPr>
            <p:cNvSpPr/>
            <p:nvPr/>
          </p:nvSpPr>
          <p:spPr>
            <a:xfrm rot="5400000" flipH="1">
              <a:off x="2059708" y="3713171"/>
              <a:ext cx="1564316" cy="1866780"/>
            </a:xfrm>
            <a:custGeom>
              <a:avLst/>
              <a:gdLst>
                <a:gd name="connsiteX0" fmla="*/ 0 w 1891525"/>
                <a:gd name="connsiteY0" fmla="*/ 2577760 h 2577760"/>
                <a:gd name="connsiteX1" fmla="*/ 1 w 1891525"/>
                <a:gd name="connsiteY1" fmla="*/ 0 h 2577760"/>
                <a:gd name="connsiteX2" fmla="*/ 1725913 w 1891525"/>
                <a:gd name="connsiteY2" fmla="*/ 0 h 2577760"/>
                <a:gd name="connsiteX3" fmla="*/ 1725913 w 1891525"/>
                <a:gd name="connsiteY3" fmla="*/ 2393936 h 2577760"/>
                <a:gd name="connsiteX4" fmla="*/ 1891525 w 1891525"/>
                <a:gd name="connsiteY4" fmla="*/ 2577760 h 2577760"/>
                <a:gd name="connsiteX5" fmla="*/ 1692492 w 1891525"/>
                <a:gd name="connsiteY5" fmla="*/ 2577760 h 2577760"/>
                <a:gd name="connsiteX6" fmla="*/ 1692492 w 1891525"/>
                <a:gd name="connsiteY6" fmla="*/ 2577760 h 257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1525" h="2577760">
                  <a:moveTo>
                    <a:pt x="0" y="2577760"/>
                  </a:moveTo>
                  <a:lnTo>
                    <a:pt x="1" y="0"/>
                  </a:lnTo>
                  <a:lnTo>
                    <a:pt x="1725913" y="0"/>
                  </a:lnTo>
                  <a:lnTo>
                    <a:pt x="1725913" y="2393936"/>
                  </a:lnTo>
                  <a:lnTo>
                    <a:pt x="1891525" y="2577760"/>
                  </a:lnTo>
                  <a:lnTo>
                    <a:pt x="1692492" y="2577760"/>
                  </a:lnTo>
                  <a:lnTo>
                    <a:pt x="1692492" y="2577760"/>
                  </a:lnTo>
                  <a:close/>
                </a:path>
              </a:pathLst>
            </a:custGeom>
            <a:solidFill>
              <a:schemeClr val="bg1"/>
            </a:solidFill>
            <a:ln w="19050">
              <a:gradFill>
                <a:gsLst>
                  <a:gs pos="0">
                    <a:srgbClr val="C00000"/>
                  </a:gs>
                  <a:gs pos="100000">
                    <a:srgbClr val="C00000">
                      <a:alpha val="14000"/>
                    </a:srgb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25" name="文本框 24">
              <a:extLst>
                <a:ext uri="{FF2B5EF4-FFF2-40B4-BE49-F238E27FC236}">
                  <a16:creationId xmlns:a16="http://schemas.microsoft.com/office/drawing/2014/main" xmlns="" id="{0A0B2F5E-948A-CD40-A620-8CE8362ED1DC}"/>
                </a:ext>
              </a:extLst>
            </p:cNvPr>
            <p:cNvSpPr txBox="1"/>
            <p:nvPr/>
          </p:nvSpPr>
          <p:spPr>
            <a:xfrm>
              <a:off x="2991855" y="4033142"/>
              <a:ext cx="736099" cy="307777"/>
            </a:xfrm>
            <a:prstGeom prst="rect">
              <a:avLst/>
            </a:prstGeom>
            <a:noFill/>
          </p:spPr>
          <p:txBody>
            <a:bodyPr wrap="none" rtlCol="0">
              <a:spAutoFit/>
            </a:bodyPr>
            <a:lstStyle/>
            <a:p>
              <a:pPr algn="l"/>
              <a:r>
                <a:rPr kumimoji="1" lang="en-US" altLang="zh-CN" sz="1400" b="1" spc="300" dirty="0">
                  <a:gradFill>
                    <a:gsLst>
                      <a:gs pos="0">
                        <a:schemeClr val="tx1"/>
                      </a:gs>
                      <a:gs pos="99000">
                        <a:schemeClr val="tx1">
                          <a:lumMod val="50000"/>
                          <a:lumOff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2012</a:t>
              </a:r>
              <a:endParaRPr kumimoji="1" lang="zh-CN" altLang="en-US" sz="1400" b="1" spc="300" dirty="0">
                <a:gradFill>
                  <a:gsLst>
                    <a:gs pos="0">
                      <a:schemeClr val="tx1"/>
                    </a:gs>
                    <a:gs pos="99000">
                      <a:schemeClr val="tx1">
                        <a:lumMod val="50000"/>
                        <a:lumOff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endParaRPr>
            </a:p>
          </p:txBody>
        </p:sp>
        <p:sp>
          <p:nvSpPr>
            <p:cNvPr id="30" name="文本框 29">
              <a:extLst>
                <a:ext uri="{FF2B5EF4-FFF2-40B4-BE49-F238E27FC236}">
                  <a16:creationId xmlns:a16="http://schemas.microsoft.com/office/drawing/2014/main" xmlns="" id="{6A36C8A4-6316-654F-BA4F-7B32741DCA29}"/>
                </a:ext>
              </a:extLst>
            </p:cNvPr>
            <p:cNvSpPr txBox="1"/>
            <p:nvPr/>
          </p:nvSpPr>
          <p:spPr>
            <a:xfrm>
              <a:off x="1913508" y="4583823"/>
              <a:ext cx="1861748" cy="789255"/>
            </a:xfrm>
            <a:prstGeom prst="rect">
              <a:avLst/>
            </a:prstGeom>
            <a:noFill/>
          </p:spPr>
          <p:txBody>
            <a:bodyPr wrap="square" rtlCol="0">
              <a:spAutoFit/>
            </a:bodyPr>
            <a:lstStyle/>
            <a:p>
              <a:pPr algn="just" hangingPunct="0">
                <a:lnSpc>
                  <a:spcPct val="130000"/>
                </a:lnSpc>
              </a:pPr>
              <a:r>
                <a:rPr lang="zh-CN" altLang="en-US" sz="1200" spc="300" dirty="0">
                  <a:latin typeface="Arial" panose="020B0604020202020204" pitchFamily="34" charset="0"/>
                  <a:ea typeface="Microsoft YaHei" panose="020B0503020204020204" pitchFamily="34" charset="-122"/>
                  <a:cs typeface="Arial" panose="020B0604020202020204" pitchFamily="34" charset="0"/>
                </a:rPr>
                <a:t>第五届中国大学生计算机设计大赛中首获全国一等奖</a:t>
              </a:r>
              <a:endParaRPr kumimoji="1" lang="zh-CN" altLang="en-US" sz="1200" spc="300" dirty="0">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16" name="组合 15">
            <a:extLst>
              <a:ext uri="{FF2B5EF4-FFF2-40B4-BE49-F238E27FC236}">
                <a16:creationId xmlns:a16="http://schemas.microsoft.com/office/drawing/2014/main" xmlns="" id="{05A42366-7D11-354F-995F-2B3C5A43DB6D}"/>
              </a:ext>
            </a:extLst>
          </p:cNvPr>
          <p:cNvGrpSpPr/>
          <p:nvPr/>
        </p:nvGrpSpPr>
        <p:grpSpPr>
          <a:xfrm>
            <a:off x="4557538" y="3864403"/>
            <a:ext cx="1868572" cy="1564316"/>
            <a:chOff x="4514625" y="3864403"/>
            <a:chExt cx="1868572" cy="1564316"/>
          </a:xfrm>
        </p:grpSpPr>
        <p:sp>
          <p:nvSpPr>
            <p:cNvPr id="96" name="任意形状 95">
              <a:extLst>
                <a:ext uri="{FF2B5EF4-FFF2-40B4-BE49-F238E27FC236}">
                  <a16:creationId xmlns:a16="http://schemas.microsoft.com/office/drawing/2014/main" xmlns="" id="{696DE870-22B1-1E4E-B639-57E72F37B2DF}"/>
                </a:ext>
              </a:extLst>
            </p:cNvPr>
            <p:cNvSpPr/>
            <p:nvPr/>
          </p:nvSpPr>
          <p:spPr>
            <a:xfrm rot="5400000" flipH="1">
              <a:off x="4667649" y="3713171"/>
              <a:ext cx="1564316" cy="1866780"/>
            </a:xfrm>
            <a:custGeom>
              <a:avLst/>
              <a:gdLst>
                <a:gd name="connsiteX0" fmla="*/ 0 w 1891525"/>
                <a:gd name="connsiteY0" fmla="*/ 2577760 h 2577760"/>
                <a:gd name="connsiteX1" fmla="*/ 1 w 1891525"/>
                <a:gd name="connsiteY1" fmla="*/ 0 h 2577760"/>
                <a:gd name="connsiteX2" fmla="*/ 1725913 w 1891525"/>
                <a:gd name="connsiteY2" fmla="*/ 0 h 2577760"/>
                <a:gd name="connsiteX3" fmla="*/ 1725913 w 1891525"/>
                <a:gd name="connsiteY3" fmla="*/ 2393936 h 2577760"/>
                <a:gd name="connsiteX4" fmla="*/ 1891525 w 1891525"/>
                <a:gd name="connsiteY4" fmla="*/ 2577760 h 2577760"/>
                <a:gd name="connsiteX5" fmla="*/ 1692492 w 1891525"/>
                <a:gd name="connsiteY5" fmla="*/ 2577760 h 2577760"/>
                <a:gd name="connsiteX6" fmla="*/ 1692492 w 1891525"/>
                <a:gd name="connsiteY6" fmla="*/ 2577760 h 257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1525" h="2577760">
                  <a:moveTo>
                    <a:pt x="0" y="2577760"/>
                  </a:moveTo>
                  <a:lnTo>
                    <a:pt x="1" y="0"/>
                  </a:lnTo>
                  <a:lnTo>
                    <a:pt x="1725913" y="0"/>
                  </a:lnTo>
                  <a:lnTo>
                    <a:pt x="1725913" y="2393936"/>
                  </a:lnTo>
                  <a:lnTo>
                    <a:pt x="1891525" y="2577760"/>
                  </a:lnTo>
                  <a:lnTo>
                    <a:pt x="1692492" y="2577760"/>
                  </a:lnTo>
                  <a:lnTo>
                    <a:pt x="1692492" y="2577760"/>
                  </a:lnTo>
                  <a:close/>
                </a:path>
              </a:pathLst>
            </a:custGeom>
            <a:solidFill>
              <a:schemeClr val="bg1"/>
            </a:solidFill>
            <a:ln w="19050">
              <a:gradFill>
                <a:gsLst>
                  <a:gs pos="0">
                    <a:srgbClr val="C00000"/>
                  </a:gs>
                  <a:gs pos="100000">
                    <a:srgbClr val="C00000">
                      <a:alpha val="14000"/>
                    </a:srgb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5" name="文本框 34">
              <a:extLst>
                <a:ext uri="{FF2B5EF4-FFF2-40B4-BE49-F238E27FC236}">
                  <a16:creationId xmlns:a16="http://schemas.microsoft.com/office/drawing/2014/main" xmlns="" id="{7AC1C465-8FB2-E547-993D-95101FC808FE}"/>
                </a:ext>
              </a:extLst>
            </p:cNvPr>
            <p:cNvSpPr txBox="1"/>
            <p:nvPr/>
          </p:nvSpPr>
          <p:spPr>
            <a:xfrm>
              <a:off x="4514625" y="4352407"/>
              <a:ext cx="1868572" cy="1029321"/>
            </a:xfrm>
            <a:prstGeom prst="rect">
              <a:avLst/>
            </a:prstGeom>
            <a:noFill/>
          </p:spPr>
          <p:txBody>
            <a:bodyPr wrap="square" rtlCol="0">
              <a:spAutoFit/>
            </a:bodyPr>
            <a:lstStyle/>
            <a:p>
              <a:pPr algn="just" hangingPunct="0">
                <a:lnSpc>
                  <a:spcPct val="130000"/>
                </a:lnSpc>
              </a:pPr>
              <a:r>
                <a:rPr lang="zh-CN" altLang="en-US" sz="1200" spc="300" dirty="0">
                  <a:latin typeface="Arial" panose="020B0604020202020204" pitchFamily="34" charset="0"/>
                  <a:ea typeface="Microsoft YaHei" panose="020B0503020204020204" pitchFamily="34" charset="-122"/>
                  <a:cs typeface="Arial" panose="020B0604020202020204" pitchFamily="34" charset="0"/>
                </a:rPr>
                <a:t>英特尔杯大学生嵌入式系统大赛捧得最高奖项“英特尔杯”</a:t>
              </a:r>
              <a:endParaRPr lang="en-US" altLang="zh-CN" sz="1200"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36" name="文本框 35">
              <a:extLst>
                <a:ext uri="{FF2B5EF4-FFF2-40B4-BE49-F238E27FC236}">
                  <a16:creationId xmlns:a16="http://schemas.microsoft.com/office/drawing/2014/main" xmlns="" id="{8E99ABB0-43EB-FD43-A80F-993A576FAC9B}"/>
                </a:ext>
              </a:extLst>
            </p:cNvPr>
            <p:cNvSpPr txBox="1"/>
            <p:nvPr/>
          </p:nvSpPr>
          <p:spPr>
            <a:xfrm>
              <a:off x="5616290" y="4028991"/>
              <a:ext cx="736099" cy="307777"/>
            </a:xfrm>
            <a:prstGeom prst="rect">
              <a:avLst/>
            </a:prstGeom>
            <a:noFill/>
          </p:spPr>
          <p:txBody>
            <a:bodyPr wrap="none" rtlCol="0">
              <a:spAutoFit/>
            </a:bodyPr>
            <a:lstStyle/>
            <a:p>
              <a:pPr algn="l"/>
              <a:r>
                <a:rPr kumimoji="1" lang="en-US" altLang="zh-CN" sz="1400" b="1" spc="300" dirty="0">
                  <a:gradFill>
                    <a:gsLst>
                      <a:gs pos="0">
                        <a:schemeClr val="tx1"/>
                      </a:gs>
                      <a:gs pos="99000">
                        <a:schemeClr val="tx1">
                          <a:lumMod val="50000"/>
                          <a:lumOff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2014</a:t>
              </a:r>
              <a:endParaRPr kumimoji="1" lang="zh-CN" altLang="en-US" sz="1400" b="1" spc="300" dirty="0">
                <a:gradFill>
                  <a:gsLst>
                    <a:gs pos="0">
                      <a:schemeClr val="tx1"/>
                    </a:gs>
                    <a:gs pos="99000">
                      <a:schemeClr val="tx1">
                        <a:lumMod val="50000"/>
                        <a:lumOff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18" name="组合 17">
            <a:extLst>
              <a:ext uri="{FF2B5EF4-FFF2-40B4-BE49-F238E27FC236}">
                <a16:creationId xmlns:a16="http://schemas.microsoft.com/office/drawing/2014/main" xmlns="" id="{61000E0C-D972-E142-8021-5E01AC215D65}"/>
              </a:ext>
            </a:extLst>
          </p:cNvPr>
          <p:cNvGrpSpPr/>
          <p:nvPr/>
        </p:nvGrpSpPr>
        <p:grpSpPr>
          <a:xfrm>
            <a:off x="7013896" y="3864403"/>
            <a:ext cx="1874444" cy="1564316"/>
            <a:chOff x="7120967" y="3864403"/>
            <a:chExt cx="1874444" cy="1564316"/>
          </a:xfrm>
        </p:grpSpPr>
        <p:sp>
          <p:nvSpPr>
            <p:cNvPr id="97" name="任意形状 96">
              <a:extLst>
                <a:ext uri="{FF2B5EF4-FFF2-40B4-BE49-F238E27FC236}">
                  <a16:creationId xmlns:a16="http://schemas.microsoft.com/office/drawing/2014/main" xmlns="" id="{F6ADE917-875A-2F41-9032-329C8600890B}"/>
                </a:ext>
              </a:extLst>
            </p:cNvPr>
            <p:cNvSpPr/>
            <p:nvPr/>
          </p:nvSpPr>
          <p:spPr>
            <a:xfrm rot="5400000" flipH="1">
              <a:off x="7279863" y="3713171"/>
              <a:ext cx="1564316" cy="1866780"/>
            </a:xfrm>
            <a:custGeom>
              <a:avLst/>
              <a:gdLst>
                <a:gd name="connsiteX0" fmla="*/ 0 w 1891525"/>
                <a:gd name="connsiteY0" fmla="*/ 2577760 h 2577760"/>
                <a:gd name="connsiteX1" fmla="*/ 1 w 1891525"/>
                <a:gd name="connsiteY1" fmla="*/ 0 h 2577760"/>
                <a:gd name="connsiteX2" fmla="*/ 1725913 w 1891525"/>
                <a:gd name="connsiteY2" fmla="*/ 0 h 2577760"/>
                <a:gd name="connsiteX3" fmla="*/ 1725913 w 1891525"/>
                <a:gd name="connsiteY3" fmla="*/ 2393936 h 2577760"/>
                <a:gd name="connsiteX4" fmla="*/ 1891525 w 1891525"/>
                <a:gd name="connsiteY4" fmla="*/ 2577760 h 2577760"/>
                <a:gd name="connsiteX5" fmla="*/ 1692492 w 1891525"/>
                <a:gd name="connsiteY5" fmla="*/ 2577760 h 2577760"/>
                <a:gd name="connsiteX6" fmla="*/ 1692492 w 1891525"/>
                <a:gd name="connsiteY6" fmla="*/ 2577760 h 257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1525" h="2577760">
                  <a:moveTo>
                    <a:pt x="0" y="2577760"/>
                  </a:moveTo>
                  <a:lnTo>
                    <a:pt x="1" y="0"/>
                  </a:lnTo>
                  <a:lnTo>
                    <a:pt x="1725913" y="0"/>
                  </a:lnTo>
                  <a:lnTo>
                    <a:pt x="1725913" y="2393936"/>
                  </a:lnTo>
                  <a:lnTo>
                    <a:pt x="1891525" y="2577760"/>
                  </a:lnTo>
                  <a:lnTo>
                    <a:pt x="1692492" y="2577760"/>
                  </a:lnTo>
                  <a:lnTo>
                    <a:pt x="1692492" y="2577760"/>
                  </a:lnTo>
                  <a:close/>
                </a:path>
              </a:pathLst>
            </a:custGeom>
            <a:solidFill>
              <a:schemeClr val="bg1"/>
            </a:solidFill>
            <a:ln w="19050">
              <a:gradFill>
                <a:gsLst>
                  <a:gs pos="0">
                    <a:srgbClr val="C00000"/>
                  </a:gs>
                  <a:gs pos="100000">
                    <a:srgbClr val="C00000">
                      <a:alpha val="14000"/>
                    </a:srgb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40" name="文本框 39">
              <a:extLst>
                <a:ext uri="{FF2B5EF4-FFF2-40B4-BE49-F238E27FC236}">
                  <a16:creationId xmlns:a16="http://schemas.microsoft.com/office/drawing/2014/main" xmlns="" id="{7372E29C-14F9-CE4E-9DE5-7265856C5BCD}"/>
                </a:ext>
              </a:extLst>
            </p:cNvPr>
            <p:cNvSpPr txBox="1"/>
            <p:nvPr/>
          </p:nvSpPr>
          <p:spPr>
            <a:xfrm>
              <a:off x="7120967" y="4347199"/>
              <a:ext cx="1868572" cy="1029321"/>
            </a:xfrm>
            <a:prstGeom prst="rect">
              <a:avLst/>
            </a:prstGeom>
            <a:noFill/>
          </p:spPr>
          <p:txBody>
            <a:bodyPr wrap="square" rtlCol="0">
              <a:spAutoFit/>
            </a:bodyPr>
            <a:lstStyle/>
            <a:p>
              <a:pPr algn="just" hangingPunct="0">
                <a:lnSpc>
                  <a:spcPct val="130000"/>
                </a:lnSpc>
              </a:pPr>
              <a:r>
                <a:rPr lang="zh-CN" altLang="en-US" sz="1200" spc="300" dirty="0">
                  <a:latin typeface="Arial" panose="020B0604020202020204" pitchFamily="34" charset="0"/>
                  <a:ea typeface="Microsoft YaHei" panose="020B0503020204020204" pitchFamily="34" charset="-122"/>
                  <a:cs typeface="Arial" panose="020B0604020202020204" pitchFamily="34" charset="0"/>
                </a:rPr>
                <a:t>首届中国“互联网</a:t>
              </a:r>
              <a:r>
                <a:rPr lang="en-US" altLang="zh-CN" sz="1200" spc="300" dirty="0">
                  <a:latin typeface="Arial" panose="020B0604020202020204" pitchFamily="34" charset="0"/>
                  <a:ea typeface="Microsoft YaHei" panose="020B0503020204020204" pitchFamily="34" charset="-122"/>
                  <a:cs typeface="Arial" panose="020B0604020202020204" pitchFamily="34" charset="0"/>
                </a:rPr>
                <a:t>+”</a:t>
              </a:r>
              <a:r>
                <a:rPr lang="zh-CN" altLang="en-US" sz="1200" spc="300" dirty="0">
                  <a:latin typeface="Arial" panose="020B0604020202020204" pitchFamily="34" charset="0"/>
                  <a:ea typeface="Microsoft YaHei" panose="020B0503020204020204" pitchFamily="34" charset="-122"/>
                  <a:cs typeface="Arial" panose="020B0604020202020204" pitchFamily="34" charset="0"/>
                </a:rPr>
                <a:t>大学生创新创业大赛获奖数量位列全国高校第一</a:t>
              </a:r>
              <a:endParaRPr kumimoji="1" lang="zh-CN" altLang="en-US" sz="1200"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42" name="文本框 41">
              <a:extLst>
                <a:ext uri="{FF2B5EF4-FFF2-40B4-BE49-F238E27FC236}">
                  <a16:creationId xmlns:a16="http://schemas.microsoft.com/office/drawing/2014/main" xmlns="" id="{2523BBBB-893D-BD4F-BF38-4EA925ED5B2E}"/>
                </a:ext>
              </a:extLst>
            </p:cNvPr>
            <p:cNvSpPr txBox="1"/>
            <p:nvPr/>
          </p:nvSpPr>
          <p:spPr>
            <a:xfrm>
              <a:off x="8233549" y="4025566"/>
              <a:ext cx="736099" cy="307777"/>
            </a:xfrm>
            <a:prstGeom prst="rect">
              <a:avLst/>
            </a:prstGeom>
            <a:noFill/>
          </p:spPr>
          <p:txBody>
            <a:bodyPr wrap="none" rtlCol="0">
              <a:spAutoFit/>
            </a:bodyPr>
            <a:lstStyle/>
            <a:p>
              <a:pPr algn="l"/>
              <a:r>
                <a:rPr kumimoji="1" lang="en-US" altLang="zh-CN" sz="1400" b="1" spc="300" dirty="0">
                  <a:gradFill>
                    <a:gsLst>
                      <a:gs pos="0">
                        <a:schemeClr val="tx1"/>
                      </a:gs>
                      <a:gs pos="99000">
                        <a:schemeClr val="tx1">
                          <a:lumMod val="50000"/>
                          <a:lumOff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2015</a:t>
              </a:r>
              <a:endParaRPr kumimoji="1" lang="zh-CN" altLang="en-US" sz="1400" b="1" spc="300" dirty="0">
                <a:gradFill>
                  <a:gsLst>
                    <a:gs pos="0">
                      <a:schemeClr val="tx1"/>
                    </a:gs>
                    <a:gs pos="99000">
                      <a:schemeClr val="tx1">
                        <a:lumMod val="50000"/>
                        <a:lumOff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20" name="组合 19">
            <a:extLst>
              <a:ext uri="{FF2B5EF4-FFF2-40B4-BE49-F238E27FC236}">
                <a16:creationId xmlns:a16="http://schemas.microsoft.com/office/drawing/2014/main" xmlns="" id="{4DBC4F5E-F6E6-9A47-89CF-75C9697ED135}"/>
              </a:ext>
            </a:extLst>
          </p:cNvPr>
          <p:cNvGrpSpPr/>
          <p:nvPr/>
        </p:nvGrpSpPr>
        <p:grpSpPr>
          <a:xfrm>
            <a:off x="9493046" y="3864403"/>
            <a:ext cx="1868050" cy="1564316"/>
            <a:chOff x="9718673" y="3864403"/>
            <a:chExt cx="1868050" cy="1564316"/>
          </a:xfrm>
        </p:grpSpPr>
        <p:sp>
          <p:nvSpPr>
            <p:cNvPr id="98" name="任意形状 97">
              <a:extLst>
                <a:ext uri="{FF2B5EF4-FFF2-40B4-BE49-F238E27FC236}">
                  <a16:creationId xmlns:a16="http://schemas.microsoft.com/office/drawing/2014/main" xmlns="" id="{C15FE8D4-DBE7-6B4E-8CD8-9F6D66A77D1E}"/>
                </a:ext>
              </a:extLst>
            </p:cNvPr>
            <p:cNvSpPr/>
            <p:nvPr/>
          </p:nvSpPr>
          <p:spPr>
            <a:xfrm rot="5400000" flipH="1">
              <a:off x="9869905" y="3713171"/>
              <a:ext cx="1564316" cy="1866780"/>
            </a:xfrm>
            <a:custGeom>
              <a:avLst/>
              <a:gdLst>
                <a:gd name="connsiteX0" fmla="*/ 0 w 1891525"/>
                <a:gd name="connsiteY0" fmla="*/ 2577760 h 2577760"/>
                <a:gd name="connsiteX1" fmla="*/ 1 w 1891525"/>
                <a:gd name="connsiteY1" fmla="*/ 0 h 2577760"/>
                <a:gd name="connsiteX2" fmla="*/ 1725913 w 1891525"/>
                <a:gd name="connsiteY2" fmla="*/ 0 h 2577760"/>
                <a:gd name="connsiteX3" fmla="*/ 1725913 w 1891525"/>
                <a:gd name="connsiteY3" fmla="*/ 2393936 h 2577760"/>
                <a:gd name="connsiteX4" fmla="*/ 1891525 w 1891525"/>
                <a:gd name="connsiteY4" fmla="*/ 2577760 h 2577760"/>
                <a:gd name="connsiteX5" fmla="*/ 1692492 w 1891525"/>
                <a:gd name="connsiteY5" fmla="*/ 2577760 h 2577760"/>
                <a:gd name="connsiteX6" fmla="*/ 1692492 w 1891525"/>
                <a:gd name="connsiteY6" fmla="*/ 2577760 h 2577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1525" h="2577760">
                  <a:moveTo>
                    <a:pt x="0" y="2577760"/>
                  </a:moveTo>
                  <a:lnTo>
                    <a:pt x="1" y="0"/>
                  </a:lnTo>
                  <a:lnTo>
                    <a:pt x="1725913" y="0"/>
                  </a:lnTo>
                  <a:lnTo>
                    <a:pt x="1725913" y="2393936"/>
                  </a:lnTo>
                  <a:lnTo>
                    <a:pt x="1891525" y="2577760"/>
                  </a:lnTo>
                  <a:lnTo>
                    <a:pt x="1692492" y="2577760"/>
                  </a:lnTo>
                  <a:lnTo>
                    <a:pt x="1692492" y="2577760"/>
                  </a:lnTo>
                  <a:close/>
                </a:path>
              </a:pathLst>
            </a:custGeom>
            <a:solidFill>
              <a:schemeClr val="bg1"/>
            </a:solidFill>
            <a:ln w="19050">
              <a:gradFill>
                <a:gsLst>
                  <a:gs pos="0">
                    <a:srgbClr val="C00000"/>
                  </a:gs>
                  <a:gs pos="100000">
                    <a:srgbClr val="C00000">
                      <a:alpha val="14000"/>
                    </a:srgb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48" name="文本框 47">
              <a:extLst>
                <a:ext uri="{FF2B5EF4-FFF2-40B4-BE49-F238E27FC236}">
                  <a16:creationId xmlns:a16="http://schemas.microsoft.com/office/drawing/2014/main" xmlns="" id="{DC14C299-5EB1-2148-A4D9-149EB40F83D4}"/>
                </a:ext>
              </a:extLst>
            </p:cNvPr>
            <p:cNvSpPr txBox="1"/>
            <p:nvPr/>
          </p:nvSpPr>
          <p:spPr>
            <a:xfrm>
              <a:off x="10817218" y="4013690"/>
              <a:ext cx="736099" cy="307777"/>
            </a:xfrm>
            <a:prstGeom prst="rect">
              <a:avLst/>
            </a:prstGeom>
            <a:noFill/>
          </p:spPr>
          <p:txBody>
            <a:bodyPr wrap="none" rtlCol="0">
              <a:spAutoFit/>
            </a:bodyPr>
            <a:lstStyle/>
            <a:p>
              <a:pPr algn="l"/>
              <a:r>
                <a:rPr kumimoji="1" lang="en-US" altLang="zh-CN" sz="1400" b="1" spc="300" dirty="0">
                  <a:gradFill>
                    <a:gsLst>
                      <a:gs pos="0">
                        <a:schemeClr val="tx1"/>
                      </a:gs>
                      <a:gs pos="99000">
                        <a:schemeClr val="tx1">
                          <a:lumMod val="50000"/>
                          <a:lumOff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2018</a:t>
              </a:r>
              <a:endParaRPr kumimoji="1" lang="zh-CN" altLang="en-US" sz="1400" b="1" spc="300" dirty="0">
                <a:gradFill>
                  <a:gsLst>
                    <a:gs pos="0">
                      <a:schemeClr val="tx1"/>
                    </a:gs>
                    <a:gs pos="99000">
                      <a:schemeClr val="tx1">
                        <a:lumMod val="50000"/>
                        <a:lumOff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endParaRPr>
            </a:p>
          </p:txBody>
        </p:sp>
        <p:sp>
          <p:nvSpPr>
            <p:cNvPr id="47" name="文本框 46">
              <a:extLst>
                <a:ext uri="{FF2B5EF4-FFF2-40B4-BE49-F238E27FC236}">
                  <a16:creationId xmlns:a16="http://schemas.microsoft.com/office/drawing/2014/main" xmlns="" id="{EC80AABE-02C7-7244-ADDA-C06E18920540}"/>
                </a:ext>
              </a:extLst>
            </p:cNvPr>
            <p:cNvSpPr txBox="1"/>
            <p:nvPr/>
          </p:nvSpPr>
          <p:spPr>
            <a:xfrm>
              <a:off x="9718673" y="4579965"/>
              <a:ext cx="1868050" cy="789255"/>
            </a:xfrm>
            <a:prstGeom prst="rect">
              <a:avLst/>
            </a:prstGeom>
            <a:noFill/>
          </p:spPr>
          <p:txBody>
            <a:bodyPr wrap="square" rtlCol="0">
              <a:spAutoFit/>
            </a:bodyPr>
            <a:lstStyle/>
            <a:p>
              <a:pPr algn="just" hangingPunct="0">
                <a:lnSpc>
                  <a:spcPct val="130000"/>
                </a:lnSpc>
              </a:pPr>
              <a:r>
                <a:rPr lang="zh-CN" altLang="en-US" sz="1200" spc="300" dirty="0">
                  <a:latin typeface="Arial" panose="020B0604020202020204" pitchFamily="34" charset="0"/>
                  <a:ea typeface="Microsoft YaHei" panose="020B0503020204020204" pitchFamily="34" charset="-122"/>
                  <a:cs typeface="Arial" panose="020B0604020202020204" pitchFamily="34" charset="0"/>
                </a:rPr>
                <a:t>国际大学生数学建模竞赛，获欧拉特等奖</a:t>
              </a:r>
              <a:endParaRPr kumimoji="1" lang="zh-CN" altLang="en-US" sz="1200" spc="300" dirty="0">
                <a:latin typeface="Arial" panose="020B0604020202020204" pitchFamily="34" charset="0"/>
                <a:ea typeface="Microsoft YaHei"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229381822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4" name="组合 13">
            <a:extLst>
              <a:ext uri="{FF2B5EF4-FFF2-40B4-BE49-F238E27FC236}">
                <a16:creationId xmlns:a16="http://schemas.microsoft.com/office/drawing/2014/main" xmlns="" id="{592B1E09-9874-164A-8FC0-202AE3B5E1CA}"/>
              </a:ext>
            </a:extLst>
          </p:cNvPr>
          <p:cNvGrpSpPr/>
          <p:nvPr/>
        </p:nvGrpSpPr>
        <p:grpSpPr>
          <a:xfrm>
            <a:off x="0" y="-1"/>
            <a:ext cx="12192000" cy="6858002"/>
            <a:chOff x="0" y="-1"/>
            <a:chExt cx="12192000" cy="6858002"/>
          </a:xfrm>
        </p:grpSpPr>
        <p:sp>
          <p:nvSpPr>
            <p:cNvPr id="15" name="矩形 14">
              <a:extLst>
                <a:ext uri="{FF2B5EF4-FFF2-40B4-BE49-F238E27FC236}">
                  <a16:creationId xmlns:a16="http://schemas.microsoft.com/office/drawing/2014/main" xmlns="" id="{6C41A5E0-5A83-FF4B-AFF3-B9444CE52B55}"/>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16" name="矩形 15">
              <a:extLst>
                <a:ext uri="{FF2B5EF4-FFF2-40B4-BE49-F238E27FC236}">
                  <a16:creationId xmlns:a16="http://schemas.microsoft.com/office/drawing/2014/main" xmlns="" id="{E3010423-A54B-434F-8F09-33968BD715C0}"/>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17" name="矩形 16">
              <a:extLst>
                <a:ext uri="{FF2B5EF4-FFF2-40B4-BE49-F238E27FC236}">
                  <a16:creationId xmlns:a16="http://schemas.microsoft.com/office/drawing/2014/main" xmlns="" id="{15E3894F-B398-2048-B282-BEDF092CE0CD}"/>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18" name="组合 17">
            <a:extLst>
              <a:ext uri="{FF2B5EF4-FFF2-40B4-BE49-F238E27FC236}">
                <a16:creationId xmlns:a16="http://schemas.microsoft.com/office/drawing/2014/main" xmlns="" id="{08AA9BB5-136F-AE4D-909B-6E3B9412E1D3}"/>
              </a:ext>
            </a:extLst>
          </p:cNvPr>
          <p:cNvGrpSpPr/>
          <p:nvPr/>
        </p:nvGrpSpPr>
        <p:grpSpPr>
          <a:xfrm>
            <a:off x="133400" y="140547"/>
            <a:ext cx="11901234" cy="6795389"/>
            <a:chOff x="133400" y="140547"/>
            <a:chExt cx="11901234" cy="6795389"/>
          </a:xfrm>
        </p:grpSpPr>
        <p:pic>
          <p:nvPicPr>
            <p:cNvPr id="19" name="图片 18">
              <a:extLst>
                <a:ext uri="{FF2B5EF4-FFF2-40B4-BE49-F238E27FC236}">
                  <a16:creationId xmlns:a16="http://schemas.microsoft.com/office/drawing/2014/main" xmlns="" id="{40840A95-5DBD-544C-97D8-981D932CF2AC}"/>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20" name="图片 19">
              <a:extLst>
                <a:ext uri="{FF2B5EF4-FFF2-40B4-BE49-F238E27FC236}">
                  <a16:creationId xmlns:a16="http://schemas.microsoft.com/office/drawing/2014/main" xmlns="" id="{ADF1044C-DC6D-4F48-9778-6BEFD4AA618F}"/>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21" name="图片 20" descr="图片包含 游戏机, 画, 钟表&#10;&#10;描述已自动生成">
              <a:extLst>
                <a:ext uri="{FF2B5EF4-FFF2-40B4-BE49-F238E27FC236}">
                  <a16:creationId xmlns:a16="http://schemas.microsoft.com/office/drawing/2014/main" xmlns="" id="{FB655744-F1A4-E249-9DED-D7A94DD4E971}"/>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46945"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569660"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图表展示</a:t>
            </a:r>
          </a:p>
        </p:txBody>
      </p:sp>
      <p:graphicFrame>
        <p:nvGraphicFramePr>
          <p:cNvPr id="11" name="表格 10">
            <a:extLst>
              <a:ext uri="{FF2B5EF4-FFF2-40B4-BE49-F238E27FC236}">
                <a16:creationId xmlns:a16="http://schemas.microsoft.com/office/drawing/2014/main" xmlns="" id="{9F43B722-9E4A-4742-A93C-6007EB1C693D}"/>
              </a:ext>
            </a:extLst>
          </p:cNvPr>
          <p:cNvGraphicFramePr>
            <a:graphicFrameLocks noGrp="1"/>
          </p:cNvGraphicFramePr>
          <p:nvPr>
            <p:extLst>
              <p:ext uri="{D42A27DB-BD31-4B8C-83A1-F6EECF244321}">
                <p14:modId xmlns:p14="http://schemas.microsoft.com/office/powerpoint/2010/main" val="994226755"/>
              </p:ext>
            </p:extLst>
          </p:nvPr>
        </p:nvGraphicFramePr>
        <p:xfrm>
          <a:off x="1149432" y="1658520"/>
          <a:ext cx="9893135" cy="1854200"/>
        </p:xfrm>
        <a:graphic>
          <a:graphicData uri="http://schemas.openxmlformats.org/drawingml/2006/table">
            <a:tbl>
              <a:tblPr firstRow="1" bandRow="1">
                <a:tableStyleId>{5C22544A-7EE6-4342-B048-85BDC9FD1C3A}</a:tableStyleId>
              </a:tblPr>
              <a:tblGrid>
                <a:gridCol w="1978627">
                  <a:extLst>
                    <a:ext uri="{9D8B030D-6E8A-4147-A177-3AD203B41FA5}">
                      <a16:colId xmlns:a16="http://schemas.microsoft.com/office/drawing/2014/main" xmlns="" val="2830978447"/>
                    </a:ext>
                  </a:extLst>
                </a:gridCol>
                <a:gridCol w="1978627">
                  <a:extLst>
                    <a:ext uri="{9D8B030D-6E8A-4147-A177-3AD203B41FA5}">
                      <a16:colId xmlns:a16="http://schemas.microsoft.com/office/drawing/2014/main" xmlns="" val="2427650071"/>
                    </a:ext>
                  </a:extLst>
                </a:gridCol>
                <a:gridCol w="1978627">
                  <a:extLst>
                    <a:ext uri="{9D8B030D-6E8A-4147-A177-3AD203B41FA5}">
                      <a16:colId xmlns:a16="http://schemas.microsoft.com/office/drawing/2014/main" xmlns="" val="2372391710"/>
                    </a:ext>
                  </a:extLst>
                </a:gridCol>
                <a:gridCol w="1978627">
                  <a:extLst>
                    <a:ext uri="{9D8B030D-6E8A-4147-A177-3AD203B41FA5}">
                      <a16:colId xmlns:a16="http://schemas.microsoft.com/office/drawing/2014/main" xmlns="" val="902219978"/>
                    </a:ext>
                  </a:extLst>
                </a:gridCol>
                <a:gridCol w="1978627">
                  <a:extLst>
                    <a:ext uri="{9D8B030D-6E8A-4147-A177-3AD203B41FA5}">
                      <a16:colId xmlns:a16="http://schemas.microsoft.com/office/drawing/2014/main" xmlns="" val="442639062"/>
                    </a:ext>
                  </a:extLst>
                </a:gridCol>
              </a:tblGrid>
              <a:tr h="370840">
                <a:tc>
                  <a:txBody>
                    <a:bodyPr/>
                    <a:lstStyle/>
                    <a:p>
                      <a:pPr algn="ctr"/>
                      <a:r>
                        <a:rPr lang="zh-CN" altLang="en-US" sz="1600" b="1" i="0" dirty="0">
                          <a:solidFill>
                            <a:schemeClr val="tx1"/>
                          </a:solidFill>
                          <a:latin typeface="Microsoft YaHei" panose="020B0503020204020204" pitchFamily="34" charset="-122"/>
                          <a:ea typeface="Microsoft YaHei" panose="020B0503020204020204" pitchFamily="34" charset="-122"/>
                        </a:rPr>
                        <a:t>项目</a:t>
                      </a:r>
                    </a:p>
                  </a:txBody>
                  <a:tcPr anchor="ctr">
                    <a:lnL w="12700" cmpd="sng">
                      <a:noFill/>
                    </a:lnL>
                    <a:lnR w="12700" cmpd="sng">
                      <a:noFill/>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rgbClr val="C00000">
                        <a:alpha val="25000"/>
                      </a:srgbClr>
                    </a:solidFill>
                  </a:tcPr>
                </a:tc>
                <a:tc>
                  <a:txBody>
                    <a:bodyPr/>
                    <a:lstStyle/>
                    <a:p>
                      <a:pPr algn="ctr"/>
                      <a:r>
                        <a:rPr lang="zh-CN" altLang="en-US" sz="1600" b="1" i="0" dirty="0">
                          <a:solidFill>
                            <a:schemeClr val="tx1"/>
                          </a:solidFill>
                          <a:latin typeface="Microsoft YaHei" panose="020B0503020204020204" pitchFamily="34" charset="-122"/>
                          <a:ea typeface="Microsoft YaHei" panose="020B0503020204020204" pitchFamily="34" charset="-122"/>
                        </a:rPr>
                        <a:t>第一季度</a:t>
                      </a:r>
                    </a:p>
                  </a:txBody>
                  <a:tcPr anchor="ctr">
                    <a:lnL w="12700" cmpd="sng">
                      <a:noFill/>
                    </a:lnL>
                    <a:lnR w="12700" cmpd="sng">
                      <a:noFill/>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rgbClr val="C00000">
                        <a:alpha val="25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1" i="0" dirty="0">
                          <a:solidFill>
                            <a:schemeClr val="tx1"/>
                          </a:solidFill>
                          <a:latin typeface="Microsoft YaHei" panose="020B0503020204020204" pitchFamily="34" charset="-122"/>
                          <a:ea typeface="Microsoft YaHei" panose="020B0503020204020204" pitchFamily="34" charset="-122"/>
                        </a:rPr>
                        <a:t>第二季度</a:t>
                      </a:r>
                    </a:p>
                  </a:txBody>
                  <a:tcPr anchor="ctr">
                    <a:lnL w="12700" cmpd="sng">
                      <a:noFill/>
                    </a:lnL>
                    <a:lnR w="12700" cmpd="sng">
                      <a:noFill/>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rgbClr val="C00000">
                        <a:alpha val="25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1" i="0" dirty="0">
                          <a:solidFill>
                            <a:schemeClr val="tx1"/>
                          </a:solidFill>
                          <a:latin typeface="Microsoft YaHei" panose="020B0503020204020204" pitchFamily="34" charset="-122"/>
                          <a:ea typeface="Microsoft YaHei" panose="020B0503020204020204" pitchFamily="34" charset="-122"/>
                        </a:rPr>
                        <a:t>第三季度</a:t>
                      </a:r>
                    </a:p>
                  </a:txBody>
                  <a:tcPr anchor="ctr">
                    <a:lnL w="12700" cmpd="sng">
                      <a:noFill/>
                    </a:lnL>
                    <a:lnR w="12700" cmpd="sng">
                      <a:noFill/>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rgbClr val="C00000">
                        <a:alpha val="25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1" i="0" dirty="0">
                          <a:solidFill>
                            <a:schemeClr val="tx1"/>
                          </a:solidFill>
                          <a:latin typeface="Microsoft YaHei" panose="020B0503020204020204" pitchFamily="34" charset="-122"/>
                          <a:ea typeface="Microsoft YaHei" panose="020B0503020204020204" pitchFamily="34" charset="-122"/>
                        </a:rPr>
                        <a:t>第四季度</a:t>
                      </a:r>
                    </a:p>
                  </a:txBody>
                  <a:tcPr anchor="ctr">
                    <a:lnL w="12700" cmpd="sng">
                      <a:noFill/>
                    </a:lnL>
                    <a:lnR w="12700" cmpd="sng">
                      <a:noFill/>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solidFill>
                      <a:srgbClr val="C00000">
                        <a:alpha val="25000"/>
                      </a:srgbClr>
                    </a:solidFill>
                  </a:tcPr>
                </a:tc>
                <a:extLst>
                  <a:ext uri="{0D108BD9-81ED-4DB2-BD59-A6C34878D82A}">
                    <a16:rowId xmlns:a16="http://schemas.microsoft.com/office/drawing/2014/main" xmlns="" val="948950403"/>
                  </a:ext>
                </a:extLst>
              </a:tr>
              <a:tr h="370840">
                <a:tc>
                  <a:txBody>
                    <a:bodyPr/>
                    <a:lstStyle/>
                    <a:p>
                      <a:pPr algn="ctr"/>
                      <a:r>
                        <a:rPr lang="en-US" altLang="zh-CN" sz="1600" b="0" i="0" dirty="0">
                          <a:solidFill>
                            <a:schemeClr val="tx1"/>
                          </a:solidFill>
                          <a:latin typeface="Microsoft YaHei" panose="020B0503020204020204" pitchFamily="34" charset="-122"/>
                          <a:ea typeface="Microsoft YaHei" panose="020B0503020204020204" pitchFamily="34" charset="-122"/>
                        </a:rPr>
                        <a:t>1</a:t>
                      </a:r>
                      <a:endParaRPr lang="zh-CN" altLang="en-US" sz="1600" b="0" i="0" dirty="0">
                        <a:solidFill>
                          <a:schemeClr val="tx1"/>
                        </a:solidFill>
                        <a:latin typeface="Microsoft YaHei" panose="020B0503020204020204" pitchFamily="34" charset="-122"/>
                        <a:ea typeface="Microsoft YaHei" panose="020B0503020204020204" pitchFamily="34" charset="-122"/>
                      </a:endParaRPr>
                    </a:p>
                  </a:txBody>
                  <a:tcPr anchor="ctr">
                    <a:lnL w="12700" cmpd="sng">
                      <a:noFill/>
                    </a:lnL>
                    <a:lnR w="12700" cmpd="sng">
                      <a:noFill/>
                    </a:lnR>
                    <a:lnT w="12700" cap="flat" cmpd="sng" algn="ctr">
                      <a:solidFill>
                        <a:srgbClr val="C00000"/>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alpha val="5000"/>
                      </a:srgbClr>
                    </a:solidFill>
                  </a:tcPr>
                </a:tc>
                <a:tc>
                  <a:txBody>
                    <a:bodyPr/>
                    <a:lstStyle/>
                    <a:p>
                      <a:pPr algn="ctr"/>
                      <a:endParaRPr lang="zh-CN" altLang="en-US" dirty="0">
                        <a:solidFill>
                          <a:schemeClr val="tx1"/>
                        </a:solidFill>
                      </a:endParaRPr>
                    </a:p>
                  </a:txBody>
                  <a:tcPr anchor="ctr">
                    <a:lnL w="12700" cmpd="sng">
                      <a:noFill/>
                    </a:lnL>
                    <a:lnR w="12700" cmpd="sng">
                      <a:noFill/>
                    </a:lnR>
                    <a:lnT w="12700" cap="flat" cmpd="sng" algn="ctr">
                      <a:solidFill>
                        <a:srgbClr val="C00000"/>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alpha val="5000"/>
                      </a:srgbClr>
                    </a:solidFill>
                  </a:tcPr>
                </a:tc>
                <a:tc>
                  <a:txBody>
                    <a:bodyPr/>
                    <a:lstStyle/>
                    <a:p>
                      <a:pPr algn="ctr"/>
                      <a:endParaRPr lang="zh-CN" altLang="en-US" dirty="0">
                        <a:solidFill>
                          <a:schemeClr val="tx1"/>
                        </a:solidFill>
                      </a:endParaRPr>
                    </a:p>
                  </a:txBody>
                  <a:tcPr anchor="ctr">
                    <a:lnL w="12700" cmpd="sng">
                      <a:noFill/>
                    </a:lnL>
                    <a:lnR w="12700" cmpd="sng">
                      <a:noFill/>
                    </a:lnR>
                    <a:lnT w="12700" cap="flat" cmpd="sng" algn="ctr">
                      <a:solidFill>
                        <a:srgbClr val="C00000"/>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alpha val="5000"/>
                      </a:srgbClr>
                    </a:solidFill>
                  </a:tcPr>
                </a:tc>
                <a:tc>
                  <a:txBody>
                    <a:bodyPr/>
                    <a:lstStyle/>
                    <a:p>
                      <a:pPr algn="ctr"/>
                      <a:endParaRPr lang="zh-CN" altLang="en-US" dirty="0">
                        <a:solidFill>
                          <a:schemeClr val="tx1"/>
                        </a:solidFill>
                      </a:endParaRPr>
                    </a:p>
                  </a:txBody>
                  <a:tcPr anchor="ctr">
                    <a:lnL w="12700" cmpd="sng">
                      <a:noFill/>
                    </a:lnL>
                    <a:lnR w="12700" cmpd="sng">
                      <a:noFill/>
                    </a:lnR>
                    <a:lnT w="12700" cap="flat" cmpd="sng" algn="ctr">
                      <a:solidFill>
                        <a:srgbClr val="C00000"/>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alpha val="5000"/>
                      </a:srgbClr>
                    </a:solidFill>
                  </a:tcPr>
                </a:tc>
                <a:tc>
                  <a:txBody>
                    <a:bodyPr/>
                    <a:lstStyle/>
                    <a:p>
                      <a:pPr algn="ctr"/>
                      <a:endParaRPr lang="zh-CN" altLang="en-US" dirty="0">
                        <a:solidFill>
                          <a:schemeClr val="tx1"/>
                        </a:solidFill>
                      </a:endParaRPr>
                    </a:p>
                  </a:txBody>
                  <a:tcPr anchor="ctr">
                    <a:lnL w="12700" cmpd="sng">
                      <a:noFill/>
                    </a:lnL>
                    <a:lnR w="12700" cmpd="sng">
                      <a:noFill/>
                    </a:lnR>
                    <a:lnT w="12700" cap="flat" cmpd="sng" algn="ctr">
                      <a:solidFill>
                        <a:srgbClr val="C00000"/>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C00000">
                        <a:alpha val="5000"/>
                      </a:srgbClr>
                    </a:solidFill>
                  </a:tcPr>
                </a:tc>
                <a:extLst>
                  <a:ext uri="{0D108BD9-81ED-4DB2-BD59-A6C34878D82A}">
                    <a16:rowId xmlns:a16="http://schemas.microsoft.com/office/drawing/2014/main" xmlns="" val="3417819232"/>
                  </a:ext>
                </a:extLst>
              </a:tr>
              <a:tr h="370840">
                <a:tc>
                  <a:txBody>
                    <a:bodyPr/>
                    <a:lstStyle/>
                    <a:p>
                      <a:pPr algn="ctr"/>
                      <a:r>
                        <a:rPr lang="en-US" altLang="zh-CN" sz="1600" b="0" i="0" dirty="0">
                          <a:solidFill>
                            <a:schemeClr val="tx1"/>
                          </a:solidFill>
                          <a:latin typeface="Microsoft YaHei" panose="020B0503020204020204" pitchFamily="34" charset="-122"/>
                          <a:ea typeface="Microsoft YaHei" panose="020B0503020204020204" pitchFamily="34" charset="-122"/>
                        </a:rPr>
                        <a:t>2</a:t>
                      </a:r>
                      <a:endParaRPr lang="zh-CN" altLang="en-US" sz="1600" b="0" i="0" dirty="0">
                        <a:solidFill>
                          <a:schemeClr val="tx1"/>
                        </a:solidFill>
                        <a:latin typeface="Microsoft YaHei" panose="020B0503020204020204" pitchFamily="34" charset="-122"/>
                        <a:ea typeface="Microsoft YaHei"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dirty="0">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dirty="0">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dirty="0">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endParaRPr lang="zh-CN" altLang="en-US" dirty="0">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2618743428"/>
                  </a:ext>
                </a:extLst>
              </a:tr>
              <a:tr h="370840">
                <a:tc>
                  <a:txBody>
                    <a:bodyPr/>
                    <a:lstStyle/>
                    <a:p>
                      <a:pPr algn="ctr"/>
                      <a:r>
                        <a:rPr lang="en-US" altLang="zh-CN" sz="1600" b="0" i="0" dirty="0">
                          <a:solidFill>
                            <a:schemeClr val="tx1"/>
                          </a:solidFill>
                          <a:latin typeface="Microsoft YaHei" panose="020B0503020204020204" pitchFamily="34" charset="-122"/>
                          <a:ea typeface="Microsoft YaHei" panose="020B0503020204020204" pitchFamily="34" charset="-122"/>
                        </a:rPr>
                        <a:t>3</a:t>
                      </a:r>
                      <a:endParaRPr lang="zh-CN" altLang="en-US" sz="1600" b="0" i="0" dirty="0">
                        <a:solidFill>
                          <a:schemeClr val="tx1"/>
                        </a:solidFill>
                        <a:latin typeface="Microsoft YaHei" panose="020B0503020204020204" pitchFamily="34" charset="-122"/>
                        <a:ea typeface="Microsoft YaHei" panose="020B0503020204020204"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00000">
                        <a:alpha val="5000"/>
                      </a:srgbClr>
                    </a:solidFill>
                  </a:tcPr>
                </a:tc>
                <a:tc>
                  <a:txBody>
                    <a:bodyPr/>
                    <a:lstStyle/>
                    <a:p>
                      <a:pPr algn="ctr"/>
                      <a:endParaRPr lang="zh-CN" altLang="en-US" dirty="0">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00000">
                        <a:alpha val="5000"/>
                      </a:srgbClr>
                    </a:solidFill>
                  </a:tcPr>
                </a:tc>
                <a:tc>
                  <a:txBody>
                    <a:bodyPr/>
                    <a:lstStyle/>
                    <a:p>
                      <a:pPr algn="ctr"/>
                      <a:endParaRPr lang="zh-CN" altLang="en-US" dirty="0">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00000">
                        <a:alpha val="5000"/>
                      </a:srgbClr>
                    </a:solidFill>
                  </a:tcPr>
                </a:tc>
                <a:tc>
                  <a:txBody>
                    <a:bodyPr/>
                    <a:lstStyle/>
                    <a:p>
                      <a:pPr algn="ctr"/>
                      <a:endParaRPr lang="zh-CN" altLang="en-US" dirty="0">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00000">
                        <a:alpha val="5000"/>
                      </a:srgbClr>
                    </a:solidFill>
                  </a:tcPr>
                </a:tc>
                <a:tc>
                  <a:txBody>
                    <a:bodyPr/>
                    <a:lstStyle/>
                    <a:p>
                      <a:pPr algn="ctr"/>
                      <a:endParaRPr lang="zh-CN" altLang="en-US" dirty="0">
                        <a:solidFill>
                          <a:schemeClr val="tx1"/>
                        </a:solidFill>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C00000">
                        <a:alpha val="5000"/>
                      </a:srgbClr>
                    </a:solidFill>
                  </a:tcPr>
                </a:tc>
                <a:extLst>
                  <a:ext uri="{0D108BD9-81ED-4DB2-BD59-A6C34878D82A}">
                    <a16:rowId xmlns:a16="http://schemas.microsoft.com/office/drawing/2014/main" xmlns="" val="230976531"/>
                  </a:ext>
                </a:extLst>
              </a:tr>
              <a:tr h="370840">
                <a:tc>
                  <a:txBody>
                    <a:bodyPr/>
                    <a:lstStyle/>
                    <a:p>
                      <a:pPr algn="ctr"/>
                      <a:r>
                        <a:rPr lang="en-US" altLang="zh-CN" sz="1600" b="0" i="0" dirty="0">
                          <a:solidFill>
                            <a:schemeClr val="tx1"/>
                          </a:solidFill>
                          <a:latin typeface="Microsoft YaHei" panose="020B0503020204020204" pitchFamily="34" charset="-122"/>
                          <a:ea typeface="Microsoft YaHei" panose="020B0503020204020204" pitchFamily="34" charset="-122"/>
                        </a:rPr>
                        <a:t>4</a:t>
                      </a:r>
                      <a:endParaRPr lang="zh-CN" altLang="en-US" sz="1600" b="0" i="0" dirty="0">
                        <a:solidFill>
                          <a:schemeClr val="tx1"/>
                        </a:solidFill>
                        <a:latin typeface="Microsoft YaHei" panose="020B0503020204020204" pitchFamily="34" charset="-122"/>
                        <a:ea typeface="Microsoft YaHei" panose="020B0503020204020204" pitchFamily="34" charset="-122"/>
                      </a:endParaRPr>
                    </a:p>
                  </a:txBody>
                  <a:tcPr anchor="ctr">
                    <a:lnL w="12700" cmpd="sng">
                      <a:noFill/>
                    </a:lnL>
                    <a:lnR w="12700" cmpd="sng">
                      <a:noFill/>
                    </a:lnR>
                    <a:lnT w="12700" cmpd="sng">
                      <a:noFill/>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dirty="0">
                        <a:solidFill>
                          <a:schemeClr val="tx1"/>
                        </a:solidFill>
                      </a:endParaRPr>
                    </a:p>
                  </a:txBody>
                  <a:tcPr anchor="ctr">
                    <a:lnL w="12700" cmpd="sng">
                      <a:noFill/>
                    </a:lnL>
                    <a:lnR w="12700" cmpd="sng">
                      <a:noFill/>
                    </a:lnR>
                    <a:lnT w="12700" cmpd="sng">
                      <a:noFill/>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dirty="0">
                        <a:solidFill>
                          <a:schemeClr val="tx1"/>
                        </a:solidFill>
                      </a:endParaRPr>
                    </a:p>
                  </a:txBody>
                  <a:tcPr anchor="ctr">
                    <a:lnL w="12700" cmpd="sng">
                      <a:noFill/>
                    </a:lnL>
                    <a:lnR w="12700" cmpd="sng">
                      <a:noFill/>
                    </a:lnR>
                    <a:lnT w="12700" cmpd="sng">
                      <a:noFill/>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dirty="0">
                        <a:solidFill>
                          <a:schemeClr val="tx1"/>
                        </a:solidFill>
                      </a:endParaRPr>
                    </a:p>
                  </a:txBody>
                  <a:tcPr anchor="ctr">
                    <a:lnL w="12700" cmpd="sng">
                      <a:noFill/>
                    </a:lnL>
                    <a:lnR w="12700" cmpd="sng">
                      <a:noFill/>
                    </a:lnR>
                    <a:lnT w="12700" cmpd="sng">
                      <a:noFill/>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dirty="0">
                        <a:solidFill>
                          <a:schemeClr val="tx1"/>
                        </a:solidFill>
                      </a:endParaRPr>
                    </a:p>
                  </a:txBody>
                  <a:tcPr anchor="ctr">
                    <a:lnL w="12700" cmpd="sng">
                      <a:noFill/>
                    </a:lnL>
                    <a:lnR w="12700" cmpd="sng">
                      <a:noFill/>
                    </a:lnR>
                    <a:lnT w="12700" cmpd="sng">
                      <a:noFill/>
                    </a:lnT>
                    <a:lnB w="12700" cap="flat" cmpd="sng" algn="ctr">
                      <a:solidFill>
                        <a:srgbClr val="C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179882940"/>
                  </a:ext>
                </a:extLst>
              </a:tr>
            </a:tbl>
          </a:graphicData>
        </a:graphic>
      </p:graphicFrame>
      <p:sp>
        <p:nvSpPr>
          <p:cNvPr id="13" name="文本框 12">
            <a:extLst>
              <a:ext uri="{FF2B5EF4-FFF2-40B4-BE49-F238E27FC236}">
                <a16:creationId xmlns:a16="http://schemas.microsoft.com/office/drawing/2014/main" xmlns="" id="{8179BBAC-2DD1-F646-82A2-53592DB1820A}"/>
              </a:ext>
            </a:extLst>
          </p:cNvPr>
          <p:cNvSpPr txBox="1"/>
          <p:nvPr/>
        </p:nvSpPr>
        <p:spPr>
          <a:xfrm>
            <a:off x="1024247" y="4037600"/>
            <a:ext cx="10143506" cy="1497205"/>
          </a:xfrm>
          <a:prstGeom prst="rect">
            <a:avLst/>
          </a:prstGeom>
          <a:noFill/>
        </p:spPr>
        <p:txBody>
          <a:bodyPr wrap="square" rtlCol="0">
            <a:spAutoFit/>
          </a:bodyPr>
          <a:lstStyle/>
          <a:p>
            <a:pPr algn="just" hangingPunct="0">
              <a:lnSpc>
                <a:spcPct val="130000"/>
              </a:lnSpc>
            </a:pPr>
            <a:r>
              <a:rPr lang="zh-CN" altLang="en-US" spc="300" dirty="0">
                <a:latin typeface="Arial" panose="020B0604020202020204" pitchFamily="34" charset="0"/>
                <a:ea typeface="Microsoft YaHei" panose="020B0503020204020204" pitchFamily="34" charset="-122"/>
                <a:cs typeface="Arial" panose="020B0604020202020204" pitchFamily="34" charset="0"/>
              </a:rPr>
              <a:t>         第五届中国“互联网</a:t>
            </a:r>
            <a:r>
              <a:rPr lang="en-US" altLang="zh-CN" spc="300" dirty="0">
                <a:latin typeface="Arial" panose="020B0604020202020204" pitchFamily="34" charset="0"/>
                <a:ea typeface="Microsoft YaHei" panose="020B0503020204020204" pitchFamily="34" charset="-122"/>
                <a:cs typeface="Arial" panose="020B0604020202020204" pitchFamily="34" charset="0"/>
              </a:rPr>
              <a:t>+”</a:t>
            </a:r>
            <a:r>
              <a:rPr lang="zh-CN" altLang="en-US" spc="300" dirty="0">
                <a:latin typeface="Arial" panose="020B0604020202020204" pitchFamily="34" charset="0"/>
                <a:ea typeface="Microsoft YaHei" panose="020B0503020204020204" pitchFamily="34" charset="-122"/>
                <a:cs typeface="Arial" panose="020B0604020202020204" pitchFamily="34" charset="0"/>
              </a:rPr>
              <a:t>大学生创新创业大赛陕西赛区省级复赛，西安电子科技大学共有</a:t>
            </a:r>
            <a:r>
              <a:rPr lang="en-US" altLang="zh-CN" spc="300" dirty="0">
                <a:latin typeface="Arial" panose="020B0604020202020204" pitchFamily="34" charset="0"/>
                <a:ea typeface="Microsoft YaHei" panose="020B0503020204020204" pitchFamily="34" charset="-122"/>
                <a:cs typeface="Arial" panose="020B0604020202020204" pitchFamily="34" charset="0"/>
              </a:rPr>
              <a:t>34</a:t>
            </a:r>
            <a:r>
              <a:rPr lang="zh-CN" altLang="en-US" spc="300" dirty="0">
                <a:latin typeface="Arial" panose="020B0604020202020204" pitchFamily="34" charset="0"/>
                <a:ea typeface="Microsoft YaHei" panose="020B0503020204020204" pitchFamily="34" charset="-122"/>
                <a:cs typeface="Arial" panose="020B0604020202020204" pitchFamily="34" charset="0"/>
              </a:rPr>
              <a:t>个校级优秀项目入围，学校共获得金奖</a:t>
            </a:r>
            <a:r>
              <a:rPr lang="en-US" altLang="zh-CN" spc="300" dirty="0">
                <a:latin typeface="Arial" panose="020B0604020202020204" pitchFamily="34" charset="0"/>
                <a:ea typeface="Microsoft YaHei" panose="020B0503020204020204" pitchFamily="34" charset="-122"/>
                <a:cs typeface="Arial" panose="020B0604020202020204" pitchFamily="34" charset="0"/>
              </a:rPr>
              <a:t>10</a:t>
            </a:r>
            <a:r>
              <a:rPr lang="zh-CN" altLang="en-US" spc="300" dirty="0">
                <a:latin typeface="Arial" panose="020B0604020202020204" pitchFamily="34" charset="0"/>
                <a:ea typeface="Microsoft YaHei" panose="020B0503020204020204" pitchFamily="34" charset="-122"/>
                <a:cs typeface="Arial" panose="020B0604020202020204" pitchFamily="34" charset="0"/>
              </a:rPr>
              <a:t>项、银奖</a:t>
            </a:r>
            <a:r>
              <a:rPr lang="en-US" altLang="zh-CN" spc="300" dirty="0">
                <a:latin typeface="Arial" panose="020B0604020202020204" pitchFamily="34" charset="0"/>
                <a:ea typeface="Microsoft YaHei" panose="020B0503020204020204" pitchFamily="34" charset="-122"/>
                <a:cs typeface="Arial" panose="020B0604020202020204" pitchFamily="34" charset="0"/>
              </a:rPr>
              <a:t>9</a:t>
            </a:r>
            <a:r>
              <a:rPr lang="zh-CN" altLang="en-US" spc="300" dirty="0">
                <a:latin typeface="Arial" panose="020B0604020202020204" pitchFamily="34" charset="0"/>
                <a:ea typeface="Microsoft YaHei" panose="020B0503020204020204" pitchFamily="34" charset="-122"/>
                <a:cs typeface="Arial" panose="020B0604020202020204" pitchFamily="34" charset="0"/>
              </a:rPr>
              <a:t>项、铜奖</a:t>
            </a:r>
            <a:r>
              <a:rPr lang="en-US" altLang="zh-CN" spc="300" dirty="0">
                <a:latin typeface="Arial" panose="020B0604020202020204" pitchFamily="34" charset="0"/>
                <a:ea typeface="Microsoft YaHei" panose="020B0503020204020204" pitchFamily="34" charset="-122"/>
                <a:cs typeface="Arial" panose="020B0604020202020204" pitchFamily="34" charset="0"/>
              </a:rPr>
              <a:t>15</a:t>
            </a:r>
            <a:r>
              <a:rPr lang="zh-CN" altLang="en-US" spc="300" dirty="0">
                <a:latin typeface="Arial" panose="020B0604020202020204" pitchFamily="34" charset="0"/>
                <a:ea typeface="Microsoft YaHei" panose="020B0503020204020204" pitchFamily="34" charset="-122"/>
                <a:cs typeface="Arial" panose="020B0604020202020204" pitchFamily="34" charset="0"/>
              </a:rPr>
              <a:t>项，其中高教主赛道金奖</a:t>
            </a:r>
            <a:r>
              <a:rPr lang="en-US" altLang="zh-CN" spc="300" dirty="0">
                <a:latin typeface="Arial" panose="020B0604020202020204" pitchFamily="34" charset="0"/>
                <a:ea typeface="Microsoft YaHei" panose="020B0503020204020204" pitchFamily="34" charset="-122"/>
                <a:cs typeface="Arial" panose="020B0604020202020204" pitchFamily="34" charset="0"/>
              </a:rPr>
              <a:t>7</a:t>
            </a:r>
            <a:r>
              <a:rPr lang="zh-CN" altLang="en-US" spc="300" dirty="0">
                <a:latin typeface="Arial" panose="020B0604020202020204" pitchFamily="34" charset="0"/>
                <a:ea typeface="Microsoft YaHei" panose="020B0503020204020204" pitchFamily="34" charset="-122"/>
                <a:cs typeface="Arial" panose="020B0604020202020204" pitchFamily="34" charset="0"/>
              </a:rPr>
              <a:t>项，“青年红色筑梦之旅”赛道金奖</a:t>
            </a:r>
            <a:r>
              <a:rPr lang="en-US" altLang="zh-CN" spc="300" dirty="0">
                <a:latin typeface="Arial" panose="020B0604020202020204" pitchFamily="34" charset="0"/>
                <a:ea typeface="Microsoft YaHei" panose="020B0503020204020204" pitchFamily="34" charset="-122"/>
                <a:cs typeface="Arial" panose="020B0604020202020204" pitchFamily="34" charset="0"/>
              </a:rPr>
              <a:t>3</a:t>
            </a:r>
            <a:r>
              <a:rPr lang="zh-CN" altLang="en-US" spc="300" dirty="0">
                <a:latin typeface="Arial" panose="020B0604020202020204" pitchFamily="34" charset="0"/>
                <a:ea typeface="Microsoft YaHei" panose="020B0503020204020204" pitchFamily="34" charset="-122"/>
                <a:cs typeface="Arial" panose="020B0604020202020204" pitchFamily="34" charset="0"/>
              </a:rPr>
              <a:t>项。学校荣获高教主赛道“高校集体奖”及“青年红色筑梦之旅”赛道“高校集体奖”，创历史最好成绩。</a:t>
            </a:r>
            <a:endParaRPr kumimoji="1" lang="zh-CN" altLang="en-US" spc="300" dirty="0">
              <a:latin typeface="Arial" panose="020B0604020202020204" pitchFamily="34" charset="0"/>
              <a:ea typeface="Microsoft YaHei" panose="020B0503020204020204" pitchFamily="34" charset="-122"/>
              <a:cs typeface="Arial" panose="020B0604020202020204" pitchFamily="34" charset="0"/>
            </a:endParaRPr>
          </a:p>
        </p:txBody>
      </p:sp>
    </p:spTree>
    <p:extLst>
      <p:ext uri="{BB962C8B-B14F-4D97-AF65-F5344CB8AC3E}">
        <p14:creationId xmlns:p14="http://schemas.microsoft.com/office/powerpoint/2010/main" val="282478672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42" name="组合 41">
            <a:extLst>
              <a:ext uri="{FF2B5EF4-FFF2-40B4-BE49-F238E27FC236}">
                <a16:creationId xmlns:a16="http://schemas.microsoft.com/office/drawing/2014/main" xmlns="" id="{DC2F6061-3C17-DE4A-BAB0-BA41419F68E1}"/>
              </a:ext>
            </a:extLst>
          </p:cNvPr>
          <p:cNvGrpSpPr/>
          <p:nvPr/>
        </p:nvGrpSpPr>
        <p:grpSpPr>
          <a:xfrm>
            <a:off x="0" y="-1"/>
            <a:ext cx="12192000" cy="6858002"/>
            <a:chOff x="0" y="-1"/>
            <a:chExt cx="12192000" cy="6858002"/>
          </a:xfrm>
        </p:grpSpPr>
        <p:sp>
          <p:nvSpPr>
            <p:cNvPr id="43" name="矩形 42">
              <a:extLst>
                <a:ext uri="{FF2B5EF4-FFF2-40B4-BE49-F238E27FC236}">
                  <a16:creationId xmlns:a16="http://schemas.microsoft.com/office/drawing/2014/main" xmlns="" id="{3CFCE34F-0F3B-F341-9381-1BD0B6C5262C}"/>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44" name="矩形 43">
              <a:extLst>
                <a:ext uri="{FF2B5EF4-FFF2-40B4-BE49-F238E27FC236}">
                  <a16:creationId xmlns:a16="http://schemas.microsoft.com/office/drawing/2014/main" xmlns="" id="{B394D717-9CFA-8F44-B222-E9D9A2695F13}"/>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45" name="矩形 44">
              <a:extLst>
                <a:ext uri="{FF2B5EF4-FFF2-40B4-BE49-F238E27FC236}">
                  <a16:creationId xmlns:a16="http://schemas.microsoft.com/office/drawing/2014/main" xmlns="" id="{49254B6D-9FE5-AD41-A8CB-EFFB4A8222CB}"/>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46" name="组合 45">
            <a:extLst>
              <a:ext uri="{FF2B5EF4-FFF2-40B4-BE49-F238E27FC236}">
                <a16:creationId xmlns:a16="http://schemas.microsoft.com/office/drawing/2014/main" xmlns="" id="{C0691D3D-D6D0-444B-8248-804C1DA3781E}"/>
              </a:ext>
            </a:extLst>
          </p:cNvPr>
          <p:cNvGrpSpPr/>
          <p:nvPr/>
        </p:nvGrpSpPr>
        <p:grpSpPr>
          <a:xfrm>
            <a:off x="133400" y="140547"/>
            <a:ext cx="11901234" cy="6795389"/>
            <a:chOff x="133400" y="140547"/>
            <a:chExt cx="11901234" cy="6795389"/>
          </a:xfrm>
        </p:grpSpPr>
        <p:pic>
          <p:nvPicPr>
            <p:cNvPr id="47" name="图片 46">
              <a:extLst>
                <a:ext uri="{FF2B5EF4-FFF2-40B4-BE49-F238E27FC236}">
                  <a16:creationId xmlns:a16="http://schemas.microsoft.com/office/drawing/2014/main" xmlns="" id="{876E788D-CE9A-DD4B-963C-55C07E1F3C91}"/>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48" name="图片 47">
              <a:extLst>
                <a:ext uri="{FF2B5EF4-FFF2-40B4-BE49-F238E27FC236}">
                  <a16:creationId xmlns:a16="http://schemas.microsoft.com/office/drawing/2014/main" xmlns="" id="{077CDF7F-1610-8444-A721-B8CFB8268E4E}"/>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49" name="图片 48" descr="图片包含 游戏机, 画, 钟表&#10;&#10;描述已自动生成">
              <a:extLst>
                <a:ext uri="{FF2B5EF4-FFF2-40B4-BE49-F238E27FC236}">
                  <a16:creationId xmlns:a16="http://schemas.microsoft.com/office/drawing/2014/main" xmlns="" id="{9453AADF-C74A-3D4D-A1F1-0298CA813A41}"/>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46945"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223412"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饼状图</a:t>
            </a:r>
          </a:p>
        </p:txBody>
      </p:sp>
      <p:graphicFrame>
        <p:nvGraphicFramePr>
          <p:cNvPr id="11" name="图表 10">
            <a:extLst>
              <a:ext uri="{FF2B5EF4-FFF2-40B4-BE49-F238E27FC236}">
                <a16:creationId xmlns:a16="http://schemas.microsoft.com/office/drawing/2014/main" xmlns="" id="{17A1F566-48F7-CE4E-9B09-D958CF59DA71}"/>
              </a:ext>
            </a:extLst>
          </p:cNvPr>
          <p:cNvGraphicFramePr>
            <a:graphicFrameLocks/>
          </p:cNvGraphicFramePr>
          <p:nvPr>
            <p:extLst>
              <p:ext uri="{D42A27DB-BD31-4B8C-83A1-F6EECF244321}">
                <p14:modId xmlns:p14="http://schemas.microsoft.com/office/powerpoint/2010/main" val="3241205746"/>
              </p:ext>
            </p:extLst>
          </p:nvPr>
        </p:nvGraphicFramePr>
        <p:xfrm>
          <a:off x="4118745" y="1562564"/>
          <a:ext cx="3954507" cy="3541355"/>
        </p:xfrm>
        <a:graphic>
          <a:graphicData uri="http://schemas.openxmlformats.org/drawingml/2006/chart">
            <c:chart xmlns:c="http://schemas.openxmlformats.org/drawingml/2006/chart" xmlns:r="http://schemas.openxmlformats.org/officeDocument/2006/relationships" r:id="rId7"/>
          </a:graphicData>
        </a:graphic>
      </p:graphicFrame>
      <p:sp>
        <p:nvSpPr>
          <p:cNvPr id="13" name="文本框 12">
            <a:extLst>
              <a:ext uri="{FF2B5EF4-FFF2-40B4-BE49-F238E27FC236}">
                <a16:creationId xmlns:a16="http://schemas.microsoft.com/office/drawing/2014/main" xmlns="" id="{480E3F12-C13D-5644-9F27-E7EDCED5796F}"/>
              </a:ext>
            </a:extLst>
          </p:cNvPr>
          <p:cNvSpPr txBox="1"/>
          <p:nvPr/>
        </p:nvSpPr>
        <p:spPr>
          <a:xfrm>
            <a:off x="792299" y="5622269"/>
            <a:ext cx="10559914" cy="381323"/>
          </a:xfrm>
          <a:prstGeom prst="rect">
            <a:avLst/>
          </a:prstGeom>
          <a:noFill/>
        </p:spPr>
        <p:txBody>
          <a:bodyPr wrap="square" rtlCol="0">
            <a:spAutoFit/>
          </a:bodyPr>
          <a:lstStyle/>
          <a:p>
            <a:pPr algn="just">
              <a:lnSpc>
                <a:spcPct val="130000"/>
              </a:lnSpc>
            </a:pPr>
            <a:r>
              <a:rPr lang="zh-CN" altLang="en-US" sz="1600" spc="300" dirty="0">
                <a:latin typeface="Arial" panose="020B0604020202020204" pitchFamily="34" charset="0"/>
                <a:ea typeface="Microsoft YaHei" panose="020B0503020204020204" pitchFamily="34" charset="-122"/>
                <a:cs typeface="Arial" panose="020B0604020202020204" pitchFamily="34" charset="0"/>
              </a:rPr>
              <a:t>学校建有南北两个校区，北校区位于西安高新技术产业开发区；南校区位于风景秀丽的终南山脚下。</a:t>
            </a:r>
            <a:endParaRPr kumimoji="1" lang="zh-CN" altLang="en-US" sz="1100" spc="300" dirty="0">
              <a:latin typeface="Arial" panose="020B0604020202020204" pitchFamily="34" charset="0"/>
              <a:ea typeface="Microsoft YaHei" panose="020B0503020204020204" pitchFamily="34" charset="-122"/>
              <a:cs typeface="Arial" panose="020B0604020202020204" pitchFamily="34" charset="0"/>
            </a:endParaRPr>
          </a:p>
        </p:txBody>
      </p:sp>
      <p:grpSp>
        <p:nvGrpSpPr>
          <p:cNvPr id="17" name="组合 16">
            <a:extLst>
              <a:ext uri="{FF2B5EF4-FFF2-40B4-BE49-F238E27FC236}">
                <a16:creationId xmlns:a16="http://schemas.microsoft.com/office/drawing/2014/main" xmlns="" id="{801A14FF-0BC4-3943-9AD8-2280CB659636}"/>
              </a:ext>
            </a:extLst>
          </p:cNvPr>
          <p:cNvGrpSpPr/>
          <p:nvPr/>
        </p:nvGrpSpPr>
        <p:grpSpPr>
          <a:xfrm>
            <a:off x="8147738" y="3965267"/>
            <a:ext cx="3210127" cy="1195795"/>
            <a:chOff x="8385243" y="4143983"/>
            <a:chExt cx="3210127" cy="1195795"/>
          </a:xfrm>
        </p:grpSpPr>
        <p:sp>
          <p:nvSpPr>
            <p:cNvPr id="7" name="矩形标注 6">
              <a:extLst>
                <a:ext uri="{FF2B5EF4-FFF2-40B4-BE49-F238E27FC236}">
                  <a16:creationId xmlns:a16="http://schemas.microsoft.com/office/drawing/2014/main" xmlns="" id="{B7E8222D-21F2-BF4A-B7E2-C5D4A6CF9071}"/>
                </a:ext>
              </a:extLst>
            </p:cNvPr>
            <p:cNvSpPr/>
            <p:nvPr/>
          </p:nvSpPr>
          <p:spPr>
            <a:xfrm>
              <a:off x="8385243" y="4143983"/>
              <a:ext cx="3210127" cy="1195795"/>
            </a:xfrm>
            <a:prstGeom prst="wedgeRectCallout">
              <a:avLst>
                <a:gd name="adj1" fmla="val -57637"/>
                <a:gd name="adj2" fmla="val -36131"/>
              </a:avLst>
            </a:prstGeom>
            <a:solidFill>
              <a:schemeClr val="bg1">
                <a:alpha val="70000"/>
              </a:schemeClr>
            </a:solidFill>
            <a:ln w="19050">
              <a:gradFill>
                <a:gsLst>
                  <a:gs pos="0">
                    <a:srgbClr val="C00000">
                      <a:alpha val="50000"/>
                    </a:srgbClr>
                  </a:gs>
                  <a:gs pos="100000">
                    <a:srgbClr val="C00000"/>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8" name="文本框 7">
              <a:extLst>
                <a:ext uri="{FF2B5EF4-FFF2-40B4-BE49-F238E27FC236}">
                  <a16:creationId xmlns:a16="http://schemas.microsoft.com/office/drawing/2014/main" xmlns="" id="{0B8FE3D3-E5A6-3644-A182-FD762FCB671B}"/>
                </a:ext>
              </a:extLst>
            </p:cNvPr>
            <p:cNvSpPr txBox="1"/>
            <p:nvPr/>
          </p:nvSpPr>
          <p:spPr>
            <a:xfrm>
              <a:off x="8385243" y="4143983"/>
              <a:ext cx="830677" cy="381386"/>
            </a:xfrm>
            <a:prstGeom prst="rect">
              <a:avLst/>
            </a:prstGeom>
            <a:noFill/>
          </p:spPr>
          <p:txBody>
            <a:bodyPr wrap="none" rtlCol="0">
              <a:spAutoFit/>
            </a:bodyPr>
            <a:lstStyle/>
            <a:p>
              <a:pPr algn="ctr">
                <a:lnSpc>
                  <a:spcPct val="130000"/>
                </a:lnSpc>
              </a:pPr>
              <a:r>
                <a:rPr kumimoji="1" lang="zh-CN" altLang="en-US" sz="1600" b="1" spc="300" dirty="0">
                  <a:latin typeface="Arial" panose="020B0604020202020204" pitchFamily="34" charset="0"/>
                  <a:ea typeface="Microsoft YaHei" panose="020B0503020204020204" pitchFamily="34" charset="-122"/>
                  <a:cs typeface="Arial" panose="020B0604020202020204" pitchFamily="34" charset="0"/>
                </a:rPr>
                <a:t>区块</a:t>
              </a:r>
              <a:r>
                <a:rPr kumimoji="1" lang="en-US" altLang="zh-CN" sz="1600" b="1" spc="300" dirty="0">
                  <a:latin typeface="Arial" panose="020B0604020202020204" pitchFamily="34" charset="0"/>
                  <a:ea typeface="Microsoft YaHei" panose="020B0503020204020204" pitchFamily="34" charset="-122"/>
                  <a:cs typeface="Arial" panose="020B0604020202020204" pitchFamily="34" charset="0"/>
                </a:rPr>
                <a:t>1</a:t>
              </a:r>
              <a:endParaRPr kumimoji="1" lang="zh-CN" altLang="en-US" sz="1600" b="1"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9" name="圆角矩形 8">
              <a:extLst>
                <a:ext uri="{FF2B5EF4-FFF2-40B4-BE49-F238E27FC236}">
                  <a16:creationId xmlns:a16="http://schemas.microsoft.com/office/drawing/2014/main" xmlns="" id="{F985307F-7B82-9042-A7E5-F0F21E6EAE93}"/>
                </a:ext>
              </a:extLst>
            </p:cNvPr>
            <p:cNvSpPr/>
            <p:nvPr/>
          </p:nvSpPr>
          <p:spPr>
            <a:xfrm>
              <a:off x="9183495" y="4231995"/>
              <a:ext cx="312197" cy="23346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14" name="文本框 13">
              <a:extLst>
                <a:ext uri="{FF2B5EF4-FFF2-40B4-BE49-F238E27FC236}">
                  <a16:creationId xmlns:a16="http://schemas.microsoft.com/office/drawing/2014/main" xmlns="" id="{40EFF1F9-0121-4249-8CF0-AEC51FA591B4}"/>
                </a:ext>
              </a:extLst>
            </p:cNvPr>
            <p:cNvSpPr txBox="1"/>
            <p:nvPr/>
          </p:nvSpPr>
          <p:spPr>
            <a:xfrm>
              <a:off x="9125432" y="4175262"/>
              <a:ext cx="428322" cy="309124"/>
            </a:xfrm>
            <a:prstGeom prst="rect">
              <a:avLst/>
            </a:prstGeom>
            <a:noFill/>
          </p:spPr>
          <p:txBody>
            <a:bodyPr wrap="square" rtlCol="0">
              <a:spAutoFit/>
            </a:bodyPr>
            <a:lstStyle/>
            <a:p>
              <a:pPr algn="ctr">
                <a:lnSpc>
                  <a:spcPct val="130000"/>
                </a:lnSpc>
              </a:pPr>
              <a:r>
                <a:rPr kumimoji="1" lang="en-US" altLang="zh-CN" sz="1200" dirty="0">
                  <a:solidFill>
                    <a:schemeClr val="bg1"/>
                  </a:solidFill>
                  <a:latin typeface="Arial" panose="020B0604020202020204" pitchFamily="34" charset="0"/>
                  <a:ea typeface="Microsoft YaHei Light" panose="020B0503020204020204" pitchFamily="34" charset="-122"/>
                  <a:cs typeface="Arial" panose="020B0604020202020204" pitchFamily="34" charset="0"/>
                </a:rPr>
                <a:t>16</a:t>
              </a:r>
              <a:r>
                <a:rPr kumimoji="1" lang="en-US" altLang="zh-CN" sz="600" dirty="0">
                  <a:solidFill>
                    <a:schemeClr val="bg1"/>
                  </a:solidFill>
                  <a:latin typeface="Arial" panose="020B0604020202020204" pitchFamily="34" charset="0"/>
                  <a:ea typeface="Microsoft YaHei Light" panose="020B0503020204020204" pitchFamily="34" charset="-122"/>
                  <a:cs typeface="Arial" panose="020B0604020202020204" pitchFamily="34" charset="0"/>
                </a:rPr>
                <a:t>%</a:t>
              </a:r>
              <a:endParaRPr kumimoji="1" lang="zh-CN" altLang="en-US" sz="1200" dirty="0">
                <a:solidFill>
                  <a:schemeClr val="bg1"/>
                </a:solidFill>
                <a:latin typeface="Arial" panose="020B0604020202020204" pitchFamily="34" charset="0"/>
                <a:ea typeface="Microsoft YaHei Light" panose="020B0503020204020204" pitchFamily="34" charset="-122"/>
                <a:cs typeface="Arial" panose="020B0604020202020204" pitchFamily="34" charset="0"/>
              </a:endParaRPr>
            </a:p>
          </p:txBody>
        </p:sp>
        <p:sp>
          <p:nvSpPr>
            <p:cNvPr id="15" name="文本框 14">
              <a:extLst>
                <a:ext uri="{FF2B5EF4-FFF2-40B4-BE49-F238E27FC236}">
                  <a16:creationId xmlns:a16="http://schemas.microsoft.com/office/drawing/2014/main" xmlns="" id="{07A83CC6-E5CE-354F-9BE9-C6BC6C98A93A}"/>
                </a:ext>
              </a:extLst>
            </p:cNvPr>
            <p:cNvSpPr txBox="1"/>
            <p:nvPr/>
          </p:nvSpPr>
          <p:spPr>
            <a:xfrm>
              <a:off x="8500733" y="4484386"/>
              <a:ext cx="2979146" cy="789255"/>
            </a:xfrm>
            <a:prstGeom prst="rect">
              <a:avLst/>
            </a:prstGeom>
            <a:noFill/>
          </p:spPr>
          <p:txBody>
            <a:bodyPr wrap="square" rtlCol="0">
              <a:spAutoFit/>
            </a:bodyPr>
            <a:lstStyle/>
            <a:p>
              <a:pPr hangingPunct="0">
                <a:lnSpc>
                  <a:spcPct val="130000"/>
                </a:lnSpc>
              </a:pPr>
              <a:r>
                <a:rPr kumimoji="1" lang="zh-CN" altLang="en-US" sz="1200" spc="300" dirty="0">
                  <a:latin typeface="Arial" panose="020B0604020202020204" pitchFamily="34" charset="0"/>
                  <a:ea typeface="Microsoft YaHei" panose="020B0503020204020204" pitchFamily="34" charset="-122"/>
                  <a:cs typeface="Arial" panose="020B0604020202020204" pitchFamily="34" charset="0"/>
                </a:rPr>
                <a:t>这里是该区块的详细描述，这里是该区块的详细描述，这里是该区块的详细描述。</a:t>
              </a:r>
            </a:p>
          </p:txBody>
        </p:sp>
      </p:grpSp>
      <p:grpSp>
        <p:nvGrpSpPr>
          <p:cNvPr id="21" name="组合 20">
            <a:extLst>
              <a:ext uri="{FF2B5EF4-FFF2-40B4-BE49-F238E27FC236}">
                <a16:creationId xmlns:a16="http://schemas.microsoft.com/office/drawing/2014/main" xmlns="" id="{CFBEE938-9BAB-5546-936D-C390D757B657}"/>
              </a:ext>
            </a:extLst>
          </p:cNvPr>
          <p:cNvGrpSpPr/>
          <p:nvPr/>
        </p:nvGrpSpPr>
        <p:grpSpPr>
          <a:xfrm>
            <a:off x="8147737" y="1479264"/>
            <a:ext cx="3210127" cy="1195795"/>
            <a:chOff x="8385243" y="4143983"/>
            <a:chExt cx="3210127" cy="1195795"/>
          </a:xfrm>
        </p:grpSpPr>
        <p:sp>
          <p:nvSpPr>
            <p:cNvPr id="22" name="矩形标注 21">
              <a:extLst>
                <a:ext uri="{FF2B5EF4-FFF2-40B4-BE49-F238E27FC236}">
                  <a16:creationId xmlns:a16="http://schemas.microsoft.com/office/drawing/2014/main" xmlns="" id="{BE3FF6EB-57C6-F640-9F5E-AAB9B851D100}"/>
                </a:ext>
              </a:extLst>
            </p:cNvPr>
            <p:cNvSpPr/>
            <p:nvPr/>
          </p:nvSpPr>
          <p:spPr>
            <a:xfrm>
              <a:off x="8385243" y="4143983"/>
              <a:ext cx="3210127" cy="1195795"/>
            </a:xfrm>
            <a:prstGeom prst="wedgeRectCallout">
              <a:avLst>
                <a:gd name="adj1" fmla="val -58896"/>
                <a:gd name="adj2" fmla="val 27426"/>
              </a:avLst>
            </a:prstGeom>
            <a:solidFill>
              <a:schemeClr val="bg1">
                <a:alpha val="70000"/>
              </a:schemeClr>
            </a:solidFill>
            <a:ln w="19050">
              <a:gradFill>
                <a:gsLst>
                  <a:gs pos="0">
                    <a:srgbClr val="C00000">
                      <a:alpha val="50000"/>
                    </a:srgbClr>
                  </a:gs>
                  <a:gs pos="100000">
                    <a:srgbClr val="C00000"/>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23" name="文本框 22">
              <a:extLst>
                <a:ext uri="{FF2B5EF4-FFF2-40B4-BE49-F238E27FC236}">
                  <a16:creationId xmlns:a16="http://schemas.microsoft.com/office/drawing/2014/main" xmlns="" id="{A0A8C4B0-5308-C445-A415-37DCA1EB80DA}"/>
                </a:ext>
              </a:extLst>
            </p:cNvPr>
            <p:cNvSpPr txBox="1"/>
            <p:nvPr/>
          </p:nvSpPr>
          <p:spPr>
            <a:xfrm>
              <a:off x="8385243" y="4143983"/>
              <a:ext cx="830677" cy="381386"/>
            </a:xfrm>
            <a:prstGeom prst="rect">
              <a:avLst/>
            </a:prstGeom>
            <a:noFill/>
          </p:spPr>
          <p:txBody>
            <a:bodyPr wrap="none" rtlCol="0">
              <a:spAutoFit/>
            </a:bodyPr>
            <a:lstStyle/>
            <a:p>
              <a:pPr algn="ctr">
                <a:lnSpc>
                  <a:spcPct val="130000"/>
                </a:lnSpc>
              </a:pPr>
              <a:r>
                <a:rPr kumimoji="1" lang="zh-CN" altLang="en-US" sz="1600" b="1" spc="300" dirty="0">
                  <a:latin typeface="Arial" panose="020B0604020202020204" pitchFamily="34" charset="0"/>
                  <a:ea typeface="Microsoft YaHei" panose="020B0503020204020204" pitchFamily="34" charset="-122"/>
                  <a:cs typeface="Arial" panose="020B0604020202020204" pitchFamily="34" charset="0"/>
                </a:rPr>
                <a:t>区块</a:t>
              </a:r>
              <a:r>
                <a:rPr kumimoji="1" lang="en-US" altLang="zh-CN" sz="1600" b="1" spc="300" dirty="0">
                  <a:latin typeface="Arial" panose="020B0604020202020204" pitchFamily="34" charset="0"/>
                  <a:ea typeface="Microsoft YaHei" panose="020B0503020204020204" pitchFamily="34" charset="-122"/>
                  <a:cs typeface="Arial" panose="020B0604020202020204" pitchFamily="34" charset="0"/>
                </a:rPr>
                <a:t>2</a:t>
              </a:r>
              <a:endParaRPr kumimoji="1" lang="zh-CN" altLang="en-US" sz="1600" b="1"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24" name="圆角矩形 23">
              <a:extLst>
                <a:ext uri="{FF2B5EF4-FFF2-40B4-BE49-F238E27FC236}">
                  <a16:creationId xmlns:a16="http://schemas.microsoft.com/office/drawing/2014/main" xmlns="" id="{6A61B312-A782-4544-8E66-381F5D016298}"/>
                </a:ext>
              </a:extLst>
            </p:cNvPr>
            <p:cNvSpPr/>
            <p:nvPr/>
          </p:nvSpPr>
          <p:spPr>
            <a:xfrm>
              <a:off x="9183495" y="4231995"/>
              <a:ext cx="312197" cy="23346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25" name="文本框 24">
              <a:extLst>
                <a:ext uri="{FF2B5EF4-FFF2-40B4-BE49-F238E27FC236}">
                  <a16:creationId xmlns:a16="http://schemas.microsoft.com/office/drawing/2014/main" xmlns="" id="{401218E5-7C43-9D47-8AAA-552A60BC6EF4}"/>
                </a:ext>
              </a:extLst>
            </p:cNvPr>
            <p:cNvSpPr txBox="1"/>
            <p:nvPr/>
          </p:nvSpPr>
          <p:spPr>
            <a:xfrm>
              <a:off x="9125432" y="4175262"/>
              <a:ext cx="428322" cy="309124"/>
            </a:xfrm>
            <a:prstGeom prst="rect">
              <a:avLst/>
            </a:prstGeom>
            <a:noFill/>
          </p:spPr>
          <p:txBody>
            <a:bodyPr wrap="square" rtlCol="0">
              <a:spAutoFit/>
            </a:bodyPr>
            <a:lstStyle/>
            <a:p>
              <a:pPr algn="ctr">
                <a:lnSpc>
                  <a:spcPct val="130000"/>
                </a:lnSpc>
              </a:pPr>
              <a:r>
                <a:rPr kumimoji="1" lang="en-US" altLang="zh-CN" sz="1200" dirty="0">
                  <a:solidFill>
                    <a:schemeClr val="bg1"/>
                  </a:solidFill>
                  <a:latin typeface="Arial" panose="020B0604020202020204" pitchFamily="34" charset="0"/>
                  <a:ea typeface="Microsoft YaHei Light" panose="020B0503020204020204" pitchFamily="34" charset="-122"/>
                  <a:cs typeface="Arial" panose="020B0604020202020204" pitchFamily="34" charset="0"/>
                </a:rPr>
                <a:t>25</a:t>
              </a:r>
              <a:r>
                <a:rPr kumimoji="1" lang="en-US" altLang="zh-CN" sz="600" dirty="0">
                  <a:solidFill>
                    <a:schemeClr val="bg1"/>
                  </a:solidFill>
                  <a:latin typeface="Arial" panose="020B0604020202020204" pitchFamily="34" charset="0"/>
                  <a:ea typeface="Microsoft YaHei Light" panose="020B0503020204020204" pitchFamily="34" charset="-122"/>
                  <a:cs typeface="Arial" panose="020B0604020202020204" pitchFamily="34" charset="0"/>
                </a:rPr>
                <a:t>%</a:t>
              </a:r>
              <a:endParaRPr kumimoji="1" lang="zh-CN" altLang="en-US" sz="1200" dirty="0">
                <a:solidFill>
                  <a:schemeClr val="bg1"/>
                </a:solidFill>
                <a:latin typeface="Arial" panose="020B0604020202020204" pitchFamily="34" charset="0"/>
                <a:ea typeface="Microsoft YaHei Light" panose="020B0503020204020204" pitchFamily="34" charset="-122"/>
                <a:cs typeface="Arial" panose="020B0604020202020204" pitchFamily="34" charset="0"/>
              </a:endParaRPr>
            </a:p>
          </p:txBody>
        </p:sp>
        <p:sp>
          <p:nvSpPr>
            <p:cNvPr id="29" name="文本框 28">
              <a:extLst>
                <a:ext uri="{FF2B5EF4-FFF2-40B4-BE49-F238E27FC236}">
                  <a16:creationId xmlns:a16="http://schemas.microsoft.com/office/drawing/2014/main" xmlns="" id="{737CD0D1-4BF4-5B4B-BED6-E4BAC7972D24}"/>
                </a:ext>
              </a:extLst>
            </p:cNvPr>
            <p:cNvSpPr txBox="1"/>
            <p:nvPr/>
          </p:nvSpPr>
          <p:spPr>
            <a:xfrm>
              <a:off x="8500733" y="4484386"/>
              <a:ext cx="2979146" cy="789255"/>
            </a:xfrm>
            <a:prstGeom prst="rect">
              <a:avLst/>
            </a:prstGeom>
            <a:noFill/>
          </p:spPr>
          <p:txBody>
            <a:bodyPr wrap="square" rtlCol="0">
              <a:spAutoFit/>
            </a:bodyPr>
            <a:lstStyle/>
            <a:p>
              <a:pPr hangingPunct="0">
                <a:lnSpc>
                  <a:spcPct val="130000"/>
                </a:lnSpc>
              </a:pPr>
              <a:r>
                <a:rPr kumimoji="1" lang="zh-CN" altLang="en-US" sz="1200" spc="300" dirty="0">
                  <a:latin typeface="Arial" panose="020B0604020202020204" pitchFamily="34" charset="0"/>
                  <a:ea typeface="Microsoft YaHei" panose="020B0503020204020204" pitchFamily="34" charset="-122"/>
                  <a:cs typeface="Arial" panose="020B0604020202020204" pitchFamily="34" charset="0"/>
                </a:rPr>
                <a:t>这里是该区块的详细描述，这里是该区块的详细描述，这里是该区块的详细描述。</a:t>
              </a:r>
            </a:p>
          </p:txBody>
        </p:sp>
      </p:grpSp>
      <p:grpSp>
        <p:nvGrpSpPr>
          <p:cNvPr id="30" name="组合 29">
            <a:extLst>
              <a:ext uri="{FF2B5EF4-FFF2-40B4-BE49-F238E27FC236}">
                <a16:creationId xmlns:a16="http://schemas.microsoft.com/office/drawing/2014/main" xmlns="" id="{06B1CA41-161A-5F4D-9A36-A3803CACDBAA}"/>
              </a:ext>
            </a:extLst>
          </p:cNvPr>
          <p:cNvGrpSpPr/>
          <p:nvPr/>
        </p:nvGrpSpPr>
        <p:grpSpPr>
          <a:xfrm>
            <a:off x="852307" y="3961722"/>
            <a:ext cx="3210127" cy="1195795"/>
            <a:chOff x="8385243" y="4143983"/>
            <a:chExt cx="3210127" cy="1195795"/>
          </a:xfrm>
        </p:grpSpPr>
        <p:sp>
          <p:nvSpPr>
            <p:cNvPr id="31" name="矩形标注 30">
              <a:extLst>
                <a:ext uri="{FF2B5EF4-FFF2-40B4-BE49-F238E27FC236}">
                  <a16:creationId xmlns:a16="http://schemas.microsoft.com/office/drawing/2014/main" xmlns="" id="{1A3DAA23-BC7F-694C-806D-C86085A54598}"/>
                </a:ext>
              </a:extLst>
            </p:cNvPr>
            <p:cNvSpPr/>
            <p:nvPr/>
          </p:nvSpPr>
          <p:spPr>
            <a:xfrm>
              <a:off x="8385243" y="4143983"/>
              <a:ext cx="3210127" cy="1195795"/>
            </a:xfrm>
            <a:prstGeom prst="wedgeRectCallout">
              <a:avLst>
                <a:gd name="adj1" fmla="val 58476"/>
                <a:gd name="adj2" fmla="val -36314"/>
              </a:avLst>
            </a:prstGeom>
            <a:solidFill>
              <a:schemeClr val="bg1">
                <a:alpha val="70000"/>
              </a:schemeClr>
            </a:solidFill>
            <a:ln w="19050">
              <a:gradFill>
                <a:gsLst>
                  <a:gs pos="0">
                    <a:srgbClr val="C00000"/>
                  </a:gs>
                  <a:gs pos="100000">
                    <a:srgbClr val="C00000">
                      <a:alpha val="5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2" name="文本框 31">
              <a:extLst>
                <a:ext uri="{FF2B5EF4-FFF2-40B4-BE49-F238E27FC236}">
                  <a16:creationId xmlns:a16="http://schemas.microsoft.com/office/drawing/2014/main" xmlns="" id="{C27BDAB7-E2F8-7347-97E5-C3640EE1C15B}"/>
                </a:ext>
              </a:extLst>
            </p:cNvPr>
            <p:cNvSpPr txBox="1"/>
            <p:nvPr/>
          </p:nvSpPr>
          <p:spPr>
            <a:xfrm>
              <a:off x="8385243" y="4143983"/>
              <a:ext cx="830677" cy="381386"/>
            </a:xfrm>
            <a:prstGeom prst="rect">
              <a:avLst/>
            </a:prstGeom>
            <a:noFill/>
          </p:spPr>
          <p:txBody>
            <a:bodyPr wrap="none" rtlCol="0">
              <a:spAutoFit/>
            </a:bodyPr>
            <a:lstStyle/>
            <a:p>
              <a:pPr algn="ctr">
                <a:lnSpc>
                  <a:spcPct val="130000"/>
                </a:lnSpc>
              </a:pPr>
              <a:r>
                <a:rPr kumimoji="1" lang="zh-CN" altLang="en-US" sz="1600" b="1" spc="300" dirty="0">
                  <a:latin typeface="Arial" panose="020B0604020202020204" pitchFamily="34" charset="0"/>
                  <a:ea typeface="Microsoft YaHei" panose="020B0503020204020204" pitchFamily="34" charset="-122"/>
                  <a:cs typeface="Arial" panose="020B0604020202020204" pitchFamily="34" charset="0"/>
                </a:rPr>
                <a:t>区块</a:t>
              </a:r>
              <a:r>
                <a:rPr kumimoji="1" lang="en-US" altLang="zh-CN" sz="1600" b="1" spc="300" dirty="0">
                  <a:latin typeface="Arial" panose="020B0604020202020204" pitchFamily="34" charset="0"/>
                  <a:ea typeface="Microsoft YaHei" panose="020B0503020204020204" pitchFamily="34" charset="-122"/>
                  <a:cs typeface="Arial" panose="020B0604020202020204" pitchFamily="34" charset="0"/>
                </a:rPr>
                <a:t>4</a:t>
              </a:r>
              <a:endParaRPr kumimoji="1" lang="zh-CN" altLang="en-US" sz="1600" b="1"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33" name="圆角矩形 32">
              <a:extLst>
                <a:ext uri="{FF2B5EF4-FFF2-40B4-BE49-F238E27FC236}">
                  <a16:creationId xmlns:a16="http://schemas.microsoft.com/office/drawing/2014/main" xmlns="" id="{C037544A-133F-EB44-A9D5-AF1F9C199B77}"/>
                </a:ext>
              </a:extLst>
            </p:cNvPr>
            <p:cNvSpPr/>
            <p:nvPr/>
          </p:nvSpPr>
          <p:spPr>
            <a:xfrm>
              <a:off x="9183495" y="4231995"/>
              <a:ext cx="312197" cy="23346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4" name="文本框 33">
              <a:extLst>
                <a:ext uri="{FF2B5EF4-FFF2-40B4-BE49-F238E27FC236}">
                  <a16:creationId xmlns:a16="http://schemas.microsoft.com/office/drawing/2014/main" xmlns="" id="{6C2D8935-62E2-D643-9219-5A4CD48BF2C2}"/>
                </a:ext>
              </a:extLst>
            </p:cNvPr>
            <p:cNvSpPr txBox="1"/>
            <p:nvPr/>
          </p:nvSpPr>
          <p:spPr>
            <a:xfrm>
              <a:off x="9125432" y="4175262"/>
              <a:ext cx="428322" cy="309124"/>
            </a:xfrm>
            <a:prstGeom prst="rect">
              <a:avLst/>
            </a:prstGeom>
            <a:noFill/>
          </p:spPr>
          <p:txBody>
            <a:bodyPr wrap="square" rtlCol="0">
              <a:spAutoFit/>
            </a:bodyPr>
            <a:lstStyle/>
            <a:p>
              <a:pPr algn="ctr">
                <a:lnSpc>
                  <a:spcPct val="130000"/>
                </a:lnSpc>
              </a:pPr>
              <a:r>
                <a:rPr kumimoji="1" lang="en-US" altLang="zh-CN" sz="1200" dirty="0">
                  <a:solidFill>
                    <a:schemeClr val="bg1"/>
                  </a:solidFill>
                  <a:latin typeface="Arial" panose="020B0604020202020204" pitchFamily="34" charset="0"/>
                  <a:ea typeface="Microsoft YaHei Light" panose="020B0503020204020204" pitchFamily="34" charset="-122"/>
                  <a:cs typeface="Arial" panose="020B0604020202020204" pitchFamily="34" charset="0"/>
                </a:rPr>
                <a:t>49</a:t>
              </a:r>
              <a:r>
                <a:rPr kumimoji="1" lang="en-US" altLang="zh-CN" sz="600" dirty="0">
                  <a:solidFill>
                    <a:schemeClr val="bg1"/>
                  </a:solidFill>
                  <a:latin typeface="Arial" panose="020B0604020202020204" pitchFamily="34" charset="0"/>
                  <a:ea typeface="Microsoft YaHei Light" panose="020B0503020204020204" pitchFamily="34" charset="-122"/>
                  <a:cs typeface="Arial" panose="020B0604020202020204" pitchFamily="34" charset="0"/>
                </a:rPr>
                <a:t>%</a:t>
              </a:r>
              <a:endParaRPr kumimoji="1" lang="zh-CN" altLang="en-US" sz="1200" dirty="0">
                <a:solidFill>
                  <a:schemeClr val="bg1"/>
                </a:solidFill>
                <a:latin typeface="Arial" panose="020B0604020202020204" pitchFamily="34" charset="0"/>
                <a:ea typeface="Microsoft YaHei Light" panose="020B0503020204020204" pitchFamily="34" charset="-122"/>
                <a:cs typeface="Arial" panose="020B0604020202020204" pitchFamily="34" charset="0"/>
              </a:endParaRPr>
            </a:p>
          </p:txBody>
        </p:sp>
        <p:sp>
          <p:nvSpPr>
            <p:cNvPr id="35" name="文本框 34">
              <a:extLst>
                <a:ext uri="{FF2B5EF4-FFF2-40B4-BE49-F238E27FC236}">
                  <a16:creationId xmlns:a16="http://schemas.microsoft.com/office/drawing/2014/main" xmlns="" id="{361B5E78-0968-0240-9D4D-A76DF724693D}"/>
                </a:ext>
              </a:extLst>
            </p:cNvPr>
            <p:cNvSpPr txBox="1"/>
            <p:nvPr/>
          </p:nvSpPr>
          <p:spPr>
            <a:xfrm>
              <a:off x="8500733" y="4484386"/>
              <a:ext cx="2979146" cy="789255"/>
            </a:xfrm>
            <a:prstGeom prst="rect">
              <a:avLst/>
            </a:prstGeom>
            <a:noFill/>
          </p:spPr>
          <p:txBody>
            <a:bodyPr wrap="square" rtlCol="0">
              <a:spAutoFit/>
            </a:bodyPr>
            <a:lstStyle/>
            <a:p>
              <a:pPr hangingPunct="0">
                <a:lnSpc>
                  <a:spcPct val="130000"/>
                </a:lnSpc>
              </a:pPr>
              <a:r>
                <a:rPr kumimoji="1" lang="zh-CN" altLang="en-US" sz="1200" spc="300" dirty="0">
                  <a:latin typeface="Arial" panose="020B0604020202020204" pitchFamily="34" charset="0"/>
                  <a:ea typeface="Microsoft YaHei" panose="020B0503020204020204" pitchFamily="34" charset="-122"/>
                  <a:cs typeface="Arial" panose="020B0604020202020204" pitchFamily="34" charset="0"/>
                </a:rPr>
                <a:t>这里是该区块的详细描述，这里是该区块的详细描述，这里是该区块的详细描述。</a:t>
              </a:r>
            </a:p>
          </p:txBody>
        </p:sp>
      </p:grpSp>
      <p:grpSp>
        <p:nvGrpSpPr>
          <p:cNvPr id="36" name="组合 35">
            <a:extLst>
              <a:ext uri="{FF2B5EF4-FFF2-40B4-BE49-F238E27FC236}">
                <a16:creationId xmlns:a16="http://schemas.microsoft.com/office/drawing/2014/main" xmlns="" id="{E5BD51BA-97DC-B74D-AC7A-D33CBA7B12BD}"/>
              </a:ext>
            </a:extLst>
          </p:cNvPr>
          <p:cNvGrpSpPr/>
          <p:nvPr/>
        </p:nvGrpSpPr>
        <p:grpSpPr>
          <a:xfrm>
            <a:off x="852305" y="1475719"/>
            <a:ext cx="3210127" cy="1195795"/>
            <a:chOff x="8385243" y="4143983"/>
            <a:chExt cx="3210127" cy="1195795"/>
          </a:xfrm>
        </p:grpSpPr>
        <p:sp>
          <p:nvSpPr>
            <p:cNvPr id="37" name="矩形标注 36">
              <a:extLst>
                <a:ext uri="{FF2B5EF4-FFF2-40B4-BE49-F238E27FC236}">
                  <a16:creationId xmlns:a16="http://schemas.microsoft.com/office/drawing/2014/main" xmlns="" id="{683212D0-D66A-1346-B4D5-D692FF73703D}"/>
                </a:ext>
              </a:extLst>
            </p:cNvPr>
            <p:cNvSpPr/>
            <p:nvPr/>
          </p:nvSpPr>
          <p:spPr>
            <a:xfrm>
              <a:off x="8385243" y="4143983"/>
              <a:ext cx="3210127" cy="1195795"/>
            </a:xfrm>
            <a:prstGeom prst="wedgeRectCallout">
              <a:avLst>
                <a:gd name="adj1" fmla="val 67866"/>
                <a:gd name="adj2" fmla="val -18928"/>
              </a:avLst>
            </a:prstGeom>
            <a:solidFill>
              <a:schemeClr val="bg1">
                <a:alpha val="70000"/>
              </a:schemeClr>
            </a:solidFill>
            <a:ln w="19050">
              <a:gradFill>
                <a:gsLst>
                  <a:gs pos="0">
                    <a:srgbClr val="C00000"/>
                  </a:gs>
                  <a:gs pos="100000">
                    <a:srgbClr val="C00000">
                      <a:alpha val="5000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8" name="文本框 37">
              <a:extLst>
                <a:ext uri="{FF2B5EF4-FFF2-40B4-BE49-F238E27FC236}">
                  <a16:creationId xmlns:a16="http://schemas.microsoft.com/office/drawing/2014/main" xmlns="" id="{F7ACCD47-19E9-EB48-A7D3-339AE36ECD2D}"/>
                </a:ext>
              </a:extLst>
            </p:cNvPr>
            <p:cNvSpPr txBox="1"/>
            <p:nvPr/>
          </p:nvSpPr>
          <p:spPr>
            <a:xfrm>
              <a:off x="8385243" y="4143983"/>
              <a:ext cx="830677" cy="381386"/>
            </a:xfrm>
            <a:prstGeom prst="rect">
              <a:avLst/>
            </a:prstGeom>
            <a:noFill/>
          </p:spPr>
          <p:txBody>
            <a:bodyPr wrap="none" rtlCol="0">
              <a:spAutoFit/>
            </a:bodyPr>
            <a:lstStyle/>
            <a:p>
              <a:pPr algn="ctr">
                <a:lnSpc>
                  <a:spcPct val="130000"/>
                </a:lnSpc>
              </a:pPr>
              <a:r>
                <a:rPr kumimoji="1" lang="zh-CN" altLang="en-US" sz="1600" b="1" spc="300" dirty="0">
                  <a:latin typeface="Arial" panose="020B0604020202020204" pitchFamily="34" charset="0"/>
                  <a:ea typeface="Microsoft YaHei" panose="020B0503020204020204" pitchFamily="34" charset="-122"/>
                  <a:cs typeface="Arial" panose="020B0604020202020204" pitchFamily="34" charset="0"/>
                </a:rPr>
                <a:t>区块</a:t>
              </a:r>
              <a:r>
                <a:rPr kumimoji="1" lang="en-US" altLang="zh-CN" sz="1600" b="1" spc="300" dirty="0">
                  <a:latin typeface="Arial" panose="020B0604020202020204" pitchFamily="34" charset="0"/>
                  <a:ea typeface="Microsoft YaHei" panose="020B0503020204020204" pitchFamily="34" charset="-122"/>
                  <a:cs typeface="Arial" panose="020B0604020202020204" pitchFamily="34" charset="0"/>
                </a:rPr>
                <a:t>3</a:t>
              </a:r>
              <a:endParaRPr kumimoji="1" lang="zh-CN" altLang="en-US" sz="1600" b="1" spc="300" dirty="0">
                <a:latin typeface="Arial" panose="020B0604020202020204" pitchFamily="34" charset="0"/>
                <a:ea typeface="Microsoft YaHei" panose="020B0503020204020204" pitchFamily="34" charset="-122"/>
                <a:cs typeface="Arial" panose="020B0604020202020204" pitchFamily="34" charset="0"/>
              </a:endParaRPr>
            </a:p>
          </p:txBody>
        </p:sp>
        <p:sp>
          <p:nvSpPr>
            <p:cNvPr id="39" name="圆角矩形 38">
              <a:extLst>
                <a:ext uri="{FF2B5EF4-FFF2-40B4-BE49-F238E27FC236}">
                  <a16:creationId xmlns:a16="http://schemas.microsoft.com/office/drawing/2014/main" xmlns="" id="{86C2B13E-C7B6-A549-A8C6-89366D43BAB3}"/>
                </a:ext>
              </a:extLst>
            </p:cNvPr>
            <p:cNvSpPr/>
            <p:nvPr/>
          </p:nvSpPr>
          <p:spPr>
            <a:xfrm>
              <a:off x="9183495" y="4231995"/>
              <a:ext cx="312197" cy="23346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40" name="文本框 39">
              <a:extLst>
                <a:ext uri="{FF2B5EF4-FFF2-40B4-BE49-F238E27FC236}">
                  <a16:creationId xmlns:a16="http://schemas.microsoft.com/office/drawing/2014/main" xmlns="" id="{1AA27C5B-109D-A146-B8F8-5352AD14BA65}"/>
                </a:ext>
              </a:extLst>
            </p:cNvPr>
            <p:cNvSpPr txBox="1"/>
            <p:nvPr/>
          </p:nvSpPr>
          <p:spPr>
            <a:xfrm>
              <a:off x="9125432" y="4175262"/>
              <a:ext cx="428322" cy="309124"/>
            </a:xfrm>
            <a:prstGeom prst="rect">
              <a:avLst/>
            </a:prstGeom>
            <a:noFill/>
          </p:spPr>
          <p:txBody>
            <a:bodyPr wrap="square" rtlCol="0">
              <a:spAutoFit/>
            </a:bodyPr>
            <a:lstStyle/>
            <a:p>
              <a:pPr algn="ctr">
                <a:lnSpc>
                  <a:spcPct val="130000"/>
                </a:lnSpc>
              </a:pPr>
              <a:r>
                <a:rPr kumimoji="1" lang="en-US" altLang="zh-CN" sz="1200" dirty="0">
                  <a:solidFill>
                    <a:schemeClr val="bg1"/>
                  </a:solidFill>
                  <a:latin typeface="Arial" panose="020B0604020202020204" pitchFamily="34" charset="0"/>
                  <a:ea typeface="Microsoft YaHei Light" panose="020B0503020204020204" pitchFamily="34" charset="-122"/>
                  <a:cs typeface="Arial" panose="020B0604020202020204" pitchFamily="34" charset="0"/>
                </a:rPr>
                <a:t>10</a:t>
              </a:r>
              <a:r>
                <a:rPr kumimoji="1" lang="en-US" altLang="zh-CN" sz="600" dirty="0">
                  <a:solidFill>
                    <a:schemeClr val="bg1"/>
                  </a:solidFill>
                  <a:latin typeface="Arial" panose="020B0604020202020204" pitchFamily="34" charset="0"/>
                  <a:ea typeface="Microsoft YaHei Light" panose="020B0503020204020204" pitchFamily="34" charset="-122"/>
                  <a:cs typeface="Arial" panose="020B0604020202020204" pitchFamily="34" charset="0"/>
                </a:rPr>
                <a:t>%</a:t>
              </a:r>
              <a:endParaRPr kumimoji="1" lang="zh-CN" altLang="en-US" sz="1200" dirty="0">
                <a:solidFill>
                  <a:schemeClr val="bg1"/>
                </a:solidFill>
                <a:latin typeface="Arial" panose="020B0604020202020204" pitchFamily="34" charset="0"/>
                <a:ea typeface="Microsoft YaHei Light" panose="020B0503020204020204" pitchFamily="34" charset="-122"/>
                <a:cs typeface="Arial" panose="020B0604020202020204" pitchFamily="34" charset="0"/>
              </a:endParaRPr>
            </a:p>
          </p:txBody>
        </p:sp>
        <p:sp>
          <p:nvSpPr>
            <p:cNvPr id="41" name="文本框 40">
              <a:extLst>
                <a:ext uri="{FF2B5EF4-FFF2-40B4-BE49-F238E27FC236}">
                  <a16:creationId xmlns:a16="http://schemas.microsoft.com/office/drawing/2014/main" xmlns="" id="{56333EAF-A31B-AB47-9A3D-D95E994582DA}"/>
                </a:ext>
              </a:extLst>
            </p:cNvPr>
            <p:cNvSpPr txBox="1"/>
            <p:nvPr/>
          </p:nvSpPr>
          <p:spPr>
            <a:xfrm>
              <a:off x="8500733" y="4484386"/>
              <a:ext cx="2979146" cy="789255"/>
            </a:xfrm>
            <a:prstGeom prst="rect">
              <a:avLst/>
            </a:prstGeom>
            <a:noFill/>
          </p:spPr>
          <p:txBody>
            <a:bodyPr wrap="square" rtlCol="0">
              <a:spAutoFit/>
            </a:bodyPr>
            <a:lstStyle/>
            <a:p>
              <a:pPr hangingPunct="0">
                <a:lnSpc>
                  <a:spcPct val="130000"/>
                </a:lnSpc>
              </a:pPr>
              <a:r>
                <a:rPr kumimoji="1" lang="zh-CN" altLang="en-US" sz="1200" spc="300" dirty="0">
                  <a:latin typeface="Arial" panose="020B0604020202020204" pitchFamily="34" charset="0"/>
                  <a:ea typeface="Microsoft YaHei" panose="020B0503020204020204" pitchFamily="34" charset="-122"/>
                  <a:cs typeface="Arial" panose="020B0604020202020204" pitchFamily="34" charset="0"/>
                </a:rPr>
                <a:t>这里是该区块的详细描述，这里是该区块的详细描述，这里是该区块的详细描述。</a:t>
              </a:r>
            </a:p>
          </p:txBody>
        </p:sp>
      </p:grpSp>
    </p:spTree>
    <p:extLst>
      <p:ext uri="{BB962C8B-B14F-4D97-AF65-F5344CB8AC3E}">
        <p14:creationId xmlns:p14="http://schemas.microsoft.com/office/powerpoint/2010/main" val="248382376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xmlns="" id="{EA9D70AC-9C6C-CE49-8E67-8A0C5B01F0C5}"/>
              </a:ext>
            </a:extLst>
          </p:cNvPr>
          <p:cNvGrpSpPr/>
          <p:nvPr/>
        </p:nvGrpSpPr>
        <p:grpSpPr>
          <a:xfrm>
            <a:off x="0" y="-1"/>
            <a:ext cx="12192000" cy="6858002"/>
            <a:chOff x="0" y="-1"/>
            <a:chExt cx="12192000" cy="6858002"/>
          </a:xfrm>
        </p:grpSpPr>
        <p:sp>
          <p:nvSpPr>
            <p:cNvPr id="32" name="矩形 31">
              <a:extLst>
                <a:ext uri="{FF2B5EF4-FFF2-40B4-BE49-F238E27FC236}">
                  <a16:creationId xmlns:a16="http://schemas.microsoft.com/office/drawing/2014/main" xmlns="" id="{C43C472B-2CB8-2A4B-B936-83BA6AF5FEFD}"/>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3" name="矩形 32">
              <a:extLst>
                <a:ext uri="{FF2B5EF4-FFF2-40B4-BE49-F238E27FC236}">
                  <a16:creationId xmlns:a16="http://schemas.microsoft.com/office/drawing/2014/main" xmlns="" id="{9453CBD6-3B2D-9B48-BC67-3745B9764DD2}"/>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4" name="矩形 33">
              <a:extLst>
                <a:ext uri="{FF2B5EF4-FFF2-40B4-BE49-F238E27FC236}">
                  <a16:creationId xmlns:a16="http://schemas.microsoft.com/office/drawing/2014/main" xmlns="" id="{A16B5DB4-4FDD-9744-8814-2D955619D7C3}"/>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35" name="组合 34">
            <a:extLst>
              <a:ext uri="{FF2B5EF4-FFF2-40B4-BE49-F238E27FC236}">
                <a16:creationId xmlns:a16="http://schemas.microsoft.com/office/drawing/2014/main" xmlns="" id="{1BF100E3-B8EB-F640-B053-11E6A21DB73B}"/>
              </a:ext>
            </a:extLst>
          </p:cNvPr>
          <p:cNvGrpSpPr/>
          <p:nvPr/>
        </p:nvGrpSpPr>
        <p:grpSpPr>
          <a:xfrm>
            <a:off x="133400" y="140547"/>
            <a:ext cx="11901234" cy="6795389"/>
            <a:chOff x="133400" y="140547"/>
            <a:chExt cx="11901234" cy="6795389"/>
          </a:xfrm>
        </p:grpSpPr>
        <p:pic>
          <p:nvPicPr>
            <p:cNvPr id="36" name="图片 35">
              <a:extLst>
                <a:ext uri="{FF2B5EF4-FFF2-40B4-BE49-F238E27FC236}">
                  <a16:creationId xmlns:a16="http://schemas.microsoft.com/office/drawing/2014/main" xmlns="" id="{85C6CBB9-28E2-F248-B5FA-726BEB738A81}"/>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37" name="图片 36">
              <a:extLst>
                <a:ext uri="{FF2B5EF4-FFF2-40B4-BE49-F238E27FC236}">
                  <a16:creationId xmlns:a16="http://schemas.microsoft.com/office/drawing/2014/main" xmlns="" id="{D2665FA4-B8DB-F24F-915F-9CCD0613DB83}"/>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38" name="图片 37" descr="图片包含 游戏机, 画, 钟表&#10;&#10;描述已自动生成">
              <a:extLst>
                <a:ext uri="{FF2B5EF4-FFF2-40B4-BE49-F238E27FC236}">
                  <a16:creationId xmlns:a16="http://schemas.microsoft.com/office/drawing/2014/main" xmlns="" id="{A2BE19BB-E394-B240-91C6-BDC158405ACF}"/>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46945"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569660"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两项对比</a:t>
            </a:r>
          </a:p>
        </p:txBody>
      </p:sp>
      <p:grpSp>
        <p:nvGrpSpPr>
          <p:cNvPr id="9" name="组合 8">
            <a:extLst>
              <a:ext uri="{FF2B5EF4-FFF2-40B4-BE49-F238E27FC236}">
                <a16:creationId xmlns:a16="http://schemas.microsoft.com/office/drawing/2014/main" xmlns="" id="{647AFE24-2F3E-CB43-A60B-A6C70BD43D02}"/>
              </a:ext>
            </a:extLst>
          </p:cNvPr>
          <p:cNvGrpSpPr/>
          <p:nvPr/>
        </p:nvGrpSpPr>
        <p:grpSpPr>
          <a:xfrm>
            <a:off x="-125560" y="1275288"/>
            <a:ext cx="6520618" cy="5660648"/>
            <a:chOff x="-125560" y="1275288"/>
            <a:chExt cx="6520618" cy="5660648"/>
          </a:xfrm>
        </p:grpSpPr>
        <p:pic>
          <p:nvPicPr>
            <p:cNvPr id="12" name="图片 11" descr="图片包含 游戏机, 画, 钟表&#10;&#10;描述已自动生成">
              <a:extLst>
                <a:ext uri="{FF2B5EF4-FFF2-40B4-BE49-F238E27FC236}">
                  <a16:creationId xmlns:a16="http://schemas.microsoft.com/office/drawing/2014/main" xmlns="" id="{82E8DECF-434E-764A-8E8E-0836F22C5048}"/>
                </a:ext>
              </a:extLst>
            </p:cNvPr>
            <p:cNvPicPr>
              <a:picLocks noChangeAspect="1"/>
            </p:cNvPicPr>
            <p:nvPr/>
          </p:nvPicPr>
          <p:blipFill>
            <a:blip r:embed="rId6"/>
            <a:stretch>
              <a:fillRect/>
            </a:stretch>
          </p:blipFill>
          <p:spPr>
            <a:xfrm>
              <a:off x="133400" y="6453336"/>
              <a:ext cx="2362200" cy="482600"/>
            </a:xfrm>
            <a:prstGeom prst="rect">
              <a:avLst/>
            </a:prstGeom>
          </p:spPr>
        </p:pic>
        <p:sp>
          <p:nvSpPr>
            <p:cNvPr id="6" name="五边形 5">
              <a:extLst>
                <a:ext uri="{FF2B5EF4-FFF2-40B4-BE49-F238E27FC236}">
                  <a16:creationId xmlns:a16="http://schemas.microsoft.com/office/drawing/2014/main" xmlns="" id="{83E76104-F13D-AC4D-8D9E-130BB85ACCF3}"/>
                </a:ext>
              </a:extLst>
            </p:cNvPr>
            <p:cNvSpPr/>
            <p:nvPr/>
          </p:nvSpPr>
          <p:spPr>
            <a:xfrm>
              <a:off x="0" y="2363438"/>
              <a:ext cx="6325771" cy="3655034"/>
            </a:xfrm>
            <a:custGeom>
              <a:avLst/>
              <a:gdLst>
                <a:gd name="connsiteX0" fmla="*/ 0 w 6541477"/>
                <a:gd name="connsiteY0" fmla="*/ 0 h 3967090"/>
                <a:gd name="connsiteX1" fmla="*/ 5261297 w 6541477"/>
                <a:gd name="connsiteY1" fmla="*/ 0 h 3967090"/>
                <a:gd name="connsiteX2" fmla="*/ 6541477 w 6541477"/>
                <a:gd name="connsiteY2" fmla="*/ 1983545 h 3967090"/>
                <a:gd name="connsiteX3" fmla="*/ 5261297 w 6541477"/>
                <a:gd name="connsiteY3" fmla="*/ 3967090 h 3967090"/>
                <a:gd name="connsiteX4" fmla="*/ 0 w 6541477"/>
                <a:gd name="connsiteY4" fmla="*/ 3967090 h 3967090"/>
                <a:gd name="connsiteX5" fmla="*/ 0 w 6541477"/>
                <a:gd name="connsiteY5" fmla="*/ 0 h 3967090"/>
                <a:gd name="connsiteX0" fmla="*/ 0 w 6541477"/>
                <a:gd name="connsiteY0" fmla="*/ 0 h 3967090"/>
                <a:gd name="connsiteX1" fmla="*/ 5261297 w 6541477"/>
                <a:gd name="connsiteY1" fmla="*/ 0 h 3967090"/>
                <a:gd name="connsiteX2" fmla="*/ 6541477 w 6541477"/>
                <a:gd name="connsiteY2" fmla="*/ 2419644 h 3967090"/>
                <a:gd name="connsiteX3" fmla="*/ 5261297 w 6541477"/>
                <a:gd name="connsiteY3" fmla="*/ 3967090 h 3967090"/>
                <a:gd name="connsiteX4" fmla="*/ 0 w 6541477"/>
                <a:gd name="connsiteY4" fmla="*/ 3967090 h 3967090"/>
                <a:gd name="connsiteX5" fmla="*/ 0 w 6541477"/>
                <a:gd name="connsiteY5" fmla="*/ 0 h 3967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1477" h="3967090">
                  <a:moveTo>
                    <a:pt x="0" y="0"/>
                  </a:moveTo>
                  <a:lnTo>
                    <a:pt x="5261297" y="0"/>
                  </a:lnTo>
                  <a:lnTo>
                    <a:pt x="6541477" y="2419644"/>
                  </a:lnTo>
                  <a:lnTo>
                    <a:pt x="5261297" y="3967090"/>
                  </a:lnTo>
                  <a:lnTo>
                    <a:pt x="0" y="3967090"/>
                  </a:lnTo>
                  <a:lnTo>
                    <a:pt x="0" y="0"/>
                  </a:lnTo>
                  <a:close/>
                </a:path>
              </a:pathLst>
            </a:custGeom>
            <a:gradFill>
              <a:gsLst>
                <a:gs pos="0">
                  <a:srgbClr val="C00000">
                    <a:alpha val="6000"/>
                  </a:srgbClr>
                </a:gs>
                <a:gs pos="100000">
                  <a:srgbClr val="C00000">
                    <a:alpha val="4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14" name="五边形 5">
              <a:extLst>
                <a:ext uri="{FF2B5EF4-FFF2-40B4-BE49-F238E27FC236}">
                  <a16:creationId xmlns:a16="http://schemas.microsoft.com/office/drawing/2014/main" xmlns="" id="{213BF981-7661-2048-8F56-F347312C20F8}"/>
                </a:ext>
              </a:extLst>
            </p:cNvPr>
            <p:cNvSpPr/>
            <p:nvPr/>
          </p:nvSpPr>
          <p:spPr>
            <a:xfrm>
              <a:off x="-125560" y="2307146"/>
              <a:ext cx="6520618" cy="3767617"/>
            </a:xfrm>
            <a:custGeom>
              <a:avLst/>
              <a:gdLst>
                <a:gd name="connsiteX0" fmla="*/ 0 w 6541477"/>
                <a:gd name="connsiteY0" fmla="*/ 0 h 3967090"/>
                <a:gd name="connsiteX1" fmla="*/ 5261297 w 6541477"/>
                <a:gd name="connsiteY1" fmla="*/ 0 h 3967090"/>
                <a:gd name="connsiteX2" fmla="*/ 6541477 w 6541477"/>
                <a:gd name="connsiteY2" fmla="*/ 1983545 h 3967090"/>
                <a:gd name="connsiteX3" fmla="*/ 5261297 w 6541477"/>
                <a:gd name="connsiteY3" fmla="*/ 3967090 h 3967090"/>
                <a:gd name="connsiteX4" fmla="*/ 0 w 6541477"/>
                <a:gd name="connsiteY4" fmla="*/ 3967090 h 3967090"/>
                <a:gd name="connsiteX5" fmla="*/ 0 w 6541477"/>
                <a:gd name="connsiteY5" fmla="*/ 0 h 3967090"/>
                <a:gd name="connsiteX0" fmla="*/ 0 w 6541477"/>
                <a:gd name="connsiteY0" fmla="*/ 0 h 3967090"/>
                <a:gd name="connsiteX1" fmla="*/ 5261297 w 6541477"/>
                <a:gd name="connsiteY1" fmla="*/ 0 h 3967090"/>
                <a:gd name="connsiteX2" fmla="*/ 6541477 w 6541477"/>
                <a:gd name="connsiteY2" fmla="*/ 2419644 h 3967090"/>
                <a:gd name="connsiteX3" fmla="*/ 5261297 w 6541477"/>
                <a:gd name="connsiteY3" fmla="*/ 3967090 h 3967090"/>
                <a:gd name="connsiteX4" fmla="*/ 0 w 6541477"/>
                <a:gd name="connsiteY4" fmla="*/ 3967090 h 3967090"/>
                <a:gd name="connsiteX5" fmla="*/ 0 w 6541477"/>
                <a:gd name="connsiteY5" fmla="*/ 0 h 3967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1477" h="3967090">
                  <a:moveTo>
                    <a:pt x="0" y="0"/>
                  </a:moveTo>
                  <a:lnTo>
                    <a:pt x="5261297" y="0"/>
                  </a:lnTo>
                  <a:lnTo>
                    <a:pt x="6541477" y="2419644"/>
                  </a:lnTo>
                  <a:lnTo>
                    <a:pt x="5261297" y="3967090"/>
                  </a:lnTo>
                  <a:lnTo>
                    <a:pt x="0" y="3967090"/>
                  </a:lnTo>
                  <a:lnTo>
                    <a:pt x="0" y="0"/>
                  </a:lnTo>
                  <a:close/>
                </a:path>
              </a:pathLst>
            </a:custGeom>
            <a:noFill/>
            <a:ln w="28575">
              <a:gradFill>
                <a:gsLst>
                  <a:gs pos="25000">
                    <a:srgbClr val="C00000">
                      <a:alpha val="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17" name="五边形 5">
              <a:extLst>
                <a:ext uri="{FF2B5EF4-FFF2-40B4-BE49-F238E27FC236}">
                  <a16:creationId xmlns:a16="http://schemas.microsoft.com/office/drawing/2014/main" xmlns="" id="{1CD6A2DB-1042-EE4D-9280-3FA244D44EB1}"/>
                </a:ext>
              </a:extLst>
            </p:cNvPr>
            <p:cNvSpPr/>
            <p:nvPr/>
          </p:nvSpPr>
          <p:spPr>
            <a:xfrm>
              <a:off x="0" y="1275288"/>
              <a:ext cx="4442509" cy="2566884"/>
            </a:xfrm>
            <a:custGeom>
              <a:avLst/>
              <a:gdLst>
                <a:gd name="connsiteX0" fmla="*/ 0 w 6541477"/>
                <a:gd name="connsiteY0" fmla="*/ 0 h 3967090"/>
                <a:gd name="connsiteX1" fmla="*/ 5261297 w 6541477"/>
                <a:gd name="connsiteY1" fmla="*/ 0 h 3967090"/>
                <a:gd name="connsiteX2" fmla="*/ 6541477 w 6541477"/>
                <a:gd name="connsiteY2" fmla="*/ 1983545 h 3967090"/>
                <a:gd name="connsiteX3" fmla="*/ 5261297 w 6541477"/>
                <a:gd name="connsiteY3" fmla="*/ 3967090 h 3967090"/>
                <a:gd name="connsiteX4" fmla="*/ 0 w 6541477"/>
                <a:gd name="connsiteY4" fmla="*/ 3967090 h 3967090"/>
                <a:gd name="connsiteX5" fmla="*/ 0 w 6541477"/>
                <a:gd name="connsiteY5" fmla="*/ 0 h 3967090"/>
                <a:gd name="connsiteX0" fmla="*/ 0 w 6541477"/>
                <a:gd name="connsiteY0" fmla="*/ 0 h 3967090"/>
                <a:gd name="connsiteX1" fmla="*/ 5261297 w 6541477"/>
                <a:gd name="connsiteY1" fmla="*/ 0 h 3967090"/>
                <a:gd name="connsiteX2" fmla="*/ 6541477 w 6541477"/>
                <a:gd name="connsiteY2" fmla="*/ 2419644 h 3967090"/>
                <a:gd name="connsiteX3" fmla="*/ 5261297 w 6541477"/>
                <a:gd name="connsiteY3" fmla="*/ 3967090 h 3967090"/>
                <a:gd name="connsiteX4" fmla="*/ 0 w 6541477"/>
                <a:gd name="connsiteY4" fmla="*/ 3967090 h 3967090"/>
                <a:gd name="connsiteX5" fmla="*/ 0 w 6541477"/>
                <a:gd name="connsiteY5" fmla="*/ 0 h 3967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1477" h="3967090">
                  <a:moveTo>
                    <a:pt x="0" y="0"/>
                  </a:moveTo>
                  <a:lnTo>
                    <a:pt x="5261297" y="0"/>
                  </a:lnTo>
                  <a:lnTo>
                    <a:pt x="6541477" y="2419644"/>
                  </a:lnTo>
                  <a:lnTo>
                    <a:pt x="5261297" y="3967090"/>
                  </a:lnTo>
                  <a:lnTo>
                    <a:pt x="0" y="3967090"/>
                  </a:lnTo>
                  <a:lnTo>
                    <a:pt x="0" y="0"/>
                  </a:lnTo>
                  <a:close/>
                </a:path>
              </a:pathLst>
            </a:custGeom>
            <a:gradFill>
              <a:gsLst>
                <a:gs pos="0">
                  <a:srgbClr val="C00000">
                    <a:alpha val="1000"/>
                  </a:srgbClr>
                </a:gs>
                <a:gs pos="100000">
                  <a:srgbClr val="C00000">
                    <a:alpha val="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18" name="五边形 5">
              <a:extLst>
                <a:ext uri="{FF2B5EF4-FFF2-40B4-BE49-F238E27FC236}">
                  <a16:creationId xmlns:a16="http://schemas.microsoft.com/office/drawing/2014/main" xmlns="" id="{0634885F-2DB8-9A46-8F28-8E8C040E835C}"/>
                </a:ext>
              </a:extLst>
            </p:cNvPr>
            <p:cNvSpPr/>
            <p:nvPr/>
          </p:nvSpPr>
          <p:spPr>
            <a:xfrm>
              <a:off x="-934" y="5539918"/>
              <a:ext cx="1445971" cy="835483"/>
            </a:xfrm>
            <a:custGeom>
              <a:avLst/>
              <a:gdLst>
                <a:gd name="connsiteX0" fmla="*/ 0 w 6541477"/>
                <a:gd name="connsiteY0" fmla="*/ 0 h 3967090"/>
                <a:gd name="connsiteX1" fmla="*/ 5261297 w 6541477"/>
                <a:gd name="connsiteY1" fmla="*/ 0 h 3967090"/>
                <a:gd name="connsiteX2" fmla="*/ 6541477 w 6541477"/>
                <a:gd name="connsiteY2" fmla="*/ 1983545 h 3967090"/>
                <a:gd name="connsiteX3" fmla="*/ 5261297 w 6541477"/>
                <a:gd name="connsiteY3" fmla="*/ 3967090 h 3967090"/>
                <a:gd name="connsiteX4" fmla="*/ 0 w 6541477"/>
                <a:gd name="connsiteY4" fmla="*/ 3967090 h 3967090"/>
                <a:gd name="connsiteX5" fmla="*/ 0 w 6541477"/>
                <a:gd name="connsiteY5" fmla="*/ 0 h 3967090"/>
                <a:gd name="connsiteX0" fmla="*/ 0 w 6541477"/>
                <a:gd name="connsiteY0" fmla="*/ 0 h 3967090"/>
                <a:gd name="connsiteX1" fmla="*/ 5261297 w 6541477"/>
                <a:gd name="connsiteY1" fmla="*/ 0 h 3967090"/>
                <a:gd name="connsiteX2" fmla="*/ 6541477 w 6541477"/>
                <a:gd name="connsiteY2" fmla="*/ 2419644 h 3967090"/>
                <a:gd name="connsiteX3" fmla="*/ 5261297 w 6541477"/>
                <a:gd name="connsiteY3" fmla="*/ 3967090 h 3967090"/>
                <a:gd name="connsiteX4" fmla="*/ 0 w 6541477"/>
                <a:gd name="connsiteY4" fmla="*/ 3967090 h 3967090"/>
                <a:gd name="connsiteX5" fmla="*/ 0 w 6541477"/>
                <a:gd name="connsiteY5" fmla="*/ 0 h 3967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1477" h="3967090">
                  <a:moveTo>
                    <a:pt x="0" y="0"/>
                  </a:moveTo>
                  <a:lnTo>
                    <a:pt x="5261297" y="0"/>
                  </a:lnTo>
                  <a:lnTo>
                    <a:pt x="6541477" y="2419644"/>
                  </a:lnTo>
                  <a:lnTo>
                    <a:pt x="5261297" y="3967090"/>
                  </a:lnTo>
                  <a:lnTo>
                    <a:pt x="0" y="3967090"/>
                  </a:lnTo>
                  <a:lnTo>
                    <a:pt x="0" y="0"/>
                  </a:lnTo>
                  <a:close/>
                </a:path>
              </a:pathLst>
            </a:custGeom>
            <a:gradFill>
              <a:gsLst>
                <a:gs pos="0">
                  <a:srgbClr val="C00000">
                    <a:alpha val="6000"/>
                  </a:srgbClr>
                </a:gs>
                <a:gs pos="100000">
                  <a:srgbClr val="C00000">
                    <a:alpha val="2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11" name="组合 10">
            <a:extLst>
              <a:ext uri="{FF2B5EF4-FFF2-40B4-BE49-F238E27FC236}">
                <a16:creationId xmlns:a16="http://schemas.microsoft.com/office/drawing/2014/main" xmlns="" id="{4BBDEEC7-7C0D-F842-B47A-1446E7456C78}"/>
              </a:ext>
            </a:extLst>
          </p:cNvPr>
          <p:cNvGrpSpPr/>
          <p:nvPr/>
        </p:nvGrpSpPr>
        <p:grpSpPr>
          <a:xfrm>
            <a:off x="5796940" y="938613"/>
            <a:ext cx="6520618" cy="5079859"/>
            <a:chOff x="5796940" y="938613"/>
            <a:chExt cx="6520618" cy="5079859"/>
          </a:xfrm>
        </p:grpSpPr>
        <p:sp>
          <p:nvSpPr>
            <p:cNvPr id="13" name="五边形 5">
              <a:extLst>
                <a:ext uri="{FF2B5EF4-FFF2-40B4-BE49-F238E27FC236}">
                  <a16:creationId xmlns:a16="http://schemas.microsoft.com/office/drawing/2014/main" xmlns="" id="{718980E0-E69D-1740-831A-2E564184C8D8}"/>
                </a:ext>
              </a:extLst>
            </p:cNvPr>
            <p:cNvSpPr/>
            <p:nvPr/>
          </p:nvSpPr>
          <p:spPr>
            <a:xfrm rot="10800000">
              <a:off x="5866228" y="1275288"/>
              <a:ext cx="6325771" cy="3655034"/>
            </a:xfrm>
            <a:custGeom>
              <a:avLst/>
              <a:gdLst>
                <a:gd name="connsiteX0" fmla="*/ 0 w 6541477"/>
                <a:gd name="connsiteY0" fmla="*/ 0 h 3967090"/>
                <a:gd name="connsiteX1" fmla="*/ 5261297 w 6541477"/>
                <a:gd name="connsiteY1" fmla="*/ 0 h 3967090"/>
                <a:gd name="connsiteX2" fmla="*/ 6541477 w 6541477"/>
                <a:gd name="connsiteY2" fmla="*/ 1983545 h 3967090"/>
                <a:gd name="connsiteX3" fmla="*/ 5261297 w 6541477"/>
                <a:gd name="connsiteY3" fmla="*/ 3967090 h 3967090"/>
                <a:gd name="connsiteX4" fmla="*/ 0 w 6541477"/>
                <a:gd name="connsiteY4" fmla="*/ 3967090 h 3967090"/>
                <a:gd name="connsiteX5" fmla="*/ 0 w 6541477"/>
                <a:gd name="connsiteY5" fmla="*/ 0 h 3967090"/>
                <a:gd name="connsiteX0" fmla="*/ 0 w 6541477"/>
                <a:gd name="connsiteY0" fmla="*/ 0 h 3967090"/>
                <a:gd name="connsiteX1" fmla="*/ 5261297 w 6541477"/>
                <a:gd name="connsiteY1" fmla="*/ 0 h 3967090"/>
                <a:gd name="connsiteX2" fmla="*/ 6541477 w 6541477"/>
                <a:gd name="connsiteY2" fmla="*/ 2419644 h 3967090"/>
                <a:gd name="connsiteX3" fmla="*/ 5261297 w 6541477"/>
                <a:gd name="connsiteY3" fmla="*/ 3967090 h 3967090"/>
                <a:gd name="connsiteX4" fmla="*/ 0 w 6541477"/>
                <a:gd name="connsiteY4" fmla="*/ 3967090 h 3967090"/>
                <a:gd name="connsiteX5" fmla="*/ 0 w 6541477"/>
                <a:gd name="connsiteY5" fmla="*/ 0 h 3967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1477" h="3967090">
                  <a:moveTo>
                    <a:pt x="0" y="0"/>
                  </a:moveTo>
                  <a:lnTo>
                    <a:pt x="5261297" y="0"/>
                  </a:lnTo>
                  <a:lnTo>
                    <a:pt x="6541477" y="2419644"/>
                  </a:lnTo>
                  <a:lnTo>
                    <a:pt x="5261297" y="3967090"/>
                  </a:lnTo>
                  <a:lnTo>
                    <a:pt x="0" y="3967090"/>
                  </a:lnTo>
                  <a:lnTo>
                    <a:pt x="0" y="0"/>
                  </a:lnTo>
                  <a:close/>
                </a:path>
              </a:pathLst>
            </a:custGeom>
            <a:gradFill>
              <a:gsLst>
                <a:gs pos="0">
                  <a:srgbClr val="C00000">
                    <a:alpha val="6000"/>
                  </a:srgbClr>
                </a:gs>
                <a:gs pos="100000">
                  <a:srgbClr val="C00000">
                    <a:alpha val="4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cs typeface="Arial" panose="020B0604020202020204" pitchFamily="34" charset="0"/>
              </a:endParaRPr>
            </a:p>
          </p:txBody>
        </p:sp>
        <p:sp>
          <p:nvSpPr>
            <p:cNvPr id="15" name="五边形 5">
              <a:extLst>
                <a:ext uri="{FF2B5EF4-FFF2-40B4-BE49-F238E27FC236}">
                  <a16:creationId xmlns:a16="http://schemas.microsoft.com/office/drawing/2014/main" xmlns="" id="{2D32C45A-34E0-DC48-BF3D-914C0FBC281F}"/>
                </a:ext>
              </a:extLst>
            </p:cNvPr>
            <p:cNvSpPr/>
            <p:nvPr/>
          </p:nvSpPr>
          <p:spPr>
            <a:xfrm rot="10800000">
              <a:off x="5796940" y="1218996"/>
              <a:ext cx="6520618" cy="3767617"/>
            </a:xfrm>
            <a:custGeom>
              <a:avLst/>
              <a:gdLst>
                <a:gd name="connsiteX0" fmla="*/ 0 w 6541477"/>
                <a:gd name="connsiteY0" fmla="*/ 0 h 3967090"/>
                <a:gd name="connsiteX1" fmla="*/ 5261297 w 6541477"/>
                <a:gd name="connsiteY1" fmla="*/ 0 h 3967090"/>
                <a:gd name="connsiteX2" fmla="*/ 6541477 w 6541477"/>
                <a:gd name="connsiteY2" fmla="*/ 1983545 h 3967090"/>
                <a:gd name="connsiteX3" fmla="*/ 5261297 w 6541477"/>
                <a:gd name="connsiteY3" fmla="*/ 3967090 h 3967090"/>
                <a:gd name="connsiteX4" fmla="*/ 0 w 6541477"/>
                <a:gd name="connsiteY4" fmla="*/ 3967090 h 3967090"/>
                <a:gd name="connsiteX5" fmla="*/ 0 w 6541477"/>
                <a:gd name="connsiteY5" fmla="*/ 0 h 3967090"/>
                <a:gd name="connsiteX0" fmla="*/ 0 w 6541477"/>
                <a:gd name="connsiteY0" fmla="*/ 0 h 3967090"/>
                <a:gd name="connsiteX1" fmla="*/ 5261297 w 6541477"/>
                <a:gd name="connsiteY1" fmla="*/ 0 h 3967090"/>
                <a:gd name="connsiteX2" fmla="*/ 6541477 w 6541477"/>
                <a:gd name="connsiteY2" fmla="*/ 2419644 h 3967090"/>
                <a:gd name="connsiteX3" fmla="*/ 5261297 w 6541477"/>
                <a:gd name="connsiteY3" fmla="*/ 3967090 h 3967090"/>
                <a:gd name="connsiteX4" fmla="*/ 0 w 6541477"/>
                <a:gd name="connsiteY4" fmla="*/ 3967090 h 3967090"/>
                <a:gd name="connsiteX5" fmla="*/ 0 w 6541477"/>
                <a:gd name="connsiteY5" fmla="*/ 0 h 3967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1477" h="3967090">
                  <a:moveTo>
                    <a:pt x="0" y="0"/>
                  </a:moveTo>
                  <a:lnTo>
                    <a:pt x="5261297" y="0"/>
                  </a:lnTo>
                  <a:lnTo>
                    <a:pt x="6541477" y="2419644"/>
                  </a:lnTo>
                  <a:lnTo>
                    <a:pt x="5261297" y="3967090"/>
                  </a:lnTo>
                  <a:lnTo>
                    <a:pt x="0" y="3967090"/>
                  </a:lnTo>
                  <a:lnTo>
                    <a:pt x="0" y="0"/>
                  </a:lnTo>
                  <a:close/>
                </a:path>
              </a:pathLst>
            </a:custGeom>
            <a:noFill/>
            <a:ln w="28575">
              <a:gradFill>
                <a:gsLst>
                  <a:gs pos="25000">
                    <a:srgbClr val="C00000">
                      <a:alpha val="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19" name="五边形 5">
              <a:extLst>
                <a:ext uri="{FF2B5EF4-FFF2-40B4-BE49-F238E27FC236}">
                  <a16:creationId xmlns:a16="http://schemas.microsoft.com/office/drawing/2014/main" xmlns="" id="{50EF903E-7A2F-454E-B40E-2F824DA759E7}"/>
                </a:ext>
              </a:extLst>
            </p:cNvPr>
            <p:cNvSpPr/>
            <p:nvPr/>
          </p:nvSpPr>
          <p:spPr>
            <a:xfrm rot="10800000">
              <a:off x="7749491" y="3451588"/>
              <a:ext cx="4442509" cy="2566884"/>
            </a:xfrm>
            <a:custGeom>
              <a:avLst/>
              <a:gdLst>
                <a:gd name="connsiteX0" fmla="*/ 0 w 6541477"/>
                <a:gd name="connsiteY0" fmla="*/ 0 h 3967090"/>
                <a:gd name="connsiteX1" fmla="*/ 5261297 w 6541477"/>
                <a:gd name="connsiteY1" fmla="*/ 0 h 3967090"/>
                <a:gd name="connsiteX2" fmla="*/ 6541477 w 6541477"/>
                <a:gd name="connsiteY2" fmla="*/ 1983545 h 3967090"/>
                <a:gd name="connsiteX3" fmla="*/ 5261297 w 6541477"/>
                <a:gd name="connsiteY3" fmla="*/ 3967090 h 3967090"/>
                <a:gd name="connsiteX4" fmla="*/ 0 w 6541477"/>
                <a:gd name="connsiteY4" fmla="*/ 3967090 h 3967090"/>
                <a:gd name="connsiteX5" fmla="*/ 0 w 6541477"/>
                <a:gd name="connsiteY5" fmla="*/ 0 h 3967090"/>
                <a:gd name="connsiteX0" fmla="*/ 0 w 6541477"/>
                <a:gd name="connsiteY0" fmla="*/ 0 h 3967090"/>
                <a:gd name="connsiteX1" fmla="*/ 5261297 w 6541477"/>
                <a:gd name="connsiteY1" fmla="*/ 0 h 3967090"/>
                <a:gd name="connsiteX2" fmla="*/ 6541477 w 6541477"/>
                <a:gd name="connsiteY2" fmla="*/ 2419644 h 3967090"/>
                <a:gd name="connsiteX3" fmla="*/ 5261297 w 6541477"/>
                <a:gd name="connsiteY3" fmla="*/ 3967090 h 3967090"/>
                <a:gd name="connsiteX4" fmla="*/ 0 w 6541477"/>
                <a:gd name="connsiteY4" fmla="*/ 3967090 h 3967090"/>
                <a:gd name="connsiteX5" fmla="*/ 0 w 6541477"/>
                <a:gd name="connsiteY5" fmla="*/ 0 h 3967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1477" h="3967090">
                  <a:moveTo>
                    <a:pt x="0" y="0"/>
                  </a:moveTo>
                  <a:lnTo>
                    <a:pt x="5261297" y="0"/>
                  </a:lnTo>
                  <a:lnTo>
                    <a:pt x="6541477" y="2419644"/>
                  </a:lnTo>
                  <a:lnTo>
                    <a:pt x="5261297" y="3967090"/>
                  </a:lnTo>
                  <a:lnTo>
                    <a:pt x="0" y="3967090"/>
                  </a:lnTo>
                  <a:lnTo>
                    <a:pt x="0" y="0"/>
                  </a:lnTo>
                  <a:close/>
                </a:path>
              </a:pathLst>
            </a:custGeom>
            <a:gradFill>
              <a:gsLst>
                <a:gs pos="0">
                  <a:srgbClr val="C00000">
                    <a:alpha val="1000"/>
                  </a:srgbClr>
                </a:gs>
                <a:gs pos="100000">
                  <a:srgbClr val="C00000">
                    <a:alpha val="9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20" name="五边形 5">
              <a:extLst>
                <a:ext uri="{FF2B5EF4-FFF2-40B4-BE49-F238E27FC236}">
                  <a16:creationId xmlns:a16="http://schemas.microsoft.com/office/drawing/2014/main" xmlns="" id="{50C86DCF-8957-704D-BF5F-4B20350969F2}"/>
                </a:ext>
              </a:extLst>
            </p:cNvPr>
            <p:cNvSpPr/>
            <p:nvPr/>
          </p:nvSpPr>
          <p:spPr>
            <a:xfrm rot="10800000">
              <a:off x="10746028" y="938613"/>
              <a:ext cx="1445971" cy="835483"/>
            </a:xfrm>
            <a:custGeom>
              <a:avLst/>
              <a:gdLst>
                <a:gd name="connsiteX0" fmla="*/ 0 w 6541477"/>
                <a:gd name="connsiteY0" fmla="*/ 0 h 3967090"/>
                <a:gd name="connsiteX1" fmla="*/ 5261297 w 6541477"/>
                <a:gd name="connsiteY1" fmla="*/ 0 h 3967090"/>
                <a:gd name="connsiteX2" fmla="*/ 6541477 w 6541477"/>
                <a:gd name="connsiteY2" fmla="*/ 1983545 h 3967090"/>
                <a:gd name="connsiteX3" fmla="*/ 5261297 w 6541477"/>
                <a:gd name="connsiteY3" fmla="*/ 3967090 h 3967090"/>
                <a:gd name="connsiteX4" fmla="*/ 0 w 6541477"/>
                <a:gd name="connsiteY4" fmla="*/ 3967090 h 3967090"/>
                <a:gd name="connsiteX5" fmla="*/ 0 w 6541477"/>
                <a:gd name="connsiteY5" fmla="*/ 0 h 3967090"/>
                <a:gd name="connsiteX0" fmla="*/ 0 w 6541477"/>
                <a:gd name="connsiteY0" fmla="*/ 0 h 3967090"/>
                <a:gd name="connsiteX1" fmla="*/ 5261297 w 6541477"/>
                <a:gd name="connsiteY1" fmla="*/ 0 h 3967090"/>
                <a:gd name="connsiteX2" fmla="*/ 6541477 w 6541477"/>
                <a:gd name="connsiteY2" fmla="*/ 2419644 h 3967090"/>
                <a:gd name="connsiteX3" fmla="*/ 5261297 w 6541477"/>
                <a:gd name="connsiteY3" fmla="*/ 3967090 h 3967090"/>
                <a:gd name="connsiteX4" fmla="*/ 0 w 6541477"/>
                <a:gd name="connsiteY4" fmla="*/ 3967090 h 3967090"/>
                <a:gd name="connsiteX5" fmla="*/ 0 w 6541477"/>
                <a:gd name="connsiteY5" fmla="*/ 0 h 3967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1477" h="3967090">
                  <a:moveTo>
                    <a:pt x="0" y="0"/>
                  </a:moveTo>
                  <a:lnTo>
                    <a:pt x="5261297" y="0"/>
                  </a:lnTo>
                  <a:lnTo>
                    <a:pt x="6541477" y="2419644"/>
                  </a:lnTo>
                  <a:lnTo>
                    <a:pt x="5261297" y="3967090"/>
                  </a:lnTo>
                  <a:lnTo>
                    <a:pt x="0" y="3967090"/>
                  </a:lnTo>
                  <a:lnTo>
                    <a:pt x="0" y="0"/>
                  </a:lnTo>
                  <a:close/>
                </a:path>
              </a:pathLst>
            </a:custGeom>
            <a:gradFill>
              <a:gsLst>
                <a:gs pos="0">
                  <a:srgbClr val="C00000">
                    <a:alpha val="6000"/>
                  </a:srgbClr>
                </a:gs>
                <a:gs pos="100000">
                  <a:srgbClr val="C00000">
                    <a:alpha val="2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22" name="组合 21">
            <a:extLst>
              <a:ext uri="{FF2B5EF4-FFF2-40B4-BE49-F238E27FC236}">
                <a16:creationId xmlns:a16="http://schemas.microsoft.com/office/drawing/2014/main" xmlns="" id="{7EBB2C86-4F14-2D4B-90D1-957409FB635E}"/>
              </a:ext>
            </a:extLst>
          </p:cNvPr>
          <p:cNvGrpSpPr/>
          <p:nvPr/>
        </p:nvGrpSpPr>
        <p:grpSpPr>
          <a:xfrm>
            <a:off x="727616" y="2574933"/>
            <a:ext cx="4339650" cy="3007779"/>
            <a:chOff x="629643" y="2574933"/>
            <a:chExt cx="4339650" cy="3007779"/>
          </a:xfrm>
        </p:grpSpPr>
        <p:sp>
          <p:nvSpPr>
            <p:cNvPr id="7" name="文本框 6">
              <a:extLst>
                <a:ext uri="{FF2B5EF4-FFF2-40B4-BE49-F238E27FC236}">
                  <a16:creationId xmlns:a16="http://schemas.microsoft.com/office/drawing/2014/main" xmlns="" id="{698F5320-AA46-FC41-A746-1B260E469E10}"/>
                </a:ext>
              </a:extLst>
            </p:cNvPr>
            <p:cNvSpPr txBox="1"/>
            <p:nvPr/>
          </p:nvSpPr>
          <p:spPr>
            <a:xfrm>
              <a:off x="722052" y="2574933"/>
              <a:ext cx="1377300" cy="598177"/>
            </a:xfrm>
            <a:prstGeom prst="rect">
              <a:avLst/>
            </a:prstGeom>
            <a:noFill/>
          </p:spPr>
          <p:txBody>
            <a:bodyPr wrap="none" rtlCol="0">
              <a:spAutoFit/>
            </a:bodyPr>
            <a:lstStyle/>
            <a:p>
              <a:pPr algn="ctr">
                <a:lnSpc>
                  <a:spcPct val="130000"/>
                </a:lnSpc>
              </a:pPr>
              <a:r>
                <a:rPr kumimoji="1" lang="zh-CN" altLang="en-US" sz="2800" b="1" spc="300" dirty="0">
                  <a:gradFill>
                    <a:gsLst>
                      <a:gs pos="0">
                        <a:srgbClr val="C00000"/>
                      </a:gs>
                      <a:gs pos="100000">
                        <a:srgbClr val="770504"/>
                      </a:gs>
                    </a:gsLst>
                    <a:lin ang="5400000" scaled="0"/>
                  </a:gradFill>
                  <a:latin typeface="Arial" panose="020B0604020202020204" pitchFamily="34" charset="0"/>
                  <a:ea typeface="Microsoft YaHei" panose="020B0503020204020204" pitchFamily="34" charset="-122"/>
                  <a:cs typeface="Arial" panose="020B0604020202020204" pitchFamily="34" charset="0"/>
                </a:rPr>
                <a:t>左标题</a:t>
              </a:r>
            </a:p>
          </p:txBody>
        </p:sp>
        <p:sp>
          <p:nvSpPr>
            <p:cNvPr id="8" name="直角三角形 7">
              <a:extLst>
                <a:ext uri="{FF2B5EF4-FFF2-40B4-BE49-F238E27FC236}">
                  <a16:creationId xmlns:a16="http://schemas.microsoft.com/office/drawing/2014/main" xmlns="" id="{537B4748-046F-3242-9D1D-1EFE2D832BFC}"/>
                </a:ext>
              </a:extLst>
            </p:cNvPr>
            <p:cNvSpPr/>
            <p:nvPr/>
          </p:nvSpPr>
          <p:spPr>
            <a:xfrm rot="13500000">
              <a:off x="1973832" y="2815822"/>
              <a:ext cx="189291" cy="189291"/>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16" name="文本框 15">
              <a:extLst>
                <a:ext uri="{FF2B5EF4-FFF2-40B4-BE49-F238E27FC236}">
                  <a16:creationId xmlns:a16="http://schemas.microsoft.com/office/drawing/2014/main" xmlns="" id="{5B3362D2-B5B2-654F-A7FD-C00FD3FCBECA}"/>
                </a:ext>
              </a:extLst>
            </p:cNvPr>
            <p:cNvSpPr txBox="1"/>
            <p:nvPr/>
          </p:nvSpPr>
          <p:spPr>
            <a:xfrm>
              <a:off x="629643" y="3136337"/>
              <a:ext cx="4339650" cy="2446375"/>
            </a:xfrm>
            <a:prstGeom prst="rect">
              <a:avLst/>
            </a:prstGeom>
            <a:noFill/>
          </p:spPr>
          <p:txBody>
            <a:bodyPr wrap="none" rtlCol="0">
              <a:spAutoFit/>
            </a:bodyPr>
            <a:lstStyle/>
            <a:p>
              <a:pPr algn="r">
                <a:lnSpc>
                  <a:spcPct val="130000"/>
                </a:lnSpc>
              </a:pPr>
              <a:r>
                <a:rPr kumimoji="1" lang="zh-CN" altLang="en-US" sz="2400" spc="300" dirty="0">
                  <a:latin typeface="Arial" panose="020B0604020202020204" pitchFamily="34" charset="0"/>
                  <a:ea typeface="Microsoft YaHei Light" panose="020B0503020204020204" pitchFamily="34" charset="-122"/>
                  <a:cs typeface="Arial" panose="020B0604020202020204" pitchFamily="34" charset="0"/>
                </a:rPr>
                <a:t>这里是两相对比的正文内容</a:t>
              </a:r>
              <a:endParaRPr kumimoji="1" lang="en-US" altLang="zh-CN" sz="2400" spc="300" dirty="0">
                <a:latin typeface="Arial" panose="020B0604020202020204" pitchFamily="34" charset="0"/>
                <a:ea typeface="Microsoft YaHei Light" panose="020B0503020204020204" pitchFamily="34" charset="-122"/>
                <a:cs typeface="Arial" panose="020B0604020202020204" pitchFamily="34" charset="0"/>
              </a:endParaRPr>
            </a:p>
            <a:p>
              <a:pPr algn="r">
                <a:lnSpc>
                  <a:spcPct val="130000"/>
                </a:lnSpc>
              </a:pPr>
              <a:r>
                <a:rPr kumimoji="1" lang="zh-CN" altLang="en-US" sz="2400" spc="300" dirty="0">
                  <a:latin typeface="Arial" panose="020B0604020202020204" pitchFamily="34" charset="0"/>
                  <a:ea typeface="Microsoft YaHei Light" panose="020B0503020204020204" pitchFamily="34" charset="-122"/>
                  <a:cs typeface="Arial" panose="020B0604020202020204" pitchFamily="34" charset="0"/>
                </a:rPr>
                <a:t>这里是两相对比的正文内容</a:t>
              </a:r>
            </a:p>
            <a:p>
              <a:pPr algn="r">
                <a:lnSpc>
                  <a:spcPct val="130000"/>
                </a:lnSpc>
              </a:pPr>
              <a:r>
                <a:rPr kumimoji="1" lang="zh-CN" altLang="en-US" sz="2400" spc="300" dirty="0">
                  <a:latin typeface="Arial" panose="020B0604020202020204" pitchFamily="34" charset="0"/>
                  <a:ea typeface="Microsoft YaHei Light" panose="020B0503020204020204" pitchFamily="34" charset="-122"/>
                  <a:cs typeface="Arial" panose="020B0604020202020204" pitchFamily="34" charset="0"/>
                </a:rPr>
                <a:t>这里是两相对比的正文内容</a:t>
              </a:r>
              <a:endParaRPr kumimoji="1" lang="en-US" altLang="zh-CN" sz="2400" spc="300" dirty="0">
                <a:latin typeface="Arial" panose="020B0604020202020204" pitchFamily="34" charset="0"/>
                <a:ea typeface="Microsoft YaHei Light" panose="020B0503020204020204" pitchFamily="34" charset="-122"/>
                <a:cs typeface="Arial" panose="020B0604020202020204" pitchFamily="34" charset="0"/>
              </a:endParaRPr>
            </a:p>
            <a:p>
              <a:pPr algn="r">
                <a:lnSpc>
                  <a:spcPct val="130000"/>
                </a:lnSpc>
              </a:pPr>
              <a:r>
                <a:rPr kumimoji="1" lang="zh-CN" altLang="en-US" sz="2400" spc="300" dirty="0">
                  <a:latin typeface="Arial" panose="020B0604020202020204" pitchFamily="34" charset="0"/>
                  <a:ea typeface="Microsoft YaHei Light" panose="020B0503020204020204" pitchFamily="34" charset="-122"/>
                  <a:cs typeface="Arial" panose="020B0604020202020204" pitchFamily="34" charset="0"/>
                </a:rPr>
                <a:t>这里是两相对比的正文内容</a:t>
              </a:r>
              <a:endParaRPr kumimoji="1" lang="en-US" altLang="zh-CN" sz="2400" spc="300" dirty="0">
                <a:latin typeface="Arial" panose="020B0604020202020204" pitchFamily="34" charset="0"/>
                <a:ea typeface="Microsoft YaHei Light" panose="020B0503020204020204" pitchFamily="34" charset="-122"/>
                <a:cs typeface="Arial" panose="020B0604020202020204" pitchFamily="34" charset="0"/>
              </a:endParaRPr>
            </a:p>
            <a:p>
              <a:pPr algn="r">
                <a:lnSpc>
                  <a:spcPct val="130000"/>
                </a:lnSpc>
              </a:pPr>
              <a:r>
                <a:rPr kumimoji="1" lang="zh-CN" altLang="en-US" sz="2400" spc="300" dirty="0">
                  <a:latin typeface="Arial" panose="020B0604020202020204" pitchFamily="34" charset="0"/>
                  <a:ea typeface="Microsoft YaHei Light" panose="020B0503020204020204" pitchFamily="34" charset="-122"/>
                  <a:cs typeface="Arial" panose="020B0604020202020204" pitchFamily="34" charset="0"/>
                </a:rPr>
                <a:t>这里是两相对比的正文内容</a:t>
              </a:r>
            </a:p>
          </p:txBody>
        </p:sp>
      </p:grpSp>
      <p:grpSp>
        <p:nvGrpSpPr>
          <p:cNvPr id="21" name="组合 20">
            <a:extLst>
              <a:ext uri="{FF2B5EF4-FFF2-40B4-BE49-F238E27FC236}">
                <a16:creationId xmlns:a16="http://schemas.microsoft.com/office/drawing/2014/main" xmlns="" id="{58ECAF0D-2E51-0F4F-970C-81BB281C307C}"/>
              </a:ext>
            </a:extLst>
          </p:cNvPr>
          <p:cNvGrpSpPr/>
          <p:nvPr/>
        </p:nvGrpSpPr>
        <p:grpSpPr>
          <a:xfrm>
            <a:off x="7165657" y="1475007"/>
            <a:ext cx="4339650" cy="2981762"/>
            <a:chOff x="7296288" y="1475007"/>
            <a:chExt cx="4339650" cy="2981762"/>
          </a:xfrm>
        </p:grpSpPr>
        <p:sp>
          <p:nvSpPr>
            <p:cNvPr id="25" name="文本框 24">
              <a:extLst>
                <a:ext uri="{FF2B5EF4-FFF2-40B4-BE49-F238E27FC236}">
                  <a16:creationId xmlns:a16="http://schemas.microsoft.com/office/drawing/2014/main" xmlns="" id="{50C9C838-D998-274D-8FFD-A51083451355}"/>
                </a:ext>
              </a:extLst>
            </p:cNvPr>
            <p:cNvSpPr txBox="1"/>
            <p:nvPr/>
          </p:nvSpPr>
          <p:spPr>
            <a:xfrm>
              <a:off x="10210512" y="1475007"/>
              <a:ext cx="1377300" cy="598177"/>
            </a:xfrm>
            <a:prstGeom prst="rect">
              <a:avLst/>
            </a:prstGeom>
            <a:noFill/>
          </p:spPr>
          <p:txBody>
            <a:bodyPr wrap="none" rtlCol="0">
              <a:spAutoFit/>
            </a:bodyPr>
            <a:lstStyle/>
            <a:p>
              <a:pPr algn="ctr">
                <a:lnSpc>
                  <a:spcPct val="130000"/>
                </a:lnSpc>
              </a:pPr>
              <a:r>
                <a:rPr kumimoji="1" lang="zh-CN" altLang="en-US" sz="2800" b="1" spc="300" dirty="0">
                  <a:gradFill>
                    <a:gsLst>
                      <a:gs pos="0">
                        <a:srgbClr val="C00000"/>
                      </a:gs>
                      <a:gs pos="100000">
                        <a:srgbClr val="770504"/>
                      </a:gs>
                    </a:gsLst>
                    <a:lin ang="5400000" scaled="0"/>
                  </a:gradFill>
                  <a:latin typeface="Arial" panose="020B0604020202020204" pitchFamily="34" charset="0"/>
                  <a:ea typeface="Microsoft YaHei" panose="020B0503020204020204" pitchFamily="34" charset="-122"/>
                  <a:cs typeface="Arial" panose="020B0604020202020204" pitchFamily="34" charset="0"/>
                </a:rPr>
                <a:t>右标题</a:t>
              </a:r>
            </a:p>
          </p:txBody>
        </p:sp>
        <p:sp>
          <p:nvSpPr>
            <p:cNvPr id="29" name="直角三角形 28">
              <a:extLst>
                <a:ext uri="{FF2B5EF4-FFF2-40B4-BE49-F238E27FC236}">
                  <a16:creationId xmlns:a16="http://schemas.microsoft.com/office/drawing/2014/main" xmlns="" id="{FDC5A573-5169-BB4A-8663-AE244608DF3E}"/>
                </a:ext>
              </a:extLst>
            </p:cNvPr>
            <p:cNvSpPr/>
            <p:nvPr/>
          </p:nvSpPr>
          <p:spPr>
            <a:xfrm rot="2700000">
              <a:off x="10116773" y="1710533"/>
              <a:ext cx="189291" cy="189291"/>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0" name="文本框 29">
              <a:extLst>
                <a:ext uri="{FF2B5EF4-FFF2-40B4-BE49-F238E27FC236}">
                  <a16:creationId xmlns:a16="http://schemas.microsoft.com/office/drawing/2014/main" xmlns="" id="{BE229916-9D68-D249-B113-1BBBBEE34266}"/>
                </a:ext>
              </a:extLst>
            </p:cNvPr>
            <p:cNvSpPr txBox="1"/>
            <p:nvPr/>
          </p:nvSpPr>
          <p:spPr>
            <a:xfrm>
              <a:off x="7296288" y="2010394"/>
              <a:ext cx="4339650" cy="2446375"/>
            </a:xfrm>
            <a:prstGeom prst="rect">
              <a:avLst/>
            </a:prstGeom>
            <a:noFill/>
          </p:spPr>
          <p:txBody>
            <a:bodyPr wrap="none" rtlCol="0">
              <a:spAutoFit/>
            </a:bodyPr>
            <a:lstStyle/>
            <a:p>
              <a:pPr algn="r">
                <a:lnSpc>
                  <a:spcPct val="130000"/>
                </a:lnSpc>
              </a:pPr>
              <a:r>
                <a:rPr kumimoji="1" lang="zh-CN" altLang="en-US" sz="2400" spc="300" dirty="0">
                  <a:latin typeface="Arial" panose="020B0604020202020204" pitchFamily="34" charset="0"/>
                  <a:ea typeface="Microsoft YaHei Light" panose="020B0503020204020204" pitchFamily="34" charset="-122"/>
                  <a:cs typeface="Arial" panose="020B0604020202020204" pitchFamily="34" charset="0"/>
                </a:rPr>
                <a:t>这里是两相对比的正文内容</a:t>
              </a:r>
              <a:endParaRPr kumimoji="1" lang="en-US" altLang="zh-CN" sz="2400" spc="300" dirty="0">
                <a:latin typeface="Arial" panose="020B0604020202020204" pitchFamily="34" charset="0"/>
                <a:ea typeface="Microsoft YaHei Light" panose="020B0503020204020204" pitchFamily="34" charset="-122"/>
                <a:cs typeface="Arial" panose="020B0604020202020204" pitchFamily="34" charset="0"/>
              </a:endParaRPr>
            </a:p>
            <a:p>
              <a:pPr algn="r">
                <a:lnSpc>
                  <a:spcPct val="130000"/>
                </a:lnSpc>
              </a:pPr>
              <a:r>
                <a:rPr kumimoji="1" lang="zh-CN" altLang="en-US" sz="2400" spc="300" dirty="0">
                  <a:latin typeface="Arial" panose="020B0604020202020204" pitchFamily="34" charset="0"/>
                  <a:ea typeface="Microsoft YaHei Light" panose="020B0503020204020204" pitchFamily="34" charset="-122"/>
                  <a:cs typeface="Arial" panose="020B0604020202020204" pitchFamily="34" charset="0"/>
                </a:rPr>
                <a:t>这里是两相对比的正文内容</a:t>
              </a:r>
            </a:p>
            <a:p>
              <a:pPr algn="r">
                <a:lnSpc>
                  <a:spcPct val="130000"/>
                </a:lnSpc>
              </a:pPr>
              <a:r>
                <a:rPr kumimoji="1" lang="zh-CN" altLang="en-US" sz="2400" spc="300" dirty="0">
                  <a:latin typeface="Arial" panose="020B0604020202020204" pitchFamily="34" charset="0"/>
                  <a:ea typeface="Microsoft YaHei Light" panose="020B0503020204020204" pitchFamily="34" charset="-122"/>
                  <a:cs typeface="Arial" panose="020B0604020202020204" pitchFamily="34" charset="0"/>
                </a:rPr>
                <a:t>这里是两相对比的正文内容</a:t>
              </a:r>
              <a:endParaRPr kumimoji="1" lang="en-US" altLang="zh-CN" sz="2400" spc="300" dirty="0">
                <a:latin typeface="Arial" panose="020B0604020202020204" pitchFamily="34" charset="0"/>
                <a:ea typeface="Microsoft YaHei Light" panose="020B0503020204020204" pitchFamily="34" charset="-122"/>
                <a:cs typeface="Arial" panose="020B0604020202020204" pitchFamily="34" charset="0"/>
              </a:endParaRPr>
            </a:p>
            <a:p>
              <a:pPr algn="r">
                <a:lnSpc>
                  <a:spcPct val="130000"/>
                </a:lnSpc>
              </a:pPr>
              <a:r>
                <a:rPr kumimoji="1" lang="zh-CN" altLang="en-US" sz="2400" spc="300" dirty="0">
                  <a:latin typeface="Arial" panose="020B0604020202020204" pitchFamily="34" charset="0"/>
                  <a:ea typeface="Microsoft YaHei Light" panose="020B0503020204020204" pitchFamily="34" charset="-122"/>
                  <a:cs typeface="Arial" panose="020B0604020202020204" pitchFamily="34" charset="0"/>
                </a:rPr>
                <a:t>这里是两相对比的正文内容</a:t>
              </a:r>
              <a:endParaRPr kumimoji="1" lang="en-US" altLang="zh-CN" sz="2400" spc="300" dirty="0">
                <a:latin typeface="Arial" panose="020B0604020202020204" pitchFamily="34" charset="0"/>
                <a:ea typeface="Microsoft YaHei Light" panose="020B0503020204020204" pitchFamily="34" charset="-122"/>
                <a:cs typeface="Arial" panose="020B0604020202020204" pitchFamily="34" charset="0"/>
              </a:endParaRPr>
            </a:p>
            <a:p>
              <a:pPr algn="r">
                <a:lnSpc>
                  <a:spcPct val="130000"/>
                </a:lnSpc>
              </a:pPr>
              <a:r>
                <a:rPr kumimoji="1" lang="zh-CN" altLang="en-US" sz="2400" spc="300" dirty="0">
                  <a:latin typeface="Arial" panose="020B0604020202020204" pitchFamily="34" charset="0"/>
                  <a:ea typeface="Microsoft YaHei Light" panose="020B0503020204020204" pitchFamily="34" charset="-122"/>
                  <a:cs typeface="Arial" panose="020B0604020202020204" pitchFamily="34" charset="0"/>
                </a:rPr>
                <a:t>这里是两相对比的正文内容</a:t>
              </a:r>
            </a:p>
          </p:txBody>
        </p:sp>
      </p:grpSp>
    </p:spTree>
    <p:extLst>
      <p:ext uri="{BB962C8B-B14F-4D97-AF65-F5344CB8AC3E}">
        <p14:creationId xmlns:p14="http://schemas.microsoft.com/office/powerpoint/2010/main" val="317946216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xmlns="" id="{23A8DFBF-BB78-434F-9C25-CCB471AAFBB9}"/>
              </a:ext>
            </a:extLst>
          </p:cNvPr>
          <p:cNvGrpSpPr/>
          <p:nvPr/>
        </p:nvGrpSpPr>
        <p:grpSpPr>
          <a:xfrm>
            <a:off x="1276837" y="4808731"/>
            <a:ext cx="2226793" cy="3103237"/>
            <a:chOff x="1169550" y="3026838"/>
            <a:chExt cx="2652100" cy="3103237"/>
          </a:xfrm>
        </p:grpSpPr>
        <p:sp>
          <p:nvSpPr>
            <p:cNvPr id="20" name="决策 19">
              <a:extLst>
                <a:ext uri="{FF2B5EF4-FFF2-40B4-BE49-F238E27FC236}">
                  <a16:creationId xmlns:a16="http://schemas.microsoft.com/office/drawing/2014/main" xmlns="" id="{97D3CA71-58C3-6248-B459-ABED0DF2DD97}"/>
                </a:ext>
              </a:extLst>
            </p:cNvPr>
            <p:cNvSpPr/>
            <p:nvPr/>
          </p:nvSpPr>
          <p:spPr>
            <a:xfrm>
              <a:off x="1169550" y="3026838"/>
              <a:ext cx="2652100" cy="804324"/>
            </a:xfrm>
            <a:prstGeom prst="flowChartDecision">
              <a:avLst/>
            </a:prstGeom>
            <a:solidFill>
              <a:srgbClr val="C00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平行四边形 20">
              <a:extLst>
                <a:ext uri="{FF2B5EF4-FFF2-40B4-BE49-F238E27FC236}">
                  <a16:creationId xmlns:a16="http://schemas.microsoft.com/office/drawing/2014/main" xmlns="" id="{D17F41E6-9CC2-6540-86DF-8156CC19B08A}"/>
                </a:ext>
              </a:extLst>
            </p:cNvPr>
            <p:cNvSpPr/>
            <p:nvPr/>
          </p:nvSpPr>
          <p:spPr>
            <a:xfrm rot="16200000">
              <a:off x="483596" y="4118071"/>
              <a:ext cx="2697958" cy="1326050"/>
            </a:xfrm>
            <a:prstGeom prst="parallelogram">
              <a:avLst>
                <a:gd name="adj" fmla="val 34974"/>
              </a:avLst>
            </a:prstGeom>
            <a:gradFill>
              <a:gsLst>
                <a:gs pos="0">
                  <a:srgbClr val="C00000">
                    <a:alpha val="34000"/>
                  </a:srgbClr>
                </a:gs>
                <a:gs pos="100000">
                  <a:srgbClr val="C00000">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平行四边形 21">
              <a:extLst>
                <a:ext uri="{FF2B5EF4-FFF2-40B4-BE49-F238E27FC236}">
                  <a16:creationId xmlns:a16="http://schemas.microsoft.com/office/drawing/2014/main" xmlns="" id="{9AF864F7-6B9B-CD48-98E6-0E94CE145956}"/>
                </a:ext>
              </a:extLst>
            </p:cNvPr>
            <p:cNvSpPr/>
            <p:nvPr/>
          </p:nvSpPr>
          <p:spPr>
            <a:xfrm rot="5400000" flipH="1">
              <a:off x="1809646" y="4111837"/>
              <a:ext cx="2697958" cy="1326050"/>
            </a:xfrm>
            <a:prstGeom prst="parallelogram">
              <a:avLst>
                <a:gd name="adj" fmla="val 36155"/>
              </a:avLst>
            </a:prstGeom>
            <a:gradFill>
              <a:gsLst>
                <a:gs pos="0">
                  <a:srgbClr val="C00000">
                    <a:alpha val="19000"/>
                  </a:srgbClr>
                </a:gs>
                <a:gs pos="100000">
                  <a:srgbClr val="C00000">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45" name="组合 44">
            <a:extLst>
              <a:ext uri="{FF2B5EF4-FFF2-40B4-BE49-F238E27FC236}">
                <a16:creationId xmlns:a16="http://schemas.microsoft.com/office/drawing/2014/main" xmlns="" id="{3C8F5ECC-6763-D844-A238-F40FF4350B0D}"/>
              </a:ext>
            </a:extLst>
          </p:cNvPr>
          <p:cNvGrpSpPr/>
          <p:nvPr/>
        </p:nvGrpSpPr>
        <p:grpSpPr>
          <a:xfrm>
            <a:off x="5044962" y="4817562"/>
            <a:ext cx="2226793" cy="3103237"/>
            <a:chOff x="1169550" y="3026838"/>
            <a:chExt cx="2652100" cy="3103237"/>
          </a:xfrm>
        </p:grpSpPr>
        <p:sp>
          <p:nvSpPr>
            <p:cNvPr id="46" name="决策 45">
              <a:extLst>
                <a:ext uri="{FF2B5EF4-FFF2-40B4-BE49-F238E27FC236}">
                  <a16:creationId xmlns:a16="http://schemas.microsoft.com/office/drawing/2014/main" xmlns="" id="{B5811282-043B-ED47-8F12-C239C1960F58}"/>
                </a:ext>
              </a:extLst>
            </p:cNvPr>
            <p:cNvSpPr/>
            <p:nvPr/>
          </p:nvSpPr>
          <p:spPr>
            <a:xfrm>
              <a:off x="1169550" y="3026838"/>
              <a:ext cx="2652100" cy="804324"/>
            </a:xfrm>
            <a:prstGeom prst="flowChartDecision">
              <a:avLst/>
            </a:prstGeom>
            <a:solidFill>
              <a:srgbClr val="C00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7" name="平行四边形 46">
              <a:extLst>
                <a:ext uri="{FF2B5EF4-FFF2-40B4-BE49-F238E27FC236}">
                  <a16:creationId xmlns:a16="http://schemas.microsoft.com/office/drawing/2014/main" xmlns="" id="{6C601437-5FCE-8A4F-A16F-DCD6F6515A90}"/>
                </a:ext>
              </a:extLst>
            </p:cNvPr>
            <p:cNvSpPr/>
            <p:nvPr/>
          </p:nvSpPr>
          <p:spPr>
            <a:xfrm rot="16200000">
              <a:off x="483596" y="4118071"/>
              <a:ext cx="2697958" cy="1326050"/>
            </a:xfrm>
            <a:prstGeom prst="parallelogram">
              <a:avLst>
                <a:gd name="adj" fmla="val 34974"/>
              </a:avLst>
            </a:prstGeom>
            <a:gradFill>
              <a:gsLst>
                <a:gs pos="0">
                  <a:srgbClr val="C00000">
                    <a:alpha val="34000"/>
                  </a:srgbClr>
                </a:gs>
                <a:gs pos="100000">
                  <a:srgbClr val="C00000">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8" name="平行四边形 47">
              <a:extLst>
                <a:ext uri="{FF2B5EF4-FFF2-40B4-BE49-F238E27FC236}">
                  <a16:creationId xmlns:a16="http://schemas.microsoft.com/office/drawing/2014/main" xmlns="" id="{5747C647-DBFA-A244-AB32-2146EAA2E14E}"/>
                </a:ext>
              </a:extLst>
            </p:cNvPr>
            <p:cNvSpPr/>
            <p:nvPr/>
          </p:nvSpPr>
          <p:spPr>
            <a:xfrm rot="5400000" flipH="1">
              <a:off x="1809646" y="4111837"/>
              <a:ext cx="2697958" cy="1326050"/>
            </a:xfrm>
            <a:prstGeom prst="parallelogram">
              <a:avLst>
                <a:gd name="adj" fmla="val 36155"/>
              </a:avLst>
            </a:prstGeom>
            <a:gradFill>
              <a:gsLst>
                <a:gs pos="0">
                  <a:srgbClr val="C00000">
                    <a:alpha val="19000"/>
                  </a:srgbClr>
                </a:gs>
                <a:gs pos="100000">
                  <a:srgbClr val="C00000">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55" name="组合 54">
            <a:extLst>
              <a:ext uri="{FF2B5EF4-FFF2-40B4-BE49-F238E27FC236}">
                <a16:creationId xmlns:a16="http://schemas.microsoft.com/office/drawing/2014/main" xmlns="" id="{72302A49-7DD3-AB4D-B4DC-A6D2BB8DED67}"/>
              </a:ext>
            </a:extLst>
          </p:cNvPr>
          <p:cNvGrpSpPr/>
          <p:nvPr/>
        </p:nvGrpSpPr>
        <p:grpSpPr>
          <a:xfrm>
            <a:off x="8796759" y="4826393"/>
            <a:ext cx="2226793" cy="3103237"/>
            <a:chOff x="1169550" y="3026838"/>
            <a:chExt cx="2652100" cy="3103237"/>
          </a:xfrm>
        </p:grpSpPr>
        <p:sp>
          <p:nvSpPr>
            <p:cNvPr id="56" name="决策 55">
              <a:extLst>
                <a:ext uri="{FF2B5EF4-FFF2-40B4-BE49-F238E27FC236}">
                  <a16:creationId xmlns:a16="http://schemas.microsoft.com/office/drawing/2014/main" xmlns="" id="{5A45391D-ADEA-F04A-B68F-1B7133BD131E}"/>
                </a:ext>
              </a:extLst>
            </p:cNvPr>
            <p:cNvSpPr/>
            <p:nvPr/>
          </p:nvSpPr>
          <p:spPr>
            <a:xfrm>
              <a:off x="1169550" y="3026838"/>
              <a:ext cx="2652100" cy="804324"/>
            </a:xfrm>
            <a:prstGeom prst="flowChartDecision">
              <a:avLst/>
            </a:prstGeom>
            <a:solidFill>
              <a:srgbClr val="C00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7" name="平行四边形 56">
              <a:extLst>
                <a:ext uri="{FF2B5EF4-FFF2-40B4-BE49-F238E27FC236}">
                  <a16:creationId xmlns:a16="http://schemas.microsoft.com/office/drawing/2014/main" xmlns="" id="{BE6FD419-3281-1A47-A801-2F732F975C62}"/>
                </a:ext>
              </a:extLst>
            </p:cNvPr>
            <p:cNvSpPr/>
            <p:nvPr/>
          </p:nvSpPr>
          <p:spPr>
            <a:xfrm rot="16200000">
              <a:off x="483596" y="4118071"/>
              <a:ext cx="2697958" cy="1326050"/>
            </a:xfrm>
            <a:prstGeom prst="parallelogram">
              <a:avLst>
                <a:gd name="adj" fmla="val 34974"/>
              </a:avLst>
            </a:prstGeom>
            <a:gradFill>
              <a:gsLst>
                <a:gs pos="0">
                  <a:srgbClr val="C00000">
                    <a:alpha val="34000"/>
                  </a:srgbClr>
                </a:gs>
                <a:gs pos="100000">
                  <a:srgbClr val="C00000">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8" name="平行四边形 57">
              <a:extLst>
                <a:ext uri="{FF2B5EF4-FFF2-40B4-BE49-F238E27FC236}">
                  <a16:creationId xmlns:a16="http://schemas.microsoft.com/office/drawing/2014/main" xmlns="" id="{B35697C6-6B84-9D48-8FB0-A4AF247A2335}"/>
                </a:ext>
              </a:extLst>
            </p:cNvPr>
            <p:cNvSpPr/>
            <p:nvPr/>
          </p:nvSpPr>
          <p:spPr>
            <a:xfrm rot="5400000" flipH="1">
              <a:off x="1809646" y="4111837"/>
              <a:ext cx="2697958" cy="1326050"/>
            </a:xfrm>
            <a:prstGeom prst="parallelogram">
              <a:avLst>
                <a:gd name="adj" fmla="val 36155"/>
              </a:avLst>
            </a:prstGeom>
            <a:gradFill>
              <a:gsLst>
                <a:gs pos="0">
                  <a:srgbClr val="C00000">
                    <a:alpha val="19000"/>
                  </a:srgbClr>
                </a:gs>
                <a:gs pos="100000">
                  <a:srgbClr val="C00000">
                    <a:alpha val="0"/>
                  </a:srgb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grpSp>
        <p:nvGrpSpPr>
          <p:cNvPr id="43" name="组合 42">
            <a:extLst>
              <a:ext uri="{FF2B5EF4-FFF2-40B4-BE49-F238E27FC236}">
                <a16:creationId xmlns:a16="http://schemas.microsoft.com/office/drawing/2014/main" xmlns="" id="{3811C2B5-D02E-A743-9495-CB23E11A4BC6}"/>
              </a:ext>
            </a:extLst>
          </p:cNvPr>
          <p:cNvGrpSpPr/>
          <p:nvPr/>
        </p:nvGrpSpPr>
        <p:grpSpPr>
          <a:xfrm>
            <a:off x="0" y="-1"/>
            <a:ext cx="12192000" cy="6858002"/>
            <a:chOff x="0" y="-1"/>
            <a:chExt cx="12192000" cy="6858002"/>
          </a:xfrm>
        </p:grpSpPr>
        <p:sp>
          <p:nvSpPr>
            <p:cNvPr id="44" name="矩形 43">
              <a:extLst>
                <a:ext uri="{FF2B5EF4-FFF2-40B4-BE49-F238E27FC236}">
                  <a16:creationId xmlns:a16="http://schemas.microsoft.com/office/drawing/2014/main" xmlns="" id="{6A3CF1ED-45A8-3740-88A7-0A98E9B38C03}"/>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67" name="矩形 66">
              <a:extLst>
                <a:ext uri="{FF2B5EF4-FFF2-40B4-BE49-F238E27FC236}">
                  <a16:creationId xmlns:a16="http://schemas.microsoft.com/office/drawing/2014/main" xmlns="" id="{A97F1761-B4D4-0E46-B679-07013162BD84}"/>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68" name="矩形 67">
              <a:extLst>
                <a:ext uri="{FF2B5EF4-FFF2-40B4-BE49-F238E27FC236}">
                  <a16:creationId xmlns:a16="http://schemas.microsoft.com/office/drawing/2014/main" xmlns="" id="{A93C2E98-6F67-7F45-A9A1-133807A8C5D6}"/>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69" name="组合 68">
            <a:extLst>
              <a:ext uri="{FF2B5EF4-FFF2-40B4-BE49-F238E27FC236}">
                <a16:creationId xmlns:a16="http://schemas.microsoft.com/office/drawing/2014/main" xmlns="" id="{713F2666-C5FB-8949-8B16-F558BF6D4A8F}"/>
              </a:ext>
            </a:extLst>
          </p:cNvPr>
          <p:cNvGrpSpPr/>
          <p:nvPr/>
        </p:nvGrpSpPr>
        <p:grpSpPr>
          <a:xfrm>
            <a:off x="133400" y="140547"/>
            <a:ext cx="11901234" cy="6795389"/>
            <a:chOff x="133400" y="140547"/>
            <a:chExt cx="11901234" cy="6795389"/>
          </a:xfrm>
        </p:grpSpPr>
        <p:pic>
          <p:nvPicPr>
            <p:cNvPr id="70" name="图片 69">
              <a:extLst>
                <a:ext uri="{FF2B5EF4-FFF2-40B4-BE49-F238E27FC236}">
                  <a16:creationId xmlns:a16="http://schemas.microsoft.com/office/drawing/2014/main" xmlns="" id="{6CF99AE1-63C0-8242-8A29-08CB93615896}"/>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71" name="图片 70">
              <a:extLst>
                <a:ext uri="{FF2B5EF4-FFF2-40B4-BE49-F238E27FC236}">
                  <a16:creationId xmlns:a16="http://schemas.microsoft.com/office/drawing/2014/main" xmlns="" id="{BD9886F8-A650-634F-A0EF-25C46221E28E}"/>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72" name="图片 71" descr="图片包含 游戏机, 画, 钟表&#10;&#10;描述已自动生成">
              <a:extLst>
                <a:ext uri="{FF2B5EF4-FFF2-40B4-BE49-F238E27FC236}">
                  <a16:creationId xmlns:a16="http://schemas.microsoft.com/office/drawing/2014/main" xmlns="" id="{003C8EF6-F81F-2041-9615-2EB5C1A627F5}"/>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46945"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569660"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三项递进</a:t>
            </a:r>
          </a:p>
        </p:txBody>
      </p:sp>
      <p:grpSp>
        <p:nvGrpSpPr>
          <p:cNvPr id="32" name="组合 31">
            <a:extLst>
              <a:ext uri="{FF2B5EF4-FFF2-40B4-BE49-F238E27FC236}">
                <a16:creationId xmlns:a16="http://schemas.microsoft.com/office/drawing/2014/main" xmlns="" id="{E9F63C80-08EE-3647-A785-E318CE26A0FF}"/>
              </a:ext>
            </a:extLst>
          </p:cNvPr>
          <p:cNvGrpSpPr/>
          <p:nvPr/>
        </p:nvGrpSpPr>
        <p:grpSpPr>
          <a:xfrm>
            <a:off x="862114" y="1990698"/>
            <a:ext cx="2925996" cy="2875905"/>
            <a:chOff x="626169" y="1498046"/>
            <a:chExt cx="2925996" cy="2875905"/>
          </a:xfrm>
        </p:grpSpPr>
        <p:sp>
          <p:nvSpPr>
            <p:cNvPr id="29" name="矩形 28">
              <a:extLst>
                <a:ext uri="{FF2B5EF4-FFF2-40B4-BE49-F238E27FC236}">
                  <a16:creationId xmlns:a16="http://schemas.microsoft.com/office/drawing/2014/main" xmlns="" id="{F23DC769-1E40-7948-BD07-ED6721DFC1CB}"/>
                </a:ext>
              </a:extLst>
            </p:cNvPr>
            <p:cNvSpPr/>
            <p:nvPr/>
          </p:nvSpPr>
          <p:spPr>
            <a:xfrm>
              <a:off x="691289" y="1608470"/>
              <a:ext cx="2795756" cy="2693273"/>
            </a:xfrm>
            <a:prstGeom prst="rect">
              <a:avLst/>
            </a:prstGeom>
            <a:noFill/>
            <a:ln w="28575">
              <a:gradFill>
                <a:gsLst>
                  <a:gs pos="28000">
                    <a:srgbClr val="C00000"/>
                  </a:gs>
                  <a:gs pos="0">
                    <a:srgbClr val="C00000">
                      <a:alpha val="0"/>
                      <a:lumMod val="0"/>
                      <a:lumOff val="10000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0" name="矩形 29">
              <a:extLst>
                <a:ext uri="{FF2B5EF4-FFF2-40B4-BE49-F238E27FC236}">
                  <a16:creationId xmlns:a16="http://schemas.microsoft.com/office/drawing/2014/main" xmlns="" id="{CAC84833-984A-1147-91DA-D5DED11CF363}"/>
                </a:ext>
              </a:extLst>
            </p:cNvPr>
            <p:cNvSpPr/>
            <p:nvPr/>
          </p:nvSpPr>
          <p:spPr>
            <a:xfrm>
              <a:off x="756409" y="1680678"/>
              <a:ext cx="2795756" cy="2693273"/>
            </a:xfrm>
            <a:prstGeom prst="rect">
              <a:avLst/>
            </a:prstGeom>
            <a:noFill/>
            <a:ln w="19050">
              <a:gradFill>
                <a:gsLst>
                  <a:gs pos="0">
                    <a:srgbClr val="C00000">
                      <a:alpha val="0"/>
                      <a:lumMod val="0"/>
                      <a:lumOff val="10000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25" name="圆角矩形 24">
              <a:extLst>
                <a:ext uri="{FF2B5EF4-FFF2-40B4-BE49-F238E27FC236}">
                  <a16:creationId xmlns:a16="http://schemas.microsoft.com/office/drawing/2014/main" xmlns="" id="{F2801F0A-91A9-DA42-ACF2-B57AD1344109}"/>
                </a:ext>
              </a:extLst>
            </p:cNvPr>
            <p:cNvSpPr/>
            <p:nvPr/>
          </p:nvSpPr>
          <p:spPr>
            <a:xfrm>
              <a:off x="626169" y="1498046"/>
              <a:ext cx="1271894" cy="511190"/>
            </a:xfrm>
            <a:prstGeom prst="roundRect">
              <a:avLst/>
            </a:prstGeom>
            <a:gradFill>
              <a:gsLst>
                <a:gs pos="0">
                  <a:srgbClr val="C00000"/>
                </a:gs>
                <a:gs pos="100000">
                  <a:srgbClr val="C00000">
                    <a:lumMod val="92000"/>
                    <a:lumOff val="8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9" name="文本框 8">
              <a:extLst>
                <a:ext uri="{FF2B5EF4-FFF2-40B4-BE49-F238E27FC236}">
                  <a16:creationId xmlns:a16="http://schemas.microsoft.com/office/drawing/2014/main" xmlns="" id="{5ADE39AB-B2D9-C940-918C-3DB380191707}"/>
                </a:ext>
              </a:extLst>
            </p:cNvPr>
            <p:cNvSpPr txBox="1"/>
            <p:nvPr/>
          </p:nvSpPr>
          <p:spPr>
            <a:xfrm>
              <a:off x="738121" y="1506877"/>
              <a:ext cx="1069525" cy="453650"/>
            </a:xfrm>
            <a:prstGeom prst="rect">
              <a:avLst/>
            </a:prstGeom>
            <a:noFill/>
          </p:spPr>
          <p:txBody>
            <a:bodyPr wrap="none" rtlCol="0">
              <a:spAutoFit/>
            </a:bodyPr>
            <a:lstStyle/>
            <a:p>
              <a:pPr algn="ctr">
                <a:lnSpc>
                  <a:spcPct val="130000"/>
                </a:lnSpc>
              </a:pPr>
              <a:r>
                <a:rPr kumimoji="1" lang="zh-CN" altLang="en-US" sz="2000" b="1" spc="300" dirty="0">
                  <a:solidFill>
                    <a:schemeClr val="bg1"/>
                  </a:solidFill>
                  <a:latin typeface="Arial" panose="020B0604020202020204" pitchFamily="34" charset="0"/>
                  <a:ea typeface="Microsoft YaHei" panose="020B0503020204020204" pitchFamily="34" charset="-122"/>
                  <a:cs typeface="Arial" panose="020B0604020202020204" pitchFamily="34" charset="0"/>
                </a:rPr>
                <a:t>关键词</a:t>
              </a:r>
            </a:p>
          </p:txBody>
        </p:sp>
        <p:sp>
          <p:nvSpPr>
            <p:cNvPr id="31" name="文本框 30">
              <a:extLst>
                <a:ext uri="{FF2B5EF4-FFF2-40B4-BE49-F238E27FC236}">
                  <a16:creationId xmlns:a16="http://schemas.microsoft.com/office/drawing/2014/main" xmlns="" id="{093F5C76-63D7-7F4B-8C87-17CA1E030D35}"/>
                </a:ext>
              </a:extLst>
            </p:cNvPr>
            <p:cNvSpPr txBox="1"/>
            <p:nvPr/>
          </p:nvSpPr>
          <p:spPr>
            <a:xfrm>
              <a:off x="822765" y="2106860"/>
              <a:ext cx="2597924" cy="1981761"/>
            </a:xfrm>
            <a:prstGeom prst="rect">
              <a:avLst/>
            </a:prstGeom>
            <a:noFill/>
          </p:spPr>
          <p:txBody>
            <a:bodyPr wrap="square" rtlCol="0">
              <a:spAutoFit/>
            </a:bodyPr>
            <a:lstStyle/>
            <a:p>
              <a:pPr algn="just" hangingPunct="0">
                <a:lnSpc>
                  <a:spcPct val="130000"/>
                </a:lnSpc>
              </a:pPr>
              <a:r>
                <a:rPr lang="zh-CN" altLang="en-US" sz="1600" spc="300" dirty="0">
                  <a:latin typeface="Arial" panose="020B0604020202020204" pitchFamily="34" charset="0"/>
                  <a:ea typeface="Microsoft YaHei" panose="020B0503020204020204" pitchFamily="34" charset="-122"/>
                  <a:cs typeface="Arial" panose="020B0604020202020204" pitchFamily="34" charset="0"/>
                </a:rPr>
                <a:t>      学校前身是</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年诞生于江西瑞金的中央军委无线电学校，是毛泽东等老一辈革命家亲手创建的第一所工程技术学校。</a:t>
              </a:r>
              <a:endParaRPr kumimoji="1" lang="zh-CN" altLang="en-US" sz="1600" spc="300" dirty="0">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49" name="组合 48">
            <a:extLst>
              <a:ext uri="{FF2B5EF4-FFF2-40B4-BE49-F238E27FC236}">
                <a16:creationId xmlns:a16="http://schemas.microsoft.com/office/drawing/2014/main" xmlns="" id="{83A9819E-E173-3D4A-A5B6-F1FA1B7800EA}"/>
              </a:ext>
            </a:extLst>
          </p:cNvPr>
          <p:cNvGrpSpPr/>
          <p:nvPr/>
        </p:nvGrpSpPr>
        <p:grpSpPr>
          <a:xfrm>
            <a:off x="4630239" y="1999529"/>
            <a:ext cx="2925996" cy="2875905"/>
            <a:chOff x="626169" y="1498046"/>
            <a:chExt cx="2925996" cy="2875905"/>
          </a:xfrm>
        </p:grpSpPr>
        <p:sp>
          <p:nvSpPr>
            <p:cNvPr id="50" name="矩形 49">
              <a:extLst>
                <a:ext uri="{FF2B5EF4-FFF2-40B4-BE49-F238E27FC236}">
                  <a16:creationId xmlns:a16="http://schemas.microsoft.com/office/drawing/2014/main" xmlns="" id="{F9208571-2B43-0B42-8868-075A5BE748AF}"/>
                </a:ext>
              </a:extLst>
            </p:cNvPr>
            <p:cNvSpPr/>
            <p:nvPr/>
          </p:nvSpPr>
          <p:spPr>
            <a:xfrm>
              <a:off x="691289" y="1608470"/>
              <a:ext cx="2795756" cy="2693273"/>
            </a:xfrm>
            <a:prstGeom prst="rect">
              <a:avLst/>
            </a:prstGeom>
            <a:noFill/>
            <a:ln w="28575">
              <a:gradFill>
                <a:gsLst>
                  <a:gs pos="28000">
                    <a:srgbClr val="C00000"/>
                  </a:gs>
                  <a:gs pos="0">
                    <a:srgbClr val="C00000">
                      <a:alpha val="0"/>
                      <a:lumMod val="0"/>
                      <a:lumOff val="10000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51" name="矩形 50">
              <a:extLst>
                <a:ext uri="{FF2B5EF4-FFF2-40B4-BE49-F238E27FC236}">
                  <a16:creationId xmlns:a16="http://schemas.microsoft.com/office/drawing/2014/main" xmlns="" id="{60AED48F-75DF-9247-A69F-F3F10C6296EE}"/>
                </a:ext>
              </a:extLst>
            </p:cNvPr>
            <p:cNvSpPr/>
            <p:nvPr/>
          </p:nvSpPr>
          <p:spPr>
            <a:xfrm>
              <a:off x="756409" y="1680678"/>
              <a:ext cx="2795756" cy="2693273"/>
            </a:xfrm>
            <a:prstGeom prst="rect">
              <a:avLst/>
            </a:prstGeom>
            <a:noFill/>
            <a:ln w="19050">
              <a:gradFill>
                <a:gsLst>
                  <a:gs pos="0">
                    <a:srgbClr val="C00000">
                      <a:alpha val="0"/>
                      <a:lumMod val="0"/>
                      <a:lumOff val="10000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52" name="圆角矩形 51">
              <a:extLst>
                <a:ext uri="{FF2B5EF4-FFF2-40B4-BE49-F238E27FC236}">
                  <a16:creationId xmlns:a16="http://schemas.microsoft.com/office/drawing/2014/main" xmlns="" id="{EAB76972-F244-9344-B7F8-C79056CFA195}"/>
                </a:ext>
              </a:extLst>
            </p:cNvPr>
            <p:cNvSpPr/>
            <p:nvPr/>
          </p:nvSpPr>
          <p:spPr>
            <a:xfrm>
              <a:off x="626169" y="1498046"/>
              <a:ext cx="1271894" cy="511190"/>
            </a:xfrm>
            <a:prstGeom prst="roundRect">
              <a:avLst/>
            </a:prstGeom>
            <a:gradFill>
              <a:gsLst>
                <a:gs pos="0">
                  <a:srgbClr val="C00000"/>
                </a:gs>
                <a:gs pos="100000">
                  <a:srgbClr val="C00000">
                    <a:lumMod val="92000"/>
                    <a:lumOff val="8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53" name="文本框 52">
              <a:extLst>
                <a:ext uri="{FF2B5EF4-FFF2-40B4-BE49-F238E27FC236}">
                  <a16:creationId xmlns:a16="http://schemas.microsoft.com/office/drawing/2014/main" xmlns="" id="{EDF42857-2CE4-DC4B-8715-BE57A5E93B61}"/>
                </a:ext>
              </a:extLst>
            </p:cNvPr>
            <p:cNvSpPr txBox="1"/>
            <p:nvPr/>
          </p:nvSpPr>
          <p:spPr>
            <a:xfrm>
              <a:off x="738121" y="1506877"/>
              <a:ext cx="1069525" cy="453650"/>
            </a:xfrm>
            <a:prstGeom prst="rect">
              <a:avLst/>
            </a:prstGeom>
            <a:noFill/>
          </p:spPr>
          <p:txBody>
            <a:bodyPr wrap="none" rtlCol="0">
              <a:spAutoFit/>
            </a:bodyPr>
            <a:lstStyle/>
            <a:p>
              <a:pPr algn="ctr">
                <a:lnSpc>
                  <a:spcPct val="130000"/>
                </a:lnSpc>
              </a:pPr>
              <a:r>
                <a:rPr kumimoji="1" lang="zh-CN" altLang="en-US" sz="2000" b="1" spc="300" dirty="0">
                  <a:solidFill>
                    <a:schemeClr val="bg1"/>
                  </a:solidFill>
                  <a:latin typeface="Arial" panose="020B0604020202020204" pitchFamily="34" charset="0"/>
                  <a:ea typeface="Microsoft YaHei" panose="020B0503020204020204" pitchFamily="34" charset="-122"/>
                  <a:cs typeface="Arial" panose="020B0604020202020204" pitchFamily="34" charset="0"/>
                </a:rPr>
                <a:t>关键词</a:t>
              </a:r>
            </a:p>
          </p:txBody>
        </p:sp>
        <p:sp>
          <p:nvSpPr>
            <p:cNvPr id="54" name="文本框 53">
              <a:extLst>
                <a:ext uri="{FF2B5EF4-FFF2-40B4-BE49-F238E27FC236}">
                  <a16:creationId xmlns:a16="http://schemas.microsoft.com/office/drawing/2014/main" xmlns="" id="{2AE9C750-F993-EB4B-B024-EC30070D3E67}"/>
                </a:ext>
              </a:extLst>
            </p:cNvPr>
            <p:cNvSpPr txBox="1"/>
            <p:nvPr/>
          </p:nvSpPr>
          <p:spPr>
            <a:xfrm>
              <a:off x="822765" y="2106860"/>
              <a:ext cx="2597924" cy="1981761"/>
            </a:xfrm>
            <a:prstGeom prst="rect">
              <a:avLst/>
            </a:prstGeom>
            <a:noFill/>
          </p:spPr>
          <p:txBody>
            <a:bodyPr wrap="square" rtlCol="0">
              <a:spAutoFit/>
            </a:bodyPr>
            <a:lstStyle/>
            <a:p>
              <a:pPr algn="just" hangingPunct="0">
                <a:lnSpc>
                  <a:spcPct val="130000"/>
                </a:lnSpc>
              </a:pPr>
              <a:r>
                <a:rPr lang="zh-CN" altLang="en-US" sz="1600" spc="300" dirty="0">
                  <a:latin typeface="Arial" panose="020B0604020202020204" pitchFamily="34" charset="0"/>
                  <a:ea typeface="Microsoft YaHei" panose="020B0503020204020204" pitchFamily="34" charset="-122"/>
                  <a:cs typeface="Arial" panose="020B0604020202020204" pitchFamily="34" charset="0"/>
                </a:rPr>
                <a:t>      学校前身是</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年诞生于江西瑞金的中央军委无线电学校，是毛泽东等老一辈革命家亲手创建的第一所工程技术学校。</a:t>
              </a:r>
              <a:endParaRPr kumimoji="1" lang="zh-CN" altLang="en-US" sz="1600" spc="300" dirty="0">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59" name="组合 58">
            <a:extLst>
              <a:ext uri="{FF2B5EF4-FFF2-40B4-BE49-F238E27FC236}">
                <a16:creationId xmlns:a16="http://schemas.microsoft.com/office/drawing/2014/main" xmlns="" id="{C85B061F-38EF-2E44-9A46-95A1CF856D0D}"/>
              </a:ext>
            </a:extLst>
          </p:cNvPr>
          <p:cNvGrpSpPr/>
          <p:nvPr/>
        </p:nvGrpSpPr>
        <p:grpSpPr>
          <a:xfrm>
            <a:off x="8382036" y="2008360"/>
            <a:ext cx="2925996" cy="2875905"/>
            <a:chOff x="626169" y="1498046"/>
            <a:chExt cx="2925996" cy="2875905"/>
          </a:xfrm>
        </p:grpSpPr>
        <p:sp>
          <p:nvSpPr>
            <p:cNvPr id="60" name="矩形 59">
              <a:extLst>
                <a:ext uri="{FF2B5EF4-FFF2-40B4-BE49-F238E27FC236}">
                  <a16:creationId xmlns:a16="http://schemas.microsoft.com/office/drawing/2014/main" xmlns="" id="{6C5A4E65-6F83-8D4B-8042-E5A071FB71D5}"/>
                </a:ext>
              </a:extLst>
            </p:cNvPr>
            <p:cNvSpPr/>
            <p:nvPr/>
          </p:nvSpPr>
          <p:spPr>
            <a:xfrm>
              <a:off x="691289" y="1608470"/>
              <a:ext cx="2795756" cy="2693273"/>
            </a:xfrm>
            <a:prstGeom prst="rect">
              <a:avLst/>
            </a:prstGeom>
            <a:noFill/>
            <a:ln w="28575">
              <a:gradFill>
                <a:gsLst>
                  <a:gs pos="28000">
                    <a:srgbClr val="C00000"/>
                  </a:gs>
                  <a:gs pos="0">
                    <a:srgbClr val="C00000">
                      <a:alpha val="0"/>
                      <a:lumMod val="0"/>
                      <a:lumOff val="10000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61" name="矩形 60">
              <a:extLst>
                <a:ext uri="{FF2B5EF4-FFF2-40B4-BE49-F238E27FC236}">
                  <a16:creationId xmlns:a16="http://schemas.microsoft.com/office/drawing/2014/main" xmlns="" id="{3F624E7C-F34C-5B4C-8437-7BD7AE739302}"/>
                </a:ext>
              </a:extLst>
            </p:cNvPr>
            <p:cNvSpPr/>
            <p:nvPr/>
          </p:nvSpPr>
          <p:spPr>
            <a:xfrm>
              <a:off x="756409" y="1680678"/>
              <a:ext cx="2795756" cy="2693273"/>
            </a:xfrm>
            <a:prstGeom prst="rect">
              <a:avLst/>
            </a:prstGeom>
            <a:noFill/>
            <a:ln w="19050">
              <a:gradFill>
                <a:gsLst>
                  <a:gs pos="0">
                    <a:srgbClr val="C00000">
                      <a:alpha val="0"/>
                      <a:lumMod val="0"/>
                      <a:lumOff val="10000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62" name="圆角矩形 61">
              <a:extLst>
                <a:ext uri="{FF2B5EF4-FFF2-40B4-BE49-F238E27FC236}">
                  <a16:creationId xmlns:a16="http://schemas.microsoft.com/office/drawing/2014/main" xmlns="" id="{4B075BA3-C4CA-B643-9367-C71F02C53E41}"/>
                </a:ext>
              </a:extLst>
            </p:cNvPr>
            <p:cNvSpPr/>
            <p:nvPr/>
          </p:nvSpPr>
          <p:spPr>
            <a:xfrm>
              <a:off x="626169" y="1498046"/>
              <a:ext cx="1271894" cy="511190"/>
            </a:xfrm>
            <a:prstGeom prst="roundRect">
              <a:avLst/>
            </a:prstGeom>
            <a:gradFill>
              <a:gsLst>
                <a:gs pos="0">
                  <a:srgbClr val="C00000"/>
                </a:gs>
                <a:gs pos="100000">
                  <a:srgbClr val="C00000">
                    <a:lumMod val="92000"/>
                    <a:lumOff val="8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63" name="文本框 62">
              <a:extLst>
                <a:ext uri="{FF2B5EF4-FFF2-40B4-BE49-F238E27FC236}">
                  <a16:creationId xmlns:a16="http://schemas.microsoft.com/office/drawing/2014/main" xmlns="" id="{2D7C1329-DC57-7848-AA36-1B8D1147E39C}"/>
                </a:ext>
              </a:extLst>
            </p:cNvPr>
            <p:cNvSpPr txBox="1"/>
            <p:nvPr/>
          </p:nvSpPr>
          <p:spPr>
            <a:xfrm>
              <a:off x="738121" y="1506877"/>
              <a:ext cx="1069525" cy="453650"/>
            </a:xfrm>
            <a:prstGeom prst="rect">
              <a:avLst/>
            </a:prstGeom>
            <a:noFill/>
          </p:spPr>
          <p:txBody>
            <a:bodyPr wrap="none" rtlCol="0">
              <a:spAutoFit/>
            </a:bodyPr>
            <a:lstStyle/>
            <a:p>
              <a:pPr algn="ctr">
                <a:lnSpc>
                  <a:spcPct val="130000"/>
                </a:lnSpc>
              </a:pPr>
              <a:r>
                <a:rPr kumimoji="1" lang="zh-CN" altLang="en-US" sz="2000" b="1" spc="300" dirty="0">
                  <a:solidFill>
                    <a:schemeClr val="bg1"/>
                  </a:solidFill>
                  <a:latin typeface="Arial" panose="020B0604020202020204" pitchFamily="34" charset="0"/>
                  <a:ea typeface="Microsoft YaHei" panose="020B0503020204020204" pitchFamily="34" charset="-122"/>
                  <a:cs typeface="Arial" panose="020B0604020202020204" pitchFamily="34" charset="0"/>
                </a:rPr>
                <a:t>关键词</a:t>
              </a:r>
            </a:p>
          </p:txBody>
        </p:sp>
        <p:sp>
          <p:nvSpPr>
            <p:cNvPr id="64" name="文本框 63">
              <a:extLst>
                <a:ext uri="{FF2B5EF4-FFF2-40B4-BE49-F238E27FC236}">
                  <a16:creationId xmlns:a16="http://schemas.microsoft.com/office/drawing/2014/main" xmlns="" id="{2E3CE038-A561-994A-971E-50F79DF998A6}"/>
                </a:ext>
              </a:extLst>
            </p:cNvPr>
            <p:cNvSpPr txBox="1"/>
            <p:nvPr/>
          </p:nvSpPr>
          <p:spPr>
            <a:xfrm>
              <a:off x="822765" y="2106860"/>
              <a:ext cx="2597924" cy="1981761"/>
            </a:xfrm>
            <a:prstGeom prst="rect">
              <a:avLst/>
            </a:prstGeom>
            <a:noFill/>
          </p:spPr>
          <p:txBody>
            <a:bodyPr wrap="square" rtlCol="0">
              <a:spAutoFit/>
            </a:bodyPr>
            <a:lstStyle/>
            <a:p>
              <a:pPr algn="just" hangingPunct="0">
                <a:lnSpc>
                  <a:spcPct val="130000"/>
                </a:lnSpc>
              </a:pPr>
              <a:r>
                <a:rPr lang="zh-CN" altLang="en-US" sz="1600" spc="300" dirty="0">
                  <a:latin typeface="Arial" panose="020B0604020202020204" pitchFamily="34" charset="0"/>
                  <a:ea typeface="Microsoft YaHei" panose="020B0503020204020204" pitchFamily="34" charset="-122"/>
                  <a:cs typeface="Arial" panose="020B0604020202020204" pitchFamily="34" charset="0"/>
                </a:rPr>
                <a:t>      学校前身是</a:t>
              </a:r>
              <a:r>
                <a:rPr lang="en-US" altLang="zh-CN" sz="16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16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年诞生于江西瑞金的中央军委无线电学校，是毛泽东等老一辈革命家亲手创建的第一所工程技术学校。</a:t>
              </a:r>
              <a:endParaRPr kumimoji="1" lang="zh-CN" altLang="en-US" sz="1600" spc="300" dirty="0">
                <a:latin typeface="Arial" panose="020B0604020202020204" pitchFamily="34" charset="0"/>
                <a:ea typeface="Microsoft YaHei" panose="020B0503020204020204" pitchFamily="34" charset="-122"/>
                <a:cs typeface="Arial" panose="020B0604020202020204" pitchFamily="34" charset="0"/>
              </a:endParaRPr>
            </a:p>
          </p:txBody>
        </p:sp>
      </p:grpSp>
      <p:sp>
        <p:nvSpPr>
          <p:cNvPr id="65" name="直角三角形 64">
            <a:extLst>
              <a:ext uri="{FF2B5EF4-FFF2-40B4-BE49-F238E27FC236}">
                <a16:creationId xmlns:a16="http://schemas.microsoft.com/office/drawing/2014/main" xmlns="" id="{7C225EDB-C4A1-284A-8025-C7B43DE0FCF8}"/>
              </a:ext>
            </a:extLst>
          </p:cNvPr>
          <p:cNvSpPr/>
          <p:nvPr/>
        </p:nvSpPr>
        <p:spPr>
          <a:xfrm rot="13500000">
            <a:off x="4093947" y="3727474"/>
            <a:ext cx="200345" cy="20034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66" name="直角三角形 65">
            <a:extLst>
              <a:ext uri="{FF2B5EF4-FFF2-40B4-BE49-F238E27FC236}">
                <a16:creationId xmlns:a16="http://schemas.microsoft.com/office/drawing/2014/main" xmlns="" id="{90489C5A-EB0B-6F47-8E06-993D10A3B9E9}"/>
              </a:ext>
            </a:extLst>
          </p:cNvPr>
          <p:cNvSpPr/>
          <p:nvPr/>
        </p:nvSpPr>
        <p:spPr>
          <a:xfrm rot="13500000">
            <a:off x="7811910" y="3727475"/>
            <a:ext cx="200345" cy="200345"/>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214289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xmlns="" id="{97991C12-5F41-984B-984F-AC0B55C1EB69}"/>
              </a:ext>
            </a:extLst>
          </p:cNvPr>
          <p:cNvGrpSpPr/>
          <p:nvPr/>
        </p:nvGrpSpPr>
        <p:grpSpPr>
          <a:xfrm>
            <a:off x="448579" y="3107932"/>
            <a:ext cx="11215441" cy="4398155"/>
            <a:chOff x="448579" y="3107932"/>
            <a:chExt cx="11215441" cy="4398155"/>
          </a:xfrm>
        </p:grpSpPr>
        <p:grpSp>
          <p:nvGrpSpPr>
            <p:cNvPr id="17" name="组合 16">
              <a:extLst>
                <a:ext uri="{FF2B5EF4-FFF2-40B4-BE49-F238E27FC236}">
                  <a16:creationId xmlns:a16="http://schemas.microsoft.com/office/drawing/2014/main" xmlns="" id="{3740E317-3CD9-AE46-86DB-1F140106AAC5}"/>
                </a:ext>
              </a:extLst>
            </p:cNvPr>
            <p:cNvGrpSpPr/>
            <p:nvPr/>
          </p:nvGrpSpPr>
          <p:grpSpPr>
            <a:xfrm>
              <a:off x="3581661" y="3118962"/>
              <a:ext cx="578932" cy="2140896"/>
              <a:chOff x="1202680" y="3854712"/>
              <a:chExt cx="965424" cy="3570146"/>
            </a:xfrm>
          </p:grpSpPr>
          <p:sp>
            <p:nvSpPr>
              <p:cNvPr id="25" name="任意形状 24">
                <a:extLst>
                  <a:ext uri="{FF2B5EF4-FFF2-40B4-BE49-F238E27FC236}">
                    <a16:creationId xmlns:a16="http://schemas.microsoft.com/office/drawing/2014/main" xmlns="" id="{C362CB4D-37A8-2D4D-A4FE-F2E47DB1C986}"/>
                  </a:ext>
                </a:extLst>
              </p:cNvPr>
              <p:cNvSpPr/>
              <p:nvPr/>
            </p:nvSpPr>
            <p:spPr>
              <a:xfrm>
                <a:off x="1202985" y="4026893"/>
                <a:ext cx="965119" cy="3397965"/>
              </a:xfrm>
              <a:custGeom>
                <a:avLst/>
                <a:gdLst>
                  <a:gd name="connsiteX0" fmla="*/ 0 w 965119"/>
                  <a:gd name="connsiteY0" fmla="*/ 0 h 3397965"/>
                  <a:gd name="connsiteX1" fmla="*/ 482560 w 965119"/>
                  <a:gd name="connsiteY1" fmla="*/ 172181 h 3397965"/>
                  <a:gd name="connsiteX2" fmla="*/ 955316 w 965119"/>
                  <a:gd name="connsiteY2" fmla="*/ 34700 h 3397965"/>
                  <a:gd name="connsiteX3" fmla="*/ 965119 w 965119"/>
                  <a:gd name="connsiteY3" fmla="*/ 4 h 3397965"/>
                  <a:gd name="connsiteX4" fmla="*/ 965119 w 965119"/>
                  <a:gd name="connsiteY4" fmla="*/ 3397965 h 3397965"/>
                  <a:gd name="connsiteX5" fmla="*/ 0 w 965119"/>
                  <a:gd name="connsiteY5" fmla="*/ 3397965 h 3397965"/>
                  <a:gd name="connsiteX6" fmla="*/ 0 w 965119"/>
                  <a:gd name="connsiteY6" fmla="*/ 0 h 339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5119" h="3397965">
                    <a:moveTo>
                      <a:pt x="0" y="0"/>
                    </a:moveTo>
                    <a:cubicBezTo>
                      <a:pt x="0" y="95093"/>
                      <a:pt x="216049" y="172181"/>
                      <a:pt x="482560" y="172181"/>
                    </a:cubicBezTo>
                    <a:cubicBezTo>
                      <a:pt x="715757" y="172181"/>
                      <a:pt x="910319" y="113161"/>
                      <a:pt x="955316" y="34700"/>
                    </a:cubicBezTo>
                    <a:lnTo>
                      <a:pt x="965119" y="4"/>
                    </a:lnTo>
                    <a:lnTo>
                      <a:pt x="965119" y="3397965"/>
                    </a:lnTo>
                    <a:lnTo>
                      <a:pt x="0" y="3397965"/>
                    </a:lnTo>
                    <a:lnTo>
                      <a:pt x="0" y="0"/>
                    </a:lnTo>
                    <a:close/>
                  </a:path>
                </a:pathLst>
              </a:custGeom>
              <a:gradFill>
                <a:gsLst>
                  <a:gs pos="0">
                    <a:srgbClr val="C00000">
                      <a:alpha val="26000"/>
                    </a:srgbClr>
                  </a:gs>
                  <a:gs pos="100000">
                    <a:srgbClr val="C00000">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21" name="椭圆 20">
                <a:extLst>
                  <a:ext uri="{FF2B5EF4-FFF2-40B4-BE49-F238E27FC236}">
                    <a16:creationId xmlns:a16="http://schemas.microsoft.com/office/drawing/2014/main" xmlns="" id="{7F36DF50-F0DA-1E49-9CE0-40DBE28A66A5}"/>
                  </a:ext>
                </a:extLst>
              </p:cNvPr>
              <p:cNvSpPr/>
              <p:nvPr/>
            </p:nvSpPr>
            <p:spPr>
              <a:xfrm>
                <a:off x="1202680" y="3854712"/>
                <a:ext cx="965121" cy="344362"/>
              </a:xfrm>
              <a:prstGeom prst="ellipse">
                <a:avLst/>
              </a:prstGeom>
              <a:solidFill>
                <a:srgbClr val="C0000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31" name="组合 30">
              <a:extLst>
                <a:ext uri="{FF2B5EF4-FFF2-40B4-BE49-F238E27FC236}">
                  <a16:creationId xmlns:a16="http://schemas.microsoft.com/office/drawing/2014/main" xmlns="" id="{73919F15-E65D-9241-902B-1DC5D0C87EDD}"/>
                </a:ext>
              </a:extLst>
            </p:cNvPr>
            <p:cNvGrpSpPr/>
            <p:nvPr/>
          </p:nvGrpSpPr>
          <p:grpSpPr>
            <a:xfrm>
              <a:off x="7966381" y="3107932"/>
              <a:ext cx="578932" cy="2140896"/>
              <a:chOff x="1202680" y="3854712"/>
              <a:chExt cx="965424" cy="3570146"/>
            </a:xfrm>
          </p:grpSpPr>
          <p:sp>
            <p:nvSpPr>
              <p:cNvPr id="32" name="任意形状 31">
                <a:extLst>
                  <a:ext uri="{FF2B5EF4-FFF2-40B4-BE49-F238E27FC236}">
                    <a16:creationId xmlns:a16="http://schemas.microsoft.com/office/drawing/2014/main" xmlns="" id="{35C8B2A5-00CD-F849-9493-5DF44A4386D9}"/>
                  </a:ext>
                </a:extLst>
              </p:cNvPr>
              <p:cNvSpPr/>
              <p:nvPr/>
            </p:nvSpPr>
            <p:spPr>
              <a:xfrm>
                <a:off x="1202985" y="4026893"/>
                <a:ext cx="965119" cy="3397965"/>
              </a:xfrm>
              <a:custGeom>
                <a:avLst/>
                <a:gdLst>
                  <a:gd name="connsiteX0" fmla="*/ 0 w 965119"/>
                  <a:gd name="connsiteY0" fmla="*/ 0 h 3397965"/>
                  <a:gd name="connsiteX1" fmla="*/ 482560 w 965119"/>
                  <a:gd name="connsiteY1" fmla="*/ 172181 h 3397965"/>
                  <a:gd name="connsiteX2" fmla="*/ 955316 w 965119"/>
                  <a:gd name="connsiteY2" fmla="*/ 34700 h 3397965"/>
                  <a:gd name="connsiteX3" fmla="*/ 965119 w 965119"/>
                  <a:gd name="connsiteY3" fmla="*/ 4 h 3397965"/>
                  <a:gd name="connsiteX4" fmla="*/ 965119 w 965119"/>
                  <a:gd name="connsiteY4" fmla="*/ 3397965 h 3397965"/>
                  <a:gd name="connsiteX5" fmla="*/ 0 w 965119"/>
                  <a:gd name="connsiteY5" fmla="*/ 3397965 h 3397965"/>
                  <a:gd name="connsiteX6" fmla="*/ 0 w 965119"/>
                  <a:gd name="connsiteY6" fmla="*/ 0 h 339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5119" h="3397965">
                    <a:moveTo>
                      <a:pt x="0" y="0"/>
                    </a:moveTo>
                    <a:cubicBezTo>
                      <a:pt x="0" y="95093"/>
                      <a:pt x="216049" y="172181"/>
                      <a:pt x="482560" y="172181"/>
                    </a:cubicBezTo>
                    <a:cubicBezTo>
                      <a:pt x="715757" y="172181"/>
                      <a:pt x="910319" y="113161"/>
                      <a:pt x="955316" y="34700"/>
                    </a:cubicBezTo>
                    <a:lnTo>
                      <a:pt x="965119" y="4"/>
                    </a:lnTo>
                    <a:lnTo>
                      <a:pt x="965119" y="3397965"/>
                    </a:lnTo>
                    <a:lnTo>
                      <a:pt x="0" y="3397965"/>
                    </a:lnTo>
                    <a:lnTo>
                      <a:pt x="0" y="0"/>
                    </a:lnTo>
                    <a:close/>
                  </a:path>
                </a:pathLst>
              </a:custGeom>
              <a:gradFill>
                <a:gsLst>
                  <a:gs pos="0">
                    <a:srgbClr val="C00000">
                      <a:alpha val="26000"/>
                    </a:srgbClr>
                  </a:gs>
                  <a:gs pos="100000">
                    <a:srgbClr val="C00000">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3" name="椭圆 32">
                <a:extLst>
                  <a:ext uri="{FF2B5EF4-FFF2-40B4-BE49-F238E27FC236}">
                    <a16:creationId xmlns:a16="http://schemas.microsoft.com/office/drawing/2014/main" xmlns="" id="{25963C59-A213-7D4E-B5E5-874EEE9937A3}"/>
                  </a:ext>
                </a:extLst>
              </p:cNvPr>
              <p:cNvSpPr/>
              <p:nvPr/>
            </p:nvSpPr>
            <p:spPr>
              <a:xfrm>
                <a:off x="1202680" y="3854712"/>
                <a:ext cx="965121" cy="344362"/>
              </a:xfrm>
              <a:prstGeom prst="ellipse">
                <a:avLst/>
              </a:prstGeom>
              <a:solidFill>
                <a:srgbClr val="C0000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11" name="组合 10">
              <a:extLst>
                <a:ext uri="{FF2B5EF4-FFF2-40B4-BE49-F238E27FC236}">
                  <a16:creationId xmlns:a16="http://schemas.microsoft.com/office/drawing/2014/main" xmlns="" id="{2E25ECB5-886D-B64F-BB35-0DC8A9AA146A}"/>
                </a:ext>
              </a:extLst>
            </p:cNvPr>
            <p:cNvGrpSpPr/>
            <p:nvPr/>
          </p:nvGrpSpPr>
          <p:grpSpPr>
            <a:xfrm>
              <a:off x="448579" y="3792710"/>
              <a:ext cx="11215441" cy="3143229"/>
              <a:chOff x="1345082" y="3570810"/>
              <a:chExt cx="9202714" cy="2579143"/>
            </a:xfrm>
          </p:grpSpPr>
          <p:sp>
            <p:nvSpPr>
              <p:cNvPr id="18" name="椭圆 17">
                <a:extLst>
                  <a:ext uri="{FF2B5EF4-FFF2-40B4-BE49-F238E27FC236}">
                    <a16:creationId xmlns:a16="http://schemas.microsoft.com/office/drawing/2014/main" xmlns="" id="{D8D4CB7B-759F-7242-92D0-9C528F7366E6}"/>
                  </a:ext>
                </a:extLst>
              </p:cNvPr>
              <p:cNvSpPr/>
              <p:nvPr/>
            </p:nvSpPr>
            <p:spPr>
              <a:xfrm>
                <a:off x="1345082" y="3570810"/>
                <a:ext cx="9202714" cy="1868492"/>
              </a:xfrm>
              <a:prstGeom prst="ellipse">
                <a:avLst/>
              </a:prstGeom>
              <a:noFill/>
              <a:ln w="12700">
                <a:solidFill>
                  <a:srgbClr val="C00000">
                    <a:alpha val="1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9" name="椭圆 8">
                <a:extLst>
                  <a:ext uri="{FF2B5EF4-FFF2-40B4-BE49-F238E27FC236}">
                    <a16:creationId xmlns:a16="http://schemas.microsoft.com/office/drawing/2014/main" xmlns="" id="{0B9E3B32-FB2F-D346-B384-9CFE7A35185C}"/>
                  </a:ext>
                </a:extLst>
              </p:cNvPr>
              <p:cNvSpPr/>
              <p:nvPr/>
            </p:nvSpPr>
            <p:spPr>
              <a:xfrm>
                <a:off x="2990738" y="3683702"/>
                <a:ext cx="5911403" cy="1537765"/>
              </a:xfrm>
              <a:prstGeom prst="ellipse">
                <a:avLst/>
              </a:prstGeom>
              <a:noFill/>
              <a:ln w="12700">
                <a:solidFill>
                  <a:srgbClr val="C00000">
                    <a:alpha val="26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cs typeface="Arial" panose="020B0604020202020204" pitchFamily="34" charset="0"/>
                </a:endParaRPr>
              </a:p>
            </p:txBody>
          </p:sp>
          <p:grpSp>
            <p:nvGrpSpPr>
              <p:cNvPr id="8" name="组合 7">
                <a:extLst>
                  <a:ext uri="{FF2B5EF4-FFF2-40B4-BE49-F238E27FC236}">
                    <a16:creationId xmlns:a16="http://schemas.microsoft.com/office/drawing/2014/main" xmlns="" id="{EF0F8784-90CC-7E44-A63C-6B8802884584}"/>
                  </a:ext>
                </a:extLst>
              </p:cNvPr>
              <p:cNvGrpSpPr/>
              <p:nvPr/>
            </p:nvGrpSpPr>
            <p:grpSpPr>
              <a:xfrm>
                <a:off x="4574842" y="3817855"/>
                <a:ext cx="2743200" cy="2332098"/>
                <a:chOff x="4600600" y="4121238"/>
                <a:chExt cx="2743200" cy="2332098"/>
              </a:xfrm>
            </p:grpSpPr>
            <p:sp>
              <p:nvSpPr>
                <p:cNvPr id="13" name="椭圆 12">
                  <a:extLst>
                    <a:ext uri="{FF2B5EF4-FFF2-40B4-BE49-F238E27FC236}">
                      <a16:creationId xmlns:a16="http://schemas.microsoft.com/office/drawing/2014/main" xmlns="" id="{3FED453E-137B-0C48-AEB4-AEFE76ED591F}"/>
                    </a:ext>
                  </a:extLst>
                </p:cNvPr>
                <p:cNvSpPr/>
                <p:nvPr/>
              </p:nvSpPr>
              <p:spPr>
                <a:xfrm>
                  <a:off x="4600600" y="4121238"/>
                  <a:ext cx="2743200" cy="978795"/>
                </a:xfrm>
                <a:prstGeom prst="ellipse">
                  <a:avLst/>
                </a:prstGeom>
                <a:solidFill>
                  <a:srgbClr val="C00000">
                    <a:alpha val="3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14" name="任意形状 13">
                  <a:extLst>
                    <a:ext uri="{FF2B5EF4-FFF2-40B4-BE49-F238E27FC236}">
                      <a16:creationId xmlns:a16="http://schemas.microsoft.com/office/drawing/2014/main" xmlns="" id="{97253FA7-484A-DD41-B995-BD0B4728F194}"/>
                    </a:ext>
                  </a:extLst>
                </p:cNvPr>
                <p:cNvSpPr/>
                <p:nvPr/>
              </p:nvSpPr>
              <p:spPr>
                <a:xfrm>
                  <a:off x="4600600" y="4610636"/>
                  <a:ext cx="2743200" cy="1842700"/>
                </a:xfrm>
                <a:custGeom>
                  <a:avLst/>
                  <a:gdLst>
                    <a:gd name="connsiteX0" fmla="*/ 0 w 2743200"/>
                    <a:gd name="connsiteY0" fmla="*/ 1 h 1842700"/>
                    <a:gd name="connsiteX1" fmla="*/ 1371600 w 2743200"/>
                    <a:gd name="connsiteY1" fmla="*/ 489399 h 1842700"/>
                    <a:gd name="connsiteX2" fmla="*/ 2743200 w 2743200"/>
                    <a:gd name="connsiteY2" fmla="*/ 1 h 1842700"/>
                    <a:gd name="connsiteX3" fmla="*/ 2743200 w 2743200"/>
                    <a:gd name="connsiteY3" fmla="*/ 1842700 h 1842700"/>
                    <a:gd name="connsiteX4" fmla="*/ 0 w 2743200"/>
                    <a:gd name="connsiteY4" fmla="*/ 1842700 h 1842700"/>
                    <a:gd name="connsiteX5" fmla="*/ 2743200 w 2743200"/>
                    <a:gd name="connsiteY5" fmla="*/ 0 h 1842700"/>
                    <a:gd name="connsiteX6" fmla="*/ 2743200 w 2743200"/>
                    <a:gd name="connsiteY6" fmla="*/ 0 h 1842700"/>
                    <a:gd name="connsiteX7" fmla="*/ 2743200 w 2743200"/>
                    <a:gd name="connsiteY7" fmla="*/ 1 h 1842700"/>
                    <a:gd name="connsiteX8" fmla="*/ 0 w 2743200"/>
                    <a:gd name="connsiteY8" fmla="*/ 0 h 1842700"/>
                    <a:gd name="connsiteX9" fmla="*/ 0 w 2743200"/>
                    <a:gd name="connsiteY9" fmla="*/ 0 h 1842700"/>
                    <a:gd name="connsiteX10" fmla="*/ 0 w 2743200"/>
                    <a:gd name="connsiteY10" fmla="*/ 1 h 1842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43200" h="1842700">
                      <a:moveTo>
                        <a:pt x="0" y="1"/>
                      </a:moveTo>
                      <a:cubicBezTo>
                        <a:pt x="0" y="270288"/>
                        <a:pt x="614086" y="489399"/>
                        <a:pt x="1371600" y="489399"/>
                      </a:cubicBezTo>
                      <a:cubicBezTo>
                        <a:pt x="2129114" y="489399"/>
                        <a:pt x="2743200" y="270288"/>
                        <a:pt x="2743200" y="1"/>
                      </a:cubicBezTo>
                      <a:lnTo>
                        <a:pt x="2743200" y="1842700"/>
                      </a:lnTo>
                      <a:lnTo>
                        <a:pt x="0" y="1842700"/>
                      </a:lnTo>
                      <a:close/>
                      <a:moveTo>
                        <a:pt x="2743200" y="0"/>
                      </a:moveTo>
                      <a:lnTo>
                        <a:pt x="2743200" y="0"/>
                      </a:lnTo>
                      <a:lnTo>
                        <a:pt x="2743200" y="1"/>
                      </a:lnTo>
                      <a:close/>
                      <a:moveTo>
                        <a:pt x="0" y="0"/>
                      </a:moveTo>
                      <a:lnTo>
                        <a:pt x="0" y="0"/>
                      </a:lnTo>
                      <a:lnTo>
                        <a:pt x="0" y="1"/>
                      </a:lnTo>
                      <a:close/>
                    </a:path>
                  </a:pathLst>
                </a:custGeom>
                <a:gradFill>
                  <a:gsLst>
                    <a:gs pos="0">
                      <a:srgbClr val="C00000">
                        <a:alpha val="24000"/>
                      </a:srgbClr>
                    </a:gs>
                    <a:gs pos="100000">
                      <a:srgbClr val="C00000">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grpSp>
          <p:nvGrpSpPr>
            <p:cNvPr id="34" name="组合 33">
              <a:extLst>
                <a:ext uri="{FF2B5EF4-FFF2-40B4-BE49-F238E27FC236}">
                  <a16:creationId xmlns:a16="http://schemas.microsoft.com/office/drawing/2014/main" xmlns="" id="{9B207E01-733B-8E47-832E-105E79AE1EBE}"/>
                </a:ext>
              </a:extLst>
            </p:cNvPr>
            <p:cNvGrpSpPr/>
            <p:nvPr/>
          </p:nvGrpSpPr>
          <p:grpSpPr>
            <a:xfrm>
              <a:off x="1300408" y="4488988"/>
              <a:ext cx="815925" cy="3017099"/>
              <a:chOff x="1202985" y="3854712"/>
              <a:chExt cx="965488" cy="3570146"/>
            </a:xfrm>
          </p:grpSpPr>
          <p:sp>
            <p:nvSpPr>
              <p:cNvPr id="35" name="任意形状 34">
                <a:extLst>
                  <a:ext uri="{FF2B5EF4-FFF2-40B4-BE49-F238E27FC236}">
                    <a16:creationId xmlns:a16="http://schemas.microsoft.com/office/drawing/2014/main" xmlns="" id="{FB9060F1-1A2A-564A-8DF8-D04868F943E9}"/>
                  </a:ext>
                </a:extLst>
              </p:cNvPr>
              <p:cNvSpPr/>
              <p:nvPr/>
            </p:nvSpPr>
            <p:spPr>
              <a:xfrm>
                <a:off x="1202985" y="4026893"/>
                <a:ext cx="965119" cy="3397965"/>
              </a:xfrm>
              <a:custGeom>
                <a:avLst/>
                <a:gdLst>
                  <a:gd name="connsiteX0" fmla="*/ 0 w 965119"/>
                  <a:gd name="connsiteY0" fmla="*/ 0 h 3397965"/>
                  <a:gd name="connsiteX1" fmla="*/ 482560 w 965119"/>
                  <a:gd name="connsiteY1" fmla="*/ 172181 h 3397965"/>
                  <a:gd name="connsiteX2" fmla="*/ 955316 w 965119"/>
                  <a:gd name="connsiteY2" fmla="*/ 34700 h 3397965"/>
                  <a:gd name="connsiteX3" fmla="*/ 965119 w 965119"/>
                  <a:gd name="connsiteY3" fmla="*/ 4 h 3397965"/>
                  <a:gd name="connsiteX4" fmla="*/ 965119 w 965119"/>
                  <a:gd name="connsiteY4" fmla="*/ 3397965 h 3397965"/>
                  <a:gd name="connsiteX5" fmla="*/ 0 w 965119"/>
                  <a:gd name="connsiteY5" fmla="*/ 3397965 h 3397965"/>
                  <a:gd name="connsiteX6" fmla="*/ 0 w 965119"/>
                  <a:gd name="connsiteY6" fmla="*/ 0 h 339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5119" h="3397965">
                    <a:moveTo>
                      <a:pt x="0" y="0"/>
                    </a:moveTo>
                    <a:cubicBezTo>
                      <a:pt x="0" y="95093"/>
                      <a:pt x="216049" y="172181"/>
                      <a:pt x="482560" y="172181"/>
                    </a:cubicBezTo>
                    <a:cubicBezTo>
                      <a:pt x="715757" y="172181"/>
                      <a:pt x="910319" y="113161"/>
                      <a:pt x="955316" y="34700"/>
                    </a:cubicBezTo>
                    <a:lnTo>
                      <a:pt x="965119" y="4"/>
                    </a:lnTo>
                    <a:lnTo>
                      <a:pt x="965119" y="3397965"/>
                    </a:lnTo>
                    <a:lnTo>
                      <a:pt x="0" y="3397965"/>
                    </a:lnTo>
                    <a:lnTo>
                      <a:pt x="0" y="0"/>
                    </a:lnTo>
                    <a:close/>
                  </a:path>
                </a:pathLst>
              </a:custGeom>
              <a:gradFill>
                <a:gsLst>
                  <a:gs pos="0">
                    <a:srgbClr val="C00000">
                      <a:alpha val="26000"/>
                    </a:srgbClr>
                  </a:gs>
                  <a:gs pos="100000">
                    <a:srgbClr val="C00000">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6" name="椭圆 35">
                <a:extLst>
                  <a:ext uri="{FF2B5EF4-FFF2-40B4-BE49-F238E27FC236}">
                    <a16:creationId xmlns:a16="http://schemas.microsoft.com/office/drawing/2014/main" xmlns="" id="{EC4C2390-340A-D04B-A8F8-7A30EDC01B55}"/>
                  </a:ext>
                </a:extLst>
              </p:cNvPr>
              <p:cNvSpPr/>
              <p:nvPr/>
            </p:nvSpPr>
            <p:spPr>
              <a:xfrm>
                <a:off x="1203353" y="3854712"/>
                <a:ext cx="965120" cy="344362"/>
              </a:xfrm>
              <a:prstGeom prst="ellipse">
                <a:avLst/>
              </a:prstGeom>
              <a:solidFill>
                <a:srgbClr val="C0000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37" name="组合 36">
              <a:extLst>
                <a:ext uri="{FF2B5EF4-FFF2-40B4-BE49-F238E27FC236}">
                  <a16:creationId xmlns:a16="http://schemas.microsoft.com/office/drawing/2014/main" xmlns="" id="{6ECE4699-9659-0A44-9316-DBE4ADFD7E9A}"/>
                </a:ext>
              </a:extLst>
            </p:cNvPr>
            <p:cNvGrpSpPr/>
            <p:nvPr/>
          </p:nvGrpSpPr>
          <p:grpSpPr>
            <a:xfrm>
              <a:off x="9958224" y="4488988"/>
              <a:ext cx="815925" cy="3017099"/>
              <a:chOff x="1202985" y="3854712"/>
              <a:chExt cx="965488" cy="3570146"/>
            </a:xfrm>
          </p:grpSpPr>
          <p:sp>
            <p:nvSpPr>
              <p:cNvPr id="38" name="任意形状 37">
                <a:extLst>
                  <a:ext uri="{FF2B5EF4-FFF2-40B4-BE49-F238E27FC236}">
                    <a16:creationId xmlns:a16="http://schemas.microsoft.com/office/drawing/2014/main" xmlns="" id="{29B18A99-4800-B34B-8125-E1A724A9067F}"/>
                  </a:ext>
                </a:extLst>
              </p:cNvPr>
              <p:cNvSpPr/>
              <p:nvPr/>
            </p:nvSpPr>
            <p:spPr>
              <a:xfrm>
                <a:off x="1202985" y="4026893"/>
                <a:ext cx="965119" cy="3397965"/>
              </a:xfrm>
              <a:custGeom>
                <a:avLst/>
                <a:gdLst>
                  <a:gd name="connsiteX0" fmla="*/ 0 w 965119"/>
                  <a:gd name="connsiteY0" fmla="*/ 0 h 3397965"/>
                  <a:gd name="connsiteX1" fmla="*/ 482560 w 965119"/>
                  <a:gd name="connsiteY1" fmla="*/ 172181 h 3397965"/>
                  <a:gd name="connsiteX2" fmla="*/ 955316 w 965119"/>
                  <a:gd name="connsiteY2" fmla="*/ 34700 h 3397965"/>
                  <a:gd name="connsiteX3" fmla="*/ 965119 w 965119"/>
                  <a:gd name="connsiteY3" fmla="*/ 4 h 3397965"/>
                  <a:gd name="connsiteX4" fmla="*/ 965119 w 965119"/>
                  <a:gd name="connsiteY4" fmla="*/ 3397965 h 3397965"/>
                  <a:gd name="connsiteX5" fmla="*/ 0 w 965119"/>
                  <a:gd name="connsiteY5" fmla="*/ 3397965 h 3397965"/>
                  <a:gd name="connsiteX6" fmla="*/ 0 w 965119"/>
                  <a:gd name="connsiteY6" fmla="*/ 0 h 3397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5119" h="3397965">
                    <a:moveTo>
                      <a:pt x="0" y="0"/>
                    </a:moveTo>
                    <a:cubicBezTo>
                      <a:pt x="0" y="95093"/>
                      <a:pt x="216049" y="172181"/>
                      <a:pt x="482560" y="172181"/>
                    </a:cubicBezTo>
                    <a:cubicBezTo>
                      <a:pt x="715757" y="172181"/>
                      <a:pt x="910319" y="113161"/>
                      <a:pt x="955316" y="34700"/>
                    </a:cubicBezTo>
                    <a:lnTo>
                      <a:pt x="965119" y="4"/>
                    </a:lnTo>
                    <a:lnTo>
                      <a:pt x="965119" y="3397965"/>
                    </a:lnTo>
                    <a:lnTo>
                      <a:pt x="0" y="3397965"/>
                    </a:lnTo>
                    <a:lnTo>
                      <a:pt x="0" y="0"/>
                    </a:lnTo>
                    <a:close/>
                  </a:path>
                </a:pathLst>
              </a:custGeom>
              <a:gradFill>
                <a:gsLst>
                  <a:gs pos="0">
                    <a:srgbClr val="C00000">
                      <a:alpha val="26000"/>
                    </a:srgbClr>
                  </a:gs>
                  <a:gs pos="100000">
                    <a:srgbClr val="C00000">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9" name="椭圆 38">
                <a:extLst>
                  <a:ext uri="{FF2B5EF4-FFF2-40B4-BE49-F238E27FC236}">
                    <a16:creationId xmlns:a16="http://schemas.microsoft.com/office/drawing/2014/main" xmlns="" id="{E44A397B-E953-6F4D-AA61-FA4B7FA9395D}"/>
                  </a:ext>
                </a:extLst>
              </p:cNvPr>
              <p:cNvSpPr/>
              <p:nvPr/>
            </p:nvSpPr>
            <p:spPr>
              <a:xfrm>
                <a:off x="1203353" y="3854712"/>
                <a:ext cx="965120" cy="344362"/>
              </a:xfrm>
              <a:prstGeom prst="ellipse">
                <a:avLst/>
              </a:prstGeom>
              <a:solidFill>
                <a:srgbClr val="C00000">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grpSp>
        <p:nvGrpSpPr>
          <p:cNvPr id="52" name="组合 51">
            <a:extLst>
              <a:ext uri="{FF2B5EF4-FFF2-40B4-BE49-F238E27FC236}">
                <a16:creationId xmlns:a16="http://schemas.microsoft.com/office/drawing/2014/main" xmlns="" id="{901AB317-6DC0-A54C-A53E-9A5F17F68030}"/>
              </a:ext>
            </a:extLst>
          </p:cNvPr>
          <p:cNvGrpSpPr/>
          <p:nvPr/>
        </p:nvGrpSpPr>
        <p:grpSpPr>
          <a:xfrm>
            <a:off x="0" y="-1"/>
            <a:ext cx="12192000" cy="6858002"/>
            <a:chOff x="0" y="-1"/>
            <a:chExt cx="12192000" cy="6858002"/>
          </a:xfrm>
        </p:grpSpPr>
        <p:sp>
          <p:nvSpPr>
            <p:cNvPr id="53" name="矩形 52">
              <a:extLst>
                <a:ext uri="{FF2B5EF4-FFF2-40B4-BE49-F238E27FC236}">
                  <a16:creationId xmlns:a16="http://schemas.microsoft.com/office/drawing/2014/main" xmlns="" id="{833EE9C3-611C-D24F-9CFE-82B0248EE5CB}"/>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54" name="矩形 53">
              <a:extLst>
                <a:ext uri="{FF2B5EF4-FFF2-40B4-BE49-F238E27FC236}">
                  <a16:creationId xmlns:a16="http://schemas.microsoft.com/office/drawing/2014/main" xmlns="" id="{572E7E25-4574-4E4D-831F-E78E1BB003A0}"/>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55" name="矩形 54">
              <a:extLst>
                <a:ext uri="{FF2B5EF4-FFF2-40B4-BE49-F238E27FC236}">
                  <a16:creationId xmlns:a16="http://schemas.microsoft.com/office/drawing/2014/main" xmlns="" id="{99C22747-1311-0544-BCC8-BF12D66A24A6}"/>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57" name="组合 56">
            <a:extLst>
              <a:ext uri="{FF2B5EF4-FFF2-40B4-BE49-F238E27FC236}">
                <a16:creationId xmlns:a16="http://schemas.microsoft.com/office/drawing/2014/main" xmlns="" id="{8C8B4D13-1C77-FB46-AE2E-9E7EC3652FE5}"/>
              </a:ext>
            </a:extLst>
          </p:cNvPr>
          <p:cNvGrpSpPr/>
          <p:nvPr/>
        </p:nvGrpSpPr>
        <p:grpSpPr>
          <a:xfrm>
            <a:off x="133400" y="140547"/>
            <a:ext cx="11901234" cy="6795389"/>
            <a:chOff x="133400" y="140547"/>
            <a:chExt cx="11901234" cy="6795389"/>
          </a:xfrm>
        </p:grpSpPr>
        <p:pic>
          <p:nvPicPr>
            <p:cNvPr id="76" name="图片 75">
              <a:extLst>
                <a:ext uri="{FF2B5EF4-FFF2-40B4-BE49-F238E27FC236}">
                  <a16:creationId xmlns:a16="http://schemas.microsoft.com/office/drawing/2014/main" xmlns="" id="{E2E8388A-9E48-014E-AAC2-D070F72D1C20}"/>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77" name="图片 76">
              <a:extLst>
                <a:ext uri="{FF2B5EF4-FFF2-40B4-BE49-F238E27FC236}">
                  <a16:creationId xmlns:a16="http://schemas.microsoft.com/office/drawing/2014/main" xmlns="" id="{7C24A76C-B9EF-8042-A8E5-6581D0B0EEDB}"/>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78" name="图片 77" descr="图片包含 游戏机, 画, 钟表&#10;&#10;描述已自动生成">
              <a:extLst>
                <a:ext uri="{FF2B5EF4-FFF2-40B4-BE49-F238E27FC236}">
                  <a16:creationId xmlns:a16="http://schemas.microsoft.com/office/drawing/2014/main" xmlns="" id="{8010E348-82AC-9A48-8E31-8352D744E622}"/>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46945"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569660"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四项汇总</a:t>
            </a:r>
          </a:p>
        </p:txBody>
      </p:sp>
      <p:pic>
        <p:nvPicPr>
          <p:cNvPr id="75" name="图片 74">
            <a:extLst>
              <a:ext uri="{FF2B5EF4-FFF2-40B4-BE49-F238E27FC236}">
                <a16:creationId xmlns:a16="http://schemas.microsoft.com/office/drawing/2014/main" xmlns="" id="{EB722CD3-F3CB-6C45-AA9C-4CF375603481}"/>
              </a:ext>
            </a:extLst>
          </p:cNvPr>
          <p:cNvPicPr>
            <a:picLocks noChangeAspect="1"/>
          </p:cNvPicPr>
          <p:nvPr/>
        </p:nvPicPr>
        <p:blipFill>
          <a:blip r:embed="rId7"/>
          <a:stretch>
            <a:fillRect/>
          </a:stretch>
        </p:blipFill>
        <p:spPr>
          <a:xfrm>
            <a:off x="5413249" y="3499913"/>
            <a:ext cx="1286100" cy="1286100"/>
          </a:xfrm>
          <a:prstGeom prst="rect">
            <a:avLst/>
          </a:prstGeom>
          <a:effectLst>
            <a:outerShdw blurRad="266700" dist="190500" dir="5400000" algn="t" rotWithShape="0">
              <a:prstClr val="black">
                <a:alpha val="20000"/>
              </a:prstClr>
            </a:outerShdw>
          </a:effectLst>
        </p:spPr>
      </p:pic>
      <p:grpSp>
        <p:nvGrpSpPr>
          <p:cNvPr id="15" name="组合 14">
            <a:extLst>
              <a:ext uri="{FF2B5EF4-FFF2-40B4-BE49-F238E27FC236}">
                <a16:creationId xmlns:a16="http://schemas.microsoft.com/office/drawing/2014/main" xmlns="" id="{A4A37567-26D1-5141-8A4F-9CB185104198}"/>
              </a:ext>
            </a:extLst>
          </p:cNvPr>
          <p:cNvGrpSpPr/>
          <p:nvPr/>
        </p:nvGrpSpPr>
        <p:grpSpPr>
          <a:xfrm>
            <a:off x="4909271" y="2673349"/>
            <a:ext cx="2373457" cy="818647"/>
            <a:chOff x="4909271" y="2673349"/>
            <a:chExt cx="2373457" cy="818647"/>
          </a:xfrm>
        </p:grpSpPr>
        <p:sp>
          <p:nvSpPr>
            <p:cNvPr id="56" name="文本框 55">
              <a:extLst>
                <a:ext uri="{FF2B5EF4-FFF2-40B4-BE49-F238E27FC236}">
                  <a16:creationId xmlns:a16="http://schemas.microsoft.com/office/drawing/2014/main" xmlns="" id="{DB7FE872-C6F6-9547-AA93-2BC8667FF8A8}"/>
                </a:ext>
              </a:extLst>
            </p:cNvPr>
            <p:cNvSpPr txBox="1"/>
            <p:nvPr/>
          </p:nvSpPr>
          <p:spPr>
            <a:xfrm>
              <a:off x="5427626" y="2673349"/>
              <a:ext cx="1223412" cy="525850"/>
            </a:xfrm>
            <a:prstGeom prst="rect">
              <a:avLst/>
            </a:prstGeom>
            <a:noFill/>
          </p:spPr>
          <p:txBody>
            <a:bodyPr wrap="none" rtlCol="0">
              <a:spAutoFit/>
            </a:bodyPr>
            <a:lstStyle/>
            <a:p>
              <a:pPr algn="ctr">
                <a:lnSpc>
                  <a:spcPct val="130000"/>
                </a:lnSpc>
              </a:pPr>
              <a:r>
                <a:rPr kumimoji="1" lang="zh-CN" altLang="en-US" sz="2400" spc="300" dirty="0">
                  <a:gradFill>
                    <a:gsLst>
                      <a:gs pos="0">
                        <a:schemeClr val="tx1"/>
                      </a:gs>
                      <a:gs pos="100000">
                        <a:schemeClr val="tx1">
                          <a:lumMod val="65000"/>
                          <a:lumOff val="35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大标题</a:t>
              </a:r>
            </a:p>
          </p:txBody>
        </p:sp>
        <p:sp>
          <p:nvSpPr>
            <p:cNvPr id="64" name="文本框 63">
              <a:extLst>
                <a:ext uri="{FF2B5EF4-FFF2-40B4-BE49-F238E27FC236}">
                  <a16:creationId xmlns:a16="http://schemas.microsoft.com/office/drawing/2014/main" xmlns="" id="{84DE0EA6-6178-E44B-A8A7-8CE01CAD7779}"/>
                </a:ext>
              </a:extLst>
            </p:cNvPr>
            <p:cNvSpPr txBox="1"/>
            <p:nvPr/>
          </p:nvSpPr>
          <p:spPr>
            <a:xfrm>
              <a:off x="4909271" y="3110610"/>
              <a:ext cx="2373457" cy="381386"/>
            </a:xfrm>
            <a:prstGeom prst="rect">
              <a:avLst/>
            </a:prstGeom>
            <a:noFill/>
          </p:spPr>
          <p:txBody>
            <a:bodyPr wrap="square" rtlCol="0">
              <a:spAutoFit/>
            </a:bodyPr>
            <a:lstStyle/>
            <a:p>
              <a:pPr algn="just">
                <a:lnSpc>
                  <a:spcPct val="130000"/>
                </a:lnSpc>
              </a:pPr>
              <a:r>
                <a:rPr lang="zh-CN" altLang="en-US" sz="16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这里是大标题的说明</a:t>
              </a:r>
              <a:endParaRPr kumimoji="1" lang="zh-CN" altLang="en-US" sz="16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6" name="组合 5">
            <a:extLst>
              <a:ext uri="{FF2B5EF4-FFF2-40B4-BE49-F238E27FC236}">
                <a16:creationId xmlns:a16="http://schemas.microsoft.com/office/drawing/2014/main" xmlns="" id="{BC080F9C-ACAC-9D4B-8AFF-F84FEEEE027E}"/>
              </a:ext>
            </a:extLst>
          </p:cNvPr>
          <p:cNvGrpSpPr/>
          <p:nvPr/>
        </p:nvGrpSpPr>
        <p:grpSpPr>
          <a:xfrm>
            <a:off x="839415" y="2779052"/>
            <a:ext cx="2134218" cy="1631812"/>
            <a:chOff x="839415" y="2779052"/>
            <a:chExt cx="2134218" cy="1631812"/>
          </a:xfrm>
        </p:grpSpPr>
        <p:sp>
          <p:nvSpPr>
            <p:cNvPr id="22" name="文本框 21">
              <a:extLst>
                <a:ext uri="{FF2B5EF4-FFF2-40B4-BE49-F238E27FC236}">
                  <a16:creationId xmlns:a16="http://schemas.microsoft.com/office/drawing/2014/main" xmlns="" id="{CFB0D27F-04D1-CF49-8E89-4763A4E38929}"/>
                </a:ext>
              </a:extLst>
            </p:cNvPr>
            <p:cNvSpPr txBox="1"/>
            <p:nvPr/>
          </p:nvSpPr>
          <p:spPr>
            <a:xfrm>
              <a:off x="1253323" y="3286396"/>
              <a:ext cx="915636" cy="381386"/>
            </a:xfrm>
            <a:prstGeom prst="rect">
              <a:avLst/>
            </a:prstGeom>
            <a:noFill/>
          </p:spPr>
          <p:txBody>
            <a:bodyPr wrap="none" rtlCol="0">
              <a:spAutoFit/>
            </a:bodyPr>
            <a:lstStyle/>
            <a:p>
              <a:pPr algn="ctr">
                <a:lnSpc>
                  <a:spcPct val="130000"/>
                </a:lnSpc>
              </a:pPr>
              <a:r>
                <a:rPr kumimoji="1" lang="zh-CN" altLang="en-US" sz="1600" b="1" spc="300" dirty="0">
                  <a:gradFill>
                    <a:gsLst>
                      <a:gs pos="0">
                        <a:schemeClr val="tx1"/>
                      </a:gs>
                      <a:gs pos="100000">
                        <a:schemeClr val="tx1">
                          <a:lumMod val="65000"/>
                          <a:lumOff val="35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小标题</a:t>
              </a:r>
            </a:p>
          </p:txBody>
        </p:sp>
        <p:grpSp>
          <p:nvGrpSpPr>
            <p:cNvPr id="46" name="组合 45">
              <a:extLst>
                <a:ext uri="{FF2B5EF4-FFF2-40B4-BE49-F238E27FC236}">
                  <a16:creationId xmlns:a16="http://schemas.microsoft.com/office/drawing/2014/main" xmlns="" id="{34B72F06-D37E-4842-9F9E-408616D58B61}"/>
                </a:ext>
              </a:extLst>
            </p:cNvPr>
            <p:cNvGrpSpPr/>
            <p:nvPr/>
          </p:nvGrpSpPr>
          <p:grpSpPr>
            <a:xfrm>
              <a:off x="1603359" y="2779052"/>
              <a:ext cx="259966" cy="411167"/>
              <a:chOff x="4905632" y="2105278"/>
              <a:chExt cx="474739" cy="750856"/>
            </a:xfrm>
          </p:grpSpPr>
          <p:sp>
            <p:nvSpPr>
              <p:cNvPr id="44" name="决策 43">
                <a:extLst>
                  <a:ext uri="{FF2B5EF4-FFF2-40B4-BE49-F238E27FC236}">
                    <a16:creationId xmlns:a16="http://schemas.microsoft.com/office/drawing/2014/main" xmlns="" id="{BCB3ECF1-35AB-9744-9F57-3CBF41C94F4E}"/>
                  </a:ext>
                </a:extLst>
              </p:cNvPr>
              <p:cNvSpPr/>
              <p:nvPr/>
            </p:nvSpPr>
            <p:spPr>
              <a:xfrm>
                <a:off x="4905632" y="2117154"/>
                <a:ext cx="390294" cy="675795"/>
              </a:xfrm>
              <a:prstGeom prst="flowChartDecisi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45" name="决策 44">
                <a:extLst>
                  <a:ext uri="{FF2B5EF4-FFF2-40B4-BE49-F238E27FC236}">
                    <a16:creationId xmlns:a16="http://schemas.microsoft.com/office/drawing/2014/main" xmlns="" id="{EBD51AEF-AAB3-234F-B624-7C6352320F58}"/>
                  </a:ext>
                </a:extLst>
              </p:cNvPr>
              <p:cNvSpPr/>
              <p:nvPr/>
            </p:nvSpPr>
            <p:spPr>
              <a:xfrm>
                <a:off x="4946727" y="2105278"/>
                <a:ext cx="433644" cy="750856"/>
              </a:xfrm>
              <a:prstGeom prst="flowChartDecision">
                <a:avLst/>
              </a:prstGeom>
              <a:solidFill>
                <a:srgbClr val="C0000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sp>
          <p:nvSpPr>
            <p:cNvPr id="58" name="文本框 57">
              <a:extLst>
                <a:ext uri="{FF2B5EF4-FFF2-40B4-BE49-F238E27FC236}">
                  <a16:creationId xmlns:a16="http://schemas.microsoft.com/office/drawing/2014/main" xmlns="" id="{736FAFE1-463B-D541-98E1-776BEC76A04E}"/>
                </a:ext>
              </a:extLst>
            </p:cNvPr>
            <p:cNvSpPr txBox="1"/>
            <p:nvPr/>
          </p:nvSpPr>
          <p:spPr>
            <a:xfrm>
              <a:off x="839415" y="3622058"/>
              <a:ext cx="2134218" cy="788806"/>
            </a:xfrm>
            <a:prstGeom prst="rect">
              <a:avLst/>
            </a:prstGeom>
            <a:noFill/>
          </p:spPr>
          <p:txBody>
            <a:bodyPr wrap="square" rtlCol="0">
              <a:spAutoFit/>
            </a:bodyPr>
            <a:lstStyle/>
            <a:p>
              <a:pPr algn="just" hangingPunct="0">
                <a:lnSpc>
                  <a:spcPct val="130000"/>
                </a:lnSpc>
              </a:pPr>
              <a:r>
                <a:rPr lang="zh-CN" altLang="en-US" sz="12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      学校前身是</a:t>
              </a:r>
              <a:r>
                <a:rPr lang="en-US" altLang="zh-CN" sz="12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1931</a:t>
              </a:r>
              <a:r>
                <a:rPr lang="zh-CN" altLang="en-US" sz="12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a:t>
              </a:r>
              <a:endParaRPr kumimoji="1" lang="zh-CN" altLang="en-US" sz="12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19" name="组合 18">
            <a:extLst>
              <a:ext uri="{FF2B5EF4-FFF2-40B4-BE49-F238E27FC236}">
                <a16:creationId xmlns:a16="http://schemas.microsoft.com/office/drawing/2014/main" xmlns="" id="{565CCDD2-99A3-D54A-8834-FE03D3F0D668}"/>
              </a:ext>
            </a:extLst>
          </p:cNvPr>
          <p:cNvGrpSpPr/>
          <p:nvPr/>
        </p:nvGrpSpPr>
        <p:grpSpPr>
          <a:xfrm>
            <a:off x="9233010" y="2773941"/>
            <a:ext cx="2134218" cy="1645807"/>
            <a:chOff x="9233010" y="2773941"/>
            <a:chExt cx="2134218" cy="1645807"/>
          </a:xfrm>
        </p:grpSpPr>
        <p:sp>
          <p:nvSpPr>
            <p:cNvPr id="59" name="文本框 58">
              <a:extLst>
                <a:ext uri="{FF2B5EF4-FFF2-40B4-BE49-F238E27FC236}">
                  <a16:creationId xmlns:a16="http://schemas.microsoft.com/office/drawing/2014/main" xmlns="" id="{03F673CD-60FB-634F-8466-CE5B66C00E62}"/>
                </a:ext>
              </a:extLst>
            </p:cNvPr>
            <p:cNvSpPr txBox="1"/>
            <p:nvPr/>
          </p:nvSpPr>
          <p:spPr>
            <a:xfrm>
              <a:off x="9882571" y="3282349"/>
              <a:ext cx="915636" cy="381386"/>
            </a:xfrm>
            <a:prstGeom prst="rect">
              <a:avLst/>
            </a:prstGeom>
            <a:noFill/>
          </p:spPr>
          <p:txBody>
            <a:bodyPr wrap="none" rtlCol="0">
              <a:spAutoFit/>
            </a:bodyPr>
            <a:lstStyle/>
            <a:p>
              <a:pPr algn="ctr">
                <a:lnSpc>
                  <a:spcPct val="130000"/>
                </a:lnSpc>
              </a:pPr>
              <a:r>
                <a:rPr kumimoji="1" lang="zh-CN" altLang="en-US" sz="1600" b="1" spc="300" dirty="0">
                  <a:gradFill>
                    <a:gsLst>
                      <a:gs pos="0">
                        <a:schemeClr val="tx1"/>
                      </a:gs>
                      <a:gs pos="100000">
                        <a:schemeClr val="tx1">
                          <a:lumMod val="65000"/>
                          <a:lumOff val="35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小标题</a:t>
              </a:r>
            </a:p>
          </p:txBody>
        </p:sp>
        <p:sp>
          <p:nvSpPr>
            <p:cNvPr id="60" name="文本框 59">
              <a:extLst>
                <a:ext uri="{FF2B5EF4-FFF2-40B4-BE49-F238E27FC236}">
                  <a16:creationId xmlns:a16="http://schemas.microsoft.com/office/drawing/2014/main" xmlns="" id="{BAB99A7B-21F2-0E46-9FF2-64195A06E94A}"/>
                </a:ext>
              </a:extLst>
            </p:cNvPr>
            <p:cNvSpPr txBox="1"/>
            <p:nvPr/>
          </p:nvSpPr>
          <p:spPr>
            <a:xfrm>
              <a:off x="9233010" y="3630942"/>
              <a:ext cx="2134218" cy="788806"/>
            </a:xfrm>
            <a:prstGeom prst="rect">
              <a:avLst/>
            </a:prstGeom>
            <a:noFill/>
          </p:spPr>
          <p:txBody>
            <a:bodyPr wrap="square" rtlCol="0">
              <a:spAutoFit/>
            </a:bodyPr>
            <a:lstStyle/>
            <a:p>
              <a:pPr algn="just" hangingPunct="0">
                <a:lnSpc>
                  <a:spcPct val="130000"/>
                </a:lnSpc>
              </a:pPr>
              <a:r>
                <a:rPr lang="zh-CN" altLang="en-US" sz="12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      学校前身是</a:t>
              </a:r>
              <a:r>
                <a:rPr lang="en-US" altLang="zh-CN" sz="12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1931</a:t>
              </a:r>
              <a:r>
                <a:rPr lang="zh-CN" altLang="en-US" sz="12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a:t>
              </a:r>
              <a:endParaRPr kumimoji="1" lang="zh-CN" altLang="en-US" sz="12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endParaRPr>
            </a:p>
          </p:txBody>
        </p:sp>
        <p:grpSp>
          <p:nvGrpSpPr>
            <p:cNvPr id="61" name="组合 60">
              <a:extLst>
                <a:ext uri="{FF2B5EF4-FFF2-40B4-BE49-F238E27FC236}">
                  <a16:creationId xmlns:a16="http://schemas.microsoft.com/office/drawing/2014/main" xmlns="" id="{E60A17E3-3978-9040-8BDA-7F35D0491AF9}"/>
                </a:ext>
              </a:extLst>
            </p:cNvPr>
            <p:cNvGrpSpPr/>
            <p:nvPr/>
          </p:nvGrpSpPr>
          <p:grpSpPr>
            <a:xfrm>
              <a:off x="10236047" y="2773941"/>
              <a:ext cx="259966" cy="411167"/>
              <a:chOff x="4905632" y="2105278"/>
              <a:chExt cx="474739" cy="750856"/>
            </a:xfrm>
          </p:grpSpPr>
          <p:sp>
            <p:nvSpPr>
              <p:cNvPr id="62" name="决策 61">
                <a:extLst>
                  <a:ext uri="{FF2B5EF4-FFF2-40B4-BE49-F238E27FC236}">
                    <a16:creationId xmlns:a16="http://schemas.microsoft.com/office/drawing/2014/main" xmlns="" id="{78C499D0-0D91-8547-99A0-D694CF161249}"/>
                  </a:ext>
                </a:extLst>
              </p:cNvPr>
              <p:cNvSpPr/>
              <p:nvPr/>
            </p:nvSpPr>
            <p:spPr>
              <a:xfrm>
                <a:off x="4905632" y="2117154"/>
                <a:ext cx="390294" cy="675795"/>
              </a:xfrm>
              <a:prstGeom prst="flowChartDecisi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63" name="决策 62">
                <a:extLst>
                  <a:ext uri="{FF2B5EF4-FFF2-40B4-BE49-F238E27FC236}">
                    <a16:creationId xmlns:a16="http://schemas.microsoft.com/office/drawing/2014/main" xmlns="" id="{21489901-C826-B342-A42A-67A2B5E16A6D}"/>
                  </a:ext>
                </a:extLst>
              </p:cNvPr>
              <p:cNvSpPr/>
              <p:nvPr/>
            </p:nvSpPr>
            <p:spPr>
              <a:xfrm>
                <a:off x="4946727" y="2105278"/>
                <a:ext cx="433644" cy="750856"/>
              </a:xfrm>
              <a:prstGeom prst="flowChartDecision">
                <a:avLst/>
              </a:prstGeom>
              <a:solidFill>
                <a:srgbClr val="C0000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grpSp>
        <p:nvGrpSpPr>
          <p:cNvPr id="7" name="组合 6">
            <a:extLst>
              <a:ext uri="{FF2B5EF4-FFF2-40B4-BE49-F238E27FC236}">
                <a16:creationId xmlns:a16="http://schemas.microsoft.com/office/drawing/2014/main" xmlns="" id="{29A2AA27-161B-0640-882F-1F4FBDE8A975}"/>
              </a:ext>
            </a:extLst>
          </p:cNvPr>
          <p:cNvGrpSpPr/>
          <p:nvPr/>
        </p:nvGrpSpPr>
        <p:grpSpPr>
          <a:xfrm>
            <a:off x="2851907" y="1671264"/>
            <a:ext cx="2134218" cy="1455802"/>
            <a:chOff x="2851907" y="1671264"/>
            <a:chExt cx="2134218" cy="1455802"/>
          </a:xfrm>
        </p:grpSpPr>
        <p:sp>
          <p:nvSpPr>
            <p:cNvPr id="65" name="文本框 64">
              <a:extLst>
                <a:ext uri="{FF2B5EF4-FFF2-40B4-BE49-F238E27FC236}">
                  <a16:creationId xmlns:a16="http://schemas.microsoft.com/office/drawing/2014/main" xmlns="" id="{A952FC87-7E8F-D44E-9350-583A30DB3033}"/>
                </a:ext>
              </a:extLst>
            </p:cNvPr>
            <p:cNvSpPr txBox="1"/>
            <p:nvPr/>
          </p:nvSpPr>
          <p:spPr>
            <a:xfrm>
              <a:off x="3420605" y="2002598"/>
              <a:ext cx="915636" cy="381386"/>
            </a:xfrm>
            <a:prstGeom prst="rect">
              <a:avLst/>
            </a:prstGeom>
            <a:noFill/>
          </p:spPr>
          <p:txBody>
            <a:bodyPr wrap="none" rtlCol="0">
              <a:spAutoFit/>
            </a:bodyPr>
            <a:lstStyle/>
            <a:p>
              <a:pPr algn="ctr">
                <a:lnSpc>
                  <a:spcPct val="130000"/>
                </a:lnSpc>
              </a:pPr>
              <a:r>
                <a:rPr kumimoji="1" lang="zh-CN" altLang="en-US" sz="1600" b="1" spc="300" dirty="0">
                  <a:gradFill>
                    <a:gsLst>
                      <a:gs pos="0">
                        <a:schemeClr val="tx1"/>
                      </a:gs>
                      <a:gs pos="100000">
                        <a:schemeClr val="tx1">
                          <a:lumMod val="65000"/>
                          <a:lumOff val="35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小标题</a:t>
              </a:r>
            </a:p>
          </p:txBody>
        </p:sp>
        <p:sp>
          <p:nvSpPr>
            <p:cNvPr id="66" name="文本框 65">
              <a:extLst>
                <a:ext uri="{FF2B5EF4-FFF2-40B4-BE49-F238E27FC236}">
                  <a16:creationId xmlns:a16="http://schemas.microsoft.com/office/drawing/2014/main" xmlns="" id="{6D1BB7D2-9B5E-EC4B-8880-9C177CE6EC79}"/>
                </a:ext>
              </a:extLst>
            </p:cNvPr>
            <p:cNvSpPr txBox="1"/>
            <p:nvPr/>
          </p:nvSpPr>
          <p:spPr>
            <a:xfrm>
              <a:off x="2851907" y="2338260"/>
              <a:ext cx="2134218" cy="788806"/>
            </a:xfrm>
            <a:prstGeom prst="rect">
              <a:avLst/>
            </a:prstGeom>
            <a:noFill/>
          </p:spPr>
          <p:txBody>
            <a:bodyPr wrap="square" rtlCol="0">
              <a:spAutoFit/>
            </a:bodyPr>
            <a:lstStyle/>
            <a:p>
              <a:pPr algn="just" hangingPunct="0">
                <a:lnSpc>
                  <a:spcPct val="130000"/>
                </a:lnSpc>
              </a:pPr>
              <a:r>
                <a:rPr lang="zh-CN" altLang="en-US" sz="12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      学校前身是</a:t>
              </a:r>
              <a:r>
                <a:rPr lang="en-US" altLang="zh-CN" sz="12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1931</a:t>
              </a:r>
              <a:r>
                <a:rPr lang="zh-CN" altLang="en-US" sz="12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a:t>
              </a:r>
              <a:endParaRPr kumimoji="1" lang="zh-CN" altLang="en-US" sz="12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endParaRPr>
            </a:p>
          </p:txBody>
        </p:sp>
        <p:grpSp>
          <p:nvGrpSpPr>
            <p:cNvPr id="69" name="组合 68">
              <a:extLst>
                <a:ext uri="{FF2B5EF4-FFF2-40B4-BE49-F238E27FC236}">
                  <a16:creationId xmlns:a16="http://schemas.microsoft.com/office/drawing/2014/main" xmlns="" id="{9B798DEC-2B23-394E-8982-26243854EB67}"/>
                </a:ext>
              </a:extLst>
            </p:cNvPr>
            <p:cNvGrpSpPr/>
            <p:nvPr/>
          </p:nvGrpSpPr>
          <p:grpSpPr>
            <a:xfrm>
              <a:off x="3770873" y="1671264"/>
              <a:ext cx="200326" cy="316839"/>
              <a:chOff x="4905632" y="2105278"/>
              <a:chExt cx="474739" cy="750856"/>
            </a:xfrm>
          </p:grpSpPr>
          <p:sp>
            <p:nvSpPr>
              <p:cNvPr id="70" name="决策 69">
                <a:extLst>
                  <a:ext uri="{FF2B5EF4-FFF2-40B4-BE49-F238E27FC236}">
                    <a16:creationId xmlns:a16="http://schemas.microsoft.com/office/drawing/2014/main" xmlns="" id="{20CD9563-4594-5F4D-9076-895C3A3F0E81}"/>
                  </a:ext>
                </a:extLst>
              </p:cNvPr>
              <p:cNvSpPr/>
              <p:nvPr/>
            </p:nvSpPr>
            <p:spPr>
              <a:xfrm>
                <a:off x="4905632" y="2117154"/>
                <a:ext cx="390294" cy="675795"/>
              </a:xfrm>
              <a:prstGeom prst="flowChartDecisi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71" name="决策 70">
                <a:extLst>
                  <a:ext uri="{FF2B5EF4-FFF2-40B4-BE49-F238E27FC236}">
                    <a16:creationId xmlns:a16="http://schemas.microsoft.com/office/drawing/2014/main" xmlns="" id="{E706EC45-FCBD-7A48-887B-B81DBE90A8E9}"/>
                  </a:ext>
                </a:extLst>
              </p:cNvPr>
              <p:cNvSpPr/>
              <p:nvPr/>
            </p:nvSpPr>
            <p:spPr>
              <a:xfrm>
                <a:off x="4946727" y="2105278"/>
                <a:ext cx="433644" cy="750856"/>
              </a:xfrm>
              <a:prstGeom prst="flowChartDecision">
                <a:avLst/>
              </a:prstGeom>
              <a:solidFill>
                <a:srgbClr val="C0000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grpSp>
        <p:nvGrpSpPr>
          <p:cNvPr id="16" name="组合 15">
            <a:extLst>
              <a:ext uri="{FF2B5EF4-FFF2-40B4-BE49-F238E27FC236}">
                <a16:creationId xmlns:a16="http://schemas.microsoft.com/office/drawing/2014/main" xmlns="" id="{3302C432-F04A-AB47-BAB3-F2259371CF4E}"/>
              </a:ext>
            </a:extLst>
          </p:cNvPr>
          <p:cNvGrpSpPr/>
          <p:nvPr/>
        </p:nvGrpSpPr>
        <p:grpSpPr>
          <a:xfrm>
            <a:off x="7205877" y="1666144"/>
            <a:ext cx="2134218" cy="1455407"/>
            <a:chOff x="7205877" y="1666144"/>
            <a:chExt cx="2134218" cy="1455407"/>
          </a:xfrm>
        </p:grpSpPr>
        <p:sp>
          <p:nvSpPr>
            <p:cNvPr id="67" name="文本框 66">
              <a:extLst>
                <a:ext uri="{FF2B5EF4-FFF2-40B4-BE49-F238E27FC236}">
                  <a16:creationId xmlns:a16="http://schemas.microsoft.com/office/drawing/2014/main" xmlns="" id="{3513E098-7A78-DA43-AE9C-4321D083399F}"/>
                </a:ext>
              </a:extLst>
            </p:cNvPr>
            <p:cNvSpPr txBox="1"/>
            <p:nvPr/>
          </p:nvSpPr>
          <p:spPr>
            <a:xfrm>
              <a:off x="7774575" y="1997083"/>
              <a:ext cx="915636" cy="381386"/>
            </a:xfrm>
            <a:prstGeom prst="rect">
              <a:avLst/>
            </a:prstGeom>
            <a:noFill/>
          </p:spPr>
          <p:txBody>
            <a:bodyPr wrap="none" rtlCol="0">
              <a:spAutoFit/>
            </a:bodyPr>
            <a:lstStyle/>
            <a:p>
              <a:pPr algn="ctr">
                <a:lnSpc>
                  <a:spcPct val="130000"/>
                </a:lnSpc>
              </a:pPr>
              <a:r>
                <a:rPr kumimoji="1" lang="zh-CN" altLang="en-US" sz="1600" b="1" spc="300" dirty="0">
                  <a:gradFill>
                    <a:gsLst>
                      <a:gs pos="0">
                        <a:schemeClr val="tx1"/>
                      </a:gs>
                      <a:gs pos="100000">
                        <a:schemeClr val="tx1">
                          <a:lumMod val="65000"/>
                          <a:lumOff val="35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小标题</a:t>
              </a:r>
            </a:p>
          </p:txBody>
        </p:sp>
        <p:sp>
          <p:nvSpPr>
            <p:cNvPr id="68" name="文本框 67">
              <a:extLst>
                <a:ext uri="{FF2B5EF4-FFF2-40B4-BE49-F238E27FC236}">
                  <a16:creationId xmlns:a16="http://schemas.microsoft.com/office/drawing/2014/main" xmlns="" id="{E6C152A3-8EAD-AE47-A501-0E2DE4C4B6E2}"/>
                </a:ext>
              </a:extLst>
            </p:cNvPr>
            <p:cNvSpPr txBox="1"/>
            <p:nvPr/>
          </p:nvSpPr>
          <p:spPr>
            <a:xfrm>
              <a:off x="7205877" y="2332745"/>
              <a:ext cx="2134218" cy="788806"/>
            </a:xfrm>
            <a:prstGeom prst="rect">
              <a:avLst/>
            </a:prstGeom>
            <a:noFill/>
          </p:spPr>
          <p:txBody>
            <a:bodyPr wrap="square" rtlCol="0">
              <a:spAutoFit/>
            </a:bodyPr>
            <a:lstStyle/>
            <a:p>
              <a:pPr algn="just" hangingPunct="0">
                <a:lnSpc>
                  <a:spcPct val="130000"/>
                </a:lnSpc>
              </a:pPr>
              <a:r>
                <a:rPr lang="zh-CN" altLang="en-US" sz="12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      学校前身是</a:t>
              </a:r>
              <a:r>
                <a:rPr lang="en-US" altLang="zh-CN" sz="12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1931</a:t>
              </a:r>
              <a:r>
                <a:rPr lang="zh-CN" altLang="en-US" sz="12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a:t>
              </a:r>
              <a:endParaRPr kumimoji="1" lang="zh-CN" altLang="en-US" sz="12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endParaRPr>
            </a:p>
          </p:txBody>
        </p:sp>
        <p:grpSp>
          <p:nvGrpSpPr>
            <p:cNvPr id="72" name="组合 71">
              <a:extLst>
                <a:ext uri="{FF2B5EF4-FFF2-40B4-BE49-F238E27FC236}">
                  <a16:creationId xmlns:a16="http://schemas.microsoft.com/office/drawing/2014/main" xmlns="" id="{6B19396E-0D59-AC45-B373-E3C34B61E02F}"/>
                </a:ext>
              </a:extLst>
            </p:cNvPr>
            <p:cNvGrpSpPr/>
            <p:nvPr/>
          </p:nvGrpSpPr>
          <p:grpSpPr>
            <a:xfrm>
              <a:off x="8130012" y="1666144"/>
              <a:ext cx="200326" cy="316839"/>
              <a:chOff x="4905632" y="2105278"/>
              <a:chExt cx="474739" cy="750856"/>
            </a:xfrm>
          </p:grpSpPr>
          <p:sp>
            <p:nvSpPr>
              <p:cNvPr id="73" name="决策 72">
                <a:extLst>
                  <a:ext uri="{FF2B5EF4-FFF2-40B4-BE49-F238E27FC236}">
                    <a16:creationId xmlns:a16="http://schemas.microsoft.com/office/drawing/2014/main" xmlns="" id="{23666DC8-9F53-D640-B3B8-44C8E5B0CF38}"/>
                  </a:ext>
                </a:extLst>
              </p:cNvPr>
              <p:cNvSpPr/>
              <p:nvPr/>
            </p:nvSpPr>
            <p:spPr>
              <a:xfrm>
                <a:off x="4905632" y="2117154"/>
                <a:ext cx="390294" cy="675795"/>
              </a:xfrm>
              <a:prstGeom prst="flowChartDecisi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74" name="决策 73">
                <a:extLst>
                  <a:ext uri="{FF2B5EF4-FFF2-40B4-BE49-F238E27FC236}">
                    <a16:creationId xmlns:a16="http://schemas.microsoft.com/office/drawing/2014/main" xmlns="" id="{DD67BB67-5CDD-4343-901D-2CA8A14B0B6D}"/>
                  </a:ext>
                </a:extLst>
              </p:cNvPr>
              <p:cNvSpPr/>
              <p:nvPr/>
            </p:nvSpPr>
            <p:spPr>
              <a:xfrm>
                <a:off x="4946727" y="2105278"/>
                <a:ext cx="433644" cy="750856"/>
              </a:xfrm>
              <a:prstGeom prst="flowChartDecision">
                <a:avLst/>
              </a:prstGeom>
              <a:solidFill>
                <a:srgbClr val="C0000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spTree>
    <p:extLst>
      <p:ext uri="{BB962C8B-B14F-4D97-AF65-F5344CB8AC3E}">
        <p14:creationId xmlns:p14="http://schemas.microsoft.com/office/powerpoint/2010/main" val="356840101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65" name="组合 64">
            <a:extLst>
              <a:ext uri="{FF2B5EF4-FFF2-40B4-BE49-F238E27FC236}">
                <a16:creationId xmlns:a16="http://schemas.microsoft.com/office/drawing/2014/main" xmlns="" id="{80AA2F0B-38A9-D64C-A02A-99FB95836121}"/>
              </a:ext>
            </a:extLst>
          </p:cNvPr>
          <p:cNvGrpSpPr/>
          <p:nvPr/>
        </p:nvGrpSpPr>
        <p:grpSpPr>
          <a:xfrm>
            <a:off x="0" y="-1"/>
            <a:ext cx="12192000" cy="6858002"/>
            <a:chOff x="0" y="-1"/>
            <a:chExt cx="12192000" cy="6858002"/>
          </a:xfrm>
        </p:grpSpPr>
        <p:sp>
          <p:nvSpPr>
            <p:cNvPr id="66" name="矩形 65">
              <a:extLst>
                <a:ext uri="{FF2B5EF4-FFF2-40B4-BE49-F238E27FC236}">
                  <a16:creationId xmlns:a16="http://schemas.microsoft.com/office/drawing/2014/main" xmlns="" id="{B4CEFFD7-088D-AF46-978D-7C3BF7140486}"/>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82" name="矩形 81">
              <a:extLst>
                <a:ext uri="{FF2B5EF4-FFF2-40B4-BE49-F238E27FC236}">
                  <a16:creationId xmlns:a16="http://schemas.microsoft.com/office/drawing/2014/main" xmlns="" id="{ABF1FAC4-5B70-0840-AD65-EBF2A92CDFDC}"/>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83" name="矩形 82">
              <a:extLst>
                <a:ext uri="{FF2B5EF4-FFF2-40B4-BE49-F238E27FC236}">
                  <a16:creationId xmlns:a16="http://schemas.microsoft.com/office/drawing/2014/main" xmlns="" id="{B4D7F229-B966-FE4B-859B-06FAD3C94F2F}"/>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84" name="组合 83">
            <a:extLst>
              <a:ext uri="{FF2B5EF4-FFF2-40B4-BE49-F238E27FC236}">
                <a16:creationId xmlns:a16="http://schemas.microsoft.com/office/drawing/2014/main" xmlns="" id="{37DA02AB-0213-5549-8EB6-2F11015FBF6E}"/>
              </a:ext>
            </a:extLst>
          </p:cNvPr>
          <p:cNvGrpSpPr/>
          <p:nvPr/>
        </p:nvGrpSpPr>
        <p:grpSpPr>
          <a:xfrm>
            <a:off x="133400" y="140547"/>
            <a:ext cx="11901234" cy="6795389"/>
            <a:chOff x="133400" y="140547"/>
            <a:chExt cx="11901234" cy="6795389"/>
          </a:xfrm>
        </p:grpSpPr>
        <p:pic>
          <p:nvPicPr>
            <p:cNvPr id="85" name="图片 84">
              <a:extLst>
                <a:ext uri="{FF2B5EF4-FFF2-40B4-BE49-F238E27FC236}">
                  <a16:creationId xmlns:a16="http://schemas.microsoft.com/office/drawing/2014/main" xmlns="" id="{5900BA03-F0EB-F74C-B3CE-28F47A85347F}"/>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86" name="图片 85">
              <a:extLst>
                <a:ext uri="{FF2B5EF4-FFF2-40B4-BE49-F238E27FC236}">
                  <a16:creationId xmlns:a16="http://schemas.microsoft.com/office/drawing/2014/main" xmlns="" id="{686A56E5-F39F-9747-8F09-EEBF25AA8739}"/>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87" name="图片 86" descr="图片包含 游戏机, 画, 钟表&#10;&#10;描述已自动生成">
              <a:extLst>
                <a:ext uri="{FF2B5EF4-FFF2-40B4-BE49-F238E27FC236}">
                  <a16:creationId xmlns:a16="http://schemas.microsoft.com/office/drawing/2014/main" xmlns="" id="{6AA20A8D-4E88-6741-ACD8-353C7C3100C0}"/>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46945"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569660"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六项循环</a:t>
            </a:r>
          </a:p>
        </p:txBody>
      </p:sp>
      <p:grpSp>
        <p:nvGrpSpPr>
          <p:cNvPr id="35" name="组合 34">
            <a:extLst>
              <a:ext uri="{FF2B5EF4-FFF2-40B4-BE49-F238E27FC236}">
                <a16:creationId xmlns:a16="http://schemas.microsoft.com/office/drawing/2014/main" xmlns="" id="{F6427966-91F1-0849-B14E-0E17CC3BB537}"/>
              </a:ext>
            </a:extLst>
          </p:cNvPr>
          <p:cNvGrpSpPr/>
          <p:nvPr/>
        </p:nvGrpSpPr>
        <p:grpSpPr>
          <a:xfrm>
            <a:off x="4114336" y="1637970"/>
            <a:ext cx="3963402" cy="3601826"/>
            <a:chOff x="4114336" y="1637970"/>
            <a:chExt cx="3963402" cy="3601826"/>
          </a:xfrm>
        </p:grpSpPr>
        <p:sp>
          <p:nvSpPr>
            <p:cNvPr id="57" name="椭圆 56">
              <a:extLst>
                <a:ext uri="{FF2B5EF4-FFF2-40B4-BE49-F238E27FC236}">
                  <a16:creationId xmlns:a16="http://schemas.microsoft.com/office/drawing/2014/main" xmlns="" id="{1D142BDF-55BD-E644-903E-71B1CBB8817B}"/>
                </a:ext>
              </a:extLst>
            </p:cNvPr>
            <p:cNvSpPr/>
            <p:nvPr/>
          </p:nvSpPr>
          <p:spPr>
            <a:xfrm>
              <a:off x="4267788" y="1637970"/>
              <a:ext cx="3601826" cy="3601826"/>
            </a:xfrm>
            <a:prstGeom prst="ellipse">
              <a:avLst/>
            </a:prstGeom>
            <a:solidFill>
              <a:srgbClr val="C00000">
                <a:alpha val="1000"/>
              </a:srgbClr>
            </a:solidFill>
            <a:ln w="19050">
              <a:solidFill>
                <a:srgbClr val="C00000">
                  <a:alpha val="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56" name="椭圆 55">
              <a:extLst>
                <a:ext uri="{FF2B5EF4-FFF2-40B4-BE49-F238E27FC236}">
                  <a16:creationId xmlns:a16="http://schemas.microsoft.com/office/drawing/2014/main" xmlns="" id="{7B2CB9B5-A37F-5B43-BB3D-F0EB3C6A51DB}"/>
                </a:ext>
              </a:extLst>
            </p:cNvPr>
            <p:cNvSpPr/>
            <p:nvPr/>
          </p:nvSpPr>
          <p:spPr>
            <a:xfrm>
              <a:off x="4717017" y="2088867"/>
              <a:ext cx="2730262" cy="2730262"/>
            </a:xfrm>
            <a:prstGeom prst="ellipse">
              <a:avLst/>
            </a:prstGeom>
            <a:solidFill>
              <a:srgbClr val="C00000">
                <a:alpha val="2000"/>
              </a:srgbClr>
            </a:solidFill>
            <a:ln w="19050">
              <a:solidFill>
                <a:srgbClr val="C00000">
                  <a:alpha val="1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nvGrpSpPr>
            <p:cNvPr id="53" name="组合 52">
              <a:extLst>
                <a:ext uri="{FF2B5EF4-FFF2-40B4-BE49-F238E27FC236}">
                  <a16:creationId xmlns:a16="http://schemas.microsoft.com/office/drawing/2014/main" xmlns="" id="{BDA87D2A-A05E-B24E-ADD1-135FEC092CE3}"/>
                </a:ext>
              </a:extLst>
            </p:cNvPr>
            <p:cNvGrpSpPr/>
            <p:nvPr/>
          </p:nvGrpSpPr>
          <p:grpSpPr>
            <a:xfrm>
              <a:off x="7554849" y="3177438"/>
              <a:ext cx="522889" cy="522889"/>
              <a:chOff x="4847246" y="4645684"/>
              <a:chExt cx="522889" cy="522889"/>
            </a:xfrm>
          </p:grpSpPr>
          <p:sp>
            <p:nvSpPr>
              <p:cNvPr id="54" name="椭圆 53">
                <a:extLst>
                  <a:ext uri="{FF2B5EF4-FFF2-40B4-BE49-F238E27FC236}">
                    <a16:creationId xmlns:a16="http://schemas.microsoft.com/office/drawing/2014/main" xmlns="" id="{6E42B73E-D931-DE4A-978B-41EFBEC6FF33}"/>
                  </a:ext>
                </a:extLst>
              </p:cNvPr>
              <p:cNvSpPr/>
              <p:nvPr/>
            </p:nvSpPr>
            <p:spPr>
              <a:xfrm>
                <a:off x="4847246" y="4645684"/>
                <a:ext cx="522889" cy="522889"/>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55" name="图形 21">
                <a:extLst>
                  <a:ext uri="{FF2B5EF4-FFF2-40B4-BE49-F238E27FC236}">
                    <a16:creationId xmlns:a16="http://schemas.microsoft.com/office/drawing/2014/main" xmlns="" id="{05424003-A212-0F48-81FD-60ACE2CDFEE2}"/>
                  </a:ext>
                </a:extLst>
              </p:cNvPr>
              <p:cNvSpPr/>
              <p:nvPr/>
            </p:nvSpPr>
            <p:spPr>
              <a:xfrm>
                <a:off x="4987790" y="4765855"/>
                <a:ext cx="241800" cy="299460"/>
              </a:xfrm>
              <a:custGeom>
                <a:avLst/>
                <a:gdLst>
                  <a:gd name="connsiteX0" fmla="*/ 1479037 w 1538198"/>
                  <a:gd name="connsiteY0" fmla="*/ 224814 h 1905000"/>
                  <a:gd name="connsiteX1" fmla="*/ 1419876 w 1538198"/>
                  <a:gd name="connsiteY1" fmla="*/ 283975 h 1905000"/>
                  <a:gd name="connsiteX2" fmla="*/ 1419876 w 1538198"/>
                  <a:gd name="connsiteY2" fmla="*/ 1656522 h 1905000"/>
                  <a:gd name="connsiteX3" fmla="*/ 1301552 w 1538198"/>
                  <a:gd name="connsiteY3" fmla="*/ 1774844 h 1905000"/>
                  <a:gd name="connsiteX4" fmla="*/ 260310 w 1538198"/>
                  <a:gd name="connsiteY4" fmla="*/ 1774844 h 1905000"/>
                  <a:gd name="connsiteX5" fmla="*/ 106490 w 1538198"/>
                  <a:gd name="connsiteY5" fmla="*/ 1656522 h 1905000"/>
                  <a:gd name="connsiteX6" fmla="*/ 106490 w 1538198"/>
                  <a:gd name="connsiteY6" fmla="*/ 1526366 h 1905000"/>
                  <a:gd name="connsiteX7" fmla="*/ 248478 w 1538198"/>
                  <a:gd name="connsiteY7" fmla="*/ 1431708 h 1905000"/>
                  <a:gd name="connsiteX8" fmla="*/ 1242391 w 1538198"/>
                  <a:gd name="connsiteY8" fmla="*/ 1431708 h 1905000"/>
                  <a:gd name="connsiteX9" fmla="*/ 1301552 w 1538198"/>
                  <a:gd name="connsiteY9" fmla="*/ 1372547 h 1905000"/>
                  <a:gd name="connsiteX10" fmla="*/ 1301552 w 1538198"/>
                  <a:gd name="connsiteY10" fmla="*/ 212980 h 1905000"/>
                  <a:gd name="connsiteX11" fmla="*/ 1064906 w 1538198"/>
                  <a:gd name="connsiteY11" fmla="*/ 0 h 1905000"/>
                  <a:gd name="connsiteX12" fmla="*/ 260310 w 1538198"/>
                  <a:gd name="connsiteY12" fmla="*/ 0 h 1905000"/>
                  <a:gd name="connsiteX13" fmla="*/ 0 w 1538198"/>
                  <a:gd name="connsiteY13" fmla="*/ 212980 h 1905000"/>
                  <a:gd name="connsiteX14" fmla="*/ 0 w 1538198"/>
                  <a:gd name="connsiteY14" fmla="*/ 1668354 h 1905000"/>
                  <a:gd name="connsiteX15" fmla="*/ 0 w 1538198"/>
                  <a:gd name="connsiteY15" fmla="*/ 1680186 h 1905000"/>
                  <a:gd name="connsiteX16" fmla="*/ 0 w 1538198"/>
                  <a:gd name="connsiteY16" fmla="*/ 1703851 h 1905000"/>
                  <a:gd name="connsiteX17" fmla="*/ 224814 w 1538198"/>
                  <a:gd name="connsiteY17" fmla="*/ 1905000 h 1905000"/>
                  <a:gd name="connsiteX18" fmla="*/ 236646 w 1538198"/>
                  <a:gd name="connsiteY18" fmla="*/ 1905000 h 1905000"/>
                  <a:gd name="connsiteX19" fmla="*/ 248478 w 1538198"/>
                  <a:gd name="connsiteY19" fmla="*/ 1905000 h 1905000"/>
                  <a:gd name="connsiteX20" fmla="*/ 1301552 w 1538198"/>
                  <a:gd name="connsiteY20" fmla="*/ 1905000 h 1905000"/>
                  <a:gd name="connsiteX21" fmla="*/ 1538198 w 1538198"/>
                  <a:gd name="connsiteY21" fmla="*/ 1680186 h 1905000"/>
                  <a:gd name="connsiteX22" fmla="*/ 1538198 w 1538198"/>
                  <a:gd name="connsiteY22" fmla="*/ 283975 h 1905000"/>
                  <a:gd name="connsiteX23" fmla="*/ 1479037 w 1538198"/>
                  <a:gd name="connsiteY23" fmla="*/ 224814 h 1905000"/>
                  <a:gd name="connsiteX24" fmla="*/ 1254223 w 1538198"/>
                  <a:gd name="connsiteY24" fmla="*/ 1550032 h 1905000"/>
                  <a:gd name="connsiteX25" fmla="*/ 283975 w 1538198"/>
                  <a:gd name="connsiteY25" fmla="*/ 1550032 h 1905000"/>
                  <a:gd name="connsiteX26" fmla="*/ 224814 w 1538198"/>
                  <a:gd name="connsiteY26" fmla="*/ 1609193 h 1905000"/>
                  <a:gd name="connsiteX27" fmla="*/ 283975 w 1538198"/>
                  <a:gd name="connsiteY27" fmla="*/ 1668354 h 1905000"/>
                  <a:gd name="connsiteX28" fmla="*/ 1254223 w 1538198"/>
                  <a:gd name="connsiteY28" fmla="*/ 1668354 h 1905000"/>
                  <a:gd name="connsiteX29" fmla="*/ 1313384 w 1538198"/>
                  <a:gd name="connsiteY29" fmla="*/ 1609193 h 1905000"/>
                  <a:gd name="connsiteX30" fmla="*/ 1254223 w 1538198"/>
                  <a:gd name="connsiteY30" fmla="*/ 1550032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538198" h="1905000">
                    <a:moveTo>
                      <a:pt x="1479037" y="224814"/>
                    </a:moveTo>
                    <a:cubicBezTo>
                      <a:pt x="1443540" y="224814"/>
                      <a:pt x="1419876" y="248478"/>
                      <a:pt x="1419876" y="283975"/>
                    </a:cubicBezTo>
                    <a:lnTo>
                      <a:pt x="1419876" y="1656522"/>
                    </a:lnTo>
                    <a:cubicBezTo>
                      <a:pt x="1419876" y="1715683"/>
                      <a:pt x="1360714" y="1774844"/>
                      <a:pt x="1301552" y="1774844"/>
                    </a:cubicBezTo>
                    <a:lnTo>
                      <a:pt x="260310" y="1774844"/>
                    </a:lnTo>
                    <a:cubicBezTo>
                      <a:pt x="189317" y="1774844"/>
                      <a:pt x="106490" y="1715683"/>
                      <a:pt x="106490" y="1656522"/>
                    </a:cubicBezTo>
                    <a:lnTo>
                      <a:pt x="106490" y="1526366"/>
                    </a:lnTo>
                    <a:cubicBezTo>
                      <a:pt x="106490" y="1467205"/>
                      <a:pt x="177485" y="1431708"/>
                      <a:pt x="248478" y="1431708"/>
                    </a:cubicBezTo>
                    <a:lnTo>
                      <a:pt x="1242391" y="1431708"/>
                    </a:lnTo>
                    <a:cubicBezTo>
                      <a:pt x="1277889" y="1431708"/>
                      <a:pt x="1301552" y="1408044"/>
                      <a:pt x="1301552" y="1372547"/>
                    </a:cubicBezTo>
                    <a:lnTo>
                      <a:pt x="1301552" y="212980"/>
                    </a:lnTo>
                    <a:cubicBezTo>
                      <a:pt x="1301552" y="82826"/>
                      <a:pt x="1206894" y="0"/>
                      <a:pt x="1064906" y="0"/>
                    </a:cubicBezTo>
                    <a:lnTo>
                      <a:pt x="260310" y="0"/>
                    </a:lnTo>
                    <a:cubicBezTo>
                      <a:pt x="130156" y="0"/>
                      <a:pt x="0" y="70994"/>
                      <a:pt x="0" y="212980"/>
                    </a:cubicBezTo>
                    <a:lnTo>
                      <a:pt x="0" y="1668354"/>
                    </a:lnTo>
                    <a:cubicBezTo>
                      <a:pt x="0" y="1668354"/>
                      <a:pt x="0" y="1668354"/>
                      <a:pt x="0" y="1680186"/>
                    </a:cubicBezTo>
                    <a:cubicBezTo>
                      <a:pt x="0" y="1692020"/>
                      <a:pt x="0" y="1692020"/>
                      <a:pt x="0" y="1703851"/>
                    </a:cubicBezTo>
                    <a:cubicBezTo>
                      <a:pt x="11832" y="1810342"/>
                      <a:pt x="118322" y="1893168"/>
                      <a:pt x="224814" y="1905000"/>
                    </a:cubicBezTo>
                    <a:cubicBezTo>
                      <a:pt x="224814" y="1905000"/>
                      <a:pt x="236646" y="1905000"/>
                      <a:pt x="236646" y="1905000"/>
                    </a:cubicBezTo>
                    <a:cubicBezTo>
                      <a:pt x="236646" y="1905000"/>
                      <a:pt x="236646" y="1905000"/>
                      <a:pt x="248478" y="1905000"/>
                    </a:cubicBezTo>
                    <a:lnTo>
                      <a:pt x="1301552" y="1905000"/>
                    </a:lnTo>
                    <a:cubicBezTo>
                      <a:pt x="1431708" y="1905000"/>
                      <a:pt x="1538198" y="1798510"/>
                      <a:pt x="1538198" y="1680186"/>
                    </a:cubicBezTo>
                    <a:lnTo>
                      <a:pt x="1538198" y="283975"/>
                    </a:lnTo>
                    <a:cubicBezTo>
                      <a:pt x="1538198" y="260310"/>
                      <a:pt x="1514535" y="224814"/>
                      <a:pt x="1479037" y="224814"/>
                    </a:cubicBezTo>
                    <a:close/>
                    <a:moveTo>
                      <a:pt x="1254223" y="1550032"/>
                    </a:moveTo>
                    <a:lnTo>
                      <a:pt x="283975" y="1550032"/>
                    </a:lnTo>
                    <a:cubicBezTo>
                      <a:pt x="248478" y="1550032"/>
                      <a:pt x="224814" y="1573696"/>
                      <a:pt x="224814" y="1609193"/>
                    </a:cubicBezTo>
                    <a:cubicBezTo>
                      <a:pt x="224814" y="1644690"/>
                      <a:pt x="248478" y="1668354"/>
                      <a:pt x="283975" y="1668354"/>
                    </a:cubicBezTo>
                    <a:lnTo>
                      <a:pt x="1254223" y="1668354"/>
                    </a:lnTo>
                    <a:cubicBezTo>
                      <a:pt x="1289721" y="1668354"/>
                      <a:pt x="1313384" y="1644690"/>
                      <a:pt x="1313384" y="1609193"/>
                    </a:cubicBezTo>
                    <a:cubicBezTo>
                      <a:pt x="1313384" y="1573696"/>
                      <a:pt x="1289721" y="1550032"/>
                      <a:pt x="1254223" y="1550032"/>
                    </a:cubicBezTo>
                    <a:close/>
                  </a:path>
                </a:pathLst>
              </a:custGeom>
              <a:solidFill>
                <a:schemeClr val="bg1"/>
              </a:solidFill>
              <a:ln w="1860" cap="flat">
                <a:noFill/>
                <a:prstDash val="solid"/>
                <a:miter/>
              </a:ln>
            </p:spPr>
            <p:txBody>
              <a:bodyPr rtlCol="0" anchor="ctr"/>
              <a:lstStyle/>
              <a:p>
                <a:endParaRPr lang="zh-CN" altLang="en-US">
                  <a:latin typeface="Arial" panose="020B0604020202020204" pitchFamily="34" charset="0"/>
                  <a:cs typeface="Arial" panose="020B0604020202020204" pitchFamily="34" charset="0"/>
                </a:endParaRPr>
              </a:p>
            </p:txBody>
          </p:sp>
        </p:grpSp>
        <p:sp>
          <p:nvSpPr>
            <p:cNvPr id="6" name="椭圆 5">
              <a:extLst>
                <a:ext uri="{FF2B5EF4-FFF2-40B4-BE49-F238E27FC236}">
                  <a16:creationId xmlns:a16="http://schemas.microsoft.com/office/drawing/2014/main" xmlns="" id="{B9A5E8CE-818A-CF45-8906-59F76BD446D4}"/>
                </a:ext>
              </a:extLst>
            </p:cNvPr>
            <p:cNvSpPr/>
            <p:nvPr/>
          </p:nvSpPr>
          <p:spPr>
            <a:xfrm>
              <a:off x="5502358" y="2885950"/>
              <a:ext cx="1132688" cy="11326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7" name="文本框 6">
              <a:extLst>
                <a:ext uri="{FF2B5EF4-FFF2-40B4-BE49-F238E27FC236}">
                  <a16:creationId xmlns:a16="http://schemas.microsoft.com/office/drawing/2014/main" xmlns="" id="{A8BC6D53-BFB5-514A-8108-8DD46BB02766}"/>
                </a:ext>
              </a:extLst>
            </p:cNvPr>
            <p:cNvSpPr txBox="1"/>
            <p:nvPr/>
          </p:nvSpPr>
          <p:spPr>
            <a:xfrm>
              <a:off x="5580719" y="3230142"/>
              <a:ext cx="992579" cy="417487"/>
            </a:xfrm>
            <a:prstGeom prst="rect">
              <a:avLst/>
            </a:prstGeom>
            <a:noFill/>
          </p:spPr>
          <p:txBody>
            <a:bodyPr wrap="none" rtlCol="0">
              <a:spAutoFit/>
            </a:bodyPr>
            <a:lstStyle/>
            <a:p>
              <a:pPr algn="ctr">
                <a:lnSpc>
                  <a:spcPct val="130000"/>
                </a:lnSpc>
              </a:pPr>
              <a:r>
                <a:rPr kumimoji="1" lang="zh-CN" altLang="en-US" b="1" spc="300" dirty="0">
                  <a:solidFill>
                    <a:schemeClr val="bg1"/>
                  </a:solidFill>
                  <a:latin typeface="Arial" panose="020B0604020202020204" pitchFamily="34" charset="0"/>
                  <a:ea typeface="Microsoft YaHei" panose="020B0503020204020204" pitchFamily="34" charset="-122"/>
                  <a:cs typeface="Arial" panose="020B0604020202020204" pitchFamily="34" charset="0"/>
                </a:rPr>
                <a:t>关键词</a:t>
              </a:r>
            </a:p>
          </p:txBody>
        </p:sp>
        <p:grpSp>
          <p:nvGrpSpPr>
            <p:cNvPr id="9" name="组合 8">
              <a:extLst>
                <a:ext uri="{FF2B5EF4-FFF2-40B4-BE49-F238E27FC236}">
                  <a16:creationId xmlns:a16="http://schemas.microsoft.com/office/drawing/2014/main" xmlns="" id="{360B258F-7167-8C40-9204-1AAFBE4E72AA}"/>
                </a:ext>
              </a:extLst>
            </p:cNvPr>
            <p:cNvGrpSpPr/>
            <p:nvPr/>
          </p:nvGrpSpPr>
          <p:grpSpPr>
            <a:xfrm rot="1800000">
              <a:off x="4936238" y="2288302"/>
              <a:ext cx="2327988" cy="2327984"/>
              <a:chOff x="4212018" y="1513489"/>
              <a:chExt cx="3831023" cy="3831021"/>
            </a:xfrm>
          </p:grpSpPr>
          <p:sp>
            <p:nvSpPr>
              <p:cNvPr id="8" name="椭圆 7">
                <a:extLst>
                  <a:ext uri="{FF2B5EF4-FFF2-40B4-BE49-F238E27FC236}">
                    <a16:creationId xmlns:a16="http://schemas.microsoft.com/office/drawing/2014/main" xmlns="" id="{FC8A81A6-A8E9-1A4C-A450-8FF502116F8E}"/>
                  </a:ext>
                </a:extLst>
              </p:cNvPr>
              <p:cNvSpPr/>
              <p:nvPr/>
            </p:nvSpPr>
            <p:spPr>
              <a:xfrm>
                <a:off x="4976729" y="1513489"/>
                <a:ext cx="2238542" cy="3831021"/>
              </a:xfrm>
              <a:prstGeom prst="ellipse">
                <a:avLst/>
              </a:prstGeom>
              <a:noFill/>
              <a:ln w="25400">
                <a:solidFill>
                  <a:srgbClr val="C00000">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14" name="椭圆 13">
                <a:extLst>
                  <a:ext uri="{FF2B5EF4-FFF2-40B4-BE49-F238E27FC236}">
                    <a16:creationId xmlns:a16="http://schemas.microsoft.com/office/drawing/2014/main" xmlns="" id="{2EF009D5-55ED-3D47-941F-63288BDED1A8}"/>
                  </a:ext>
                </a:extLst>
              </p:cNvPr>
              <p:cNvSpPr/>
              <p:nvPr/>
            </p:nvSpPr>
            <p:spPr>
              <a:xfrm rot="3600000">
                <a:off x="5008258" y="1507707"/>
                <a:ext cx="2238542" cy="3831021"/>
              </a:xfrm>
              <a:prstGeom prst="ellipse">
                <a:avLst/>
              </a:prstGeom>
              <a:noFill/>
              <a:ln w="25400">
                <a:solidFill>
                  <a:srgbClr val="C00000">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15" name="椭圆 14">
                <a:extLst>
                  <a:ext uri="{FF2B5EF4-FFF2-40B4-BE49-F238E27FC236}">
                    <a16:creationId xmlns:a16="http://schemas.microsoft.com/office/drawing/2014/main" xmlns="" id="{89BFA3F8-2BFC-3643-914A-E02DA9F4A320}"/>
                  </a:ext>
                </a:extLst>
              </p:cNvPr>
              <p:cNvSpPr/>
              <p:nvPr/>
            </p:nvSpPr>
            <p:spPr>
              <a:xfrm rot="18000000">
                <a:off x="5008260" y="1513489"/>
                <a:ext cx="2238542" cy="3831021"/>
              </a:xfrm>
              <a:prstGeom prst="ellipse">
                <a:avLst/>
              </a:prstGeom>
              <a:noFill/>
              <a:ln w="25400">
                <a:solidFill>
                  <a:srgbClr val="C00000">
                    <a:alpha val="27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20" name="组合 19">
              <a:extLst>
                <a:ext uri="{FF2B5EF4-FFF2-40B4-BE49-F238E27FC236}">
                  <a16:creationId xmlns:a16="http://schemas.microsoft.com/office/drawing/2014/main" xmlns="" id="{6C919903-AFAE-7F4C-85C7-A9C4582D12E2}"/>
                </a:ext>
              </a:extLst>
            </p:cNvPr>
            <p:cNvGrpSpPr/>
            <p:nvPr/>
          </p:nvGrpSpPr>
          <p:grpSpPr>
            <a:xfrm>
              <a:off x="4906829" y="1711964"/>
              <a:ext cx="522889" cy="522889"/>
              <a:chOff x="4442144" y="1292356"/>
              <a:chExt cx="728945" cy="728945"/>
            </a:xfrm>
          </p:grpSpPr>
          <p:sp>
            <p:nvSpPr>
              <p:cNvPr id="18" name="椭圆 17">
                <a:extLst>
                  <a:ext uri="{FF2B5EF4-FFF2-40B4-BE49-F238E27FC236}">
                    <a16:creationId xmlns:a16="http://schemas.microsoft.com/office/drawing/2014/main" xmlns="" id="{A5B3E3D7-3753-3043-A35C-BDFE1B277AB4}"/>
                  </a:ext>
                </a:extLst>
              </p:cNvPr>
              <p:cNvSpPr/>
              <p:nvPr/>
            </p:nvSpPr>
            <p:spPr>
              <a:xfrm>
                <a:off x="4442144" y="1292356"/>
                <a:ext cx="728945" cy="728945"/>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nvGrpSpPr>
              <p:cNvPr id="11" name="图形 13">
                <a:extLst>
                  <a:ext uri="{FF2B5EF4-FFF2-40B4-BE49-F238E27FC236}">
                    <a16:creationId xmlns:a16="http://schemas.microsoft.com/office/drawing/2014/main" xmlns="" id="{345971BD-FACF-A449-9D1C-723F5BEF7AC2}"/>
                  </a:ext>
                </a:extLst>
              </p:cNvPr>
              <p:cNvGrpSpPr/>
              <p:nvPr/>
            </p:nvGrpSpPr>
            <p:grpSpPr>
              <a:xfrm>
                <a:off x="4547822" y="1390791"/>
                <a:ext cx="517588" cy="517588"/>
                <a:chOff x="2260223" y="2319734"/>
                <a:chExt cx="1192986" cy="1192986"/>
              </a:xfrm>
              <a:solidFill>
                <a:schemeClr val="bg1"/>
              </a:solidFill>
            </p:grpSpPr>
            <p:sp>
              <p:nvSpPr>
                <p:cNvPr id="13" name="任意形状 12">
                  <a:extLst>
                    <a:ext uri="{FF2B5EF4-FFF2-40B4-BE49-F238E27FC236}">
                      <a16:creationId xmlns:a16="http://schemas.microsoft.com/office/drawing/2014/main" xmlns="" id="{5F33E2C5-FFFE-FE46-A6B2-89BB57D7A6BD}"/>
                    </a:ext>
                  </a:extLst>
                </p:cNvPr>
                <p:cNvSpPr/>
                <p:nvPr/>
              </p:nvSpPr>
              <p:spPr>
                <a:xfrm>
                  <a:off x="2273268" y="2489122"/>
                  <a:ext cx="1147416" cy="579806"/>
                </a:xfrm>
                <a:custGeom>
                  <a:avLst/>
                  <a:gdLst>
                    <a:gd name="connsiteX0" fmla="*/ 1092805 w 1147416"/>
                    <a:gd name="connsiteY0" fmla="*/ 196143 h 579806"/>
                    <a:gd name="connsiteX1" fmla="*/ 644577 w 1147416"/>
                    <a:gd name="connsiteY1" fmla="*/ 16503 h 579806"/>
                    <a:gd name="connsiteX2" fmla="*/ 488963 w 1147416"/>
                    <a:gd name="connsiteY2" fmla="*/ 26857 h 579806"/>
                    <a:gd name="connsiteX3" fmla="*/ 67219 w 1147416"/>
                    <a:gd name="connsiteY3" fmla="*/ 187863 h 579806"/>
                    <a:gd name="connsiteX4" fmla="*/ 67219 w 1147416"/>
                    <a:gd name="connsiteY4" fmla="*/ 290102 h 579806"/>
                    <a:gd name="connsiteX5" fmla="*/ 503447 w 1147416"/>
                    <a:gd name="connsiteY5" fmla="*/ 465995 h 579806"/>
                    <a:gd name="connsiteX6" fmla="*/ 654096 w 1147416"/>
                    <a:gd name="connsiteY6" fmla="*/ 461867 h 579806"/>
                    <a:gd name="connsiteX7" fmla="*/ 1026594 w 1147416"/>
                    <a:gd name="connsiteY7" fmla="*/ 303344 h 579806"/>
                    <a:gd name="connsiteX8" fmla="*/ 1026594 w 1147416"/>
                    <a:gd name="connsiteY8" fmla="*/ 455736 h 579806"/>
                    <a:gd name="connsiteX9" fmla="*/ 979829 w 1147416"/>
                    <a:gd name="connsiteY9" fmla="*/ 506223 h 579806"/>
                    <a:gd name="connsiteX10" fmla="*/ 1057207 w 1147416"/>
                    <a:gd name="connsiteY10" fmla="*/ 579807 h 579806"/>
                    <a:gd name="connsiteX11" fmla="*/ 1142052 w 1147416"/>
                    <a:gd name="connsiteY11" fmla="*/ 506128 h 579806"/>
                    <a:gd name="connsiteX12" fmla="*/ 1097768 w 1147416"/>
                    <a:gd name="connsiteY12" fmla="*/ 455736 h 579806"/>
                    <a:gd name="connsiteX13" fmla="*/ 1097768 w 1147416"/>
                    <a:gd name="connsiteY13" fmla="*/ 273209 h 579806"/>
                    <a:gd name="connsiteX14" fmla="*/ 1092805 w 1147416"/>
                    <a:gd name="connsiteY14" fmla="*/ 196143 h 57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47416" h="579806">
                      <a:moveTo>
                        <a:pt x="1092805" y="196143"/>
                      </a:moveTo>
                      <a:cubicBezTo>
                        <a:pt x="975678" y="147707"/>
                        <a:pt x="748867" y="57898"/>
                        <a:pt x="644577" y="16503"/>
                      </a:cubicBezTo>
                      <a:cubicBezTo>
                        <a:pt x="586216" y="-12463"/>
                        <a:pt x="552692" y="350"/>
                        <a:pt x="488963" y="26857"/>
                      </a:cubicBezTo>
                      <a:cubicBezTo>
                        <a:pt x="381356" y="67419"/>
                        <a:pt x="191385" y="141098"/>
                        <a:pt x="67219" y="187863"/>
                      </a:cubicBezTo>
                      <a:cubicBezTo>
                        <a:pt x="-25070" y="223056"/>
                        <a:pt x="-19702" y="248705"/>
                        <a:pt x="67219" y="290102"/>
                      </a:cubicBezTo>
                      <a:cubicBezTo>
                        <a:pt x="197588" y="350944"/>
                        <a:pt x="447161" y="445714"/>
                        <a:pt x="503447" y="465995"/>
                      </a:cubicBezTo>
                      <a:cubicBezTo>
                        <a:pt x="551716" y="487408"/>
                        <a:pt x="607072" y="485892"/>
                        <a:pt x="654096" y="461867"/>
                      </a:cubicBezTo>
                      <a:cubicBezTo>
                        <a:pt x="708306" y="437030"/>
                        <a:pt x="776186" y="405583"/>
                        <a:pt x="1026594" y="303344"/>
                      </a:cubicBezTo>
                      <a:lnTo>
                        <a:pt x="1026594" y="455736"/>
                      </a:lnTo>
                      <a:lnTo>
                        <a:pt x="979829" y="506223"/>
                      </a:lnTo>
                      <a:lnTo>
                        <a:pt x="1057207" y="579807"/>
                      </a:lnTo>
                      <a:lnTo>
                        <a:pt x="1142052" y="506128"/>
                      </a:lnTo>
                      <a:lnTo>
                        <a:pt x="1097768" y="455736"/>
                      </a:lnTo>
                      <a:lnTo>
                        <a:pt x="1097768" y="273209"/>
                      </a:lnTo>
                      <a:cubicBezTo>
                        <a:pt x="1126734" y="255314"/>
                        <a:pt x="1195855" y="240425"/>
                        <a:pt x="1092805" y="196143"/>
                      </a:cubicBezTo>
                      <a:close/>
                    </a:path>
                  </a:pathLst>
                </a:custGeom>
                <a:grpFill/>
                <a:ln w="1163" cap="flat">
                  <a:noFill/>
                  <a:prstDash val="solid"/>
                  <a:miter/>
                </a:ln>
              </p:spPr>
              <p:txBody>
                <a:bodyPr rtlCol="0" anchor="ctr"/>
                <a:lstStyle/>
                <a:p>
                  <a:endParaRPr lang="zh-CN" altLang="en-US">
                    <a:latin typeface="Arial" panose="020B0604020202020204" pitchFamily="34" charset="0"/>
                    <a:cs typeface="Arial" panose="020B0604020202020204" pitchFamily="34" charset="0"/>
                  </a:endParaRPr>
                </a:p>
              </p:txBody>
            </p:sp>
            <p:sp>
              <p:nvSpPr>
                <p:cNvPr id="16" name="任意形状 15">
                  <a:extLst>
                    <a:ext uri="{FF2B5EF4-FFF2-40B4-BE49-F238E27FC236}">
                      <a16:creationId xmlns:a16="http://schemas.microsoft.com/office/drawing/2014/main" xmlns="" id="{EB2DDF4C-7AC7-AE4D-A38B-6A2175675B64}"/>
                    </a:ext>
                  </a:extLst>
                </p:cNvPr>
                <p:cNvSpPr/>
                <p:nvPr/>
              </p:nvSpPr>
              <p:spPr>
                <a:xfrm>
                  <a:off x="2517192" y="2924029"/>
                  <a:ext cx="652276" cy="424058"/>
                </a:xfrm>
                <a:custGeom>
                  <a:avLst/>
                  <a:gdLst>
                    <a:gd name="connsiteX0" fmla="*/ 422149 w 652276"/>
                    <a:gd name="connsiteY0" fmla="*/ 103528 h 424058"/>
                    <a:gd name="connsiteX1" fmla="*/ 239217 w 652276"/>
                    <a:gd name="connsiteY1" fmla="*/ 103528 h 424058"/>
                    <a:gd name="connsiteX2" fmla="*/ 0 w 652276"/>
                    <a:gd name="connsiteY2" fmla="*/ 20758 h 424058"/>
                    <a:gd name="connsiteX3" fmla="*/ 0 w 652276"/>
                    <a:gd name="connsiteY3" fmla="*/ 302589 h 424058"/>
                    <a:gd name="connsiteX4" fmla="*/ 335658 w 652276"/>
                    <a:gd name="connsiteY4" fmla="*/ 423868 h 424058"/>
                    <a:gd name="connsiteX5" fmla="*/ 652277 w 652276"/>
                    <a:gd name="connsiteY5" fmla="*/ 303018 h 424058"/>
                    <a:gd name="connsiteX6" fmla="*/ 652277 w 652276"/>
                    <a:gd name="connsiteY6" fmla="*/ 0 h 424058"/>
                    <a:gd name="connsiteX7" fmla="*/ 420837 w 652276"/>
                    <a:gd name="connsiteY7" fmla="*/ 103480 h 424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2276" h="424058">
                      <a:moveTo>
                        <a:pt x="422149" y="103528"/>
                      </a:moveTo>
                      <a:cubicBezTo>
                        <a:pt x="363493" y="127316"/>
                        <a:pt x="297875" y="127316"/>
                        <a:pt x="239217" y="103528"/>
                      </a:cubicBezTo>
                      <a:cubicBezTo>
                        <a:pt x="146164" y="72080"/>
                        <a:pt x="68692" y="48483"/>
                        <a:pt x="0" y="20758"/>
                      </a:cubicBezTo>
                      <a:lnTo>
                        <a:pt x="0" y="302589"/>
                      </a:lnTo>
                      <a:cubicBezTo>
                        <a:pt x="92537" y="383983"/>
                        <a:pt x="212466" y="427315"/>
                        <a:pt x="335658" y="423868"/>
                      </a:cubicBezTo>
                      <a:cubicBezTo>
                        <a:pt x="452713" y="425239"/>
                        <a:pt x="565905" y="382035"/>
                        <a:pt x="652277" y="303018"/>
                      </a:cubicBezTo>
                      <a:lnTo>
                        <a:pt x="652277" y="0"/>
                      </a:lnTo>
                      <a:cubicBezTo>
                        <a:pt x="563279" y="37675"/>
                        <a:pt x="481345" y="78737"/>
                        <a:pt x="420837" y="103480"/>
                      </a:cubicBezTo>
                      <a:close/>
                    </a:path>
                  </a:pathLst>
                </a:custGeom>
                <a:grpFill/>
                <a:ln w="1163" cap="flat">
                  <a:noFill/>
                  <a:prstDash val="solid"/>
                  <a:miter/>
                </a:ln>
              </p:spPr>
              <p:txBody>
                <a:bodyPr rtlCol="0" anchor="ctr"/>
                <a:lstStyle/>
                <a:p>
                  <a:endParaRPr lang="zh-CN" altLang="en-US">
                    <a:latin typeface="Arial" panose="020B0604020202020204" pitchFamily="34" charset="0"/>
                    <a:cs typeface="Arial" panose="020B0604020202020204" pitchFamily="34" charset="0"/>
                  </a:endParaRPr>
                </a:p>
              </p:txBody>
            </p:sp>
          </p:grpSp>
        </p:grpSp>
        <p:grpSp>
          <p:nvGrpSpPr>
            <p:cNvPr id="24" name="组合 23">
              <a:extLst>
                <a:ext uri="{FF2B5EF4-FFF2-40B4-BE49-F238E27FC236}">
                  <a16:creationId xmlns:a16="http://schemas.microsoft.com/office/drawing/2014/main" xmlns="" id="{7C8B90AC-C14F-AE4D-A625-E0672EA814DD}"/>
                </a:ext>
              </a:extLst>
            </p:cNvPr>
            <p:cNvGrpSpPr/>
            <p:nvPr/>
          </p:nvGrpSpPr>
          <p:grpSpPr>
            <a:xfrm>
              <a:off x="6693654" y="4678145"/>
              <a:ext cx="522889" cy="522889"/>
              <a:chOff x="4442144" y="1292356"/>
              <a:chExt cx="728945" cy="728945"/>
            </a:xfrm>
          </p:grpSpPr>
          <p:sp>
            <p:nvSpPr>
              <p:cNvPr id="25" name="椭圆 24">
                <a:extLst>
                  <a:ext uri="{FF2B5EF4-FFF2-40B4-BE49-F238E27FC236}">
                    <a16:creationId xmlns:a16="http://schemas.microsoft.com/office/drawing/2014/main" xmlns="" id="{08989767-CE0C-8145-9343-D553E8BF0FBA}"/>
                  </a:ext>
                </a:extLst>
              </p:cNvPr>
              <p:cNvSpPr/>
              <p:nvPr/>
            </p:nvSpPr>
            <p:spPr>
              <a:xfrm>
                <a:off x="4442144" y="1292356"/>
                <a:ext cx="728945" cy="728945"/>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nvGrpSpPr>
              <p:cNvPr id="29" name="图形 13">
                <a:extLst>
                  <a:ext uri="{FF2B5EF4-FFF2-40B4-BE49-F238E27FC236}">
                    <a16:creationId xmlns:a16="http://schemas.microsoft.com/office/drawing/2014/main" xmlns="" id="{7F98A5C9-97E1-DE4A-A66D-741CD546D073}"/>
                  </a:ext>
                </a:extLst>
              </p:cNvPr>
              <p:cNvGrpSpPr/>
              <p:nvPr/>
            </p:nvGrpSpPr>
            <p:grpSpPr>
              <a:xfrm>
                <a:off x="4547822" y="1390791"/>
                <a:ext cx="517588" cy="517588"/>
                <a:chOff x="2260223" y="2319734"/>
                <a:chExt cx="1192986" cy="1192986"/>
              </a:xfrm>
              <a:solidFill>
                <a:schemeClr val="bg1"/>
              </a:solidFill>
            </p:grpSpPr>
            <p:sp>
              <p:nvSpPr>
                <p:cNvPr id="30" name="任意形状 29">
                  <a:extLst>
                    <a:ext uri="{FF2B5EF4-FFF2-40B4-BE49-F238E27FC236}">
                      <a16:creationId xmlns:a16="http://schemas.microsoft.com/office/drawing/2014/main" xmlns="" id="{E45E27C4-01BC-B549-ABCB-43FB77C26FA2}"/>
                    </a:ext>
                  </a:extLst>
                </p:cNvPr>
                <p:cNvSpPr/>
                <p:nvPr/>
              </p:nvSpPr>
              <p:spPr>
                <a:xfrm>
                  <a:off x="2273268" y="2489122"/>
                  <a:ext cx="1147416" cy="579806"/>
                </a:xfrm>
                <a:custGeom>
                  <a:avLst/>
                  <a:gdLst>
                    <a:gd name="connsiteX0" fmla="*/ 1092805 w 1147416"/>
                    <a:gd name="connsiteY0" fmla="*/ 196143 h 579806"/>
                    <a:gd name="connsiteX1" fmla="*/ 644577 w 1147416"/>
                    <a:gd name="connsiteY1" fmla="*/ 16503 h 579806"/>
                    <a:gd name="connsiteX2" fmla="*/ 488963 w 1147416"/>
                    <a:gd name="connsiteY2" fmla="*/ 26857 h 579806"/>
                    <a:gd name="connsiteX3" fmla="*/ 67219 w 1147416"/>
                    <a:gd name="connsiteY3" fmla="*/ 187863 h 579806"/>
                    <a:gd name="connsiteX4" fmla="*/ 67219 w 1147416"/>
                    <a:gd name="connsiteY4" fmla="*/ 290102 h 579806"/>
                    <a:gd name="connsiteX5" fmla="*/ 503447 w 1147416"/>
                    <a:gd name="connsiteY5" fmla="*/ 465995 h 579806"/>
                    <a:gd name="connsiteX6" fmla="*/ 654096 w 1147416"/>
                    <a:gd name="connsiteY6" fmla="*/ 461867 h 579806"/>
                    <a:gd name="connsiteX7" fmla="*/ 1026594 w 1147416"/>
                    <a:gd name="connsiteY7" fmla="*/ 303344 h 579806"/>
                    <a:gd name="connsiteX8" fmla="*/ 1026594 w 1147416"/>
                    <a:gd name="connsiteY8" fmla="*/ 455736 h 579806"/>
                    <a:gd name="connsiteX9" fmla="*/ 979829 w 1147416"/>
                    <a:gd name="connsiteY9" fmla="*/ 506223 h 579806"/>
                    <a:gd name="connsiteX10" fmla="*/ 1057207 w 1147416"/>
                    <a:gd name="connsiteY10" fmla="*/ 579807 h 579806"/>
                    <a:gd name="connsiteX11" fmla="*/ 1142052 w 1147416"/>
                    <a:gd name="connsiteY11" fmla="*/ 506128 h 579806"/>
                    <a:gd name="connsiteX12" fmla="*/ 1097768 w 1147416"/>
                    <a:gd name="connsiteY12" fmla="*/ 455736 h 579806"/>
                    <a:gd name="connsiteX13" fmla="*/ 1097768 w 1147416"/>
                    <a:gd name="connsiteY13" fmla="*/ 273209 h 579806"/>
                    <a:gd name="connsiteX14" fmla="*/ 1092805 w 1147416"/>
                    <a:gd name="connsiteY14" fmla="*/ 196143 h 579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147416" h="579806">
                      <a:moveTo>
                        <a:pt x="1092805" y="196143"/>
                      </a:moveTo>
                      <a:cubicBezTo>
                        <a:pt x="975678" y="147707"/>
                        <a:pt x="748867" y="57898"/>
                        <a:pt x="644577" y="16503"/>
                      </a:cubicBezTo>
                      <a:cubicBezTo>
                        <a:pt x="586216" y="-12463"/>
                        <a:pt x="552692" y="350"/>
                        <a:pt x="488963" y="26857"/>
                      </a:cubicBezTo>
                      <a:cubicBezTo>
                        <a:pt x="381356" y="67419"/>
                        <a:pt x="191385" y="141098"/>
                        <a:pt x="67219" y="187863"/>
                      </a:cubicBezTo>
                      <a:cubicBezTo>
                        <a:pt x="-25070" y="223056"/>
                        <a:pt x="-19702" y="248705"/>
                        <a:pt x="67219" y="290102"/>
                      </a:cubicBezTo>
                      <a:cubicBezTo>
                        <a:pt x="197588" y="350944"/>
                        <a:pt x="447161" y="445714"/>
                        <a:pt x="503447" y="465995"/>
                      </a:cubicBezTo>
                      <a:cubicBezTo>
                        <a:pt x="551716" y="487408"/>
                        <a:pt x="607072" y="485892"/>
                        <a:pt x="654096" y="461867"/>
                      </a:cubicBezTo>
                      <a:cubicBezTo>
                        <a:pt x="708306" y="437030"/>
                        <a:pt x="776186" y="405583"/>
                        <a:pt x="1026594" y="303344"/>
                      </a:cubicBezTo>
                      <a:lnTo>
                        <a:pt x="1026594" y="455736"/>
                      </a:lnTo>
                      <a:lnTo>
                        <a:pt x="979829" y="506223"/>
                      </a:lnTo>
                      <a:lnTo>
                        <a:pt x="1057207" y="579807"/>
                      </a:lnTo>
                      <a:lnTo>
                        <a:pt x="1142052" y="506128"/>
                      </a:lnTo>
                      <a:lnTo>
                        <a:pt x="1097768" y="455736"/>
                      </a:lnTo>
                      <a:lnTo>
                        <a:pt x="1097768" y="273209"/>
                      </a:lnTo>
                      <a:cubicBezTo>
                        <a:pt x="1126734" y="255314"/>
                        <a:pt x="1195855" y="240425"/>
                        <a:pt x="1092805" y="196143"/>
                      </a:cubicBezTo>
                      <a:close/>
                    </a:path>
                  </a:pathLst>
                </a:custGeom>
                <a:grpFill/>
                <a:ln w="1163" cap="flat">
                  <a:noFill/>
                  <a:prstDash val="solid"/>
                  <a:miter/>
                </a:ln>
              </p:spPr>
              <p:txBody>
                <a:bodyPr rtlCol="0" anchor="ctr"/>
                <a:lstStyle/>
                <a:p>
                  <a:endParaRPr lang="zh-CN" altLang="en-US">
                    <a:latin typeface="Arial" panose="020B0604020202020204" pitchFamily="34" charset="0"/>
                    <a:cs typeface="Arial" panose="020B0604020202020204" pitchFamily="34" charset="0"/>
                  </a:endParaRPr>
                </a:p>
              </p:txBody>
            </p:sp>
            <p:sp>
              <p:nvSpPr>
                <p:cNvPr id="31" name="任意形状 30">
                  <a:extLst>
                    <a:ext uri="{FF2B5EF4-FFF2-40B4-BE49-F238E27FC236}">
                      <a16:creationId xmlns:a16="http://schemas.microsoft.com/office/drawing/2014/main" xmlns="" id="{C07C01C4-7DE0-CD48-914A-6C77E58D76D0}"/>
                    </a:ext>
                  </a:extLst>
                </p:cNvPr>
                <p:cNvSpPr/>
                <p:nvPr/>
              </p:nvSpPr>
              <p:spPr>
                <a:xfrm>
                  <a:off x="2517192" y="2924029"/>
                  <a:ext cx="652276" cy="424058"/>
                </a:xfrm>
                <a:custGeom>
                  <a:avLst/>
                  <a:gdLst>
                    <a:gd name="connsiteX0" fmla="*/ 422149 w 652276"/>
                    <a:gd name="connsiteY0" fmla="*/ 103528 h 424058"/>
                    <a:gd name="connsiteX1" fmla="*/ 239217 w 652276"/>
                    <a:gd name="connsiteY1" fmla="*/ 103528 h 424058"/>
                    <a:gd name="connsiteX2" fmla="*/ 0 w 652276"/>
                    <a:gd name="connsiteY2" fmla="*/ 20758 h 424058"/>
                    <a:gd name="connsiteX3" fmla="*/ 0 w 652276"/>
                    <a:gd name="connsiteY3" fmla="*/ 302589 h 424058"/>
                    <a:gd name="connsiteX4" fmla="*/ 335658 w 652276"/>
                    <a:gd name="connsiteY4" fmla="*/ 423868 h 424058"/>
                    <a:gd name="connsiteX5" fmla="*/ 652277 w 652276"/>
                    <a:gd name="connsiteY5" fmla="*/ 303018 h 424058"/>
                    <a:gd name="connsiteX6" fmla="*/ 652277 w 652276"/>
                    <a:gd name="connsiteY6" fmla="*/ 0 h 424058"/>
                    <a:gd name="connsiteX7" fmla="*/ 420837 w 652276"/>
                    <a:gd name="connsiteY7" fmla="*/ 103480 h 4240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2276" h="424058">
                      <a:moveTo>
                        <a:pt x="422149" y="103528"/>
                      </a:moveTo>
                      <a:cubicBezTo>
                        <a:pt x="363493" y="127316"/>
                        <a:pt x="297875" y="127316"/>
                        <a:pt x="239217" y="103528"/>
                      </a:cubicBezTo>
                      <a:cubicBezTo>
                        <a:pt x="146164" y="72080"/>
                        <a:pt x="68692" y="48483"/>
                        <a:pt x="0" y="20758"/>
                      </a:cubicBezTo>
                      <a:lnTo>
                        <a:pt x="0" y="302589"/>
                      </a:lnTo>
                      <a:cubicBezTo>
                        <a:pt x="92537" y="383983"/>
                        <a:pt x="212466" y="427315"/>
                        <a:pt x="335658" y="423868"/>
                      </a:cubicBezTo>
                      <a:cubicBezTo>
                        <a:pt x="452713" y="425239"/>
                        <a:pt x="565905" y="382035"/>
                        <a:pt x="652277" y="303018"/>
                      </a:cubicBezTo>
                      <a:lnTo>
                        <a:pt x="652277" y="0"/>
                      </a:lnTo>
                      <a:cubicBezTo>
                        <a:pt x="563279" y="37675"/>
                        <a:pt x="481345" y="78737"/>
                        <a:pt x="420837" y="103480"/>
                      </a:cubicBezTo>
                      <a:close/>
                    </a:path>
                  </a:pathLst>
                </a:custGeom>
                <a:grpFill/>
                <a:ln w="1163" cap="flat">
                  <a:noFill/>
                  <a:prstDash val="solid"/>
                  <a:miter/>
                </a:ln>
              </p:spPr>
              <p:txBody>
                <a:bodyPr rtlCol="0" anchor="ctr"/>
                <a:lstStyle/>
                <a:p>
                  <a:endParaRPr lang="zh-CN" altLang="en-US">
                    <a:latin typeface="Arial" panose="020B0604020202020204" pitchFamily="34" charset="0"/>
                    <a:cs typeface="Arial" panose="020B0604020202020204" pitchFamily="34" charset="0"/>
                  </a:endParaRPr>
                </a:p>
              </p:txBody>
            </p:sp>
          </p:grpSp>
        </p:grpSp>
        <p:grpSp>
          <p:nvGrpSpPr>
            <p:cNvPr id="42" name="组合 41">
              <a:extLst>
                <a:ext uri="{FF2B5EF4-FFF2-40B4-BE49-F238E27FC236}">
                  <a16:creationId xmlns:a16="http://schemas.microsoft.com/office/drawing/2014/main" xmlns="" id="{A522D8BA-DFCE-0848-BB99-99B773AC4C31}"/>
                </a:ext>
              </a:extLst>
            </p:cNvPr>
            <p:cNvGrpSpPr/>
            <p:nvPr/>
          </p:nvGrpSpPr>
          <p:grpSpPr>
            <a:xfrm>
              <a:off x="4902875" y="4684383"/>
              <a:ext cx="522889" cy="522889"/>
              <a:chOff x="4847246" y="4645684"/>
              <a:chExt cx="522889" cy="522889"/>
            </a:xfrm>
          </p:grpSpPr>
          <p:sp>
            <p:nvSpPr>
              <p:cNvPr id="38" name="椭圆 37">
                <a:extLst>
                  <a:ext uri="{FF2B5EF4-FFF2-40B4-BE49-F238E27FC236}">
                    <a16:creationId xmlns:a16="http://schemas.microsoft.com/office/drawing/2014/main" xmlns="" id="{206AC33C-385E-924F-9B44-17BE3B1FEB1A}"/>
                  </a:ext>
                </a:extLst>
              </p:cNvPr>
              <p:cNvSpPr/>
              <p:nvPr/>
            </p:nvSpPr>
            <p:spPr>
              <a:xfrm>
                <a:off x="4847246" y="4645684"/>
                <a:ext cx="522889" cy="522889"/>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23" name="图形 21">
                <a:extLst>
                  <a:ext uri="{FF2B5EF4-FFF2-40B4-BE49-F238E27FC236}">
                    <a16:creationId xmlns:a16="http://schemas.microsoft.com/office/drawing/2014/main" xmlns="" id="{1086340A-E55C-A143-9896-BAB17EE22FD1}"/>
                  </a:ext>
                </a:extLst>
              </p:cNvPr>
              <p:cNvSpPr/>
              <p:nvPr/>
            </p:nvSpPr>
            <p:spPr>
              <a:xfrm>
                <a:off x="4987790" y="4765855"/>
                <a:ext cx="241800" cy="299460"/>
              </a:xfrm>
              <a:custGeom>
                <a:avLst/>
                <a:gdLst>
                  <a:gd name="connsiteX0" fmla="*/ 1479037 w 1538198"/>
                  <a:gd name="connsiteY0" fmla="*/ 224814 h 1905000"/>
                  <a:gd name="connsiteX1" fmla="*/ 1419876 w 1538198"/>
                  <a:gd name="connsiteY1" fmla="*/ 283975 h 1905000"/>
                  <a:gd name="connsiteX2" fmla="*/ 1419876 w 1538198"/>
                  <a:gd name="connsiteY2" fmla="*/ 1656522 h 1905000"/>
                  <a:gd name="connsiteX3" fmla="*/ 1301552 w 1538198"/>
                  <a:gd name="connsiteY3" fmla="*/ 1774844 h 1905000"/>
                  <a:gd name="connsiteX4" fmla="*/ 260310 w 1538198"/>
                  <a:gd name="connsiteY4" fmla="*/ 1774844 h 1905000"/>
                  <a:gd name="connsiteX5" fmla="*/ 106490 w 1538198"/>
                  <a:gd name="connsiteY5" fmla="*/ 1656522 h 1905000"/>
                  <a:gd name="connsiteX6" fmla="*/ 106490 w 1538198"/>
                  <a:gd name="connsiteY6" fmla="*/ 1526366 h 1905000"/>
                  <a:gd name="connsiteX7" fmla="*/ 248478 w 1538198"/>
                  <a:gd name="connsiteY7" fmla="*/ 1431708 h 1905000"/>
                  <a:gd name="connsiteX8" fmla="*/ 1242391 w 1538198"/>
                  <a:gd name="connsiteY8" fmla="*/ 1431708 h 1905000"/>
                  <a:gd name="connsiteX9" fmla="*/ 1301552 w 1538198"/>
                  <a:gd name="connsiteY9" fmla="*/ 1372547 h 1905000"/>
                  <a:gd name="connsiteX10" fmla="*/ 1301552 w 1538198"/>
                  <a:gd name="connsiteY10" fmla="*/ 212980 h 1905000"/>
                  <a:gd name="connsiteX11" fmla="*/ 1064906 w 1538198"/>
                  <a:gd name="connsiteY11" fmla="*/ 0 h 1905000"/>
                  <a:gd name="connsiteX12" fmla="*/ 260310 w 1538198"/>
                  <a:gd name="connsiteY12" fmla="*/ 0 h 1905000"/>
                  <a:gd name="connsiteX13" fmla="*/ 0 w 1538198"/>
                  <a:gd name="connsiteY13" fmla="*/ 212980 h 1905000"/>
                  <a:gd name="connsiteX14" fmla="*/ 0 w 1538198"/>
                  <a:gd name="connsiteY14" fmla="*/ 1668354 h 1905000"/>
                  <a:gd name="connsiteX15" fmla="*/ 0 w 1538198"/>
                  <a:gd name="connsiteY15" fmla="*/ 1680186 h 1905000"/>
                  <a:gd name="connsiteX16" fmla="*/ 0 w 1538198"/>
                  <a:gd name="connsiteY16" fmla="*/ 1703851 h 1905000"/>
                  <a:gd name="connsiteX17" fmla="*/ 224814 w 1538198"/>
                  <a:gd name="connsiteY17" fmla="*/ 1905000 h 1905000"/>
                  <a:gd name="connsiteX18" fmla="*/ 236646 w 1538198"/>
                  <a:gd name="connsiteY18" fmla="*/ 1905000 h 1905000"/>
                  <a:gd name="connsiteX19" fmla="*/ 248478 w 1538198"/>
                  <a:gd name="connsiteY19" fmla="*/ 1905000 h 1905000"/>
                  <a:gd name="connsiteX20" fmla="*/ 1301552 w 1538198"/>
                  <a:gd name="connsiteY20" fmla="*/ 1905000 h 1905000"/>
                  <a:gd name="connsiteX21" fmla="*/ 1538198 w 1538198"/>
                  <a:gd name="connsiteY21" fmla="*/ 1680186 h 1905000"/>
                  <a:gd name="connsiteX22" fmla="*/ 1538198 w 1538198"/>
                  <a:gd name="connsiteY22" fmla="*/ 283975 h 1905000"/>
                  <a:gd name="connsiteX23" fmla="*/ 1479037 w 1538198"/>
                  <a:gd name="connsiteY23" fmla="*/ 224814 h 1905000"/>
                  <a:gd name="connsiteX24" fmla="*/ 1254223 w 1538198"/>
                  <a:gd name="connsiteY24" fmla="*/ 1550032 h 1905000"/>
                  <a:gd name="connsiteX25" fmla="*/ 283975 w 1538198"/>
                  <a:gd name="connsiteY25" fmla="*/ 1550032 h 1905000"/>
                  <a:gd name="connsiteX26" fmla="*/ 224814 w 1538198"/>
                  <a:gd name="connsiteY26" fmla="*/ 1609193 h 1905000"/>
                  <a:gd name="connsiteX27" fmla="*/ 283975 w 1538198"/>
                  <a:gd name="connsiteY27" fmla="*/ 1668354 h 1905000"/>
                  <a:gd name="connsiteX28" fmla="*/ 1254223 w 1538198"/>
                  <a:gd name="connsiteY28" fmla="*/ 1668354 h 1905000"/>
                  <a:gd name="connsiteX29" fmla="*/ 1313384 w 1538198"/>
                  <a:gd name="connsiteY29" fmla="*/ 1609193 h 1905000"/>
                  <a:gd name="connsiteX30" fmla="*/ 1254223 w 1538198"/>
                  <a:gd name="connsiteY30" fmla="*/ 1550032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538198" h="1905000">
                    <a:moveTo>
                      <a:pt x="1479037" y="224814"/>
                    </a:moveTo>
                    <a:cubicBezTo>
                      <a:pt x="1443540" y="224814"/>
                      <a:pt x="1419876" y="248478"/>
                      <a:pt x="1419876" y="283975"/>
                    </a:cubicBezTo>
                    <a:lnTo>
                      <a:pt x="1419876" y="1656522"/>
                    </a:lnTo>
                    <a:cubicBezTo>
                      <a:pt x="1419876" y="1715683"/>
                      <a:pt x="1360714" y="1774844"/>
                      <a:pt x="1301552" y="1774844"/>
                    </a:cubicBezTo>
                    <a:lnTo>
                      <a:pt x="260310" y="1774844"/>
                    </a:lnTo>
                    <a:cubicBezTo>
                      <a:pt x="189317" y="1774844"/>
                      <a:pt x="106490" y="1715683"/>
                      <a:pt x="106490" y="1656522"/>
                    </a:cubicBezTo>
                    <a:lnTo>
                      <a:pt x="106490" y="1526366"/>
                    </a:lnTo>
                    <a:cubicBezTo>
                      <a:pt x="106490" y="1467205"/>
                      <a:pt x="177485" y="1431708"/>
                      <a:pt x="248478" y="1431708"/>
                    </a:cubicBezTo>
                    <a:lnTo>
                      <a:pt x="1242391" y="1431708"/>
                    </a:lnTo>
                    <a:cubicBezTo>
                      <a:pt x="1277889" y="1431708"/>
                      <a:pt x="1301552" y="1408044"/>
                      <a:pt x="1301552" y="1372547"/>
                    </a:cubicBezTo>
                    <a:lnTo>
                      <a:pt x="1301552" y="212980"/>
                    </a:lnTo>
                    <a:cubicBezTo>
                      <a:pt x="1301552" y="82826"/>
                      <a:pt x="1206894" y="0"/>
                      <a:pt x="1064906" y="0"/>
                    </a:cubicBezTo>
                    <a:lnTo>
                      <a:pt x="260310" y="0"/>
                    </a:lnTo>
                    <a:cubicBezTo>
                      <a:pt x="130156" y="0"/>
                      <a:pt x="0" y="70994"/>
                      <a:pt x="0" y="212980"/>
                    </a:cubicBezTo>
                    <a:lnTo>
                      <a:pt x="0" y="1668354"/>
                    </a:lnTo>
                    <a:cubicBezTo>
                      <a:pt x="0" y="1668354"/>
                      <a:pt x="0" y="1668354"/>
                      <a:pt x="0" y="1680186"/>
                    </a:cubicBezTo>
                    <a:cubicBezTo>
                      <a:pt x="0" y="1692020"/>
                      <a:pt x="0" y="1692020"/>
                      <a:pt x="0" y="1703851"/>
                    </a:cubicBezTo>
                    <a:cubicBezTo>
                      <a:pt x="11832" y="1810342"/>
                      <a:pt x="118322" y="1893168"/>
                      <a:pt x="224814" y="1905000"/>
                    </a:cubicBezTo>
                    <a:cubicBezTo>
                      <a:pt x="224814" y="1905000"/>
                      <a:pt x="236646" y="1905000"/>
                      <a:pt x="236646" y="1905000"/>
                    </a:cubicBezTo>
                    <a:cubicBezTo>
                      <a:pt x="236646" y="1905000"/>
                      <a:pt x="236646" y="1905000"/>
                      <a:pt x="248478" y="1905000"/>
                    </a:cubicBezTo>
                    <a:lnTo>
                      <a:pt x="1301552" y="1905000"/>
                    </a:lnTo>
                    <a:cubicBezTo>
                      <a:pt x="1431708" y="1905000"/>
                      <a:pt x="1538198" y="1798510"/>
                      <a:pt x="1538198" y="1680186"/>
                    </a:cubicBezTo>
                    <a:lnTo>
                      <a:pt x="1538198" y="283975"/>
                    </a:lnTo>
                    <a:cubicBezTo>
                      <a:pt x="1538198" y="260310"/>
                      <a:pt x="1514535" y="224814"/>
                      <a:pt x="1479037" y="224814"/>
                    </a:cubicBezTo>
                    <a:close/>
                    <a:moveTo>
                      <a:pt x="1254223" y="1550032"/>
                    </a:moveTo>
                    <a:lnTo>
                      <a:pt x="283975" y="1550032"/>
                    </a:lnTo>
                    <a:cubicBezTo>
                      <a:pt x="248478" y="1550032"/>
                      <a:pt x="224814" y="1573696"/>
                      <a:pt x="224814" y="1609193"/>
                    </a:cubicBezTo>
                    <a:cubicBezTo>
                      <a:pt x="224814" y="1644690"/>
                      <a:pt x="248478" y="1668354"/>
                      <a:pt x="283975" y="1668354"/>
                    </a:cubicBezTo>
                    <a:lnTo>
                      <a:pt x="1254223" y="1668354"/>
                    </a:lnTo>
                    <a:cubicBezTo>
                      <a:pt x="1289721" y="1668354"/>
                      <a:pt x="1313384" y="1644690"/>
                      <a:pt x="1313384" y="1609193"/>
                    </a:cubicBezTo>
                    <a:cubicBezTo>
                      <a:pt x="1313384" y="1573696"/>
                      <a:pt x="1289721" y="1550032"/>
                      <a:pt x="1254223" y="1550032"/>
                    </a:cubicBezTo>
                    <a:close/>
                  </a:path>
                </a:pathLst>
              </a:custGeom>
              <a:solidFill>
                <a:schemeClr val="bg1"/>
              </a:solidFill>
              <a:ln w="1860" cap="flat">
                <a:noFill/>
                <a:prstDash val="solid"/>
                <a:miter/>
              </a:ln>
            </p:spPr>
            <p:txBody>
              <a:bodyPr rtlCol="0" anchor="ctr"/>
              <a:lstStyle/>
              <a:p>
                <a:endParaRPr lang="zh-CN" altLang="en-US">
                  <a:latin typeface="Arial" panose="020B0604020202020204" pitchFamily="34" charset="0"/>
                  <a:cs typeface="Arial" panose="020B0604020202020204" pitchFamily="34" charset="0"/>
                </a:endParaRPr>
              </a:p>
            </p:txBody>
          </p:sp>
        </p:grpSp>
        <p:grpSp>
          <p:nvGrpSpPr>
            <p:cNvPr id="46" name="组合 45">
              <a:extLst>
                <a:ext uri="{FF2B5EF4-FFF2-40B4-BE49-F238E27FC236}">
                  <a16:creationId xmlns:a16="http://schemas.microsoft.com/office/drawing/2014/main" xmlns="" id="{8C260E6C-6CD8-0645-BBCC-8827427B91E3}"/>
                </a:ext>
              </a:extLst>
            </p:cNvPr>
            <p:cNvGrpSpPr/>
            <p:nvPr/>
          </p:nvGrpSpPr>
          <p:grpSpPr>
            <a:xfrm>
              <a:off x="6695042" y="1711964"/>
              <a:ext cx="522889" cy="522889"/>
              <a:chOff x="6919363" y="1465057"/>
              <a:chExt cx="522889" cy="522889"/>
            </a:xfrm>
          </p:grpSpPr>
          <p:sp>
            <p:nvSpPr>
              <p:cNvPr id="33" name="椭圆 32">
                <a:extLst>
                  <a:ext uri="{FF2B5EF4-FFF2-40B4-BE49-F238E27FC236}">
                    <a16:creationId xmlns:a16="http://schemas.microsoft.com/office/drawing/2014/main" xmlns="" id="{E9318503-5E60-2045-B611-92AF8C3C49A2}"/>
                  </a:ext>
                </a:extLst>
              </p:cNvPr>
              <p:cNvSpPr/>
              <p:nvPr/>
            </p:nvSpPr>
            <p:spPr>
              <a:xfrm>
                <a:off x="6919363" y="1465057"/>
                <a:ext cx="522889" cy="522889"/>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45" name="图形 43">
                <a:extLst>
                  <a:ext uri="{FF2B5EF4-FFF2-40B4-BE49-F238E27FC236}">
                    <a16:creationId xmlns:a16="http://schemas.microsoft.com/office/drawing/2014/main" xmlns="" id="{85F929B4-8E3F-E547-9F47-580AB7FD4201}"/>
                  </a:ext>
                </a:extLst>
              </p:cNvPr>
              <p:cNvSpPr/>
              <p:nvPr/>
            </p:nvSpPr>
            <p:spPr>
              <a:xfrm>
                <a:off x="7035545" y="1605486"/>
                <a:ext cx="300269" cy="250222"/>
              </a:xfrm>
              <a:custGeom>
                <a:avLst/>
                <a:gdLst>
                  <a:gd name="connsiteX0" fmla="*/ 0 w 1905018"/>
                  <a:gd name="connsiteY0" fmla="*/ 264584 h 1587500"/>
                  <a:gd name="connsiteX1" fmla="*/ 259820 w 1905018"/>
                  <a:gd name="connsiteY1" fmla="*/ 0 h 1587500"/>
                  <a:gd name="connsiteX2" fmla="*/ 1645180 w 1905018"/>
                  <a:gd name="connsiteY2" fmla="*/ 0 h 1587500"/>
                  <a:gd name="connsiteX3" fmla="*/ 1905000 w 1905018"/>
                  <a:gd name="connsiteY3" fmla="*/ 264584 h 1587500"/>
                  <a:gd name="connsiteX4" fmla="*/ 1905000 w 1905018"/>
                  <a:gd name="connsiteY4" fmla="*/ 1023038 h 1587500"/>
                  <a:gd name="connsiteX5" fmla="*/ 1645180 w 1905018"/>
                  <a:gd name="connsiteY5" fmla="*/ 1287621 h 1587500"/>
                  <a:gd name="connsiteX6" fmla="*/ 259820 w 1905018"/>
                  <a:gd name="connsiteY6" fmla="*/ 1287621 h 1587500"/>
                  <a:gd name="connsiteX7" fmla="*/ 0 w 1905018"/>
                  <a:gd name="connsiteY7" fmla="*/ 1023038 h 1587500"/>
                  <a:gd name="connsiteX8" fmla="*/ 0 w 1905018"/>
                  <a:gd name="connsiteY8" fmla="*/ 264584 h 1587500"/>
                  <a:gd name="connsiteX9" fmla="*/ 0 w 1905018"/>
                  <a:gd name="connsiteY9" fmla="*/ 1499288 h 1587500"/>
                  <a:gd name="connsiteX10" fmla="*/ 86572 w 1905018"/>
                  <a:gd name="connsiteY10" fmla="*/ 1411128 h 1587500"/>
                  <a:gd name="connsiteX11" fmla="*/ 1818375 w 1905018"/>
                  <a:gd name="connsiteY11" fmla="*/ 1411128 h 1587500"/>
                  <a:gd name="connsiteX12" fmla="*/ 1893410 w 1905018"/>
                  <a:gd name="connsiteY12" fmla="*/ 1455209 h 1587500"/>
                  <a:gd name="connsiteX13" fmla="*/ 1893410 w 1905018"/>
                  <a:gd name="connsiteY13" fmla="*/ 1543420 h 1587500"/>
                  <a:gd name="connsiteX14" fmla="*/ 1818375 w 1905018"/>
                  <a:gd name="connsiteY14" fmla="*/ 1587501 h 1587500"/>
                  <a:gd name="connsiteX15" fmla="*/ 86572 w 1905018"/>
                  <a:gd name="connsiteY15" fmla="*/ 1587501 h 1587500"/>
                  <a:gd name="connsiteX16" fmla="*/ 0 w 1905018"/>
                  <a:gd name="connsiteY16" fmla="*/ 1499288 h 1587500"/>
                  <a:gd name="connsiteX17" fmla="*/ 846666 w 1905018"/>
                  <a:gd name="connsiteY17" fmla="*/ 343958 h 1587500"/>
                  <a:gd name="connsiteX18" fmla="*/ 934879 w 1905018"/>
                  <a:gd name="connsiteY18" fmla="*/ 423334 h 1587500"/>
                  <a:gd name="connsiteX19" fmla="*/ 1023091 w 1905018"/>
                  <a:gd name="connsiteY19" fmla="*/ 423334 h 1587500"/>
                  <a:gd name="connsiteX20" fmla="*/ 1111249 w 1905018"/>
                  <a:gd name="connsiteY20" fmla="*/ 343958 h 1587500"/>
                  <a:gd name="connsiteX21" fmla="*/ 1023091 w 1905018"/>
                  <a:gd name="connsiteY21" fmla="*/ 264584 h 1587500"/>
                  <a:gd name="connsiteX22" fmla="*/ 934879 w 1905018"/>
                  <a:gd name="connsiteY22" fmla="*/ 264584 h 1587500"/>
                  <a:gd name="connsiteX23" fmla="*/ 846666 w 1905018"/>
                  <a:gd name="connsiteY23" fmla="*/ 343958 h 158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05018" h="1587500">
                    <a:moveTo>
                      <a:pt x="0" y="264584"/>
                    </a:moveTo>
                    <a:cubicBezTo>
                      <a:pt x="0" y="118480"/>
                      <a:pt x="116311" y="0"/>
                      <a:pt x="259820" y="0"/>
                    </a:cubicBezTo>
                    <a:lnTo>
                      <a:pt x="1645180" y="0"/>
                    </a:lnTo>
                    <a:cubicBezTo>
                      <a:pt x="1788743" y="0"/>
                      <a:pt x="1905000" y="118480"/>
                      <a:pt x="1905000" y="264584"/>
                    </a:cubicBezTo>
                    <a:lnTo>
                      <a:pt x="1905000" y="1023038"/>
                    </a:lnTo>
                    <a:cubicBezTo>
                      <a:pt x="1905000" y="1169193"/>
                      <a:pt x="1788689" y="1287621"/>
                      <a:pt x="1645180" y="1287621"/>
                    </a:cubicBezTo>
                    <a:lnTo>
                      <a:pt x="259820" y="1287621"/>
                    </a:lnTo>
                    <a:cubicBezTo>
                      <a:pt x="116311" y="1287621"/>
                      <a:pt x="0" y="1169193"/>
                      <a:pt x="0" y="1023038"/>
                    </a:cubicBezTo>
                    <a:lnTo>
                      <a:pt x="0" y="264584"/>
                    </a:lnTo>
                    <a:close/>
                    <a:moveTo>
                      <a:pt x="0" y="1499288"/>
                    </a:moveTo>
                    <a:cubicBezTo>
                      <a:pt x="0" y="1450605"/>
                      <a:pt x="38788" y="1411128"/>
                      <a:pt x="86572" y="1411128"/>
                    </a:cubicBezTo>
                    <a:lnTo>
                      <a:pt x="1818375" y="1411128"/>
                    </a:lnTo>
                    <a:cubicBezTo>
                      <a:pt x="1849331" y="1411128"/>
                      <a:pt x="1877913" y="1427903"/>
                      <a:pt x="1893410" y="1455209"/>
                    </a:cubicBezTo>
                    <a:cubicBezTo>
                      <a:pt x="1908888" y="1482575"/>
                      <a:pt x="1908888" y="1516054"/>
                      <a:pt x="1893410" y="1543420"/>
                    </a:cubicBezTo>
                    <a:cubicBezTo>
                      <a:pt x="1878174" y="1570572"/>
                      <a:pt x="1849508" y="1587415"/>
                      <a:pt x="1818375" y="1587501"/>
                    </a:cubicBezTo>
                    <a:lnTo>
                      <a:pt x="86572" y="1587501"/>
                    </a:lnTo>
                    <a:cubicBezTo>
                      <a:pt x="38788" y="1587501"/>
                      <a:pt x="0" y="1548024"/>
                      <a:pt x="0" y="1499288"/>
                    </a:cubicBezTo>
                    <a:close/>
                    <a:moveTo>
                      <a:pt x="846666" y="343958"/>
                    </a:moveTo>
                    <a:cubicBezTo>
                      <a:pt x="846666" y="387773"/>
                      <a:pt x="886143" y="423334"/>
                      <a:pt x="934879" y="423334"/>
                    </a:cubicBezTo>
                    <a:lnTo>
                      <a:pt x="1023091" y="423334"/>
                    </a:lnTo>
                    <a:cubicBezTo>
                      <a:pt x="1071775" y="423334"/>
                      <a:pt x="1111249" y="387773"/>
                      <a:pt x="1111249" y="343958"/>
                    </a:cubicBezTo>
                    <a:cubicBezTo>
                      <a:pt x="1111249" y="300143"/>
                      <a:pt x="1071775" y="264584"/>
                      <a:pt x="1023091" y="264584"/>
                    </a:cubicBezTo>
                    <a:lnTo>
                      <a:pt x="934879" y="264584"/>
                    </a:lnTo>
                    <a:cubicBezTo>
                      <a:pt x="886195" y="264584"/>
                      <a:pt x="846666" y="300143"/>
                      <a:pt x="846666" y="343958"/>
                    </a:cubicBezTo>
                    <a:close/>
                  </a:path>
                </a:pathLst>
              </a:custGeom>
              <a:solidFill>
                <a:schemeClr val="bg1"/>
              </a:solidFill>
              <a:ln w="1860" cap="flat">
                <a:noFill/>
                <a:prstDash val="solid"/>
                <a:miter/>
              </a:ln>
            </p:spPr>
            <p:txBody>
              <a:bodyPr rtlCol="0" anchor="ctr"/>
              <a:lstStyle/>
              <a:p>
                <a:endParaRPr lang="zh-CN" altLang="en-US">
                  <a:latin typeface="Arial" panose="020B0604020202020204" pitchFamily="34" charset="0"/>
                  <a:cs typeface="Arial" panose="020B0604020202020204" pitchFamily="34" charset="0"/>
                </a:endParaRPr>
              </a:p>
            </p:txBody>
          </p:sp>
        </p:grpSp>
        <p:grpSp>
          <p:nvGrpSpPr>
            <p:cNvPr id="47" name="组合 46">
              <a:extLst>
                <a:ext uri="{FF2B5EF4-FFF2-40B4-BE49-F238E27FC236}">
                  <a16:creationId xmlns:a16="http://schemas.microsoft.com/office/drawing/2014/main" xmlns="" id="{2B61B241-E693-DA4A-9FE9-6B32495D25A6}"/>
                </a:ext>
              </a:extLst>
            </p:cNvPr>
            <p:cNvGrpSpPr/>
            <p:nvPr/>
          </p:nvGrpSpPr>
          <p:grpSpPr>
            <a:xfrm>
              <a:off x="4114336" y="3162567"/>
              <a:ext cx="522889" cy="522889"/>
              <a:chOff x="6919363" y="1465057"/>
              <a:chExt cx="522889" cy="522889"/>
            </a:xfrm>
          </p:grpSpPr>
          <p:sp>
            <p:nvSpPr>
              <p:cNvPr id="48" name="椭圆 47">
                <a:extLst>
                  <a:ext uri="{FF2B5EF4-FFF2-40B4-BE49-F238E27FC236}">
                    <a16:creationId xmlns:a16="http://schemas.microsoft.com/office/drawing/2014/main" xmlns="" id="{DF37A5BE-A833-0E4F-90EF-11D7CC9BB1AA}"/>
                  </a:ext>
                </a:extLst>
              </p:cNvPr>
              <p:cNvSpPr/>
              <p:nvPr/>
            </p:nvSpPr>
            <p:spPr>
              <a:xfrm>
                <a:off x="6919363" y="1465057"/>
                <a:ext cx="522889" cy="522889"/>
              </a:xfrm>
              <a:prstGeom prst="ellipse">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49" name="图形 43">
                <a:extLst>
                  <a:ext uri="{FF2B5EF4-FFF2-40B4-BE49-F238E27FC236}">
                    <a16:creationId xmlns:a16="http://schemas.microsoft.com/office/drawing/2014/main" xmlns="" id="{849A0709-7B97-A046-8CCB-B710DB824596}"/>
                  </a:ext>
                </a:extLst>
              </p:cNvPr>
              <p:cNvSpPr/>
              <p:nvPr/>
            </p:nvSpPr>
            <p:spPr>
              <a:xfrm>
                <a:off x="7035545" y="1605486"/>
                <a:ext cx="300269" cy="250222"/>
              </a:xfrm>
              <a:custGeom>
                <a:avLst/>
                <a:gdLst>
                  <a:gd name="connsiteX0" fmla="*/ 0 w 1905018"/>
                  <a:gd name="connsiteY0" fmla="*/ 264584 h 1587500"/>
                  <a:gd name="connsiteX1" fmla="*/ 259820 w 1905018"/>
                  <a:gd name="connsiteY1" fmla="*/ 0 h 1587500"/>
                  <a:gd name="connsiteX2" fmla="*/ 1645180 w 1905018"/>
                  <a:gd name="connsiteY2" fmla="*/ 0 h 1587500"/>
                  <a:gd name="connsiteX3" fmla="*/ 1905000 w 1905018"/>
                  <a:gd name="connsiteY3" fmla="*/ 264584 h 1587500"/>
                  <a:gd name="connsiteX4" fmla="*/ 1905000 w 1905018"/>
                  <a:gd name="connsiteY4" fmla="*/ 1023038 h 1587500"/>
                  <a:gd name="connsiteX5" fmla="*/ 1645180 w 1905018"/>
                  <a:gd name="connsiteY5" fmla="*/ 1287621 h 1587500"/>
                  <a:gd name="connsiteX6" fmla="*/ 259820 w 1905018"/>
                  <a:gd name="connsiteY6" fmla="*/ 1287621 h 1587500"/>
                  <a:gd name="connsiteX7" fmla="*/ 0 w 1905018"/>
                  <a:gd name="connsiteY7" fmla="*/ 1023038 h 1587500"/>
                  <a:gd name="connsiteX8" fmla="*/ 0 w 1905018"/>
                  <a:gd name="connsiteY8" fmla="*/ 264584 h 1587500"/>
                  <a:gd name="connsiteX9" fmla="*/ 0 w 1905018"/>
                  <a:gd name="connsiteY9" fmla="*/ 1499288 h 1587500"/>
                  <a:gd name="connsiteX10" fmla="*/ 86572 w 1905018"/>
                  <a:gd name="connsiteY10" fmla="*/ 1411128 h 1587500"/>
                  <a:gd name="connsiteX11" fmla="*/ 1818375 w 1905018"/>
                  <a:gd name="connsiteY11" fmla="*/ 1411128 h 1587500"/>
                  <a:gd name="connsiteX12" fmla="*/ 1893410 w 1905018"/>
                  <a:gd name="connsiteY12" fmla="*/ 1455209 h 1587500"/>
                  <a:gd name="connsiteX13" fmla="*/ 1893410 w 1905018"/>
                  <a:gd name="connsiteY13" fmla="*/ 1543420 h 1587500"/>
                  <a:gd name="connsiteX14" fmla="*/ 1818375 w 1905018"/>
                  <a:gd name="connsiteY14" fmla="*/ 1587501 h 1587500"/>
                  <a:gd name="connsiteX15" fmla="*/ 86572 w 1905018"/>
                  <a:gd name="connsiteY15" fmla="*/ 1587501 h 1587500"/>
                  <a:gd name="connsiteX16" fmla="*/ 0 w 1905018"/>
                  <a:gd name="connsiteY16" fmla="*/ 1499288 h 1587500"/>
                  <a:gd name="connsiteX17" fmla="*/ 846666 w 1905018"/>
                  <a:gd name="connsiteY17" fmla="*/ 343958 h 1587500"/>
                  <a:gd name="connsiteX18" fmla="*/ 934879 w 1905018"/>
                  <a:gd name="connsiteY18" fmla="*/ 423334 h 1587500"/>
                  <a:gd name="connsiteX19" fmla="*/ 1023091 w 1905018"/>
                  <a:gd name="connsiteY19" fmla="*/ 423334 h 1587500"/>
                  <a:gd name="connsiteX20" fmla="*/ 1111249 w 1905018"/>
                  <a:gd name="connsiteY20" fmla="*/ 343958 h 1587500"/>
                  <a:gd name="connsiteX21" fmla="*/ 1023091 w 1905018"/>
                  <a:gd name="connsiteY21" fmla="*/ 264584 h 1587500"/>
                  <a:gd name="connsiteX22" fmla="*/ 934879 w 1905018"/>
                  <a:gd name="connsiteY22" fmla="*/ 264584 h 1587500"/>
                  <a:gd name="connsiteX23" fmla="*/ 846666 w 1905018"/>
                  <a:gd name="connsiteY23" fmla="*/ 343958 h 1587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905018" h="1587500">
                    <a:moveTo>
                      <a:pt x="0" y="264584"/>
                    </a:moveTo>
                    <a:cubicBezTo>
                      <a:pt x="0" y="118480"/>
                      <a:pt x="116311" y="0"/>
                      <a:pt x="259820" y="0"/>
                    </a:cubicBezTo>
                    <a:lnTo>
                      <a:pt x="1645180" y="0"/>
                    </a:lnTo>
                    <a:cubicBezTo>
                      <a:pt x="1788743" y="0"/>
                      <a:pt x="1905000" y="118480"/>
                      <a:pt x="1905000" y="264584"/>
                    </a:cubicBezTo>
                    <a:lnTo>
                      <a:pt x="1905000" y="1023038"/>
                    </a:lnTo>
                    <a:cubicBezTo>
                      <a:pt x="1905000" y="1169193"/>
                      <a:pt x="1788689" y="1287621"/>
                      <a:pt x="1645180" y="1287621"/>
                    </a:cubicBezTo>
                    <a:lnTo>
                      <a:pt x="259820" y="1287621"/>
                    </a:lnTo>
                    <a:cubicBezTo>
                      <a:pt x="116311" y="1287621"/>
                      <a:pt x="0" y="1169193"/>
                      <a:pt x="0" y="1023038"/>
                    </a:cubicBezTo>
                    <a:lnTo>
                      <a:pt x="0" y="264584"/>
                    </a:lnTo>
                    <a:close/>
                    <a:moveTo>
                      <a:pt x="0" y="1499288"/>
                    </a:moveTo>
                    <a:cubicBezTo>
                      <a:pt x="0" y="1450605"/>
                      <a:pt x="38788" y="1411128"/>
                      <a:pt x="86572" y="1411128"/>
                    </a:cubicBezTo>
                    <a:lnTo>
                      <a:pt x="1818375" y="1411128"/>
                    </a:lnTo>
                    <a:cubicBezTo>
                      <a:pt x="1849331" y="1411128"/>
                      <a:pt x="1877913" y="1427903"/>
                      <a:pt x="1893410" y="1455209"/>
                    </a:cubicBezTo>
                    <a:cubicBezTo>
                      <a:pt x="1908888" y="1482575"/>
                      <a:pt x="1908888" y="1516054"/>
                      <a:pt x="1893410" y="1543420"/>
                    </a:cubicBezTo>
                    <a:cubicBezTo>
                      <a:pt x="1878174" y="1570572"/>
                      <a:pt x="1849508" y="1587415"/>
                      <a:pt x="1818375" y="1587501"/>
                    </a:cubicBezTo>
                    <a:lnTo>
                      <a:pt x="86572" y="1587501"/>
                    </a:lnTo>
                    <a:cubicBezTo>
                      <a:pt x="38788" y="1587501"/>
                      <a:pt x="0" y="1548024"/>
                      <a:pt x="0" y="1499288"/>
                    </a:cubicBezTo>
                    <a:close/>
                    <a:moveTo>
                      <a:pt x="846666" y="343958"/>
                    </a:moveTo>
                    <a:cubicBezTo>
                      <a:pt x="846666" y="387773"/>
                      <a:pt x="886143" y="423334"/>
                      <a:pt x="934879" y="423334"/>
                    </a:cubicBezTo>
                    <a:lnTo>
                      <a:pt x="1023091" y="423334"/>
                    </a:lnTo>
                    <a:cubicBezTo>
                      <a:pt x="1071775" y="423334"/>
                      <a:pt x="1111249" y="387773"/>
                      <a:pt x="1111249" y="343958"/>
                    </a:cubicBezTo>
                    <a:cubicBezTo>
                      <a:pt x="1111249" y="300143"/>
                      <a:pt x="1071775" y="264584"/>
                      <a:pt x="1023091" y="264584"/>
                    </a:cubicBezTo>
                    <a:lnTo>
                      <a:pt x="934879" y="264584"/>
                    </a:lnTo>
                    <a:cubicBezTo>
                      <a:pt x="886195" y="264584"/>
                      <a:pt x="846666" y="300143"/>
                      <a:pt x="846666" y="343958"/>
                    </a:cubicBezTo>
                    <a:close/>
                  </a:path>
                </a:pathLst>
              </a:custGeom>
              <a:solidFill>
                <a:schemeClr val="bg1"/>
              </a:solidFill>
              <a:ln w="1860" cap="flat">
                <a:noFill/>
                <a:prstDash val="solid"/>
                <a:miter/>
              </a:ln>
            </p:spPr>
            <p:txBody>
              <a:bodyPr rtlCol="0" anchor="ctr"/>
              <a:lstStyle/>
              <a:p>
                <a:endParaRPr lang="zh-CN" altLang="en-US">
                  <a:latin typeface="Arial" panose="020B0604020202020204" pitchFamily="34" charset="0"/>
                  <a:cs typeface="Arial" panose="020B0604020202020204" pitchFamily="34" charset="0"/>
                </a:endParaRPr>
              </a:p>
            </p:txBody>
          </p:sp>
        </p:grpSp>
        <p:sp>
          <p:nvSpPr>
            <p:cNvPr id="60" name="任意形状 59">
              <a:extLst>
                <a:ext uri="{FF2B5EF4-FFF2-40B4-BE49-F238E27FC236}">
                  <a16:creationId xmlns:a16="http://schemas.microsoft.com/office/drawing/2014/main" xmlns="" id="{B23CF983-E132-FA4C-884E-F0E5CCE323F2}"/>
                </a:ext>
              </a:extLst>
            </p:cNvPr>
            <p:cNvSpPr/>
            <p:nvPr/>
          </p:nvSpPr>
          <p:spPr>
            <a:xfrm rot="1004172">
              <a:off x="4535834" y="2241040"/>
              <a:ext cx="158328" cy="784229"/>
            </a:xfrm>
            <a:custGeom>
              <a:avLst/>
              <a:gdLst>
                <a:gd name="connsiteX0" fmla="*/ 178132 w 178132"/>
                <a:gd name="connsiteY0" fmla="*/ 0 h 1413535"/>
                <a:gd name="connsiteX1" fmla="*/ 178132 w 178132"/>
                <a:gd name="connsiteY1" fmla="*/ 1413535 h 1413535"/>
                <a:gd name="connsiteX2" fmla="*/ 117119 w 178132"/>
                <a:gd name="connsiteY2" fmla="*/ 1286879 h 1413535"/>
                <a:gd name="connsiteX3" fmla="*/ 0 w 178132"/>
                <a:gd name="connsiteY3" fmla="*/ 706767 h 1413535"/>
                <a:gd name="connsiteX4" fmla="*/ 117119 w 178132"/>
                <a:gd name="connsiteY4" fmla="*/ 126655 h 1413535"/>
                <a:gd name="connsiteX5" fmla="*/ 178132 w 178132"/>
                <a:gd name="connsiteY5" fmla="*/ 0 h 1413535"/>
                <a:gd name="connsiteX0" fmla="*/ 178132 w 269572"/>
                <a:gd name="connsiteY0" fmla="*/ 0 h 1413535"/>
                <a:gd name="connsiteX1" fmla="*/ 178132 w 269572"/>
                <a:gd name="connsiteY1" fmla="*/ 1413535 h 1413535"/>
                <a:gd name="connsiteX2" fmla="*/ 117119 w 269572"/>
                <a:gd name="connsiteY2" fmla="*/ 1286879 h 1413535"/>
                <a:gd name="connsiteX3" fmla="*/ 0 w 269572"/>
                <a:gd name="connsiteY3" fmla="*/ 706767 h 1413535"/>
                <a:gd name="connsiteX4" fmla="*/ 117119 w 269572"/>
                <a:gd name="connsiteY4" fmla="*/ 126655 h 1413535"/>
                <a:gd name="connsiteX5" fmla="*/ 269572 w 269572"/>
                <a:gd name="connsiteY5" fmla="*/ 91440 h 1413535"/>
                <a:gd name="connsiteX0" fmla="*/ 178132 w 183847"/>
                <a:gd name="connsiteY0" fmla="*/ 0 h 1413535"/>
                <a:gd name="connsiteX1" fmla="*/ 178132 w 183847"/>
                <a:gd name="connsiteY1" fmla="*/ 1413535 h 1413535"/>
                <a:gd name="connsiteX2" fmla="*/ 117119 w 183847"/>
                <a:gd name="connsiteY2" fmla="*/ 1286879 h 1413535"/>
                <a:gd name="connsiteX3" fmla="*/ 0 w 183847"/>
                <a:gd name="connsiteY3" fmla="*/ 706767 h 1413535"/>
                <a:gd name="connsiteX4" fmla="*/ 117119 w 183847"/>
                <a:gd name="connsiteY4" fmla="*/ 126655 h 1413535"/>
                <a:gd name="connsiteX5" fmla="*/ 183847 w 183847"/>
                <a:gd name="connsiteY5" fmla="*/ 5715 h 1413535"/>
                <a:gd name="connsiteX0" fmla="*/ 178132 w 178132"/>
                <a:gd name="connsiteY0" fmla="*/ 0 h 1413535"/>
                <a:gd name="connsiteX1" fmla="*/ 178132 w 178132"/>
                <a:gd name="connsiteY1" fmla="*/ 1413535 h 1413535"/>
                <a:gd name="connsiteX2" fmla="*/ 117119 w 178132"/>
                <a:gd name="connsiteY2" fmla="*/ 1286879 h 1413535"/>
                <a:gd name="connsiteX3" fmla="*/ 0 w 178132"/>
                <a:gd name="connsiteY3" fmla="*/ 706767 h 1413535"/>
                <a:gd name="connsiteX4" fmla="*/ 117119 w 178132"/>
                <a:gd name="connsiteY4" fmla="*/ 126655 h 1413535"/>
                <a:gd name="connsiteX0" fmla="*/ 178132 w 178132"/>
                <a:gd name="connsiteY0" fmla="*/ 1286880 h 1286880"/>
                <a:gd name="connsiteX1" fmla="*/ 117119 w 178132"/>
                <a:gd name="connsiteY1" fmla="*/ 1160224 h 1286880"/>
                <a:gd name="connsiteX2" fmla="*/ 0 w 178132"/>
                <a:gd name="connsiteY2" fmla="*/ 580112 h 1286880"/>
                <a:gd name="connsiteX3" fmla="*/ 117119 w 178132"/>
                <a:gd name="connsiteY3" fmla="*/ 0 h 1286880"/>
                <a:gd name="connsiteX0" fmla="*/ 117119 w 117119"/>
                <a:gd name="connsiteY0" fmla="*/ 1160224 h 1160224"/>
                <a:gd name="connsiteX1" fmla="*/ 0 w 117119"/>
                <a:gd name="connsiteY1" fmla="*/ 580112 h 1160224"/>
                <a:gd name="connsiteX2" fmla="*/ 117119 w 117119"/>
                <a:gd name="connsiteY2" fmla="*/ 0 h 1160224"/>
                <a:gd name="connsiteX0" fmla="*/ 0 w 117119"/>
                <a:gd name="connsiteY0" fmla="*/ 580112 h 580112"/>
                <a:gd name="connsiteX1" fmla="*/ 117119 w 117119"/>
                <a:gd name="connsiteY1" fmla="*/ 0 h 580112"/>
              </a:gdLst>
              <a:ahLst/>
              <a:cxnLst>
                <a:cxn ang="0">
                  <a:pos x="connsiteX0" y="connsiteY0"/>
                </a:cxn>
                <a:cxn ang="0">
                  <a:pos x="connsiteX1" y="connsiteY1"/>
                </a:cxn>
              </a:cxnLst>
              <a:rect l="l" t="t" r="r" b="b"/>
              <a:pathLst>
                <a:path w="117119" h="580112">
                  <a:moveTo>
                    <a:pt x="0" y="580112"/>
                  </a:moveTo>
                  <a:cubicBezTo>
                    <a:pt x="0" y="374338"/>
                    <a:pt x="41703" y="178303"/>
                    <a:pt x="117119" y="0"/>
                  </a:cubicBezTo>
                </a:path>
              </a:pathLst>
            </a:custGeom>
            <a:noFill/>
            <a:ln w="22225">
              <a:solidFill>
                <a:srgbClr val="C0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cs typeface="Arial" panose="020B0604020202020204" pitchFamily="34" charset="0"/>
              </a:endParaRPr>
            </a:p>
          </p:txBody>
        </p:sp>
        <p:sp>
          <p:nvSpPr>
            <p:cNvPr id="63" name="任意形状 62">
              <a:extLst>
                <a:ext uri="{FF2B5EF4-FFF2-40B4-BE49-F238E27FC236}">
                  <a16:creationId xmlns:a16="http://schemas.microsoft.com/office/drawing/2014/main" xmlns="" id="{F37BEB9B-D110-4B46-BFA4-708AB4813E0B}"/>
                </a:ext>
              </a:extLst>
            </p:cNvPr>
            <p:cNvSpPr/>
            <p:nvPr/>
          </p:nvSpPr>
          <p:spPr>
            <a:xfrm rot="4703025">
              <a:off x="5989536" y="1393016"/>
              <a:ext cx="158328" cy="784229"/>
            </a:xfrm>
            <a:custGeom>
              <a:avLst/>
              <a:gdLst>
                <a:gd name="connsiteX0" fmla="*/ 178132 w 178132"/>
                <a:gd name="connsiteY0" fmla="*/ 0 h 1413535"/>
                <a:gd name="connsiteX1" fmla="*/ 178132 w 178132"/>
                <a:gd name="connsiteY1" fmla="*/ 1413535 h 1413535"/>
                <a:gd name="connsiteX2" fmla="*/ 117119 w 178132"/>
                <a:gd name="connsiteY2" fmla="*/ 1286879 h 1413535"/>
                <a:gd name="connsiteX3" fmla="*/ 0 w 178132"/>
                <a:gd name="connsiteY3" fmla="*/ 706767 h 1413535"/>
                <a:gd name="connsiteX4" fmla="*/ 117119 w 178132"/>
                <a:gd name="connsiteY4" fmla="*/ 126655 h 1413535"/>
                <a:gd name="connsiteX5" fmla="*/ 178132 w 178132"/>
                <a:gd name="connsiteY5" fmla="*/ 0 h 1413535"/>
                <a:gd name="connsiteX0" fmla="*/ 178132 w 269572"/>
                <a:gd name="connsiteY0" fmla="*/ 0 h 1413535"/>
                <a:gd name="connsiteX1" fmla="*/ 178132 w 269572"/>
                <a:gd name="connsiteY1" fmla="*/ 1413535 h 1413535"/>
                <a:gd name="connsiteX2" fmla="*/ 117119 w 269572"/>
                <a:gd name="connsiteY2" fmla="*/ 1286879 h 1413535"/>
                <a:gd name="connsiteX3" fmla="*/ 0 w 269572"/>
                <a:gd name="connsiteY3" fmla="*/ 706767 h 1413535"/>
                <a:gd name="connsiteX4" fmla="*/ 117119 w 269572"/>
                <a:gd name="connsiteY4" fmla="*/ 126655 h 1413535"/>
                <a:gd name="connsiteX5" fmla="*/ 269572 w 269572"/>
                <a:gd name="connsiteY5" fmla="*/ 91440 h 1413535"/>
                <a:gd name="connsiteX0" fmla="*/ 178132 w 183847"/>
                <a:gd name="connsiteY0" fmla="*/ 0 h 1413535"/>
                <a:gd name="connsiteX1" fmla="*/ 178132 w 183847"/>
                <a:gd name="connsiteY1" fmla="*/ 1413535 h 1413535"/>
                <a:gd name="connsiteX2" fmla="*/ 117119 w 183847"/>
                <a:gd name="connsiteY2" fmla="*/ 1286879 h 1413535"/>
                <a:gd name="connsiteX3" fmla="*/ 0 w 183847"/>
                <a:gd name="connsiteY3" fmla="*/ 706767 h 1413535"/>
                <a:gd name="connsiteX4" fmla="*/ 117119 w 183847"/>
                <a:gd name="connsiteY4" fmla="*/ 126655 h 1413535"/>
                <a:gd name="connsiteX5" fmla="*/ 183847 w 183847"/>
                <a:gd name="connsiteY5" fmla="*/ 5715 h 1413535"/>
                <a:gd name="connsiteX0" fmla="*/ 178132 w 178132"/>
                <a:gd name="connsiteY0" fmla="*/ 0 h 1413535"/>
                <a:gd name="connsiteX1" fmla="*/ 178132 w 178132"/>
                <a:gd name="connsiteY1" fmla="*/ 1413535 h 1413535"/>
                <a:gd name="connsiteX2" fmla="*/ 117119 w 178132"/>
                <a:gd name="connsiteY2" fmla="*/ 1286879 h 1413535"/>
                <a:gd name="connsiteX3" fmla="*/ 0 w 178132"/>
                <a:gd name="connsiteY3" fmla="*/ 706767 h 1413535"/>
                <a:gd name="connsiteX4" fmla="*/ 117119 w 178132"/>
                <a:gd name="connsiteY4" fmla="*/ 126655 h 1413535"/>
                <a:gd name="connsiteX0" fmla="*/ 178132 w 178132"/>
                <a:gd name="connsiteY0" fmla="*/ 1286880 h 1286880"/>
                <a:gd name="connsiteX1" fmla="*/ 117119 w 178132"/>
                <a:gd name="connsiteY1" fmla="*/ 1160224 h 1286880"/>
                <a:gd name="connsiteX2" fmla="*/ 0 w 178132"/>
                <a:gd name="connsiteY2" fmla="*/ 580112 h 1286880"/>
                <a:gd name="connsiteX3" fmla="*/ 117119 w 178132"/>
                <a:gd name="connsiteY3" fmla="*/ 0 h 1286880"/>
                <a:gd name="connsiteX0" fmla="*/ 117119 w 117119"/>
                <a:gd name="connsiteY0" fmla="*/ 1160224 h 1160224"/>
                <a:gd name="connsiteX1" fmla="*/ 0 w 117119"/>
                <a:gd name="connsiteY1" fmla="*/ 580112 h 1160224"/>
                <a:gd name="connsiteX2" fmla="*/ 117119 w 117119"/>
                <a:gd name="connsiteY2" fmla="*/ 0 h 1160224"/>
                <a:gd name="connsiteX0" fmla="*/ 0 w 117119"/>
                <a:gd name="connsiteY0" fmla="*/ 580112 h 580112"/>
                <a:gd name="connsiteX1" fmla="*/ 117119 w 117119"/>
                <a:gd name="connsiteY1" fmla="*/ 0 h 580112"/>
              </a:gdLst>
              <a:ahLst/>
              <a:cxnLst>
                <a:cxn ang="0">
                  <a:pos x="connsiteX0" y="connsiteY0"/>
                </a:cxn>
                <a:cxn ang="0">
                  <a:pos x="connsiteX1" y="connsiteY1"/>
                </a:cxn>
              </a:cxnLst>
              <a:rect l="l" t="t" r="r" b="b"/>
              <a:pathLst>
                <a:path w="117119" h="580112">
                  <a:moveTo>
                    <a:pt x="0" y="580112"/>
                  </a:moveTo>
                  <a:cubicBezTo>
                    <a:pt x="0" y="374338"/>
                    <a:pt x="41703" y="178303"/>
                    <a:pt x="117119" y="0"/>
                  </a:cubicBezTo>
                </a:path>
              </a:pathLst>
            </a:custGeom>
            <a:noFill/>
            <a:ln w="22225">
              <a:solidFill>
                <a:srgbClr val="C0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cs typeface="Arial" panose="020B0604020202020204" pitchFamily="34" charset="0"/>
              </a:endParaRPr>
            </a:p>
          </p:txBody>
        </p:sp>
        <p:sp>
          <p:nvSpPr>
            <p:cNvPr id="64" name="任意形状 63">
              <a:extLst>
                <a:ext uri="{FF2B5EF4-FFF2-40B4-BE49-F238E27FC236}">
                  <a16:creationId xmlns:a16="http://schemas.microsoft.com/office/drawing/2014/main" xmlns="" id="{0257DC98-240E-7149-A826-2600A0271668}"/>
                </a:ext>
              </a:extLst>
            </p:cNvPr>
            <p:cNvSpPr/>
            <p:nvPr/>
          </p:nvSpPr>
          <p:spPr>
            <a:xfrm rot="8425237">
              <a:off x="7473513" y="2305344"/>
              <a:ext cx="158328" cy="784229"/>
            </a:xfrm>
            <a:custGeom>
              <a:avLst/>
              <a:gdLst>
                <a:gd name="connsiteX0" fmla="*/ 178132 w 178132"/>
                <a:gd name="connsiteY0" fmla="*/ 0 h 1413535"/>
                <a:gd name="connsiteX1" fmla="*/ 178132 w 178132"/>
                <a:gd name="connsiteY1" fmla="*/ 1413535 h 1413535"/>
                <a:gd name="connsiteX2" fmla="*/ 117119 w 178132"/>
                <a:gd name="connsiteY2" fmla="*/ 1286879 h 1413535"/>
                <a:gd name="connsiteX3" fmla="*/ 0 w 178132"/>
                <a:gd name="connsiteY3" fmla="*/ 706767 h 1413535"/>
                <a:gd name="connsiteX4" fmla="*/ 117119 w 178132"/>
                <a:gd name="connsiteY4" fmla="*/ 126655 h 1413535"/>
                <a:gd name="connsiteX5" fmla="*/ 178132 w 178132"/>
                <a:gd name="connsiteY5" fmla="*/ 0 h 1413535"/>
                <a:gd name="connsiteX0" fmla="*/ 178132 w 269572"/>
                <a:gd name="connsiteY0" fmla="*/ 0 h 1413535"/>
                <a:gd name="connsiteX1" fmla="*/ 178132 w 269572"/>
                <a:gd name="connsiteY1" fmla="*/ 1413535 h 1413535"/>
                <a:gd name="connsiteX2" fmla="*/ 117119 w 269572"/>
                <a:gd name="connsiteY2" fmla="*/ 1286879 h 1413535"/>
                <a:gd name="connsiteX3" fmla="*/ 0 w 269572"/>
                <a:gd name="connsiteY3" fmla="*/ 706767 h 1413535"/>
                <a:gd name="connsiteX4" fmla="*/ 117119 w 269572"/>
                <a:gd name="connsiteY4" fmla="*/ 126655 h 1413535"/>
                <a:gd name="connsiteX5" fmla="*/ 269572 w 269572"/>
                <a:gd name="connsiteY5" fmla="*/ 91440 h 1413535"/>
                <a:gd name="connsiteX0" fmla="*/ 178132 w 183847"/>
                <a:gd name="connsiteY0" fmla="*/ 0 h 1413535"/>
                <a:gd name="connsiteX1" fmla="*/ 178132 w 183847"/>
                <a:gd name="connsiteY1" fmla="*/ 1413535 h 1413535"/>
                <a:gd name="connsiteX2" fmla="*/ 117119 w 183847"/>
                <a:gd name="connsiteY2" fmla="*/ 1286879 h 1413535"/>
                <a:gd name="connsiteX3" fmla="*/ 0 w 183847"/>
                <a:gd name="connsiteY3" fmla="*/ 706767 h 1413535"/>
                <a:gd name="connsiteX4" fmla="*/ 117119 w 183847"/>
                <a:gd name="connsiteY4" fmla="*/ 126655 h 1413535"/>
                <a:gd name="connsiteX5" fmla="*/ 183847 w 183847"/>
                <a:gd name="connsiteY5" fmla="*/ 5715 h 1413535"/>
                <a:gd name="connsiteX0" fmla="*/ 178132 w 178132"/>
                <a:gd name="connsiteY0" fmla="*/ 0 h 1413535"/>
                <a:gd name="connsiteX1" fmla="*/ 178132 w 178132"/>
                <a:gd name="connsiteY1" fmla="*/ 1413535 h 1413535"/>
                <a:gd name="connsiteX2" fmla="*/ 117119 w 178132"/>
                <a:gd name="connsiteY2" fmla="*/ 1286879 h 1413535"/>
                <a:gd name="connsiteX3" fmla="*/ 0 w 178132"/>
                <a:gd name="connsiteY3" fmla="*/ 706767 h 1413535"/>
                <a:gd name="connsiteX4" fmla="*/ 117119 w 178132"/>
                <a:gd name="connsiteY4" fmla="*/ 126655 h 1413535"/>
                <a:gd name="connsiteX0" fmla="*/ 178132 w 178132"/>
                <a:gd name="connsiteY0" fmla="*/ 1286880 h 1286880"/>
                <a:gd name="connsiteX1" fmla="*/ 117119 w 178132"/>
                <a:gd name="connsiteY1" fmla="*/ 1160224 h 1286880"/>
                <a:gd name="connsiteX2" fmla="*/ 0 w 178132"/>
                <a:gd name="connsiteY2" fmla="*/ 580112 h 1286880"/>
                <a:gd name="connsiteX3" fmla="*/ 117119 w 178132"/>
                <a:gd name="connsiteY3" fmla="*/ 0 h 1286880"/>
                <a:gd name="connsiteX0" fmla="*/ 117119 w 117119"/>
                <a:gd name="connsiteY0" fmla="*/ 1160224 h 1160224"/>
                <a:gd name="connsiteX1" fmla="*/ 0 w 117119"/>
                <a:gd name="connsiteY1" fmla="*/ 580112 h 1160224"/>
                <a:gd name="connsiteX2" fmla="*/ 117119 w 117119"/>
                <a:gd name="connsiteY2" fmla="*/ 0 h 1160224"/>
                <a:gd name="connsiteX0" fmla="*/ 0 w 117119"/>
                <a:gd name="connsiteY0" fmla="*/ 580112 h 580112"/>
                <a:gd name="connsiteX1" fmla="*/ 117119 w 117119"/>
                <a:gd name="connsiteY1" fmla="*/ 0 h 580112"/>
              </a:gdLst>
              <a:ahLst/>
              <a:cxnLst>
                <a:cxn ang="0">
                  <a:pos x="connsiteX0" y="connsiteY0"/>
                </a:cxn>
                <a:cxn ang="0">
                  <a:pos x="connsiteX1" y="connsiteY1"/>
                </a:cxn>
              </a:cxnLst>
              <a:rect l="l" t="t" r="r" b="b"/>
              <a:pathLst>
                <a:path w="117119" h="580112">
                  <a:moveTo>
                    <a:pt x="0" y="580112"/>
                  </a:moveTo>
                  <a:cubicBezTo>
                    <a:pt x="0" y="374338"/>
                    <a:pt x="41703" y="178303"/>
                    <a:pt x="117119" y="0"/>
                  </a:cubicBezTo>
                </a:path>
              </a:pathLst>
            </a:custGeom>
            <a:noFill/>
            <a:ln w="22225">
              <a:solidFill>
                <a:srgbClr val="C0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cs typeface="Arial" panose="020B0604020202020204" pitchFamily="34" charset="0"/>
              </a:endParaRPr>
            </a:p>
          </p:txBody>
        </p:sp>
        <p:sp>
          <p:nvSpPr>
            <p:cNvPr id="67" name="任意形状 66">
              <a:extLst>
                <a:ext uri="{FF2B5EF4-FFF2-40B4-BE49-F238E27FC236}">
                  <a16:creationId xmlns:a16="http://schemas.microsoft.com/office/drawing/2014/main" xmlns="" id="{762B8B4A-FBAC-6845-B5CC-ACFBC56AE1E0}"/>
                </a:ext>
              </a:extLst>
            </p:cNvPr>
            <p:cNvSpPr/>
            <p:nvPr/>
          </p:nvSpPr>
          <p:spPr>
            <a:xfrm rot="11804172">
              <a:off x="7458375" y="3841790"/>
              <a:ext cx="158328" cy="784229"/>
            </a:xfrm>
            <a:custGeom>
              <a:avLst/>
              <a:gdLst>
                <a:gd name="connsiteX0" fmla="*/ 178132 w 178132"/>
                <a:gd name="connsiteY0" fmla="*/ 0 h 1413535"/>
                <a:gd name="connsiteX1" fmla="*/ 178132 w 178132"/>
                <a:gd name="connsiteY1" fmla="*/ 1413535 h 1413535"/>
                <a:gd name="connsiteX2" fmla="*/ 117119 w 178132"/>
                <a:gd name="connsiteY2" fmla="*/ 1286879 h 1413535"/>
                <a:gd name="connsiteX3" fmla="*/ 0 w 178132"/>
                <a:gd name="connsiteY3" fmla="*/ 706767 h 1413535"/>
                <a:gd name="connsiteX4" fmla="*/ 117119 w 178132"/>
                <a:gd name="connsiteY4" fmla="*/ 126655 h 1413535"/>
                <a:gd name="connsiteX5" fmla="*/ 178132 w 178132"/>
                <a:gd name="connsiteY5" fmla="*/ 0 h 1413535"/>
                <a:gd name="connsiteX0" fmla="*/ 178132 w 269572"/>
                <a:gd name="connsiteY0" fmla="*/ 0 h 1413535"/>
                <a:gd name="connsiteX1" fmla="*/ 178132 w 269572"/>
                <a:gd name="connsiteY1" fmla="*/ 1413535 h 1413535"/>
                <a:gd name="connsiteX2" fmla="*/ 117119 w 269572"/>
                <a:gd name="connsiteY2" fmla="*/ 1286879 h 1413535"/>
                <a:gd name="connsiteX3" fmla="*/ 0 w 269572"/>
                <a:gd name="connsiteY3" fmla="*/ 706767 h 1413535"/>
                <a:gd name="connsiteX4" fmla="*/ 117119 w 269572"/>
                <a:gd name="connsiteY4" fmla="*/ 126655 h 1413535"/>
                <a:gd name="connsiteX5" fmla="*/ 269572 w 269572"/>
                <a:gd name="connsiteY5" fmla="*/ 91440 h 1413535"/>
                <a:gd name="connsiteX0" fmla="*/ 178132 w 183847"/>
                <a:gd name="connsiteY0" fmla="*/ 0 h 1413535"/>
                <a:gd name="connsiteX1" fmla="*/ 178132 w 183847"/>
                <a:gd name="connsiteY1" fmla="*/ 1413535 h 1413535"/>
                <a:gd name="connsiteX2" fmla="*/ 117119 w 183847"/>
                <a:gd name="connsiteY2" fmla="*/ 1286879 h 1413535"/>
                <a:gd name="connsiteX3" fmla="*/ 0 w 183847"/>
                <a:gd name="connsiteY3" fmla="*/ 706767 h 1413535"/>
                <a:gd name="connsiteX4" fmla="*/ 117119 w 183847"/>
                <a:gd name="connsiteY4" fmla="*/ 126655 h 1413535"/>
                <a:gd name="connsiteX5" fmla="*/ 183847 w 183847"/>
                <a:gd name="connsiteY5" fmla="*/ 5715 h 1413535"/>
                <a:gd name="connsiteX0" fmla="*/ 178132 w 178132"/>
                <a:gd name="connsiteY0" fmla="*/ 0 h 1413535"/>
                <a:gd name="connsiteX1" fmla="*/ 178132 w 178132"/>
                <a:gd name="connsiteY1" fmla="*/ 1413535 h 1413535"/>
                <a:gd name="connsiteX2" fmla="*/ 117119 w 178132"/>
                <a:gd name="connsiteY2" fmla="*/ 1286879 h 1413535"/>
                <a:gd name="connsiteX3" fmla="*/ 0 w 178132"/>
                <a:gd name="connsiteY3" fmla="*/ 706767 h 1413535"/>
                <a:gd name="connsiteX4" fmla="*/ 117119 w 178132"/>
                <a:gd name="connsiteY4" fmla="*/ 126655 h 1413535"/>
                <a:gd name="connsiteX0" fmla="*/ 178132 w 178132"/>
                <a:gd name="connsiteY0" fmla="*/ 1286880 h 1286880"/>
                <a:gd name="connsiteX1" fmla="*/ 117119 w 178132"/>
                <a:gd name="connsiteY1" fmla="*/ 1160224 h 1286880"/>
                <a:gd name="connsiteX2" fmla="*/ 0 w 178132"/>
                <a:gd name="connsiteY2" fmla="*/ 580112 h 1286880"/>
                <a:gd name="connsiteX3" fmla="*/ 117119 w 178132"/>
                <a:gd name="connsiteY3" fmla="*/ 0 h 1286880"/>
                <a:gd name="connsiteX0" fmla="*/ 117119 w 117119"/>
                <a:gd name="connsiteY0" fmla="*/ 1160224 h 1160224"/>
                <a:gd name="connsiteX1" fmla="*/ 0 w 117119"/>
                <a:gd name="connsiteY1" fmla="*/ 580112 h 1160224"/>
                <a:gd name="connsiteX2" fmla="*/ 117119 w 117119"/>
                <a:gd name="connsiteY2" fmla="*/ 0 h 1160224"/>
                <a:gd name="connsiteX0" fmla="*/ 0 w 117119"/>
                <a:gd name="connsiteY0" fmla="*/ 580112 h 580112"/>
                <a:gd name="connsiteX1" fmla="*/ 117119 w 117119"/>
                <a:gd name="connsiteY1" fmla="*/ 0 h 580112"/>
              </a:gdLst>
              <a:ahLst/>
              <a:cxnLst>
                <a:cxn ang="0">
                  <a:pos x="connsiteX0" y="connsiteY0"/>
                </a:cxn>
                <a:cxn ang="0">
                  <a:pos x="connsiteX1" y="connsiteY1"/>
                </a:cxn>
              </a:cxnLst>
              <a:rect l="l" t="t" r="r" b="b"/>
              <a:pathLst>
                <a:path w="117119" h="580112">
                  <a:moveTo>
                    <a:pt x="0" y="580112"/>
                  </a:moveTo>
                  <a:cubicBezTo>
                    <a:pt x="0" y="374338"/>
                    <a:pt x="41703" y="178303"/>
                    <a:pt x="117119" y="0"/>
                  </a:cubicBezTo>
                </a:path>
              </a:pathLst>
            </a:custGeom>
            <a:noFill/>
            <a:ln w="22225">
              <a:solidFill>
                <a:srgbClr val="C0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cs typeface="Arial" panose="020B0604020202020204" pitchFamily="34" charset="0"/>
              </a:endParaRPr>
            </a:p>
          </p:txBody>
        </p:sp>
        <p:sp>
          <p:nvSpPr>
            <p:cNvPr id="68" name="任意形状 67">
              <a:extLst>
                <a:ext uri="{FF2B5EF4-FFF2-40B4-BE49-F238E27FC236}">
                  <a16:creationId xmlns:a16="http://schemas.microsoft.com/office/drawing/2014/main" xmlns="" id="{06164C70-7591-A549-B816-A07475B96680}"/>
                </a:ext>
              </a:extLst>
            </p:cNvPr>
            <p:cNvSpPr/>
            <p:nvPr/>
          </p:nvSpPr>
          <p:spPr>
            <a:xfrm rot="15503025">
              <a:off x="6004673" y="4689814"/>
              <a:ext cx="158328" cy="784229"/>
            </a:xfrm>
            <a:custGeom>
              <a:avLst/>
              <a:gdLst>
                <a:gd name="connsiteX0" fmla="*/ 178132 w 178132"/>
                <a:gd name="connsiteY0" fmla="*/ 0 h 1413535"/>
                <a:gd name="connsiteX1" fmla="*/ 178132 w 178132"/>
                <a:gd name="connsiteY1" fmla="*/ 1413535 h 1413535"/>
                <a:gd name="connsiteX2" fmla="*/ 117119 w 178132"/>
                <a:gd name="connsiteY2" fmla="*/ 1286879 h 1413535"/>
                <a:gd name="connsiteX3" fmla="*/ 0 w 178132"/>
                <a:gd name="connsiteY3" fmla="*/ 706767 h 1413535"/>
                <a:gd name="connsiteX4" fmla="*/ 117119 w 178132"/>
                <a:gd name="connsiteY4" fmla="*/ 126655 h 1413535"/>
                <a:gd name="connsiteX5" fmla="*/ 178132 w 178132"/>
                <a:gd name="connsiteY5" fmla="*/ 0 h 1413535"/>
                <a:gd name="connsiteX0" fmla="*/ 178132 w 269572"/>
                <a:gd name="connsiteY0" fmla="*/ 0 h 1413535"/>
                <a:gd name="connsiteX1" fmla="*/ 178132 w 269572"/>
                <a:gd name="connsiteY1" fmla="*/ 1413535 h 1413535"/>
                <a:gd name="connsiteX2" fmla="*/ 117119 w 269572"/>
                <a:gd name="connsiteY2" fmla="*/ 1286879 h 1413535"/>
                <a:gd name="connsiteX3" fmla="*/ 0 w 269572"/>
                <a:gd name="connsiteY3" fmla="*/ 706767 h 1413535"/>
                <a:gd name="connsiteX4" fmla="*/ 117119 w 269572"/>
                <a:gd name="connsiteY4" fmla="*/ 126655 h 1413535"/>
                <a:gd name="connsiteX5" fmla="*/ 269572 w 269572"/>
                <a:gd name="connsiteY5" fmla="*/ 91440 h 1413535"/>
                <a:gd name="connsiteX0" fmla="*/ 178132 w 183847"/>
                <a:gd name="connsiteY0" fmla="*/ 0 h 1413535"/>
                <a:gd name="connsiteX1" fmla="*/ 178132 w 183847"/>
                <a:gd name="connsiteY1" fmla="*/ 1413535 h 1413535"/>
                <a:gd name="connsiteX2" fmla="*/ 117119 w 183847"/>
                <a:gd name="connsiteY2" fmla="*/ 1286879 h 1413535"/>
                <a:gd name="connsiteX3" fmla="*/ 0 w 183847"/>
                <a:gd name="connsiteY3" fmla="*/ 706767 h 1413535"/>
                <a:gd name="connsiteX4" fmla="*/ 117119 w 183847"/>
                <a:gd name="connsiteY4" fmla="*/ 126655 h 1413535"/>
                <a:gd name="connsiteX5" fmla="*/ 183847 w 183847"/>
                <a:gd name="connsiteY5" fmla="*/ 5715 h 1413535"/>
                <a:gd name="connsiteX0" fmla="*/ 178132 w 178132"/>
                <a:gd name="connsiteY0" fmla="*/ 0 h 1413535"/>
                <a:gd name="connsiteX1" fmla="*/ 178132 w 178132"/>
                <a:gd name="connsiteY1" fmla="*/ 1413535 h 1413535"/>
                <a:gd name="connsiteX2" fmla="*/ 117119 w 178132"/>
                <a:gd name="connsiteY2" fmla="*/ 1286879 h 1413535"/>
                <a:gd name="connsiteX3" fmla="*/ 0 w 178132"/>
                <a:gd name="connsiteY3" fmla="*/ 706767 h 1413535"/>
                <a:gd name="connsiteX4" fmla="*/ 117119 w 178132"/>
                <a:gd name="connsiteY4" fmla="*/ 126655 h 1413535"/>
                <a:gd name="connsiteX0" fmla="*/ 178132 w 178132"/>
                <a:gd name="connsiteY0" fmla="*/ 1286880 h 1286880"/>
                <a:gd name="connsiteX1" fmla="*/ 117119 w 178132"/>
                <a:gd name="connsiteY1" fmla="*/ 1160224 h 1286880"/>
                <a:gd name="connsiteX2" fmla="*/ 0 w 178132"/>
                <a:gd name="connsiteY2" fmla="*/ 580112 h 1286880"/>
                <a:gd name="connsiteX3" fmla="*/ 117119 w 178132"/>
                <a:gd name="connsiteY3" fmla="*/ 0 h 1286880"/>
                <a:gd name="connsiteX0" fmla="*/ 117119 w 117119"/>
                <a:gd name="connsiteY0" fmla="*/ 1160224 h 1160224"/>
                <a:gd name="connsiteX1" fmla="*/ 0 w 117119"/>
                <a:gd name="connsiteY1" fmla="*/ 580112 h 1160224"/>
                <a:gd name="connsiteX2" fmla="*/ 117119 w 117119"/>
                <a:gd name="connsiteY2" fmla="*/ 0 h 1160224"/>
                <a:gd name="connsiteX0" fmla="*/ 0 w 117119"/>
                <a:gd name="connsiteY0" fmla="*/ 580112 h 580112"/>
                <a:gd name="connsiteX1" fmla="*/ 117119 w 117119"/>
                <a:gd name="connsiteY1" fmla="*/ 0 h 580112"/>
              </a:gdLst>
              <a:ahLst/>
              <a:cxnLst>
                <a:cxn ang="0">
                  <a:pos x="connsiteX0" y="connsiteY0"/>
                </a:cxn>
                <a:cxn ang="0">
                  <a:pos x="connsiteX1" y="connsiteY1"/>
                </a:cxn>
              </a:cxnLst>
              <a:rect l="l" t="t" r="r" b="b"/>
              <a:pathLst>
                <a:path w="117119" h="580112">
                  <a:moveTo>
                    <a:pt x="0" y="580112"/>
                  </a:moveTo>
                  <a:cubicBezTo>
                    <a:pt x="0" y="374338"/>
                    <a:pt x="41703" y="178303"/>
                    <a:pt x="117119" y="0"/>
                  </a:cubicBezTo>
                </a:path>
              </a:pathLst>
            </a:custGeom>
            <a:noFill/>
            <a:ln w="22225">
              <a:solidFill>
                <a:srgbClr val="C0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cs typeface="Arial" panose="020B0604020202020204" pitchFamily="34" charset="0"/>
              </a:endParaRPr>
            </a:p>
          </p:txBody>
        </p:sp>
        <p:sp>
          <p:nvSpPr>
            <p:cNvPr id="69" name="任意形状 68">
              <a:extLst>
                <a:ext uri="{FF2B5EF4-FFF2-40B4-BE49-F238E27FC236}">
                  <a16:creationId xmlns:a16="http://schemas.microsoft.com/office/drawing/2014/main" xmlns="" id="{1B41BFE2-5241-C142-AA38-059D58418632}"/>
                </a:ext>
              </a:extLst>
            </p:cNvPr>
            <p:cNvSpPr/>
            <p:nvPr/>
          </p:nvSpPr>
          <p:spPr>
            <a:xfrm rot="19225237">
              <a:off x="4520696" y="3777486"/>
              <a:ext cx="158328" cy="784229"/>
            </a:xfrm>
            <a:custGeom>
              <a:avLst/>
              <a:gdLst>
                <a:gd name="connsiteX0" fmla="*/ 178132 w 178132"/>
                <a:gd name="connsiteY0" fmla="*/ 0 h 1413535"/>
                <a:gd name="connsiteX1" fmla="*/ 178132 w 178132"/>
                <a:gd name="connsiteY1" fmla="*/ 1413535 h 1413535"/>
                <a:gd name="connsiteX2" fmla="*/ 117119 w 178132"/>
                <a:gd name="connsiteY2" fmla="*/ 1286879 h 1413535"/>
                <a:gd name="connsiteX3" fmla="*/ 0 w 178132"/>
                <a:gd name="connsiteY3" fmla="*/ 706767 h 1413535"/>
                <a:gd name="connsiteX4" fmla="*/ 117119 w 178132"/>
                <a:gd name="connsiteY4" fmla="*/ 126655 h 1413535"/>
                <a:gd name="connsiteX5" fmla="*/ 178132 w 178132"/>
                <a:gd name="connsiteY5" fmla="*/ 0 h 1413535"/>
                <a:gd name="connsiteX0" fmla="*/ 178132 w 269572"/>
                <a:gd name="connsiteY0" fmla="*/ 0 h 1413535"/>
                <a:gd name="connsiteX1" fmla="*/ 178132 w 269572"/>
                <a:gd name="connsiteY1" fmla="*/ 1413535 h 1413535"/>
                <a:gd name="connsiteX2" fmla="*/ 117119 w 269572"/>
                <a:gd name="connsiteY2" fmla="*/ 1286879 h 1413535"/>
                <a:gd name="connsiteX3" fmla="*/ 0 w 269572"/>
                <a:gd name="connsiteY3" fmla="*/ 706767 h 1413535"/>
                <a:gd name="connsiteX4" fmla="*/ 117119 w 269572"/>
                <a:gd name="connsiteY4" fmla="*/ 126655 h 1413535"/>
                <a:gd name="connsiteX5" fmla="*/ 269572 w 269572"/>
                <a:gd name="connsiteY5" fmla="*/ 91440 h 1413535"/>
                <a:gd name="connsiteX0" fmla="*/ 178132 w 183847"/>
                <a:gd name="connsiteY0" fmla="*/ 0 h 1413535"/>
                <a:gd name="connsiteX1" fmla="*/ 178132 w 183847"/>
                <a:gd name="connsiteY1" fmla="*/ 1413535 h 1413535"/>
                <a:gd name="connsiteX2" fmla="*/ 117119 w 183847"/>
                <a:gd name="connsiteY2" fmla="*/ 1286879 h 1413535"/>
                <a:gd name="connsiteX3" fmla="*/ 0 w 183847"/>
                <a:gd name="connsiteY3" fmla="*/ 706767 h 1413535"/>
                <a:gd name="connsiteX4" fmla="*/ 117119 w 183847"/>
                <a:gd name="connsiteY4" fmla="*/ 126655 h 1413535"/>
                <a:gd name="connsiteX5" fmla="*/ 183847 w 183847"/>
                <a:gd name="connsiteY5" fmla="*/ 5715 h 1413535"/>
                <a:gd name="connsiteX0" fmla="*/ 178132 w 178132"/>
                <a:gd name="connsiteY0" fmla="*/ 0 h 1413535"/>
                <a:gd name="connsiteX1" fmla="*/ 178132 w 178132"/>
                <a:gd name="connsiteY1" fmla="*/ 1413535 h 1413535"/>
                <a:gd name="connsiteX2" fmla="*/ 117119 w 178132"/>
                <a:gd name="connsiteY2" fmla="*/ 1286879 h 1413535"/>
                <a:gd name="connsiteX3" fmla="*/ 0 w 178132"/>
                <a:gd name="connsiteY3" fmla="*/ 706767 h 1413535"/>
                <a:gd name="connsiteX4" fmla="*/ 117119 w 178132"/>
                <a:gd name="connsiteY4" fmla="*/ 126655 h 1413535"/>
                <a:gd name="connsiteX0" fmla="*/ 178132 w 178132"/>
                <a:gd name="connsiteY0" fmla="*/ 1286880 h 1286880"/>
                <a:gd name="connsiteX1" fmla="*/ 117119 w 178132"/>
                <a:gd name="connsiteY1" fmla="*/ 1160224 h 1286880"/>
                <a:gd name="connsiteX2" fmla="*/ 0 w 178132"/>
                <a:gd name="connsiteY2" fmla="*/ 580112 h 1286880"/>
                <a:gd name="connsiteX3" fmla="*/ 117119 w 178132"/>
                <a:gd name="connsiteY3" fmla="*/ 0 h 1286880"/>
                <a:gd name="connsiteX0" fmla="*/ 117119 w 117119"/>
                <a:gd name="connsiteY0" fmla="*/ 1160224 h 1160224"/>
                <a:gd name="connsiteX1" fmla="*/ 0 w 117119"/>
                <a:gd name="connsiteY1" fmla="*/ 580112 h 1160224"/>
                <a:gd name="connsiteX2" fmla="*/ 117119 w 117119"/>
                <a:gd name="connsiteY2" fmla="*/ 0 h 1160224"/>
                <a:gd name="connsiteX0" fmla="*/ 0 w 117119"/>
                <a:gd name="connsiteY0" fmla="*/ 580112 h 580112"/>
                <a:gd name="connsiteX1" fmla="*/ 117119 w 117119"/>
                <a:gd name="connsiteY1" fmla="*/ 0 h 580112"/>
              </a:gdLst>
              <a:ahLst/>
              <a:cxnLst>
                <a:cxn ang="0">
                  <a:pos x="connsiteX0" y="connsiteY0"/>
                </a:cxn>
                <a:cxn ang="0">
                  <a:pos x="connsiteX1" y="connsiteY1"/>
                </a:cxn>
              </a:cxnLst>
              <a:rect l="l" t="t" r="r" b="b"/>
              <a:pathLst>
                <a:path w="117119" h="580112">
                  <a:moveTo>
                    <a:pt x="0" y="580112"/>
                  </a:moveTo>
                  <a:cubicBezTo>
                    <a:pt x="0" y="374338"/>
                    <a:pt x="41703" y="178303"/>
                    <a:pt x="117119" y="0"/>
                  </a:cubicBezTo>
                </a:path>
              </a:pathLst>
            </a:custGeom>
            <a:noFill/>
            <a:ln w="22225">
              <a:solidFill>
                <a:srgbClr val="C0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Arial" panose="020B0604020202020204" pitchFamily="34" charset="0"/>
                <a:cs typeface="Arial" panose="020B0604020202020204" pitchFamily="34" charset="0"/>
              </a:endParaRPr>
            </a:p>
          </p:txBody>
        </p:sp>
      </p:grpSp>
      <p:grpSp>
        <p:nvGrpSpPr>
          <p:cNvPr id="17" name="组合 16">
            <a:extLst>
              <a:ext uri="{FF2B5EF4-FFF2-40B4-BE49-F238E27FC236}">
                <a16:creationId xmlns:a16="http://schemas.microsoft.com/office/drawing/2014/main" xmlns="" id="{AA183DFB-7E8F-FF45-ACF2-DCB8886C14F2}"/>
              </a:ext>
            </a:extLst>
          </p:cNvPr>
          <p:cNvGrpSpPr/>
          <p:nvPr/>
        </p:nvGrpSpPr>
        <p:grpSpPr>
          <a:xfrm>
            <a:off x="839416" y="1545262"/>
            <a:ext cx="3730062" cy="994696"/>
            <a:chOff x="839416" y="1545262"/>
            <a:chExt cx="3730062" cy="994696"/>
          </a:xfrm>
        </p:grpSpPr>
        <p:sp>
          <p:nvSpPr>
            <p:cNvPr id="70" name="文本框 69">
              <a:extLst>
                <a:ext uri="{FF2B5EF4-FFF2-40B4-BE49-F238E27FC236}">
                  <a16:creationId xmlns:a16="http://schemas.microsoft.com/office/drawing/2014/main" xmlns="" id="{E3E57335-20F4-2043-829A-7DB52B2A2E6A}"/>
                </a:ext>
              </a:extLst>
            </p:cNvPr>
            <p:cNvSpPr txBox="1"/>
            <p:nvPr/>
          </p:nvSpPr>
          <p:spPr>
            <a:xfrm>
              <a:off x="3556005" y="1545262"/>
              <a:ext cx="992580" cy="417487"/>
            </a:xfrm>
            <a:prstGeom prst="rect">
              <a:avLst/>
            </a:prstGeom>
            <a:noFill/>
          </p:spPr>
          <p:txBody>
            <a:bodyPr wrap="none" rtlCol="0">
              <a:spAutoFit/>
            </a:bodyPr>
            <a:lstStyle/>
            <a:p>
              <a:pPr algn="ctr">
                <a:lnSpc>
                  <a:spcPct val="130000"/>
                </a:lnSpc>
              </a:pPr>
              <a:r>
                <a:rPr kumimoji="1" lang="zh-CN" altLang="en-US" b="1" spc="300" dirty="0">
                  <a:gradFill>
                    <a:gsLst>
                      <a:gs pos="0">
                        <a:schemeClr val="tx1"/>
                      </a:gs>
                      <a:gs pos="100000">
                        <a:schemeClr val="tx1">
                          <a:lumMod val="65000"/>
                          <a:lumOff val="35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小标题</a:t>
              </a:r>
            </a:p>
          </p:txBody>
        </p:sp>
        <p:sp>
          <p:nvSpPr>
            <p:cNvPr id="71" name="文本框 70">
              <a:extLst>
                <a:ext uri="{FF2B5EF4-FFF2-40B4-BE49-F238E27FC236}">
                  <a16:creationId xmlns:a16="http://schemas.microsoft.com/office/drawing/2014/main" xmlns="" id="{91EB4B9B-51B5-3F40-AE4D-D09FC0D389F3}"/>
                </a:ext>
              </a:extLst>
            </p:cNvPr>
            <p:cNvSpPr txBox="1"/>
            <p:nvPr/>
          </p:nvSpPr>
          <p:spPr>
            <a:xfrm>
              <a:off x="839416" y="1914659"/>
              <a:ext cx="3730062" cy="625299"/>
            </a:xfrm>
            <a:prstGeom prst="rect">
              <a:avLst/>
            </a:prstGeom>
            <a:noFill/>
          </p:spPr>
          <p:txBody>
            <a:bodyPr wrap="square" rtlCol="0">
              <a:spAutoFit/>
            </a:bodyPr>
            <a:lstStyle/>
            <a:p>
              <a:pPr algn="just" hangingPunct="0">
                <a:lnSpc>
                  <a:spcPct val="130000"/>
                </a:lnSpc>
              </a:pPr>
              <a:r>
                <a:rPr lang="zh-CN" altLang="en-US"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1931</a:t>
              </a:r>
              <a:r>
                <a:rPr lang="zh-CN" altLang="en-US"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a:t>
              </a:r>
              <a:endParaRPr kumimoji="1" lang="zh-CN" altLang="en-US"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19" name="组合 18">
            <a:extLst>
              <a:ext uri="{FF2B5EF4-FFF2-40B4-BE49-F238E27FC236}">
                <a16:creationId xmlns:a16="http://schemas.microsoft.com/office/drawing/2014/main" xmlns="" id="{3C7AF38A-A11E-6747-95C2-A9A0A87B0A3D}"/>
              </a:ext>
            </a:extLst>
          </p:cNvPr>
          <p:cNvGrpSpPr/>
          <p:nvPr/>
        </p:nvGrpSpPr>
        <p:grpSpPr>
          <a:xfrm>
            <a:off x="839788" y="3197065"/>
            <a:ext cx="3349349" cy="994696"/>
            <a:chOff x="839788" y="3197065"/>
            <a:chExt cx="3349349" cy="994696"/>
          </a:xfrm>
        </p:grpSpPr>
        <p:sp>
          <p:nvSpPr>
            <p:cNvPr id="72" name="文本框 71">
              <a:extLst>
                <a:ext uri="{FF2B5EF4-FFF2-40B4-BE49-F238E27FC236}">
                  <a16:creationId xmlns:a16="http://schemas.microsoft.com/office/drawing/2014/main" xmlns="" id="{D5FF34A1-9C57-7248-8CAB-DFF1B01EE2B3}"/>
                </a:ext>
              </a:extLst>
            </p:cNvPr>
            <p:cNvSpPr txBox="1"/>
            <p:nvPr/>
          </p:nvSpPr>
          <p:spPr>
            <a:xfrm>
              <a:off x="3196557" y="3197065"/>
              <a:ext cx="992580" cy="417487"/>
            </a:xfrm>
            <a:prstGeom prst="rect">
              <a:avLst/>
            </a:prstGeom>
            <a:noFill/>
          </p:spPr>
          <p:txBody>
            <a:bodyPr wrap="none" rtlCol="0">
              <a:spAutoFit/>
            </a:bodyPr>
            <a:lstStyle/>
            <a:p>
              <a:pPr algn="ctr">
                <a:lnSpc>
                  <a:spcPct val="130000"/>
                </a:lnSpc>
              </a:pPr>
              <a:r>
                <a:rPr kumimoji="1" lang="zh-CN" altLang="en-US" b="1" spc="300" dirty="0">
                  <a:gradFill>
                    <a:gsLst>
                      <a:gs pos="0">
                        <a:schemeClr val="tx1"/>
                      </a:gs>
                      <a:gs pos="100000">
                        <a:schemeClr val="tx1">
                          <a:lumMod val="65000"/>
                          <a:lumOff val="35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小标题</a:t>
              </a:r>
            </a:p>
          </p:txBody>
        </p:sp>
        <p:sp>
          <p:nvSpPr>
            <p:cNvPr id="73" name="文本框 72">
              <a:extLst>
                <a:ext uri="{FF2B5EF4-FFF2-40B4-BE49-F238E27FC236}">
                  <a16:creationId xmlns:a16="http://schemas.microsoft.com/office/drawing/2014/main" xmlns="" id="{DB8E2E8F-B549-B840-9F7D-0EDF09DC4BF7}"/>
                </a:ext>
              </a:extLst>
            </p:cNvPr>
            <p:cNvSpPr txBox="1"/>
            <p:nvPr/>
          </p:nvSpPr>
          <p:spPr>
            <a:xfrm>
              <a:off x="839788" y="3566462"/>
              <a:ext cx="3259914" cy="625299"/>
            </a:xfrm>
            <a:prstGeom prst="rect">
              <a:avLst/>
            </a:prstGeom>
            <a:noFill/>
          </p:spPr>
          <p:txBody>
            <a:bodyPr wrap="square" rtlCol="0">
              <a:spAutoFit/>
            </a:bodyPr>
            <a:lstStyle/>
            <a:p>
              <a:pPr algn="just" hangingPunct="0">
                <a:lnSpc>
                  <a:spcPct val="130000"/>
                </a:lnSpc>
              </a:pPr>
              <a:r>
                <a:rPr lang="zh-CN" altLang="en-US"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1931</a:t>
              </a:r>
              <a:r>
                <a:rPr lang="zh-CN" altLang="en-US"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a:t>
              </a:r>
              <a:endParaRPr kumimoji="1" lang="zh-CN" altLang="en-US"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21" name="组合 20">
            <a:extLst>
              <a:ext uri="{FF2B5EF4-FFF2-40B4-BE49-F238E27FC236}">
                <a16:creationId xmlns:a16="http://schemas.microsoft.com/office/drawing/2014/main" xmlns="" id="{4AB0AB50-0639-854A-ABBD-9688EFB39F74}"/>
              </a:ext>
            </a:extLst>
          </p:cNvPr>
          <p:cNvGrpSpPr/>
          <p:nvPr/>
        </p:nvGrpSpPr>
        <p:grpSpPr>
          <a:xfrm>
            <a:off x="839789" y="4753803"/>
            <a:ext cx="3831600" cy="994696"/>
            <a:chOff x="839789" y="4753803"/>
            <a:chExt cx="3831600" cy="994696"/>
          </a:xfrm>
        </p:grpSpPr>
        <p:sp>
          <p:nvSpPr>
            <p:cNvPr id="74" name="文本框 73">
              <a:extLst>
                <a:ext uri="{FF2B5EF4-FFF2-40B4-BE49-F238E27FC236}">
                  <a16:creationId xmlns:a16="http://schemas.microsoft.com/office/drawing/2014/main" xmlns="" id="{2B592D71-3265-B44F-8901-6E76BECBC38E}"/>
                </a:ext>
              </a:extLst>
            </p:cNvPr>
            <p:cNvSpPr txBox="1"/>
            <p:nvPr/>
          </p:nvSpPr>
          <p:spPr>
            <a:xfrm>
              <a:off x="3657915" y="4753803"/>
              <a:ext cx="992580" cy="417487"/>
            </a:xfrm>
            <a:prstGeom prst="rect">
              <a:avLst/>
            </a:prstGeom>
            <a:noFill/>
          </p:spPr>
          <p:txBody>
            <a:bodyPr wrap="none" rtlCol="0">
              <a:spAutoFit/>
            </a:bodyPr>
            <a:lstStyle/>
            <a:p>
              <a:pPr algn="ctr">
                <a:lnSpc>
                  <a:spcPct val="130000"/>
                </a:lnSpc>
              </a:pPr>
              <a:r>
                <a:rPr kumimoji="1" lang="zh-CN" altLang="en-US" b="1" spc="300" dirty="0">
                  <a:gradFill>
                    <a:gsLst>
                      <a:gs pos="0">
                        <a:schemeClr val="tx1"/>
                      </a:gs>
                      <a:gs pos="100000">
                        <a:schemeClr val="tx1">
                          <a:lumMod val="65000"/>
                          <a:lumOff val="35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小标题</a:t>
              </a:r>
            </a:p>
          </p:txBody>
        </p:sp>
        <p:sp>
          <p:nvSpPr>
            <p:cNvPr id="75" name="文本框 74">
              <a:extLst>
                <a:ext uri="{FF2B5EF4-FFF2-40B4-BE49-F238E27FC236}">
                  <a16:creationId xmlns:a16="http://schemas.microsoft.com/office/drawing/2014/main" xmlns="" id="{394C1441-1F4D-1C4A-8962-4749190A8C1D}"/>
                </a:ext>
              </a:extLst>
            </p:cNvPr>
            <p:cNvSpPr txBox="1"/>
            <p:nvPr/>
          </p:nvSpPr>
          <p:spPr>
            <a:xfrm>
              <a:off x="839789" y="5123200"/>
              <a:ext cx="3831600" cy="625299"/>
            </a:xfrm>
            <a:prstGeom prst="rect">
              <a:avLst/>
            </a:prstGeom>
            <a:noFill/>
          </p:spPr>
          <p:txBody>
            <a:bodyPr wrap="square" rtlCol="0">
              <a:spAutoFit/>
            </a:bodyPr>
            <a:lstStyle/>
            <a:p>
              <a:pPr algn="just" hangingPunct="0">
                <a:lnSpc>
                  <a:spcPct val="130000"/>
                </a:lnSpc>
              </a:pPr>
              <a:r>
                <a:rPr lang="zh-CN" altLang="en-US"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1931</a:t>
              </a:r>
              <a:r>
                <a:rPr lang="zh-CN" altLang="en-US"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a:t>
              </a:r>
              <a:endParaRPr kumimoji="1" lang="zh-CN" altLang="en-US"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34" name="组合 33">
            <a:extLst>
              <a:ext uri="{FF2B5EF4-FFF2-40B4-BE49-F238E27FC236}">
                <a16:creationId xmlns:a16="http://schemas.microsoft.com/office/drawing/2014/main" xmlns="" id="{DCEC94F5-9C98-6C42-BF8A-E9662A354B98}"/>
              </a:ext>
            </a:extLst>
          </p:cNvPr>
          <p:cNvGrpSpPr/>
          <p:nvPr/>
        </p:nvGrpSpPr>
        <p:grpSpPr>
          <a:xfrm>
            <a:off x="7414145" y="4789785"/>
            <a:ext cx="3915230" cy="958714"/>
            <a:chOff x="7414145" y="4789785"/>
            <a:chExt cx="3915230" cy="958714"/>
          </a:xfrm>
        </p:grpSpPr>
        <p:sp>
          <p:nvSpPr>
            <p:cNvPr id="76" name="文本框 75">
              <a:extLst>
                <a:ext uri="{FF2B5EF4-FFF2-40B4-BE49-F238E27FC236}">
                  <a16:creationId xmlns:a16="http://schemas.microsoft.com/office/drawing/2014/main" xmlns="" id="{89306EBA-F1F1-584E-BB96-C64D9B79E3F1}"/>
                </a:ext>
              </a:extLst>
            </p:cNvPr>
            <p:cNvSpPr txBox="1"/>
            <p:nvPr/>
          </p:nvSpPr>
          <p:spPr>
            <a:xfrm>
              <a:off x="7417564" y="4789785"/>
              <a:ext cx="992580" cy="417487"/>
            </a:xfrm>
            <a:prstGeom prst="rect">
              <a:avLst/>
            </a:prstGeom>
            <a:noFill/>
          </p:spPr>
          <p:txBody>
            <a:bodyPr wrap="none" rtlCol="0">
              <a:spAutoFit/>
            </a:bodyPr>
            <a:lstStyle/>
            <a:p>
              <a:pPr algn="ctr">
                <a:lnSpc>
                  <a:spcPct val="130000"/>
                </a:lnSpc>
              </a:pPr>
              <a:r>
                <a:rPr kumimoji="1" lang="zh-CN" altLang="en-US" b="1" spc="300" dirty="0">
                  <a:gradFill>
                    <a:gsLst>
                      <a:gs pos="0">
                        <a:schemeClr val="tx1"/>
                      </a:gs>
                      <a:gs pos="100000">
                        <a:schemeClr val="tx1">
                          <a:lumMod val="65000"/>
                          <a:lumOff val="35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小标题</a:t>
              </a:r>
            </a:p>
          </p:txBody>
        </p:sp>
        <p:sp>
          <p:nvSpPr>
            <p:cNvPr id="77" name="文本框 76">
              <a:extLst>
                <a:ext uri="{FF2B5EF4-FFF2-40B4-BE49-F238E27FC236}">
                  <a16:creationId xmlns:a16="http://schemas.microsoft.com/office/drawing/2014/main" xmlns="" id="{F15F0AC3-0CEA-5A4B-A784-9C984C1BBC8E}"/>
                </a:ext>
              </a:extLst>
            </p:cNvPr>
            <p:cNvSpPr txBox="1"/>
            <p:nvPr/>
          </p:nvSpPr>
          <p:spPr>
            <a:xfrm>
              <a:off x="7414145" y="5123200"/>
              <a:ext cx="3915230" cy="625299"/>
            </a:xfrm>
            <a:prstGeom prst="rect">
              <a:avLst/>
            </a:prstGeom>
            <a:noFill/>
          </p:spPr>
          <p:txBody>
            <a:bodyPr wrap="square" rtlCol="0">
              <a:spAutoFit/>
            </a:bodyPr>
            <a:lstStyle/>
            <a:p>
              <a:pPr algn="just" hangingPunct="0">
                <a:lnSpc>
                  <a:spcPct val="130000"/>
                </a:lnSpc>
              </a:pPr>
              <a:r>
                <a:rPr lang="zh-CN" altLang="en-US"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1931</a:t>
              </a:r>
              <a:r>
                <a:rPr lang="zh-CN" altLang="en-US"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a:t>
              </a:r>
              <a:endParaRPr kumimoji="1" lang="zh-CN" altLang="en-US"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32" name="组合 31">
            <a:extLst>
              <a:ext uri="{FF2B5EF4-FFF2-40B4-BE49-F238E27FC236}">
                <a16:creationId xmlns:a16="http://schemas.microsoft.com/office/drawing/2014/main" xmlns="" id="{04AA2964-0EE2-814E-AB05-0D5FEA8B3B6E}"/>
              </a:ext>
            </a:extLst>
          </p:cNvPr>
          <p:cNvGrpSpPr/>
          <p:nvPr/>
        </p:nvGrpSpPr>
        <p:grpSpPr>
          <a:xfrm>
            <a:off x="8092372" y="3190849"/>
            <a:ext cx="3237003" cy="958714"/>
            <a:chOff x="8092372" y="3190849"/>
            <a:chExt cx="3237003" cy="958714"/>
          </a:xfrm>
        </p:grpSpPr>
        <p:sp>
          <p:nvSpPr>
            <p:cNvPr id="78" name="文本框 77">
              <a:extLst>
                <a:ext uri="{FF2B5EF4-FFF2-40B4-BE49-F238E27FC236}">
                  <a16:creationId xmlns:a16="http://schemas.microsoft.com/office/drawing/2014/main" xmlns="" id="{21ADD7DA-2F45-7040-8D0E-6B3EB52C2C72}"/>
                </a:ext>
              </a:extLst>
            </p:cNvPr>
            <p:cNvSpPr txBox="1"/>
            <p:nvPr/>
          </p:nvSpPr>
          <p:spPr>
            <a:xfrm>
              <a:off x="8095790" y="3190849"/>
              <a:ext cx="992580" cy="417487"/>
            </a:xfrm>
            <a:prstGeom prst="rect">
              <a:avLst/>
            </a:prstGeom>
            <a:noFill/>
          </p:spPr>
          <p:txBody>
            <a:bodyPr wrap="none" rtlCol="0">
              <a:spAutoFit/>
            </a:bodyPr>
            <a:lstStyle/>
            <a:p>
              <a:pPr algn="ctr">
                <a:lnSpc>
                  <a:spcPct val="130000"/>
                </a:lnSpc>
              </a:pPr>
              <a:r>
                <a:rPr kumimoji="1" lang="zh-CN" altLang="en-US" b="1" spc="300" dirty="0">
                  <a:gradFill>
                    <a:gsLst>
                      <a:gs pos="0">
                        <a:schemeClr val="tx1"/>
                      </a:gs>
                      <a:gs pos="100000">
                        <a:schemeClr val="tx1">
                          <a:lumMod val="65000"/>
                          <a:lumOff val="35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小标题</a:t>
              </a:r>
            </a:p>
          </p:txBody>
        </p:sp>
        <p:sp>
          <p:nvSpPr>
            <p:cNvPr id="79" name="文本框 78">
              <a:extLst>
                <a:ext uri="{FF2B5EF4-FFF2-40B4-BE49-F238E27FC236}">
                  <a16:creationId xmlns:a16="http://schemas.microsoft.com/office/drawing/2014/main" xmlns="" id="{D72E2E32-07D9-4041-90EB-2ECB859FE4D9}"/>
                </a:ext>
              </a:extLst>
            </p:cNvPr>
            <p:cNvSpPr txBox="1"/>
            <p:nvPr/>
          </p:nvSpPr>
          <p:spPr>
            <a:xfrm>
              <a:off x="8092372" y="3524264"/>
              <a:ext cx="3237003" cy="625299"/>
            </a:xfrm>
            <a:prstGeom prst="rect">
              <a:avLst/>
            </a:prstGeom>
            <a:noFill/>
          </p:spPr>
          <p:txBody>
            <a:bodyPr wrap="square" rtlCol="0">
              <a:spAutoFit/>
            </a:bodyPr>
            <a:lstStyle/>
            <a:p>
              <a:pPr algn="just" hangingPunct="0">
                <a:lnSpc>
                  <a:spcPct val="130000"/>
                </a:lnSpc>
              </a:pPr>
              <a:r>
                <a:rPr lang="zh-CN" altLang="en-US"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1931</a:t>
              </a:r>
              <a:r>
                <a:rPr lang="zh-CN" altLang="en-US"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a:t>
              </a:r>
              <a:endParaRPr kumimoji="1" lang="zh-CN" altLang="en-US"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22" name="组合 21">
            <a:extLst>
              <a:ext uri="{FF2B5EF4-FFF2-40B4-BE49-F238E27FC236}">
                <a16:creationId xmlns:a16="http://schemas.microsoft.com/office/drawing/2014/main" xmlns="" id="{3F5A267C-4C7D-2740-AF2E-B98535C3E930}"/>
              </a:ext>
            </a:extLst>
          </p:cNvPr>
          <p:cNvGrpSpPr/>
          <p:nvPr/>
        </p:nvGrpSpPr>
        <p:grpSpPr>
          <a:xfrm>
            <a:off x="7715807" y="1545262"/>
            <a:ext cx="3636777" cy="958714"/>
            <a:chOff x="7715807" y="1545262"/>
            <a:chExt cx="3636777" cy="958714"/>
          </a:xfrm>
        </p:grpSpPr>
        <p:sp>
          <p:nvSpPr>
            <p:cNvPr id="80" name="文本框 79">
              <a:extLst>
                <a:ext uri="{FF2B5EF4-FFF2-40B4-BE49-F238E27FC236}">
                  <a16:creationId xmlns:a16="http://schemas.microsoft.com/office/drawing/2014/main" xmlns="" id="{0AA461A6-F72E-EC40-AB63-076EE57C31A3}"/>
                </a:ext>
              </a:extLst>
            </p:cNvPr>
            <p:cNvSpPr txBox="1"/>
            <p:nvPr/>
          </p:nvSpPr>
          <p:spPr>
            <a:xfrm>
              <a:off x="7719226" y="1545262"/>
              <a:ext cx="992580" cy="417487"/>
            </a:xfrm>
            <a:prstGeom prst="rect">
              <a:avLst/>
            </a:prstGeom>
            <a:noFill/>
          </p:spPr>
          <p:txBody>
            <a:bodyPr wrap="none" rtlCol="0">
              <a:spAutoFit/>
            </a:bodyPr>
            <a:lstStyle/>
            <a:p>
              <a:pPr algn="ctr">
                <a:lnSpc>
                  <a:spcPct val="130000"/>
                </a:lnSpc>
              </a:pPr>
              <a:r>
                <a:rPr kumimoji="1" lang="zh-CN" altLang="en-US" b="1" spc="300" dirty="0">
                  <a:gradFill>
                    <a:gsLst>
                      <a:gs pos="0">
                        <a:schemeClr val="tx1"/>
                      </a:gs>
                      <a:gs pos="100000">
                        <a:schemeClr val="tx1">
                          <a:lumMod val="65000"/>
                          <a:lumOff val="35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小标题</a:t>
              </a:r>
            </a:p>
          </p:txBody>
        </p:sp>
        <p:sp>
          <p:nvSpPr>
            <p:cNvPr id="81" name="文本框 80">
              <a:extLst>
                <a:ext uri="{FF2B5EF4-FFF2-40B4-BE49-F238E27FC236}">
                  <a16:creationId xmlns:a16="http://schemas.microsoft.com/office/drawing/2014/main" xmlns="" id="{9F9BBEEA-C7DB-2849-848D-DDE3BE97ADF9}"/>
                </a:ext>
              </a:extLst>
            </p:cNvPr>
            <p:cNvSpPr txBox="1"/>
            <p:nvPr/>
          </p:nvSpPr>
          <p:spPr>
            <a:xfrm>
              <a:off x="7715807" y="1878677"/>
              <a:ext cx="3636777" cy="625299"/>
            </a:xfrm>
            <a:prstGeom prst="rect">
              <a:avLst/>
            </a:prstGeom>
            <a:noFill/>
          </p:spPr>
          <p:txBody>
            <a:bodyPr wrap="square" rtlCol="0">
              <a:spAutoFit/>
            </a:bodyPr>
            <a:lstStyle/>
            <a:p>
              <a:pPr algn="just" hangingPunct="0">
                <a:lnSpc>
                  <a:spcPct val="130000"/>
                </a:lnSpc>
              </a:pPr>
              <a:r>
                <a:rPr lang="zh-CN" altLang="en-US"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1931</a:t>
              </a:r>
              <a:r>
                <a:rPr lang="zh-CN" altLang="en-US"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a:t>
              </a:r>
              <a:endParaRPr kumimoji="1" lang="zh-CN" altLang="en-US" sz="1400" spc="300" dirty="0">
                <a:solidFill>
                  <a:schemeClr val="tx1">
                    <a:lumMod val="65000"/>
                    <a:lumOff val="35000"/>
                  </a:schemeClr>
                </a:solidFill>
                <a:latin typeface="Arial" panose="020B0604020202020204" pitchFamily="34" charset="0"/>
                <a:ea typeface="Microsoft YaHei"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331427739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53" name="组合 52">
            <a:extLst>
              <a:ext uri="{FF2B5EF4-FFF2-40B4-BE49-F238E27FC236}">
                <a16:creationId xmlns:a16="http://schemas.microsoft.com/office/drawing/2014/main" xmlns="" id="{7EB61922-CE2B-DA46-B8DA-B0833C489794}"/>
              </a:ext>
            </a:extLst>
          </p:cNvPr>
          <p:cNvGrpSpPr/>
          <p:nvPr/>
        </p:nvGrpSpPr>
        <p:grpSpPr>
          <a:xfrm>
            <a:off x="0" y="-1"/>
            <a:ext cx="12192000" cy="6858002"/>
            <a:chOff x="0" y="-1"/>
            <a:chExt cx="12192000" cy="6858002"/>
          </a:xfrm>
        </p:grpSpPr>
        <p:sp>
          <p:nvSpPr>
            <p:cNvPr id="54" name="矩形 53">
              <a:extLst>
                <a:ext uri="{FF2B5EF4-FFF2-40B4-BE49-F238E27FC236}">
                  <a16:creationId xmlns:a16="http://schemas.microsoft.com/office/drawing/2014/main" xmlns="" id="{B19903F8-8969-0048-A28B-DD26EC96A044}"/>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55" name="矩形 54">
              <a:extLst>
                <a:ext uri="{FF2B5EF4-FFF2-40B4-BE49-F238E27FC236}">
                  <a16:creationId xmlns:a16="http://schemas.microsoft.com/office/drawing/2014/main" xmlns="" id="{2C5C3C37-3D57-214D-89BC-3F09E7C58386}"/>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56" name="矩形 55">
              <a:extLst>
                <a:ext uri="{FF2B5EF4-FFF2-40B4-BE49-F238E27FC236}">
                  <a16:creationId xmlns:a16="http://schemas.microsoft.com/office/drawing/2014/main" xmlns="" id="{606B64F9-6C24-7B4D-8AFB-8083BA88CC80}"/>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57" name="组合 56">
            <a:extLst>
              <a:ext uri="{FF2B5EF4-FFF2-40B4-BE49-F238E27FC236}">
                <a16:creationId xmlns:a16="http://schemas.microsoft.com/office/drawing/2014/main" xmlns="" id="{66A3B145-A090-7549-BDD6-ED975A8998FF}"/>
              </a:ext>
            </a:extLst>
          </p:cNvPr>
          <p:cNvGrpSpPr/>
          <p:nvPr/>
        </p:nvGrpSpPr>
        <p:grpSpPr>
          <a:xfrm>
            <a:off x="133400" y="140547"/>
            <a:ext cx="11901234" cy="6795389"/>
            <a:chOff x="133400" y="140547"/>
            <a:chExt cx="11901234" cy="6795389"/>
          </a:xfrm>
        </p:grpSpPr>
        <p:pic>
          <p:nvPicPr>
            <p:cNvPr id="58" name="图片 57">
              <a:extLst>
                <a:ext uri="{FF2B5EF4-FFF2-40B4-BE49-F238E27FC236}">
                  <a16:creationId xmlns:a16="http://schemas.microsoft.com/office/drawing/2014/main" xmlns="" id="{43016732-3000-3449-9FBA-629E1642AB06}"/>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59" name="图片 58">
              <a:extLst>
                <a:ext uri="{FF2B5EF4-FFF2-40B4-BE49-F238E27FC236}">
                  <a16:creationId xmlns:a16="http://schemas.microsoft.com/office/drawing/2014/main" xmlns="" id="{2431604E-C267-4546-A3D6-34959AF04868}"/>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60" name="图片 59" descr="图片包含 游戏机, 画, 钟表&#10;&#10;描述已自动生成">
              <a:extLst>
                <a:ext uri="{FF2B5EF4-FFF2-40B4-BE49-F238E27FC236}">
                  <a16:creationId xmlns:a16="http://schemas.microsoft.com/office/drawing/2014/main" xmlns="" id="{A6B6B5CD-399B-914A-ADB7-A3DD49FF0520}"/>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46945"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625766"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金字塔图</a:t>
            </a:r>
          </a:p>
        </p:txBody>
      </p:sp>
      <p:grpSp>
        <p:nvGrpSpPr>
          <p:cNvPr id="23" name="组合 22">
            <a:extLst>
              <a:ext uri="{FF2B5EF4-FFF2-40B4-BE49-F238E27FC236}">
                <a16:creationId xmlns:a16="http://schemas.microsoft.com/office/drawing/2014/main" xmlns="" id="{B144BAB3-E920-114E-94EB-CF86DB14232F}"/>
              </a:ext>
            </a:extLst>
          </p:cNvPr>
          <p:cNvGrpSpPr/>
          <p:nvPr/>
        </p:nvGrpSpPr>
        <p:grpSpPr>
          <a:xfrm>
            <a:off x="1008331" y="2121754"/>
            <a:ext cx="3860479" cy="2614492"/>
            <a:chOff x="3759240" y="2290194"/>
            <a:chExt cx="5237005" cy="3546738"/>
          </a:xfrm>
        </p:grpSpPr>
        <p:grpSp>
          <p:nvGrpSpPr>
            <p:cNvPr id="11" name="组合 10">
              <a:extLst>
                <a:ext uri="{FF2B5EF4-FFF2-40B4-BE49-F238E27FC236}">
                  <a16:creationId xmlns:a16="http://schemas.microsoft.com/office/drawing/2014/main" xmlns="" id="{E82D4198-6558-0242-A214-B0B12B0FF13C}"/>
                </a:ext>
              </a:extLst>
            </p:cNvPr>
            <p:cNvGrpSpPr/>
            <p:nvPr/>
          </p:nvGrpSpPr>
          <p:grpSpPr>
            <a:xfrm>
              <a:off x="3759240" y="3820449"/>
              <a:ext cx="5237005" cy="2016483"/>
              <a:chOff x="1881123" y="2842951"/>
              <a:chExt cx="5237005" cy="2016483"/>
            </a:xfrm>
          </p:grpSpPr>
          <p:sp>
            <p:nvSpPr>
              <p:cNvPr id="7" name="决策 6">
                <a:extLst>
                  <a:ext uri="{FF2B5EF4-FFF2-40B4-BE49-F238E27FC236}">
                    <a16:creationId xmlns:a16="http://schemas.microsoft.com/office/drawing/2014/main" xmlns="" id="{6423C9AC-C304-1B45-B3FE-C44E3FF430BC}"/>
                  </a:ext>
                </a:extLst>
              </p:cNvPr>
              <p:cNvSpPr/>
              <p:nvPr/>
            </p:nvSpPr>
            <p:spPr>
              <a:xfrm>
                <a:off x="2405663" y="2842951"/>
                <a:ext cx="4167213" cy="1695494"/>
              </a:xfrm>
              <a:prstGeom prst="flowChartDecision">
                <a:avLst/>
              </a:prstGeom>
              <a:solidFill>
                <a:srgbClr val="F87768">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nvGrpSpPr>
              <p:cNvPr id="8" name="组合 7">
                <a:extLst>
                  <a:ext uri="{FF2B5EF4-FFF2-40B4-BE49-F238E27FC236}">
                    <a16:creationId xmlns:a16="http://schemas.microsoft.com/office/drawing/2014/main" xmlns="" id="{FDEC15D1-BFF8-D64D-A16B-F756BB47DD19}"/>
                  </a:ext>
                </a:extLst>
              </p:cNvPr>
              <p:cNvGrpSpPr/>
              <p:nvPr/>
            </p:nvGrpSpPr>
            <p:grpSpPr>
              <a:xfrm>
                <a:off x="1881123" y="4086249"/>
                <a:ext cx="5237005" cy="773185"/>
                <a:chOff x="1881123" y="4086249"/>
                <a:chExt cx="5237005" cy="773185"/>
              </a:xfrm>
            </p:grpSpPr>
            <p:sp>
              <p:nvSpPr>
                <p:cNvPr id="6" name="梯形 5">
                  <a:extLst>
                    <a:ext uri="{FF2B5EF4-FFF2-40B4-BE49-F238E27FC236}">
                      <a16:creationId xmlns:a16="http://schemas.microsoft.com/office/drawing/2014/main" xmlns="" id="{CBD54405-7F62-A248-A5CD-720EC7916D38}"/>
                    </a:ext>
                  </a:extLst>
                </p:cNvPr>
                <p:cNvSpPr/>
                <p:nvPr/>
              </p:nvSpPr>
              <p:spPr>
                <a:xfrm rot="1319033">
                  <a:off x="1881123" y="4086249"/>
                  <a:ext cx="2867187" cy="773184"/>
                </a:xfrm>
                <a:prstGeom prst="trapezoid">
                  <a:avLst>
                    <a:gd name="adj" fmla="val 39440"/>
                  </a:avLst>
                </a:prstGeom>
                <a:solidFill>
                  <a:srgbClr val="C0000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16" name="梯形 15">
                  <a:extLst>
                    <a:ext uri="{FF2B5EF4-FFF2-40B4-BE49-F238E27FC236}">
                      <a16:creationId xmlns:a16="http://schemas.microsoft.com/office/drawing/2014/main" xmlns="" id="{C2C57599-B71B-4147-8819-ABB0EE855FD0}"/>
                    </a:ext>
                  </a:extLst>
                </p:cNvPr>
                <p:cNvSpPr/>
                <p:nvPr/>
              </p:nvSpPr>
              <p:spPr>
                <a:xfrm rot="20280967" flipH="1">
                  <a:off x="4250941" y="4086250"/>
                  <a:ext cx="2867187" cy="773184"/>
                </a:xfrm>
                <a:prstGeom prst="trapezoid">
                  <a:avLst>
                    <a:gd name="adj" fmla="val 39440"/>
                  </a:avLst>
                </a:prstGeom>
                <a:solidFill>
                  <a:srgbClr val="770504">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grpSp>
          <p:nvGrpSpPr>
            <p:cNvPr id="19" name="组合 18">
              <a:extLst>
                <a:ext uri="{FF2B5EF4-FFF2-40B4-BE49-F238E27FC236}">
                  <a16:creationId xmlns:a16="http://schemas.microsoft.com/office/drawing/2014/main" xmlns="" id="{7580EE6B-AA67-8641-9EE8-EF93FB0CB0D6}"/>
                </a:ext>
              </a:extLst>
            </p:cNvPr>
            <p:cNvGrpSpPr/>
            <p:nvPr/>
          </p:nvGrpSpPr>
          <p:grpSpPr>
            <a:xfrm>
              <a:off x="4441637" y="3332853"/>
              <a:ext cx="3851498" cy="1608935"/>
              <a:chOff x="4441637" y="3332853"/>
              <a:chExt cx="3851498" cy="1608935"/>
            </a:xfrm>
          </p:grpSpPr>
          <p:sp>
            <p:nvSpPr>
              <p:cNvPr id="21" name="决策 20">
                <a:extLst>
                  <a:ext uri="{FF2B5EF4-FFF2-40B4-BE49-F238E27FC236}">
                    <a16:creationId xmlns:a16="http://schemas.microsoft.com/office/drawing/2014/main" xmlns="" id="{9964204B-8569-164E-A639-C701CB329883}"/>
                  </a:ext>
                </a:extLst>
              </p:cNvPr>
              <p:cNvSpPr/>
              <p:nvPr/>
            </p:nvSpPr>
            <p:spPr>
              <a:xfrm>
                <a:off x="4945305" y="3332853"/>
                <a:ext cx="2848067" cy="1144408"/>
              </a:xfrm>
              <a:prstGeom prst="flowChartDecision">
                <a:avLst/>
              </a:prstGeom>
              <a:solidFill>
                <a:srgbClr val="F87768">
                  <a:alpha val="3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nvGrpSpPr>
              <p:cNvPr id="9" name="组合 8">
                <a:extLst>
                  <a:ext uri="{FF2B5EF4-FFF2-40B4-BE49-F238E27FC236}">
                    <a16:creationId xmlns:a16="http://schemas.microsoft.com/office/drawing/2014/main" xmlns="" id="{61935747-4E63-964E-BFB1-EA4C48517347}"/>
                  </a:ext>
                </a:extLst>
              </p:cNvPr>
              <p:cNvGrpSpPr/>
              <p:nvPr/>
            </p:nvGrpSpPr>
            <p:grpSpPr>
              <a:xfrm>
                <a:off x="4441637" y="4168604"/>
                <a:ext cx="3851498" cy="773184"/>
                <a:chOff x="2577577" y="3267903"/>
                <a:chExt cx="3851498" cy="773184"/>
              </a:xfrm>
            </p:grpSpPr>
            <p:sp>
              <p:nvSpPr>
                <p:cNvPr id="13" name="梯形 12">
                  <a:extLst>
                    <a:ext uri="{FF2B5EF4-FFF2-40B4-BE49-F238E27FC236}">
                      <a16:creationId xmlns:a16="http://schemas.microsoft.com/office/drawing/2014/main" xmlns="" id="{BA517FB0-FE78-1B40-B181-C3792E92ACA2}"/>
                    </a:ext>
                  </a:extLst>
                </p:cNvPr>
                <p:cNvSpPr/>
                <p:nvPr/>
              </p:nvSpPr>
              <p:spPr>
                <a:xfrm rot="1319033">
                  <a:off x="2577577" y="3267903"/>
                  <a:ext cx="2152138" cy="773184"/>
                </a:xfrm>
                <a:prstGeom prst="trapezoid">
                  <a:avLst>
                    <a:gd name="adj" fmla="val 39440"/>
                  </a:avLst>
                </a:prstGeom>
                <a:solidFill>
                  <a:srgbClr val="C0000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15" name="梯形 14">
                  <a:extLst>
                    <a:ext uri="{FF2B5EF4-FFF2-40B4-BE49-F238E27FC236}">
                      <a16:creationId xmlns:a16="http://schemas.microsoft.com/office/drawing/2014/main" xmlns="" id="{C4E860F1-DC12-3E48-A446-58B2085600E0}"/>
                    </a:ext>
                  </a:extLst>
                </p:cNvPr>
                <p:cNvSpPr/>
                <p:nvPr/>
              </p:nvSpPr>
              <p:spPr>
                <a:xfrm rot="20280967" flipH="1">
                  <a:off x="4276937" y="3267903"/>
                  <a:ext cx="2152138" cy="773184"/>
                </a:xfrm>
                <a:prstGeom prst="trapezoid">
                  <a:avLst>
                    <a:gd name="adj" fmla="val 39440"/>
                  </a:avLst>
                </a:prstGeom>
                <a:solidFill>
                  <a:srgbClr val="770504">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grpSp>
          <p:nvGrpSpPr>
            <p:cNvPr id="22" name="组合 21">
              <a:extLst>
                <a:ext uri="{FF2B5EF4-FFF2-40B4-BE49-F238E27FC236}">
                  <a16:creationId xmlns:a16="http://schemas.microsoft.com/office/drawing/2014/main" xmlns="" id="{38BED44D-5CC7-C448-8A94-B500F266B9AD}"/>
                </a:ext>
              </a:extLst>
            </p:cNvPr>
            <p:cNvGrpSpPr/>
            <p:nvPr/>
          </p:nvGrpSpPr>
          <p:grpSpPr>
            <a:xfrm>
              <a:off x="5016619" y="2290194"/>
              <a:ext cx="2701535" cy="1999805"/>
              <a:chOff x="5016619" y="2290194"/>
              <a:chExt cx="2701535" cy="1999805"/>
            </a:xfrm>
          </p:grpSpPr>
          <p:sp>
            <p:nvSpPr>
              <p:cNvPr id="20" name="三角形 19">
                <a:extLst>
                  <a:ext uri="{FF2B5EF4-FFF2-40B4-BE49-F238E27FC236}">
                    <a16:creationId xmlns:a16="http://schemas.microsoft.com/office/drawing/2014/main" xmlns="" id="{689DE901-FE8A-C440-8CDE-2C52FFB45FCF}"/>
                  </a:ext>
                </a:extLst>
              </p:cNvPr>
              <p:cNvSpPr/>
              <p:nvPr/>
            </p:nvSpPr>
            <p:spPr>
              <a:xfrm rot="16200000">
                <a:off x="4692102" y="2614711"/>
                <a:ext cx="1999804" cy="1350769"/>
              </a:xfrm>
              <a:prstGeom prst="triangle">
                <a:avLst>
                  <a:gd name="adj" fmla="val 24904"/>
                </a:avLst>
              </a:prstGeom>
              <a:solidFill>
                <a:srgbClr val="C00000">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25" name="三角形 24">
                <a:extLst>
                  <a:ext uri="{FF2B5EF4-FFF2-40B4-BE49-F238E27FC236}">
                    <a16:creationId xmlns:a16="http://schemas.microsoft.com/office/drawing/2014/main" xmlns="" id="{9FDA7D29-6BD8-4E41-AA49-4521C970C55F}"/>
                  </a:ext>
                </a:extLst>
              </p:cNvPr>
              <p:cNvSpPr/>
              <p:nvPr/>
            </p:nvSpPr>
            <p:spPr>
              <a:xfrm rot="5400000" flipH="1">
                <a:off x="6042868" y="2614712"/>
                <a:ext cx="1999804" cy="1350769"/>
              </a:xfrm>
              <a:prstGeom prst="triangle">
                <a:avLst>
                  <a:gd name="adj" fmla="val 24904"/>
                </a:avLst>
              </a:prstGeom>
              <a:solidFill>
                <a:srgbClr val="770504">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grpSp>
        <p:nvGrpSpPr>
          <p:cNvPr id="31" name="组合 30">
            <a:extLst>
              <a:ext uri="{FF2B5EF4-FFF2-40B4-BE49-F238E27FC236}">
                <a16:creationId xmlns:a16="http://schemas.microsoft.com/office/drawing/2014/main" xmlns="" id="{05790FB2-A1CA-9647-8D9B-ADF3E6ADC7E4}"/>
              </a:ext>
            </a:extLst>
          </p:cNvPr>
          <p:cNvGrpSpPr/>
          <p:nvPr/>
        </p:nvGrpSpPr>
        <p:grpSpPr>
          <a:xfrm>
            <a:off x="5472515" y="1947231"/>
            <a:ext cx="5751713" cy="998327"/>
            <a:chOff x="4384135" y="1654267"/>
            <a:chExt cx="5751713" cy="998327"/>
          </a:xfrm>
        </p:grpSpPr>
        <p:sp>
          <p:nvSpPr>
            <p:cNvPr id="24" name="圆角矩形 23">
              <a:extLst>
                <a:ext uri="{FF2B5EF4-FFF2-40B4-BE49-F238E27FC236}">
                  <a16:creationId xmlns:a16="http://schemas.microsoft.com/office/drawing/2014/main" xmlns="" id="{0F7970AC-EBCA-3345-A486-B6536E30F226}"/>
                </a:ext>
              </a:extLst>
            </p:cNvPr>
            <p:cNvSpPr/>
            <p:nvPr/>
          </p:nvSpPr>
          <p:spPr>
            <a:xfrm>
              <a:off x="4492086" y="1710461"/>
              <a:ext cx="716030" cy="312492"/>
            </a:xfrm>
            <a:prstGeom prst="roundRect">
              <a:avLst/>
            </a:prstGeom>
            <a:gradFill>
              <a:gsLst>
                <a:gs pos="0">
                  <a:srgbClr val="C00000"/>
                </a:gs>
                <a:gs pos="100000">
                  <a:srgbClr val="C00000">
                    <a:lumMod val="92000"/>
                    <a:lumOff val="8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29" name="文本框 28">
              <a:extLst>
                <a:ext uri="{FF2B5EF4-FFF2-40B4-BE49-F238E27FC236}">
                  <a16:creationId xmlns:a16="http://schemas.microsoft.com/office/drawing/2014/main" xmlns="" id="{5457F1EC-7F7E-5742-B707-0F845F966059}"/>
                </a:ext>
              </a:extLst>
            </p:cNvPr>
            <p:cNvSpPr txBox="1"/>
            <p:nvPr/>
          </p:nvSpPr>
          <p:spPr>
            <a:xfrm>
              <a:off x="4501612" y="1654267"/>
              <a:ext cx="716029" cy="381386"/>
            </a:xfrm>
            <a:prstGeom prst="rect">
              <a:avLst/>
            </a:prstGeom>
            <a:noFill/>
          </p:spPr>
          <p:txBody>
            <a:bodyPr wrap="square" rtlCol="0">
              <a:spAutoFit/>
            </a:bodyPr>
            <a:lstStyle/>
            <a:p>
              <a:pPr algn="ctr">
                <a:lnSpc>
                  <a:spcPct val="130000"/>
                </a:lnSpc>
              </a:pPr>
              <a:r>
                <a:rPr kumimoji="1" lang="zh-CN" altLang="en-US" sz="1600" b="1" spc="300" dirty="0">
                  <a:solidFill>
                    <a:schemeClr val="bg1"/>
                  </a:solidFill>
                  <a:latin typeface="Arial" panose="020B0604020202020204" pitchFamily="34" charset="0"/>
                  <a:ea typeface="Microsoft YaHei" panose="020B0503020204020204" pitchFamily="34" charset="-122"/>
                  <a:cs typeface="Arial" panose="020B0604020202020204" pitchFamily="34" charset="0"/>
                </a:rPr>
                <a:t>顶层</a:t>
              </a:r>
            </a:p>
          </p:txBody>
        </p:sp>
        <p:sp>
          <p:nvSpPr>
            <p:cNvPr id="30" name="文本框 29">
              <a:extLst>
                <a:ext uri="{FF2B5EF4-FFF2-40B4-BE49-F238E27FC236}">
                  <a16:creationId xmlns:a16="http://schemas.microsoft.com/office/drawing/2014/main" xmlns="" id="{F3DB296A-4955-714C-B7FA-9FB3226C95F7}"/>
                </a:ext>
              </a:extLst>
            </p:cNvPr>
            <p:cNvSpPr txBox="1"/>
            <p:nvPr/>
          </p:nvSpPr>
          <p:spPr>
            <a:xfrm>
              <a:off x="4384135" y="2027295"/>
              <a:ext cx="5751713" cy="625299"/>
            </a:xfrm>
            <a:prstGeom prst="rect">
              <a:avLst/>
            </a:prstGeom>
            <a:noFill/>
          </p:spPr>
          <p:txBody>
            <a:bodyPr wrap="square" rtlCol="0">
              <a:spAutoFit/>
            </a:bodyPr>
            <a:lstStyle/>
            <a:p>
              <a:pPr algn="just">
                <a:lnSpc>
                  <a:spcPct val="130000"/>
                </a:lnSpc>
              </a:pPr>
              <a:r>
                <a:rPr lang="zh-CN" altLang="en-US" sz="1400" spc="300" dirty="0">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年诞生于江西瑞金的中央军委无线电学校，是毛泽东等老一辈革命家亲手创建的第一所工程技术学校。</a:t>
              </a:r>
              <a:endParaRPr kumimoji="1" lang="zh-CN" altLang="en-US" sz="1400" spc="300" dirty="0">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37" name="组合 36">
            <a:extLst>
              <a:ext uri="{FF2B5EF4-FFF2-40B4-BE49-F238E27FC236}">
                <a16:creationId xmlns:a16="http://schemas.microsoft.com/office/drawing/2014/main" xmlns="" id="{49A43999-429C-8540-AD15-8C961EDFF41B}"/>
              </a:ext>
            </a:extLst>
          </p:cNvPr>
          <p:cNvGrpSpPr/>
          <p:nvPr/>
        </p:nvGrpSpPr>
        <p:grpSpPr>
          <a:xfrm>
            <a:off x="5472515" y="3171663"/>
            <a:ext cx="5751713" cy="998327"/>
            <a:chOff x="4384135" y="1654267"/>
            <a:chExt cx="5751713" cy="998327"/>
          </a:xfrm>
        </p:grpSpPr>
        <p:sp>
          <p:nvSpPr>
            <p:cNvPr id="38" name="圆角矩形 37">
              <a:extLst>
                <a:ext uri="{FF2B5EF4-FFF2-40B4-BE49-F238E27FC236}">
                  <a16:creationId xmlns:a16="http://schemas.microsoft.com/office/drawing/2014/main" xmlns="" id="{50047A4E-4202-BD48-9F25-9BF2AE3CEC3A}"/>
                </a:ext>
              </a:extLst>
            </p:cNvPr>
            <p:cNvSpPr/>
            <p:nvPr/>
          </p:nvSpPr>
          <p:spPr>
            <a:xfrm>
              <a:off x="4492086" y="1710461"/>
              <a:ext cx="716030" cy="312492"/>
            </a:xfrm>
            <a:prstGeom prst="roundRect">
              <a:avLst/>
            </a:prstGeom>
            <a:gradFill>
              <a:gsLst>
                <a:gs pos="0">
                  <a:srgbClr val="C00000"/>
                </a:gs>
                <a:gs pos="100000">
                  <a:srgbClr val="C00000">
                    <a:lumMod val="92000"/>
                    <a:lumOff val="8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9" name="文本框 38">
              <a:extLst>
                <a:ext uri="{FF2B5EF4-FFF2-40B4-BE49-F238E27FC236}">
                  <a16:creationId xmlns:a16="http://schemas.microsoft.com/office/drawing/2014/main" xmlns="" id="{2CB76560-CCA1-974C-A489-D95986C78BDC}"/>
                </a:ext>
              </a:extLst>
            </p:cNvPr>
            <p:cNvSpPr txBox="1"/>
            <p:nvPr/>
          </p:nvSpPr>
          <p:spPr>
            <a:xfrm>
              <a:off x="4501612" y="1654267"/>
              <a:ext cx="716029" cy="381386"/>
            </a:xfrm>
            <a:prstGeom prst="rect">
              <a:avLst/>
            </a:prstGeom>
            <a:noFill/>
          </p:spPr>
          <p:txBody>
            <a:bodyPr wrap="square" rtlCol="0">
              <a:spAutoFit/>
            </a:bodyPr>
            <a:lstStyle/>
            <a:p>
              <a:pPr algn="ctr">
                <a:lnSpc>
                  <a:spcPct val="130000"/>
                </a:lnSpc>
              </a:pPr>
              <a:r>
                <a:rPr kumimoji="1" lang="zh-CN" altLang="en-US" sz="1600" b="1" spc="300" dirty="0">
                  <a:solidFill>
                    <a:schemeClr val="bg1"/>
                  </a:solidFill>
                  <a:latin typeface="Arial" panose="020B0604020202020204" pitchFamily="34" charset="0"/>
                  <a:ea typeface="Microsoft YaHei" panose="020B0503020204020204" pitchFamily="34" charset="-122"/>
                  <a:cs typeface="Arial" panose="020B0604020202020204" pitchFamily="34" charset="0"/>
                </a:rPr>
                <a:t>间层</a:t>
              </a:r>
            </a:p>
          </p:txBody>
        </p:sp>
        <p:sp>
          <p:nvSpPr>
            <p:cNvPr id="48" name="文本框 47">
              <a:extLst>
                <a:ext uri="{FF2B5EF4-FFF2-40B4-BE49-F238E27FC236}">
                  <a16:creationId xmlns:a16="http://schemas.microsoft.com/office/drawing/2014/main" xmlns="" id="{7A4F19BF-FE6C-C24B-97BE-7C465B72DAF8}"/>
                </a:ext>
              </a:extLst>
            </p:cNvPr>
            <p:cNvSpPr txBox="1"/>
            <p:nvPr/>
          </p:nvSpPr>
          <p:spPr>
            <a:xfrm>
              <a:off x="4384135" y="2027295"/>
              <a:ext cx="5751713" cy="625299"/>
            </a:xfrm>
            <a:prstGeom prst="rect">
              <a:avLst/>
            </a:prstGeom>
            <a:noFill/>
          </p:spPr>
          <p:txBody>
            <a:bodyPr wrap="square" rtlCol="0">
              <a:spAutoFit/>
            </a:bodyPr>
            <a:lstStyle/>
            <a:p>
              <a:pPr algn="just">
                <a:lnSpc>
                  <a:spcPct val="130000"/>
                </a:lnSpc>
              </a:pPr>
              <a:r>
                <a:rPr lang="zh-CN" altLang="en-US" sz="1400" spc="300" dirty="0">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年诞生于江西瑞金的中央军委无线电学校，是毛泽东等老一辈革命家亲手创建的第一所工程技术学校。</a:t>
              </a:r>
              <a:endParaRPr kumimoji="1" lang="zh-CN" altLang="en-US" sz="1400" spc="300" dirty="0">
                <a:latin typeface="Arial" panose="020B0604020202020204" pitchFamily="34" charset="0"/>
                <a:ea typeface="Microsoft YaHei" panose="020B0503020204020204" pitchFamily="34" charset="-122"/>
                <a:cs typeface="Arial" panose="020B0604020202020204" pitchFamily="34" charset="0"/>
              </a:endParaRPr>
            </a:p>
          </p:txBody>
        </p:sp>
      </p:grpSp>
      <p:grpSp>
        <p:nvGrpSpPr>
          <p:cNvPr id="49" name="组合 48">
            <a:extLst>
              <a:ext uri="{FF2B5EF4-FFF2-40B4-BE49-F238E27FC236}">
                <a16:creationId xmlns:a16="http://schemas.microsoft.com/office/drawing/2014/main" xmlns="" id="{CD8550B5-E451-3D44-86B2-25986F6F57A6}"/>
              </a:ext>
            </a:extLst>
          </p:cNvPr>
          <p:cNvGrpSpPr/>
          <p:nvPr/>
        </p:nvGrpSpPr>
        <p:grpSpPr>
          <a:xfrm>
            <a:off x="5472515" y="4396095"/>
            <a:ext cx="5751713" cy="998327"/>
            <a:chOff x="4384135" y="1654267"/>
            <a:chExt cx="5751713" cy="998327"/>
          </a:xfrm>
        </p:grpSpPr>
        <p:sp>
          <p:nvSpPr>
            <p:cNvPr id="50" name="圆角矩形 49">
              <a:extLst>
                <a:ext uri="{FF2B5EF4-FFF2-40B4-BE49-F238E27FC236}">
                  <a16:creationId xmlns:a16="http://schemas.microsoft.com/office/drawing/2014/main" xmlns="" id="{4541327E-02E9-AC4F-A213-457E22106B96}"/>
                </a:ext>
              </a:extLst>
            </p:cNvPr>
            <p:cNvSpPr/>
            <p:nvPr/>
          </p:nvSpPr>
          <p:spPr>
            <a:xfrm>
              <a:off x="4492086" y="1710461"/>
              <a:ext cx="716030" cy="312492"/>
            </a:xfrm>
            <a:prstGeom prst="roundRect">
              <a:avLst/>
            </a:prstGeom>
            <a:gradFill>
              <a:gsLst>
                <a:gs pos="0">
                  <a:srgbClr val="C00000"/>
                </a:gs>
                <a:gs pos="100000">
                  <a:srgbClr val="C00000">
                    <a:lumMod val="92000"/>
                    <a:lumOff val="8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51" name="文本框 50">
              <a:extLst>
                <a:ext uri="{FF2B5EF4-FFF2-40B4-BE49-F238E27FC236}">
                  <a16:creationId xmlns:a16="http://schemas.microsoft.com/office/drawing/2014/main" xmlns="" id="{7C96A8D9-8644-5343-9124-20C49F96C25D}"/>
                </a:ext>
              </a:extLst>
            </p:cNvPr>
            <p:cNvSpPr txBox="1"/>
            <p:nvPr/>
          </p:nvSpPr>
          <p:spPr>
            <a:xfrm>
              <a:off x="4501612" y="1654267"/>
              <a:ext cx="716029" cy="381386"/>
            </a:xfrm>
            <a:prstGeom prst="rect">
              <a:avLst/>
            </a:prstGeom>
            <a:noFill/>
          </p:spPr>
          <p:txBody>
            <a:bodyPr wrap="square" rtlCol="0">
              <a:spAutoFit/>
            </a:bodyPr>
            <a:lstStyle/>
            <a:p>
              <a:pPr algn="ctr">
                <a:lnSpc>
                  <a:spcPct val="130000"/>
                </a:lnSpc>
              </a:pPr>
              <a:r>
                <a:rPr kumimoji="1" lang="zh-CN" altLang="en-US" sz="1600" b="1" spc="300" dirty="0">
                  <a:solidFill>
                    <a:schemeClr val="bg1"/>
                  </a:solidFill>
                  <a:latin typeface="Arial" panose="020B0604020202020204" pitchFamily="34" charset="0"/>
                  <a:ea typeface="Microsoft YaHei" panose="020B0503020204020204" pitchFamily="34" charset="-122"/>
                  <a:cs typeface="Arial" panose="020B0604020202020204" pitchFamily="34" charset="0"/>
                </a:rPr>
                <a:t>底层</a:t>
              </a:r>
            </a:p>
          </p:txBody>
        </p:sp>
        <p:sp>
          <p:nvSpPr>
            <p:cNvPr id="52" name="文本框 51">
              <a:extLst>
                <a:ext uri="{FF2B5EF4-FFF2-40B4-BE49-F238E27FC236}">
                  <a16:creationId xmlns:a16="http://schemas.microsoft.com/office/drawing/2014/main" xmlns="" id="{E0A77989-8C3E-B54F-9107-30BACA640DF8}"/>
                </a:ext>
              </a:extLst>
            </p:cNvPr>
            <p:cNvSpPr txBox="1"/>
            <p:nvPr/>
          </p:nvSpPr>
          <p:spPr>
            <a:xfrm>
              <a:off x="4384135" y="2027295"/>
              <a:ext cx="5751713" cy="625299"/>
            </a:xfrm>
            <a:prstGeom prst="rect">
              <a:avLst/>
            </a:prstGeom>
            <a:noFill/>
          </p:spPr>
          <p:txBody>
            <a:bodyPr wrap="square" rtlCol="0">
              <a:spAutoFit/>
            </a:bodyPr>
            <a:lstStyle/>
            <a:p>
              <a:pPr algn="just">
                <a:lnSpc>
                  <a:spcPct val="130000"/>
                </a:lnSpc>
              </a:pPr>
              <a:r>
                <a:rPr lang="zh-CN" altLang="en-US" sz="1400" spc="300" dirty="0">
                  <a:latin typeface="Arial" panose="020B0604020202020204" pitchFamily="34" charset="0"/>
                  <a:ea typeface="Microsoft YaHei" panose="020B0503020204020204" pitchFamily="34" charset="-122"/>
                  <a:cs typeface="Arial" panose="020B0604020202020204" pitchFamily="34" charset="0"/>
                </a:rPr>
                <a:t>学校前身是</a:t>
              </a:r>
              <a:r>
                <a:rPr lang="en-US" altLang="zh-CN" sz="14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14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年诞生于江西瑞金的中央军委无线电学校，是毛泽东等老一辈革命家亲手创建的第一所工程技术学校。</a:t>
              </a:r>
              <a:endParaRPr kumimoji="1" lang="zh-CN" altLang="en-US" sz="1400" spc="300" dirty="0">
                <a:latin typeface="Arial" panose="020B0604020202020204" pitchFamily="34" charset="0"/>
                <a:ea typeface="Microsoft YaHei"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16301375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xmlns="" id="{9E924214-9500-FB48-B3C4-FACEAB65FF20}"/>
              </a:ext>
            </a:extLst>
          </p:cNvPr>
          <p:cNvGrpSpPr/>
          <p:nvPr/>
        </p:nvGrpSpPr>
        <p:grpSpPr>
          <a:xfrm>
            <a:off x="0" y="-2"/>
            <a:ext cx="12192000" cy="6858003"/>
            <a:chOff x="0" y="-2"/>
            <a:chExt cx="12192000" cy="6858003"/>
          </a:xfrm>
        </p:grpSpPr>
        <p:sp>
          <p:nvSpPr>
            <p:cNvPr id="27" name="矩形 26">
              <a:extLst>
                <a:ext uri="{FF2B5EF4-FFF2-40B4-BE49-F238E27FC236}">
                  <a16:creationId xmlns:a16="http://schemas.microsoft.com/office/drawing/2014/main" xmlns="" id="{4F661687-7EF2-AA4C-934D-92BEF86F8B1A}"/>
                </a:ext>
              </a:extLst>
            </p:cNvPr>
            <p:cNvSpPr/>
            <p:nvPr/>
          </p:nvSpPr>
          <p:spPr>
            <a:xfrm>
              <a:off x="0" y="-2"/>
              <a:ext cx="12192000" cy="1062679"/>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28" name="矩形 27">
              <a:extLst>
                <a:ext uri="{FF2B5EF4-FFF2-40B4-BE49-F238E27FC236}">
                  <a16:creationId xmlns:a16="http://schemas.microsoft.com/office/drawing/2014/main" xmlns="" id="{6A777946-4C71-BB46-A6E1-DB084E5AC78C}"/>
                </a:ext>
              </a:extLst>
            </p:cNvPr>
            <p:cNvSpPr/>
            <p:nvPr/>
          </p:nvSpPr>
          <p:spPr>
            <a:xfrm>
              <a:off x="0" y="106267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7" name="矩形 36">
              <a:extLst>
                <a:ext uri="{FF2B5EF4-FFF2-40B4-BE49-F238E27FC236}">
                  <a16:creationId xmlns:a16="http://schemas.microsoft.com/office/drawing/2014/main" xmlns="" id="{B971EE58-9354-A34F-9983-C70F842E8B74}"/>
                </a:ext>
              </a:extLst>
            </p:cNvPr>
            <p:cNvSpPr/>
            <p:nvPr/>
          </p:nvSpPr>
          <p:spPr>
            <a:xfrm>
              <a:off x="0" y="6453336"/>
              <a:ext cx="12192000" cy="404665"/>
            </a:xfrm>
            <a:prstGeom prst="rect">
              <a:avLst/>
            </a:prstGeom>
            <a:gradFill>
              <a:gsLst>
                <a:gs pos="0">
                  <a:srgbClr val="C00000"/>
                </a:gs>
                <a:gs pos="100000">
                  <a:srgbClr val="C00000">
                    <a:alpha val="80000"/>
                    <a:lumMod val="94000"/>
                    <a:lumOff val="6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9" name="组合 8">
            <a:extLst>
              <a:ext uri="{FF2B5EF4-FFF2-40B4-BE49-F238E27FC236}">
                <a16:creationId xmlns:a16="http://schemas.microsoft.com/office/drawing/2014/main" xmlns="" id="{85F73072-5CD4-8F4C-BD23-C26EFE2ACEA1}"/>
              </a:ext>
            </a:extLst>
          </p:cNvPr>
          <p:cNvGrpSpPr/>
          <p:nvPr/>
        </p:nvGrpSpPr>
        <p:grpSpPr>
          <a:xfrm>
            <a:off x="623392" y="260058"/>
            <a:ext cx="2162740" cy="693697"/>
            <a:chOff x="623392" y="260058"/>
            <a:chExt cx="2162740" cy="693697"/>
          </a:xfrm>
        </p:grpSpPr>
        <p:sp>
          <p:nvSpPr>
            <p:cNvPr id="11" name="文本框 10">
              <a:extLst>
                <a:ext uri="{FF2B5EF4-FFF2-40B4-BE49-F238E27FC236}">
                  <a16:creationId xmlns:a16="http://schemas.microsoft.com/office/drawing/2014/main" xmlns="" id="{2847803D-B9BB-3042-9C9F-3AE5DAE98141}"/>
                </a:ext>
              </a:extLst>
            </p:cNvPr>
            <p:cNvSpPr txBox="1"/>
            <p:nvPr/>
          </p:nvSpPr>
          <p:spPr>
            <a:xfrm>
              <a:off x="857591" y="553645"/>
              <a:ext cx="1928541" cy="400110"/>
            </a:xfrm>
            <a:prstGeom prst="rect">
              <a:avLst/>
            </a:prstGeom>
            <a:noFill/>
            <a:ln>
              <a:noFill/>
            </a:ln>
          </p:spPr>
          <p:txBody>
            <a:bodyPr wrap="none" rtlCol="0">
              <a:spAutoFit/>
            </a:bodyPr>
            <a:lstStyle/>
            <a:p>
              <a:r>
                <a:rPr kumimoji="1" lang="en-US" altLang="zh-CN" sz="2000" b="1" spc="300" dirty="0">
                  <a:solidFill>
                    <a:schemeClr val="bg1">
                      <a:alpha val="38000"/>
                    </a:schemeClr>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CONTENTS</a:t>
              </a:r>
              <a:endParaRPr kumimoji="1" lang="zh-CN" altLang="en-US" sz="2000" b="1" spc="300" dirty="0">
                <a:solidFill>
                  <a:schemeClr val="bg1">
                    <a:alpha val="38000"/>
                  </a:schemeClr>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sp>
          <p:nvSpPr>
            <p:cNvPr id="8" name="文本框 7">
              <a:extLst>
                <a:ext uri="{FF2B5EF4-FFF2-40B4-BE49-F238E27FC236}">
                  <a16:creationId xmlns:a16="http://schemas.microsoft.com/office/drawing/2014/main" xmlns="" id="{A8713944-CFF2-C847-949E-B7125A265952}"/>
                </a:ext>
              </a:extLst>
            </p:cNvPr>
            <p:cNvSpPr txBox="1"/>
            <p:nvPr/>
          </p:nvSpPr>
          <p:spPr>
            <a:xfrm>
              <a:off x="623392" y="260058"/>
              <a:ext cx="1159292" cy="584775"/>
            </a:xfrm>
            <a:prstGeom prst="rect">
              <a:avLst/>
            </a:prstGeom>
            <a:noFill/>
          </p:spPr>
          <p:txBody>
            <a:bodyPr wrap="none" rtlCol="0">
              <a:spAutoFit/>
            </a:bodyPr>
            <a:lstStyle/>
            <a:p>
              <a:pPr algn="l"/>
              <a:r>
                <a:rPr kumimoji="1" lang="zh-CN" altLang="en-US" sz="3200" b="1" spc="6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目录</a:t>
              </a:r>
            </a:p>
          </p:txBody>
        </p:sp>
      </p:grpSp>
      <p:grpSp>
        <p:nvGrpSpPr>
          <p:cNvPr id="21" name="组合 20">
            <a:extLst>
              <a:ext uri="{FF2B5EF4-FFF2-40B4-BE49-F238E27FC236}">
                <a16:creationId xmlns:a16="http://schemas.microsoft.com/office/drawing/2014/main" xmlns="" id="{58FF06EA-9BF8-7F40-AE00-A506C4196207}"/>
              </a:ext>
            </a:extLst>
          </p:cNvPr>
          <p:cNvGrpSpPr/>
          <p:nvPr/>
        </p:nvGrpSpPr>
        <p:grpSpPr>
          <a:xfrm>
            <a:off x="133400" y="303140"/>
            <a:ext cx="11901234" cy="6632796"/>
            <a:chOff x="133400" y="303140"/>
            <a:chExt cx="11901234" cy="6632796"/>
          </a:xfrm>
        </p:grpSpPr>
        <p:pic>
          <p:nvPicPr>
            <p:cNvPr id="5" name="图片 4">
              <a:extLst>
                <a:ext uri="{FF2B5EF4-FFF2-40B4-BE49-F238E27FC236}">
                  <a16:creationId xmlns:a16="http://schemas.microsoft.com/office/drawing/2014/main" xmlns="" id="{3C47248B-C5FF-9047-8E30-C7A825C252C7}"/>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303140"/>
              <a:ext cx="2031325" cy="403124"/>
            </a:xfrm>
            <a:prstGeom prst="rect">
              <a:avLst/>
            </a:prstGeom>
          </p:spPr>
        </p:pic>
        <p:pic>
          <p:nvPicPr>
            <p:cNvPr id="10" name="图片 9">
              <a:extLst>
                <a:ext uri="{FF2B5EF4-FFF2-40B4-BE49-F238E27FC236}">
                  <a16:creationId xmlns:a16="http://schemas.microsoft.com/office/drawing/2014/main" xmlns="" id="{2C577222-289B-8241-9401-F98A4C7ECD1A}"/>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12" name="图片 11" descr="图片包含 游戏机, 画, 钟表&#10;&#10;描述已自动生成">
              <a:extLst>
                <a:ext uri="{FF2B5EF4-FFF2-40B4-BE49-F238E27FC236}">
                  <a16:creationId xmlns:a16="http://schemas.microsoft.com/office/drawing/2014/main" xmlns="" id="{82E8DECF-434E-764A-8E8E-0836F22C5048}"/>
                </a:ext>
              </a:extLst>
            </p:cNvPr>
            <p:cNvPicPr>
              <a:picLocks noChangeAspect="1"/>
            </p:cNvPicPr>
            <p:nvPr/>
          </p:nvPicPr>
          <p:blipFill>
            <a:blip r:embed="rId6"/>
            <a:stretch>
              <a:fillRect/>
            </a:stretch>
          </p:blipFill>
          <p:spPr>
            <a:xfrm>
              <a:off x="133400" y="6453336"/>
              <a:ext cx="2362200" cy="482600"/>
            </a:xfrm>
            <a:prstGeom prst="rect">
              <a:avLst/>
            </a:prstGeom>
          </p:spPr>
        </p:pic>
      </p:grpSp>
      <p:grpSp>
        <p:nvGrpSpPr>
          <p:cNvPr id="13" name="组合 12">
            <a:extLst>
              <a:ext uri="{FF2B5EF4-FFF2-40B4-BE49-F238E27FC236}">
                <a16:creationId xmlns:a16="http://schemas.microsoft.com/office/drawing/2014/main" xmlns="" id="{09179D28-D537-1246-897D-13EAEA90A246}"/>
              </a:ext>
            </a:extLst>
          </p:cNvPr>
          <p:cNvGrpSpPr/>
          <p:nvPr/>
        </p:nvGrpSpPr>
        <p:grpSpPr>
          <a:xfrm>
            <a:off x="868945" y="2189165"/>
            <a:ext cx="2971934" cy="1298212"/>
            <a:chOff x="1232604" y="1595937"/>
            <a:chExt cx="2971934" cy="1298212"/>
          </a:xfrm>
        </p:grpSpPr>
        <p:sp>
          <p:nvSpPr>
            <p:cNvPr id="14" name="文本框 13">
              <a:extLst>
                <a:ext uri="{FF2B5EF4-FFF2-40B4-BE49-F238E27FC236}">
                  <a16:creationId xmlns:a16="http://schemas.microsoft.com/office/drawing/2014/main" xmlns="" id="{EA705A7A-381D-5B40-B486-E22B0967C3DB}"/>
                </a:ext>
              </a:extLst>
            </p:cNvPr>
            <p:cNvSpPr txBox="1"/>
            <p:nvPr/>
          </p:nvSpPr>
          <p:spPr>
            <a:xfrm>
              <a:off x="1232604" y="1595937"/>
              <a:ext cx="1127232" cy="1107996"/>
            </a:xfrm>
            <a:prstGeom prst="rect">
              <a:avLst/>
            </a:prstGeom>
            <a:noFill/>
          </p:spPr>
          <p:txBody>
            <a:bodyPr wrap="none" rtlCol="0">
              <a:spAutoFit/>
            </a:bodyPr>
            <a:lstStyle/>
            <a:p>
              <a:pPr algn="l"/>
              <a:r>
                <a:rPr kumimoji="1" lang="en-US" altLang="zh-CN" sz="6600" b="1" dirty="0">
                  <a:gradFill flip="none" rotWithShape="1">
                    <a:gsLst>
                      <a:gs pos="0">
                        <a:srgbClr val="C00000"/>
                      </a:gs>
                      <a:gs pos="100000">
                        <a:schemeClr val="accent3">
                          <a:lumMod val="0"/>
                          <a:lumOff val="100000"/>
                        </a:schemeClr>
                      </a:gs>
                    </a:gsLst>
                    <a:lin ang="5400000" scaled="1"/>
                    <a:tileRect/>
                  </a:gradFill>
                  <a:latin typeface="Arial" panose="020B0604020202020204" pitchFamily="34" charset="0"/>
                  <a:ea typeface="ZhenyanGB" panose="02010600030101010101" pitchFamily="2" charset="-122"/>
                  <a:cs typeface="Arial" panose="020B0604020202020204" pitchFamily="34" charset="0"/>
                </a:rPr>
                <a:t>01</a:t>
              </a:r>
              <a:endParaRPr kumimoji="1" lang="zh-CN" altLang="en-US" sz="6600" b="1" dirty="0">
                <a:gradFill flip="none" rotWithShape="1">
                  <a:gsLst>
                    <a:gs pos="0">
                      <a:srgbClr val="C00000"/>
                    </a:gs>
                    <a:gs pos="100000">
                      <a:schemeClr val="accent3">
                        <a:lumMod val="0"/>
                        <a:lumOff val="100000"/>
                      </a:schemeClr>
                    </a:gs>
                  </a:gsLst>
                  <a:lin ang="5400000" scaled="1"/>
                  <a:tileRect/>
                </a:gradFill>
                <a:latin typeface="Arial" panose="020B0604020202020204" pitchFamily="34" charset="0"/>
                <a:ea typeface="ZhenyanGB" panose="02010600030101010101" pitchFamily="2" charset="-122"/>
                <a:cs typeface="Arial" panose="020B0604020202020204" pitchFamily="34" charset="0"/>
              </a:endParaRPr>
            </a:p>
          </p:txBody>
        </p:sp>
        <p:sp>
          <p:nvSpPr>
            <p:cNvPr id="15" name="文本框 14">
              <a:extLst>
                <a:ext uri="{FF2B5EF4-FFF2-40B4-BE49-F238E27FC236}">
                  <a16:creationId xmlns:a16="http://schemas.microsoft.com/office/drawing/2014/main" xmlns="" id="{0FFEC18C-CC94-9340-97F4-CAB9DEBB8A27}"/>
                </a:ext>
              </a:extLst>
            </p:cNvPr>
            <p:cNvSpPr txBox="1"/>
            <p:nvPr/>
          </p:nvSpPr>
          <p:spPr>
            <a:xfrm>
              <a:off x="1396569" y="2209855"/>
              <a:ext cx="2262158" cy="461665"/>
            </a:xfrm>
            <a:prstGeom prst="rect">
              <a:avLst/>
            </a:prstGeom>
            <a:noFill/>
          </p:spPr>
          <p:txBody>
            <a:bodyPr wrap="none" rtlCol="0">
              <a:spAutoFit/>
            </a:bodyPr>
            <a:lstStyle/>
            <a:p>
              <a:pPr algn="l"/>
              <a:r>
                <a:rPr kumimoji="1" lang="zh-CN" altLang="en-US" sz="2400" b="1" spc="300" dirty="0">
                  <a:gradFill>
                    <a:gsLst>
                      <a:gs pos="0">
                        <a:schemeClr val="tx1">
                          <a:lumMod val="95000"/>
                          <a:lumOff val="5000"/>
                        </a:schemeClr>
                      </a:gs>
                      <a:gs pos="100000">
                        <a:schemeClr val="tx1">
                          <a:lumMod val="50000"/>
                          <a:lumOff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请输入小标题</a:t>
              </a:r>
            </a:p>
          </p:txBody>
        </p:sp>
        <p:sp>
          <p:nvSpPr>
            <p:cNvPr id="16" name="文本框 15">
              <a:extLst>
                <a:ext uri="{FF2B5EF4-FFF2-40B4-BE49-F238E27FC236}">
                  <a16:creationId xmlns:a16="http://schemas.microsoft.com/office/drawing/2014/main" xmlns="" id="{2D2C04F1-4C41-C045-8535-CD3880F52C45}"/>
                </a:ext>
              </a:extLst>
            </p:cNvPr>
            <p:cNvSpPr txBox="1"/>
            <p:nvPr/>
          </p:nvSpPr>
          <p:spPr>
            <a:xfrm>
              <a:off x="1403771" y="2632539"/>
              <a:ext cx="2800767" cy="261610"/>
            </a:xfrm>
            <a:prstGeom prst="rect">
              <a:avLst/>
            </a:prstGeom>
            <a:noFill/>
          </p:spPr>
          <p:txBody>
            <a:bodyPr wrap="none" rtlCol="0">
              <a:spAutoFit/>
            </a:bodyPr>
            <a:lstStyle/>
            <a:p>
              <a:pPr algn="l"/>
              <a:r>
                <a:rPr kumimoji="1" lang="en-US" altLang="zh-CN"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Please</a:t>
              </a:r>
              <a:r>
                <a:rPr kumimoji="1" lang="zh-CN" altLang="en-US"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 </a:t>
              </a:r>
              <a:r>
                <a:rPr kumimoji="1" lang="en-US" altLang="zh-CN"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input</a:t>
              </a:r>
              <a:r>
                <a:rPr kumimoji="1" lang="zh-CN" altLang="en-US"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 </a:t>
              </a:r>
              <a:r>
                <a:rPr kumimoji="1" lang="en-US" altLang="zh-CN"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subtitle</a:t>
              </a:r>
              <a:r>
                <a:rPr kumimoji="1" lang="zh-CN" altLang="en-US"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 </a:t>
              </a:r>
              <a:r>
                <a:rPr kumimoji="1" lang="en-US" altLang="zh-CN"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here</a:t>
              </a:r>
              <a:endParaRPr kumimoji="1" lang="zh-CN" altLang="en-US"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endParaRPr>
            </a:p>
          </p:txBody>
        </p:sp>
      </p:grpSp>
      <p:grpSp>
        <p:nvGrpSpPr>
          <p:cNvPr id="17" name="组合 16">
            <a:extLst>
              <a:ext uri="{FF2B5EF4-FFF2-40B4-BE49-F238E27FC236}">
                <a16:creationId xmlns:a16="http://schemas.microsoft.com/office/drawing/2014/main" xmlns="" id="{0589B436-F8E4-A64C-84E6-C3D6B99051E9}"/>
              </a:ext>
            </a:extLst>
          </p:cNvPr>
          <p:cNvGrpSpPr/>
          <p:nvPr/>
        </p:nvGrpSpPr>
        <p:grpSpPr>
          <a:xfrm>
            <a:off x="4337203" y="2189165"/>
            <a:ext cx="2971934" cy="1298212"/>
            <a:chOff x="1232604" y="1595937"/>
            <a:chExt cx="2971934" cy="1298212"/>
          </a:xfrm>
        </p:grpSpPr>
        <p:sp>
          <p:nvSpPr>
            <p:cNvPr id="18" name="文本框 17">
              <a:extLst>
                <a:ext uri="{FF2B5EF4-FFF2-40B4-BE49-F238E27FC236}">
                  <a16:creationId xmlns:a16="http://schemas.microsoft.com/office/drawing/2014/main" xmlns="" id="{2EF8D10A-DC0A-864F-9B3B-92C3EB5293DC}"/>
                </a:ext>
              </a:extLst>
            </p:cNvPr>
            <p:cNvSpPr txBox="1"/>
            <p:nvPr/>
          </p:nvSpPr>
          <p:spPr>
            <a:xfrm>
              <a:off x="1232604" y="1595937"/>
              <a:ext cx="1127232" cy="1107996"/>
            </a:xfrm>
            <a:prstGeom prst="rect">
              <a:avLst/>
            </a:prstGeom>
            <a:noFill/>
          </p:spPr>
          <p:txBody>
            <a:bodyPr wrap="none" rtlCol="0">
              <a:spAutoFit/>
            </a:bodyPr>
            <a:lstStyle/>
            <a:p>
              <a:pPr algn="l"/>
              <a:r>
                <a:rPr kumimoji="1" lang="en-US" altLang="zh-CN" sz="6600" b="1" dirty="0">
                  <a:gradFill flip="none" rotWithShape="1">
                    <a:gsLst>
                      <a:gs pos="0">
                        <a:srgbClr val="C00000"/>
                      </a:gs>
                      <a:gs pos="100000">
                        <a:schemeClr val="accent3">
                          <a:lumMod val="0"/>
                          <a:lumOff val="100000"/>
                        </a:schemeClr>
                      </a:gs>
                    </a:gsLst>
                    <a:lin ang="5400000" scaled="1"/>
                    <a:tileRect/>
                  </a:gradFill>
                  <a:latin typeface="Arial" panose="020B0604020202020204" pitchFamily="34" charset="0"/>
                  <a:ea typeface="ZhenyanGB" panose="02010600030101010101" pitchFamily="2" charset="-122"/>
                  <a:cs typeface="Arial" panose="020B0604020202020204" pitchFamily="34" charset="0"/>
                </a:rPr>
                <a:t>02</a:t>
              </a:r>
              <a:endParaRPr kumimoji="1" lang="zh-CN" altLang="en-US" sz="6600" b="1" dirty="0">
                <a:gradFill flip="none" rotWithShape="1">
                  <a:gsLst>
                    <a:gs pos="0">
                      <a:srgbClr val="C00000"/>
                    </a:gs>
                    <a:gs pos="100000">
                      <a:schemeClr val="accent3">
                        <a:lumMod val="0"/>
                        <a:lumOff val="100000"/>
                      </a:schemeClr>
                    </a:gs>
                  </a:gsLst>
                  <a:lin ang="5400000" scaled="1"/>
                  <a:tileRect/>
                </a:gradFill>
                <a:latin typeface="Arial" panose="020B0604020202020204" pitchFamily="34" charset="0"/>
                <a:ea typeface="ZhenyanGB" panose="02010600030101010101" pitchFamily="2" charset="-122"/>
                <a:cs typeface="Arial" panose="020B0604020202020204" pitchFamily="34" charset="0"/>
              </a:endParaRPr>
            </a:p>
          </p:txBody>
        </p:sp>
        <p:sp>
          <p:nvSpPr>
            <p:cNvPr id="19" name="文本框 18">
              <a:extLst>
                <a:ext uri="{FF2B5EF4-FFF2-40B4-BE49-F238E27FC236}">
                  <a16:creationId xmlns:a16="http://schemas.microsoft.com/office/drawing/2014/main" xmlns="" id="{1B71A69C-4A46-E24A-A259-C1ED768D612B}"/>
                </a:ext>
              </a:extLst>
            </p:cNvPr>
            <p:cNvSpPr txBox="1"/>
            <p:nvPr/>
          </p:nvSpPr>
          <p:spPr>
            <a:xfrm>
              <a:off x="1396569" y="2209855"/>
              <a:ext cx="2262158" cy="461665"/>
            </a:xfrm>
            <a:prstGeom prst="rect">
              <a:avLst/>
            </a:prstGeom>
            <a:noFill/>
          </p:spPr>
          <p:txBody>
            <a:bodyPr wrap="none" rtlCol="0">
              <a:spAutoFit/>
            </a:bodyPr>
            <a:lstStyle/>
            <a:p>
              <a:pPr algn="l"/>
              <a:r>
                <a:rPr kumimoji="1" lang="zh-CN" altLang="en-US" sz="2400" b="1" spc="300" dirty="0">
                  <a:gradFill>
                    <a:gsLst>
                      <a:gs pos="0">
                        <a:schemeClr val="tx1">
                          <a:lumMod val="95000"/>
                          <a:lumOff val="5000"/>
                        </a:schemeClr>
                      </a:gs>
                      <a:gs pos="100000">
                        <a:schemeClr val="tx1">
                          <a:lumMod val="50000"/>
                          <a:lumOff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请输入小标题</a:t>
              </a:r>
            </a:p>
          </p:txBody>
        </p:sp>
        <p:sp>
          <p:nvSpPr>
            <p:cNvPr id="20" name="文本框 19">
              <a:extLst>
                <a:ext uri="{FF2B5EF4-FFF2-40B4-BE49-F238E27FC236}">
                  <a16:creationId xmlns:a16="http://schemas.microsoft.com/office/drawing/2014/main" xmlns="" id="{9F50DA45-385A-6640-9629-C554C8CAC905}"/>
                </a:ext>
              </a:extLst>
            </p:cNvPr>
            <p:cNvSpPr txBox="1"/>
            <p:nvPr/>
          </p:nvSpPr>
          <p:spPr>
            <a:xfrm>
              <a:off x="1403771" y="2632539"/>
              <a:ext cx="2800767" cy="261610"/>
            </a:xfrm>
            <a:prstGeom prst="rect">
              <a:avLst/>
            </a:prstGeom>
            <a:noFill/>
          </p:spPr>
          <p:txBody>
            <a:bodyPr wrap="none" rtlCol="0">
              <a:spAutoFit/>
            </a:bodyPr>
            <a:lstStyle/>
            <a:p>
              <a:pPr algn="l"/>
              <a:r>
                <a:rPr kumimoji="1" lang="en-US" altLang="zh-CN"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Please</a:t>
              </a:r>
              <a:r>
                <a:rPr kumimoji="1" lang="zh-CN" altLang="en-US"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 </a:t>
              </a:r>
              <a:r>
                <a:rPr kumimoji="1" lang="en-US" altLang="zh-CN"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input</a:t>
              </a:r>
              <a:r>
                <a:rPr kumimoji="1" lang="zh-CN" altLang="en-US"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 </a:t>
              </a:r>
              <a:r>
                <a:rPr kumimoji="1" lang="en-US" altLang="zh-CN"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subtitle</a:t>
              </a:r>
              <a:r>
                <a:rPr kumimoji="1" lang="zh-CN" altLang="en-US"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 </a:t>
              </a:r>
              <a:r>
                <a:rPr kumimoji="1" lang="en-US" altLang="zh-CN"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here</a:t>
              </a:r>
              <a:endParaRPr kumimoji="1" lang="zh-CN" altLang="en-US"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endParaRPr>
            </a:p>
          </p:txBody>
        </p:sp>
      </p:grpSp>
      <p:grpSp>
        <p:nvGrpSpPr>
          <p:cNvPr id="29" name="组合 28">
            <a:extLst>
              <a:ext uri="{FF2B5EF4-FFF2-40B4-BE49-F238E27FC236}">
                <a16:creationId xmlns:a16="http://schemas.microsoft.com/office/drawing/2014/main" xmlns="" id="{92171D82-3F72-0D45-9DD6-E0CDDEF0B041}"/>
              </a:ext>
            </a:extLst>
          </p:cNvPr>
          <p:cNvGrpSpPr/>
          <p:nvPr/>
        </p:nvGrpSpPr>
        <p:grpSpPr>
          <a:xfrm>
            <a:off x="862968" y="4113374"/>
            <a:ext cx="2971934" cy="1298212"/>
            <a:chOff x="1232604" y="1595937"/>
            <a:chExt cx="2971934" cy="1298212"/>
          </a:xfrm>
        </p:grpSpPr>
        <p:sp>
          <p:nvSpPr>
            <p:cNvPr id="30" name="文本框 29">
              <a:extLst>
                <a:ext uri="{FF2B5EF4-FFF2-40B4-BE49-F238E27FC236}">
                  <a16:creationId xmlns:a16="http://schemas.microsoft.com/office/drawing/2014/main" xmlns="" id="{B65F82A3-06E7-F246-AEC8-B30095A7A4C4}"/>
                </a:ext>
              </a:extLst>
            </p:cNvPr>
            <p:cNvSpPr txBox="1"/>
            <p:nvPr/>
          </p:nvSpPr>
          <p:spPr>
            <a:xfrm>
              <a:off x="1232604" y="1595937"/>
              <a:ext cx="1127232" cy="1107996"/>
            </a:xfrm>
            <a:prstGeom prst="rect">
              <a:avLst/>
            </a:prstGeom>
            <a:noFill/>
          </p:spPr>
          <p:txBody>
            <a:bodyPr wrap="none" rtlCol="0">
              <a:spAutoFit/>
            </a:bodyPr>
            <a:lstStyle/>
            <a:p>
              <a:pPr algn="l"/>
              <a:r>
                <a:rPr kumimoji="1" lang="en-US" altLang="zh-CN" sz="6600" b="1" dirty="0">
                  <a:gradFill flip="none" rotWithShape="1">
                    <a:gsLst>
                      <a:gs pos="0">
                        <a:srgbClr val="C00000"/>
                      </a:gs>
                      <a:gs pos="100000">
                        <a:schemeClr val="accent3">
                          <a:lumMod val="0"/>
                          <a:lumOff val="100000"/>
                        </a:schemeClr>
                      </a:gs>
                    </a:gsLst>
                    <a:lin ang="5400000" scaled="1"/>
                    <a:tileRect/>
                  </a:gradFill>
                  <a:latin typeface="Arial" panose="020B0604020202020204" pitchFamily="34" charset="0"/>
                  <a:ea typeface="ZhenyanGB" panose="02010600030101010101" pitchFamily="2" charset="-122"/>
                  <a:cs typeface="Arial" panose="020B0604020202020204" pitchFamily="34" charset="0"/>
                </a:rPr>
                <a:t>03</a:t>
              </a:r>
              <a:endParaRPr kumimoji="1" lang="zh-CN" altLang="en-US" sz="6600" b="1" dirty="0">
                <a:gradFill flip="none" rotWithShape="1">
                  <a:gsLst>
                    <a:gs pos="0">
                      <a:srgbClr val="C00000"/>
                    </a:gs>
                    <a:gs pos="100000">
                      <a:schemeClr val="accent3">
                        <a:lumMod val="0"/>
                        <a:lumOff val="100000"/>
                      </a:schemeClr>
                    </a:gs>
                  </a:gsLst>
                  <a:lin ang="5400000" scaled="1"/>
                  <a:tileRect/>
                </a:gradFill>
                <a:latin typeface="Arial" panose="020B0604020202020204" pitchFamily="34" charset="0"/>
                <a:ea typeface="ZhenyanGB" panose="02010600030101010101" pitchFamily="2" charset="-122"/>
                <a:cs typeface="Arial" panose="020B0604020202020204" pitchFamily="34" charset="0"/>
              </a:endParaRPr>
            </a:p>
          </p:txBody>
        </p:sp>
        <p:sp>
          <p:nvSpPr>
            <p:cNvPr id="31" name="文本框 30">
              <a:extLst>
                <a:ext uri="{FF2B5EF4-FFF2-40B4-BE49-F238E27FC236}">
                  <a16:creationId xmlns:a16="http://schemas.microsoft.com/office/drawing/2014/main" xmlns="" id="{AF3B5E9D-DD90-1846-A625-2FE86DA37E0E}"/>
                </a:ext>
              </a:extLst>
            </p:cNvPr>
            <p:cNvSpPr txBox="1"/>
            <p:nvPr/>
          </p:nvSpPr>
          <p:spPr>
            <a:xfrm>
              <a:off x="1396569" y="2209855"/>
              <a:ext cx="2262158" cy="461665"/>
            </a:xfrm>
            <a:prstGeom prst="rect">
              <a:avLst/>
            </a:prstGeom>
            <a:noFill/>
          </p:spPr>
          <p:txBody>
            <a:bodyPr wrap="none" rtlCol="0">
              <a:spAutoFit/>
            </a:bodyPr>
            <a:lstStyle/>
            <a:p>
              <a:pPr algn="l"/>
              <a:r>
                <a:rPr kumimoji="1" lang="zh-CN" altLang="en-US" sz="2400" b="1" spc="300" dirty="0">
                  <a:gradFill>
                    <a:gsLst>
                      <a:gs pos="0">
                        <a:schemeClr val="tx1">
                          <a:lumMod val="95000"/>
                          <a:lumOff val="5000"/>
                        </a:schemeClr>
                      </a:gs>
                      <a:gs pos="100000">
                        <a:schemeClr val="tx1">
                          <a:lumMod val="50000"/>
                          <a:lumOff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请输入小标题</a:t>
              </a:r>
            </a:p>
          </p:txBody>
        </p:sp>
        <p:sp>
          <p:nvSpPr>
            <p:cNvPr id="32" name="文本框 31">
              <a:extLst>
                <a:ext uri="{FF2B5EF4-FFF2-40B4-BE49-F238E27FC236}">
                  <a16:creationId xmlns:a16="http://schemas.microsoft.com/office/drawing/2014/main" xmlns="" id="{6C578A7C-7C7B-AB48-A5C4-680D00700F90}"/>
                </a:ext>
              </a:extLst>
            </p:cNvPr>
            <p:cNvSpPr txBox="1"/>
            <p:nvPr/>
          </p:nvSpPr>
          <p:spPr>
            <a:xfrm>
              <a:off x="1403771" y="2632539"/>
              <a:ext cx="2800767" cy="261610"/>
            </a:xfrm>
            <a:prstGeom prst="rect">
              <a:avLst/>
            </a:prstGeom>
            <a:noFill/>
          </p:spPr>
          <p:txBody>
            <a:bodyPr wrap="none" rtlCol="0">
              <a:spAutoFit/>
            </a:bodyPr>
            <a:lstStyle/>
            <a:p>
              <a:pPr algn="l"/>
              <a:r>
                <a:rPr kumimoji="1" lang="en-US" altLang="zh-CN"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Please</a:t>
              </a:r>
              <a:r>
                <a:rPr kumimoji="1" lang="zh-CN" altLang="en-US"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 </a:t>
              </a:r>
              <a:r>
                <a:rPr kumimoji="1" lang="en-US" altLang="zh-CN"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input</a:t>
              </a:r>
              <a:r>
                <a:rPr kumimoji="1" lang="zh-CN" altLang="en-US"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 </a:t>
              </a:r>
              <a:r>
                <a:rPr kumimoji="1" lang="en-US" altLang="zh-CN"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subtitle</a:t>
              </a:r>
              <a:r>
                <a:rPr kumimoji="1" lang="zh-CN" altLang="en-US"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 </a:t>
              </a:r>
              <a:r>
                <a:rPr kumimoji="1" lang="en-US" altLang="zh-CN"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here</a:t>
              </a:r>
              <a:endParaRPr kumimoji="1" lang="zh-CN" altLang="en-US"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endParaRPr>
            </a:p>
          </p:txBody>
        </p:sp>
      </p:grpSp>
      <p:grpSp>
        <p:nvGrpSpPr>
          <p:cNvPr id="33" name="组合 32">
            <a:extLst>
              <a:ext uri="{FF2B5EF4-FFF2-40B4-BE49-F238E27FC236}">
                <a16:creationId xmlns:a16="http://schemas.microsoft.com/office/drawing/2014/main" xmlns="" id="{4B7E2A5F-DAC0-3049-89ED-1613EE3B381C}"/>
              </a:ext>
            </a:extLst>
          </p:cNvPr>
          <p:cNvGrpSpPr/>
          <p:nvPr/>
        </p:nvGrpSpPr>
        <p:grpSpPr>
          <a:xfrm>
            <a:off x="4331226" y="4113374"/>
            <a:ext cx="2971934" cy="1298212"/>
            <a:chOff x="1232604" y="1595937"/>
            <a:chExt cx="2971934" cy="1298212"/>
          </a:xfrm>
        </p:grpSpPr>
        <p:sp>
          <p:nvSpPr>
            <p:cNvPr id="34" name="文本框 33">
              <a:extLst>
                <a:ext uri="{FF2B5EF4-FFF2-40B4-BE49-F238E27FC236}">
                  <a16:creationId xmlns:a16="http://schemas.microsoft.com/office/drawing/2014/main" xmlns="" id="{A4381C1D-597B-C242-8D06-F4371BCBF34F}"/>
                </a:ext>
              </a:extLst>
            </p:cNvPr>
            <p:cNvSpPr txBox="1"/>
            <p:nvPr/>
          </p:nvSpPr>
          <p:spPr>
            <a:xfrm>
              <a:off x="1232604" y="1595937"/>
              <a:ext cx="1127232" cy="1107996"/>
            </a:xfrm>
            <a:prstGeom prst="rect">
              <a:avLst/>
            </a:prstGeom>
            <a:noFill/>
          </p:spPr>
          <p:txBody>
            <a:bodyPr wrap="none" rtlCol="0">
              <a:spAutoFit/>
            </a:bodyPr>
            <a:lstStyle/>
            <a:p>
              <a:pPr algn="l"/>
              <a:r>
                <a:rPr kumimoji="1" lang="en-US" altLang="zh-CN" sz="6600" b="1" dirty="0">
                  <a:gradFill flip="none" rotWithShape="1">
                    <a:gsLst>
                      <a:gs pos="0">
                        <a:srgbClr val="C00000"/>
                      </a:gs>
                      <a:gs pos="100000">
                        <a:schemeClr val="accent3">
                          <a:lumMod val="0"/>
                          <a:lumOff val="100000"/>
                        </a:schemeClr>
                      </a:gs>
                    </a:gsLst>
                    <a:lin ang="5400000" scaled="1"/>
                    <a:tileRect/>
                  </a:gradFill>
                  <a:latin typeface="Arial" panose="020B0604020202020204" pitchFamily="34" charset="0"/>
                  <a:ea typeface="ZhenyanGB" panose="02010600030101010101" pitchFamily="2" charset="-122"/>
                  <a:cs typeface="Arial" panose="020B0604020202020204" pitchFamily="34" charset="0"/>
                </a:rPr>
                <a:t>04</a:t>
              </a:r>
              <a:endParaRPr kumimoji="1" lang="zh-CN" altLang="en-US" sz="6600" b="1" dirty="0">
                <a:gradFill flip="none" rotWithShape="1">
                  <a:gsLst>
                    <a:gs pos="0">
                      <a:srgbClr val="C00000"/>
                    </a:gs>
                    <a:gs pos="100000">
                      <a:schemeClr val="accent3">
                        <a:lumMod val="0"/>
                        <a:lumOff val="100000"/>
                      </a:schemeClr>
                    </a:gs>
                  </a:gsLst>
                  <a:lin ang="5400000" scaled="1"/>
                  <a:tileRect/>
                </a:gradFill>
                <a:latin typeface="Arial" panose="020B0604020202020204" pitchFamily="34" charset="0"/>
                <a:ea typeface="ZhenyanGB" panose="02010600030101010101" pitchFamily="2" charset="-122"/>
                <a:cs typeface="Arial" panose="020B0604020202020204" pitchFamily="34" charset="0"/>
              </a:endParaRPr>
            </a:p>
          </p:txBody>
        </p:sp>
        <p:sp>
          <p:nvSpPr>
            <p:cNvPr id="35" name="文本框 34">
              <a:extLst>
                <a:ext uri="{FF2B5EF4-FFF2-40B4-BE49-F238E27FC236}">
                  <a16:creationId xmlns:a16="http://schemas.microsoft.com/office/drawing/2014/main" xmlns="" id="{11A7F4F8-AC6E-6E41-93FA-6153C78FBBF0}"/>
                </a:ext>
              </a:extLst>
            </p:cNvPr>
            <p:cNvSpPr txBox="1"/>
            <p:nvPr/>
          </p:nvSpPr>
          <p:spPr>
            <a:xfrm>
              <a:off x="1396569" y="2209855"/>
              <a:ext cx="2262158" cy="461665"/>
            </a:xfrm>
            <a:prstGeom prst="rect">
              <a:avLst/>
            </a:prstGeom>
            <a:noFill/>
          </p:spPr>
          <p:txBody>
            <a:bodyPr wrap="none" rtlCol="0">
              <a:spAutoFit/>
            </a:bodyPr>
            <a:lstStyle/>
            <a:p>
              <a:pPr algn="l"/>
              <a:r>
                <a:rPr kumimoji="1" lang="zh-CN" altLang="en-US" sz="2400" b="1" spc="300" dirty="0">
                  <a:gradFill>
                    <a:gsLst>
                      <a:gs pos="0">
                        <a:schemeClr val="tx1">
                          <a:lumMod val="95000"/>
                          <a:lumOff val="5000"/>
                        </a:schemeClr>
                      </a:gs>
                      <a:gs pos="100000">
                        <a:schemeClr val="tx1">
                          <a:lumMod val="50000"/>
                          <a:lumOff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请输入小标题</a:t>
              </a:r>
            </a:p>
          </p:txBody>
        </p:sp>
        <p:sp>
          <p:nvSpPr>
            <p:cNvPr id="36" name="文本框 35">
              <a:extLst>
                <a:ext uri="{FF2B5EF4-FFF2-40B4-BE49-F238E27FC236}">
                  <a16:creationId xmlns:a16="http://schemas.microsoft.com/office/drawing/2014/main" xmlns="" id="{1D01BDA1-6F3F-7749-93C7-7BA0D099F6B0}"/>
                </a:ext>
              </a:extLst>
            </p:cNvPr>
            <p:cNvSpPr txBox="1"/>
            <p:nvPr/>
          </p:nvSpPr>
          <p:spPr>
            <a:xfrm>
              <a:off x="1403771" y="2632539"/>
              <a:ext cx="2800767" cy="261610"/>
            </a:xfrm>
            <a:prstGeom prst="rect">
              <a:avLst/>
            </a:prstGeom>
            <a:noFill/>
          </p:spPr>
          <p:txBody>
            <a:bodyPr wrap="none" rtlCol="0">
              <a:spAutoFit/>
            </a:bodyPr>
            <a:lstStyle/>
            <a:p>
              <a:pPr algn="l"/>
              <a:r>
                <a:rPr kumimoji="1" lang="en-US" altLang="zh-CN"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Please</a:t>
              </a:r>
              <a:r>
                <a:rPr kumimoji="1" lang="zh-CN" altLang="en-US"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 </a:t>
              </a:r>
              <a:r>
                <a:rPr kumimoji="1" lang="en-US" altLang="zh-CN"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input</a:t>
              </a:r>
              <a:r>
                <a:rPr kumimoji="1" lang="zh-CN" altLang="en-US"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 </a:t>
              </a:r>
              <a:r>
                <a:rPr kumimoji="1" lang="en-US" altLang="zh-CN"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subtitle</a:t>
              </a:r>
              <a:r>
                <a:rPr kumimoji="1" lang="zh-CN" altLang="en-US"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 </a:t>
              </a:r>
              <a:r>
                <a:rPr kumimoji="1" lang="en-US" altLang="zh-CN"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rPr>
                <a:t>here</a:t>
              </a:r>
              <a:endParaRPr kumimoji="1" lang="zh-CN" altLang="en-US" sz="1050" spc="300" dirty="0">
                <a:solidFill>
                  <a:schemeClr val="bg2">
                    <a:lumMod val="75000"/>
                  </a:schemeClr>
                </a:solidFill>
                <a:latin typeface="Arial" panose="020B0604020202020204" pitchFamily="34" charset="0"/>
                <a:ea typeface="Microsoft YaHei Light"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370578356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xmlns="" id="{730A14F4-846A-3744-8D8B-D66B9F2B4744}"/>
              </a:ext>
            </a:extLst>
          </p:cNvPr>
          <p:cNvGrpSpPr/>
          <p:nvPr/>
        </p:nvGrpSpPr>
        <p:grpSpPr>
          <a:xfrm>
            <a:off x="0" y="-1"/>
            <a:ext cx="12192000" cy="6858002"/>
            <a:chOff x="0" y="-1"/>
            <a:chExt cx="12192000" cy="6858002"/>
          </a:xfrm>
        </p:grpSpPr>
        <p:sp>
          <p:nvSpPr>
            <p:cNvPr id="22" name="矩形 21">
              <a:extLst>
                <a:ext uri="{FF2B5EF4-FFF2-40B4-BE49-F238E27FC236}">
                  <a16:creationId xmlns:a16="http://schemas.microsoft.com/office/drawing/2014/main" xmlns="" id="{44E840D0-7F28-224A-AD89-3E1F4F63F894}"/>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23" name="矩形 22">
              <a:extLst>
                <a:ext uri="{FF2B5EF4-FFF2-40B4-BE49-F238E27FC236}">
                  <a16:creationId xmlns:a16="http://schemas.microsoft.com/office/drawing/2014/main" xmlns="" id="{644AF093-AACF-8A47-BEAB-0E3A8C6ACCF4}"/>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24" name="矩形 23">
              <a:extLst>
                <a:ext uri="{FF2B5EF4-FFF2-40B4-BE49-F238E27FC236}">
                  <a16:creationId xmlns:a16="http://schemas.microsoft.com/office/drawing/2014/main" xmlns="" id="{A8C05636-39B8-5A42-95F6-B8C9635C2FCA}"/>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25" name="组合 24">
            <a:extLst>
              <a:ext uri="{FF2B5EF4-FFF2-40B4-BE49-F238E27FC236}">
                <a16:creationId xmlns:a16="http://schemas.microsoft.com/office/drawing/2014/main" xmlns="" id="{9A969AF6-2820-9144-BB04-051051B593BA}"/>
              </a:ext>
            </a:extLst>
          </p:cNvPr>
          <p:cNvGrpSpPr/>
          <p:nvPr/>
        </p:nvGrpSpPr>
        <p:grpSpPr>
          <a:xfrm>
            <a:off x="133400" y="140547"/>
            <a:ext cx="11901234" cy="6795389"/>
            <a:chOff x="133400" y="140547"/>
            <a:chExt cx="11901234" cy="6795389"/>
          </a:xfrm>
        </p:grpSpPr>
        <p:pic>
          <p:nvPicPr>
            <p:cNvPr id="29" name="图片 28">
              <a:extLst>
                <a:ext uri="{FF2B5EF4-FFF2-40B4-BE49-F238E27FC236}">
                  <a16:creationId xmlns:a16="http://schemas.microsoft.com/office/drawing/2014/main" xmlns="" id="{3422F498-1534-8443-AED1-3A4403EEB9FC}"/>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30" name="图片 29">
              <a:extLst>
                <a:ext uri="{FF2B5EF4-FFF2-40B4-BE49-F238E27FC236}">
                  <a16:creationId xmlns:a16="http://schemas.microsoft.com/office/drawing/2014/main" xmlns="" id="{95639459-A60D-8347-92D0-D8860B6491AF}"/>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31" name="图片 30" descr="图片包含 游戏机, 画, 钟表&#10;&#10;描述已自动生成">
              <a:extLst>
                <a:ext uri="{FF2B5EF4-FFF2-40B4-BE49-F238E27FC236}">
                  <a16:creationId xmlns:a16="http://schemas.microsoft.com/office/drawing/2014/main" xmlns="" id="{6D9D6E25-8BC7-3444-89BB-378626AB9ED3}"/>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46945"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569660"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个人介绍</a:t>
            </a:r>
          </a:p>
        </p:txBody>
      </p:sp>
      <p:grpSp>
        <p:nvGrpSpPr>
          <p:cNvPr id="7" name="组合 6">
            <a:extLst>
              <a:ext uri="{FF2B5EF4-FFF2-40B4-BE49-F238E27FC236}">
                <a16:creationId xmlns:a16="http://schemas.microsoft.com/office/drawing/2014/main" xmlns="" id="{3A1074A9-4EFF-B34F-99E0-81A7AB863688}"/>
              </a:ext>
            </a:extLst>
          </p:cNvPr>
          <p:cNvGrpSpPr/>
          <p:nvPr/>
        </p:nvGrpSpPr>
        <p:grpSpPr>
          <a:xfrm>
            <a:off x="2075464" y="2250852"/>
            <a:ext cx="2966584" cy="2946621"/>
            <a:chOff x="1445711" y="2036083"/>
            <a:chExt cx="3118602" cy="3097616"/>
          </a:xfrm>
        </p:grpSpPr>
        <p:sp>
          <p:nvSpPr>
            <p:cNvPr id="6" name="椭圆 5">
              <a:extLst>
                <a:ext uri="{FF2B5EF4-FFF2-40B4-BE49-F238E27FC236}">
                  <a16:creationId xmlns:a16="http://schemas.microsoft.com/office/drawing/2014/main" xmlns="" id="{DAFD342C-F9B8-0F42-86EC-0DEA5A9F2A32}"/>
                </a:ext>
              </a:extLst>
            </p:cNvPr>
            <p:cNvSpPr/>
            <p:nvPr/>
          </p:nvSpPr>
          <p:spPr>
            <a:xfrm>
              <a:off x="1517729" y="2087115"/>
              <a:ext cx="3046584" cy="304658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pic>
          <p:nvPicPr>
            <p:cNvPr id="11" name="图片 10">
              <a:extLst>
                <a:ext uri="{FF2B5EF4-FFF2-40B4-BE49-F238E27FC236}">
                  <a16:creationId xmlns:a16="http://schemas.microsoft.com/office/drawing/2014/main" xmlns="" id="{2012BD25-BE0F-224F-9039-05F8E73E61B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445711" y="2036083"/>
              <a:ext cx="3012708" cy="3012708"/>
            </a:xfrm>
            <a:prstGeom prst="ellipse">
              <a:avLst/>
            </a:prstGeom>
            <a:ln w="66675">
              <a:solidFill>
                <a:schemeClr val="bg1"/>
              </a:solidFill>
            </a:ln>
          </p:spPr>
        </p:pic>
      </p:grpSp>
      <p:sp>
        <p:nvSpPr>
          <p:cNvPr id="8" name="文本框 7">
            <a:extLst>
              <a:ext uri="{FF2B5EF4-FFF2-40B4-BE49-F238E27FC236}">
                <a16:creationId xmlns:a16="http://schemas.microsoft.com/office/drawing/2014/main" xmlns="" id="{D00016A9-DFCE-FF4B-AC05-8983D434A842}"/>
              </a:ext>
            </a:extLst>
          </p:cNvPr>
          <p:cNvSpPr txBox="1"/>
          <p:nvPr/>
        </p:nvSpPr>
        <p:spPr>
          <a:xfrm>
            <a:off x="6162325" y="1957185"/>
            <a:ext cx="1082348" cy="670376"/>
          </a:xfrm>
          <a:prstGeom prst="rect">
            <a:avLst/>
          </a:prstGeom>
          <a:noFill/>
        </p:spPr>
        <p:txBody>
          <a:bodyPr wrap="none" rtlCol="0">
            <a:spAutoFit/>
          </a:bodyPr>
          <a:lstStyle/>
          <a:p>
            <a:pPr algn="ctr">
              <a:lnSpc>
                <a:spcPct val="130000"/>
              </a:lnSpc>
            </a:pPr>
            <a:r>
              <a:rPr kumimoji="1" lang="zh-CN" altLang="en-US" sz="3200" b="1" spc="300" dirty="0">
                <a:gradFill>
                  <a:gsLst>
                    <a:gs pos="0">
                      <a:schemeClr val="tx1"/>
                    </a:gs>
                    <a:gs pos="100000">
                      <a:schemeClr val="tx1">
                        <a:lumMod val="65000"/>
                        <a:lumOff val="35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姓名</a:t>
            </a:r>
          </a:p>
        </p:txBody>
      </p:sp>
      <p:cxnSp>
        <p:nvCxnSpPr>
          <p:cNvPr id="13" name="直线连接符 12">
            <a:extLst>
              <a:ext uri="{FF2B5EF4-FFF2-40B4-BE49-F238E27FC236}">
                <a16:creationId xmlns:a16="http://schemas.microsoft.com/office/drawing/2014/main" xmlns="" id="{453291CB-EA2C-B741-9F42-57F6D0E69C23}"/>
              </a:ext>
            </a:extLst>
          </p:cNvPr>
          <p:cNvCxnSpPr>
            <a:cxnSpLocks/>
          </p:cNvCxnSpPr>
          <p:nvPr/>
        </p:nvCxnSpPr>
        <p:spPr>
          <a:xfrm>
            <a:off x="6280894" y="2715003"/>
            <a:ext cx="3209623"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0" name="组合 19">
            <a:extLst>
              <a:ext uri="{FF2B5EF4-FFF2-40B4-BE49-F238E27FC236}">
                <a16:creationId xmlns:a16="http://schemas.microsoft.com/office/drawing/2014/main" xmlns="" id="{3AA178D0-21FD-904F-B11D-4629EF3EDE95}"/>
              </a:ext>
            </a:extLst>
          </p:cNvPr>
          <p:cNvGrpSpPr/>
          <p:nvPr/>
        </p:nvGrpSpPr>
        <p:grpSpPr>
          <a:xfrm>
            <a:off x="7182773" y="2197314"/>
            <a:ext cx="620683" cy="345223"/>
            <a:chOff x="8255183" y="2364093"/>
            <a:chExt cx="620683" cy="345223"/>
          </a:xfrm>
        </p:grpSpPr>
        <p:sp>
          <p:nvSpPr>
            <p:cNvPr id="16" name="圆角矩形 15">
              <a:extLst>
                <a:ext uri="{FF2B5EF4-FFF2-40B4-BE49-F238E27FC236}">
                  <a16:creationId xmlns:a16="http://schemas.microsoft.com/office/drawing/2014/main" xmlns="" id="{DE7E1FB9-27E6-7540-99C4-8E93E9048758}"/>
                </a:ext>
              </a:extLst>
            </p:cNvPr>
            <p:cNvSpPr/>
            <p:nvPr/>
          </p:nvSpPr>
          <p:spPr>
            <a:xfrm>
              <a:off x="8255282" y="2417631"/>
              <a:ext cx="570865" cy="26485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17" name="文本框 16">
              <a:extLst>
                <a:ext uri="{FF2B5EF4-FFF2-40B4-BE49-F238E27FC236}">
                  <a16:creationId xmlns:a16="http://schemas.microsoft.com/office/drawing/2014/main" xmlns="" id="{3ED7203F-53CE-B54B-8EF9-07BABEDEF365}"/>
                </a:ext>
              </a:extLst>
            </p:cNvPr>
            <p:cNvSpPr txBox="1"/>
            <p:nvPr/>
          </p:nvSpPr>
          <p:spPr>
            <a:xfrm>
              <a:off x="8255183" y="2364093"/>
              <a:ext cx="620683" cy="345223"/>
            </a:xfrm>
            <a:prstGeom prst="rect">
              <a:avLst/>
            </a:prstGeom>
            <a:noFill/>
          </p:spPr>
          <p:txBody>
            <a:bodyPr wrap="none" rtlCol="0">
              <a:spAutoFit/>
            </a:bodyPr>
            <a:lstStyle/>
            <a:p>
              <a:pPr algn="ctr">
                <a:lnSpc>
                  <a:spcPct val="130000"/>
                </a:lnSpc>
              </a:pPr>
              <a:r>
                <a:rPr kumimoji="1" lang="zh-CN" altLang="en-US" sz="1400" spc="300" dirty="0">
                  <a:solidFill>
                    <a:schemeClr val="bg1"/>
                  </a:solidFill>
                  <a:latin typeface="Arial" panose="020B0604020202020204" pitchFamily="34" charset="0"/>
                  <a:ea typeface="Microsoft YaHei" panose="020B0503020204020204" pitchFamily="34" charset="-122"/>
                  <a:cs typeface="Arial" panose="020B0604020202020204" pitchFamily="34" charset="0"/>
                </a:rPr>
                <a:t>职位</a:t>
              </a:r>
            </a:p>
          </p:txBody>
        </p:sp>
      </p:grpSp>
      <p:sp>
        <p:nvSpPr>
          <p:cNvPr id="18" name="文本框 17">
            <a:extLst>
              <a:ext uri="{FF2B5EF4-FFF2-40B4-BE49-F238E27FC236}">
                <a16:creationId xmlns:a16="http://schemas.microsoft.com/office/drawing/2014/main" xmlns="" id="{68E91FFE-231E-5243-988D-72DA7C07A679}"/>
              </a:ext>
            </a:extLst>
          </p:cNvPr>
          <p:cNvSpPr txBox="1"/>
          <p:nvPr/>
        </p:nvSpPr>
        <p:spPr>
          <a:xfrm>
            <a:off x="6122732" y="2861359"/>
            <a:ext cx="3717684" cy="2454198"/>
          </a:xfrm>
          <a:prstGeom prst="rect">
            <a:avLst/>
          </a:prstGeom>
          <a:noFill/>
        </p:spPr>
        <p:txBody>
          <a:bodyPr wrap="none" rtlCol="0">
            <a:spAutoFit/>
          </a:bodyPr>
          <a:lstStyle/>
          <a:p>
            <a:pPr marL="285750" indent="-285750" algn="ctr">
              <a:lnSpc>
                <a:spcPct val="130000"/>
              </a:lnSpc>
              <a:buFont typeface="Wingdings" pitchFamily="2" charset="2"/>
              <a:buChar char="l"/>
            </a:pPr>
            <a:r>
              <a:rPr kumimoji="1" lang="zh-CN" altLang="en-US" sz="2000" spc="300" dirty="0">
                <a:latin typeface="Arial" panose="020B0604020202020204" pitchFamily="34" charset="0"/>
                <a:ea typeface="Microsoft YaHei Light" panose="020B0503020204020204" pitchFamily="34" charset="-122"/>
                <a:cs typeface="Arial" panose="020B0604020202020204" pitchFamily="34" charset="0"/>
              </a:rPr>
              <a:t>这里是他的详细个人介绍</a:t>
            </a:r>
            <a:endParaRPr kumimoji="1" lang="en-US" altLang="zh-CN" sz="2000" spc="300" dirty="0">
              <a:latin typeface="Arial" panose="020B0604020202020204" pitchFamily="34" charset="0"/>
              <a:ea typeface="Microsoft YaHei Light" panose="020B0503020204020204" pitchFamily="34" charset="-122"/>
              <a:cs typeface="Arial" panose="020B0604020202020204" pitchFamily="34" charset="0"/>
            </a:endParaRPr>
          </a:p>
          <a:p>
            <a:pPr marL="285750" indent="-285750" algn="ctr">
              <a:lnSpc>
                <a:spcPct val="130000"/>
              </a:lnSpc>
              <a:buFont typeface="Wingdings" pitchFamily="2" charset="2"/>
              <a:buChar char="l"/>
            </a:pPr>
            <a:r>
              <a:rPr kumimoji="1" lang="zh-CN" altLang="en-US" sz="2000" spc="300" dirty="0">
                <a:latin typeface="Arial" panose="020B0604020202020204" pitchFamily="34" charset="0"/>
                <a:ea typeface="Microsoft YaHei Light" panose="020B0503020204020204" pitchFamily="34" charset="-122"/>
                <a:cs typeface="Arial" panose="020B0604020202020204" pitchFamily="34" charset="0"/>
              </a:rPr>
              <a:t>这里是他的详细个人介绍</a:t>
            </a:r>
          </a:p>
          <a:p>
            <a:pPr marL="285750" indent="-285750" algn="ctr">
              <a:lnSpc>
                <a:spcPct val="130000"/>
              </a:lnSpc>
              <a:buFont typeface="Wingdings" pitchFamily="2" charset="2"/>
              <a:buChar char="l"/>
            </a:pPr>
            <a:r>
              <a:rPr kumimoji="1" lang="zh-CN" altLang="en-US" sz="2000" spc="300" dirty="0">
                <a:latin typeface="Arial" panose="020B0604020202020204" pitchFamily="34" charset="0"/>
                <a:ea typeface="Microsoft YaHei Light" panose="020B0503020204020204" pitchFamily="34" charset="-122"/>
                <a:cs typeface="Arial" panose="020B0604020202020204" pitchFamily="34" charset="0"/>
              </a:rPr>
              <a:t>这里是他的详细个人介绍</a:t>
            </a:r>
            <a:endParaRPr kumimoji="1" lang="en-US" altLang="zh-CN" sz="2000" spc="300" dirty="0">
              <a:latin typeface="Arial" panose="020B0604020202020204" pitchFamily="34" charset="0"/>
              <a:ea typeface="Microsoft YaHei Light" panose="020B0503020204020204" pitchFamily="34" charset="-122"/>
              <a:cs typeface="Arial" panose="020B0604020202020204" pitchFamily="34" charset="0"/>
            </a:endParaRPr>
          </a:p>
          <a:p>
            <a:pPr marL="285750" indent="-285750" algn="ctr">
              <a:lnSpc>
                <a:spcPct val="130000"/>
              </a:lnSpc>
              <a:buFont typeface="Wingdings" pitchFamily="2" charset="2"/>
              <a:buChar char="l"/>
            </a:pPr>
            <a:r>
              <a:rPr kumimoji="1" lang="zh-CN" altLang="en-US" sz="2000" spc="300" dirty="0">
                <a:latin typeface="Arial" panose="020B0604020202020204" pitchFamily="34" charset="0"/>
                <a:ea typeface="Microsoft YaHei Light" panose="020B0503020204020204" pitchFamily="34" charset="-122"/>
                <a:cs typeface="Arial" panose="020B0604020202020204" pitchFamily="34" charset="0"/>
              </a:rPr>
              <a:t>这里是他的详细个人介绍</a:t>
            </a:r>
          </a:p>
          <a:p>
            <a:pPr marL="285750" indent="-285750" algn="ctr">
              <a:lnSpc>
                <a:spcPct val="130000"/>
              </a:lnSpc>
              <a:buFont typeface="Wingdings" pitchFamily="2" charset="2"/>
              <a:buChar char="l"/>
            </a:pPr>
            <a:r>
              <a:rPr kumimoji="1" lang="zh-CN" altLang="en-US" sz="2000" spc="300" dirty="0">
                <a:latin typeface="Arial" panose="020B0604020202020204" pitchFamily="34" charset="0"/>
                <a:ea typeface="Microsoft YaHei Light" panose="020B0503020204020204" pitchFamily="34" charset="-122"/>
                <a:cs typeface="Arial" panose="020B0604020202020204" pitchFamily="34" charset="0"/>
              </a:rPr>
              <a:t>这里是他的详细个人介绍</a:t>
            </a:r>
            <a:endParaRPr kumimoji="1" lang="en-US" altLang="zh-CN" sz="2000" spc="300" dirty="0">
              <a:latin typeface="Arial" panose="020B0604020202020204" pitchFamily="34" charset="0"/>
              <a:ea typeface="Microsoft YaHei Light" panose="020B0503020204020204" pitchFamily="34" charset="-122"/>
              <a:cs typeface="Arial" panose="020B0604020202020204" pitchFamily="34" charset="0"/>
            </a:endParaRPr>
          </a:p>
          <a:p>
            <a:pPr marL="285750" indent="-285750" algn="ctr">
              <a:lnSpc>
                <a:spcPct val="130000"/>
              </a:lnSpc>
              <a:buFont typeface="Wingdings" pitchFamily="2" charset="2"/>
              <a:buChar char="l"/>
            </a:pPr>
            <a:r>
              <a:rPr kumimoji="1" lang="zh-CN" altLang="en-US" sz="2000" spc="300" dirty="0">
                <a:latin typeface="Arial" panose="020B0604020202020204" pitchFamily="34" charset="0"/>
                <a:ea typeface="Microsoft YaHei Light" panose="020B0503020204020204" pitchFamily="34" charset="-122"/>
                <a:cs typeface="Arial" panose="020B0604020202020204" pitchFamily="34" charset="0"/>
              </a:rPr>
              <a:t>这里是他的详细个人介绍</a:t>
            </a:r>
            <a:endParaRPr kumimoji="1" lang="en-US" altLang="zh-CN" sz="2000" spc="300" dirty="0">
              <a:latin typeface="Arial" panose="020B0604020202020204" pitchFamily="34" charset="0"/>
              <a:ea typeface="Microsoft YaHei Light" panose="020B0503020204020204" pitchFamily="34" charset="-122"/>
              <a:cs typeface="Arial" panose="020B0604020202020204" pitchFamily="34" charset="0"/>
            </a:endParaRPr>
          </a:p>
        </p:txBody>
      </p:sp>
    </p:spTree>
    <p:extLst>
      <p:ext uri="{BB962C8B-B14F-4D97-AF65-F5344CB8AC3E}">
        <p14:creationId xmlns:p14="http://schemas.microsoft.com/office/powerpoint/2010/main" val="393317293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77" name="组合 76">
            <a:extLst>
              <a:ext uri="{FF2B5EF4-FFF2-40B4-BE49-F238E27FC236}">
                <a16:creationId xmlns:a16="http://schemas.microsoft.com/office/drawing/2014/main" xmlns="" id="{43BCE6A2-9CCE-2F4E-BA81-F3A5A3FC14B4}"/>
              </a:ext>
            </a:extLst>
          </p:cNvPr>
          <p:cNvGrpSpPr/>
          <p:nvPr/>
        </p:nvGrpSpPr>
        <p:grpSpPr>
          <a:xfrm>
            <a:off x="0" y="-1"/>
            <a:ext cx="12192000" cy="6858002"/>
            <a:chOff x="0" y="-1"/>
            <a:chExt cx="12192000" cy="6858002"/>
          </a:xfrm>
        </p:grpSpPr>
        <p:sp>
          <p:nvSpPr>
            <p:cNvPr id="78" name="矩形 77">
              <a:extLst>
                <a:ext uri="{FF2B5EF4-FFF2-40B4-BE49-F238E27FC236}">
                  <a16:creationId xmlns:a16="http://schemas.microsoft.com/office/drawing/2014/main" xmlns="" id="{C74E6D04-12BA-A844-B630-2E16F320AEE3}"/>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79" name="矩形 78">
              <a:extLst>
                <a:ext uri="{FF2B5EF4-FFF2-40B4-BE49-F238E27FC236}">
                  <a16:creationId xmlns:a16="http://schemas.microsoft.com/office/drawing/2014/main" xmlns="" id="{F006750A-190F-814D-B799-ECEE0F3F9163}"/>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80" name="矩形 79">
              <a:extLst>
                <a:ext uri="{FF2B5EF4-FFF2-40B4-BE49-F238E27FC236}">
                  <a16:creationId xmlns:a16="http://schemas.microsoft.com/office/drawing/2014/main" xmlns="" id="{41AD11B7-99EC-2646-87BE-BD4A59783312}"/>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81" name="组合 80">
            <a:extLst>
              <a:ext uri="{FF2B5EF4-FFF2-40B4-BE49-F238E27FC236}">
                <a16:creationId xmlns:a16="http://schemas.microsoft.com/office/drawing/2014/main" xmlns="" id="{1F939840-BB82-CE41-8538-02FF95FAFD50}"/>
              </a:ext>
            </a:extLst>
          </p:cNvPr>
          <p:cNvGrpSpPr/>
          <p:nvPr/>
        </p:nvGrpSpPr>
        <p:grpSpPr>
          <a:xfrm>
            <a:off x="133400" y="140547"/>
            <a:ext cx="11901234" cy="6795389"/>
            <a:chOff x="133400" y="140547"/>
            <a:chExt cx="11901234" cy="6795389"/>
          </a:xfrm>
        </p:grpSpPr>
        <p:pic>
          <p:nvPicPr>
            <p:cNvPr id="82" name="图片 81">
              <a:extLst>
                <a:ext uri="{FF2B5EF4-FFF2-40B4-BE49-F238E27FC236}">
                  <a16:creationId xmlns:a16="http://schemas.microsoft.com/office/drawing/2014/main" xmlns="" id="{7257E9F5-C557-C243-BB73-905934716E8A}"/>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83" name="图片 82">
              <a:extLst>
                <a:ext uri="{FF2B5EF4-FFF2-40B4-BE49-F238E27FC236}">
                  <a16:creationId xmlns:a16="http://schemas.microsoft.com/office/drawing/2014/main" xmlns="" id="{7A7A07CF-737A-814A-8C9F-E069408111DF}"/>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84" name="图片 83" descr="图片包含 游戏机, 画, 钟表&#10;&#10;描述已自动生成">
              <a:extLst>
                <a:ext uri="{FF2B5EF4-FFF2-40B4-BE49-F238E27FC236}">
                  <a16:creationId xmlns:a16="http://schemas.microsoft.com/office/drawing/2014/main" xmlns="" id="{E53C7D7F-E32B-AB4F-8ACC-0CBBE97C203C}"/>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46945"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569660"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团队介绍</a:t>
            </a:r>
          </a:p>
        </p:txBody>
      </p:sp>
      <p:grpSp>
        <p:nvGrpSpPr>
          <p:cNvPr id="9" name="组合 8">
            <a:extLst>
              <a:ext uri="{FF2B5EF4-FFF2-40B4-BE49-F238E27FC236}">
                <a16:creationId xmlns:a16="http://schemas.microsoft.com/office/drawing/2014/main" xmlns="" id="{5AD9BE15-AF53-E949-B6E1-52D2840AB77A}"/>
              </a:ext>
            </a:extLst>
          </p:cNvPr>
          <p:cNvGrpSpPr/>
          <p:nvPr/>
        </p:nvGrpSpPr>
        <p:grpSpPr>
          <a:xfrm>
            <a:off x="1682800" y="1689472"/>
            <a:ext cx="2256024" cy="3914817"/>
            <a:chOff x="676332" y="1701080"/>
            <a:chExt cx="2256024" cy="3914817"/>
          </a:xfrm>
        </p:grpSpPr>
        <p:sp>
          <p:nvSpPr>
            <p:cNvPr id="6" name="圆角矩形 5">
              <a:extLst>
                <a:ext uri="{FF2B5EF4-FFF2-40B4-BE49-F238E27FC236}">
                  <a16:creationId xmlns:a16="http://schemas.microsoft.com/office/drawing/2014/main" xmlns="" id="{AAEC557E-00C4-F545-91FE-671E0924F0C0}"/>
                </a:ext>
              </a:extLst>
            </p:cNvPr>
            <p:cNvSpPr/>
            <p:nvPr/>
          </p:nvSpPr>
          <p:spPr>
            <a:xfrm>
              <a:off x="676332" y="2414093"/>
              <a:ext cx="2256024" cy="3178588"/>
            </a:xfrm>
            <a:prstGeom prst="roundRect">
              <a:avLst>
                <a:gd name="adj" fmla="val 3185"/>
              </a:avLst>
            </a:prstGeom>
            <a:solidFill>
              <a:schemeClr val="bg1"/>
            </a:solidFill>
            <a:ln>
              <a:noFill/>
            </a:ln>
            <a:effectLst>
              <a:outerShdw blurRad="3302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nvGrpSpPr>
            <p:cNvPr id="11" name="组合 10">
              <a:extLst>
                <a:ext uri="{FF2B5EF4-FFF2-40B4-BE49-F238E27FC236}">
                  <a16:creationId xmlns:a16="http://schemas.microsoft.com/office/drawing/2014/main" xmlns="" id="{878BAD50-D5DF-574C-941C-4EAFAF46278B}"/>
                </a:ext>
              </a:extLst>
            </p:cNvPr>
            <p:cNvGrpSpPr/>
            <p:nvPr/>
          </p:nvGrpSpPr>
          <p:grpSpPr>
            <a:xfrm>
              <a:off x="998854" y="1701080"/>
              <a:ext cx="1599482" cy="1588862"/>
              <a:chOff x="1361671" y="1952043"/>
              <a:chExt cx="3160622" cy="3139636"/>
            </a:xfrm>
          </p:grpSpPr>
          <p:sp>
            <p:nvSpPr>
              <p:cNvPr id="13" name="椭圆 12">
                <a:extLst>
                  <a:ext uri="{FF2B5EF4-FFF2-40B4-BE49-F238E27FC236}">
                    <a16:creationId xmlns:a16="http://schemas.microsoft.com/office/drawing/2014/main" xmlns="" id="{3EA6FFF5-308E-0948-9A4F-A4668790B2C9}"/>
                  </a:ext>
                </a:extLst>
              </p:cNvPr>
              <p:cNvSpPr/>
              <p:nvPr/>
            </p:nvSpPr>
            <p:spPr>
              <a:xfrm>
                <a:off x="1475710" y="2045094"/>
                <a:ext cx="3046583" cy="30465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pic>
            <p:nvPicPr>
              <p:cNvPr id="14" name="图片 13">
                <a:extLst>
                  <a:ext uri="{FF2B5EF4-FFF2-40B4-BE49-F238E27FC236}">
                    <a16:creationId xmlns:a16="http://schemas.microsoft.com/office/drawing/2014/main" xmlns="" id="{B221B774-0EEA-6341-BD42-4D2782F85B36}"/>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361671" y="1952043"/>
                <a:ext cx="3012708" cy="3012708"/>
              </a:xfrm>
              <a:prstGeom prst="ellipse">
                <a:avLst/>
              </a:prstGeom>
              <a:ln w="66675">
                <a:solidFill>
                  <a:schemeClr val="bg1"/>
                </a:solidFill>
              </a:ln>
            </p:spPr>
          </p:pic>
        </p:grpSp>
        <p:sp>
          <p:nvSpPr>
            <p:cNvPr id="15" name="文本框 14">
              <a:extLst>
                <a:ext uri="{FF2B5EF4-FFF2-40B4-BE49-F238E27FC236}">
                  <a16:creationId xmlns:a16="http://schemas.microsoft.com/office/drawing/2014/main" xmlns="" id="{FD3F1B11-31FF-A743-92CC-EE5940CB2AAB}"/>
                </a:ext>
              </a:extLst>
            </p:cNvPr>
            <p:cNvSpPr txBox="1"/>
            <p:nvPr/>
          </p:nvSpPr>
          <p:spPr>
            <a:xfrm>
              <a:off x="1417059" y="3325255"/>
              <a:ext cx="774571" cy="453650"/>
            </a:xfrm>
            <a:prstGeom prst="rect">
              <a:avLst/>
            </a:prstGeom>
            <a:noFill/>
          </p:spPr>
          <p:txBody>
            <a:bodyPr wrap="none" rtlCol="0">
              <a:spAutoFit/>
            </a:bodyPr>
            <a:lstStyle/>
            <a:p>
              <a:pPr algn="ctr">
                <a:lnSpc>
                  <a:spcPct val="130000"/>
                </a:lnSpc>
              </a:pPr>
              <a:r>
                <a:rPr kumimoji="1" lang="zh-CN" altLang="en-US" sz="2000" b="1" spc="300" dirty="0">
                  <a:gradFill>
                    <a:gsLst>
                      <a:gs pos="0">
                        <a:schemeClr val="tx1"/>
                      </a:gs>
                      <a:gs pos="100000">
                        <a:schemeClr val="tx1">
                          <a:lumMod val="65000"/>
                          <a:lumOff val="35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姓名</a:t>
              </a:r>
            </a:p>
          </p:txBody>
        </p:sp>
        <p:grpSp>
          <p:nvGrpSpPr>
            <p:cNvPr id="16" name="组合 15">
              <a:extLst>
                <a:ext uri="{FF2B5EF4-FFF2-40B4-BE49-F238E27FC236}">
                  <a16:creationId xmlns:a16="http://schemas.microsoft.com/office/drawing/2014/main" xmlns="" id="{A63FD5B2-BA73-0243-92B8-90234B2F3CB6}"/>
                </a:ext>
              </a:extLst>
            </p:cNvPr>
            <p:cNvGrpSpPr/>
            <p:nvPr/>
          </p:nvGrpSpPr>
          <p:grpSpPr>
            <a:xfrm>
              <a:off x="1508467" y="3754285"/>
              <a:ext cx="569387" cy="309124"/>
              <a:chOff x="8242866" y="2414705"/>
              <a:chExt cx="569387" cy="309124"/>
            </a:xfrm>
          </p:grpSpPr>
          <p:sp>
            <p:nvSpPr>
              <p:cNvPr id="17" name="圆角矩形 16">
                <a:extLst>
                  <a:ext uri="{FF2B5EF4-FFF2-40B4-BE49-F238E27FC236}">
                    <a16:creationId xmlns:a16="http://schemas.microsoft.com/office/drawing/2014/main" xmlns="" id="{CC6FBD34-43AB-4140-8445-6237D42E3444}"/>
                  </a:ext>
                </a:extLst>
              </p:cNvPr>
              <p:cNvSpPr/>
              <p:nvPr/>
            </p:nvSpPr>
            <p:spPr>
              <a:xfrm>
                <a:off x="8265514" y="2462541"/>
                <a:ext cx="460106" cy="24698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18" name="文本框 17">
                <a:extLst>
                  <a:ext uri="{FF2B5EF4-FFF2-40B4-BE49-F238E27FC236}">
                    <a16:creationId xmlns:a16="http://schemas.microsoft.com/office/drawing/2014/main" xmlns="" id="{904B26B5-8C7B-0345-8E72-C6BA2A47C4B0}"/>
                  </a:ext>
                </a:extLst>
              </p:cNvPr>
              <p:cNvSpPr txBox="1"/>
              <p:nvPr/>
            </p:nvSpPr>
            <p:spPr>
              <a:xfrm>
                <a:off x="8242866" y="2414705"/>
                <a:ext cx="569387" cy="309124"/>
              </a:xfrm>
              <a:prstGeom prst="rect">
                <a:avLst/>
              </a:prstGeom>
              <a:noFill/>
            </p:spPr>
            <p:txBody>
              <a:bodyPr wrap="none" rtlCol="0">
                <a:spAutoFit/>
              </a:bodyPr>
              <a:lstStyle/>
              <a:p>
                <a:pPr algn="ctr">
                  <a:lnSpc>
                    <a:spcPct val="130000"/>
                  </a:lnSpc>
                </a:pPr>
                <a:r>
                  <a:rPr kumimoji="1" lang="zh-CN" altLang="en-US" sz="1200" spc="300" dirty="0">
                    <a:solidFill>
                      <a:schemeClr val="bg1"/>
                    </a:solidFill>
                    <a:latin typeface="Arial" panose="020B0604020202020204" pitchFamily="34" charset="0"/>
                    <a:ea typeface="Microsoft YaHei" panose="020B0503020204020204" pitchFamily="34" charset="-122"/>
                    <a:cs typeface="Arial" panose="020B0604020202020204" pitchFamily="34" charset="0"/>
                  </a:rPr>
                  <a:t>职位</a:t>
                </a:r>
              </a:p>
            </p:txBody>
          </p:sp>
        </p:grpSp>
        <p:sp>
          <p:nvSpPr>
            <p:cNvPr id="19" name="文本框 18">
              <a:extLst>
                <a:ext uri="{FF2B5EF4-FFF2-40B4-BE49-F238E27FC236}">
                  <a16:creationId xmlns:a16="http://schemas.microsoft.com/office/drawing/2014/main" xmlns="" id="{2A7889AB-E6FE-C242-86F2-7039E224E8B3}"/>
                </a:ext>
              </a:extLst>
            </p:cNvPr>
            <p:cNvSpPr txBox="1"/>
            <p:nvPr/>
          </p:nvSpPr>
          <p:spPr>
            <a:xfrm>
              <a:off x="754079" y="4133453"/>
              <a:ext cx="2146742" cy="1185453"/>
            </a:xfrm>
            <a:prstGeom prst="rect">
              <a:avLst/>
            </a:prstGeom>
            <a:noFill/>
          </p:spPr>
          <p:txBody>
            <a:bodyPr wrap="none" rtlCol="0">
              <a:spAutoFit/>
            </a:bodyPr>
            <a:lstStyle/>
            <a:p>
              <a:pPr algn="ctr">
                <a:lnSpc>
                  <a:spcPct val="130000"/>
                </a:lnSpc>
              </a:pPr>
              <a:r>
                <a:rPr kumimoji="1" lang="zh-CN" altLang="en-US" sz="1400" spc="300" dirty="0">
                  <a:latin typeface="Arial" panose="020B0604020202020204" pitchFamily="34" charset="0"/>
                  <a:ea typeface="Microsoft YaHei Light" panose="020B0503020204020204" pitchFamily="34" charset="-122"/>
                  <a:cs typeface="Arial" panose="020B0604020202020204" pitchFamily="34" charset="0"/>
                </a:rPr>
                <a:t>这里是他的个人介绍</a:t>
              </a:r>
              <a:endParaRPr kumimoji="1" lang="en-US" altLang="zh-CN" sz="1400" spc="300" dirty="0">
                <a:latin typeface="Arial" panose="020B0604020202020204" pitchFamily="34" charset="0"/>
                <a:ea typeface="Microsoft YaHei Light" panose="020B0503020204020204" pitchFamily="34" charset="-122"/>
                <a:cs typeface="Arial" panose="020B0604020202020204" pitchFamily="34" charset="0"/>
              </a:endParaRPr>
            </a:p>
            <a:p>
              <a:pPr algn="ctr">
                <a:lnSpc>
                  <a:spcPct val="130000"/>
                </a:lnSpc>
              </a:pPr>
              <a:r>
                <a:rPr kumimoji="1" lang="zh-CN" altLang="en-US" sz="1400" spc="300" dirty="0">
                  <a:latin typeface="Arial" panose="020B0604020202020204" pitchFamily="34" charset="0"/>
                  <a:ea typeface="Microsoft YaHei Light" panose="020B0503020204020204" pitchFamily="34" charset="-122"/>
                  <a:cs typeface="Arial" panose="020B0604020202020204" pitchFamily="34" charset="0"/>
                </a:rPr>
                <a:t>这里是他的个人介绍</a:t>
              </a:r>
            </a:p>
            <a:p>
              <a:pPr algn="ctr">
                <a:lnSpc>
                  <a:spcPct val="130000"/>
                </a:lnSpc>
              </a:pPr>
              <a:r>
                <a:rPr kumimoji="1" lang="zh-CN" altLang="en-US" sz="1400" spc="300" dirty="0">
                  <a:latin typeface="Arial" panose="020B0604020202020204" pitchFamily="34" charset="0"/>
                  <a:ea typeface="Microsoft YaHei Light" panose="020B0503020204020204" pitchFamily="34" charset="-122"/>
                  <a:cs typeface="Arial" panose="020B0604020202020204" pitchFamily="34" charset="0"/>
                </a:rPr>
                <a:t>这里是他的个人介绍</a:t>
              </a:r>
              <a:endParaRPr kumimoji="1" lang="en-US" altLang="zh-CN" sz="1400" spc="300" dirty="0">
                <a:latin typeface="Arial" panose="020B0604020202020204" pitchFamily="34" charset="0"/>
                <a:ea typeface="Microsoft YaHei Light" panose="020B0503020204020204" pitchFamily="34" charset="-122"/>
                <a:cs typeface="Arial" panose="020B0604020202020204" pitchFamily="34" charset="0"/>
              </a:endParaRPr>
            </a:p>
            <a:p>
              <a:pPr algn="ctr">
                <a:lnSpc>
                  <a:spcPct val="130000"/>
                </a:lnSpc>
              </a:pPr>
              <a:r>
                <a:rPr kumimoji="1" lang="zh-CN" altLang="en-US" sz="1400" spc="300" dirty="0">
                  <a:latin typeface="Arial" panose="020B0604020202020204" pitchFamily="34" charset="0"/>
                  <a:ea typeface="Microsoft YaHei Light" panose="020B0503020204020204" pitchFamily="34" charset="-122"/>
                  <a:cs typeface="Arial" panose="020B0604020202020204" pitchFamily="34" charset="0"/>
                </a:rPr>
                <a:t>这里是他的个人介绍</a:t>
              </a:r>
              <a:endParaRPr kumimoji="1" lang="en-US" altLang="zh-CN" sz="1400" spc="300" dirty="0">
                <a:latin typeface="Arial" panose="020B0604020202020204" pitchFamily="34" charset="0"/>
                <a:ea typeface="Microsoft YaHei Light" panose="020B0503020204020204" pitchFamily="34" charset="-122"/>
                <a:cs typeface="Arial" panose="020B0604020202020204" pitchFamily="34" charset="0"/>
              </a:endParaRPr>
            </a:p>
          </p:txBody>
        </p:sp>
        <p:sp>
          <p:nvSpPr>
            <p:cNvPr id="8" name="平行四边形 7">
              <a:extLst>
                <a:ext uri="{FF2B5EF4-FFF2-40B4-BE49-F238E27FC236}">
                  <a16:creationId xmlns:a16="http://schemas.microsoft.com/office/drawing/2014/main" xmlns="" id="{1E868A59-6BE1-6041-B393-05BE584CB3C9}"/>
                </a:ext>
              </a:extLst>
            </p:cNvPr>
            <p:cNvSpPr/>
            <p:nvPr/>
          </p:nvSpPr>
          <p:spPr>
            <a:xfrm>
              <a:off x="1563107" y="5531426"/>
              <a:ext cx="460106" cy="84471"/>
            </a:xfrm>
            <a:prstGeom prst="parallelogram">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55" name="组合 54">
            <a:extLst>
              <a:ext uri="{FF2B5EF4-FFF2-40B4-BE49-F238E27FC236}">
                <a16:creationId xmlns:a16="http://schemas.microsoft.com/office/drawing/2014/main" xmlns="" id="{822D231A-A779-9042-B50C-0F492ACF2448}"/>
              </a:ext>
            </a:extLst>
          </p:cNvPr>
          <p:cNvGrpSpPr/>
          <p:nvPr/>
        </p:nvGrpSpPr>
        <p:grpSpPr>
          <a:xfrm>
            <a:off x="4987074" y="1689472"/>
            <a:ext cx="2256024" cy="3914817"/>
            <a:chOff x="676332" y="1701080"/>
            <a:chExt cx="2256024" cy="3914817"/>
          </a:xfrm>
        </p:grpSpPr>
        <p:sp>
          <p:nvSpPr>
            <p:cNvPr id="56" name="圆角矩形 55">
              <a:extLst>
                <a:ext uri="{FF2B5EF4-FFF2-40B4-BE49-F238E27FC236}">
                  <a16:creationId xmlns:a16="http://schemas.microsoft.com/office/drawing/2014/main" xmlns="" id="{27E25D28-B39B-674A-BF1E-B9CB267810E2}"/>
                </a:ext>
              </a:extLst>
            </p:cNvPr>
            <p:cNvSpPr/>
            <p:nvPr/>
          </p:nvSpPr>
          <p:spPr>
            <a:xfrm>
              <a:off x="676332" y="2414093"/>
              <a:ext cx="2256024" cy="3178588"/>
            </a:xfrm>
            <a:prstGeom prst="roundRect">
              <a:avLst>
                <a:gd name="adj" fmla="val 3185"/>
              </a:avLst>
            </a:prstGeom>
            <a:solidFill>
              <a:schemeClr val="bg1"/>
            </a:solidFill>
            <a:ln>
              <a:noFill/>
            </a:ln>
            <a:effectLst>
              <a:outerShdw blurRad="3302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nvGrpSpPr>
            <p:cNvPr id="57" name="组合 56">
              <a:extLst>
                <a:ext uri="{FF2B5EF4-FFF2-40B4-BE49-F238E27FC236}">
                  <a16:creationId xmlns:a16="http://schemas.microsoft.com/office/drawing/2014/main" xmlns="" id="{2CEC6CA1-8BF0-E141-8DE7-E36852DCBE19}"/>
                </a:ext>
              </a:extLst>
            </p:cNvPr>
            <p:cNvGrpSpPr/>
            <p:nvPr/>
          </p:nvGrpSpPr>
          <p:grpSpPr>
            <a:xfrm>
              <a:off x="998854" y="1701080"/>
              <a:ext cx="1599482" cy="1588862"/>
              <a:chOff x="1361671" y="1952043"/>
              <a:chExt cx="3160622" cy="3139636"/>
            </a:xfrm>
          </p:grpSpPr>
          <p:sp>
            <p:nvSpPr>
              <p:cNvPr id="64" name="椭圆 63">
                <a:extLst>
                  <a:ext uri="{FF2B5EF4-FFF2-40B4-BE49-F238E27FC236}">
                    <a16:creationId xmlns:a16="http://schemas.microsoft.com/office/drawing/2014/main" xmlns="" id="{9AA04F7D-38FF-D746-A984-5EA830DBC75B}"/>
                  </a:ext>
                </a:extLst>
              </p:cNvPr>
              <p:cNvSpPr/>
              <p:nvPr/>
            </p:nvSpPr>
            <p:spPr>
              <a:xfrm>
                <a:off x="1475710" y="2045094"/>
                <a:ext cx="3046583" cy="30465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pic>
            <p:nvPicPr>
              <p:cNvPr id="65" name="图片 64">
                <a:extLst>
                  <a:ext uri="{FF2B5EF4-FFF2-40B4-BE49-F238E27FC236}">
                    <a16:creationId xmlns:a16="http://schemas.microsoft.com/office/drawing/2014/main" xmlns="" id="{62AA2D66-74F5-484B-B6D1-72BD6AD4144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361671" y="1952043"/>
                <a:ext cx="3012708" cy="3012708"/>
              </a:xfrm>
              <a:prstGeom prst="ellipse">
                <a:avLst/>
              </a:prstGeom>
              <a:ln w="66675">
                <a:solidFill>
                  <a:schemeClr val="bg1"/>
                </a:solidFill>
              </a:ln>
            </p:spPr>
          </p:pic>
        </p:grpSp>
        <p:sp>
          <p:nvSpPr>
            <p:cNvPr id="58" name="文本框 57">
              <a:extLst>
                <a:ext uri="{FF2B5EF4-FFF2-40B4-BE49-F238E27FC236}">
                  <a16:creationId xmlns:a16="http://schemas.microsoft.com/office/drawing/2014/main" xmlns="" id="{3E1F1FED-5AD9-C44A-A0AC-E33DE9DB952F}"/>
                </a:ext>
              </a:extLst>
            </p:cNvPr>
            <p:cNvSpPr txBox="1"/>
            <p:nvPr/>
          </p:nvSpPr>
          <p:spPr>
            <a:xfrm>
              <a:off x="1417059" y="3325255"/>
              <a:ext cx="774571" cy="453650"/>
            </a:xfrm>
            <a:prstGeom prst="rect">
              <a:avLst/>
            </a:prstGeom>
            <a:noFill/>
          </p:spPr>
          <p:txBody>
            <a:bodyPr wrap="none" rtlCol="0">
              <a:spAutoFit/>
            </a:bodyPr>
            <a:lstStyle/>
            <a:p>
              <a:pPr algn="ctr">
                <a:lnSpc>
                  <a:spcPct val="130000"/>
                </a:lnSpc>
              </a:pPr>
              <a:r>
                <a:rPr kumimoji="1" lang="zh-CN" altLang="en-US" sz="2000" b="1" spc="300" dirty="0">
                  <a:gradFill>
                    <a:gsLst>
                      <a:gs pos="0">
                        <a:schemeClr val="tx1"/>
                      </a:gs>
                      <a:gs pos="100000">
                        <a:schemeClr val="tx1">
                          <a:lumMod val="65000"/>
                          <a:lumOff val="35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姓名</a:t>
              </a:r>
            </a:p>
          </p:txBody>
        </p:sp>
        <p:grpSp>
          <p:nvGrpSpPr>
            <p:cNvPr id="59" name="组合 58">
              <a:extLst>
                <a:ext uri="{FF2B5EF4-FFF2-40B4-BE49-F238E27FC236}">
                  <a16:creationId xmlns:a16="http://schemas.microsoft.com/office/drawing/2014/main" xmlns="" id="{CE1C41BC-3F6C-6D41-97B3-231180AAB782}"/>
                </a:ext>
              </a:extLst>
            </p:cNvPr>
            <p:cNvGrpSpPr/>
            <p:nvPr/>
          </p:nvGrpSpPr>
          <p:grpSpPr>
            <a:xfrm>
              <a:off x="1508467" y="3754285"/>
              <a:ext cx="569387" cy="309124"/>
              <a:chOff x="8242866" y="2414705"/>
              <a:chExt cx="569387" cy="309124"/>
            </a:xfrm>
          </p:grpSpPr>
          <p:sp>
            <p:nvSpPr>
              <p:cNvPr id="62" name="圆角矩形 61">
                <a:extLst>
                  <a:ext uri="{FF2B5EF4-FFF2-40B4-BE49-F238E27FC236}">
                    <a16:creationId xmlns:a16="http://schemas.microsoft.com/office/drawing/2014/main" xmlns="" id="{5097943E-AF6C-E84B-B9AF-E6F843B5E05C}"/>
                  </a:ext>
                </a:extLst>
              </p:cNvPr>
              <p:cNvSpPr/>
              <p:nvPr/>
            </p:nvSpPr>
            <p:spPr>
              <a:xfrm>
                <a:off x="8265514" y="2462541"/>
                <a:ext cx="460106" cy="24698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63" name="文本框 62">
                <a:extLst>
                  <a:ext uri="{FF2B5EF4-FFF2-40B4-BE49-F238E27FC236}">
                    <a16:creationId xmlns:a16="http://schemas.microsoft.com/office/drawing/2014/main" xmlns="" id="{30B191B3-9AE5-E247-82B3-4A32B7C5F1FB}"/>
                  </a:ext>
                </a:extLst>
              </p:cNvPr>
              <p:cNvSpPr txBox="1"/>
              <p:nvPr/>
            </p:nvSpPr>
            <p:spPr>
              <a:xfrm>
                <a:off x="8242866" y="2414705"/>
                <a:ext cx="569387" cy="309124"/>
              </a:xfrm>
              <a:prstGeom prst="rect">
                <a:avLst/>
              </a:prstGeom>
              <a:noFill/>
            </p:spPr>
            <p:txBody>
              <a:bodyPr wrap="none" rtlCol="0">
                <a:spAutoFit/>
              </a:bodyPr>
              <a:lstStyle/>
              <a:p>
                <a:pPr algn="ctr">
                  <a:lnSpc>
                    <a:spcPct val="130000"/>
                  </a:lnSpc>
                </a:pPr>
                <a:r>
                  <a:rPr kumimoji="1" lang="zh-CN" altLang="en-US" sz="1200" spc="300" dirty="0">
                    <a:solidFill>
                      <a:schemeClr val="bg1"/>
                    </a:solidFill>
                    <a:latin typeface="Arial" panose="020B0604020202020204" pitchFamily="34" charset="0"/>
                    <a:ea typeface="Microsoft YaHei" panose="020B0503020204020204" pitchFamily="34" charset="-122"/>
                    <a:cs typeface="Arial" panose="020B0604020202020204" pitchFamily="34" charset="0"/>
                  </a:rPr>
                  <a:t>职位</a:t>
                </a:r>
              </a:p>
            </p:txBody>
          </p:sp>
        </p:grpSp>
        <p:sp>
          <p:nvSpPr>
            <p:cNvPr id="60" name="文本框 59">
              <a:extLst>
                <a:ext uri="{FF2B5EF4-FFF2-40B4-BE49-F238E27FC236}">
                  <a16:creationId xmlns:a16="http://schemas.microsoft.com/office/drawing/2014/main" xmlns="" id="{D539DE49-E1E5-AD48-B3D9-F482A5E2C2CB}"/>
                </a:ext>
              </a:extLst>
            </p:cNvPr>
            <p:cNvSpPr txBox="1"/>
            <p:nvPr/>
          </p:nvSpPr>
          <p:spPr>
            <a:xfrm>
              <a:off x="754079" y="4133453"/>
              <a:ext cx="2146742" cy="1185453"/>
            </a:xfrm>
            <a:prstGeom prst="rect">
              <a:avLst/>
            </a:prstGeom>
            <a:noFill/>
          </p:spPr>
          <p:txBody>
            <a:bodyPr wrap="none" rtlCol="0">
              <a:spAutoFit/>
            </a:bodyPr>
            <a:lstStyle/>
            <a:p>
              <a:pPr algn="ctr">
                <a:lnSpc>
                  <a:spcPct val="130000"/>
                </a:lnSpc>
              </a:pPr>
              <a:r>
                <a:rPr kumimoji="1" lang="zh-CN" altLang="en-US" sz="1400" spc="300" dirty="0">
                  <a:latin typeface="Arial" panose="020B0604020202020204" pitchFamily="34" charset="0"/>
                  <a:ea typeface="Microsoft YaHei Light" panose="020B0503020204020204" pitchFamily="34" charset="-122"/>
                  <a:cs typeface="Arial" panose="020B0604020202020204" pitchFamily="34" charset="0"/>
                </a:rPr>
                <a:t>这里是他的个人介绍</a:t>
              </a:r>
              <a:endParaRPr kumimoji="1" lang="en-US" altLang="zh-CN" sz="1400" spc="300" dirty="0">
                <a:latin typeface="Arial" panose="020B0604020202020204" pitchFamily="34" charset="0"/>
                <a:ea typeface="Microsoft YaHei Light" panose="020B0503020204020204" pitchFamily="34" charset="-122"/>
                <a:cs typeface="Arial" panose="020B0604020202020204" pitchFamily="34" charset="0"/>
              </a:endParaRPr>
            </a:p>
            <a:p>
              <a:pPr algn="ctr">
                <a:lnSpc>
                  <a:spcPct val="130000"/>
                </a:lnSpc>
              </a:pPr>
              <a:r>
                <a:rPr kumimoji="1" lang="zh-CN" altLang="en-US" sz="1400" spc="300" dirty="0">
                  <a:latin typeface="Arial" panose="020B0604020202020204" pitchFamily="34" charset="0"/>
                  <a:ea typeface="Microsoft YaHei Light" panose="020B0503020204020204" pitchFamily="34" charset="-122"/>
                  <a:cs typeface="Arial" panose="020B0604020202020204" pitchFamily="34" charset="0"/>
                </a:rPr>
                <a:t>这里是他的个人介绍</a:t>
              </a:r>
            </a:p>
            <a:p>
              <a:pPr algn="ctr">
                <a:lnSpc>
                  <a:spcPct val="130000"/>
                </a:lnSpc>
              </a:pPr>
              <a:r>
                <a:rPr kumimoji="1" lang="zh-CN" altLang="en-US" sz="1400" spc="300" dirty="0">
                  <a:latin typeface="Arial" panose="020B0604020202020204" pitchFamily="34" charset="0"/>
                  <a:ea typeface="Microsoft YaHei Light" panose="020B0503020204020204" pitchFamily="34" charset="-122"/>
                  <a:cs typeface="Arial" panose="020B0604020202020204" pitchFamily="34" charset="0"/>
                </a:rPr>
                <a:t>这里是他的个人介绍</a:t>
              </a:r>
              <a:endParaRPr kumimoji="1" lang="en-US" altLang="zh-CN" sz="1400" spc="300" dirty="0">
                <a:latin typeface="Arial" panose="020B0604020202020204" pitchFamily="34" charset="0"/>
                <a:ea typeface="Microsoft YaHei Light" panose="020B0503020204020204" pitchFamily="34" charset="-122"/>
                <a:cs typeface="Arial" panose="020B0604020202020204" pitchFamily="34" charset="0"/>
              </a:endParaRPr>
            </a:p>
            <a:p>
              <a:pPr algn="ctr">
                <a:lnSpc>
                  <a:spcPct val="130000"/>
                </a:lnSpc>
              </a:pPr>
              <a:r>
                <a:rPr kumimoji="1" lang="zh-CN" altLang="en-US" sz="1400" spc="300" dirty="0">
                  <a:latin typeface="Arial" panose="020B0604020202020204" pitchFamily="34" charset="0"/>
                  <a:ea typeface="Microsoft YaHei Light" panose="020B0503020204020204" pitchFamily="34" charset="-122"/>
                  <a:cs typeface="Arial" panose="020B0604020202020204" pitchFamily="34" charset="0"/>
                </a:rPr>
                <a:t>这里是他的个人介绍</a:t>
              </a:r>
              <a:endParaRPr kumimoji="1" lang="en-US" altLang="zh-CN" sz="1400" spc="300" dirty="0">
                <a:latin typeface="Arial" panose="020B0604020202020204" pitchFamily="34" charset="0"/>
                <a:ea typeface="Microsoft YaHei Light" panose="020B0503020204020204" pitchFamily="34" charset="-122"/>
                <a:cs typeface="Arial" panose="020B0604020202020204" pitchFamily="34" charset="0"/>
              </a:endParaRPr>
            </a:p>
          </p:txBody>
        </p:sp>
        <p:sp>
          <p:nvSpPr>
            <p:cNvPr id="61" name="平行四边形 60">
              <a:extLst>
                <a:ext uri="{FF2B5EF4-FFF2-40B4-BE49-F238E27FC236}">
                  <a16:creationId xmlns:a16="http://schemas.microsoft.com/office/drawing/2014/main" xmlns="" id="{8F7E8D63-5EF5-9B4F-82CE-798E84FF39C9}"/>
                </a:ext>
              </a:extLst>
            </p:cNvPr>
            <p:cNvSpPr/>
            <p:nvPr/>
          </p:nvSpPr>
          <p:spPr>
            <a:xfrm>
              <a:off x="1563107" y="5531426"/>
              <a:ext cx="460106" cy="84471"/>
            </a:xfrm>
            <a:prstGeom prst="parallelogram">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66" name="组合 65">
            <a:extLst>
              <a:ext uri="{FF2B5EF4-FFF2-40B4-BE49-F238E27FC236}">
                <a16:creationId xmlns:a16="http://schemas.microsoft.com/office/drawing/2014/main" xmlns="" id="{ED542DDB-24A0-E14F-B2A8-8CA48EC3C853}"/>
              </a:ext>
            </a:extLst>
          </p:cNvPr>
          <p:cNvGrpSpPr/>
          <p:nvPr/>
        </p:nvGrpSpPr>
        <p:grpSpPr>
          <a:xfrm>
            <a:off x="8291348" y="1689472"/>
            <a:ext cx="2256024" cy="3914817"/>
            <a:chOff x="676332" y="1701080"/>
            <a:chExt cx="2256024" cy="3914817"/>
          </a:xfrm>
        </p:grpSpPr>
        <p:sp>
          <p:nvSpPr>
            <p:cNvPr id="67" name="圆角矩形 66">
              <a:extLst>
                <a:ext uri="{FF2B5EF4-FFF2-40B4-BE49-F238E27FC236}">
                  <a16:creationId xmlns:a16="http://schemas.microsoft.com/office/drawing/2014/main" xmlns="" id="{E97D46F1-282B-D941-89E0-6B2E0E1B4C95}"/>
                </a:ext>
              </a:extLst>
            </p:cNvPr>
            <p:cNvSpPr/>
            <p:nvPr/>
          </p:nvSpPr>
          <p:spPr>
            <a:xfrm>
              <a:off x="676332" y="2414093"/>
              <a:ext cx="2256024" cy="3178588"/>
            </a:xfrm>
            <a:prstGeom prst="roundRect">
              <a:avLst>
                <a:gd name="adj" fmla="val 3185"/>
              </a:avLst>
            </a:prstGeom>
            <a:solidFill>
              <a:schemeClr val="bg1"/>
            </a:solidFill>
            <a:ln>
              <a:noFill/>
            </a:ln>
            <a:effectLst>
              <a:outerShdw blurRad="3302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nvGrpSpPr>
            <p:cNvPr id="68" name="组合 67">
              <a:extLst>
                <a:ext uri="{FF2B5EF4-FFF2-40B4-BE49-F238E27FC236}">
                  <a16:creationId xmlns:a16="http://schemas.microsoft.com/office/drawing/2014/main" xmlns="" id="{E2C48EE5-89AC-2149-A321-CC143C499A05}"/>
                </a:ext>
              </a:extLst>
            </p:cNvPr>
            <p:cNvGrpSpPr/>
            <p:nvPr/>
          </p:nvGrpSpPr>
          <p:grpSpPr>
            <a:xfrm>
              <a:off x="998854" y="1701080"/>
              <a:ext cx="1599482" cy="1588862"/>
              <a:chOff x="1361671" y="1952043"/>
              <a:chExt cx="3160622" cy="3139636"/>
            </a:xfrm>
          </p:grpSpPr>
          <p:sp>
            <p:nvSpPr>
              <p:cNvPr id="75" name="椭圆 74">
                <a:extLst>
                  <a:ext uri="{FF2B5EF4-FFF2-40B4-BE49-F238E27FC236}">
                    <a16:creationId xmlns:a16="http://schemas.microsoft.com/office/drawing/2014/main" xmlns="" id="{F9A483D4-2CEC-AA40-9538-B6EB5610E98D}"/>
                  </a:ext>
                </a:extLst>
              </p:cNvPr>
              <p:cNvSpPr/>
              <p:nvPr/>
            </p:nvSpPr>
            <p:spPr>
              <a:xfrm>
                <a:off x="1475710" y="2045094"/>
                <a:ext cx="3046583" cy="30465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pic>
            <p:nvPicPr>
              <p:cNvPr id="76" name="图片 75">
                <a:extLst>
                  <a:ext uri="{FF2B5EF4-FFF2-40B4-BE49-F238E27FC236}">
                    <a16:creationId xmlns:a16="http://schemas.microsoft.com/office/drawing/2014/main" xmlns="" id="{FBC30D51-E97D-944F-826E-C49846357529}"/>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361671" y="1952043"/>
                <a:ext cx="3012708" cy="3012708"/>
              </a:xfrm>
              <a:prstGeom prst="ellipse">
                <a:avLst/>
              </a:prstGeom>
              <a:ln w="66675">
                <a:solidFill>
                  <a:schemeClr val="bg1"/>
                </a:solidFill>
              </a:ln>
            </p:spPr>
          </p:pic>
        </p:grpSp>
        <p:sp>
          <p:nvSpPr>
            <p:cNvPr id="69" name="文本框 68">
              <a:extLst>
                <a:ext uri="{FF2B5EF4-FFF2-40B4-BE49-F238E27FC236}">
                  <a16:creationId xmlns:a16="http://schemas.microsoft.com/office/drawing/2014/main" xmlns="" id="{B1AF41E9-59AD-1C42-A956-EE139D4F5D2F}"/>
                </a:ext>
              </a:extLst>
            </p:cNvPr>
            <p:cNvSpPr txBox="1"/>
            <p:nvPr/>
          </p:nvSpPr>
          <p:spPr>
            <a:xfrm>
              <a:off x="1417059" y="3325255"/>
              <a:ext cx="774571" cy="453650"/>
            </a:xfrm>
            <a:prstGeom prst="rect">
              <a:avLst/>
            </a:prstGeom>
            <a:noFill/>
          </p:spPr>
          <p:txBody>
            <a:bodyPr wrap="none" rtlCol="0">
              <a:spAutoFit/>
            </a:bodyPr>
            <a:lstStyle/>
            <a:p>
              <a:pPr algn="ctr">
                <a:lnSpc>
                  <a:spcPct val="130000"/>
                </a:lnSpc>
              </a:pPr>
              <a:r>
                <a:rPr kumimoji="1" lang="zh-CN" altLang="en-US" sz="2000" b="1" spc="300" dirty="0">
                  <a:gradFill>
                    <a:gsLst>
                      <a:gs pos="0">
                        <a:schemeClr val="tx1"/>
                      </a:gs>
                      <a:gs pos="100000">
                        <a:schemeClr val="tx1">
                          <a:lumMod val="65000"/>
                          <a:lumOff val="35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姓名</a:t>
              </a:r>
            </a:p>
          </p:txBody>
        </p:sp>
        <p:grpSp>
          <p:nvGrpSpPr>
            <p:cNvPr id="70" name="组合 69">
              <a:extLst>
                <a:ext uri="{FF2B5EF4-FFF2-40B4-BE49-F238E27FC236}">
                  <a16:creationId xmlns:a16="http://schemas.microsoft.com/office/drawing/2014/main" xmlns="" id="{6F644CAE-A8F8-494F-9912-9E0AB3F2F354}"/>
                </a:ext>
              </a:extLst>
            </p:cNvPr>
            <p:cNvGrpSpPr/>
            <p:nvPr/>
          </p:nvGrpSpPr>
          <p:grpSpPr>
            <a:xfrm>
              <a:off x="1508467" y="3754285"/>
              <a:ext cx="569387" cy="309124"/>
              <a:chOff x="8242866" y="2414705"/>
              <a:chExt cx="569387" cy="309124"/>
            </a:xfrm>
          </p:grpSpPr>
          <p:sp>
            <p:nvSpPr>
              <p:cNvPr id="73" name="圆角矩形 72">
                <a:extLst>
                  <a:ext uri="{FF2B5EF4-FFF2-40B4-BE49-F238E27FC236}">
                    <a16:creationId xmlns:a16="http://schemas.microsoft.com/office/drawing/2014/main" xmlns="" id="{D6098CEA-9B64-4C4B-A6B2-E176126A813F}"/>
                  </a:ext>
                </a:extLst>
              </p:cNvPr>
              <p:cNvSpPr/>
              <p:nvPr/>
            </p:nvSpPr>
            <p:spPr>
              <a:xfrm>
                <a:off x="8265514" y="2462541"/>
                <a:ext cx="460106" cy="24698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74" name="文本框 73">
                <a:extLst>
                  <a:ext uri="{FF2B5EF4-FFF2-40B4-BE49-F238E27FC236}">
                    <a16:creationId xmlns:a16="http://schemas.microsoft.com/office/drawing/2014/main" xmlns="" id="{4851A48D-2D05-CE4E-8C07-13A970488036}"/>
                  </a:ext>
                </a:extLst>
              </p:cNvPr>
              <p:cNvSpPr txBox="1"/>
              <p:nvPr/>
            </p:nvSpPr>
            <p:spPr>
              <a:xfrm>
                <a:off x="8242866" y="2414705"/>
                <a:ext cx="569387" cy="309124"/>
              </a:xfrm>
              <a:prstGeom prst="rect">
                <a:avLst/>
              </a:prstGeom>
              <a:noFill/>
            </p:spPr>
            <p:txBody>
              <a:bodyPr wrap="none" rtlCol="0">
                <a:spAutoFit/>
              </a:bodyPr>
              <a:lstStyle/>
              <a:p>
                <a:pPr algn="ctr">
                  <a:lnSpc>
                    <a:spcPct val="130000"/>
                  </a:lnSpc>
                </a:pPr>
                <a:r>
                  <a:rPr kumimoji="1" lang="zh-CN" altLang="en-US" sz="1200" spc="300" dirty="0">
                    <a:solidFill>
                      <a:schemeClr val="bg1"/>
                    </a:solidFill>
                    <a:latin typeface="Arial" panose="020B0604020202020204" pitchFamily="34" charset="0"/>
                    <a:ea typeface="Microsoft YaHei" panose="020B0503020204020204" pitchFamily="34" charset="-122"/>
                    <a:cs typeface="Arial" panose="020B0604020202020204" pitchFamily="34" charset="0"/>
                  </a:rPr>
                  <a:t>职位</a:t>
                </a:r>
              </a:p>
            </p:txBody>
          </p:sp>
        </p:grpSp>
        <p:sp>
          <p:nvSpPr>
            <p:cNvPr id="71" name="文本框 70">
              <a:extLst>
                <a:ext uri="{FF2B5EF4-FFF2-40B4-BE49-F238E27FC236}">
                  <a16:creationId xmlns:a16="http://schemas.microsoft.com/office/drawing/2014/main" xmlns="" id="{77A24ADA-276A-5844-93B2-441E08EB0059}"/>
                </a:ext>
              </a:extLst>
            </p:cNvPr>
            <p:cNvSpPr txBox="1"/>
            <p:nvPr/>
          </p:nvSpPr>
          <p:spPr>
            <a:xfrm>
              <a:off x="754079" y="4133453"/>
              <a:ext cx="2146742" cy="1185453"/>
            </a:xfrm>
            <a:prstGeom prst="rect">
              <a:avLst/>
            </a:prstGeom>
            <a:noFill/>
          </p:spPr>
          <p:txBody>
            <a:bodyPr wrap="none" rtlCol="0">
              <a:spAutoFit/>
            </a:bodyPr>
            <a:lstStyle/>
            <a:p>
              <a:pPr algn="ctr">
                <a:lnSpc>
                  <a:spcPct val="130000"/>
                </a:lnSpc>
              </a:pPr>
              <a:r>
                <a:rPr kumimoji="1" lang="zh-CN" altLang="en-US" sz="1400" spc="300" dirty="0">
                  <a:latin typeface="Arial" panose="020B0604020202020204" pitchFamily="34" charset="0"/>
                  <a:ea typeface="Microsoft YaHei Light" panose="020B0503020204020204" pitchFamily="34" charset="-122"/>
                  <a:cs typeface="Arial" panose="020B0604020202020204" pitchFamily="34" charset="0"/>
                </a:rPr>
                <a:t>这里是他的个人介绍</a:t>
              </a:r>
              <a:endParaRPr kumimoji="1" lang="en-US" altLang="zh-CN" sz="1400" spc="300" dirty="0">
                <a:latin typeface="Arial" panose="020B0604020202020204" pitchFamily="34" charset="0"/>
                <a:ea typeface="Microsoft YaHei Light" panose="020B0503020204020204" pitchFamily="34" charset="-122"/>
                <a:cs typeface="Arial" panose="020B0604020202020204" pitchFamily="34" charset="0"/>
              </a:endParaRPr>
            </a:p>
            <a:p>
              <a:pPr algn="ctr">
                <a:lnSpc>
                  <a:spcPct val="130000"/>
                </a:lnSpc>
              </a:pPr>
              <a:r>
                <a:rPr kumimoji="1" lang="zh-CN" altLang="en-US" sz="1400" spc="300" dirty="0">
                  <a:latin typeface="Arial" panose="020B0604020202020204" pitchFamily="34" charset="0"/>
                  <a:ea typeface="Microsoft YaHei Light" panose="020B0503020204020204" pitchFamily="34" charset="-122"/>
                  <a:cs typeface="Arial" panose="020B0604020202020204" pitchFamily="34" charset="0"/>
                </a:rPr>
                <a:t>这里是他的个人介绍</a:t>
              </a:r>
            </a:p>
            <a:p>
              <a:pPr algn="ctr">
                <a:lnSpc>
                  <a:spcPct val="130000"/>
                </a:lnSpc>
              </a:pPr>
              <a:r>
                <a:rPr kumimoji="1" lang="zh-CN" altLang="en-US" sz="1400" spc="300" dirty="0">
                  <a:latin typeface="Arial" panose="020B0604020202020204" pitchFamily="34" charset="0"/>
                  <a:ea typeface="Microsoft YaHei Light" panose="020B0503020204020204" pitchFamily="34" charset="-122"/>
                  <a:cs typeface="Arial" panose="020B0604020202020204" pitchFamily="34" charset="0"/>
                </a:rPr>
                <a:t>这里是他的个人介绍</a:t>
              </a:r>
              <a:endParaRPr kumimoji="1" lang="en-US" altLang="zh-CN" sz="1400" spc="300" dirty="0">
                <a:latin typeface="Arial" panose="020B0604020202020204" pitchFamily="34" charset="0"/>
                <a:ea typeface="Microsoft YaHei Light" panose="020B0503020204020204" pitchFamily="34" charset="-122"/>
                <a:cs typeface="Arial" panose="020B0604020202020204" pitchFamily="34" charset="0"/>
              </a:endParaRPr>
            </a:p>
            <a:p>
              <a:pPr algn="ctr">
                <a:lnSpc>
                  <a:spcPct val="130000"/>
                </a:lnSpc>
              </a:pPr>
              <a:r>
                <a:rPr kumimoji="1" lang="zh-CN" altLang="en-US" sz="1400" spc="300" dirty="0">
                  <a:latin typeface="Arial" panose="020B0604020202020204" pitchFamily="34" charset="0"/>
                  <a:ea typeface="Microsoft YaHei Light" panose="020B0503020204020204" pitchFamily="34" charset="-122"/>
                  <a:cs typeface="Arial" panose="020B0604020202020204" pitchFamily="34" charset="0"/>
                </a:rPr>
                <a:t>这里是他的个人介绍</a:t>
              </a:r>
              <a:endParaRPr kumimoji="1" lang="en-US" altLang="zh-CN" sz="1400" spc="300" dirty="0">
                <a:latin typeface="Arial" panose="020B0604020202020204" pitchFamily="34" charset="0"/>
                <a:ea typeface="Microsoft YaHei Light" panose="020B0503020204020204" pitchFamily="34" charset="-122"/>
                <a:cs typeface="Arial" panose="020B0604020202020204" pitchFamily="34" charset="0"/>
              </a:endParaRPr>
            </a:p>
          </p:txBody>
        </p:sp>
        <p:sp>
          <p:nvSpPr>
            <p:cNvPr id="72" name="平行四边形 71">
              <a:extLst>
                <a:ext uri="{FF2B5EF4-FFF2-40B4-BE49-F238E27FC236}">
                  <a16:creationId xmlns:a16="http://schemas.microsoft.com/office/drawing/2014/main" xmlns="" id="{0820CCB9-A041-074E-A23F-2529BA6E0AA8}"/>
                </a:ext>
              </a:extLst>
            </p:cNvPr>
            <p:cNvSpPr/>
            <p:nvPr/>
          </p:nvSpPr>
          <p:spPr>
            <a:xfrm>
              <a:off x="1563107" y="5531426"/>
              <a:ext cx="460106" cy="84471"/>
            </a:xfrm>
            <a:prstGeom prst="parallelogram">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53968780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xmlns="" id="{A675363A-0911-7349-A790-22877BA5C207}"/>
              </a:ext>
            </a:extLst>
          </p:cNvPr>
          <p:cNvSpPr/>
          <p:nvPr/>
        </p:nvSpPr>
        <p:spPr>
          <a:xfrm>
            <a:off x="346287" y="375495"/>
            <a:ext cx="11462658" cy="6077693"/>
          </a:xfrm>
          <a:prstGeom prst="rect">
            <a:avLst/>
          </a:prstGeom>
          <a:gradFill>
            <a:gsLst>
              <a:gs pos="0">
                <a:schemeClr val="bg1">
                  <a:alpha val="7000"/>
                </a:schemeClr>
              </a:gs>
              <a:gs pos="38000">
                <a:schemeClr val="bg1">
                  <a:alpha val="0"/>
                </a:schemeClr>
              </a:gs>
              <a:gs pos="62000">
                <a:schemeClr val="bg1">
                  <a:alpha val="0"/>
                </a:schemeClr>
              </a:gs>
              <a:gs pos="100000">
                <a:schemeClr val="bg1">
                  <a:alpha val="7000"/>
                </a:schemeClr>
              </a:gs>
            </a:gsLst>
            <a:lin ang="0" scaled="0"/>
          </a:gradFill>
          <a:ln w="19050">
            <a:gradFill>
              <a:gsLst>
                <a:gs pos="0">
                  <a:schemeClr val="bg1"/>
                </a:gs>
                <a:gs pos="38000">
                  <a:schemeClr val="bg1">
                    <a:alpha val="0"/>
                  </a:schemeClr>
                </a:gs>
                <a:gs pos="62000">
                  <a:schemeClr val="bg1">
                    <a:alpha val="0"/>
                  </a:schemeClr>
                </a:gs>
                <a:gs pos="100000">
                  <a:schemeClr val="bg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pic>
        <p:nvPicPr>
          <p:cNvPr id="9" name="图片 8" descr="图片包含 游戏机, 画, 钟表&#10;&#10;描述已自动生成">
            <a:extLst>
              <a:ext uri="{FF2B5EF4-FFF2-40B4-BE49-F238E27FC236}">
                <a16:creationId xmlns:a16="http://schemas.microsoft.com/office/drawing/2014/main" xmlns="" id="{A1AD7DCB-39D2-A84B-9C99-0071993CE64C}"/>
              </a:ext>
            </a:extLst>
          </p:cNvPr>
          <p:cNvPicPr>
            <a:picLocks noChangeAspect="1"/>
          </p:cNvPicPr>
          <p:nvPr/>
        </p:nvPicPr>
        <p:blipFill>
          <a:blip r:embed="rId3">
            <a:alphaModFix/>
          </a:blip>
          <a:stretch>
            <a:fillRect/>
          </a:stretch>
        </p:blipFill>
        <p:spPr>
          <a:xfrm>
            <a:off x="4586145" y="122295"/>
            <a:ext cx="3019710" cy="616930"/>
          </a:xfrm>
          <a:prstGeom prst="rect">
            <a:avLst/>
          </a:prstGeom>
        </p:spPr>
      </p:pic>
      <p:pic>
        <p:nvPicPr>
          <p:cNvPr id="8" name="图片 7">
            <a:extLst>
              <a:ext uri="{FF2B5EF4-FFF2-40B4-BE49-F238E27FC236}">
                <a16:creationId xmlns:a16="http://schemas.microsoft.com/office/drawing/2014/main" xmlns="" id="{8394D919-8A2D-A84C-BAF8-4EC45AF87A4C}"/>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5052435" y="6220399"/>
            <a:ext cx="2050361" cy="406902"/>
          </a:xfrm>
          <a:prstGeom prst="rect">
            <a:avLst/>
          </a:prstGeom>
        </p:spPr>
      </p:pic>
      <p:pic>
        <p:nvPicPr>
          <p:cNvPr id="10" name="图片 9" descr="图片包含 游戏机, 画&#10;&#10;描述已自动生成">
            <a:extLst>
              <a:ext uri="{FF2B5EF4-FFF2-40B4-BE49-F238E27FC236}">
                <a16:creationId xmlns:a16="http://schemas.microsoft.com/office/drawing/2014/main" xmlns="" id="{BC032A8A-9A5B-E04A-8688-CFB6EABBDEED}"/>
              </a:ext>
            </a:extLst>
          </p:cNvPr>
          <p:cNvPicPr>
            <a:picLocks noChangeAspect="1"/>
          </p:cNvPicPr>
          <p:nvPr/>
        </p:nvPicPr>
        <p:blipFill>
          <a:blip r:embed="rId5">
            <a:alphaModFix amt="50000"/>
          </a:blip>
          <a:stretch>
            <a:fillRect/>
          </a:stretch>
        </p:blipFill>
        <p:spPr>
          <a:xfrm>
            <a:off x="1133960" y="690867"/>
            <a:ext cx="9887309" cy="3229854"/>
          </a:xfrm>
          <a:prstGeom prst="rect">
            <a:avLst/>
          </a:prstGeom>
        </p:spPr>
      </p:pic>
      <p:cxnSp>
        <p:nvCxnSpPr>
          <p:cNvPr id="6" name="直线连接符 5">
            <a:extLst>
              <a:ext uri="{FF2B5EF4-FFF2-40B4-BE49-F238E27FC236}">
                <a16:creationId xmlns:a16="http://schemas.microsoft.com/office/drawing/2014/main" xmlns="" id="{62D31072-9148-A448-94A2-250D1731788C}"/>
              </a:ext>
            </a:extLst>
          </p:cNvPr>
          <p:cNvCxnSpPr/>
          <p:nvPr/>
        </p:nvCxnSpPr>
        <p:spPr>
          <a:xfrm>
            <a:off x="2854036" y="3541855"/>
            <a:ext cx="6483928" cy="0"/>
          </a:xfrm>
          <a:prstGeom prst="line">
            <a:avLst/>
          </a:prstGeom>
          <a:ln w="19050">
            <a:gradFill>
              <a:gsLst>
                <a:gs pos="50000">
                  <a:schemeClr val="bg1"/>
                </a:gs>
                <a:gs pos="0">
                  <a:schemeClr val="bg1">
                    <a:lumMod val="100000"/>
                    <a:alpha val="0"/>
                  </a:schemeClr>
                </a:gs>
                <a:gs pos="100000">
                  <a:schemeClr val="bg1">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矩形 4">
            <a:extLst>
              <a:ext uri="{FF2B5EF4-FFF2-40B4-BE49-F238E27FC236}">
                <a16:creationId xmlns:a16="http://schemas.microsoft.com/office/drawing/2014/main" xmlns="" id="{986F66E5-18C0-C64B-8634-4CB8BDF5BE78}"/>
              </a:ext>
            </a:extLst>
          </p:cNvPr>
          <p:cNvSpPr/>
          <p:nvPr/>
        </p:nvSpPr>
        <p:spPr>
          <a:xfrm>
            <a:off x="3341639" y="3789868"/>
            <a:ext cx="5589865" cy="338554"/>
          </a:xfrm>
          <a:prstGeom prst="rect">
            <a:avLst/>
          </a:prstGeom>
        </p:spPr>
        <p:txBody>
          <a:bodyPr wrap="none">
            <a:spAutoFit/>
          </a:bodyPr>
          <a:lstStyle/>
          <a:p>
            <a:pPr algn="ctr"/>
            <a:r>
              <a:rPr lang="en-US" altLang="zh-CN" sz="1600" spc="1200" dirty="0">
                <a:solidFill>
                  <a:schemeClr val="bg1"/>
                </a:solidFill>
                <a:effectLst>
                  <a:outerShdw dist="12700" dir="5400000" algn="ctr" rotWithShape="0">
                    <a:srgbClr val="000000"/>
                  </a:outerShdw>
                </a:effectLst>
                <a:latin typeface="Arial" panose="020B0604020202020204" pitchFamily="34" charset="0"/>
                <a:ea typeface="Microsoft YaHei Light" panose="020B0503020204020204" pitchFamily="34" charset="-122"/>
                <a:cs typeface="Arial" panose="020B0604020202020204" pitchFamily="34" charset="0"/>
              </a:rPr>
              <a:t>QUESTIONS</a:t>
            </a:r>
            <a:r>
              <a:rPr lang="zh-CN" altLang="en-US" sz="1600" spc="1200" dirty="0">
                <a:solidFill>
                  <a:schemeClr val="bg1"/>
                </a:solidFill>
                <a:effectLst>
                  <a:outerShdw dist="12700" dir="5400000" algn="ctr" rotWithShape="0">
                    <a:srgbClr val="000000"/>
                  </a:outerShdw>
                </a:effectLst>
                <a:latin typeface="Arial" panose="020B0604020202020204" pitchFamily="34" charset="0"/>
                <a:ea typeface="Microsoft YaHei Light" panose="020B0503020204020204" pitchFamily="34" charset="-122"/>
                <a:cs typeface="Arial" panose="020B0604020202020204" pitchFamily="34" charset="0"/>
              </a:rPr>
              <a:t> </a:t>
            </a:r>
            <a:r>
              <a:rPr lang="en-US" altLang="zh-CN" sz="1600" spc="1200" dirty="0">
                <a:solidFill>
                  <a:schemeClr val="bg1"/>
                </a:solidFill>
                <a:effectLst>
                  <a:outerShdw dist="12700" dir="5400000" algn="ctr" rotWithShape="0">
                    <a:srgbClr val="000000"/>
                  </a:outerShdw>
                </a:effectLst>
                <a:latin typeface="Arial" panose="020B0604020202020204" pitchFamily="34" charset="0"/>
                <a:ea typeface="Microsoft YaHei Light" panose="020B0503020204020204" pitchFamily="34" charset="-122"/>
                <a:cs typeface="Arial" panose="020B0604020202020204" pitchFamily="34" charset="0"/>
              </a:rPr>
              <a:t>&amp;</a:t>
            </a:r>
            <a:r>
              <a:rPr lang="zh-CN" altLang="en-US" sz="1600" spc="1200" dirty="0">
                <a:solidFill>
                  <a:schemeClr val="bg1"/>
                </a:solidFill>
                <a:effectLst>
                  <a:outerShdw dist="12700" dir="5400000" algn="ctr" rotWithShape="0">
                    <a:srgbClr val="000000"/>
                  </a:outerShdw>
                </a:effectLst>
                <a:latin typeface="Arial" panose="020B0604020202020204" pitchFamily="34" charset="0"/>
                <a:ea typeface="Microsoft YaHei Light" panose="020B0503020204020204" pitchFamily="34" charset="-122"/>
                <a:cs typeface="Arial" panose="020B0604020202020204" pitchFamily="34" charset="0"/>
              </a:rPr>
              <a:t> </a:t>
            </a:r>
            <a:r>
              <a:rPr lang="en-US" altLang="zh-CN" sz="1600" spc="1200" dirty="0">
                <a:solidFill>
                  <a:schemeClr val="bg1"/>
                </a:solidFill>
                <a:effectLst>
                  <a:outerShdw dist="12700" dir="5400000" algn="ctr" rotWithShape="0">
                    <a:srgbClr val="000000"/>
                  </a:outerShdw>
                </a:effectLst>
                <a:latin typeface="Arial" panose="020B0604020202020204" pitchFamily="34" charset="0"/>
                <a:ea typeface="Microsoft YaHei Light" panose="020B0503020204020204" pitchFamily="34" charset="-122"/>
                <a:cs typeface="Arial" panose="020B0604020202020204" pitchFamily="34" charset="0"/>
              </a:rPr>
              <a:t>ANSWERS</a:t>
            </a:r>
            <a:endParaRPr lang="zh-CN" altLang="en-US" sz="1600" spc="1200" dirty="0">
              <a:solidFill>
                <a:schemeClr val="bg1"/>
              </a:solidFill>
              <a:effectLst>
                <a:outerShdw dist="12700" dir="5400000" algn="ctr" rotWithShape="0">
                  <a:srgbClr val="000000"/>
                </a:outerShdw>
              </a:effectLst>
              <a:latin typeface="Arial" panose="020B0604020202020204" pitchFamily="34" charset="0"/>
              <a:ea typeface="Microsoft YaHei Light" panose="020B0503020204020204" pitchFamily="34" charset="-122"/>
              <a:cs typeface="Arial" panose="020B0604020202020204" pitchFamily="34" charset="0"/>
            </a:endParaRPr>
          </a:p>
        </p:txBody>
      </p:sp>
      <p:grpSp>
        <p:nvGrpSpPr>
          <p:cNvPr id="19" name="组合 18">
            <a:extLst>
              <a:ext uri="{FF2B5EF4-FFF2-40B4-BE49-F238E27FC236}">
                <a16:creationId xmlns:a16="http://schemas.microsoft.com/office/drawing/2014/main" xmlns="" id="{B9ACE458-F215-D84F-BB6D-5BBE8C77EC27}"/>
              </a:ext>
            </a:extLst>
          </p:cNvPr>
          <p:cNvGrpSpPr/>
          <p:nvPr/>
        </p:nvGrpSpPr>
        <p:grpSpPr>
          <a:xfrm>
            <a:off x="4742133" y="4632957"/>
            <a:ext cx="2714147" cy="1097803"/>
            <a:chOff x="4742133" y="4772657"/>
            <a:chExt cx="2714147" cy="1097803"/>
          </a:xfrm>
        </p:grpSpPr>
        <p:sp>
          <p:nvSpPr>
            <p:cNvPr id="21" name="文本框 20">
              <a:extLst>
                <a:ext uri="{FF2B5EF4-FFF2-40B4-BE49-F238E27FC236}">
                  <a16:creationId xmlns:a16="http://schemas.microsoft.com/office/drawing/2014/main" xmlns="" id="{889BAB28-A9B8-7E45-B447-7EF61401765E}"/>
                </a:ext>
              </a:extLst>
            </p:cNvPr>
            <p:cNvSpPr txBox="1"/>
            <p:nvPr/>
          </p:nvSpPr>
          <p:spPr>
            <a:xfrm>
              <a:off x="5325292" y="5593461"/>
              <a:ext cx="1622560" cy="276999"/>
            </a:xfrm>
            <a:prstGeom prst="rect">
              <a:avLst/>
            </a:prstGeom>
            <a:noFill/>
          </p:spPr>
          <p:txBody>
            <a:bodyPr wrap="none" rtlCol="0">
              <a:spAutoFit/>
            </a:bodyPr>
            <a:lstStyle/>
            <a:p>
              <a:pPr algn="ctr"/>
              <a:r>
                <a:rPr kumimoji="1" lang="en-US" altLang="zh-CN" sz="1200" spc="300" dirty="0">
                  <a:solidFill>
                    <a:schemeClr val="bg1"/>
                  </a:solidFill>
                  <a:latin typeface="Arial" panose="020B0604020202020204" pitchFamily="34" charset="0"/>
                  <a:ea typeface="Microsoft YaHei Light" panose="020B0503020204020204" pitchFamily="34" charset="-122"/>
                  <a:cs typeface="Arial" panose="020B0604020202020204" pitchFamily="34" charset="0"/>
                </a:rPr>
                <a:t>2020</a:t>
              </a:r>
              <a:r>
                <a:rPr kumimoji="1" lang="zh-CN" altLang="en-US" sz="1200" spc="300" dirty="0">
                  <a:solidFill>
                    <a:schemeClr val="bg1"/>
                  </a:solidFill>
                  <a:latin typeface="Arial" panose="020B0604020202020204" pitchFamily="34" charset="0"/>
                  <a:ea typeface="Microsoft YaHei Light" panose="020B0503020204020204" pitchFamily="34" charset="-122"/>
                  <a:cs typeface="Arial" panose="020B0604020202020204" pitchFamily="34" charset="0"/>
                </a:rPr>
                <a:t>年</a:t>
              </a:r>
              <a:r>
                <a:rPr kumimoji="1" lang="en-US" altLang="zh-CN" sz="1200" spc="300" dirty="0">
                  <a:solidFill>
                    <a:schemeClr val="bg1"/>
                  </a:solidFill>
                  <a:latin typeface="Arial" panose="020B0604020202020204" pitchFamily="34" charset="0"/>
                  <a:ea typeface="Microsoft YaHei Light" panose="020B0503020204020204" pitchFamily="34" charset="-122"/>
                  <a:cs typeface="Arial" panose="020B0604020202020204" pitchFamily="34" charset="0"/>
                </a:rPr>
                <a:t>4</a:t>
              </a:r>
              <a:r>
                <a:rPr kumimoji="1" lang="zh-CN" altLang="en-US" sz="1200" spc="300" dirty="0">
                  <a:solidFill>
                    <a:schemeClr val="bg1"/>
                  </a:solidFill>
                  <a:latin typeface="Arial" panose="020B0604020202020204" pitchFamily="34" charset="0"/>
                  <a:ea typeface="Microsoft YaHei Light" panose="020B0503020204020204" pitchFamily="34" charset="-122"/>
                  <a:cs typeface="Arial" panose="020B0604020202020204" pitchFamily="34" charset="0"/>
                </a:rPr>
                <a:t>月</a:t>
              </a:r>
              <a:r>
                <a:rPr kumimoji="1" lang="en-US" altLang="zh-CN" sz="1200" spc="300" dirty="0">
                  <a:solidFill>
                    <a:schemeClr val="bg1"/>
                  </a:solidFill>
                  <a:latin typeface="Arial" panose="020B0604020202020204" pitchFamily="34" charset="0"/>
                  <a:ea typeface="Microsoft YaHei Light" panose="020B0503020204020204" pitchFamily="34" charset="-122"/>
                  <a:cs typeface="Arial" panose="020B0604020202020204" pitchFamily="34" charset="0"/>
                </a:rPr>
                <a:t>20</a:t>
              </a:r>
              <a:r>
                <a:rPr kumimoji="1" lang="zh-CN" altLang="en-US" sz="1200" spc="300" dirty="0">
                  <a:solidFill>
                    <a:schemeClr val="bg1"/>
                  </a:solidFill>
                  <a:latin typeface="Arial" panose="020B0604020202020204" pitchFamily="34" charset="0"/>
                  <a:ea typeface="Microsoft YaHei Light" panose="020B0503020204020204" pitchFamily="34" charset="-122"/>
                  <a:cs typeface="Arial" panose="020B0604020202020204" pitchFamily="34" charset="0"/>
                </a:rPr>
                <a:t>日</a:t>
              </a:r>
            </a:p>
          </p:txBody>
        </p:sp>
        <p:sp>
          <p:nvSpPr>
            <p:cNvPr id="24" name="文本框 23">
              <a:extLst>
                <a:ext uri="{FF2B5EF4-FFF2-40B4-BE49-F238E27FC236}">
                  <a16:creationId xmlns:a16="http://schemas.microsoft.com/office/drawing/2014/main" xmlns="" id="{2E9BB50C-A9C6-514B-8497-F01081206BDF}"/>
                </a:ext>
              </a:extLst>
            </p:cNvPr>
            <p:cNvSpPr txBox="1"/>
            <p:nvPr/>
          </p:nvSpPr>
          <p:spPr>
            <a:xfrm>
              <a:off x="4799842" y="4772657"/>
              <a:ext cx="1146468" cy="338554"/>
            </a:xfrm>
            <a:prstGeom prst="rect">
              <a:avLst/>
            </a:prstGeom>
            <a:noFill/>
          </p:spPr>
          <p:txBody>
            <a:bodyPr wrap="none" rtlCol="0">
              <a:spAutoFit/>
            </a:bodyPr>
            <a:lstStyle/>
            <a:p>
              <a:pPr algn="ctr"/>
              <a:r>
                <a:rPr kumimoji="1" lang="zh-CN" altLang="en-US" sz="1600" spc="900" dirty="0">
                  <a:solidFill>
                    <a:schemeClr val="bg1"/>
                  </a:solidFill>
                  <a:latin typeface="Arial" panose="020B0604020202020204" pitchFamily="34" charset="0"/>
                  <a:ea typeface="Microsoft YaHei Light" panose="020B0503020204020204" pitchFamily="34" charset="-122"/>
                  <a:cs typeface="Arial" panose="020B0604020202020204" pitchFamily="34" charset="0"/>
                </a:rPr>
                <a:t>汇报人</a:t>
              </a:r>
            </a:p>
          </p:txBody>
        </p:sp>
        <p:sp>
          <p:nvSpPr>
            <p:cNvPr id="25" name="文本框 24">
              <a:extLst>
                <a:ext uri="{FF2B5EF4-FFF2-40B4-BE49-F238E27FC236}">
                  <a16:creationId xmlns:a16="http://schemas.microsoft.com/office/drawing/2014/main" xmlns="" id="{DE6C100F-4B67-D945-BA09-BFE378591646}"/>
                </a:ext>
              </a:extLst>
            </p:cNvPr>
            <p:cNvSpPr txBox="1"/>
            <p:nvPr/>
          </p:nvSpPr>
          <p:spPr>
            <a:xfrm>
              <a:off x="6296987" y="4772657"/>
              <a:ext cx="1159293" cy="338554"/>
            </a:xfrm>
            <a:prstGeom prst="rect">
              <a:avLst/>
            </a:prstGeom>
            <a:noFill/>
          </p:spPr>
          <p:txBody>
            <a:bodyPr wrap="none" rtlCol="0">
              <a:spAutoFit/>
            </a:bodyPr>
            <a:lstStyle/>
            <a:p>
              <a:pPr algn="ctr"/>
              <a:r>
                <a:rPr kumimoji="1" lang="zh-CN" altLang="en-US" sz="1600" spc="250" dirty="0">
                  <a:solidFill>
                    <a:schemeClr val="bg1"/>
                  </a:solidFill>
                  <a:latin typeface="Arial" panose="020B0604020202020204" pitchFamily="34" charset="0"/>
                  <a:ea typeface="Microsoft YaHei Light" panose="020B0503020204020204" pitchFamily="34" charset="-122"/>
                  <a:cs typeface="Arial" panose="020B0604020202020204" pitchFamily="34" charset="0"/>
                </a:rPr>
                <a:t>指导老师</a:t>
              </a:r>
            </a:p>
          </p:txBody>
        </p:sp>
        <p:sp>
          <p:nvSpPr>
            <p:cNvPr id="26" name="文本框 25">
              <a:extLst>
                <a:ext uri="{FF2B5EF4-FFF2-40B4-BE49-F238E27FC236}">
                  <a16:creationId xmlns:a16="http://schemas.microsoft.com/office/drawing/2014/main" xmlns="" id="{220DBB01-B540-6545-8E40-B43AFE1DA7DA}"/>
                </a:ext>
              </a:extLst>
            </p:cNvPr>
            <p:cNvSpPr txBox="1"/>
            <p:nvPr/>
          </p:nvSpPr>
          <p:spPr>
            <a:xfrm>
              <a:off x="4742133" y="5111211"/>
              <a:ext cx="1146469" cy="430887"/>
            </a:xfrm>
            <a:prstGeom prst="rect">
              <a:avLst/>
            </a:prstGeom>
            <a:noFill/>
          </p:spPr>
          <p:txBody>
            <a:bodyPr wrap="none" rtlCol="0">
              <a:spAutoFit/>
            </a:bodyPr>
            <a:lstStyle/>
            <a:p>
              <a:pPr algn="ctr"/>
              <a:r>
                <a:rPr kumimoji="1" lang="zh-CN" altLang="en-US" sz="2200" b="1" spc="300" dirty="0">
                  <a:solidFill>
                    <a:schemeClr val="bg1"/>
                  </a:solidFill>
                  <a:latin typeface="Microsoft YaHei" panose="020B0503020204020204" pitchFamily="34" charset="-122"/>
                  <a:ea typeface="Microsoft YaHei" panose="020B0503020204020204" pitchFamily="34" charset="-122"/>
                  <a:cs typeface="Arial" panose="020B0604020202020204" pitchFamily="34" charset="0"/>
                </a:rPr>
                <a:t>于正洋</a:t>
              </a:r>
            </a:p>
          </p:txBody>
        </p:sp>
        <p:sp>
          <p:nvSpPr>
            <p:cNvPr id="27" name="文本框 26">
              <a:extLst>
                <a:ext uri="{FF2B5EF4-FFF2-40B4-BE49-F238E27FC236}">
                  <a16:creationId xmlns:a16="http://schemas.microsoft.com/office/drawing/2014/main" xmlns="" id="{0CEAFABC-560F-AB48-B602-D0E47BC4612F}"/>
                </a:ext>
              </a:extLst>
            </p:cNvPr>
            <p:cNvSpPr txBox="1"/>
            <p:nvPr/>
          </p:nvSpPr>
          <p:spPr>
            <a:xfrm>
              <a:off x="6303398" y="5111211"/>
              <a:ext cx="1146469" cy="430887"/>
            </a:xfrm>
            <a:prstGeom prst="rect">
              <a:avLst/>
            </a:prstGeom>
            <a:noFill/>
          </p:spPr>
          <p:txBody>
            <a:bodyPr wrap="none" rtlCol="0">
              <a:spAutoFit/>
            </a:bodyPr>
            <a:lstStyle/>
            <a:p>
              <a:pPr algn="ctr"/>
              <a:r>
                <a:rPr kumimoji="1" lang="zh-CN" altLang="en-US" sz="2200" b="1" spc="300" dirty="0">
                  <a:solidFill>
                    <a:schemeClr val="bg1"/>
                  </a:solidFill>
                  <a:latin typeface="Microsoft YaHei" panose="020B0503020204020204" pitchFamily="34" charset="-122"/>
                  <a:ea typeface="Microsoft YaHei" panose="020B0503020204020204" pitchFamily="34" charset="-122"/>
                  <a:cs typeface="Arial" panose="020B0604020202020204" pitchFamily="34" charset="0"/>
                </a:rPr>
                <a:t>于正洋</a:t>
              </a:r>
            </a:p>
          </p:txBody>
        </p:sp>
        <p:cxnSp>
          <p:nvCxnSpPr>
            <p:cNvPr id="28" name="直线连接符 27">
              <a:extLst>
                <a:ext uri="{FF2B5EF4-FFF2-40B4-BE49-F238E27FC236}">
                  <a16:creationId xmlns:a16="http://schemas.microsoft.com/office/drawing/2014/main" xmlns="" id="{CCCE5E2C-14A1-5342-AFC7-064C39A5262D}"/>
                </a:ext>
              </a:extLst>
            </p:cNvPr>
            <p:cNvCxnSpPr>
              <a:cxnSpLocks/>
            </p:cNvCxnSpPr>
            <p:nvPr/>
          </p:nvCxnSpPr>
          <p:spPr>
            <a:xfrm flipH="1">
              <a:off x="6061727" y="5008857"/>
              <a:ext cx="149690" cy="20470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文本框 16">
            <a:extLst>
              <a:ext uri="{FF2B5EF4-FFF2-40B4-BE49-F238E27FC236}">
                <a16:creationId xmlns:a16="http://schemas.microsoft.com/office/drawing/2014/main" xmlns="" id="{3AF98CBD-D89A-2E47-8A78-304CDD28127D}"/>
              </a:ext>
            </a:extLst>
          </p:cNvPr>
          <p:cNvSpPr txBox="1"/>
          <p:nvPr/>
        </p:nvSpPr>
        <p:spPr>
          <a:xfrm>
            <a:off x="3389667" y="2433859"/>
            <a:ext cx="5493812" cy="1107996"/>
          </a:xfrm>
          <a:prstGeom prst="rect">
            <a:avLst/>
          </a:prstGeom>
          <a:noFill/>
          <a:effectLst>
            <a:outerShdw blurRad="50800" dist="38100" dir="5400000" algn="t" rotWithShape="0">
              <a:prstClr val="black">
                <a:alpha val="40000"/>
              </a:prstClr>
            </a:outerShdw>
          </a:effectLst>
        </p:spPr>
        <p:txBody>
          <a:bodyPr wrap="none" rtlCol="0">
            <a:spAutoFit/>
          </a:bodyPr>
          <a:lstStyle/>
          <a:p>
            <a:pPr algn="ctr"/>
            <a:r>
              <a:rPr kumimoji="1" lang="zh-CN" altLang="en-US" sz="6600" b="1" spc="300" dirty="0">
                <a:ln w="9525">
                  <a:noFill/>
                </a:ln>
                <a:gradFill>
                  <a:gsLst>
                    <a:gs pos="0">
                      <a:schemeClr val="bg1"/>
                    </a:gs>
                    <a:gs pos="100000">
                      <a:schemeClr val="bg1">
                        <a:lumMod val="65000"/>
                      </a:schemeClr>
                    </a:gs>
                  </a:gsLst>
                  <a:lin ang="5400000" scaled="1"/>
                </a:gradFill>
                <a:latin typeface="Arial" panose="020B0604020202020204" pitchFamily="34" charset="0"/>
                <a:ea typeface="Microsoft YaHei" panose="020B0503020204020204" pitchFamily="34" charset="-122"/>
                <a:cs typeface="Arial" panose="020B0604020202020204" pitchFamily="34" charset="0"/>
              </a:rPr>
              <a:t>感谢大家观看</a:t>
            </a:r>
          </a:p>
        </p:txBody>
      </p:sp>
    </p:spTree>
    <p:extLst>
      <p:ext uri="{BB962C8B-B14F-4D97-AF65-F5344CB8AC3E}">
        <p14:creationId xmlns:p14="http://schemas.microsoft.com/office/powerpoint/2010/main" val="257009354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2690A200-42C9-4D40-90A1-548759F7B4F3}"/>
              </a:ext>
            </a:extLst>
          </p:cNvPr>
          <p:cNvGrpSpPr/>
          <p:nvPr/>
        </p:nvGrpSpPr>
        <p:grpSpPr>
          <a:xfrm>
            <a:off x="0" y="-1"/>
            <a:ext cx="12192000" cy="6858002"/>
            <a:chOff x="0" y="-1"/>
            <a:chExt cx="12192000" cy="6858002"/>
          </a:xfrm>
        </p:grpSpPr>
        <p:sp>
          <p:nvSpPr>
            <p:cNvPr id="2" name="矩形 1">
              <a:extLst>
                <a:ext uri="{FF2B5EF4-FFF2-40B4-BE49-F238E27FC236}">
                  <a16:creationId xmlns:a16="http://schemas.microsoft.com/office/drawing/2014/main" xmlns="" id="{6BD02133-8632-214A-8C6D-079EA05E9E17}"/>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 name="矩形 2">
              <a:extLst>
                <a:ext uri="{FF2B5EF4-FFF2-40B4-BE49-F238E27FC236}">
                  <a16:creationId xmlns:a16="http://schemas.microsoft.com/office/drawing/2014/main" xmlns="" id="{CEC4C330-09CF-5748-9739-AD0CD2F5FBA4}"/>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4" name="矩形 3">
              <a:extLst>
                <a:ext uri="{FF2B5EF4-FFF2-40B4-BE49-F238E27FC236}">
                  <a16:creationId xmlns:a16="http://schemas.microsoft.com/office/drawing/2014/main" xmlns="" id="{F47BC503-A19D-C94A-8143-369DB0C6F717}"/>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9" name="组合 8">
            <a:extLst>
              <a:ext uri="{FF2B5EF4-FFF2-40B4-BE49-F238E27FC236}">
                <a16:creationId xmlns:a16="http://schemas.microsoft.com/office/drawing/2014/main" xmlns="" id="{5BC8CC96-C77D-E94E-8C0C-BABFDA4D0418}"/>
              </a:ext>
            </a:extLst>
          </p:cNvPr>
          <p:cNvGrpSpPr/>
          <p:nvPr/>
        </p:nvGrpSpPr>
        <p:grpSpPr>
          <a:xfrm>
            <a:off x="133400" y="140547"/>
            <a:ext cx="11901234" cy="6795389"/>
            <a:chOff x="133400" y="140547"/>
            <a:chExt cx="11901234" cy="6795389"/>
          </a:xfrm>
        </p:grpSpPr>
        <p:pic>
          <p:nvPicPr>
            <p:cNvPr id="5" name="图片 4">
              <a:extLst>
                <a:ext uri="{FF2B5EF4-FFF2-40B4-BE49-F238E27FC236}">
                  <a16:creationId xmlns:a16="http://schemas.microsoft.com/office/drawing/2014/main" xmlns="" id="{3C47248B-C5FF-9047-8E30-C7A825C252C7}"/>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10" name="图片 9">
              <a:extLst>
                <a:ext uri="{FF2B5EF4-FFF2-40B4-BE49-F238E27FC236}">
                  <a16:creationId xmlns:a16="http://schemas.microsoft.com/office/drawing/2014/main" xmlns="" id="{2C577222-289B-8241-9401-F98A4C7ECD1A}"/>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12" name="图片 11" descr="图片包含 游戏机, 画, 钟表&#10;&#10;描述已自动生成">
              <a:extLst>
                <a:ext uri="{FF2B5EF4-FFF2-40B4-BE49-F238E27FC236}">
                  <a16:creationId xmlns:a16="http://schemas.microsoft.com/office/drawing/2014/main" xmlns="" id="{82E8DECF-434E-764A-8E8E-0836F22C5048}"/>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46945"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569660"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内容区域</a:t>
            </a:r>
          </a:p>
        </p:txBody>
      </p:sp>
      <p:sp>
        <p:nvSpPr>
          <p:cNvPr id="11" name="圆角矩形 10">
            <a:extLst>
              <a:ext uri="{FF2B5EF4-FFF2-40B4-BE49-F238E27FC236}">
                <a16:creationId xmlns:a16="http://schemas.microsoft.com/office/drawing/2014/main" xmlns="" id="{37798B07-ACBD-FA42-94AD-2A3D3DCD56DA}"/>
              </a:ext>
            </a:extLst>
          </p:cNvPr>
          <p:cNvSpPr/>
          <p:nvPr/>
        </p:nvSpPr>
        <p:spPr>
          <a:xfrm>
            <a:off x="839788" y="1341438"/>
            <a:ext cx="10512425" cy="4679950"/>
          </a:xfrm>
          <a:prstGeom prst="roundRect">
            <a:avLst>
              <a:gd name="adj" fmla="val 3370"/>
            </a:avLst>
          </a:prstGeom>
          <a:solidFill>
            <a:srgbClr val="C00000">
              <a:alpha val="10000"/>
            </a:srgbClr>
          </a:solid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16" name="文本框 15">
            <a:extLst>
              <a:ext uri="{FF2B5EF4-FFF2-40B4-BE49-F238E27FC236}">
                <a16:creationId xmlns:a16="http://schemas.microsoft.com/office/drawing/2014/main" xmlns="" id="{9592506D-10E5-564A-B076-1B1D94F25A8C}"/>
              </a:ext>
            </a:extLst>
          </p:cNvPr>
          <p:cNvSpPr txBox="1"/>
          <p:nvPr/>
        </p:nvSpPr>
        <p:spPr>
          <a:xfrm>
            <a:off x="5438914" y="3429000"/>
            <a:ext cx="1415772" cy="369332"/>
          </a:xfrm>
          <a:prstGeom prst="rect">
            <a:avLst/>
          </a:prstGeom>
          <a:noFill/>
        </p:spPr>
        <p:txBody>
          <a:bodyPr wrap="none" rtlCol="0">
            <a:spAutoFit/>
          </a:bodyPr>
          <a:lstStyle/>
          <a:p>
            <a:pPr algn="ctr"/>
            <a:r>
              <a:rPr kumimoji="1" lang="zh-CN" altLang="en-US" spc="600" dirty="0">
                <a:latin typeface="Arial" panose="020B0604020202020204" pitchFamily="34" charset="0"/>
                <a:ea typeface="Microsoft YaHei Light" panose="020B0503020204020204" pitchFamily="34" charset="-122"/>
                <a:cs typeface="Arial" panose="020B0604020202020204" pitchFamily="34" charset="0"/>
              </a:rPr>
              <a:t>内容区域</a:t>
            </a:r>
          </a:p>
        </p:txBody>
      </p:sp>
    </p:spTree>
    <p:extLst>
      <p:ext uri="{BB962C8B-B14F-4D97-AF65-F5344CB8AC3E}">
        <p14:creationId xmlns:p14="http://schemas.microsoft.com/office/powerpoint/2010/main" val="12587498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电脑萤幕画面&#10;&#10;描述已自动生成">
            <a:extLst>
              <a:ext uri="{FF2B5EF4-FFF2-40B4-BE49-F238E27FC236}">
                <a16:creationId xmlns:a16="http://schemas.microsoft.com/office/drawing/2014/main" xmlns="" id="{B95EE6C8-A057-CC44-91FD-705B7B550109}"/>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10527629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手机屏幕截图&#10;&#10;描述已自动生成">
            <a:extLst>
              <a:ext uri="{FF2B5EF4-FFF2-40B4-BE49-F238E27FC236}">
                <a16:creationId xmlns:a16="http://schemas.microsoft.com/office/drawing/2014/main" xmlns="" id="{8A3132D2-3E4A-954A-91BB-81C8BFBA7122}"/>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7732569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14D7DAC9-7C1A-9746-9669-031D3ABF7E49}"/>
              </a:ext>
            </a:extLst>
          </p:cNvPr>
          <p:cNvPicPr>
            <a:picLocks noChangeAspect="1"/>
          </p:cNvPicPr>
          <p:nvPr/>
        </p:nvPicPr>
        <p:blipFill rotWithShape="1">
          <a:blip r:embed="rId3">
            <a:alphaModFix amt="3000"/>
          </a:blip>
          <a:srcRect l="31594" r="24278" b="51573"/>
          <a:stretch/>
        </p:blipFill>
        <p:spPr>
          <a:xfrm>
            <a:off x="0" y="830209"/>
            <a:ext cx="6230698" cy="6027791"/>
          </a:xfrm>
          <a:prstGeom prst="rect">
            <a:avLst/>
          </a:prstGeom>
        </p:spPr>
      </p:pic>
      <p:grpSp>
        <p:nvGrpSpPr>
          <p:cNvPr id="2" name="组合 1">
            <a:extLst>
              <a:ext uri="{FF2B5EF4-FFF2-40B4-BE49-F238E27FC236}">
                <a16:creationId xmlns:a16="http://schemas.microsoft.com/office/drawing/2014/main" xmlns="" id="{B6825660-A491-8E4E-9EEE-33F277319B7E}"/>
              </a:ext>
            </a:extLst>
          </p:cNvPr>
          <p:cNvGrpSpPr/>
          <p:nvPr/>
        </p:nvGrpSpPr>
        <p:grpSpPr>
          <a:xfrm>
            <a:off x="569328" y="0"/>
            <a:ext cx="11622672" cy="6858000"/>
            <a:chOff x="569328" y="0"/>
            <a:chExt cx="11622672" cy="6858000"/>
          </a:xfrm>
        </p:grpSpPr>
        <p:sp>
          <p:nvSpPr>
            <p:cNvPr id="15" name="圆角矩形 14">
              <a:extLst>
                <a:ext uri="{FF2B5EF4-FFF2-40B4-BE49-F238E27FC236}">
                  <a16:creationId xmlns:a16="http://schemas.microsoft.com/office/drawing/2014/main" xmlns="" id="{7C442F01-4386-7A4E-927D-AA037FFABC10}"/>
                </a:ext>
              </a:extLst>
            </p:cNvPr>
            <p:cNvSpPr/>
            <p:nvPr/>
          </p:nvSpPr>
          <p:spPr>
            <a:xfrm>
              <a:off x="569328" y="399595"/>
              <a:ext cx="270460" cy="108405"/>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pic>
          <p:nvPicPr>
            <p:cNvPr id="16" name="图片 15">
              <a:extLst>
                <a:ext uri="{FF2B5EF4-FFF2-40B4-BE49-F238E27FC236}">
                  <a16:creationId xmlns:a16="http://schemas.microsoft.com/office/drawing/2014/main" xmlns="" id="{BE335D21-03B3-B447-947B-CF04A6F75807}"/>
                </a:ext>
              </a:extLst>
            </p:cNvPr>
            <p:cNvPicPr>
              <a:picLocks noChangeAspect="1"/>
            </p:cNvPicPr>
            <p:nvPr/>
          </p:nvPicPr>
          <p:blipFill>
            <a:blip r:embed="rId4"/>
            <a:stretch>
              <a:fillRect/>
            </a:stretch>
          </p:blipFill>
          <p:spPr>
            <a:xfrm>
              <a:off x="7658100" y="0"/>
              <a:ext cx="4533900" cy="6858000"/>
            </a:xfrm>
            <a:prstGeom prst="rect">
              <a:avLst/>
            </a:prstGeom>
          </p:spPr>
        </p:pic>
        <p:grpSp>
          <p:nvGrpSpPr>
            <p:cNvPr id="32" name="组合 31">
              <a:extLst>
                <a:ext uri="{FF2B5EF4-FFF2-40B4-BE49-F238E27FC236}">
                  <a16:creationId xmlns:a16="http://schemas.microsoft.com/office/drawing/2014/main" xmlns="" id="{2E67E278-3BB9-8841-9961-71CDBA865AA0}"/>
                </a:ext>
              </a:extLst>
            </p:cNvPr>
            <p:cNvGrpSpPr/>
            <p:nvPr/>
          </p:nvGrpSpPr>
          <p:grpSpPr>
            <a:xfrm>
              <a:off x="6840499" y="0"/>
              <a:ext cx="1709136" cy="6858000"/>
              <a:chOff x="6840499" y="0"/>
              <a:chExt cx="1709136" cy="6858000"/>
            </a:xfrm>
          </p:grpSpPr>
          <p:sp>
            <p:nvSpPr>
              <p:cNvPr id="28" name="平行四边形 27">
                <a:extLst>
                  <a:ext uri="{FF2B5EF4-FFF2-40B4-BE49-F238E27FC236}">
                    <a16:creationId xmlns:a16="http://schemas.microsoft.com/office/drawing/2014/main" xmlns="" id="{44C7FCF7-082E-EC48-BE80-8991C787EBAC}"/>
                  </a:ext>
                </a:extLst>
              </p:cNvPr>
              <p:cNvSpPr/>
              <p:nvPr/>
            </p:nvSpPr>
            <p:spPr>
              <a:xfrm>
                <a:off x="7045271" y="0"/>
                <a:ext cx="1318220" cy="6858000"/>
              </a:xfrm>
              <a:prstGeom prst="parallelogram">
                <a:avLst>
                  <a:gd name="adj" fmla="val 43266"/>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0" name="平行四边形 29">
                <a:extLst>
                  <a:ext uri="{FF2B5EF4-FFF2-40B4-BE49-F238E27FC236}">
                    <a16:creationId xmlns:a16="http://schemas.microsoft.com/office/drawing/2014/main" xmlns="" id="{D84070CB-54E2-844B-B858-5449B55F06BB}"/>
                  </a:ext>
                </a:extLst>
              </p:cNvPr>
              <p:cNvSpPr/>
              <p:nvPr/>
            </p:nvSpPr>
            <p:spPr>
              <a:xfrm>
                <a:off x="6840499" y="0"/>
                <a:ext cx="1318220" cy="6858000"/>
              </a:xfrm>
              <a:prstGeom prst="parallelogram">
                <a:avLst>
                  <a:gd name="adj" fmla="val 43266"/>
                </a:avLst>
              </a:prstGeom>
              <a:solidFill>
                <a:srgbClr val="C00000">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1" name="平行四边形 30">
                <a:extLst>
                  <a:ext uri="{FF2B5EF4-FFF2-40B4-BE49-F238E27FC236}">
                    <a16:creationId xmlns:a16="http://schemas.microsoft.com/office/drawing/2014/main" xmlns="" id="{D1347707-DDF0-4645-A9AA-2BD9EB52E7B7}"/>
                  </a:ext>
                </a:extLst>
              </p:cNvPr>
              <p:cNvSpPr/>
              <p:nvPr/>
            </p:nvSpPr>
            <p:spPr>
              <a:xfrm>
                <a:off x="7231415" y="0"/>
                <a:ext cx="1318220" cy="6858000"/>
              </a:xfrm>
              <a:prstGeom prst="parallelogram">
                <a:avLst>
                  <a:gd name="adj" fmla="val 43266"/>
                </a:avLst>
              </a:prstGeom>
              <a:solidFill>
                <a:srgbClr val="C00000">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grpSp>
        <p:nvGrpSpPr>
          <p:cNvPr id="21" name="组合 20">
            <a:extLst>
              <a:ext uri="{FF2B5EF4-FFF2-40B4-BE49-F238E27FC236}">
                <a16:creationId xmlns:a16="http://schemas.microsoft.com/office/drawing/2014/main" xmlns="" id="{AD5D3A99-1F57-6B43-9C49-E6EE6505DB86}"/>
              </a:ext>
            </a:extLst>
          </p:cNvPr>
          <p:cNvGrpSpPr/>
          <p:nvPr/>
        </p:nvGrpSpPr>
        <p:grpSpPr>
          <a:xfrm>
            <a:off x="1245705" y="2399251"/>
            <a:ext cx="4880490" cy="1969770"/>
            <a:chOff x="1654599" y="2374005"/>
            <a:chExt cx="4880490" cy="1969770"/>
          </a:xfrm>
        </p:grpSpPr>
        <p:sp>
          <p:nvSpPr>
            <p:cNvPr id="22" name="文本框 21">
              <a:extLst>
                <a:ext uri="{FF2B5EF4-FFF2-40B4-BE49-F238E27FC236}">
                  <a16:creationId xmlns:a16="http://schemas.microsoft.com/office/drawing/2014/main" xmlns="" id="{30DFB76A-7DF7-FC47-9D0B-99283B3125B1}"/>
                </a:ext>
              </a:extLst>
            </p:cNvPr>
            <p:cNvSpPr txBox="1"/>
            <p:nvPr/>
          </p:nvSpPr>
          <p:spPr>
            <a:xfrm>
              <a:off x="1654599" y="2374005"/>
              <a:ext cx="2072555" cy="584775"/>
            </a:xfrm>
            <a:prstGeom prst="rect">
              <a:avLst/>
            </a:prstGeom>
            <a:noFill/>
          </p:spPr>
          <p:txBody>
            <a:bodyPr wrap="none" rtlCol="0">
              <a:spAutoFit/>
            </a:bodyPr>
            <a:lstStyle/>
            <a:p>
              <a:pPr algn="l"/>
              <a:r>
                <a:rPr kumimoji="1" lang="en-US" altLang="zh-CN" sz="3200" spc="300" dirty="0">
                  <a:gradFill>
                    <a:gsLst>
                      <a:gs pos="0">
                        <a:schemeClr val="tx1">
                          <a:lumMod val="95000"/>
                          <a:lumOff val="5000"/>
                        </a:schemeClr>
                      </a:gs>
                      <a:gs pos="100000">
                        <a:schemeClr val="tx1">
                          <a:lumMod val="50000"/>
                          <a:lumOff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rPr>
                <a:t>PART 00</a:t>
              </a:r>
              <a:endParaRPr kumimoji="1" lang="zh-CN" altLang="en-US" sz="3200" spc="300" dirty="0">
                <a:gradFill>
                  <a:gsLst>
                    <a:gs pos="0">
                      <a:schemeClr val="tx1">
                        <a:lumMod val="95000"/>
                        <a:lumOff val="5000"/>
                      </a:schemeClr>
                    </a:gs>
                    <a:gs pos="100000">
                      <a:schemeClr val="tx1">
                        <a:lumMod val="50000"/>
                        <a:lumOff val="50000"/>
                      </a:schemeClr>
                    </a:gs>
                  </a:gsLst>
                  <a:lin ang="5400000" scaled="0"/>
                </a:gradFill>
                <a:latin typeface="Arial" panose="020B0604020202020204" pitchFamily="34" charset="0"/>
                <a:ea typeface="Microsoft YaHei" panose="020B0503020204020204" pitchFamily="34" charset="-122"/>
                <a:cs typeface="Arial" panose="020B0604020202020204" pitchFamily="34" charset="0"/>
              </a:endParaRPr>
            </a:p>
          </p:txBody>
        </p:sp>
        <p:sp>
          <p:nvSpPr>
            <p:cNvPr id="23" name="文本框 22">
              <a:extLst>
                <a:ext uri="{FF2B5EF4-FFF2-40B4-BE49-F238E27FC236}">
                  <a16:creationId xmlns:a16="http://schemas.microsoft.com/office/drawing/2014/main" xmlns="" id="{F8CB3320-B46F-2C42-95A8-D920FED24137}"/>
                </a:ext>
              </a:extLst>
            </p:cNvPr>
            <p:cNvSpPr txBox="1"/>
            <p:nvPr/>
          </p:nvSpPr>
          <p:spPr>
            <a:xfrm>
              <a:off x="1654599" y="2958780"/>
              <a:ext cx="4570482" cy="923330"/>
            </a:xfrm>
            <a:prstGeom prst="rect">
              <a:avLst/>
            </a:prstGeom>
            <a:noFill/>
          </p:spPr>
          <p:txBody>
            <a:bodyPr wrap="none" rtlCol="0">
              <a:spAutoFit/>
            </a:bodyPr>
            <a:lstStyle/>
            <a:p>
              <a:pPr algn="l"/>
              <a:r>
                <a:rPr kumimoji="1" lang="zh-CN" altLang="en-US" sz="5400" b="1" spc="300" dirty="0">
                  <a:gradFill>
                    <a:gsLst>
                      <a:gs pos="0">
                        <a:srgbClr val="C00000"/>
                      </a:gs>
                      <a:gs pos="100000">
                        <a:srgbClr val="F87768"/>
                      </a:gs>
                    </a:gsLst>
                    <a:lin ang="5400000" scaled="0"/>
                  </a:gradFill>
                  <a:latin typeface="Arial" panose="020B0604020202020204" pitchFamily="34" charset="0"/>
                  <a:ea typeface="Microsoft YaHei" panose="020B0503020204020204" pitchFamily="34" charset="-122"/>
                  <a:cs typeface="Arial" panose="020B0604020202020204" pitchFamily="34" charset="0"/>
                </a:rPr>
                <a:t>请输入小标题</a:t>
              </a:r>
            </a:p>
          </p:txBody>
        </p:sp>
        <p:sp>
          <p:nvSpPr>
            <p:cNvPr id="24" name="文本框 23">
              <a:extLst>
                <a:ext uri="{FF2B5EF4-FFF2-40B4-BE49-F238E27FC236}">
                  <a16:creationId xmlns:a16="http://schemas.microsoft.com/office/drawing/2014/main" xmlns="" id="{C7A5035B-F791-A64C-9562-C7341A7C9346}"/>
                </a:ext>
              </a:extLst>
            </p:cNvPr>
            <p:cNvSpPr txBox="1"/>
            <p:nvPr/>
          </p:nvSpPr>
          <p:spPr>
            <a:xfrm>
              <a:off x="1693787" y="3882110"/>
              <a:ext cx="4841302" cy="461665"/>
            </a:xfrm>
            <a:prstGeom prst="rect">
              <a:avLst/>
            </a:prstGeom>
            <a:noFill/>
          </p:spPr>
          <p:txBody>
            <a:bodyPr wrap="square" rtlCol="0">
              <a:spAutoFit/>
            </a:bodyPr>
            <a:lstStyle/>
            <a:p>
              <a:pPr algn="l"/>
              <a:r>
                <a:rPr kumimoji="1" lang="en-US" altLang="zh-CN" sz="2400" spc="300" dirty="0">
                  <a:solidFill>
                    <a:schemeClr val="tx1">
                      <a:lumMod val="50000"/>
                      <a:lumOff val="50000"/>
                    </a:schemeClr>
                  </a:solidFill>
                  <a:latin typeface="Arial" panose="020B0604020202020204" pitchFamily="34" charset="0"/>
                  <a:ea typeface="Microsoft YaHei Light" panose="020B0503020204020204" pitchFamily="34" charset="-122"/>
                  <a:cs typeface="Arial" panose="020B0604020202020204" pitchFamily="34" charset="0"/>
                </a:rPr>
                <a:t>Please</a:t>
              </a:r>
              <a:r>
                <a:rPr kumimoji="1" lang="zh-CN" altLang="en-US" sz="2400" spc="300" dirty="0">
                  <a:solidFill>
                    <a:schemeClr val="tx1">
                      <a:lumMod val="50000"/>
                      <a:lumOff val="50000"/>
                    </a:schemeClr>
                  </a:solidFill>
                  <a:latin typeface="Arial" panose="020B0604020202020204" pitchFamily="34" charset="0"/>
                  <a:ea typeface="Microsoft YaHei Light" panose="020B0503020204020204" pitchFamily="34" charset="-122"/>
                  <a:cs typeface="Arial" panose="020B0604020202020204" pitchFamily="34" charset="0"/>
                </a:rPr>
                <a:t> </a:t>
              </a:r>
              <a:r>
                <a:rPr kumimoji="1" lang="en-US" altLang="zh-CN" sz="2400" spc="300" dirty="0">
                  <a:solidFill>
                    <a:schemeClr val="tx1">
                      <a:lumMod val="50000"/>
                      <a:lumOff val="50000"/>
                    </a:schemeClr>
                  </a:solidFill>
                  <a:latin typeface="Arial" panose="020B0604020202020204" pitchFamily="34" charset="0"/>
                  <a:ea typeface="Microsoft YaHei Light" panose="020B0503020204020204" pitchFamily="34" charset="-122"/>
                  <a:cs typeface="Arial" panose="020B0604020202020204" pitchFamily="34" charset="0"/>
                </a:rPr>
                <a:t>input</a:t>
              </a:r>
              <a:r>
                <a:rPr kumimoji="1" lang="zh-CN" altLang="en-US" sz="2400" spc="300" dirty="0">
                  <a:solidFill>
                    <a:schemeClr val="tx1">
                      <a:lumMod val="50000"/>
                      <a:lumOff val="50000"/>
                    </a:schemeClr>
                  </a:solidFill>
                  <a:latin typeface="Arial" panose="020B0604020202020204" pitchFamily="34" charset="0"/>
                  <a:ea typeface="Microsoft YaHei Light" panose="020B0503020204020204" pitchFamily="34" charset="-122"/>
                  <a:cs typeface="Arial" panose="020B0604020202020204" pitchFamily="34" charset="0"/>
                </a:rPr>
                <a:t> </a:t>
              </a:r>
              <a:r>
                <a:rPr kumimoji="1" lang="en-US" altLang="zh-CN" sz="2400" spc="300" dirty="0">
                  <a:solidFill>
                    <a:schemeClr val="tx1">
                      <a:lumMod val="50000"/>
                      <a:lumOff val="50000"/>
                    </a:schemeClr>
                  </a:solidFill>
                  <a:latin typeface="Arial" panose="020B0604020202020204" pitchFamily="34" charset="0"/>
                  <a:ea typeface="Microsoft YaHei Light" panose="020B0503020204020204" pitchFamily="34" charset="-122"/>
                  <a:cs typeface="Arial" panose="020B0604020202020204" pitchFamily="34" charset="0"/>
                </a:rPr>
                <a:t>subtitle</a:t>
              </a:r>
              <a:r>
                <a:rPr kumimoji="1" lang="zh-CN" altLang="en-US" sz="2400" spc="300" dirty="0">
                  <a:solidFill>
                    <a:schemeClr val="tx1">
                      <a:lumMod val="50000"/>
                      <a:lumOff val="50000"/>
                    </a:schemeClr>
                  </a:solidFill>
                  <a:latin typeface="Arial" panose="020B0604020202020204" pitchFamily="34" charset="0"/>
                  <a:ea typeface="Microsoft YaHei Light" panose="020B0503020204020204" pitchFamily="34" charset="-122"/>
                  <a:cs typeface="Arial" panose="020B0604020202020204" pitchFamily="34" charset="0"/>
                </a:rPr>
                <a:t> </a:t>
              </a:r>
              <a:r>
                <a:rPr kumimoji="1" lang="en-US" altLang="zh-CN" sz="2400" spc="300" dirty="0">
                  <a:solidFill>
                    <a:schemeClr val="tx1">
                      <a:lumMod val="50000"/>
                      <a:lumOff val="50000"/>
                    </a:schemeClr>
                  </a:solidFill>
                  <a:latin typeface="Arial" panose="020B0604020202020204" pitchFamily="34" charset="0"/>
                  <a:ea typeface="Microsoft YaHei Light" panose="020B0503020204020204" pitchFamily="34" charset="-122"/>
                  <a:cs typeface="Arial" panose="020B0604020202020204" pitchFamily="34" charset="0"/>
                </a:rPr>
                <a:t>here</a:t>
              </a:r>
            </a:p>
          </p:txBody>
        </p:sp>
      </p:grpSp>
    </p:spTree>
    <p:extLst>
      <p:ext uri="{BB962C8B-B14F-4D97-AF65-F5344CB8AC3E}">
        <p14:creationId xmlns:p14="http://schemas.microsoft.com/office/powerpoint/2010/main" val="9460927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文本框 10">
            <a:extLst>
              <a:ext uri="{FF2B5EF4-FFF2-40B4-BE49-F238E27FC236}">
                <a16:creationId xmlns:a16="http://schemas.microsoft.com/office/drawing/2014/main" xmlns="" id="{9C0406F8-3394-B445-AD52-85DBE200EFE7}"/>
              </a:ext>
            </a:extLst>
          </p:cNvPr>
          <p:cNvSpPr txBox="1"/>
          <p:nvPr/>
        </p:nvSpPr>
        <p:spPr>
          <a:xfrm>
            <a:off x="4886512" y="1587570"/>
            <a:ext cx="2752677" cy="2862322"/>
          </a:xfrm>
          <a:prstGeom prst="rect">
            <a:avLst/>
          </a:prstGeom>
          <a:noFill/>
        </p:spPr>
        <p:txBody>
          <a:bodyPr wrap="none" rtlCol="0">
            <a:spAutoFit/>
          </a:bodyPr>
          <a:lstStyle/>
          <a:p>
            <a:pPr algn="ctr"/>
            <a:r>
              <a:rPr kumimoji="1" lang="en-US" altLang="zh-CN" sz="18000" b="1" dirty="0">
                <a:ln w="47625" cap="rnd">
                  <a:gradFill>
                    <a:gsLst>
                      <a:gs pos="0">
                        <a:srgbClr val="C00000"/>
                      </a:gs>
                      <a:gs pos="70000">
                        <a:srgbClr val="C00000">
                          <a:alpha val="0"/>
                        </a:srgbClr>
                      </a:gs>
                    </a:gsLst>
                    <a:lin ang="5400000" scaled="1"/>
                  </a:gradFill>
                </a:ln>
                <a:gradFill>
                  <a:gsLst>
                    <a:gs pos="0">
                      <a:srgbClr val="C00000">
                        <a:alpha val="13000"/>
                      </a:srgbClr>
                    </a:gs>
                    <a:gs pos="70000">
                      <a:srgbClr val="C00000">
                        <a:alpha val="0"/>
                      </a:srgbClr>
                    </a:gs>
                  </a:gsLst>
                  <a:lin ang="5400000" scaled="1"/>
                </a:gradFill>
                <a:latin typeface="Arial" panose="020B0604020202020204" pitchFamily="34" charset="0"/>
                <a:ea typeface="ZhenyanGB" panose="02010600030101010101" pitchFamily="2" charset="-122"/>
                <a:cs typeface="Arial" panose="020B0604020202020204" pitchFamily="34" charset="0"/>
              </a:rPr>
              <a:t>01</a:t>
            </a:r>
            <a:endParaRPr kumimoji="1" lang="zh-CN" altLang="en-US" sz="18000" b="1" dirty="0">
              <a:ln w="47625" cap="rnd">
                <a:gradFill>
                  <a:gsLst>
                    <a:gs pos="0">
                      <a:srgbClr val="C00000"/>
                    </a:gs>
                    <a:gs pos="70000">
                      <a:srgbClr val="C00000">
                        <a:alpha val="0"/>
                      </a:srgbClr>
                    </a:gs>
                  </a:gsLst>
                  <a:lin ang="5400000" scaled="1"/>
                </a:gradFill>
              </a:ln>
              <a:gradFill>
                <a:gsLst>
                  <a:gs pos="0">
                    <a:srgbClr val="C00000">
                      <a:alpha val="13000"/>
                    </a:srgbClr>
                  </a:gs>
                  <a:gs pos="70000">
                    <a:srgbClr val="C00000">
                      <a:alpha val="0"/>
                    </a:srgbClr>
                  </a:gs>
                </a:gsLst>
                <a:lin ang="5400000" scaled="1"/>
              </a:gradFill>
              <a:latin typeface="Arial" panose="020B0604020202020204" pitchFamily="34" charset="0"/>
              <a:ea typeface="ZhenyanGB" panose="02010600030101010101" pitchFamily="2" charset="-122"/>
              <a:cs typeface="Arial" panose="020B0604020202020204" pitchFamily="34" charset="0"/>
            </a:endParaRPr>
          </a:p>
        </p:txBody>
      </p:sp>
      <p:grpSp>
        <p:nvGrpSpPr>
          <p:cNvPr id="12" name="组合 11">
            <a:extLst>
              <a:ext uri="{FF2B5EF4-FFF2-40B4-BE49-F238E27FC236}">
                <a16:creationId xmlns:a16="http://schemas.microsoft.com/office/drawing/2014/main" xmlns="" id="{9E953790-736C-7440-9767-B47AD7618FB7}"/>
              </a:ext>
            </a:extLst>
          </p:cNvPr>
          <p:cNvGrpSpPr/>
          <p:nvPr/>
        </p:nvGrpSpPr>
        <p:grpSpPr>
          <a:xfrm>
            <a:off x="3410342" y="3573006"/>
            <a:ext cx="5602147" cy="1400106"/>
            <a:chOff x="1138766" y="2958780"/>
            <a:chExt cx="5602147" cy="1400106"/>
          </a:xfrm>
        </p:grpSpPr>
        <p:sp>
          <p:nvSpPr>
            <p:cNvPr id="14" name="文本框 13">
              <a:extLst>
                <a:ext uri="{FF2B5EF4-FFF2-40B4-BE49-F238E27FC236}">
                  <a16:creationId xmlns:a16="http://schemas.microsoft.com/office/drawing/2014/main" xmlns="" id="{9AF4AD50-E506-874D-8531-8E1985F0F039}"/>
                </a:ext>
              </a:extLst>
            </p:cNvPr>
            <p:cNvSpPr txBox="1"/>
            <p:nvPr/>
          </p:nvSpPr>
          <p:spPr>
            <a:xfrm>
              <a:off x="1654599" y="2958780"/>
              <a:ext cx="4570482" cy="923330"/>
            </a:xfrm>
            <a:prstGeom prst="rect">
              <a:avLst/>
            </a:prstGeom>
            <a:noFill/>
          </p:spPr>
          <p:txBody>
            <a:bodyPr wrap="none" rtlCol="0">
              <a:spAutoFit/>
            </a:bodyPr>
            <a:lstStyle/>
            <a:p>
              <a:pPr algn="l"/>
              <a:r>
                <a:rPr kumimoji="1" lang="zh-CN" altLang="en-US" sz="5400" b="1" spc="300" dirty="0">
                  <a:gradFill>
                    <a:gsLst>
                      <a:gs pos="0">
                        <a:srgbClr val="C00000"/>
                      </a:gs>
                      <a:gs pos="100000">
                        <a:srgbClr val="F87768"/>
                      </a:gs>
                    </a:gsLst>
                    <a:lin ang="5400000" scaled="0"/>
                  </a:gradFill>
                  <a:latin typeface="Arial" panose="020B0604020202020204" pitchFamily="34" charset="0"/>
                  <a:ea typeface="Microsoft YaHei" panose="020B0503020204020204" pitchFamily="34" charset="-122"/>
                  <a:cs typeface="Arial" panose="020B0604020202020204" pitchFamily="34" charset="0"/>
                </a:rPr>
                <a:t>请输入小标题</a:t>
              </a:r>
            </a:p>
          </p:txBody>
        </p:sp>
        <p:sp>
          <p:nvSpPr>
            <p:cNvPr id="15" name="文本框 14">
              <a:extLst>
                <a:ext uri="{FF2B5EF4-FFF2-40B4-BE49-F238E27FC236}">
                  <a16:creationId xmlns:a16="http://schemas.microsoft.com/office/drawing/2014/main" xmlns="" id="{5C0E5DED-670B-9B4B-8992-1993170D0E66}"/>
                </a:ext>
              </a:extLst>
            </p:cNvPr>
            <p:cNvSpPr txBox="1"/>
            <p:nvPr/>
          </p:nvSpPr>
          <p:spPr>
            <a:xfrm>
              <a:off x="1138766" y="3835666"/>
              <a:ext cx="5602147" cy="523220"/>
            </a:xfrm>
            <a:prstGeom prst="rect">
              <a:avLst/>
            </a:prstGeom>
            <a:noFill/>
          </p:spPr>
          <p:txBody>
            <a:bodyPr wrap="square" rtlCol="0">
              <a:spAutoFit/>
            </a:bodyPr>
            <a:lstStyle/>
            <a:p>
              <a:pPr algn="ctr"/>
              <a:r>
                <a:rPr kumimoji="1" lang="en-US" altLang="zh-CN" sz="2800" spc="300" dirty="0">
                  <a:solidFill>
                    <a:schemeClr val="tx1">
                      <a:lumMod val="50000"/>
                      <a:lumOff val="50000"/>
                    </a:schemeClr>
                  </a:solidFill>
                  <a:latin typeface="Arial" panose="020B0604020202020204" pitchFamily="34" charset="0"/>
                  <a:ea typeface="Microsoft YaHei Light" panose="020B0503020204020204" pitchFamily="34" charset="-122"/>
                  <a:cs typeface="Arial" panose="020B0604020202020204" pitchFamily="34" charset="0"/>
                </a:rPr>
                <a:t>Please</a:t>
              </a:r>
              <a:r>
                <a:rPr kumimoji="1" lang="zh-CN" altLang="en-US" sz="2800" spc="300" dirty="0">
                  <a:solidFill>
                    <a:schemeClr val="tx1">
                      <a:lumMod val="50000"/>
                      <a:lumOff val="50000"/>
                    </a:schemeClr>
                  </a:solidFill>
                  <a:latin typeface="Arial" panose="020B0604020202020204" pitchFamily="34" charset="0"/>
                  <a:ea typeface="Microsoft YaHei Light" panose="020B0503020204020204" pitchFamily="34" charset="-122"/>
                  <a:cs typeface="Arial" panose="020B0604020202020204" pitchFamily="34" charset="0"/>
                </a:rPr>
                <a:t> </a:t>
              </a:r>
              <a:r>
                <a:rPr kumimoji="1" lang="en-US" altLang="zh-CN" sz="2800" spc="300" dirty="0">
                  <a:solidFill>
                    <a:schemeClr val="tx1">
                      <a:lumMod val="50000"/>
                      <a:lumOff val="50000"/>
                    </a:schemeClr>
                  </a:solidFill>
                  <a:latin typeface="Arial" panose="020B0604020202020204" pitchFamily="34" charset="0"/>
                  <a:ea typeface="Microsoft YaHei Light" panose="020B0503020204020204" pitchFamily="34" charset="-122"/>
                  <a:cs typeface="Arial" panose="020B0604020202020204" pitchFamily="34" charset="0"/>
                </a:rPr>
                <a:t>input</a:t>
              </a:r>
              <a:r>
                <a:rPr kumimoji="1" lang="zh-CN" altLang="en-US" sz="2800" spc="300" dirty="0">
                  <a:solidFill>
                    <a:schemeClr val="tx1">
                      <a:lumMod val="50000"/>
                      <a:lumOff val="50000"/>
                    </a:schemeClr>
                  </a:solidFill>
                  <a:latin typeface="Arial" panose="020B0604020202020204" pitchFamily="34" charset="0"/>
                  <a:ea typeface="Microsoft YaHei Light" panose="020B0503020204020204" pitchFamily="34" charset="-122"/>
                  <a:cs typeface="Arial" panose="020B0604020202020204" pitchFamily="34" charset="0"/>
                </a:rPr>
                <a:t> </a:t>
              </a:r>
              <a:r>
                <a:rPr kumimoji="1" lang="en-US" altLang="zh-CN" sz="2800" spc="300" dirty="0">
                  <a:solidFill>
                    <a:schemeClr val="tx1">
                      <a:lumMod val="50000"/>
                      <a:lumOff val="50000"/>
                    </a:schemeClr>
                  </a:solidFill>
                  <a:latin typeface="Arial" panose="020B0604020202020204" pitchFamily="34" charset="0"/>
                  <a:ea typeface="Microsoft YaHei Light" panose="020B0503020204020204" pitchFamily="34" charset="-122"/>
                  <a:cs typeface="Arial" panose="020B0604020202020204" pitchFamily="34" charset="0"/>
                </a:rPr>
                <a:t>subtitle</a:t>
              </a:r>
              <a:r>
                <a:rPr kumimoji="1" lang="zh-CN" altLang="en-US" sz="2800" spc="300" dirty="0">
                  <a:solidFill>
                    <a:schemeClr val="tx1">
                      <a:lumMod val="50000"/>
                      <a:lumOff val="50000"/>
                    </a:schemeClr>
                  </a:solidFill>
                  <a:latin typeface="Arial" panose="020B0604020202020204" pitchFamily="34" charset="0"/>
                  <a:ea typeface="Microsoft YaHei Light" panose="020B0503020204020204" pitchFamily="34" charset="-122"/>
                  <a:cs typeface="Arial" panose="020B0604020202020204" pitchFamily="34" charset="0"/>
                </a:rPr>
                <a:t> </a:t>
              </a:r>
              <a:r>
                <a:rPr kumimoji="1" lang="en-US" altLang="zh-CN" sz="2800" spc="300" dirty="0">
                  <a:solidFill>
                    <a:schemeClr val="tx1">
                      <a:lumMod val="50000"/>
                      <a:lumOff val="50000"/>
                    </a:schemeClr>
                  </a:solidFill>
                  <a:latin typeface="Arial" panose="020B0604020202020204" pitchFamily="34" charset="0"/>
                  <a:ea typeface="Microsoft YaHei Light" panose="020B0503020204020204" pitchFamily="34" charset="-122"/>
                  <a:cs typeface="Arial" panose="020B0604020202020204" pitchFamily="34" charset="0"/>
                </a:rPr>
                <a:t>here</a:t>
              </a:r>
            </a:p>
          </p:txBody>
        </p:sp>
      </p:grpSp>
    </p:spTree>
    <p:extLst>
      <p:ext uri="{BB962C8B-B14F-4D97-AF65-F5344CB8AC3E}">
        <p14:creationId xmlns:p14="http://schemas.microsoft.com/office/powerpoint/2010/main" val="33796396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xmlns="" id="{6E688555-945E-8541-9F89-F8445E2A4B6C}"/>
              </a:ext>
            </a:extLst>
          </p:cNvPr>
          <p:cNvGrpSpPr/>
          <p:nvPr/>
        </p:nvGrpSpPr>
        <p:grpSpPr>
          <a:xfrm>
            <a:off x="0" y="-1"/>
            <a:ext cx="12192000" cy="6858002"/>
            <a:chOff x="0" y="-1"/>
            <a:chExt cx="12192000" cy="6858002"/>
          </a:xfrm>
        </p:grpSpPr>
        <p:sp>
          <p:nvSpPr>
            <p:cNvPr id="22" name="矩形 21">
              <a:extLst>
                <a:ext uri="{FF2B5EF4-FFF2-40B4-BE49-F238E27FC236}">
                  <a16:creationId xmlns:a16="http://schemas.microsoft.com/office/drawing/2014/main" xmlns="" id="{2C3CD16C-BBF6-EA48-9615-31D43C6FABBF}"/>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23" name="矩形 22">
              <a:extLst>
                <a:ext uri="{FF2B5EF4-FFF2-40B4-BE49-F238E27FC236}">
                  <a16:creationId xmlns:a16="http://schemas.microsoft.com/office/drawing/2014/main" xmlns="" id="{27F9E61C-0676-C740-BAA8-5FA5E4DE2731}"/>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24" name="矩形 23">
              <a:extLst>
                <a:ext uri="{FF2B5EF4-FFF2-40B4-BE49-F238E27FC236}">
                  <a16:creationId xmlns:a16="http://schemas.microsoft.com/office/drawing/2014/main" xmlns="" id="{5F1E5855-ED09-BB4A-904C-06BD695D4697}"/>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25" name="组合 24">
            <a:extLst>
              <a:ext uri="{FF2B5EF4-FFF2-40B4-BE49-F238E27FC236}">
                <a16:creationId xmlns:a16="http://schemas.microsoft.com/office/drawing/2014/main" xmlns="" id="{CE460B2D-3027-A548-882D-EAE8B29A80C7}"/>
              </a:ext>
            </a:extLst>
          </p:cNvPr>
          <p:cNvGrpSpPr/>
          <p:nvPr/>
        </p:nvGrpSpPr>
        <p:grpSpPr>
          <a:xfrm>
            <a:off x="133400" y="140547"/>
            <a:ext cx="11901234" cy="6795389"/>
            <a:chOff x="133400" y="140547"/>
            <a:chExt cx="11901234" cy="6795389"/>
          </a:xfrm>
        </p:grpSpPr>
        <p:pic>
          <p:nvPicPr>
            <p:cNvPr id="29" name="图片 28">
              <a:extLst>
                <a:ext uri="{FF2B5EF4-FFF2-40B4-BE49-F238E27FC236}">
                  <a16:creationId xmlns:a16="http://schemas.microsoft.com/office/drawing/2014/main" xmlns="" id="{48AF64D5-61E2-2C4D-B770-AF01C4A41692}"/>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30" name="图片 29">
              <a:extLst>
                <a:ext uri="{FF2B5EF4-FFF2-40B4-BE49-F238E27FC236}">
                  <a16:creationId xmlns:a16="http://schemas.microsoft.com/office/drawing/2014/main" xmlns="" id="{96736CBC-8395-5D49-9564-F1D3E601B715}"/>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31" name="图片 30" descr="图片包含 游戏机, 画, 钟表&#10;&#10;描述已自动生成">
              <a:extLst>
                <a:ext uri="{FF2B5EF4-FFF2-40B4-BE49-F238E27FC236}">
                  <a16:creationId xmlns:a16="http://schemas.microsoft.com/office/drawing/2014/main" xmlns="" id="{C52A9106-CB4D-B748-9654-A6EEE495F69D}"/>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27709"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2262158"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名人名言引用</a:t>
            </a:r>
          </a:p>
        </p:txBody>
      </p:sp>
      <p:sp>
        <p:nvSpPr>
          <p:cNvPr id="13" name="任意形状 12">
            <a:extLst>
              <a:ext uri="{FF2B5EF4-FFF2-40B4-BE49-F238E27FC236}">
                <a16:creationId xmlns:a16="http://schemas.microsoft.com/office/drawing/2014/main" xmlns="" id="{94BD5F88-48FE-2648-8333-1D979343CD2D}"/>
              </a:ext>
            </a:extLst>
          </p:cNvPr>
          <p:cNvSpPr/>
          <p:nvPr/>
        </p:nvSpPr>
        <p:spPr>
          <a:xfrm>
            <a:off x="2358919" y="2390805"/>
            <a:ext cx="7892778" cy="3278037"/>
          </a:xfrm>
          <a:custGeom>
            <a:avLst/>
            <a:gdLst>
              <a:gd name="connsiteX0" fmla="*/ 7477246 w 7892778"/>
              <a:gd name="connsiteY0" fmla="*/ 0 h 3278037"/>
              <a:gd name="connsiteX1" fmla="*/ 7892778 w 7892778"/>
              <a:gd name="connsiteY1" fmla="*/ 0 h 3278037"/>
              <a:gd name="connsiteX2" fmla="*/ 7892778 w 7892778"/>
              <a:gd name="connsiteY2" fmla="*/ 2781482 h 3278037"/>
              <a:gd name="connsiteX3" fmla="*/ 7892778 w 7892778"/>
              <a:gd name="connsiteY3" fmla="*/ 3278037 h 3278037"/>
              <a:gd name="connsiteX4" fmla="*/ 7396223 w 7892778"/>
              <a:gd name="connsiteY4" fmla="*/ 2781482 h 3278037"/>
              <a:gd name="connsiteX5" fmla="*/ 0 w 7892778"/>
              <a:gd name="connsiteY5" fmla="*/ 2781482 h 3278037"/>
              <a:gd name="connsiteX6" fmla="*/ 0 w 7892778"/>
              <a:gd name="connsiteY6" fmla="*/ 2384385 h 3278037"/>
              <a:gd name="connsiteX7" fmla="*/ 7477246 w 7892778"/>
              <a:gd name="connsiteY7" fmla="*/ 2384385 h 3278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92778" h="3278037">
                <a:moveTo>
                  <a:pt x="7477246" y="0"/>
                </a:moveTo>
                <a:lnTo>
                  <a:pt x="7892778" y="0"/>
                </a:lnTo>
                <a:lnTo>
                  <a:pt x="7892778" y="2781482"/>
                </a:lnTo>
                <a:lnTo>
                  <a:pt x="7892778" y="3278037"/>
                </a:lnTo>
                <a:lnTo>
                  <a:pt x="7396223" y="2781482"/>
                </a:lnTo>
                <a:lnTo>
                  <a:pt x="0" y="2781482"/>
                </a:lnTo>
                <a:lnTo>
                  <a:pt x="0" y="2384385"/>
                </a:lnTo>
                <a:lnTo>
                  <a:pt x="7477246" y="2384385"/>
                </a:lnTo>
                <a:close/>
              </a:path>
            </a:pathLst>
          </a:custGeom>
          <a:gradFill>
            <a:gsLst>
              <a:gs pos="0">
                <a:schemeClr val="tx1">
                  <a:alpha val="10000"/>
                </a:schemeClr>
              </a:gs>
              <a:gs pos="100000">
                <a:schemeClr val="tx1">
                  <a:alpha val="2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6" name="矩形 5">
            <a:extLst>
              <a:ext uri="{FF2B5EF4-FFF2-40B4-BE49-F238E27FC236}">
                <a16:creationId xmlns:a16="http://schemas.microsoft.com/office/drawing/2014/main" xmlns="" id="{94DDF8D8-0DBB-6048-A558-5EF63BC40827}"/>
              </a:ext>
            </a:extLst>
          </p:cNvPr>
          <p:cNvSpPr/>
          <p:nvPr/>
        </p:nvSpPr>
        <p:spPr>
          <a:xfrm>
            <a:off x="2040220" y="2078923"/>
            <a:ext cx="7792860" cy="2654258"/>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20" name="任意形状 19">
            <a:extLst>
              <a:ext uri="{FF2B5EF4-FFF2-40B4-BE49-F238E27FC236}">
                <a16:creationId xmlns:a16="http://schemas.microsoft.com/office/drawing/2014/main" xmlns="" id="{F922CBC8-0FDC-A944-9966-1091B86C34CD}"/>
              </a:ext>
            </a:extLst>
          </p:cNvPr>
          <p:cNvSpPr/>
          <p:nvPr/>
        </p:nvSpPr>
        <p:spPr>
          <a:xfrm rot="5400000">
            <a:off x="4194772" y="-249187"/>
            <a:ext cx="3473735" cy="7982674"/>
          </a:xfrm>
          <a:custGeom>
            <a:avLst/>
            <a:gdLst>
              <a:gd name="connsiteX0" fmla="*/ 85637 w 3473735"/>
              <a:gd name="connsiteY0" fmla="*/ 7897037 h 7982674"/>
              <a:gd name="connsiteX1" fmla="*/ 2774639 w 3473735"/>
              <a:gd name="connsiteY1" fmla="*/ 7897037 h 7982674"/>
              <a:gd name="connsiteX2" fmla="*/ 2774639 w 3473735"/>
              <a:gd name="connsiteY2" fmla="*/ 85637 h 7982674"/>
              <a:gd name="connsiteX3" fmla="*/ 85637 w 3473735"/>
              <a:gd name="connsiteY3" fmla="*/ 85637 h 7982674"/>
              <a:gd name="connsiteX4" fmla="*/ 0 w 3473735"/>
              <a:gd name="connsiteY4" fmla="*/ 7982674 h 7982674"/>
              <a:gd name="connsiteX5" fmla="*/ 0 w 3473735"/>
              <a:gd name="connsiteY5" fmla="*/ 0 h 7982674"/>
              <a:gd name="connsiteX6" fmla="*/ 2860276 w 3473735"/>
              <a:gd name="connsiteY6" fmla="*/ 0 h 7982674"/>
              <a:gd name="connsiteX7" fmla="*/ 2860276 w 3473735"/>
              <a:gd name="connsiteY7" fmla="*/ 7369215 h 7982674"/>
              <a:gd name="connsiteX8" fmla="*/ 3473735 w 3473735"/>
              <a:gd name="connsiteY8" fmla="*/ 7982674 h 7982674"/>
              <a:gd name="connsiteX9" fmla="*/ 2860276 w 3473735"/>
              <a:gd name="connsiteY9" fmla="*/ 7982674 h 7982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73735" h="7982674">
                <a:moveTo>
                  <a:pt x="85637" y="7897037"/>
                </a:moveTo>
                <a:lnTo>
                  <a:pt x="2774639" y="7897037"/>
                </a:lnTo>
                <a:lnTo>
                  <a:pt x="2774639" y="85637"/>
                </a:lnTo>
                <a:lnTo>
                  <a:pt x="85637" y="85637"/>
                </a:lnTo>
                <a:close/>
                <a:moveTo>
                  <a:pt x="0" y="7982674"/>
                </a:moveTo>
                <a:lnTo>
                  <a:pt x="0" y="0"/>
                </a:lnTo>
                <a:lnTo>
                  <a:pt x="2860276" y="0"/>
                </a:lnTo>
                <a:lnTo>
                  <a:pt x="2860276" y="7369215"/>
                </a:lnTo>
                <a:lnTo>
                  <a:pt x="3473735" y="7982674"/>
                </a:lnTo>
                <a:lnTo>
                  <a:pt x="2860276" y="7982674"/>
                </a:lnTo>
                <a:close/>
              </a:path>
            </a:pathLst>
          </a:custGeom>
          <a:gradFill>
            <a:gsLst>
              <a:gs pos="0">
                <a:srgbClr val="C00000"/>
              </a:gs>
              <a:gs pos="100000">
                <a:srgbClr val="C00000">
                  <a:lumMod val="81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latin typeface="Arial" panose="020B0604020202020204" pitchFamily="34" charset="0"/>
              <a:cs typeface="Arial" panose="020B0604020202020204" pitchFamily="34" charset="0"/>
            </a:endParaRPr>
          </a:p>
        </p:txBody>
      </p:sp>
      <p:sp>
        <p:nvSpPr>
          <p:cNvPr id="17" name="文本框 16">
            <a:extLst>
              <a:ext uri="{FF2B5EF4-FFF2-40B4-BE49-F238E27FC236}">
                <a16:creationId xmlns:a16="http://schemas.microsoft.com/office/drawing/2014/main" xmlns="" id="{2B7F4900-131C-714A-AE31-9AC0B6BD95BD}"/>
              </a:ext>
            </a:extLst>
          </p:cNvPr>
          <p:cNvSpPr txBox="1"/>
          <p:nvPr/>
        </p:nvSpPr>
        <p:spPr>
          <a:xfrm>
            <a:off x="2247031" y="2289758"/>
            <a:ext cx="7414165" cy="2278701"/>
          </a:xfrm>
          <a:prstGeom prst="rect">
            <a:avLst/>
          </a:prstGeom>
          <a:noFill/>
        </p:spPr>
        <p:txBody>
          <a:bodyPr wrap="square" rtlCol="0">
            <a:spAutoFit/>
          </a:bodyPr>
          <a:lstStyle/>
          <a:p>
            <a:pPr algn="just" hangingPunct="0">
              <a:lnSpc>
                <a:spcPct val="130000"/>
              </a:lnSpc>
            </a:pPr>
            <a:r>
              <a:rPr kumimoji="1" lang="zh-CN" altLang="en-US" sz="2800" b="1" spc="300" dirty="0">
                <a:latin typeface="Arial" panose="020B0604020202020204" pitchFamily="34" charset="0"/>
                <a:ea typeface="Microsoft YaHei" panose="020B0503020204020204" pitchFamily="34" charset="-122"/>
                <a:cs typeface="Arial" panose="020B0604020202020204" pitchFamily="34" charset="0"/>
              </a:rPr>
              <a:t>      当初我不愿意做的事情，我去好好做，现在回头看，如果不学物理我可能在学术上走不了这么远，可能自己的学业就不会做得这么好。</a:t>
            </a:r>
          </a:p>
        </p:txBody>
      </p:sp>
      <p:sp>
        <p:nvSpPr>
          <p:cNvPr id="18" name="文本框 17">
            <a:extLst>
              <a:ext uri="{FF2B5EF4-FFF2-40B4-BE49-F238E27FC236}">
                <a16:creationId xmlns:a16="http://schemas.microsoft.com/office/drawing/2014/main" xmlns="" id="{DC6D2083-444E-AC4E-9F8B-9665C4C68F8B}"/>
              </a:ext>
            </a:extLst>
          </p:cNvPr>
          <p:cNvSpPr txBox="1"/>
          <p:nvPr/>
        </p:nvSpPr>
        <p:spPr>
          <a:xfrm>
            <a:off x="9008069" y="5471808"/>
            <a:ext cx="992579" cy="369332"/>
          </a:xfrm>
          <a:prstGeom prst="rect">
            <a:avLst/>
          </a:prstGeom>
          <a:noFill/>
        </p:spPr>
        <p:txBody>
          <a:bodyPr wrap="none" rtlCol="0">
            <a:spAutoFit/>
          </a:bodyPr>
          <a:lstStyle/>
          <a:p>
            <a:pPr algn="ctr"/>
            <a:r>
              <a:rPr kumimoji="1" lang="zh-CN" altLang="en-US" b="1" spc="300" dirty="0">
                <a:latin typeface="Arial" panose="020B0604020202020204" pitchFamily="34" charset="0"/>
                <a:ea typeface="Microsoft YaHei" panose="020B0503020204020204" pitchFamily="34" charset="-122"/>
                <a:cs typeface="Arial" panose="020B0604020202020204" pitchFamily="34" charset="0"/>
              </a:rPr>
              <a:t>王中林</a:t>
            </a:r>
          </a:p>
        </p:txBody>
      </p:sp>
      <p:sp>
        <p:nvSpPr>
          <p:cNvPr id="19" name="文本框 18">
            <a:extLst>
              <a:ext uri="{FF2B5EF4-FFF2-40B4-BE49-F238E27FC236}">
                <a16:creationId xmlns:a16="http://schemas.microsoft.com/office/drawing/2014/main" xmlns="" id="{4D1BADBC-0EAA-984D-B4DB-E7AC34B95EAB}"/>
              </a:ext>
            </a:extLst>
          </p:cNvPr>
          <p:cNvSpPr txBox="1"/>
          <p:nvPr/>
        </p:nvSpPr>
        <p:spPr>
          <a:xfrm>
            <a:off x="5950415" y="5218303"/>
            <a:ext cx="3972561" cy="307777"/>
          </a:xfrm>
          <a:prstGeom prst="rect">
            <a:avLst/>
          </a:prstGeom>
          <a:noFill/>
        </p:spPr>
        <p:txBody>
          <a:bodyPr wrap="none" rtlCol="0">
            <a:spAutoFit/>
          </a:bodyPr>
          <a:lstStyle/>
          <a:p>
            <a:pPr algn="r"/>
            <a:r>
              <a:rPr kumimoji="1" lang="en-US" altLang="zh-CN" sz="1400" spc="300" dirty="0">
                <a:latin typeface="Arial" panose="020B0604020202020204" pitchFamily="34" charset="0"/>
                <a:ea typeface="Microsoft YaHei Light" panose="020B0503020204020204" pitchFamily="34" charset="-122"/>
                <a:cs typeface="Arial" panose="020B0604020202020204" pitchFamily="34" charset="0"/>
              </a:rPr>
              <a:t>《</a:t>
            </a:r>
            <a:r>
              <a:rPr kumimoji="1" lang="zh-CN" altLang="en-US" sz="1400" spc="300" dirty="0">
                <a:latin typeface="Arial" panose="020B0604020202020204" pitchFamily="34" charset="0"/>
                <a:ea typeface="Microsoft YaHei Light" panose="020B0503020204020204" pitchFamily="34" charset="-122"/>
                <a:cs typeface="Arial" panose="020B0604020202020204" pitchFamily="34" charset="0"/>
              </a:rPr>
              <a:t>西电</a:t>
            </a:r>
            <a:r>
              <a:rPr kumimoji="1" lang="en-US" altLang="zh-CN" sz="1400" spc="300" dirty="0">
                <a:latin typeface="Arial" panose="020B0604020202020204" pitchFamily="34" charset="0"/>
                <a:ea typeface="Microsoft YaHei Light" panose="020B0503020204020204" pitchFamily="34" charset="-122"/>
                <a:cs typeface="Arial" panose="020B0604020202020204" pitchFamily="34" charset="0"/>
              </a:rPr>
              <a:t>2017</a:t>
            </a:r>
            <a:r>
              <a:rPr kumimoji="1" lang="zh-CN" altLang="en-US" sz="1400" spc="300" dirty="0">
                <a:latin typeface="Arial" panose="020B0604020202020204" pitchFamily="34" charset="0"/>
                <a:ea typeface="Microsoft YaHei Light" panose="020B0503020204020204" pitchFamily="34" charset="-122"/>
                <a:cs typeface="Arial" panose="020B0604020202020204" pitchFamily="34" charset="0"/>
              </a:rPr>
              <a:t>届毕业晚会校友代表讲话</a:t>
            </a:r>
            <a:r>
              <a:rPr kumimoji="1" lang="en-US" altLang="zh-CN" sz="1400" spc="300" dirty="0">
                <a:latin typeface="Arial" panose="020B0604020202020204" pitchFamily="34" charset="0"/>
                <a:ea typeface="Microsoft YaHei Light" panose="020B0503020204020204" pitchFamily="34" charset="-122"/>
                <a:cs typeface="Arial" panose="020B0604020202020204" pitchFamily="34" charset="0"/>
              </a:rPr>
              <a:t>》</a:t>
            </a:r>
            <a:endParaRPr kumimoji="1" lang="zh-CN" altLang="en-US" sz="1400" spc="300" dirty="0">
              <a:latin typeface="Arial" panose="020B0604020202020204" pitchFamily="34" charset="0"/>
              <a:ea typeface="Microsoft YaHei Light" panose="020B0503020204020204" pitchFamily="34" charset="-122"/>
              <a:cs typeface="Arial" panose="020B0604020202020204" pitchFamily="34" charset="0"/>
            </a:endParaRPr>
          </a:p>
        </p:txBody>
      </p:sp>
    </p:spTree>
    <p:extLst>
      <p:ext uri="{BB962C8B-B14F-4D97-AF65-F5344CB8AC3E}">
        <p14:creationId xmlns:p14="http://schemas.microsoft.com/office/powerpoint/2010/main" val="36610145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xmlns="" id="{679FBA5D-E834-D84E-A7C1-14C50556700E}"/>
              </a:ext>
            </a:extLst>
          </p:cNvPr>
          <p:cNvGrpSpPr/>
          <p:nvPr/>
        </p:nvGrpSpPr>
        <p:grpSpPr>
          <a:xfrm>
            <a:off x="0" y="-1"/>
            <a:ext cx="12192000" cy="6858002"/>
            <a:chOff x="0" y="-1"/>
            <a:chExt cx="12192000" cy="6858002"/>
          </a:xfrm>
        </p:grpSpPr>
        <p:sp>
          <p:nvSpPr>
            <p:cNvPr id="30" name="矩形 29">
              <a:extLst>
                <a:ext uri="{FF2B5EF4-FFF2-40B4-BE49-F238E27FC236}">
                  <a16:creationId xmlns:a16="http://schemas.microsoft.com/office/drawing/2014/main" xmlns="" id="{C80909E5-43EB-DF46-97C3-A5DAE5AF2FA8}"/>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1" name="矩形 30">
              <a:extLst>
                <a:ext uri="{FF2B5EF4-FFF2-40B4-BE49-F238E27FC236}">
                  <a16:creationId xmlns:a16="http://schemas.microsoft.com/office/drawing/2014/main" xmlns="" id="{0EC3C20E-D7D0-374B-B50A-FDB786E60DC0}"/>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32" name="矩形 31">
              <a:extLst>
                <a:ext uri="{FF2B5EF4-FFF2-40B4-BE49-F238E27FC236}">
                  <a16:creationId xmlns:a16="http://schemas.microsoft.com/office/drawing/2014/main" xmlns="" id="{B3E05360-B04F-D449-B854-648C68716D2A}"/>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33" name="组合 32">
            <a:extLst>
              <a:ext uri="{FF2B5EF4-FFF2-40B4-BE49-F238E27FC236}">
                <a16:creationId xmlns:a16="http://schemas.microsoft.com/office/drawing/2014/main" xmlns="" id="{19CCA77D-50F1-5F42-8942-CD915F5277FF}"/>
              </a:ext>
            </a:extLst>
          </p:cNvPr>
          <p:cNvGrpSpPr/>
          <p:nvPr/>
        </p:nvGrpSpPr>
        <p:grpSpPr>
          <a:xfrm>
            <a:off x="133400" y="140547"/>
            <a:ext cx="11901234" cy="6795389"/>
            <a:chOff x="133400" y="140547"/>
            <a:chExt cx="11901234" cy="6795389"/>
          </a:xfrm>
        </p:grpSpPr>
        <p:pic>
          <p:nvPicPr>
            <p:cNvPr id="34" name="图片 33">
              <a:extLst>
                <a:ext uri="{FF2B5EF4-FFF2-40B4-BE49-F238E27FC236}">
                  <a16:creationId xmlns:a16="http://schemas.microsoft.com/office/drawing/2014/main" xmlns="" id="{0783CF2D-E251-D445-8E7E-CB89BDBBC23B}"/>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35" name="图片 34">
              <a:extLst>
                <a:ext uri="{FF2B5EF4-FFF2-40B4-BE49-F238E27FC236}">
                  <a16:creationId xmlns:a16="http://schemas.microsoft.com/office/drawing/2014/main" xmlns="" id="{2ACF4E49-8EFB-F140-B13A-AA880D7A7470}"/>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36" name="图片 35" descr="图片包含 游戏机, 画, 钟表&#10;&#10;描述已自动生成">
              <a:extLst>
                <a:ext uri="{FF2B5EF4-FFF2-40B4-BE49-F238E27FC236}">
                  <a16:creationId xmlns:a16="http://schemas.microsoft.com/office/drawing/2014/main" xmlns="" id="{78A4D0C1-8E3A-A44A-A88B-7C30E06B251F}"/>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27709"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2262158"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名人名言引用</a:t>
            </a:r>
          </a:p>
        </p:txBody>
      </p:sp>
      <p:pic>
        <p:nvPicPr>
          <p:cNvPr id="13" name="图形 12">
            <a:extLst>
              <a:ext uri="{FF2B5EF4-FFF2-40B4-BE49-F238E27FC236}">
                <a16:creationId xmlns:a16="http://schemas.microsoft.com/office/drawing/2014/main" xmlns="" id="{9886DB61-541C-934E-8B0E-5DCE95233726}"/>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xmlns="" r:embed="rId8"/>
              </a:ext>
            </a:extLst>
          </a:blip>
          <a:stretch>
            <a:fillRect/>
          </a:stretch>
        </p:blipFill>
        <p:spPr>
          <a:xfrm rot="10800000">
            <a:off x="4212073" y="1815292"/>
            <a:ext cx="1171842" cy="1046288"/>
          </a:xfrm>
          <a:prstGeom prst="rect">
            <a:avLst/>
          </a:prstGeom>
        </p:spPr>
      </p:pic>
      <p:grpSp>
        <p:nvGrpSpPr>
          <p:cNvPr id="18" name="组合 17">
            <a:extLst>
              <a:ext uri="{FF2B5EF4-FFF2-40B4-BE49-F238E27FC236}">
                <a16:creationId xmlns:a16="http://schemas.microsoft.com/office/drawing/2014/main" xmlns="" id="{05A1DE09-A624-0740-8C41-448248FC6C2C}"/>
              </a:ext>
            </a:extLst>
          </p:cNvPr>
          <p:cNvGrpSpPr/>
          <p:nvPr/>
        </p:nvGrpSpPr>
        <p:grpSpPr>
          <a:xfrm>
            <a:off x="1411459" y="4648973"/>
            <a:ext cx="1928733" cy="796251"/>
            <a:chOff x="1649203" y="4554291"/>
            <a:chExt cx="1928733" cy="796251"/>
          </a:xfrm>
        </p:grpSpPr>
        <p:sp>
          <p:nvSpPr>
            <p:cNvPr id="19" name="文本框 18">
              <a:extLst>
                <a:ext uri="{FF2B5EF4-FFF2-40B4-BE49-F238E27FC236}">
                  <a16:creationId xmlns:a16="http://schemas.microsoft.com/office/drawing/2014/main" xmlns="" id="{CA1FEF7C-4C79-DE48-A85B-26439CEA01CD}"/>
                </a:ext>
              </a:extLst>
            </p:cNvPr>
            <p:cNvSpPr txBox="1"/>
            <p:nvPr/>
          </p:nvSpPr>
          <p:spPr>
            <a:xfrm>
              <a:off x="1924920" y="4554291"/>
              <a:ext cx="1377300" cy="523220"/>
            </a:xfrm>
            <a:prstGeom prst="rect">
              <a:avLst/>
            </a:prstGeom>
            <a:noFill/>
          </p:spPr>
          <p:txBody>
            <a:bodyPr wrap="none" rtlCol="0">
              <a:spAutoFit/>
            </a:bodyPr>
            <a:lstStyle/>
            <a:p>
              <a:pPr algn="l"/>
              <a:r>
                <a:rPr kumimoji="1" lang="zh-CN" altLang="en-US" sz="2800" b="1" spc="300" dirty="0">
                  <a:latin typeface="Arial" panose="020B0604020202020204" pitchFamily="34" charset="0"/>
                  <a:ea typeface="Microsoft YaHei" panose="020B0503020204020204" pitchFamily="34" charset="-122"/>
                  <a:cs typeface="Arial" panose="020B0604020202020204" pitchFamily="34" charset="0"/>
                </a:rPr>
                <a:t>王中林</a:t>
              </a:r>
            </a:p>
          </p:txBody>
        </p:sp>
        <p:sp>
          <p:nvSpPr>
            <p:cNvPr id="21" name="文本框 20">
              <a:extLst>
                <a:ext uri="{FF2B5EF4-FFF2-40B4-BE49-F238E27FC236}">
                  <a16:creationId xmlns:a16="http://schemas.microsoft.com/office/drawing/2014/main" xmlns="" id="{599AC828-EDE3-674C-A565-B025C7D711F3}"/>
                </a:ext>
              </a:extLst>
            </p:cNvPr>
            <p:cNvSpPr txBox="1"/>
            <p:nvPr/>
          </p:nvSpPr>
          <p:spPr>
            <a:xfrm>
              <a:off x="1649203" y="5042765"/>
              <a:ext cx="1928733" cy="307777"/>
            </a:xfrm>
            <a:prstGeom prst="rect">
              <a:avLst/>
            </a:prstGeom>
            <a:noFill/>
          </p:spPr>
          <p:txBody>
            <a:bodyPr wrap="none" rtlCol="0">
              <a:spAutoFit/>
            </a:bodyPr>
            <a:lstStyle/>
            <a:p>
              <a:pPr algn="l"/>
              <a:r>
                <a:rPr kumimoji="1" lang="zh-CN" altLang="en-US" sz="1400" spc="300" dirty="0">
                  <a:latin typeface="Arial" panose="020B0604020202020204" pitchFamily="34" charset="0"/>
                  <a:ea typeface="Microsoft YaHei" panose="020B0503020204020204" pitchFamily="34" charset="-122"/>
                  <a:cs typeface="Arial" panose="020B0604020202020204" pitchFamily="34" charset="0"/>
                </a:rPr>
                <a:t>爱因斯坦奖获得者</a:t>
              </a:r>
            </a:p>
          </p:txBody>
        </p:sp>
      </p:grpSp>
      <p:sp>
        <p:nvSpPr>
          <p:cNvPr id="22" name="文本框 21">
            <a:extLst>
              <a:ext uri="{FF2B5EF4-FFF2-40B4-BE49-F238E27FC236}">
                <a16:creationId xmlns:a16="http://schemas.microsoft.com/office/drawing/2014/main" xmlns="" id="{E3B7AC9A-0944-6149-B8B2-11D7A21E4FD0}"/>
              </a:ext>
            </a:extLst>
          </p:cNvPr>
          <p:cNvSpPr txBox="1"/>
          <p:nvPr/>
        </p:nvSpPr>
        <p:spPr>
          <a:xfrm>
            <a:off x="4722390" y="2297223"/>
            <a:ext cx="6486177" cy="2601866"/>
          </a:xfrm>
          <a:prstGeom prst="rect">
            <a:avLst/>
          </a:prstGeom>
          <a:noFill/>
        </p:spPr>
        <p:txBody>
          <a:bodyPr wrap="square" rtlCol="0">
            <a:spAutoFit/>
          </a:bodyPr>
          <a:lstStyle/>
          <a:p>
            <a:pPr algn="just" hangingPunct="0">
              <a:lnSpc>
                <a:spcPct val="150000"/>
              </a:lnSpc>
            </a:pPr>
            <a:r>
              <a:rPr kumimoji="1" lang="zh-CN" altLang="en-US" sz="2800" b="1" spc="300" dirty="0">
                <a:latin typeface="Arial" panose="020B0604020202020204" pitchFamily="34" charset="0"/>
                <a:ea typeface="Microsoft YaHei" panose="020B0503020204020204" pitchFamily="34" charset="-122"/>
                <a:cs typeface="Arial" panose="020B0604020202020204" pitchFamily="34" charset="0"/>
              </a:rPr>
              <a:t>      当初我不愿意做的事情，我去好好做，现在回头看，如果不学物理我可能在学术上走不了这么远，可能自己的学业就不会做得这么好。</a:t>
            </a:r>
            <a:endParaRPr kumimoji="1" lang="zh-CN" altLang="en-US" sz="2800" b="1" dirty="0">
              <a:latin typeface="Arial" panose="020B0604020202020204" pitchFamily="34" charset="0"/>
              <a:ea typeface="Microsoft YaHei" panose="020B0503020204020204" pitchFamily="34" charset="-122"/>
              <a:cs typeface="Arial" panose="020B0604020202020204" pitchFamily="34" charset="0"/>
            </a:endParaRPr>
          </a:p>
        </p:txBody>
      </p:sp>
      <p:cxnSp>
        <p:nvCxnSpPr>
          <p:cNvPr id="23" name="直线连接符 22">
            <a:extLst>
              <a:ext uri="{FF2B5EF4-FFF2-40B4-BE49-F238E27FC236}">
                <a16:creationId xmlns:a16="http://schemas.microsoft.com/office/drawing/2014/main" xmlns="" id="{1B5E43BE-DCE0-7146-A266-25BFF794500F}"/>
              </a:ext>
            </a:extLst>
          </p:cNvPr>
          <p:cNvCxnSpPr>
            <a:cxnSpLocks/>
          </p:cNvCxnSpPr>
          <p:nvPr/>
        </p:nvCxnSpPr>
        <p:spPr>
          <a:xfrm>
            <a:off x="4797994" y="5233103"/>
            <a:ext cx="6090540"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4" name="直线连接符 23">
            <a:extLst>
              <a:ext uri="{FF2B5EF4-FFF2-40B4-BE49-F238E27FC236}">
                <a16:creationId xmlns:a16="http://schemas.microsoft.com/office/drawing/2014/main" xmlns="" id="{2D2F623B-AD43-B143-8782-97E1430BDFA7}"/>
              </a:ext>
            </a:extLst>
          </p:cNvPr>
          <p:cNvCxnSpPr>
            <a:cxnSpLocks/>
          </p:cNvCxnSpPr>
          <p:nvPr/>
        </p:nvCxnSpPr>
        <p:spPr>
          <a:xfrm>
            <a:off x="4797994" y="2076988"/>
            <a:ext cx="6090540"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xmlns="" id="{B14D8014-98AC-914D-BE31-B286C9680BB0}"/>
              </a:ext>
            </a:extLst>
          </p:cNvPr>
          <p:cNvGrpSpPr/>
          <p:nvPr/>
        </p:nvGrpSpPr>
        <p:grpSpPr>
          <a:xfrm>
            <a:off x="1095994" y="1955593"/>
            <a:ext cx="2529598" cy="2529598"/>
            <a:chOff x="1095994" y="1738800"/>
            <a:chExt cx="2529598" cy="2529598"/>
          </a:xfrm>
        </p:grpSpPr>
        <p:grpSp>
          <p:nvGrpSpPr>
            <p:cNvPr id="14" name="组合 13">
              <a:extLst>
                <a:ext uri="{FF2B5EF4-FFF2-40B4-BE49-F238E27FC236}">
                  <a16:creationId xmlns:a16="http://schemas.microsoft.com/office/drawing/2014/main" xmlns="" id="{2F5EDC86-81A3-6548-919A-054CC1CBB5CE}"/>
                </a:ext>
              </a:extLst>
            </p:cNvPr>
            <p:cNvGrpSpPr/>
            <p:nvPr/>
          </p:nvGrpSpPr>
          <p:grpSpPr>
            <a:xfrm>
              <a:off x="1095994" y="1738800"/>
              <a:ext cx="2529598" cy="2529598"/>
              <a:chOff x="1027337" y="1824635"/>
              <a:chExt cx="2846348" cy="2846348"/>
            </a:xfrm>
          </p:grpSpPr>
          <p:sp>
            <p:nvSpPr>
              <p:cNvPr id="16" name="椭圆 15">
                <a:extLst>
                  <a:ext uri="{FF2B5EF4-FFF2-40B4-BE49-F238E27FC236}">
                    <a16:creationId xmlns:a16="http://schemas.microsoft.com/office/drawing/2014/main" xmlns="" id="{75C8810E-1146-9745-BEC7-7D10AA8C8C40}"/>
                  </a:ext>
                </a:extLst>
              </p:cNvPr>
              <p:cNvSpPr/>
              <p:nvPr/>
            </p:nvSpPr>
            <p:spPr>
              <a:xfrm>
                <a:off x="1027337" y="1824635"/>
                <a:ext cx="2846348" cy="2846348"/>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17" name="椭圆 16">
                <a:extLst>
                  <a:ext uri="{FF2B5EF4-FFF2-40B4-BE49-F238E27FC236}">
                    <a16:creationId xmlns:a16="http://schemas.microsoft.com/office/drawing/2014/main" xmlns="" id="{3FABE53E-D708-854C-A65B-C3B1014DBBF8}"/>
                  </a:ext>
                </a:extLst>
              </p:cNvPr>
              <p:cNvSpPr/>
              <p:nvPr/>
            </p:nvSpPr>
            <p:spPr>
              <a:xfrm>
                <a:off x="3287356" y="4133089"/>
                <a:ext cx="295480" cy="29547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pic>
          <p:nvPicPr>
            <p:cNvPr id="11" name="图片 10">
              <a:extLst>
                <a:ext uri="{FF2B5EF4-FFF2-40B4-BE49-F238E27FC236}">
                  <a16:creationId xmlns:a16="http://schemas.microsoft.com/office/drawing/2014/main" xmlns="" id="{D27E2EDE-4C87-8B44-A09A-1364BD720C69}"/>
                </a:ext>
              </a:extLst>
            </p:cNvPr>
            <p:cNvPicPr>
              <a:picLocks noChangeAspect="1"/>
            </p:cNvPicPr>
            <p:nvPr/>
          </p:nvPicPr>
          <p:blipFill rotWithShape="1">
            <a:blip r:embed="rId9" cstate="screen">
              <a:extLst>
                <a:ext uri="{BEBA8EAE-BF5A-486C-A8C5-ECC9F3942E4B}">
                  <a14:imgProps xmlns:a14="http://schemas.microsoft.com/office/drawing/2010/main">
                    <a14:imgLayer r:embed="rId10">
                      <a14:imgEffect>
                        <a14:saturation sat="33000"/>
                      </a14:imgEffect>
                    </a14:imgLayer>
                  </a14:imgProps>
                </a:ext>
                <a:ext uri="{28A0092B-C50C-407E-A947-70E740481C1C}">
                  <a14:useLocalDpi xmlns:a14="http://schemas.microsoft.com/office/drawing/2010/main"/>
                </a:ext>
              </a:extLst>
            </a:blip>
            <a:srcRect/>
            <a:stretch/>
          </p:blipFill>
          <p:spPr>
            <a:xfrm>
              <a:off x="1329622" y="1972428"/>
              <a:ext cx="2062342" cy="2062342"/>
            </a:xfrm>
            <a:prstGeom prst="ellipse">
              <a:avLst/>
            </a:prstGeom>
          </p:spPr>
        </p:pic>
      </p:grpSp>
    </p:spTree>
    <p:extLst>
      <p:ext uri="{BB962C8B-B14F-4D97-AF65-F5344CB8AC3E}">
        <p14:creationId xmlns:p14="http://schemas.microsoft.com/office/powerpoint/2010/main" val="34800290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6" name="组合 15">
            <a:extLst>
              <a:ext uri="{FF2B5EF4-FFF2-40B4-BE49-F238E27FC236}">
                <a16:creationId xmlns:a16="http://schemas.microsoft.com/office/drawing/2014/main" xmlns="" id="{6374E659-06E0-4042-A6BE-6D6977EDB906}"/>
              </a:ext>
            </a:extLst>
          </p:cNvPr>
          <p:cNvGrpSpPr/>
          <p:nvPr/>
        </p:nvGrpSpPr>
        <p:grpSpPr>
          <a:xfrm>
            <a:off x="0" y="-1"/>
            <a:ext cx="12192000" cy="6858002"/>
            <a:chOff x="0" y="-1"/>
            <a:chExt cx="12192000" cy="6858002"/>
          </a:xfrm>
        </p:grpSpPr>
        <p:sp>
          <p:nvSpPr>
            <p:cNvPr id="17" name="矩形 16">
              <a:extLst>
                <a:ext uri="{FF2B5EF4-FFF2-40B4-BE49-F238E27FC236}">
                  <a16:creationId xmlns:a16="http://schemas.microsoft.com/office/drawing/2014/main" xmlns="" id="{0CC1B4B5-E5B8-2A43-9A48-2F89B549D080}"/>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18" name="矩形 17">
              <a:extLst>
                <a:ext uri="{FF2B5EF4-FFF2-40B4-BE49-F238E27FC236}">
                  <a16:creationId xmlns:a16="http://schemas.microsoft.com/office/drawing/2014/main" xmlns="" id="{D4F07EFB-540A-724B-9E1F-F818ED17200A}"/>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19" name="矩形 18">
              <a:extLst>
                <a:ext uri="{FF2B5EF4-FFF2-40B4-BE49-F238E27FC236}">
                  <a16:creationId xmlns:a16="http://schemas.microsoft.com/office/drawing/2014/main" xmlns="" id="{42ED7E07-E277-2E45-9597-D2C1BF897BF5}"/>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20" name="组合 19">
            <a:extLst>
              <a:ext uri="{FF2B5EF4-FFF2-40B4-BE49-F238E27FC236}">
                <a16:creationId xmlns:a16="http://schemas.microsoft.com/office/drawing/2014/main" xmlns="" id="{013B0796-67A9-7A4F-99B7-6AB9E5A66374}"/>
              </a:ext>
            </a:extLst>
          </p:cNvPr>
          <p:cNvGrpSpPr/>
          <p:nvPr/>
        </p:nvGrpSpPr>
        <p:grpSpPr>
          <a:xfrm>
            <a:off x="133400" y="140547"/>
            <a:ext cx="11901234" cy="6795389"/>
            <a:chOff x="133400" y="140547"/>
            <a:chExt cx="11901234" cy="6795389"/>
          </a:xfrm>
        </p:grpSpPr>
        <p:pic>
          <p:nvPicPr>
            <p:cNvPr id="21" name="图片 20">
              <a:extLst>
                <a:ext uri="{FF2B5EF4-FFF2-40B4-BE49-F238E27FC236}">
                  <a16:creationId xmlns:a16="http://schemas.microsoft.com/office/drawing/2014/main" xmlns="" id="{DB7E1B58-9D91-E647-98E1-D1BA4C6BE16A}"/>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22" name="图片 21">
              <a:extLst>
                <a:ext uri="{FF2B5EF4-FFF2-40B4-BE49-F238E27FC236}">
                  <a16:creationId xmlns:a16="http://schemas.microsoft.com/office/drawing/2014/main" xmlns="" id="{F093D6A0-9471-534D-8074-6AD08E477CDD}"/>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23" name="图片 22" descr="图片包含 游戏机, 画, 钟表&#10;&#10;描述已自动生成">
              <a:extLst>
                <a:ext uri="{FF2B5EF4-FFF2-40B4-BE49-F238E27FC236}">
                  <a16:creationId xmlns:a16="http://schemas.microsoft.com/office/drawing/2014/main" xmlns="" id="{93EED181-B044-3040-8B50-7E365D6E1D09}"/>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27709"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569660"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大段文字</a:t>
            </a:r>
          </a:p>
        </p:txBody>
      </p:sp>
      <p:sp>
        <p:nvSpPr>
          <p:cNvPr id="13" name="矩形 12">
            <a:extLst>
              <a:ext uri="{FF2B5EF4-FFF2-40B4-BE49-F238E27FC236}">
                <a16:creationId xmlns:a16="http://schemas.microsoft.com/office/drawing/2014/main" xmlns="" id="{5F796594-9244-D142-B9A6-80F69C2EF2C2}"/>
              </a:ext>
            </a:extLst>
          </p:cNvPr>
          <p:cNvSpPr/>
          <p:nvPr/>
        </p:nvSpPr>
        <p:spPr>
          <a:xfrm>
            <a:off x="1101072" y="1953449"/>
            <a:ext cx="9989856" cy="3654527"/>
          </a:xfrm>
          <a:prstGeom prst="rect">
            <a:avLst/>
          </a:prstGeom>
        </p:spPr>
        <p:txBody>
          <a:bodyPr wrap="square">
            <a:spAutoFit/>
          </a:bodyPr>
          <a:lstStyle/>
          <a:p>
            <a:pPr algn="just" hangingPunct="0">
              <a:lnSpc>
                <a:spcPct val="130000"/>
              </a:lnSpc>
            </a:pPr>
            <a:r>
              <a:rPr lang="zh-CN" altLang="en-US" sz="2000" spc="300" dirty="0">
                <a:solidFill>
                  <a:srgbClr val="313131"/>
                </a:solidFill>
                <a:latin typeface="Arial" panose="020B0604020202020204" pitchFamily="34" charset="0"/>
                <a:ea typeface="Microsoft YaHei" panose="020B0503020204020204" pitchFamily="34" charset="-122"/>
                <a:cs typeface="Arial" panose="020B0604020202020204" pitchFamily="34" charset="0"/>
              </a:rPr>
              <a:t>      西安电子科技大学是以信息与电子学科为主，工、理、管、文多学科协调发展的全国重点大学，直属教育部，是国家“优势学科创新平台”项目和“</a:t>
            </a:r>
            <a:r>
              <a:rPr lang="en-US" altLang="zh-CN" sz="2000" spc="300" dirty="0">
                <a:solidFill>
                  <a:srgbClr val="313131"/>
                </a:solidFill>
                <a:latin typeface="Arial" panose="020B0604020202020204" pitchFamily="34" charset="0"/>
                <a:ea typeface="Microsoft YaHei" panose="020B0503020204020204" pitchFamily="34" charset="-122"/>
                <a:cs typeface="Arial" panose="020B0604020202020204" pitchFamily="34" charset="0"/>
              </a:rPr>
              <a:t>211</a:t>
            </a:r>
            <a:r>
              <a:rPr lang="zh-CN" altLang="en-US" sz="2000" spc="300" dirty="0">
                <a:solidFill>
                  <a:srgbClr val="313131"/>
                </a:solidFill>
                <a:latin typeface="Arial" panose="020B0604020202020204" pitchFamily="34" charset="0"/>
                <a:ea typeface="Microsoft YaHei" panose="020B0503020204020204" pitchFamily="34" charset="-122"/>
                <a:cs typeface="Arial" panose="020B0604020202020204" pitchFamily="34" charset="0"/>
              </a:rPr>
              <a:t>工程”项目重点建设高校之一、</a:t>
            </a:r>
            <a:r>
              <a:rPr lang="zh-CN" altLang="en-US" sz="2000" spc="300" dirty="0">
                <a:solidFill>
                  <a:srgbClr val="262626"/>
                </a:solidFill>
                <a:latin typeface="Arial" panose="020B0604020202020204" pitchFamily="34" charset="0"/>
                <a:ea typeface="Microsoft YaHei" panose="020B0503020204020204" pitchFamily="34" charset="-122"/>
                <a:cs typeface="Arial" panose="020B0604020202020204" pitchFamily="34" charset="0"/>
              </a:rPr>
              <a:t>国家双创示范基地之一、首批</a:t>
            </a:r>
            <a:r>
              <a:rPr lang="en-US" altLang="zh-CN" sz="2000" spc="300" dirty="0">
                <a:solidFill>
                  <a:srgbClr val="262626"/>
                </a:solidFill>
                <a:latin typeface="Arial" panose="020B0604020202020204" pitchFamily="34" charset="0"/>
                <a:ea typeface="Microsoft YaHei" panose="020B0503020204020204" pitchFamily="34" charset="-122"/>
                <a:cs typeface="Arial" panose="020B0604020202020204" pitchFamily="34" charset="0"/>
              </a:rPr>
              <a:t>35</a:t>
            </a:r>
            <a:r>
              <a:rPr lang="zh-CN" altLang="en-US" sz="2000" spc="300" dirty="0">
                <a:solidFill>
                  <a:srgbClr val="262626"/>
                </a:solidFill>
                <a:latin typeface="Arial" panose="020B0604020202020204" pitchFamily="34" charset="0"/>
                <a:ea typeface="Microsoft YaHei" panose="020B0503020204020204" pitchFamily="34" charset="-122"/>
                <a:cs typeface="Arial" panose="020B0604020202020204" pitchFamily="34" charset="0"/>
              </a:rPr>
              <a:t>所示范性软件学院、首批</a:t>
            </a:r>
            <a:r>
              <a:rPr lang="en-US" altLang="zh-CN" sz="2000" spc="300" dirty="0">
                <a:solidFill>
                  <a:srgbClr val="262626"/>
                </a:solidFill>
                <a:latin typeface="Arial" panose="020B0604020202020204" pitchFamily="34" charset="0"/>
                <a:ea typeface="Microsoft YaHei" panose="020B0503020204020204" pitchFamily="34" charset="-122"/>
                <a:cs typeface="Arial" panose="020B0604020202020204" pitchFamily="34" charset="0"/>
              </a:rPr>
              <a:t>9</a:t>
            </a:r>
            <a:r>
              <a:rPr lang="zh-CN" altLang="en-US" sz="2000" spc="300" dirty="0">
                <a:solidFill>
                  <a:srgbClr val="262626"/>
                </a:solidFill>
                <a:latin typeface="Arial" panose="020B0604020202020204" pitchFamily="34" charset="0"/>
                <a:ea typeface="Microsoft YaHei" panose="020B0503020204020204" pitchFamily="34" charset="-122"/>
                <a:cs typeface="Arial" panose="020B0604020202020204" pitchFamily="34" charset="0"/>
              </a:rPr>
              <a:t>所示范性微电子学院、首批</a:t>
            </a:r>
            <a:r>
              <a:rPr lang="en-US" altLang="zh-CN" sz="2000" spc="300" dirty="0">
                <a:solidFill>
                  <a:srgbClr val="262626"/>
                </a:solidFill>
                <a:latin typeface="Arial" panose="020B0604020202020204" pitchFamily="34" charset="0"/>
                <a:ea typeface="Microsoft YaHei" panose="020B0503020204020204" pitchFamily="34" charset="-122"/>
                <a:cs typeface="Arial" panose="020B0604020202020204" pitchFamily="34" charset="0"/>
              </a:rPr>
              <a:t>9</a:t>
            </a:r>
            <a:r>
              <a:rPr lang="zh-CN" altLang="en-US" sz="2000" spc="300" dirty="0">
                <a:solidFill>
                  <a:srgbClr val="262626"/>
                </a:solidFill>
                <a:latin typeface="Arial" panose="020B0604020202020204" pitchFamily="34" charset="0"/>
                <a:ea typeface="Microsoft YaHei" panose="020B0503020204020204" pitchFamily="34" charset="-122"/>
                <a:cs typeface="Arial" panose="020B0604020202020204" pitchFamily="34" charset="0"/>
              </a:rPr>
              <a:t>所获批设立集成电路人才培养基地和首批一流网络安全学院建设示范项目的高校之一。</a:t>
            </a:r>
            <a:r>
              <a:rPr lang="en-US" altLang="zh-CN" sz="2000" spc="300" dirty="0">
                <a:solidFill>
                  <a:srgbClr val="262626"/>
                </a:solidFill>
                <a:latin typeface="Arial" panose="020B0604020202020204" pitchFamily="34" charset="0"/>
                <a:ea typeface="Microsoft YaHei" panose="020B0503020204020204" pitchFamily="34" charset="-122"/>
                <a:cs typeface="Arial" panose="020B0604020202020204" pitchFamily="34" charset="0"/>
              </a:rPr>
              <a:t>2017</a:t>
            </a:r>
            <a:r>
              <a:rPr lang="zh-CN" altLang="en-US" sz="2000" spc="300" dirty="0">
                <a:solidFill>
                  <a:srgbClr val="262626"/>
                </a:solidFill>
                <a:latin typeface="Arial" panose="020B0604020202020204" pitchFamily="34" charset="0"/>
                <a:ea typeface="Microsoft YaHei" panose="020B0503020204020204" pitchFamily="34" charset="-122"/>
                <a:cs typeface="Arial" panose="020B0604020202020204" pitchFamily="34" charset="0"/>
              </a:rPr>
              <a:t>年学校信息与通信工程、计算机科学与技术入选国家“双一流”建设学科。</a:t>
            </a:r>
            <a:endParaRPr lang="en-US" altLang="zh-CN" sz="2000" spc="300" dirty="0">
              <a:solidFill>
                <a:srgbClr val="262626"/>
              </a:solidFill>
              <a:latin typeface="Arial" panose="020B0604020202020204" pitchFamily="34" charset="0"/>
              <a:ea typeface="Microsoft YaHei" panose="020B0503020204020204" pitchFamily="34" charset="-122"/>
              <a:cs typeface="Arial" panose="020B0604020202020204" pitchFamily="34" charset="0"/>
            </a:endParaRPr>
          </a:p>
          <a:p>
            <a:pPr algn="just">
              <a:lnSpc>
                <a:spcPct val="130000"/>
              </a:lnSpc>
            </a:pPr>
            <a:r>
              <a:rPr lang="zh-CN" altLang="en-US" sz="2000" spc="300" dirty="0">
                <a:latin typeface="Arial" panose="020B0604020202020204" pitchFamily="34" charset="0"/>
                <a:ea typeface="Microsoft YaHei" panose="020B0503020204020204" pitchFamily="34" charset="-122"/>
                <a:cs typeface="Arial" panose="020B0604020202020204" pitchFamily="34" charset="0"/>
              </a:rPr>
              <a:t>      学校前身是</a:t>
            </a:r>
            <a:r>
              <a:rPr lang="en-US" altLang="zh-CN" sz="2000" spc="300" dirty="0">
                <a:latin typeface="Arial" panose="020B0604020202020204" pitchFamily="34" charset="0"/>
                <a:ea typeface="Microsoft YaHei" panose="020B0503020204020204" pitchFamily="34" charset="-122"/>
                <a:cs typeface="Arial" panose="020B0604020202020204" pitchFamily="34" charset="0"/>
              </a:rPr>
              <a:t>1931</a:t>
            </a:r>
            <a:r>
              <a:rPr lang="zh-CN" altLang="en-US" sz="2000" spc="300" dirty="0">
                <a:latin typeface="Arial" panose="020B0604020202020204" pitchFamily="34" charset="0"/>
                <a:ea typeface="Microsoft YaHei" panose="020B0503020204020204" pitchFamily="34" charset="-122"/>
                <a:cs typeface="Arial" panose="020B0604020202020204" pitchFamily="34" charset="0"/>
              </a:rPr>
              <a:t>年诞生于江西瑞金的中央军委无线电学校，是毛泽东等老一辈革命家亲手创建的第一所工程技术学校。</a:t>
            </a:r>
            <a:r>
              <a:rPr lang="en-US" altLang="zh-CN" sz="2000" spc="300" dirty="0">
                <a:latin typeface="Arial" panose="020B0604020202020204" pitchFamily="34" charset="0"/>
                <a:ea typeface="Microsoft YaHei" panose="020B0503020204020204" pitchFamily="34" charset="-122"/>
                <a:cs typeface="Arial" panose="020B0604020202020204" pitchFamily="34" charset="0"/>
              </a:rPr>
              <a:t>1958</a:t>
            </a:r>
            <a:r>
              <a:rPr lang="zh-CN" altLang="en-US" sz="2000" spc="300" dirty="0">
                <a:latin typeface="Arial" panose="020B0604020202020204" pitchFamily="34" charset="0"/>
                <a:ea typeface="Microsoft YaHei" panose="020B0503020204020204" pitchFamily="34" charset="-122"/>
                <a:cs typeface="Arial" panose="020B0604020202020204" pitchFamily="34" charset="0"/>
              </a:rPr>
              <a:t>年学校迁址西安，</a:t>
            </a:r>
            <a:r>
              <a:rPr lang="en-US" altLang="zh-CN" sz="2000" spc="300" dirty="0">
                <a:latin typeface="Arial" panose="020B0604020202020204" pitchFamily="34" charset="0"/>
                <a:ea typeface="Microsoft YaHei" panose="020B0503020204020204" pitchFamily="34" charset="-122"/>
                <a:cs typeface="Arial" panose="020B0604020202020204" pitchFamily="34" charset="0"/>
              </a:rPr>
              <a:t>1966</a:t>
            </a:r>
            <a:r>
              <a:rPr lang="zh-CN" altLang="en-US" sz="2000" spc="300" dirty="0">
                <a:latin typeface="Arial" panose="020B0604020202020204" pitchFamily="34" charset="0"/>
                <a:ea typeface="Microsoft YaHei" panose="020B0503020204020204" pitchFamily="34" charset="-122"/>
                <a:cs typeface="Arial" panose="020B0604020202020204" pitchFamily="34" charset="0"/>
              </a:rPr>
              <a:t>年转为地方建制，</a:t>
            </a:r>
            <a:r>
              <a:rPr lang="en-US" altLang="zh-CN" sz="2000" spc="300" dirty="0">
                <a:latin typeface="Arial" panose="020B0604020202020204" pitchFamily="34" charset="0"/>
                <a:ea typeface="Microsoft YaHei" panose="020B0503020204020204" pitchFamily="34" charset="-122"/>
                <a:cs typeface="Arial" panose="020B0604020202020204" pitchFamily="34" charset="0"/>
              </a:rPr>
              <a:t>1988</a:t>
            </a:r>
            <a:r>
              <a:rPr lang="zh-CN" altLang="en-US" sz="2000" spc="300" dirty="0">
                <a:latin typeface="Arial" panose="020B0604020202020204" pitchFamily="34" charset="0"/>
                <a:ea typeface="Microsoft YaHei" panose="020B0503020204020204" pitchFamily="34" charset="-122"/>
                <a:cs typeface="Arial" panose="020B0604020202020204" pitchFamily="34" charset="0"/>
              </a:rPr>
              <a:t>年定为现名。</a:t>
            </a:r>
          </a:p>
        </p:txBody>
      </p:sp>
      <p:sp>
        <p:nvSpPr>
          <p:cNvPr id="14" name="文本框 13">
            <a:extLst>
              <a:ext uri="{FF2B5EF4-FFF2-40B4-BE49-F238E27FC236}">
                <a16:creationId xmlns:a16="http://schemas.microsoft.com/office/drawing/2014/main" xmlns="" id="{267E8ED8-D2DB-574E-92F9-BC2F3809A74D}"/>
              </a:ext>
            </a:extLst>
          </p:cNvPr>
          <p:cNvSpPr txBox="1"/>
          <p:nvPr/>
        </p:nvSpPr>
        <p:spPr>
          <a:xfrm>
            <a:off x="1415480" y="1372218"/>
            <a:ext cx="1569660" cy="461665"/>
          </a:xfrm>
          <a:prstGeom prst="rect">
            <a:avLst/>
          </a:prstGeom>
          <a:noFill/>
        </p:spPr>
        <p:txBody>
          <a:bodyPr wrap="none" rtlCol="0">
            <a:spAutoFit/>
          </a:bodyPr>
          <a:lstStyle/>
          <a:p>
            <a:pPr algn="l"/>
            <a:r>
              <a:rPr kumimoji="1" lang="zh-CN" altLang="en-US" sz="2400" b="1" spc="300" dirty="0">
                <a:gradFill>
                  <a:gsLst>
                    <a:gs pos="0">
                      <a:srgbClr val="C00000"/>
                    </a:gs>
                    <a:gs pos="100000">
                      <a:srgbClr val="C00000">
                        <a:lumMod val="59000"/>
                      </a:srgbClr>
                    </a:gs>
                  </a:gsLst>
                  <a:lin ang="5400000" scaled="1"/>
                </a:gradFill>
                <a:latin typeface="Arial" panose="020B0604020202020204" pitchFamily="34" charset="0"/>
                <a:ea typeface="Microsoft YaHei" panose="020B0503020204020204" pitchFamily="34" charset="-122"/>
                <a:cs typeface="Arial" panose="020B0604020202020204" pitchFamily="34" charset="0"/>
              </a:rPr>
              <a:t>学校简介</a:t>
            </a:r>
          </a:p>
        </p:txBody>
      </p:sp>
      <p:sp>
        <p:nvSpPr>
          <p:cNvPr id="15" name="圆角矩形 14">
            <a:extLst>
              <a:ext uri="{FF2B5EF4-FFF2-40B4-BE49-F238E27FC236}">
                <a16:creationId xmlns:a16="http://schemas.microsoft.com/office/drawing/2014/main" xmlns="" id="{B1F09C35-1E72-AF4C-B181-D991BC7A2FB8}"/>
              </a:ext>
            </a:extLst>
          </p:cNvPr>
          <p:cNvSpPr/>
          <p:nvPr/>
        </p:nvSpPr>
        <p:spPr>
          <a:xfrm>
            <a:off x="1128483" y="1487477"/>
            <a:ext cx="214989" cy="214989"/>
          </a:xfrm>
          <a:prstGeom prst="roundRect">
            <a:avLst/>
          </a:prstGeom>
          <a:gradFill>
            <a:gsLst>
              <a:gs pos="0">
                <a:srgbClr val="C00000"/>
              </a:gs>
              <a:gs pos="100000">
                <a:srgbClr val="C00000">
                  <a:lumMod val="5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93193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3" name="组合 22">
            <a:extLst>
              <a:ext uri="{FF2B5EF4-FFF2-40B4-BE49-F238E27FC236}">
                <a16:creationId xmlns:a16="http://schemas.microsoft.com/office/drawing/2014/main" xmlns="" id="{8A7824B1-D31B-B249-B2AD-2D3A1EE8BF02}"/>
              </a:ext>
            </a:extLst>
          </p:cNvPr>
          <p:cNvGrpSpPr/>
          <p:nvPr/>
        </p:nvGrpSpPr>
        <p:grpSpPr>
          <a:xfrm>
            <a:off x="0" y="-1"/>
            <a:ext cx="12192000" cy="6858002"/>
            <a:chOff x="0" y="-1"/>
            <a:chExt cx="12192000" cy="6858002"/>
          </a:xfrm>
        </p:grpSpPr>
        <p:sp>
          <p:nvSpPr>
            <p:cNvPr id="24" name="矩形 23">
              <a:extLst>
                <a:ext uri="{FF2B5EF4-FFF2-40B4-BE49-F238E27FC236}">
                  <a16:creationId xmlns:a16="http://schemas.microsoft.com/office/drawing/2014/main" xmlns="" id="{5C26AA11-D0CF-B542-A3F3-05573CE7EC26}"/>
                </a:ext>
              </a:extLst>
            </p:cNvPr>
            <p:cNvSpPr/>
            <p:nvPr/>
          </p:nvSpPr>
          <p:spPr>
            <a:xfrm>
              <a:off x="0" y="-1"/>
              <a:ext cx="12192000" cy="706266"/>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25" name="矩形 24">
              <a:extLst>
                <a:ext uri="{FF2B5EF4-FFF2-40B4-BE49-F238E27FC236}">
                  <a16:creationId xmlns:a16="http://schemas.microsoft.com/office/drawing/2014/main" xmlns="" id="{2EDC1930-A11A-3048-BD77-8FE5366AC500}"/>
                </a:ext>
              </a:extLst>
            </p:cNvPr>
            <p:cNvSpPr/>
            <p:nvPr/>
          </p:nvSpPr>
          <p:spPr>
            <a:xfrm>
              <a:off x="0" y="708047"/>
              <a:ext cx="12192000" cy="132378"/>
            </a:xfrm>
            <a:prstGeom prst="rect">
              <a:avLst/>
            </a:prstGeom>
            <a:gradFill>
              <a:gsLst>
                <a:gs pos="0">
                  <a:srgbClr val="C00000">
                    <a:alpha val="32000"/>
                  </a:srgbClr>
                </a:gs>
                <a:gs pos="100000">
                  <a:srgbClr val="C00000">
                    <a:lumMod val="94000"/>
                    <a:lumOff val="6000"/>
                    <a:alpha val="2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sp>
          <p:nvSpPr>
            <p:cNvPr id="29" name="矩形 28">
              <a:extLst>
                <a:ext uri="{FF2B5EF4-FFF2-40B4-BE49-F238E27FC236}">
                  <a16:creationId xmlns:a16="http://schemas.microsoft.com/office/drawing/2014/main" xmlns="" id="{341D4E01-AC3D-7348-BC67-0C9D9C61F627}"/>
                </a:ext>
              </a:extLst>
            </p:cNvPr>
            <p:cNvSpPr/>
            <p:nvPr/>
          </p:nvSpPr>
          <p:spPr>
            <a:xfrm>
              <a:off x="0" y="6453336"/>
              <a:ext cx="12192000" cy="404665"/>
            </a:xfrm>
            <a:prstGeom prst="rect">
              <a:avLst/>
            </a:prstGeom>
            <a:gradFill>
              <a:gsLst>
                <a:gs pos="0">
                  <a:srgbClr val="C00000"/>
                </a:gs>
                <a:gs pos="100000">
                  <a:srgbClr val="C00000">
                    <a:lumMod val="94000"/>
                    <a:lumOff val="6000"/>
                    <a:alpha val="8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grpSp>
        <p:nvGrpSpPr>
          <p:cNvPr id="30" name="组合 29">
            <a:extLst>
              <a:ext uri="{FF2B5EF4-FFF2-40B4-BE49-F238E27FC236}">
                <a16:creationId xmlns:a16="http://schemas.microsoft.com/office/drawing/2014/main" xmlns="" id="{70E065E9-2892-8143-B710-D03108BCA23A}"/>
              </a:ext>
            </a:extLst>
          </p:cNvPr>
          <p:cNvGrpSpPr/>
          <p:nvPr/>
        </p:nvGrpSpPr>
        <p:grpSpPr>
          <a:xfrm>
            <a:off x="133400" y="140547"/>
            <a:ext cx="11901234" cy="6795389"/>
            <a:chOff x="133400" y="140547"/>
            <a:chExt cx="11901234" cy="6795389"/>
          </a:xfrm>
        </p:grpSpPr>
        <p:pic>
          <p:nvPicPr>
            <p:cNvPr id="31" name="图片 30">
              <a:extLst>
                <a:ext uri="{FF2B5EF4-FFF2-40B4-BE49-F238E27FC236}">
                  <a16:creationId xmlns:a16="http://schemas.microsoft.com/office/drawing/2014/main" xmlns="" id="{87E02588-0200-9B4C-AD66-3FFD77D2E5A9}"/>
                </a:ext>
              </a:extLst>
            </p:cNvPr>
            <p:cNvPicPr>
              <a:picLocks noChangeAspect="1"/>
            </p:cNvPicPr>
            <p:nvPr/>
          </p:nvPicPr>
          <p:blipFill>
            <a:blip r:embed="rId4" cstate="screen">
              <a:alphaModFix amt="70000"/>
              <a:extLst>
                <a:ext uri="{28A0092B-C50C-407E-A947-70E740481C1C}">
                  <a14:useLocalDpi xmlns:a14="http://schemas.microsoft.com/office/drawing/2010/main"/>
                </a:ext>
              </a:extLst>
            </a:blip>
            <a:stretch>
              <a:fillRect/>
            </a:stretch>
          </p:blipFill>
          <p:spPr>
            <a:xfrm>
              <a:off x="9840416" y="140547"/>
              <a:ext cx="2031325" cy="403124"/>
            </a:xfrm>
            <a:prstGeom prst="rect">
              <a:avLst/>
            </a:prstGeom>
          </p:spPr>
        </p:pic>
        <p:pic>
          <p:nvPicPr>
            <p:cNvPr id="32" name="图片 31">
              <a:extLst>
                <a:ext uri="{FF2B5EF4-FFF2-40B4-BE49-F238E27FC236}">
                  <a16:creationId xmlns:a16="http://schemas.microsoft.com/office/drawing/2014/main" xmlns="" id="{CD231B8D-55CC-A249-8FE4-F7AA5293427A}"/>
                </a:ext>
              </a:extLst>
            </p:cNvPr>
            <p:cNvPicPr>
              <a:picLocks noChangeAspect="1"/>
            </p:cNvPicPr>
            <p:nvPr/>
          </p:nvPicPr>
          <p:blipFill>
            <a:blip r:embed="rId5" cstate="screen">
              <a:alphaModFix amt="50000"/>
              <a:extLst>
                <a:ext uri="{28A0092B-C50C-407E-A947-70E740481C1C}">
                  <a14:useLocalDpi xmlns:a14="http://schemas.microsoft.com/office/drawing/2010/main"/>
                </a:ext>
              </a:extLst>
            </a:blip>
            <a:stretch>
              <a:fillRect/>
            </a:stretch>
          </p:blipFill>
          <p:spPr>
            <a:xfrm>
              <a:off x="8996245" y="6572902"/>
              <a:ext cx="3038389" cy="185483"/>
            </a:xfrm>
            <a:prstGeom prst="rect">
              <a:avLst/>
            </a:prstGeom>
          </p:spPr>
        </p:pic>
        <p:pic>
          <p:nvPicPr>
            <p:cNvPr id="33" name="图片 32" descr="图片包含 游戏机, 画, 钟表&#10;&#10;描述已自动生成">
              <a:extLst>
                <a:ext uri="{FF2B5EF4-FFF2-40B4-BE49-F238E27FC236}">
                  <a16:creationId xmlns:a16="http://schemas.microsoft.com/office/drawing/2014/main" xmlns="" id="{088885D7-6C21-2B48-9D2D-A1C5DE4BB087}"/>
                </a:ext>
              </a:extLst>
            </p:cNvPr>
            <p:cNvPicPr>
              <a:picLocks noChangeAspect="1"/>
            </p:cNvPicPr>
            <p:nvPr/>
          </p:nvPicPr>
          <p:blipFill>
            <a:blip r:embed="rId6"/>
            <a:stretch>
              <a:fillRect/>
            </a:stretch>
          </p:blipFill>
          <p:spPr>
            <a:xfrm>
              <a:off x="133400" y="6453336"/>
              <a:ext cx="2362200" cy="482600"/>
            </a:xfrm>
            <a:prstGeom prst="rect">
              <a:avLst/>
            </a:prstGeom>
          </p:spPr>
        </p:pic>
      </p:grpSp>
      <p:sp>
        <p:nvSpPr>
          <p:cNvPr id="26" name="文本框 25">
            <a:extLst>
              <a:ext uri="{FF2B5EF4-FFF2-40B4-BE49-F238E27FC236}">
                <a16:creationId xmlns:a16="http://schemas.microsoft.com/office/drawing/2014/main" xmlns="" id="{82F18CD3-DE75-C848-9FBA-320AB9E7D598}"/>
              </a:ext>
            </a:extLst>
          </p:cNvPr>
          <p:cNvSpPr txBox="1"/>
          <p:nvPr/>
        </p:nvSpPr>
        <p:spPr>
          <a:xfrm>
            <a:off x="175107" y="116852"/>
            <a:ext cx="527709" cy="461665"/>
          </a:xfrm>
          <a:prstGeom prst="rect">
            <a:avLst/>
          </a:prstGeom>
          <a:noFill/>
        </p:spPr>
        <p:txBody>
          <a:bodyPr wrap="none" rtlCol="0">
            <a:spAutoFit/>
          </a:bodyPr>
          <a:lstStyle/>
          <a:p>
            <a:pPr algn="l"/>
            <a:r>
              <a:rPr kumimoji="1" lang="en-US" altLang="zh-CN"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00</a:t>
            </a:r>
            <a:endParaRPr kumimoji="1" lang="zh-CN" altLang="en-US" sz="2400" b="1"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endParaRPr>
          </a:p>
        </p:txBody>
      </p:sp>
      <p:cxnSp>
        <p:nvCxnSpPr>
          <p:cNvPr id="27" name="直线连接符 26">
            <a:extLst>
              <a:ext uri="{FF2B5EF4-FFF2-40B4-BE49-F238E27FC236}">
                <a16:creationId xmlns:a16="http://schemas.microsoft.com/office/drawing/2014/main" xmlns="" id="{CF6F5025-52DE-844A-8B12-050285F53236}"/>
              </a:ext>
            </a:extLst>
          </p:cNvPr>
          <p:cNvCxnSpPr/>
          <p:nvPr/>
        </p:nvCxnSpPr>
        <p:spPr>
          <a:xfrm>
            <a:off x="839416" y="124472"/>
            <a:ext cx="0" cy="4188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a16="http://schemas.microsoft.com/office/drawing/2014/main" xmlns="" id="{B572B192-1A8B-0944-BC5E-3183B0CBCBA6}"/>
              </a:ext>
            </a:extLst>
          </p:cNvPr>
          <p:cNvSpPr txBox="1"/>
          <p:nvPr/>
        </p:nvSpPr>
        <p:spPr>
          <a:xfrm>
            <a:off x="1008331" y="124472"/>
            <a:ext cx="1569660" cy="461665"/>
          </a:xfrm>
          <a:prstGeom prst="rect">
            <a:avLst/>
          </a:prstGeom>
          <a:noFill/>
        </p:spPr>
        <p:txBody>
          <a:bodyPr wrap="none" rtlCol="0">
            <a:spAutoFit/>
          </a:bodyPr>
          <a:lstStyle/>
          <a:p>
            <a:pPr algn="l"/>
            <a:r>
              <a:rPr kumimoji="1" lang="zh-CN" altLang="en-US" sz="2400" b="1" spc="300" dirty="0">
                <a:solidFill>
                  <a:schemeClr val="bg1"/>
                </a:solidFill>
                <a:effectLst>
                  <a:outerShdw blurRad="50800" dist="38100" dir="5400000" algn="t" rotWithShape="0">
                    <a:prstClr val="black">
                      <a:alpha val="40000"/>
                    </a:prstClr>
                  </a:outerShdw>
                </a:effectLst>
                <a:latin typeface="Arial" panose="020B0604020202020204" pitchFamily="34" charset="0"/>
                <a:ea typeface="Microsoft YaHei" panose="020B0503020204020204" pitchFamily="34" charset="-122"/>
                <a:cs typeface="Arial" panose="020B0604020202020204" pitchFamily="34" charset="0"/>
              </a:rPr>
              <a:t>左右图文</a:t>
            </a:r>
          </a:p>
        </p:txBody>
      </p:sp>
      <p:sp>
        <p:nvSpPr>
          <p:cNvPr id="13" name="矩形 12">
            <a:extLst>
              <a:ext uri="{FF2B5EF4-FFF2-40B4-BE49-F238E27FC236}">
                <a16:creationId xmlns:a16="http://schemas.microsoft.com/office/drawing/2014/main" xmlns="" id="{8D108BF8-1491-1C43-8EF9-7D0576B2DF39}"/>
              </a:ext>
            </a:extLst>
          </p:cNvPr>
          <p:cNvSpPr/>
          <p:nvPr/>
        </p:nvSpPr>
        <p:spPr>
          <a:xfrm>
            <a:off x="5622754" y="2266258"/>
            <a:ext cx="5729459" cy="2978188"/>
          </a:xfrm>
          <a:prstGeom prst="rect">
            <a:avLst/>
          </a:prstGeom>
        </p:spPr>
        <p:txBody>
          <a:bodyPr wrap="square">
            <a:spAutoFit/>
          </a:bodyPr>
          <a:lstStyle/>
          <a:p>
            <a:pPr algn="just" hangingPunct="0">
              <a:lnSpc>
                <a:spcPct val="130000"/>
              </a:lnSpc>
            </a:pPr>
            <a:r>
              <a:rPr lang="zh-CN" altLang="en-US" sz="2000" spc="300" dirty="0">
                <a:latin typeface="Arial" panose="020B0604020202020204" pitchFamily="34" charset="0"/>
                <a:ea typeface="Microsoft YaHei" panose="020B0503020204020204" pitchFamily="34" charset="-122"/>
                <a:cs typeface="Arial" panose="020B0604020202020204" pitchFamily="34" charset="0"/>
              </a:rPr>
              <a:t>     </a:t>
            </a:r>
            <a:r>
              <a:rPr lang="zh-CN" altLang="en-US" spc="300" dirty="0">
                <a:latin typeface="Arial" panose="020B0604020202020204" pitchFamily="34" charset="0"/>
                <a:ea typeface="Microsoft YaHei" panose="020B0503020204020204" pitchFamily="34" charset="-122"/>
                <a:cs typeface="Arial" panose="020B0604020202020204" pitchFamily="34" charset="0"/>
              </a:rPr>
              <a:t>截至目前，西安电子科技大学已与世界上</a:t>
            </a:r>
            <a:r>
              <a:rPr lang="en-US" altLang="zh-CN" spc="300" dirty="0">
                <a:latin typeface="Arial" panose="020B0604020202020204" pitchFamily="34" charset="0"/>
                <a:ea typeface="Microsoft YaHei" panose="020B0503020204020204" pitchFamily="34" charset="-122"/>
                <a:cs typeface="Arial" panose="020B0604020202020204" pitchFamily="34" charset="0"/>
              </a:rPr>
              <a:t>105</a:t>
            </a:r>
            <a:r>
              <a:rPr lang="zh-CN" altLang="en-US" spc="300" dirty="0">
                <a:latin typeface="Arial" panose="020B0604020202020204" pitchFamily="34" charset="0"/>
                <a:ea typeface="Microsoft YaHei" panose="020B0503020204020204" pitchFamily="34" charset="-122"/>
                <a:cs typeface="Arial" panose="020B0604020202020204" pitchFamily="34" charset="0"/>
              </a:rPr>
              <a:t>多个国家的</a:t>
            </a:r>
            <a:r>
              <a:rPr lang="en-US" altLang="zh-CN" spc="300" dirty="0">
                <a:latin typeface="Arial" panose="020B0604020202020204" pitchFamily="34" charset="0"/>
                <a:ea typeface="Microsoft YaHei" panose="020B0503020204020204" pitchFamily="34" charset="-122"/>
                <a:cs typeface="Arial" panose="020B0604020202020204" pitchFamily="34" charset="0"/>
              </a:rPr>
              <a:t>300</a:t>
            </a:r>
            <a:r>
              <a:rPr lang="zh-CN" altLang="en-US" spc="300" dirty="0">
                <a:latin typeface="Arial" panose="020B0604020202020204" pitchFamily="34" charset="0"/>
                <a:ea typeface="Microsoft YaHei" panose="020B0503020204020204" pitchFamily="34" charset="-122"/>
                <a:cs typeface="Arial" panose="020B0604020202020204" pitchFamily="34" charset="0"/>
              </a:rPr>
              <a:t>余所大学、科研机构和跨国公司开展了丰富多彩的交流与合作。在此基础上，与</a:t>
            </a:r>
            <a:r>
              <a:rPr lang="en-US" altLang="zh-CN" spc="300" dirty="0">
                <a:latin typeface="Arial" panose="020B0604020202020204" pitchFamily="34" charset="0"/>
                <a:ea typeface="Microsoft YaHei" panose="020B0503020204020204" pitchFamily="34" charset="-122"/>
                <a:cs typeface="Arial" panose="020B0604020202020204" pitchFamily="34" charset="0"/>
              </a:rPr>
              <a:t>20</a:t>
            </a:r>
            <a:r>
              <a:rPr lang="zh-CN" altLang="en-US" spc="300" dirty="0">
                <a:latin typeface="Arial" panose="020B0604020202020204" pitchFamily="34" charset="0"/>
                <a:ea typeface="Microsoft YaHei" panose="020B0503020204020204" pitchFamily="34" charset="-122"/>
                <a:cs typeface="Arial" panose="020B0604020202020204" pitchFamily="34" charset="0"/>
              </a:rPr>
              <a:t>多个国家的</a:t>
            </a:r>
            <a:r>
              <a:rPr lang="en-US" altLang="zh-CN" spc="300" dirty="0">
                <a:latin typeface="Arial" panose="020B0604020202020204" pitchFamily="34" charset="0"/>
                <a:ea typeface="Microsoft YaHei" panose="020B0503020204020204" pitchFamily="34" charset="-122"/>
                <a:cs typeface="Arial" panose="020B0604020202020204" pitchFamily="34" charset="0"/>
              </a:rPr>
              <a:t>80</a:t>
            </a:r>
            <a:r>
              <a:rPr lang="zh-CN" altLang="en-US" spc="300" dirty="0">
                <a:latin typeface="Arial" panose="020B0604020202020204" pitchFamily="34" charset="0"/>
                <a:ea typeface="Microsoft YaHei" panose="020B0503020204020204" pitchFamily="34" charset="-122"/>
                <a:cs typeface="Arial" panose="020B0604020202020204" pitchFamily="34" charset="0"/>
              </a:rPr>
              <a:t>余所知名高校签署了校际合作交流协议，共同设立了多种形式的学生联合培养模式，开展的“本科生联合培养”、“本硕连读”、“双硕士”、“硕博连读”、“双博士”等交流项目多达</a:t>
            </a:r>
            <a:r>
              <a:rPr lang="en-US" altLang="zh-CN" spc="300" dirty="0">
                <a:latin typeface="Arial" panose="020B0604020202020204" pitchFamily="34" charset="0"/>
                <a:ea typeface="Microsoft YaHei" panose="020B0503020204020204" pitchFamily="34" charset="-122"/>
                <a:cs typeface="Arial" panose="020B0604020202020204" pitchFamily="34" charset="0"/>
              </a:rPr>
              <a:t>30</a:t>
            </a:r>
            <a:r>
              <a:rPr lang="zh-CN" altLang="en-US" spc="300" dirty="0">
                <a:latin typeface="Arial" panose="020B0604020202020204" pitchFamily="34" charset="0"/>
                <a:ea typeface="Microsoft YaHei" panose="020B0503020204020204" pitchFamily="34" charset="-122"/>
                <a:cs typeface="Arial" panose="020B0604020202020204" pitchFamily="34" charset="0"/>
              </a:rPr>
              <a:t>余个。</a:t>
            </a:r>
            <a:endParaRPr lang="zh-CN" altLang="en-US" sz="2000" spc="300" dirty="0">
              <a:latin typeface="Arial" panose="020B0604020202020204" pitchFamily="34" charset="0"/>
              <a:ea typeface="Microsoft YaHei" panose="020B0503020204020204" pitchFamily="34" charset="-122"/>
              <a:cs typeface="Arial" panose="020B0604020202020204" pitchFamily="34" charset="0"/>
            </a:endParaRPr>
          </a:p>
        </p:txBody>
      </p:sp>
      <p:grpSp>
        <p:nvGrpSpPr>
          <p:cNvPr id="6" name="组合 5">
            <a:extLst>
              <a:ext uri="{FF2B5EF4-FFF2-40B4-BE49-F238E27FC236}">
                <a16:creationId xmlns:a16="http://schemas.microsoft.com/office/drawing/2014/main" xmlns="" id="{21A184EA-746A-EE4F-BC91-6C1B57D4573E}"/>
              </a:ext>
            </a:extLst>
          </p:cNvPr>
          <p:cNvGrpSpPr/>
          <p:nvPr/>
        </p:nvGrpSpPr>
        <p:grpSpPr>
          <a:xfrm>
            <a:off x="1030810" y="2162361"/>
            <a:ext cx="4175571" cy="3082085"/>
            <a:chOff x="200848" y="1804354"/>
            <a:chExt cx="4906354" cy="3621494"/>
          </a:xfrm>
        </p:grpSpPr>
        <p:sp>
          <p:nvSpPr>
            <p:cNvPr id="18" name="矩形 17">
              <a:extLst>
                <a:ext uri="{FF2B5EF4-FFF2-40B4-BE49-F238E27FC236}">
                  <a16:creationId xmlns:a16="http://schemas.microsoft.com/office/drawing/2014/main" xmlns="" id="{5F559940-5632-844F-84D3-5863DCED3EA9}"/>
                </a:ext>
              </a:extLst>
            </p:cNvPr>
            <p:cNvSpPr/>
            <p:nvPr/>
          </p:nvSpPr>
          <p:spPr>
            <a:xfrm>
              <a:off x="307353" y="1907126"/>
              <a:ext cx="4684824" cy="3393736"/>
            </a:xfrm>
            <a:prstGeom prst="rect">
              <a:avLst/>
            </a:prstGeom>
            <a:solidFill>
              <a:schemeClr val="bg1"/>
            </a:solidFill>
            <a:ln w="28575">
              <a:gradFill>
                <a:gsLst>
                  <a:gs pos="50000">
                    <a:srgbClr val="C00000">
                      <a:alpha val="0"/>
                      <a:lumMod val="0"/>
                      <a:lumOff val="100000"/>
                    </a:srgbClr>
                  </a:gs>
                  <a:gs pos="0">
                    <a:srgbClr val="C00000"/>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pic>
          <p:nvPicPr>
            <p:cNvPr id="14" name="图片 13">
              <a:extLst>
                <a:ext uri="{FF2B5EF4-FFF2-40B4-BE49-F238E27FC236}">
                  <a16:creationId xmlns:a16="http://schemas.microsoft.com/office/drawing/2014/main" xmlns="" id="{599BFA51-D244-604C-9C93-8749BB405FE2}"/>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4481" r="-1739"/>
            <a:stretch/>
          </p:blipFill>
          <p:spPr>
            <a:xfrm>
              <a:off x="307353" y="2041286"/>
              <a:ext cx="4684836" cy="3211189"/>
            </a:xfrm>
            <a:prstGeom prst="rect">
              <a:avLst/>
            </a:prstGeom>
          </p:spPr>
        </p:pic>
        <p:sp>
          <p:nvSpPr>
            <p:cNvPr id="22" name="矩形 21">
              <a:extLst>
                <a:ext uri="{FF2B5EF4-FFF2-40B4-BE49-F238E27FC236}">
                  <a16:creationId xmlns:a16="http://schemas.microsoft.com/office/drawing/2014/main" xmlns="" id="{11B90DE0-B738-6C40-BB34-23AB8978C096}"/>
                </a:ext>
              </a:extLst>
            </p:cNvPr>
            <p:cNvSpPr/>
            <p:nvPr/>
          </p:nvSpPr>
          <p:spPr>
            <a:xfrm>
              <a:off x="200848" y="1804354"/>
              <a:ext cx="4906354" cy="3621494"/>
            </a:xfrm>
            <a:prstGeom prst="rect">
              <a:avLst/>
            </a:prstGeom>
            <a:noFill/>
            <a:ln w="28575">
              <a:gradFill>
                <a:gsLst>
                  <a:gs pos="10000">
                    <a:srgbClr val="C00000">
                      <a:alpha val="0"/>
                      <a:lumMod val="0"/>
                      <a:lumOff val="100000"/>
                    </a:srgbClr>
                  </a:gs>
                  <a:gs pos="0">
                    <a:srgbClr val="C00000"/>
                  </a:gs>
                  <a:gs pos="90000">
                    <a:srgbClr val="C00000">
                      <a:alpha val="0"/>
                      <a:lumMod val="0"/>
                      <a:lumOff val="100000"/>
                    </a:srgbClr>
                  </a:gs>
                  <a:gs pos="100000">
                    <a:srgbClr val="C00000"/>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83108880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ctr">
          <a:lnSpc>
            <a:spcPct val="130000"/>
          </a:lnSpc>
          <a:defRPr kumimoji="1" sz="1200" dirty="0">
            <a:latin typeface="Source Han Sans SC Normal" panose="020B0400000000000000" pitchFamily="34" charset="-128"/>
            <a:ea typeface="Source Han Sans SC Normal" panose="020B0400000000000000" pitchFamily="34"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1194</TotalTime>
  <Words>4660</Words>
  <Application>Microsoft Office PowerPoint</Application>
  <PresentationFormat>宽屏</PresentationFormat>
  <Paragraphs>347</Paragraphs>
  <Slides>35</Slides>
  <Notes>31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35</vt:i4>
      </vt:variant>
    </vt:vector>
  </HeadingPairs>
  <TitlesOfParts>
    <vt:vector size="42" baseType="lpstr">
      <vt:lpstr>Microsoft YaHei Light</vt:lpstr>
      <vt:lpstr>ZhenyanGB</vt:lpstr>
      <vt:lpstr>等线</vt:lpstr>
      <vt:lpstr>Microsoft YaHei</vt:lpstr>
      <vt:lpstr>Arial</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 PT模 板 网</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于 正洋</dc:creator>
  <cp:keywords>我给母校送模板 第二届</cp:keywords>
  <dc:description>www.51 ppt moban.co m</dc:description>
  <cp:lastModifiedBy>YANGs</cp:lastModifiedBy>
  <cp:revision>138</cp:revision>
  <dcterms:created xsi:type="dcterms:W3CDTF">2020-04-17T07:43:44Z</dcterms:created>
  <dcterms:modified xsi:type="dcterms:W3CDTF">2020-06-11T12:31:38Z</dcterms:modified>
</cp:coreProperties>
</file>