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73" r:id="rId2"/>
    <p:sldId id="256" r:id="rId3"/>
    <p:sldId id="259" r:id="rId4"/>
    <p:sldId id="258" r:id="rId5"/>
    <p:sldId id="260" r:id="rId6"/>
    <p:sldId id="264" r:id="rId7"/>
    <p:sldId id="261" r:id="rId8"/>
    <p:sldId id="265" r:id="rId9"/>
    <p:sldId id="262" r:id="rId10"/>
    <p:sldId id="268" r:id="rId11"/>
    <p:sldId id="267" r:id="rId12"/>
    <p:sldId id="272"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3DB9F61-D08D-44BF-B1BD-88A6E0B9F1F3}">
          <p14:sldIdLst>
            <p14:sldId id="273"/>
            <p14:sldId id="256"/>
            <p14:sldId id="259"/>
            <p14:sldId id="258"/>
            <p14:sldId id="260"/>
            <p14:sldId id="264"/>
            <p14:sldId id="261"/>
            <p14:sldId id="265"/>
            <p14:sldId id="262"/>
            <p14:sldId id="268"/>
            <p14:sldId id="267"/>
          </p14:sldIdLst>
        </p14:section>
        <p14:section name="作者信息" id="{A1AD5F99-9D96-4926-BB65-4161A6623FD7}">
          <p14:sldIdLst>
            <p14:sldId id="272"/>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9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907B"/>
    <a:srgbClr val="7C705B"/>
    <a:srgbClr val="C9C6A1"/>
    <a:srgbClr val="574A36"/>
    <a:srgbClr val="F1E8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65" autoAdjust="0"/>
    <p:restoredTop sz="94660"/>
  </p:normalViewPr>
  <p:slideViewPr>
    <p:cSldViewPr snapToGrid="0">
      <p:cViewPr varScale="1">
        <p:scale>
          <a:sx n="64" d="100"/>
          <a:sy n="64" d="100"/>
        </p:scale>
        <p:origin x="62" y="470"/>
      </p:cViewPr>
      <p:guideLst>
        <p:guide orient="horz" pos="2160"/>
        <p:guide pos="3840"/>
        <p:guide orient="horz" pos="19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0FCDCC-5888-4D3A-BB74-5FA45DF4ECDD}" type="datetimeFigureOut">
              <a:rPr lang="zh-CN" altLang="en-US" smtClean="0"/>
              <a:t>2020/6/14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43B18-95B7-4AAB-8823-1CE1B962AB2E}" type="slidenum">
              <a:rPr lang="zh-CN" altLang="en-US" smtClean="0"/>
              <a:t>‹#›</a:t>
            </a:fld>
            <a:endParaRPr lang="zh-CN" altLang="en-US"/>
          </a:p>
        </p:txBody>
      </p:sp>
    </p:spTree>
    <p:extLst>
      <p:ext uri="{BB962C8B-B14F-4D97-AF65-F5344CB8AC3E}">
        <p14:creationId xmlns:p14="http://schemas.microsoft.com/office/powerpoint/2010/main" val="3170374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843B18-95B7-4AAB-8823-1CE1B962AB2E}" type="slidenum">
              <a:rPr lang="zh-CN" altLang="en-US" smtClean="0"/>
              <a:t>2</a:t>
            </a:fld>
            <a:endParaRPr lang="zh-CN" altLang="en-US"/>
          </a:p>
        </p:txBody>
      </p:sp>
    </p:spTree>
    <p:extLst>
      <p:ext uri="{BB962C8B-B14F-4D97-AF65-F5344CB8AC3E}">
        <p14:creationId xmlns:p14="http://schemas.microsoft.com/office/powerpoint/2010/main" val="2415686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843B18-95B7-4AAB-8823-1CE1B962AB2E}" type="slidenum">
              <a:rPr lang="zh-CN" altLang="en-US" smtClean="0"/>
              <a:t>7</a:t>
            </a:fld>
            <a:endParaRPr lang="zh-CN" altLang="en-US"/>
          </a:p>
        </p:txBody>
      </p:sp>
    </p:spTree>
    <p:extLst>
      <p:ext uri="{BB962C8B-B14F-4D97-AF65-F5344CB8AC3E}">
        <p14:creationId xmlns:p14="http://schemas.microsoft.com/office/powerpoint/2010/main" val="2109465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843B18-95B7-4AAB-8823-1CE1B962AB2E}" type="slidenum">
              <a:rPr lang="zh-CN" altLang="en-US" smtClean="0"/>
              <a:t>8</a:t>
            </a:fld>
            <a:endParaRPr lang="zh-CN" altLang="en-US"/>
          </a:p>
        </p:txBody>
      </p:sp>
    </p:spTree>
    <p:extLst>
      <p:ext uri="{BB962C8B-B14F-4D97-AF65-F5344CB8AC3E}">
        <p14:creationId xmlns:p14="http://schemas.microsoft.com/office/powerpoint/2010/main" val="277677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843B18-95B7-4AAB-8823-1CE1B962AB2E}" type="slidenum">
              <a:rPr lang="zh-CN" altLang="en-US" smtClean="0"/>
              <a:t>11</a:t>
            </a:fld>
            <a:endParaRPr lang="zh-CN" altLang="en-US"/>
          </a:p>
        </p:txBody>
      </p:sp>
    </p:spTree>
    <p:extLst>
      <p:ext uri="{BB962C8B-B14F-4D97-AF65-F5344CB8AC3E}">
        <p14:creationId xmlns:p14="http://schemas.microsoft.com/office/powerpoint/2010/main" val="949412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5356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2D59797C-511C-4F93-A98C-D1D1FEF2C5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54520005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4.wdp"/><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5.wdp"/><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发动机&#10;&#10;描述已自动生成">
            <a:extLst>
              <a:ext uri="{FF2B5EF4-FFF2-40B4-BE49-F238E27FC236}">
                <a16:creationId xmlns:a16="http://schemas.microsoft.com/office/drawing/2014/main" xmlns="" id="{6BA32724-0D50-43BC-A056-EC37C32BAE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330132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D8E0B05-270A-4BD0-907C-87A89D7C93F4}"/>
              </a:ext>
            </a:extLst>
          </p:cNvPr>
          <p:cNvPicPr>
            <a:picLocks noChangeAspect="1"/>
          </p:cNvPicPr>
          <p:nvPr/>
        </p:nvPicPr>
        <p:blipFill>
          <a:blip r:embed="rId2"/>
          <a:stretch>
            <a:fillRect/>
          </a:stretch>
        </p:blipFill>
        <p:spPr>
          <a:xfrm flipH="1">
            <a:off x="0" y="0"/>
            <a:ext cx="12192000" cy="6858000"/>
          </a:xfrm>
          <a:prstGeom prst="rect">
            <a:avLst/>
          </a:prstGeom>
        </p:spPr>
      </p:pic>
      <p:sp>
        <p:nvSpPr>
          <p:cNvPr id="3" name="文本框 2">
            <a:extLst>
              <a:ext uri="{FF2B5EF4-FFF2-40B4-BE49-F238E27FC236}">
                <a16:creationId xmlns:a16="http://schemas.microsoft.com/office/drawing/2014/main" xmlns="" id="{F7BCAF15-7508-4ACD-BF75-3AA508CC838A}"/>
              </a:ext>
            </a:extLst>
          </p:cNvPr>
          <p:cNvSpPr txBox="1"/>
          <p:nvPr/>
        </p:nvSpPr>
        <p:spPr>
          <a:xfrm>
            <a:off x="317499"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4" name="文本框 3">
            <a:extLst>
              <a:ext uri="{FF2B5EF4-FFF2-40B4-BE49-F238E27FC236}">
                <a16:creationId xmlns:a16="http://schemas.microsoft.com/office/drawing/2014/main" xmlns="" id="{06AE7BD8-DAF7-46C3-A64F-13EEC3F86B6B}"/>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5" name="图片 4" descr="图片包含 人, 男人, 站, 看着&#10;&#10;描述已自动生成">
            <a:extLst>
              <a:ext uri="{FF2B5EF4-FFF2-40B4-BE49-F238E27FC236}">
                <a16:creationId xmlns:a16="http://schemas.microsoft.com/office/drawing/2014/main" xmlns="" id="{5FDDC937-E8C2-4F76-9BF7-FE9C3AF8AB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3403" y="716260"/>
            <a:ext cx="1327023" cy="3429000"/>
          </a:xfrm>
          <a:prstGeom prst="rect">
            <a:avLst/>
          </a:prstGeom>
        </p:spPr>
      </p:pic>
      <p:pic>
        <p:nvPicPr>
          <p:cNvPr id="6" name="图片 5" descr="图片包含 服装, 人, 站, 黑暗&#10;&#10;描述已自动生成">
            <a:extLst>
              <a:ext uri="{FF2B5EF4-FFF2-40B4-BE49-F238E27FC236}">
                <a16:creationId xmlns:a16="http://schemas.microsoft.com/office/drawing/2014/main" xmlns="" id="{727FF11C-F3D7-4168-9142-6F6D8D3207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425" y="716260"/>
            <a:ext cx="933465" cy="3429000"/>
          </a:xfrm>
          <a:prstGeom prst="rect">
            <a:avLst/>
          </a:prstGeom>
        </p:spPr>
      </p:pic>
      <p:grpSp>
        <p:nvGrpSpPr>
          <p:cNvPr id="7" name="组合 6">
            <a:extLst>
              <a:ext uri="{FF2B5EF4-FFF2-40B4-BE49-F238E27FC236}">
                <a16:creationId xmlns:a16="http://schemas.microsoft.com/office/drawing/2014/main" xmlns="" id="{F0B6A3F1-0BC2-44BD-976B-5273C1163435}"/>
              </a:ext>
            </a:extLst>
          </p:cNvPr>
          <p:cNvGrpSpPr/>
          <p:nvPr/>
        </p:nvGrpSpPr>
        <p:grpSpPr>
          <a:xfrm>
            <a:off x="2108302" y="1160760"/>
            <a:ext cx="4275689" cy="1969770"/>
            <a:chOff x="2001982" y="933291"/>
            <a:chExt cx="4275689" cy="1969770"/>
          </a:xfrm>
        </p:grpSpPr>
        <p:sp>
          <p:nvSpPr>
            <p:cNvPr id="8" name="文本框 7">
              <a:extLst>
                <a:ext uri="{FF2B5EF4-FFF2-40B4-BE49-F238E27FC236}">
                  <a16:creationId xmlns:a16="http://schemas.microsoft.com/office/drawing/2014/main" xmlns="" id="{97AD4589-AA9A-4C68-B83E-F7F9431961F0}"/>
                </a:ext>
              </a:extLst>
            </p:cNvPr>
            <p:cNvSpPr txBox="1"/>
            <p:nvPr/>
          </p:nvSpPr>
          <p:spPr>
            <a:xfrm>
              <a:off x="2001982" y="933291"/>
              <a:ext cx="3233600"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Bellatrix Lestrange</a:t>
              </a:r>
              <a:endParaRPr lang="zh-CN" altLang="en-US" sz="4400">
                <a:solidFill>
                  <a:srgbClr val="9D907B"/>
                </a:solidFill>
                <a:latin typeface="Harry P" panose="00000400000000000000" pitchFamily="2" charset="0"/>
              </a:endParaRPr>
            </a:p>
          </p:txBody>
        </p:sp>
        <p:sp>
          <p:nvSpPr>
            <p:cNvPr id="9" name="文本框 8">
              <a:extLst>
                <a:ext uri="{FF2B5EF4-FFF2-40B4-BE49-F238E27FC236}">
                  <a16:creationId xmlns:a16="http://schemas.microsoft.com/office/drawing/2014/main" xmlns="" id="{A9854E6B-674F-400A-8916-67844718495B}"/>
                </a:ext>
              </a:extLst>
            </p:cNvPr>
            <p:cNvSpPr txBox="1"/>
            <p:nvPr/>
          </p:nvSpPr>
          <p:spPr>
            <a:xfrm>
              <a:off x="2001982" y="1702732"/>
              <a:ext cx="4275689" cy="1200329"/>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a:t>
              </a:r>
            </a:p>
          </p:txBody>
        </p:sp>
      </p:grpSp>
      <p:grpSp>
        <p:nvGrpSpPr>
          <p:cNvPr id="10" name="组合 9">
            <a:extLst>
              <a:ext uri="{FF2B5EF4-FFF2-40B4-BE49-F238E27FC236}">
                <a16:creationId xmlns:a16="http://schemas.microsoft.com/office/drawing/2014/main" xmlns="" id="{A6A8BF51-6D9D-4C4A-A34B-6045917EBBBE}"/>
              </a:ext>
            </a:extLst>
          </p:cNvPr>
          <p:cNvGrpSpPr/>
          <p:nvPr/>
        </p:nvGrpSpPr>
        <p:grpSpPr>
          <a:xfrm>
            <a:off x="7809838" y="1160760"/>
            <a:ext cx="4275689" cy="1969770"/>
            <a:chOff x="7598812" y="1161891"/>
            <a:chExt cx="4275689" cy="1969770"/>
          </a:xfrm>
        </p:grpSpPr>
        <p:sp>
          <p:nvSpPr>
            <p:cNvPr id="11" name="文本框 10">
              <a:extLst>
                <a:ext uri="{FF2B5EF4-FFF2-40B4-BE49-F238E27FC236}">
                  <a16:creationId xmlns:a16="http://schemas.microsoft.com/office/drawing/2014/main" xmlns="" id="{7C9B551A-577E-4310-9D38-555B77D51E46}"/>
                </a:ext>
              </a:extLst>
            </p:cNvPr>
            <p:cNvSpPr txBox="1"/>
            <p:nvPr/>
          </p:nvSpPr>
          <p:spPr>
            <a:xfrm>
              <a:off x="7598812" y="1161891"/>
              <a:ext cx="3233600"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Peter Pettigrew</a:t>
              </a:r>
              <a:endParaRPr lang="zh-CN" altLang="en-US" sz="4400">
                <a:solidFill>
                  <a:srgbClr val="9D907B"/>
                </a:solidFill>
                <a:latin typeface="Harry P" panose="00000400000000000000" pitchFamily="2" charset="0"/>
              </a:endParaRPr>
            </a:p>
          </p:txBody>
        </p:sp>
        <p:sp>
          <p:nvSpPr>
            <p:cNvPr id="12" name="文本框 11">
              <a:extLst>
                <a:ext uri="{FF2B5EF4-FFF2-40B4-BE49-F238E27FC236}">
                  <a16:creationId xmlns:a16="http://schemas.microsoft.com/office/drawing/2014/main" xmlns="" id="{1F8E5D45-7532-492F-BE8A-CA3704E869CD}"/>
                </a:ext>
              </a:extLst>
            </p:cNvPr>
            <p:cNvSpPr txBox="1"/>
            <p:nvPr/>
          </p:nvSpPr>
          <p:spPr>
            <a:xfrm>
              <a:off x="7598812" y="1931332"/>
              <a:ext cx="4275689" cy="1200329"/>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a:t>
              </a:r>
            </a:p>
          </p:txBody>
        </p:sp>
      </p:grpSp>
      <p:pic>
        <p:nvPicPr>
          <p:cNvPr id="13" name="图片 12" descr="图片包含 人, 站, 男人, 女人&#10;&#10;描述已自动生成">
            <a:extLst>
              <a:ext uri="{FF2B5EF4-FFF2-40B4-BE49-F238E27FC236}">
                <a16:creationId xmlns:a16="http://schemas.microsoft.com/office/drawing/2014/main" xmlns="" id="{AA0EFDBB-539C-4D3F-B121-4F576A6324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6398" y="3605668"/>
            <a:ext cx="1875235" cy="3429001"/>
          </a:xfrm>
          <a:prstGeom prst="rect">
            <a:avLst/>
          </a:prstGeom>
        </p:spPr>
      </p:pic>
      <p:pic>
        <p:nvPicPr>
          <p:cNvPr id="17" name="图片 16" descr="图片包含 人, 服装, 穿着, 夹克&#10;&#10;描述已自动生成">
            <a:extLst>
              <a:ext uri="{FF2B5EF4-FFF2-40B4-BE49-F238E27FC236}">
                <a16:creationId xmlns:a16="http://schemas.microsoft.com/office/drawing/2014/main" xmlns="" id="{9547C77F-FC28-4071-87AD-E00C2819CE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63891" y="3726340"/>
            <a:ext cx="1431616" cy="3131660"/>
          </a:xfrm>
          <a:prstGeom prst="rect">
            <a:avLst/>
          </a:prstGeom>
        </p:spPr>
      </p:pic>
      <p:grpSp>
        <p:nvGrpSpPr>
          <p:cNvPr id="30" name="组合 29">
            <a:extLst>
              <a:ext uri="{FF2B5EF4-FFF2-40B4-BE49-F238E27FC236}">
                <a16:creationId xmlns:a16="http://schemas.microsoft.com/office/drawing/2014/main" xmlns="" id="{30B71C58-B3C8-4A94-B2C4-B84849BAD99B}"/>
              </a:ext>
            </a:extLst>
          </p:cNvPr>
          <p:cNvGrpSpPr/>
          <p:nvPr/>
        </p:nvGrpSpPr>
        <p:grpSpPr>
          <a:xfrm>
            <a:off x="5969917" y="4396185"/>
            <a:ext cx="4275689" cy="1969770"/>
            <a:chOff x="5928568" y="4218385"/>
            <a:chExt cx="4275689" cy="1969770"/>
          </a:xfrm>
        </p:grpSpPr>
        <p:sp>
          <p:nvSpPr>
            <p:cNvPr id="22" name="文本框 21">
              <a:extLst>
                <a:ext uri="{FF2B5EF4-FFF2-40B4-BE49-F238E27FC236}">
                  <a16:creationId xmlns:a16="http://schemas.microsoft.com/office/drawing/2014/main" xmlns="" id="{A30E06FC-5DC5-4D72-8547-9B26F7963D1B}"/>
                </a:ext>
              </a:extLst>
            </p:cNvPr>
            <p:cNvSpPr txBox="1"/>
            <p:nvPr/>
          </p:nvSpPr>
          <p:spPr>
            <a:xfrm>
              <a:off x="5928568" y="4218385"/>
              <a:ext cx="4275689"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Sybill Patricia Trelawney</a:t>
              </a:r>
              <a:endParaRPr lang="zh-CN" altLang="en-US" sz="4400">
                <a:solidFill>
                  <a:srgbClr val="9D907B"/>
                </a:solidFill>
                <a:latin typeface="Harry P" panose="00000400000000000000" pitchFamily="2" charset="0"/>
              </a:endParaRPr>
            </a:p>
          </p:txBody>
        </p:sp>
        <p:sp>
          <p:nvSpPr>
            <p:cNvPr id="23" name="文本框 22">
              <a:extLst>
                <a:ext uri="{FF2B5EF4-FFF2-40B4-BE49-F238E27FC236}">
                  <a16:creationId xmlns:a16="http://schemas.microsoft.com/office/drawing/2014/main" xmlns="" id="{E14605E6-2511-4731-8FA0-BAB523AA05C1}"/>
                </a:ext>
              </a:extLst>
            </p:cNvPr>
            <p:cNvSpPr txBox="1"/>
            <p:nvPr/>
          </p:nvSpPr>
          <p:spPr>
            <a:xfrm>
              <a:off x="6052617" y="4987826"/>
              <a:ext cx="4151640" cy="1200329"/>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maecenas porttitor congue mas fusce posuere, magna sed pulvinar ultricies</a:t>
              </a:r>
            </a:p>
          </p:txBody>
        </p:sp>
      </p:grpSp>
      <p:grpSp>
        <p:nvGrpSpPr>
          <p:cNvPr id="31" name="组合 30">
            <a:extLst>
              <a:ext uri="{FF2B5EF4-FFF2-40B4-BE49-F238E27FC236}">
                <a16:creationId xmlns:a16="http://schemas.microsoft.com/office/drawing/2014/main" xmlns="" id="{82674ED7-6A8D-4B3C-8264-C98A1330752B}"/>
              </a:ext>
            </a:extLst>
          </p:cNvPr>
          <p:cNvGrpSpPr/>
          <p:nvPr/>
        </p:nvGrpSpPr>
        <p:grpSpPr>
          <a:xfrm>
            <a:off x="106474" y="4498479"/>
            <a:ext cx="4151640" cy="1969770"/>
            <a:chOff x="106474" y="4498479"/>
            <a:chExt cx="4151640" cy="1969770"/>
          </a:xfrm>
        </p:grpSpPr>
        <p:sp>
          <p:nvSpPr>
            <p:cNvPr id="26" name="文本框 25">
              <a:extLst>
                <a:ext uri="{FF2B5EF4-FFF2-40B4-BE49-F238E27FC236}">
                  <a16:creationId xmlns:a16="http://schemas.microsoft.com/office/drawing/2014/main" xmlns="" id="{C938641A-63DB-4F47-95BE-F574AE1BE00B}"/>
                </a:ext>
              </a:extLst>
            </p:cNvPr>
            <p:cNvSpPr txBox="1"/>
            <p:nvPr/>
          </p:nvSpPr>
          <p:spPr>
            <a:xfrm>
              <a:off x="1024514" y="4498479"/>
              <a:ext cx="3233600"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Alastor Moody</a:t>
              </a:r>
              <a:endParaRPr lang="zh-CN" altLang="en-US" sz="4400">
                <a:solidFill>
                  <a:srgbClr val="9D907B"/>
                </a:solidFill>
                <a:latin typeface="Harry P" panose="00000400000000000000" pitchFamily="2" charset="0"/>
              </a:endParaRPr>
            </a:p>
          </p:txBody>
        </p:sp>
        <p:sp>
          <p:nvSpPr>
            <p:cNvPr id="27" name="文本框 26">
              <a:extLst>
                <a:ext uri="{FF2B5EF4-FFF2-40B4-BE49-F238E27FC236}">
                  <a16:creationId xmlns:a16="http://schemas.microsoft.com/office/drawing/2014/main" xmlns="" id="{B0C94A5C-DF8D-4987-8BE0-AA914EEC23FE}"/>
                </a:ext>
              </a:extLst>
            </p:cNvPr>
            <p:cNvSpPr txBox="1"/>
            <p:nvPr/>
          </p:nvSpPr>
          <p:spPr>
            <a:xfrm>
              <a:off x="106474" y="5267920"/>
              <a:ext cx="4151640" cy="1200329"/>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maecenas porttitor congue mas fusce posuere, magna sed pulvinar ultricies</a:t>
              </a:r>
            </a:p>
          </p:txBody>
        </p:sp>
      </p:grpSp>
    </p:spTree>
    <p:extLst>
      <p:ext uri="{BB962C8B-B14F-4D97-AF65-F5344CB8AC3E}">
        <p14:creationId xmlns:p14="http://schemas.microsoft.com/office/powerpoint/2010/main" val="2479470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xmlns="" id="{C0288170-6D33-4918-8099-92064DF3D1B1}"/>
              </a:ext>
            </a:extLst>
          </p:cNvPr>
          <p:cNvPicPr>
            <a:picLocks noChangeAspect="1"/>
          </p:cNvPicPr>
          <p:nvPr/>
        </p:nvPicPr>
        <p:blipFill>
          <a:blip r:embed="rId3"/>
          <a:stretch>
            <a:fillRect/>
          </a:stretch>
        </p:blipFill>
        <p:spPr>
          <a:xfrm>
            <a:off x="0" y="0"/>
            <a:ext cx="12192000" cy="6858000"/>
          </a:xfrm>
          <a:prstGeom prst="rect">
            <a:avLst/>
          </a:prstGeom>
        </p:spPr>
      </p:pic>
      <p:pic>
        <p:nvPicPr>
          <p:cNvPr id="53" name="图片 52" descr="图片包含 男人, 人, 室内, 穿着&#10;&#10;描述已自动生成">
            <a:extLst>
              <a:ext uri="{FF2B5EF4-FFF2-40B4-BE49-F238E27FC236}">
                <a16:creationId xmlns:a16="http://schemas.microsoft.com/office/drawing/2014/main" xmlns="" id="{2D3FED87-9BE8-43A6-A66E-2A39423467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9668" y="2449467"/>
            <a:ext cx="3532332" cy="4408534"/>
          </a:xfrm>
          <a:prstGeom prst="rect">
            <a:avLst/>
          </a:prstGeom>
        </p:spPr>
      </p:pic>
      <p:sp>
        <p:nvSpPr>
          <p:cNvPr id="64" name="文本框 63">
            <a:extLst>
              <a:ext uri="{FF2B5EF4-FFF2-40B4-BE49-F238E27FC236}">
                <a16:creationId xmlns:a16="http://schemas.microsoft.com/office/drawing/2014/main" xmlns="" id="{DC63FEF8-7B30-467F-8867-9992C5852F4C}"/>
              </a:ext>
            </a:extLst>
          </p:cNvPr>
          <p:cNvSpPr txBox="1"/>
          <p:nvPr/>
        </p:nvSpPr>
        <p:spPr>
          <a:xfrm>
            <a:off x="317500" y="220424"/>
            <a:ext cx="2781299" cy="584775"/>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3200">
                <a:solidFill>
                  <a:srgbClr val="9D907B"/>
                </a:solidFill>
                <a:latin typeface="Harry P" panose="00000400000000000000" pitchFamily="2" charset="0"/>
              </a:rPr>
              <a:t>Designed By Xiao</a:t>
            </a:r>
            <a:endParaRPr lang="zh-CN" altLang="en-US" sz="3200">
              <a:solidFill>
                <a:srgbClr val="9D907B"/>
              </a:solidFill>
              <a:latin typeface="Harry P" panose="00000400000000000000" pitchFamily="2" charset="0"/>
            </a:endParaRPr>
          </a:p>
        </p:txBody>
      </p:sp>
      <p:pic>
        <p:nvPicPr>
          <p:cNvPr id="37" name="图片 36" descr="图片包含 黑色, 游戏机, 盘子, 标志&#10;&#10;描述已自动生成">
            <a:extLst>
              <a:ext uri="{FF2B5EF4-FFF2-40B4-BE49-F238E27FC236}">
                <a16:creationId xmlns:a16="http://schemas.microsoft.com/office/drawing/2014/main" xmlns="" id="{1D3970BC-F234-43E4-A4F5-EC502FD850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2681" y="1850629"/>
            <a:ext cx="5406638" cy="2320446"/>
          </a:xfrm>
          <a:prstGeom prst="rect">
            <a:avLst/>
          </a:prstGeom>
        </p:spPr>
      </p:pic>
      <p:sp>
        <p:nvSpPr>
          <p:cNvPr id="68" name="文本框 67">
            <a:extLst>
              <a:ext uri="{FF2B5EF4-FFF2-40B4-BE49-F238E27FC236}">
                <a16:creationId xmlns:a16="http://schemas.microsoft.com/office/drawing/2014/main" xmlns="" id="{99F587EF-2A3D-4BB9-9FC0-552BA99AC628}"/>
              </a:ext>
            </a:extLst>
          </p:cNvPr>
          <p:cNvSpPr txBox="1"/>
          <p:nvPr/>
        </p:nvSpPr>
        <p:spPr>
          <a:xfrm>
            <a:off x="2717800" y="4176375"/>
            <a:ext cx="6756400" cy="830997"/>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fr-FR" altLang="zh-CN" sz="2400">
                <a:solidFill>
                  <a:srgbClr val="9D907B"/>
                </a:solidFill>
                <a:latin typeface="Harry P" panose="00000400000000000000" pitchFamily="2" charset="0"/>
              </a:rPr>
              <a:t>Pellentesque Habitant Morbi Tristique Senectus Et Netus Et Malesuada Fames Ac Turpis Egestas</a:t>
            </a:r>
            <a:endParaRPr lang="zh-CN" altLang="en-US" sz="2400">
              <a:solidFill>
                <a:srgbClr val="9D907B"/>
              </a:solidFill>
              <a:latin typeface="Harry P" panose="00000400000000000000" pitchFamily="2" charset="0"/>
            </a:endParaRPr>
          </a:p>
        </p:txBody>
      </p:sp>
      <p:sp>
        <p:nvSpPr>
          <p:cNvPr id="71" name="文本框 70">
            <a:extLst>
              <a:ext uri="{FF2B5EF4-FFF2-40B4-BE49-F238E27FC236}">
                <a16:creationId xmlns:a16="http://schemas.microsoft.com/office/drawing/2014/main" xmlns="" id="{987EA306-BE6E-49AF-8615-7DA047EB6AAC}"/>
              </a:ext>
            </a:extLst>
          </p:cNvPr>
          <p:cNvSpPr txBox="1"/>
          <p:nvPr/>
        </p:nvSpPr>
        <p:spPr>
          <a:xfrm>
            <a:off x="9093201" y="251201"/>
            <a:ext cx="2781299" cy="523220"/>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800">
                <a:solidFill>
                  <a:srgbClr val="9D907B"/>
                </a:solidFill>
                <a:latin typeface="Harry P" panose="00000400000000000000" pitchFamily="2" charset="0"/>
              </a:rPr>
              <a:t>2020/06/12</a:t>
            </a:r>
            <a:endParaRPr lang="zh-CN" altLang="en-US" sz="2800">
              <a:solidFill>
                <a:srgbClr val="9D907B"/>
              </a:solidFill>
              <a:latin typeface="Harry P" panose="00000400000000000000" pitchFamily="2" charset="0"/>
            </a:endParaRPr>
          </a:p>
        </p:txBody>
      </p:sp>
      <p:sp>
        <p:nvSpPr>
          <p:cNvPr id="72" name="文本框 71">
            <a:extLst>
              <a:ext uri="{FF2B5EF4-FFF2-40B4-BE49-F238E27FC236}">
                <a16:creationId xmlns:a16="http://schemas.microsoft.com/office/drawing/2014/main" xmlns="" id="{1E86B5FD-0CBB-47E7-9A2B-315E0017C064}"/>
              </a:ext>
            </a:extLst>
          </p:cNvPr>
          <p:cNvSpPr txBox="1"/>
          <p:nvPr/>
        </p:nvSpPr>
        <p:spPr>
          <a:xfrm>
            <a:off x="3987800" y="6396335"/>
            <a:ext cx="4216400"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pic>
        <p:nvPicPr>
          <p:cNvPr id="82" name="图片 81" descr="图片包含 人, 户外, 年轻, 男人&#10;&#10;描述已自动生成">
            <a:extLst>
              <a:ext uri="{FF2B5EF4-FFF2-40B4-BE49-F238E27FC236}">
                <a16:creationId xmlns:a16="http://schemas.microsoft.com/office/drawing/2014/main" xmlns="" id="{ACD73ECB-390D-4387-8D6B-F5ECC757FF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7500" y="1627332"/>
            <a:ext cx="2583126" cy="4408534"/>
          </a:xfrm>
          <a:prstGeom prst="rect">
            <a:avLst/>
          </a:prstGeom>
        </p:spPr>
      </p:pic>
      <p:pic>
        <p:nvPicPr>
          <p:cNvPr id="90" name="图片 89" descr="图片包含 项链&#10;&#10;描述已自动生成">
            <a:extLst>
              <a:ext uri="{FF2B5EF4-FFF2-40B4-BE49-F238E27FC236}">
                <a16:creationId xmlns:a16="http://schemas.microsoft.com/office/drawing/2014/main" xmlns="" id="{27CA3997-7002-4DAF-A8D0-9D715A9768F5}"/>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11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632700" y="1280731"/>
            <a:ext cx="1752600" cy="829856"/>
          </a:xfrm>
          <a:prstGeom prst="rect">
            <a:avLst/>
          </a:prstGeom>
        </p:spPr>
      </p:pic>
    </p:spTree>
    <p:extLst>
      <p:ext uri="{BB962C8B-B14F-4D97-AF65-F5344CB8AC3E}">
        <p14:creationId xmlns:p14="http://schemas.microsoft.com/office/powerpoint/2010/main" val="1978628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101932" y="2909455"/>
            <a:ext cx="5282215" cy="1477328"/>
          </a:xfrm>
          <a:prstGeom prst="rect">
            <a:avLst/>
          </a:prstGeom>
          <a:noFill/>
        </p:spPr>
        <p:txBody>
          <a:bodyPr wrap="none" rtlCol="0">
            <a:spAutoFit/>
          </a:bodyPr>
          <a:lstStyle/>
          <a:p>
            <a:r>
              <a:rPr lang="zh-CN" altLang="en-US" b="1" u="sng" dirty="0">
                <a:hlinkClick r:id="rId2"/>
              </a:rPr>
              <a:t>忘吃药的晓公</a:t>
            </a:r>
            <a:r>
              <a:rPr lang="zh-CN" altLang="en-US" b="1" u="sng" dirty="0" smtClean="0">
                <a:hlinkClick r:id="rId2"/>
              </a:rPr>
              <a:t>子</a:t>
            </a:r>
            <a:r>
              <a:rPr lang="zh-CN" altLang="en-US" b="1" u="sng" dirty="0" smtClean="0"/>
              <a:t>   作品</a:t>
            </a:r>
            <a:endParaRPr lang="en-US" altLang="zh-CN" b="1" u="sng" dirty="0" smtClean="0"/>
          </a:p>
          <a:p>
            <a:endParaRPr lang="en-US" altLang="zh-CN" b="1" u="sng" dirty="0"/>
          </a:p>
          <a:p>
            <a:endParaRPr lang="en-US" altLang="zh-CN" b="1" u="sng" dirty="0" smtClean="0"/>
          </a:p>
          <a:p>
            <a:endParaRPr lang="en-US" altLang="zh-CN" b="1" u="sng" dirty="0"/>
          </a:p>
          <a:p>
            <a:r>
              <a:rPr lang="en-US" altLang="zh-CN" b="1" u="sng" dirty="0" smtClean="0"/>
              <a:t>51PPT</a:t>
            </a:r>
            <a:r>
              <a:rPr lang="zh-CN" altLang="en-US" b="1" u="sng" dirty="0" smtClean="0"/>
              <a:t>模板网   </a:t>
            </a:r>
            <a:r>
              <a:rPr lang="en-US" altLang="zh-CN" b="1" u="sng" dirty="0" smtClean="0">
                <a:hlinkClick r:id="rId3"/>
              </a:rPr>
              <a:t>www.51pptmoban.com</a:t>
            </a:r>
            <a:r>
              <a:rPr lang="en-US" altLang="zh-CN" b="1" u="sng" dirty="0" smtClean="0"/>
              <a:t>   </a:t>
            </a:r>
            <a:r>
              <a:rPr lang="zh-CN" altLang="en-US" b="1" u="sng" dirty="0"/>
              <a:t>授权发布</a:t>
            </a:r>
            <a:endParaRPr lang="zh-CN" altLang="en-US" dirty="0"/>
          </a:p>
        </p:txBody>
      </p:sp>
    </p:spTree>
    <p:extLst>
      <p:ext uri="{BB962C8B-B14F-4D97-AF65-F5344CB8AC3E}">
        <p14:creationId xmlns:p14="http://schemas.microsoft.com/office/powerpoint/2010/main" val="1849510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xmlns="" id="{C0288170-6D33-4918-8099-92064DF3D1B1}"/>
              </a:ext>
            </a:extLst>
          </p:cNvPr>
          <p:cNvPicPr>
            <a:picLocks noChangeAspect="1"/>
          </p:cNvPicPr>
          <p:nvPr/>
        </p:nvPicPr>
        <p:blipFill>
          <a:blip r:embed="rId3"/>
          <a:stretch>
            <a:fillRect/>
          </a:stretch>
        </p:blipFill>
        <p:spPr>
          <a:xfrm>
            <a:off x="0" y="0"/>
            <a:ext cx="12192000" cy="6858000"/>
          </a:xfrm>
          <a:prstGeom prst="rect">
            <a:avLst/>
          </a:prstGeom>
        </p:spPr>
      </p:pic>
      <p:pic>
        <p:nvPicPr>
          <p:cNvPr id="53" name="图片 52" descr="图片包含 男人, 人, 室内, 穿着&#10;&#10;描述已自动生成">
            <a:extLst>
              <a:ext uri="{FF2B5EF4-FFF2-40B4-BE49-F238E27FC236}">
                <a16:creationId xmlns:a16="http://schemas.microsoft.com/office/drawing/2014/main" xmlns="" id="{2D3FED87-9BE8-43A6-A66E-2A39423467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9668" y="2449467"/>
            <a:ext cx="3532332" cy="4408534"/>
          </a:xfrm>
          <a:prstGeom prst="rect">
            <a:avLst/>
          </a:prstGeom>
        </p:spPr>
      </p:pic>
      <p:sp>
        <p:nvSpPr>
          <p:cNvPr id="64" name="文本框 63">
            <a:extLst>
              <a:ext uri="{FF2B5EF4-FFF2-40B4-BE49-F238E27FC236}">
                <a16:creationId xmlns:a16="http://schemas.microsoft.com/office/drawing/2014/main" xmlns="" id="{DC63FEF8-7B30-467F-8867-9992C5852F4C}"/>
              </a:ext>
            </a:extLst>
          </p:cNvPr>
          <p:cNvSpPr txBox="1"/>
          <p:nvPr/>
        </p:nvSpPr>
        <p:spPr>
          <a:xfrm>
            <a:off x="317500" y="220424"/>
            <a:ext cx="2781299" cy="584775"/>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3200">
                <a:solidFill>
                  <a:srgbClr val="9D907B"/>
                </a:solidFill>
                <a:latin typeface="Harry P" panose="00000400000000000000" pitchFamily="2" charset="0"/>
              </a:rPr>
              <a:t>Designed By Xiao</a:t>
            </a:r>
            <a:endParaRPr lang="zh-CN" altLang="en-US" sz="3200">
              <a:solidFill>
                <a:srgbClr val="9D907B"/>
              </a:solidFill>
              <a:latin typeface="Harry P" panose="00000400000000000000" pitchFamily="2" charset="0"/>
            </a:endParaRPr>
          </a:p>
        </p:txBody>
      </p:sp>
      <p:pic>
        <p:nvPicPr>
          <p:cNvPr id="37" name="图片 36" descr="图片包含 黑色, 游戏机, 盘子, 标志&#10;&#10;描述已自动生成">
            <a:extLst>
              <a:ext uri="{FF2B5EF4-FFF2-40B4-BE49-F238E27FC236}">
                <a16:creationId xmlns:a16="http://schemas.microsoft.com/office/drawing/2014/main" xmlns="" id="{1D3970BC-F234-43E4-A4F5-EC502FD850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2681" y="1850629"/>
            <a:ext cx="5406638" cy="2320446"/>
          </a:xfrm>
          <a:prstGeom prst="rect">
            <a:avLst/>
          </a:prstGeom>
        </p:spPr>
      </p:pic>
      <p:sp>
        <p:nvSpPr>
          <p:cNvPr id="68" name="文本框 67">
            <a:extLst>
              <a:ext uri="{FF2B5EF4-FFF2-40B4-BE49-F238E27FC236}">
                <a16:creationId xmlns:a16="http://schemas.microsoft.com/office/drawing/2014/main" xmlns="" id="{99F587EF-2A3D-4BB9-9FC0-552BA99AC628}"/>
              </a:ext>
            </a:extLst>
          </p:cNvPr>
          <p:cNvSpPr txBox="1"/>
          <p:nvPr/>
        </p:nvSpPr>
        <p:spPr>
          <a:xfrm>
            <a:off x="2717800" y="4176375"/>
            <a:ext cx="6756400" cy="830997"/>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fr-FR" altLang="zh-CN" sz="2400">
                <a:solidFill>
                  <a:srgbClr val="9D907B"/>
                </a:solidFill>
                <a:latin typeface="Harry P" panose="00000400000000000000" pitchFamily="2" charset="0"/>
              </a:rPr>
              <a:t>Pellentesque Habitant Morbi Tristique Senectus Et Netus Et Malesuada Fames Ac Turpis Egestas</a:t>
            </a:r>
            <a:endParaRPr lang="zh-CN" altLang="en-US" sz="2400">
              <a:solidFill>
                <a:srgbClr val="9D907B"/>
              </a:solidFill>
              <a:latin typeface="Harry P" panose="00000400000000000000" pitchFamily="2" charset="0"/>
            </a:endParaRPr>
          </a:p>
        </p:txBody>
      </p:sp>
      <p:sp>
        <p:nvSpPr>
          <p:cNvPr id="71" name="文本框 70">
            <a:extLst>
              <a:ext uri="{FF2B5EF4-FFF2-40B4-BE49-F238E27FC236}">
                <a16:creationId xmlns:a16="http://schemas.microsoft.com/office/drawing/2014/main" xmlns="" id="{987EA306-BE6E-49AF-8615-7DA047EB6AAC}"/>
              </a:ext>
            </a:extLst>
          </p:cNvPr>
          <p:cNvSpPr txBox="1"/>
          <p:nvPr/>
        </p:nvSpPr>
        <p:spPr>
          <a:xfrm>
            <a:off x="9093201" y="251201"/>
            <a:ext cx="2781299" cy="523220"/>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800">
                <a:solidFill>
                  <a:srgbClr val="9D907B"/>
                </a:solidFill>
                <a:latin typeface="Harry P" panose="00000400000000000000" pitchFamily="2" charset="0"/>
              </a:rPr>
              <a:t>2020/06/12</a:t>
            </a:r>
            <a:endParaRPr lang="zh-CN" altLang="en-US" sz="2800">
              <a:solidFill>
                <a:srgbClr val="9D907B"/>
              </a:solidFill>
              <a:latin typeface="Harry P" panose="00000400000000000000" pitchFamily="2" charset="0"/>
            </a:endParaRPr>
          </a:p>
        </p:txBody>
      </p:sp>
      <p:sp>
        <p:nvSpPr>
          <p:cNvPr id="72" name="文本框 71">
            <a:extLst>
              <a:ext uri="{FF2B5EF4-FFF2-40B4-BE49-F238E27FC236}">
                <a16:creationId xmlns:a16="http://schemas.microsoft.com/office/drawing/2014/main" xmlns="" id="{1E86B5FD-0CBB-47E7-9A2B-315E0017C064}"/>
              </a:ext>
            </a:extLst>
          </p:cNvPr>
          <p:cNvSpPr txBox="1"/>
          <p:nvPr/>
        </p:nvSpPr>
        <p:spPr>
          <a:xfrm>
            <a:off x="3987800" y="6396335"/>
            <a:ext cx="4216400"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pic>
        <p:nvPicPr>
          <p:cNvPr id="82" name="图片 81" descr="图片包含 人, 户外, 年轻, 男人&#10;&#10;描述已自动生成">
            <a:extLst>
              <a:ext uri="{FF2B5EF4-FFF2-40B4-BE49-F238E27FC236}">
                <a16:creationId xmlns:a16="http://schemas.microsoft.com/office/drawing/2014/main" xmlns="" id="{ACD73ECB-390D-4387-8D6B-F5ECC757FF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7500" y="1627332"/>
            <a:ext cx="2583126" cy="4408534"/>
          </a:xfrm>
          <a:prstGeom prst="rect">
            <a:avLst/>
          </a:prstGeom>
        </p:spPr>
      </p:pic>
      <p:pic>
        <p:nvPicPr>
          <p:cNvPr id="90" name="图片 89" descr="图片包含 项链&#10;&#10;描述已自动生成">
            <a:extLst>
              <a:ext uri="{FF2B5EF4-FFF2-40B4-BE49-F238E27FC236}">
                <a16:creationId xmlns:a16="http://schemas.microsoft.com/office/drawing/2014/main" xmlns="" id="{27CA3997-7002-4DAF-A8D0-9D715A9768F5}"/>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112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7632700" y="1280731"/>
            <a:ext cx="1752600" cy="829856"/>
          </a:xfrm>
          <a:prstGeom prst="rect">
            <a:avLst/>
          </a:prstGeom>
        </p:spPr>
      </p:pic>
    </p:spTree>
    <p:extLst>
      <p:ext uri="{BB962C8B-B14F-4D97-AF65-F5344CB8AC3E}">
        <p14:creationId xmlns:p14="http://schemas.microsoft.com/office/powerpoint/2010/main" val="2743860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801FE30-032C-4532-B417-829DE2F08C44}"/>
              </a:ext>
            </a:extLst>
          </p:cNvPr>
          <p:cNvPicPr>
            <a:picLocks noChangeAspect="1"/>
          </p:cNvPicPr>
          <p:nvPr/>
        </p:nvPicPr>
        <p:blipFill>
          <a:blip r:embed="rId2"/>
          <a:srcRect r="30359"/>
          <a:stretch>
            <a:fillRect/>
          </a:stretch>
        </p:blipFill>
        <p:spPr>
          <a:xfrm>
            <a:off x="0" y="2"/>
            <a:ext cx="12192000" cy="6857998"/>
          </a:xfrm>
          <a:custGeom>
            <a:avLst/>
            <a:gdLst>
              <a:gd name="connsiteX0" fmla="*/ 0 w 12192000"/>
              <a:gd name="connsiteY0" fmla="*/ 0 h 6857997"/>
              <a:gd name="connsiteX1" fmla="*/ 12192000 w 12192000"/>
              <a:gd name="connsiteY1" fmla="*/ 0 h 6857997"/>
              <a:gd name="connsiteX2" fmla="*/ 12192000 w 12192000"/>
              <a:gd name="connsiteY2" fmla="*/ 6857997 h 6857997"/>
              <a:gd name="connsiteX3" fmla="*/ 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0" y="0"/>
                </a:moveTo>
                <a:lnTo>
                  <a:pt x="12192000" y="0"/>
                </a:lnTo>
                <a:lnTo>
                  <a:pt x="12192000" y="6857997"/>
                </a:lnTo>
                <a:lnTo>
                  <a:pt x="0" y="6857997"/>
                </a:lnTo>
                <a:close/>
              </a:path>
            </a:pathLst>
          </a:custGeom>
        </p:spPr>
      </p:pic>
      <p:sp>
        <p:nvSpPr>
          <p:cNvPr id="5" name="文本框 4">
            <a:extLst>
              <a:ext uri="{FF2B5EF4-FFF2-40B4-BE49-F238E27FC236}">
                <a16:creationId xmlns:a16="http://schemas.microsoft.com/office/drawing/2014/main" xmlns="" id="{3F6194B4-E472-45B3-AD1B-5AC7C61D5C0B}"/>
              </a:ext>
            </a:extLst>
          </p:cNvPr>
          <p:cNvSpPr txBox="1"/>
          <p:nvPr/>
        </p:nvSpPr>
        <p:spPr>
          <a:xfrm>
            <a:off x="317499"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6" name="文本框 5">
            <a:extLst>
              <a:ext uri="{FF2B5EF4-FFF2-40B4-BE49-F238E27FC236}">
                <a16:creationId xmlns:a16="http://schemas.microsoft.com/office/drawing/2014/main" xmlns="" id="{2EA4524D-85E1-483F-9011-7CE5E06886BB}"/>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29" name="图片 28" descr="图片包含 男人, 年轻, 黑暗, 站&#10;&#10;描述已自动生成">
            <a:extLst>
              <a:ext uri="{FF2B5EF4-FFF2-40B4-BE49-F238E27FC236}">
                <a16:creationId xmlns:a16="http://schemas.microsoft.com/office/drawing/2014/main" xmlns="" id="{00760EA3-5725-45E3-98C0-776CF58560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410700" y="2465043"/>
            <a:ext cx="2781300" cy="4392957"/>
          </a:xfrm>
          <a:prstGeom prst="rect">
            <a:avLst/>
          </a:prstGeom>
        </p:spPr>
      </p:pic>
      <p:pic>
        <p:nvPicPr>
          <p:cNvPr id="40" name="图片 39" descr="图片包含 动物, 鸟, 黑暗, 猫头鹰&#10;&#10;描述已自动生成">
            <a:extLst>
              <a:ext uri="{FF2B5EF4-FFF2-40B4-BE49-F238E27FC236}">
                <a16:creationId xmlns:a16="http://schemas.microsoft.com/office/drawing/2014/main" xmlns="" id="{1CADB2AF-85A2-4143-A69F-1AE0B749A8D4}"/>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88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8459838" y="0"/>
            <a:ext cx="1586612" cy="1787732"/>
          </a:xfrm>
          <a:prstGeom prst="rect">
            <a:avLst/>
          </a:prstGeom>
        </p:spPr>
      </p:pic>
      <p:pic>
        <p:nvPicPr>
          <p:cNvPr id="61" name="图片 60" descr="图片包含 木桩, 堆叠, 堆, 桌子&#10;&#10;描述已自动生成">
            <a:extLst>
              <a:ext uri="{FF2B5EF4-FFF2-40B4-BE49-F238E27FC236}">
                <a16:creationId xmlns:a16="http://schemas.microsoft.com/office/drawing/2014/main" xmlns="" id="{1306DD44-CFA4-4E03-90A4-C39CEAA58C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98578" y="4134013"/>
            <a:ext cx="2045042" cy="1305416"/>
          </a:xfrm>
          <a:prstGeom prst="rect">
            <a:avLst/>
          </a:prstGeom>
        </p:spPr>
      </p:pic>
      <p:pic>
        <p:nvPicPr>
          <p:cNvPr id="59" name="图片 58" descr="图片包含 人, 女孩, 穿着, 女人&#10;&#10;描述已自动生成">
            <a:extLst>
              <a:ext uri="{FF2B5EF4-FFF2-40B4-BE49-F238E27FC236}">
                <a16:creationId xmlns:a16="http://schemas.microsoft.com/office/drawing/2014/main" xmlns="" id="{F50916FC-0291-48D2-AB5D-A3C4CBE52E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299" y="1232522"/>
            <a:ext cx="2332028" cy="4567009"/>
          </a:xfrm>
          <a:prstGeom prst="rect">
            <a:avLst/>
          </a:prstGeom>
        </p:spPr>
      </p:pic>
      <p:sp>
        <p:nvSpPr>
          <p:cNvPr id="30" name="文本框 29">
            <a:extLst>
              <a:ext uri="{FF2B5EF4-FFF2-40B4-BE49-F238E27FC236}">
                <a16:creationId xmlns:a16="http://schemas.microsoft.com/office/drawing/2014/main" xmlns="" id="{51E673B7-76BA-458E-801B-345B9BB0A55B}"/>
              </a:ext>
            </a:extLst>
          </p:cNvPr>
          <p:cNvSpPr txBox="1"/>
          <p:nvPr/>
        </p:nvSpPr>
        <p:spPr>
          <a:xfrm>
            <a:off x="2264229" y="964066"/>
            <a:ext cx="3905986"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Hermione Jean Granger</a:t>
            </a:r>
            <a:endParaRPr lang="zh-CN" altLang="en-US" sz="4400">
              <a:solidFill>
                <a:srgbClr val="9D907B"/>
              </a:solidFill>
              <a:latin typeface="Harry P" panose="00000400000000000000" pitchFamily="2" charset="0"/>
            </a:endParaRPr>
          </a:p>
        </p:txBody>
      </p:sp>
      <p:sp>
        <p:nvSpPr>
          <p:cNvPr id="31" name="文本框 30">
            <a:extLst>
              <a:ext uri="{FF2B5EF4-FFF2-40B4-BE49-F238E27FC236}">
                <a16:creationId xmlns:a16="http://schemas.microsoft.com/office/drawing/2014/main" xmlns="" id="{73E1D903-A868-48A3-8DEA-0307B06EE55C}"/>
              </a:ext>
            </a:extLst>
          </p:cNvPr>
          <p:cNvSpPr txBox="1"/>
          <p:nvPr/>
        </p:nvSpPr>
        <p:spPr>
          <a:xfrm>
            <a:off x="2264229" y="1787732"/>
            <a:ext cx="8142514" cy="1569660"/>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r>
              <a:rPr lang="en-US" altLang="zh-CN" sz="2400">
                <a:solidFill>
                  <a:srgbClr val="9D907B"/>
                </a:solidFill>
                <a:latin typeface="Harry P" panose="00000400000000000000" pitchFamily="2" charset="0"/>
              </a:rPr>
              <a:t>fusce est. vivamus a tellus</a:t>
            </a:r>
          </a:p>
        </p:txBody>
      </p:sp>
      <p:sp>
        <p:nvSpPr>
          <p:cNvPr id="33" name="文本框 32">
            <a:extLst>
              <a:ext uri="{FF2B5EF4-FFF2-40B4-BE49-F238E27FC236}">
                <a16:creationId xmlns:a16="http://schemas.microsoft.com/office/drawing/2014/main" xmlns="" id="{D7EA61A7-B698-4563-8391-9AB4CEFA7F2B}"/>
              </a:ext>
            </a:extLst>
          </p:cNvPr>
          <p:cNvSpPr txBox="1"/>
          <p:nvPr/>
        </p:nvSpPr>
        <p:spPr>
          <a:xfrm>
            <a:off x="4891313" y="3900913"/>
            <a:ext cx="4921165"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Ronald Billius Weasley</a:t>
            </a:r>
            <a:endParaRPr lang="zh-CN" altLang="en-US" sz="4400">
              <a:solidFill>
                <a:srgbClr val="9D907B"/>
              </a:solidFill>
              <a:latin typeface="Harry P" panose="00000400000000000000" pitchFamily="2" charset="0"/>
            </a:endParaRPr>
          </a:p>
        </p:txBody>
      </p:sp>
      <p:sp>
        <p:nvSpPr>
          <p:cNvPr id="34" name="文本框 33">
            <a:extLst>
              <a:ext uri="{FF2B5EF4-FFF2-40B4-BE49-F238E27FC236}">
                <a16:creationId xmlns:a16="http://schemas.microsoft.com/office/drawing/2014/main" xmlns="" id="{EF2F564B-F917-49EE-B21A-832FB608DC20}"/>
              </a:ext>
            </a:extLst>
          </p:cNvPr>
          <p:cNvSpPr txBox="1"/>
          <p:nvPr/>
        </p:nvSpPr>
        <p:spPr>
          <a:xfrm>
            <a:off x="1669964" y="4724579"/>
            <a:ext cx="8142514" cy="1569660"/>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a:t>
            </a:r>
          </a:p>
          <a:p>
            <a:pPr algn="r"/>
            <a:r>
              <a:rPr lang="en-US" altLang="zh-CN" sz="2400">
                <a:solidFill>
                  <a:srgbClr val="9D907B"/>
                </a:solidFill>
                <a:latin typeface="Harry P" panose="00000400000000000000" pitchFamily="2" charset="0"/>
              </a:rPr>
              <a:t>maecenas porttitor congue massa. fusce posuere, magna sed pulvinar </a:t>
            </a:r>
          </a:p>
          <a:p>
            <a:pPr algn="r"/>
            <a:r>
              <a:rPr lang="en-US" altLang="zh-CN" sz="2400">
                <a:solidFill>
                  <a:srgbClr val="9D907B"/>
                </a:solidFill>
                <a:latin typeface="Harry P" panose="00000400000000000000" pitchFamily="2" charset="0"/>
              </a:rPr>
              <a:t>ultricies purus lectus malesuada libero, sit amet commodo magna eros quis urna</a:t>
            </a:r>
          </a:p>
          <a:p>
            <a:pPr algn="r"/>
            <a:r>
              <a:rPr lang="en-US" altLang="zh-CN" sz="2400">
                <a:solidFill>
                  <a:srgbClr val="9D907B"/>
                </a:solidFill>
                <a:latin typeface="Harry P" panose="00000400000000000000" pitchFamily="2" charset="0"/>
              </a:rPr>
              <a:t>nunc viverra imperdiet enim.fusce est. vivamus a tellus</a:t>
            </a:r>
          </a:p>
        </p:txBody>
      </p:sp>
      <p:sp>
        <p:nvSpPr>
          <p:cNvPr id="67" name="文本框 66">
            <a:extLst>
              <a:ext uri="{FF2B5EF4-FFF2-40B4-BE49-F238E27FC236}">
                <a16:creationId xmlns:a16="http://schemas.microsoft.com/office/drawing/2014/main" xmlns="" id="{1D8EB39D-0DE8-4FAE-8180-30EA0A8799B0}"/>
              </a:ext>
            </a:extLst>
          </p:cNvPr>
          <p:cNvSpPr txBox="1"/>
          <p:nvPr/>
        </p:nvSpPr>
        <p:spPr>
          <a:xfrm>
            <a:off x="312726" y="6143875"/>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Supporters Say</a:t>
            </a:r>
            <a:endParaRPr lang="zh-CN" altLang="en-US" sz="2600">
              <a:solidFill>
                <a:srgbClr val="9D907B"/>
              </a:solidFill>
              <a:latin typeface="Harry P" panose="00000400000000000000" pitchFamily="2" charset="0"/>
            </a:endParaRPr>
          </a:p>
        </p:txBody>
      </p:sp>
    </p:spTree>
    <p:extLst>
      <p:ext uri="{BB962C8B-B14F-4D97-AF65-F5344CB8AC3E}">
        <p14:creationId xmlns:p14="http://schemas.microsoft.com/office/powerpoint/2010/main" val="3032222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xmlns="" id="{4A1F61EF-6A26-45DE-A4E9-8944E1C39BF1}"/>
              </a:ext>
            </a:extLst>
          </p:cNvPr>
          <p:cNvPicPr>
            <a:picLocks noChangeAspect="1"/>
          </p:cNvPicPr>
          <p:nvPr/>
        </p:nvPicPr>
        <p:blipFill>
          <a:blip r:embed="rId2"/>
          <a:srcRect l="16914"/>
          <a:stretch>
            <a:fillRect/>
          </a:stretch>
        </p:blipFill>
        <p:spPr>
          <a:xfrm flipH="1">
            <a:off x="0" y="1"/>
            <a:ext cx="12192000" cy="6858000"/>
          </a:xfrm>
          <a:custGeom>
            <a:avLst/>
            <a:gdLst>
              <a:gd name="connsiteX0" fmla="*/ 12192000 w 12192000"/>
              <a:gd name="connsiteY0" fmla="*/ 0 h 6857997"/>
              <a:gd name="connsiteX1" fmla="*/ 0 w 12192000"/>
              <a:gd name="connsiteY1" fmla="*/ 0 h 6857997"/>
              <a:gd name="connsiteX2" fmla="*/ 0 w 12192000"/>
              <a:gd name="connsiteY2" fmla="*/ 6857997 h 6857997"/>
              <a:gd name="connsiteX3" fmla="*/ 12192000 w 12192000"/>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12192000" h="6857997">
                <a:moveTo>
                  <a:pt x="12192000" y="0"/>
                </a:moveTo>
                <a:lnTo>
                  <a:pt x="0" y="0"/>
                </a:lnTo>
                <a:lnTo>
                  <a:pt x="0" y="6857997"/>
                </a:lnTo>
                <a:lnTo>
                  <a:pt x="12192000" y="6857997"/>
                </a:lnTo>
                <a:close/>
              </a:path>
            </a:pathLst>
          </a:custGeom>
        </p:spPr>
      </p:pic>
      <p:sp>
        <p:nvSpPr>
          <p:cNvPr id="3" name="文本框 2">
            <a:extLst>
              <a:ext uri="{FF2B5EF4-FFF2-40B4-BE49-F238E27FC236}">
                <a16:creationId xmlns:a16="http://schemas.microsoft.com/office/drawing/2014/main" xmlns="" id="{6D5C786E-1867-45C3-B259-65EB93F6745A}"/>
              </a:ext>
            </a:extLst>
          </p:cNvPr>
          <p:cNvSpPr txBox="1"/>
          <p:nvPr/>
        </p:nvSpPr>
        <p:spPr>
          <a:xfrm>
            <a:off x="317500"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4" name="文本框 3">
            <a:extLst>
              <a:ext uri="{FF2B5EF4-FFF2-40B4-BE49-F238E27FC236}">
                <a16:creationId xmlns:a16="http://schemas.microsoft.com/office/drawing/2014/main" xmlns="" id="{FC829826-C5E1-4921-BE36-8AB72DF1E3D4}"/>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5" name="图片 4">
            <a:extLst>
              <a:ext uri="{FF2B5EF4-FFF2-40B4-BE49-F238E27FC236}">
                <a16:creationId xmlns:a16="http://schemas.microsoft.com/office/drawing/2014/main" xmlns="" id="{4B87955C-B0EE-4F97-8A3D-DB9F22F65EE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052178" y="2592681"/>
            <a:ext cx="4139821" cy="4264925"/>
          </a:xfrm>
          <a:prstGeom prst="rect">
            <a:avLst/>
          </a:prstGeom>
        </p:spPr>
      </p:pic>
      <p:sp>
        <p:nvSpPr>
          <p:cNvPr id="39" name="文本框 38">
            <a:extLst>
              <a:ext uri="{FF2B5EF4-FFF2-40B4-BE49-F238E27FC236}">
                <a16:creationId xmlns:a16="http://schemas.microsoft.com/office/drawing/2014/main" xmlns="" id="{7D5B1AE8-24F5-4452-8261-A47827EACA65}"/>
              </a:ext>
            </a:extLst>
          </p:cNvPr>
          <p:cNvSpPr txBox="1"/>
          <p:nvPr/>
        </p:nvSpPr>
        <p:spPr>
          <a:xfrm>
            <a:off x="4224936" y="1264273"/>
            <a:ext cx="7602363" cy="1569660"/>
          </a:xfrm>
          <a:prstGeom prst="rect">
            <a:avLst/>
          </a:prstGeom>
          <a:noFill/>
        </p:spPr>
        <p:txBody>
          <a:bodyPr wrap="square" rtlCol="0">
            <a:spAutoFit/>
            <a:scene3d>
              <a:camera prst="orthographicFront"/>
              <a:lightRig rig="flood" dir="t"/>
            </a:scene3d>
            <a:sp3d extrusionH="57150" prstMaterial="metal">
              <a:bevelT w="38100" h="38100"/>
            </a:sp3d>
          </a:bodyPr>
          <a:lstStyle/>
          <a:p>
            <a:pPr marL="342900" indent="-342900">
              <a:buFont typeface="Arial" panose="020B0604020202020204" pitchFamily="34" charset="0"/>
              <a:buChar char="•"/>
            </a:pPr>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pPr marL="342900" indent="-342900">
              <a:buFont typeface="Arial" panose="020B0604020202020204" pitchFamily="34" charset="0"/>
              <a:buChar char="•"/>
            </a:pPr>
            <a:r>
              <a:rPr lang="en-US" altLang="zh-CN" sz="2400">
                <a:solidFill>
                  <a:srgbClr val="9D907B"/>
                </a:solidFill>
                <a:latin typeface="Harry P" panose="00000400000000000000" pitchFamily="2" charset="0"/>
              </a:rPr>
              <a:t>fusce est. vivamus a tellus</a:t>
            </a:r>
          </a:p>
        </p:txBody>
      </p:sp>
      <p:sp>
        <p:nvSpPr>
          <p:cNvPr id="42" name="文本框 41">
            <a:extLst>
              <a:ext uri="{FF2B5EF4-FFF2-40B4-BE49-F238E27FC236}">
                <a16:creationId xmlns:a16="http://schemas.microsoft.com/office/drawing/2014/main" xmlns="" id="{FF073C97-629D-4173-A235-32E2DCFB47A1}"/>
              </a:ext>
            </a:extLst>
          </p:cNvPr>
          <p:cNvSpPr txBox="1"/>
          <p:nvPr/>
        </p:nvSpPr>
        <p:spPr>
          <a:xfrm>
            <a:off x="4224936" y="3768637"/>
            <a:ext cx="4125230" cy="1569660"/>
          </a:xfrm>
          <a:prstGeom prst="rect">
            <a:avLst/>
          </a:prstGeom>
          <a:noFill/>
        </p:spPr>
        <p:txBody>
          <a:bodyPr wrap="square" rtlCol="0">
            <a:spAutoFit/>
            <a:scene3d>
              <a:camera prst="orthographicFront"/>
              <a:lightRig rig="flood" dir="t"/>
            </a:scene3d>
            <a:sp3d extrusionH="57150" prstMaterial="metal">
              <a:bevelT w="38100" h="38100"/>
            </a:sp3d>
          </a:bodyPr>
          <a:lstStyle/>
          <a:p>
            <a:pPr marL="342900" indent="-342900">
              <a:buFont typeface="Arial" panose="020B0604020202020204" pitchFamily="34" charset="0"/>
              <a:buChar char="•"/>
            </a:pPr>
            <a:r>
              <a:rPr lang="en-US" altLang="zh-CN" sz="2400">
                <a:solidFill>
                  <a:srgbClr val="9D907B"/>
                </a:solidFill>
                <a:latin typeface="Harry P" panose="00000400000000000000" pitchFamily="2" charset="0"/>
              </a:rPr>
              <a:t>adipiscing elit. maecenas porttitor congue massa. fusce posuere, magna sed pulvinar ultricies, purus lectus malesuada libero</a:t>
            </a:r>
          </a:p>
          <a:p>
            <a:pPr marL="342900" indent="-342900">
              <a:buFont typeface="Arial" panose="020B0604020202020204" pitchFamily="34" charset="0"/>
              <a:buChar char="•"/>
            </a:pPr>
            <a:r>
              <a:rPr lang="en-US" altLang="zh-CN" sz="2400">
                <a:solidFill>
                  <a:srgbClr val="9D907B"/>
                </a:solidFill>
                <a:latin typeface="Harry P" panose="00000400000000000000" pitchFamily="2" charset="0"/>
              </a:rPr>
              <a:t>sit amet commodo magna eros quis urna. </a:t>
            </a:r>
          </a:p>
        </p:txBody>
      </p:sp>
      <p:pic>
        <p:nvPicPr>
          <p:cNvPr id="37" name="图片 36">
            <a:extLst>
              <a:ext uri="{FF2B5EF4-FFF2-40B4-BE49-F238E27FC236}">
                <a16:creationId xmlns:a16="http://schemas.microsoft.com/office/drawing/2014/main" xmlns="" id="{A658A879-ADD7-4AC1-8B59-D75F6561AA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65574" y="1475869"/>
            <a:ext cx="3446589" cy="2256934"/>
          </a:xfrm>
          <a:prstGeom prst="rect">
            <a:avLst/>
          </a:prstGeom>
        </p:spPr>
      </p:pic>
      <p:sp>
        <p:nvSpPr>
          <p:cNvPr id="43" name="文本框 42">
            <a:extLst>
              <a:ext uri="{FF2B5EF4-FFF2-40B4-BE49-F238E27FC236}">
                <a16:creationId xmlns:a16="http://schemas.microsoft.com/office/drawing/2014/main" xmlns="" id="{1C018CAF-E747-44D4-907D-6B1283804938}"/>
              </a:ext>
            </a:extLst>
          </p:cNvPr>
          <p:cNvSpPr txBox="1"/>
          <p:nvPr/>
        </p:nvSpPr>
        <p:spPr>
          <a:xfrm>
            <a:off x="593443" y="3978348"/>
            <a:ext cx="2990850"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4400">
                <a:solidFill>
                  <a:srgbClr val="9D907B"/>
                </a:solidFill>
                <a:latin typeface="Harry P" panose="00000400000000000000" pitchFamily="2" charset="0"/>
              </a:rPr>
              <a:t>Lord Voldemort</a:t>
            </a:r>
            <a:endParaRPr lang="zh-CN" altLang="en-US" sz="4400">
              <a:solidFill>
                <a:srgbClr val="9D907B"/>
              </a:solidFill>
              <a:latin typeface="Harry P" panose="00000400000000000000" pitchFamily="2" charset="0"/>
            </a:endParaRPr>
          </a:p>
        </p:txBody>
      </p:sp>
      <p:sp>
        <p:nvSpPr>
          <p:cNvPr id="45" name="文本框 44">
            <a:extLst>
              <a:ext uri="{FF2B5EF4-FFF2-40B4-BE49-F238E27FC236}">
                <a16:creationId xmlns:a16="http://schemas.microsoft.com/office/drawing/2014/main" xmlns="" id="{9D3272FF-3D53-48C3-8651-BBC4A61B44B7}"/>
              </a:ext>
            </a:extLst>
          </p:cNvPr>
          <p:cNvSpPr txBox="1"/>
          <p:nvPr/>
        </p:nvSpPr>
        <p:spPr>
          <a:xfrm>
            <a:off x="364701" y="4665035"/>
            <a:ext cx="3448334"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sp>
        <p:nvSpPr>
          <p:cNvPr id="53" name="文本框 52">
            <a:extLst>
              <a:ext uri="{FF2B5EF4-FFF2-40B4-BE49-F238E27FC236}">
                <a16:creationId xmlns:a16="http://schemas.microsoft.com/office/drawing/2014/main" xmlns="" id="{45C73E4C-CA88-4B10-A1BD-BBE234B8B1E1}"/>
              </a:ext>
            </a:extLst>
          </p:cNvPr>
          <p:cNvSpPr txBox="1"/>
          <p:nvPr/>
        </p:nvSpPr>
        <p:spPr>
          <a:xfrm>
            <a:off x="317498" y="6268244"/>
            <a:ext cx="8032667" cy="369332"/>
          </a:xfrm>
          <a:prstGeom prst="rect">
            <a:avLst/>
          </a:prstGeom>
          <a:noFill/>
        </p:spPr>
        <p:txBody>
          <a:bodyPr wrap="square" rtlCol="0">
            <a:spAutoFit/>
            <a:scene3d>
              <a:camera prst="orthographicFront"/>
              <a:lightRig rig="flood" dir="t"/>
            </a:scene3d>
            <a:sp3d extrusionH="57150" prstMaterial="metal">
              <a:bevelT w="38100" h="38100"/>
            </a:sp3d>
          </a:bodyPr>
          <a:lstStyle/>
          <a:p>
            <a:r>
              <a:rPr lang="fr-FR" altLang="zh-CN">
                <a:solidFill>
                  <a:srgbClr val="9D907B"/>
                </a:solidFill>
                <a:latin typeface="Harry P" panose="00000400000000000000" pitchFamily="2" charset="0"/>
              </a:rPr>
              <a:t>pellentesque habitant morbi tristique senectus et netus et malesuada fames ac turpis egestas pellentesque habitant morbi</a:t>
            </a:r>
            <a:endParaRPr lang="zh-CN" altLang="en-US">
              <a:solidFill>
                <a:srgbClr val="9D907B"/>
              </a:solidFill>
              <a:latin typeface="Harry P" panose="00000400000000000000" pitchFamily="2" charset="0"/>
            </a:endParaRPr>
          </a:p>
        </p:txBody>
      </p:sp>
    </p:spTree>
    <p:extLst>
      <p:ext uri="{BB962C8B-B14F-4D97-AF65-F5344CB8AC3E}">
        <p14:creationId xmlns:p14="http://schemas.microsoft.com/office/powerpoint/2010/main" val="2788319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a:extLst>
              <a:ext uri="{FF2B5EF4-FFF2-40B4-BE49-F238E27FC236}">
                <a16:creationId xmlns:a16="http://schemas.microsoft.com/office/drawing/2014/main" xmlns="" id="{9ACB4CE5-B22E-4AA8-AAA3-A4E11A331BD1}"/>
              </a:ext>
            </a:extLst>
          </p:cNvPr>
          <p:cNvPicPr>
            <a:picLocks noChangeAspect="1"/>
          </p:cNvPicPr>
          <p:nvPr/>
        </p:nvPicPr>
        <p:blipFill>
          <a:blip r:embed="rId2"/>
          <a:srcRect t="20784" r="2904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文本框 4">
            <a:extLst>
              <a:ext uri="{FF2B5EF4-FFF2-40B4-BE49-F238E27FC236}">
                <a16:creationId xmlns:a16="http://schemas.microsoft.com/office/drawing/2014/main" xmlns="" id="{BDAA751E-570F-4FF4-BE55-02B23110AD70}"/>
              </a:ext>
            </a:extLst>
          </p:cNvPr>
          <p:cNvSpPr txBox="1"/>
          <p:nvPr/>
        </p:nvSpPr>
        <p:spPr>
          <a:xfrm>
            <a:off x="317500"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6" name="文本框 5">
            <a:extLst>
              <a:ext uri="{FF2B5EF4-FFF2-40B4-BE49-F238E27FC236}">
                <a16:creationId xmlns:a16="http://schemas.microsoft.com/office/drawing/2014/main" xmlns="" id="{89267DEF-3251-4D26-BE83-D584B426621E}"/>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67" name="图片 66">
            <a:extLst>
              <a:ext uri="{FF2B5EF4-FFF2-40B4-BE49-F238E27FC236}">
                <a16:creationId xmlns:a16="http://schemas.microsoft.com/office/drawing/2014/main" xmlns="" id="{70492FBE-E3C1-4747-95C4-DF4FB2B017A7}"/>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4710"/>
          <a:stretch/>
        </p:blipFill>
        <p:spPr>
          <a:xfrm>
            <a:off x="1" y="964070"/>
            <a:ext cx="3634385" cy="5893931"/>
          </a:xfrm>
          <a:custGeom>
            <a:avLst/>
            <a:gdLst>
              <a:gd name="connsiteX0" fmla="*/ 0 w 3634385"/>
              <a:gd name="connsiteY0" fmla="*/ 0 h 5893931"/>
              <a:gd name="connsiteX1" fmla="*/ 3634385 w 3634385"/>
              <a:gd name="connsiteY1" fmla="*/ 0 h 5893931"/>
              <a:gd name="connsiteX2" fmla="*/ 3634385 w 3634385"/>
              <a:gd name="connsiteY2" fmla="*/ 5893931 h 5893931"/>
              <a:gd name="connsiteX3" fmla="*/ 0 w 3634385"/>
              <a:gd name="connsiteY3" fmla="*/ 5893931 h 5893931"/>
            </a:gdLst>
            <a:ahLst/>
            <a:cxnLst>
              <a:cxn ang="0">
                <a:pos x="connsiteX0" y="connsiteY0"/>
              </a:cxn>
              <a:cxn ang="0">
                <a:pos x="connsiteX1" y="connsiteY1"/>
              </a:cxn>
              <a:cxn ang="0">
                <a:pos x="connsiteX2" y="connsiteY2"/>
              </a:cxn>
              <a:cxn ang="0">
                <a:pos x="connsiteX3" y="connsiteY3"/>
              </a:cxn>
            </a:cxnLst>
            <a:rect l="l" t="t" r="r" b="b"/>
            <a:pathLst>
              <a:path w="3634385" h="5893931">
                <a:moveTo>
                  <a:pt x="0" y="0"/>
                </a:moveTo>
                <a:lnTo>
                  <a:pt x="3634385" y="0"/>
                </a:lnTo>
                <a:lnTo>
                  <a:pt x="3634385" y="5893931"/>
                </a:lnTo>
                <a:lnTo>
                  <a:pt x="0" y="5893931"/>
                </a:lnTo>
                <a:close/>
              </a:path>
            </a:pathLst>
          </a:custGeom>
          <a:effectLst/>
        </p:spPr>
      </p:pic>
      <p:sp>
        <p:nvSpPr>
          <p:cNvPr id="70" name="文本框 69">
            <a:extLst>
              <a:ext uri="{FF2B5EF4-FFF2-40B4-BE49-F238E27FC236}">
                <a16:creationId xmlns:a16="http://schemas.microsoft.com/office/drawing/2014/main" xmlns="" id="{808E1DBA-CF53-41BF-991C-6A8D438DAA0A}"/>
              </a:ext>
            </a:extLst>
          </p:cNvPr>
          <p:cNvSpPr txBox="1"/>
          <p:nvPr/>
        </p:nvSpPr>
        <p:spPr>
          <a:xfrm>
            <a:off x="2048328" y="1157893"/>
            <a:ext cx="6676571"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Albus Percival Wulfric Brian Dumbledore</a:t>
            </a:r>
            <a:endParaRPr lang="zh-CN" altLang="en-US" sz="4400">
              <a:solidFill>
                <a:srgbClr val="9D907B"/>
              </a:solidFill>
              <a:latin typeface="Harry P" panose="00000400000000000000" pitchFamily="2" charset="0"/>
            </a:endParaRPr>
          </a:p>
        </p:txBody>
      </p:sp>
      <p:sp>
        <p:nvSpPr>
          <p:cNvPr id="71" name="文本框 70">
            <a:extLst>
              <a:ext uri="{FF2B5EF4-FFF2-40B4-BE49-F238E27FC236}">
                <a16:creationId xmlns:a16="http://schemas.microsoft.com/office/drawing/2014/main" xmlns="" id="{0C3A4ECF-F1EA-491B-89DC-8A899EA68D84}"/>
              </a:ext>
            </a:extLst>
          </p:cNvPr>
          <p:cNvSpPr txBox="1"/>
          <p:nvPr/>
        </p:nvSpPr>
        <p:spPr>
          <a:xfrm>
            <a:off x="3634386" y="1927334"/>
            <a:ext cx="8240115" cy="830997"/>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fusce posuere, magna sed pulvinar ultricies, purus lectus malesuada libero, sit amet commodo magna eros quis urna. nunc viverra imperdiet enim</a:t>
            </a:r>
          </a:p>
        </p:txBody>
      </p:sp>
      <p:pic>
        <p:nvPicPr>
          <p:cNvPr id="75" name="图片 74" descr="图片包含 人, 男人, 站, 穿着&#10;&#10;描述已自动生成">
            <a:extLst>
              <a:ext uri="{FF2B5EF4-FFF2-40B4-BE49-F238E27FC236}">
                <a16:creationId xmlns:a16="http://schemas.microsoft.com/office/drawing/2014/main" xmlns="" id="{8EF4C525-FC40-44F3-BCA4-E7A141D815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691688" y="3429001"/>
            <a:ext cx="2500312" cy="3428999"/>
          </a:xfrm>
          <a:prstGeom prst="rect">
            <a:avLst/>
          </a:prstGeom>
        </p:spPr>
      </p:pic>
      <p:sp>
        <p:nvSpPr>
          <p:cNvPr id="84" name="文本框 83">
            <a:extLst>
              <a:ext uri="{FF2B5EF4-FFF2-40B4-BE49-F238E27FC236}">
                <a16:creationId xmlns:a16="http://schemas.microsoft.com/office/drawing/2014/main" xmlns="" id="{6CFE9196-17F3-474E-8A67-61E8C9261A6D}"/>
              </a:ext>
            </a:extLst>
          </p:cNvPr>
          <p:cNvSpPr txBox="1"/>
          <p:nvPr/>
        </p:nvSpPr>
        <p:spPr>
          <a:xfrm>
            <a:off x="3098799" y="3654003"/>
            <a:ext cx="7937501" cy="1938992"/>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endParaRPr lang="en-US" altLang="zh-CN" sz="2400">
              <a:solidFill>
                <a:srgbClr val="9D907B"/>
              </a:solidFill>
              <a:latin typeface="Harry P" panose="00000400000000000000" pitchFamily="2" charset="0"/>
            </a:endParaRPr>
          </a:p>
          <a:p>
            <a:r>
              <a:rPr lang="en-US" altLang="zh-CN" sz="2400">
                <a:solidFill>
                  <a:srgbClr val="9D907B"/>
                </a:solidFill>
                <a:latin typeface="Harry P" panose="00000400000000000000" pitchFamily="2" charset="0"/>
              </a:rPr>
              <a:t>Fusce est. Vivamus a tellus. Pellentesque habitant morbi tristique senectus et netus et</a:t>
            </a:r>
          </a:p>
        </p:txBody>
      </p:sp>
      <p:pic>
        <p:nvPicPr>
          <p:cNvPr id="94" name="图片 93" descr="小鸟站在白色的猫头鹰&#10;&#10;描述已自动生成">
            <a:extLst>
              <a:ext uri="{FF2B5EF4-FFF2-40B4-BE49-F238E27FC236}">
                <a16:creationId xmlns:a16="http://schemas.microsoft.com/office/drawing/2014/main" xmlns="" id="{0993C03E-B058-4590-86B0-FB6480B66073}"/>
              </a:ext>
            </a:extLst>
          </p:cNvPr>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9093201" y="408715"/>
            <a:ext cx="916641" cy="1498356"/>
          </a:xfrm>
          <a:prstGeom prst="rect">
            <a:avLst/>
          </a:prstGeom>
        </p:spPr>
      </p:pic>
      <p:sp>
        <p:nvSpPr>
          <p:cNvPr id="99" name="文本框 98">
            <a:extLst>
              <a:ext uri="{FF2B5EF4-FFF2-40B4-BE49-F238E27FC236}">
                <a16:creationId xmlns:a16="http://schemas.microsoft.com/office/drawing/2014/main" xmlns="" id="{8BF2FB8C-7BEF-4171-945D-80BF038EFD41}"/>
              </a:ext>
            </a:extLst>
          </p:cNvPr>
          <p:cNvSpPr txBox="1"/>
          <p:nvPr/>
        </p:nvSpPr>
        <p:spPr>
          <a:xfrm>
            <a:off x="3987800" y="6396335"/>
            <a:ext cx="4216400"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spTree>
    <p:extLst>
      <p:ext uri="{BB962C8B-B14F-4D97-AF65-F5344CB8AC3E}">
        <p14:creationId xmlns:p14="http://schemas.microsoft.com/office/powerpoint/2010/main" val="2352488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6CB4419-4AE7-43E5-A488-D6726F496038}"/>
              </a:ext>
            </a:extLst>
          </p:cNvPr>
          <p:cNvPicPr>
            <a:picLocks noChangeAspect="1"/>
          </p:cNvPicPr>
          <p:nvPr/>
        </p:nvPicPr>
        <p:blipFill>
          <a:blip r:embed="rId2"/>
          <a:srcRect l="10510" r="22893"/>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
        <p:nvSpPr>
          <p:cNvPr id="3" name="文本框 2">
            <a:extLst>
              <a:ext uri="{FF2B5EF4-FFF2-40B4-BE49-F238E27FC236}">
                <a16:creationId xmlns:a16="http://schemas.microsoft.com/office/drawing/2014/main" xmlns="" id="{1B8BE84D-596E-4C7B-BAB8-E0BB02545C69}"/>
              </a:ext>
            </a:extLst>
          </p:cNvPr>
          <p:cNvSpPr txBox="1"/>
          <p:nvPr/>
        </p:nvSpPr>
        <p:spPr>
          <a:xfrm>
            <a:off x="317499"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4" name="文本框 3">
            <a:extLst>
              <a:ext uri="{FF2B5EF4-FFF2-40B4-BE49-F238E27FC236}">
                <a16:creationId xmlns:a16="http://schemas.microsoft.com/office/drawing/2014/main" xmlns="" id="{BE40B134-C6D2-4F61-A734-08FA8AB786CF}"/>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5" name="图片 4" descr="图片包含 人, 服装, 男人, 外套&#10;&#10;描述已自动生成">
            <a:extLst>
              <a:ext uri="{FF2B5EF4-FFF2-40B4-BE49-F238E27FC236}">
                <a16:creationId xmlns:a16="http://schemas.microsoft.com/office/drawing/2014/main" xmlns="" id="{4CE5C693-F6CB-4F9F-9D46-C35977B6D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499" y="1603394"/>
            <a:ext cx="2181026" cy="4419600"/>
          </a:xfrm>
          <a:prstGeom prst="rect">
            <a:avLst/>
          </a:prstGeom>
        </p:spPr>
      </p:pic>
      <p:pic>
        <p:nvPicPr>
          <p:cNvPr id="6" name="图片 5" descr="白色的鸟&#10;&#10;描述已自动生成">
            <a:extLst>
              <a:ext uri="{FF2B5EF4-FFF2-40B4-BE49-F238E27FC236}">
                <a16:creationId xmlns:a16="http://schemas.microsoft.com/office/drawing/2014/main" xmlns="" id="{D3D4975E-05E0-4981-987E-E254B86579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3957" y="0"/>
            <a:ext cx="2781299" cy="1947452"/>
          </a:xfrm>
          <a:prstGeom prst="rect">
            <a:avLst/>
          </a:prstGeom>
        </p:spPr>
      </p:pic>
      <p:pic>
        <p:nvPicPr>
          <p:cNvPr id="7" name="图片 6" descr="图片包含 人, 男人, 手, 女人&#10;&#10;描述已自动生成">
            <a:extLst>
              <a:ext uri="{FF2B5EF4-FFF2-40B4-BE49-F238E27FC236}">
                <a16:creationId xmlns:a16="http://schemas.microsoft.com/office/drawing/2014/main" xmlns="" id="{5FE6D181-3681-46CE-8EEF-F8A6C070BD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324374" y="3657600"/>
            <a:ext cx="2867625" cy="3200400"/>
          </a:xfrm>
          <a:prstGeom prst="rect">
            <a:avLst/>
          </a:prstGeom>
        </p:spPr>
      </p:pic>
      <p:sp>
        <p:nvSpPr>
          <p:cNvPr id="8" name="文本框 7">
            <a:extLst>
              <a:ext uri="{FF2B5EF4-FFF2-40B4-BE49-F238E27FC236}">
                <a16:creationId xmlns:a16="http://schemas.microsoft.com/office/drawing/2014/main" xmlns="" id="{B8B84A64-8D3A-4046-8303-17D7AD9C4FB3}"/>
              </a:ext>
            </a:extLst>
          </p:cNvPr>
          <p:cNvSpPr txBox="1"/>
          <p:nvPr/>
        </p:nvSpPr>
        <p:spPr>
          <a:xfrm>
            <a:off x="2422323" y="1335632"/>
            <a:ext cx="3905986"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Rubeus Hagrid</a:t>
            </a:r>
            <a:endParaRPr lang="zh-CN" altLang="en-US" sz="4400">
              <a:solidFill>
                <a:srgbClr val="9D907B"/>
              </a:solidFill>
              <a:latin typeface="Harry P" panose="00000400000000000000" pitchFamily="2" charset="0"/>
            </a:endParaRPr>
          </a:p>
        </p:txBody>
      </p:sp>
      <p:sp>
        <p:nvSpPr>
          <p:cNvPr id="9" name="文本框 8">
            <a:extLst>
              <a:ext uri="{FF2B5EF4-FFF2-40B4-BE49-F238E27FC236}">
                <a16:creationId xmlns:a16="http://schemas.microsoft.com/office/drawing/2014/main" xmlns="" id="{B15E2566-407E-447E-8F07-A81CCBB4E0FC}"/>
              </a:ext>
            </a:extLst>
          </p:cNvPr>
          <p:cNvSpPr txBox="1"/>
          <p:nvPr/>
        </p:nvSpPr>
        <p:spPr>
          <a:xfrm>
            <a:off x="2422323" y="2154720"/>
            <a:ext cx="9401378" cy="1200329"/>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enim.fusce est. vivamus a tellus</a:t>
            </a:r>
          </a:p>
        </p:txBody>
      </p:sp>
      <p:sp>
        <p:nvSpPr>
          <p:cNvPr id="10" name="文本框 9">
            <a:extLst>
              <a:ext uri="{FF2B5EF4-FFF2-40B4-BE49-F238E27FC236}">
                <a16:creationId xmlns:a16="http://schemas.microsoft.com/office/drawing/2014/main" xmlns="" id="{FAB465EB-05D7-4022-B1E4-FCC9C8AEE1A5}"/>
              </a:ext>
            </a:extLst>
          </p:cNvPr>
          <p:cNvSpPr txBox="1"/>
          <p:nvPr/>
        </p:nvSpPr>
        <p:spPr>
          <a:xfrm>
            <a:off x="5481887" y="3711477"/>
            <a:ext cx="3905986"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Minerva McGonagall</a:t>
            </a:r>
            <a:endParaRPr lang="zh-CN" altLang="en-US" sz="4400">
              <a:solidFill>
                <a:srgbClr val="9D907B"/>
              </a:solidFill>
              <a:latin typeface="Harry P" panose="00000400000000000000" pitchFamily="2" charset="0"/>
            </a:endParaRPr>
          </a:p>
        </p:txBody>
      </p:sp>
      <p:sp>
        <p:nvSpPr>
          <p:cNvPr id="11" name="文本框 10">
            <a:extLst>
              <a:ext uri="{FF2B5EF4-FFF2-40B4-BE49-F238E27FC236}">
                <a16:creationId xmlns:a16="http://schemas.microsoft.com/office/drawing/2014/main" xmlns="" id="{DC871D50-15D3-4F9B-92B7-BA2F4ED61532}"/>
              </a:ext>
            </a:extLst>
          </p:cNvPr>
          <p:cNvSpPr txBox="1"/>
          <p:nvPr/>
        </p:nvSpPr>
        <p:spPr>
          <a:xfrm>
            <a:off x="2562025" y="4530565"/>
            <a:ext cx="6825848" cy="1200329"/>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porttitor congue massa. fusce posuere, magna sed pulvinar ultricies, purus lectus malesuada libero, sit amet commodo magna eros quis urna. nunc viverra imperdiet enim.</a:t>
            </a:r>
          </a:p>
        </p:txBody>
      </p:sp>
      <p:sp>
        <p:nvSpPr>
          <p:cNvPr id="12" name="文本框 11">
            <a:extLst>
              <a:ext uri="{FF2B5EF4-FFF2-40B4-BE49-F238E27FC236}">
                <a16:creationId xmlns:a16="http://schemas.microsoft.com/office/drawing/2014/main" xmlns="" id="{FB82779B-32A7-492C-BD9A-05353F90B9AE}"/>
              </a:ext>
            </a:extLst>
          </p:cNvPr>
          <p:cNvSpPr txBox="1"/>
          <p:nvPr/>
        </p:nvSpPr>
        <p:spPr>
          <a:xfrm>
            <a:off x="3987800" y="6396335"/>
            <a:ext cx="4216400"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pic>
        <p:nvPicPr>
          <p:cNvPr id="14" name="图片 13" descr="笼子里的鸟&#10;&#10;描述已自动生成">
            <a:extLst>
              <a:ext uri="{FF2B5EF4-FFF2-40B4-BE49-F238E27FC236}">
                <a16:creationId xmlns:a16="http://schemas.microsoft.com/office/drawing/2014/main" xmlns="" id="{9370D4C5-1C06-4D8C-A76D-0F8F387FD3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1761" y="557138"/>
            <a:ext cx="335240" cy="678724"/>
          </a:xfrm>
          <a:prstGeom prst="rect">
            <a:avLst/>
          </a:prstGeom>
        </p:spPr>
      </p:pic>
    </p:spTree>
    <p:extLst>
      <p:ext uri="{BB962C8B-B14F-4D97-AF65-F5344CB8AC3E}">
        <p14:creationId xmlns:p14="http://schemas.microsoft.com/office/powerpoint/2010/main" val="1139438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xmlns="" id="{235FFA5D-AE9D-4F6D-86AB-0C7DDFD5E2B5}"/>
              </a:ext>
            </a:extLst>
          </p:cNvPr>
          <p:cNvPicPr>
            <a:picLocks noChangeAspect="1"/>
          </p:cNvPicPr>
          <p:nvPr/>
        </p:nvPicPr>
        <p:blipFill>
          <a:blip r:embed="rId3"/>
          <a:srcRect l="5714" r="18095" b="15493"/>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文本框 4">
            <a:extLst>
              <a:ext uri="{FF2B5EF4-FFF2-40B4-BE49-F238E27FC236}">
                <a16:creationId xmlns:a16="http://schemas.microsoft.com/office/drawing/2014/main" xmlns="" id="{84AE5FD3-62C8-4327-A8A4-B30F20873E94}"/>
              </a:ext>
            </a:extLst>
          </p:cNvPr>
          <p:cNvSpPr txBox="1"/>
          <p:nvPr/>
        </p:nvSpPr>
        <p:spPr>
          <a:xfrm>
            <a:off x="317500"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6" name="文本框 5">
            <a:extLst>
              <a:ext uri="{FF2B5EF4-FFF2-40B4-BE49-F238E27FC236}">
                <a16:creationId xmlns:a16="http://schemas.microsoft.com/office/drawing/2014/main" xmlns="" id="{B4818751-1523-45A4-8590-82445134C8CF}"/>
              </a:ext>
            </a:extLst>
          </p:cNvPr>
          <p:cNvSpPr txBox="1"/>
          <p:nvPr/>
        </p:nvSpPr>
        <p:spPr>
          <a:xfrm>
            <a:off x="6515100" y="251202"/>
            <a:ext cx="5359401"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fr-FR" altLang="zh-CN" sz="2200">
                <a:solidFill>
                  <a:srgbClr val="9D907B"/>
                </a:solidFill>
                <a:latin typeface="Harry P" panose="00000400000000000000" pitchFamily="2" charset="0"/>
              </a:rPr>
              <a:t>malesuada fames ac turpis egestas pellentesque habitant morbi</a:t>
            </a:r>
          </a:p>
        </p:txBody>
      </p:sp>
      <p:pic>
        <p:nvPicPr>
          <p:cNvPr id="43" name="图片 42" descr="图片包含 人, 站, 服装, 男人&#10;&#10;描述已自动生成">
            <a:extLst>
              <a:ext uri="{FF2B5EF4-FFF2-40B4-BE49-F238E27FC236}">
                <a16:creationId xmlns:a16="http://schemas.microsoft.com/office/drawing/2014/main" xmlns="" id="{6604465A-4664-43C2-BF6A-9727724454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8670" y="1637796"/>
            <a:ext cx="2445830" cy="5220204"/>
          </a:xfrm>
          <a:prstGeom prst="rect">
            <a:avLst/>
          </a:prstGeom>
        </p:spPr>
      </p:pic>
      <p:pic>
        <p:nvPicPr>
          <p:cNvPr id="60" name="图片 59" descr="人穿着黑色的衣服&#10;&#10;描述已自动生成">
            <a:extLst>
              <a:ext uri="{FF2B5EF4-FFF2-40B4-BE49-F238E27FC236}">
                <a16:creationId xmlns:a16="http://schemas.microsoft.com/office/drawing/2014/main" xmlns="" id="{B6845268-6C56-4D6B-8255-B00EDB9611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500" y="818898"/>
            <a:ext cx="2781299" cy="5220204"/>
          </a:xfrm>
          <a:prstGeom prst="rect">
            <a:avLst/>
          </a:prstGeom>
        </p:spPr>
      </p:pic>
      <p:sp>
        <p:nvSpPr>
          <p:cNvPr id="55" name="文本框 54">
            <a:extLst>
              <a:ext uri="{FF2B5EF4-FFF2-40B4-BE49-F238E27FC236}">
                <a16:creationId xmlns:a16="http://schemas.microsoft.com/office/drawing/2014/main" xmlns="" id="{025C0C95-E576-4B5E-9818-419820BE6B05}"/>
              </a:ext>
            </a:extLst>
          </p:cNvPr>
          <p:cNvSpPr txBox="1"/>
          <p:nvPr/>
        </p:nvSpPr>
        <p:spPr>
          <a:xfrm>
            <a:off x="6020514" y="3593381"/>
            <a:ext cx="3420665"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Sirius Orion Black</a:t>
            </a:r>
            <a:endParaRPr lang="zh-CN" altLang="en-US" sz="4400">
              <a:solidFill>
                <a:srgbClr val="9D907B"/>
              </a:solidFill>
              <a:latin typeface="Harry P" panose="00000400000000000000" pitchFamily="2" charset="0"/>
            </a:endParaRPr>
          </a:p>
        </p:txBody>
      </p:sp>
      <p:sp>
        <p:nvSpPr>
          <p:cNvPr id="56" name="文本框 55">
            <a:extLst>
              <a:ext uri="{FF2B5EF4-FFF2-40B4-BE49-F238E27FC236}">
                <a16:creationId xmlns:a16="http://schemas.microsoft.com/office/drawing/2014/main" xmlns="" id="{8479002F-2E89-4A03-921D-9FFB2706B09A}"/>
              </a:ext>
            </a:extLst>
          </p:cNvPr>
          <p:cNvSpPr txBox="1"/>
          <p:nvPr/>
        </p:nvSpPr>
        <p:spPr>
          <a:xfrm>
            <a:off x="2700508" y="4362822"/>
            <a:ext cx="6740672" cy="1200329"/>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maecenas porttitor c massa. fusce posuere, magna sed pulvinar ultricies, purus lectus malesuada libero, sit amet commodo magna eros quis urna. nunc viverra</a:t>
            </a:r>
          </a:p>
        </p:txBody>
      </p:sp>
      <p:sp>
        <p:nvSpPr>
          <p:cNvPr id="67" name="文本框 66">
            <a:extLst>
              <a:ext uri="{FF2B5EF4-FFF2-40B4-BE49-F238E27FC236}">
                <a16:creationId xmlns:a16="http://schemas.microsoft.com/office/drawing/2014/main" xmlns="" id="{3CF28325-92E3-4456-B82E-1C4AEDE06F17}"/>
              </a:ext>
            </a:extLst>
          </p:cNvPr>
          <p:cNvSpPr txBox="1"/>
          <p:nvPr/>
        </p:nvSpPr>
        <p:spPr>
          <a:xfrm>
            <a:off x="2700509" y="925519"/>
            <a:ext cx="3420665"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Severus Snape</a:t>
            </a:r>
            <a:endParaRPr lang="zh-CN" altLang="en-US" sz="4400">
              <a:solidFill>
                <a:srgbClr val="9D907B"/>
              </a:solidFill>
              <a:latin typeface="Harry P" panose="00000400000000000000" pitchFamily="2" charset="0"/>
            </a:endParaRPr>
          </a:p>
        </p:txBody>
      </p:sp>
      <p:sp>
        <p:nvSpPr>
          <p:cNvPr id="68" name="文本框 67">
            <a:extLst>
              <a:ext uri="{FF2B5EF4-FFF2-40B4-BE49-F238E27FC236}">
                <a16:creationId xmlns:a16="http://schemas.microsoft.com/office/drawing/2014/main" xmlns="" id="{B7474B24-1943-4307-A1AE-0A5FAC682394}"/>
              </a:ext>
            </a:extLst>
          </p:cNvPr>
          <p:cNvSpPr txBox="1"/>
          <p:nvPr/>
        </p:nvSpPr>
        <p:spPr>
          <a:xfrm>
            <a:off x="2700508" y="1694960"/>
            <a:ext cx="7167391" cy="1569660"/>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 fusce est. vivamus a tellus</a:t>
            </a:r>
          </a:p>
        </p:txBody>
      </p:sp>
      <p:sp>
        <p:nvSpPr>
          <p:cNvPr id="76" name="文本框 75">
            <a:extLst>
              <a:ext uri="{FF2B5EF4-FFF2-40B4-BE49-F238E27FC236}">
                <a16:creationId xmlns:a16="http://schemas.microsoft.com/office/drawing/2014/main" xmlns="" id="{B6708183-9882-4868-AD3C-31F4207CF5BB}"/>
              </a:ext>
            </a:extLst>
          </p:cNvPr>
          <p:cNvSpPr txBox="1"/>
          <p:nvPr/>
        </p:nvSpPr>
        <p:spPr>
          <a:xfrm>
            <a:off x="317499" y="6427112"/>
            <a:ext cx="2781299" cy="400110"/>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000">
                <a:solidFill>
                  <a:srgbClr val="9D907B"/>
                </a:solidFill>
                <a:latin typeface="Harry P" panose="00000400000000000000" pitchFamily="2" charset="0"/>
              </a:rPr>
              <a:t>2020/06/12</a:t>
            </a:r>
          </a:p>
        </p:txBody>
      </p:sp>
      <p:sp>
        <p:nvSpPr>
          <p:cNvPr id="121" name="文本框 120">
            <a:extLst>
              <a:ext uri="{FF2B5EF4-FFF2-40B4-BE49-F238E27FC236}">
                <a16:creationId xmlns:a16="http://schemas.microsoft.com/office/drawing/2014/main" xmlns="" id="{5CE8ECAA-A7AE-4D3F-86D4-EFD9560C0DCD}"/>
              </a:ext>
            </a:extLst>
          </p:cNvPr>
          <p:cNvSpPr txBox="1"/>
          <p:nvPr/>
        </p:nvSpPr>
        <p:spPr>
          <a:xfrm>
            <a:off x="3987800" y="6396335"/>
            <a:ext cx="4216400" cy="461665"/>
          </a:xfrm>
          <a:prstGeom prst="rect">
            <a:avLst/>
          </a:prstGeom>
          <a:noFill/>
        </p:spPr>
        <p:txBody>
          <a:bodyPr wrap="square" rtlCol="0">
            <a:spAutoFit/>
            <a:scene3d>
              <a:camera prst="orthographicFront"/>
              <a:lightRig rig="flood" dir="t"/>
            </a:scene3d>
            <a:sp3d extrusionH="57150" prstMaterial="metal">
              <a:bevelT w="38100" h="38100"/>
            </a:sp3d>
          </a:bodyPr>
          <a:lstStyle/>
          <a:p>
            <a:pPr algn="ctr"/>
            <a:r>
              <a:rPr lang="en-US" altLang="zh-CN" sz="2400">
                <a:solidFill>
                  <a:srgbClr val="9D907B"/>
                </a:solidFill>
                <a:latin typeface="Harry P" panose="00000400000000000000" pitchFamily="2" charset="0"/>
              </a:rPr>
              <a:t>—— </a:t>
            </a:r>
            <a:r>
              <a:rPr lang="fr-FR" altLang="zh-CN" sz="2400">
                <a:solidFill>
                  <a:srgbClr val="9D907B"/>
                </a:solidFill>
                <a:latin typeface="Harry P" panose="00000400000000000000" pitchFamily="2" charset="0"/>
              </a:rPr>
              <a:t>Powerpoint Templet </a:t>
            </a:r>
            <a:r>
              <a:rPr lang="en-US" altLang="zh-CN" sz="2400">
                <a:solidFill>
                  <a:srgbClr val="9D907B"/>
                </a:solidFill>
                <a:latin typeface="Harry P" panose="00000400000000000000" pitchFamily="2" charset="0"/>
              </a:rPr>
              <a:t>——</a:t>
            </a:r>
            <a:endParaRPr lang="zh-CN" altLang="en-US" sz="2400">
              <a:solidFill>
                <a:srgbClr val="9D907B"/>
              </a:solidFill>
              <a:latin typeface="Harry P" panose="00000400000000000000" pitchFamily="2" charset="0"/>
            </a:endParaRPr>
          </a:p>
        </p:txBody>
      </p:sp>
    </p:spTree>
    <p:extLst>
      <p:ext uri="{BB962C8B-B14F-4D97-AF65-F5344CB8AC3E}">
        <p14:creationId xmlns:p14="http://schemas.microsoft.com/office/powerpoint/2010/main" val="394422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D285889-D9FC-4E6C-8906-6B8833C00D19}"/>
              </a:ext>
            </a:extLst>
          </p:cNvPr>
          <p:cNvPicPr>
            <a:picLocks noChangeAspect="1"/>
          </p:cNvPicPr>
          <p:nvPr/>
        </p:nvPicPr>
        <p:blipFill>
          <a:blip r:embed="rId3"/>
          <a:srcRect t="18679" r="18679"/>
          <a:stretch>
            <a:fillRect/>
          </a:stretch>
        </p:blipFill>
        <p:spPr>
          <a:xfrm flipH="1">
            <a:off x="0" y="1"/>
            <a:ext cx="12192000" cy="6857998"/>
          </a:xfrm>
          <a:custGeom>
            <a:avLst/>
            <a:gdLst>
              <a:gd name="connsiteX0" fmla="*/ 12192000 w 12192000"/>
              <a:gd name="connsiteY0" fmla="*/ 0 h 6857998"/>
              <a:gd name="connsiteX1" fmla="*/ 0 w 12192000"/>
              <a:gd name="connsiteY1" fmla="*/ 0 h 6857998"/>
              <a:gd name="connsiteX2" fmla="*/ 0 w 12192000"/>
              <a:gd name="connsiteY2" fmla="*/ 6857998 h 6857998"/>
              <a:gd name="connsiteX3" fmla="*/ 1219200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12192000" y="0"/>
                </a:moveTo>
                <a:lnTo>
                  <a:pt x="0" y="0"/>
                </a:lnTo>
                <a:lnTo>
                  <a:pt x="0" y="6857998"/>
                </a:lnTo>
                <a:lnTo>
                  <a:pt x="12192000" y="6857998"/>
                </a:lnTo>
                <a:close/>
              </a:path>
            </a:pathLst>
          </a:custGeom>
        </p:spPr>
      </p:pic>
      <p:sp>
        <p:nvSpPr>
          <p:cNvPr id="3" name="文本框 2">
            <a:extLst>
              <a:ext uri="{FF2B5EF4-FFF2-40B4-BE49-F238E27FC236}">
                <a16:creationId xmlns:a16="http://schemas.microsoft.com/office/drawing/2014/main" xmlns="" id="{5BC53EE0-D3DC-4074-880D-226C4A3DB4AB}"/>
              </a:ext>
            </a:extLst>
          </p:cNvPr>
          <p:cNvSpPr txBox="1"/>
          <p:nvPr/>
        </p:nvSpPr>
        <p:spPr>
          <a:xfrm>
            <a:off x="317499" y="220424"/>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600">
                <a:solidFill>
                  <a:srgbClr val="9D907B"/>
                </a:solidFill>
                <a:latin typeface="Harry P" panose="00000400000000000000" pitchFamily="2" charset="0"/>
              </a:rPr>
              <a:t>Designed By Xiao</a:t>
            </a:r>
            <a:endParaRPr lang="zh-CN" altLang="en-US" sz="2600">
              <a:solidFill>
                <a:srgbClr val="9D907B"/>
              </a:solidFill>
              <a:latin typeface="Harry P" panose="00000400000000000000" pitchFamily="2" charset="0"/>
            </a:endParaRPr>
          </a:p>
        </p:txBody>
      </p:sp>
      <p:sp>
        <p:nvSpPr>
          <p:cNvPr id="4" name="文本框 3">
            <a:extLst>
              <a:ext uri="{FF2B5EF4-FFF2-40B4-BE49-F238E27FC236}">
                <a16:creationId xmlns:a16="http://schemas.microsoft.com/office/drawing/2014/main" xmlns="" id="{14EFC2EA-6D37-47DE-B7DC-937E92A21F5E}"/>
              </a:ext>
            </a:extLst>
          </p:cNvPr>
          <p:cNvSpPr txBox="1"/>
          <p:nvPr/>
        </p:nvSpPr>
        <p:spPr>
          <a:xfrm>
            <a:off x="9093202" y="251202"/>
            <a:ext cx="2781299" cy="430887"/>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200">
                <a:solidFill>
                  <a:srgbClr val="9D907B"/>
                </a:solidFill>
                <a:latin typeface="Harry P" panose="00000400000000000000" pitchFamily="2" charset="0"/>
              </a:rPr>
              <a:t>2020/06/12</a:t>
            </a:r>
            <a:endParaRPr lang="zh-CN" altLang="en-US" sz="2200">
              <a:solidFill>
                <a:srgbClr val="9D907B"/>
              </a:solidFill>
              <a:latin typeface="Harry P" panose="00000400000000000000" pitchFamily="2" charset="0"/>
            </a:endParaRPr>
          </a:p>
        </p:txBody>
      </p:sp>
      <p:pic>
        <p:nvPicPr>
          <p:cNvPr id="8" name="图片 7" descr="穿着西装的男人站在一起&#10;&#10;描述已自动生成">
            <a:extLst>
              <a:ext uri="{FF2B5EF4-FFF2-40B4-BE49-F238E27FC236}">
                <a16:creationId xmlns:a16="http://schemas.microsoft.com/office/drawing/2014/main" xmlns="" id="{DE1E69CD-74D1-4537-A055-5B6687A02C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6301" y="1549400"/>
            <a:ext cx="2979399" cy="5308600"/>
          </a:xfrm>
          <a:prstGeom prst="rect">
            <a:avLst/>
          </a:prstGeom>
        </p:spPr>
      </p:pic>
      <p:sp>
        <p:nvSpPr>
          <p:cNvPr id="12" name="文本框 11">
            <a:extLst>
              <a:ext uri="{FF2B5EF4-FFF2-40B4-BE49-F238E27FC236}">
                <a16:creationId xmlns:a16="http://schemas.microsoft.com/office/drawing/2014/main" xmlns="" id="{F529DFA9-22DC-49B6-B35B-6B4566B3E81F}"/>
              </a:ext>
            </a:extLst>
          </p:cNvPr>
          <p:cNvSpPr txBox="1"/>
          <p:nvPr/>
        </p:nvSpPr>
        <p:spPr>
          <a:xfrm>
            <a:off x="7598812" y="933289"/>
            <a:ext cx="2346691"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Fred Weasley</a:t>
            </a:r>
            <a:endParaRPr lang="zh-CN" altLang="en-US" sz="4400">
              <a:solidFill>
                <a:srgbClr val="9D907B"/>
              </a:solidFill>
              <a:latin typeface="Harry P" panose="00000400000000000000" pitchFamily="2" charset="0"/>
            </a:endParaRPr>
          </a:p>
        </p:txBody>
      </p:sp>
      <p:sp>
        <p:nvSpPr>
          <p:cNvPr id="13" name="文本框 12">
            <a:extLst>
              <a:ext uri="{FF2B5EF4-FFF2-40B4-BE49-F238E27FC236}">
                <a16:creationId xmlns:a16="http://schemas.microsoft.com/office/drawing/2014/main" xmlns="" id="{E32DF87E-DDC9-4750-BF61-D07764E8BEEA}"/>
              </a:ext>
            </a:extLst>
          </p:cNvPr>
          <p:cNvSpPr txBox="1"/>
          <p:nvPr/>
        </p:nvSpPr>
        <p:spPr>
          <a:xfrm>
            <a:off x="7598812" y="1702730"/>
            <a:ext cx="4275689" cy="3785652"/>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a:t>
            </a:r>
          </a:p>
          <a:p>
            <a:endParaRPr lang="en-US" altLang="zh-CN" sz="2400">
              <a:solidFill>
                <a:srgbClr val="9D907B"/>
              </a:solidFill>
              <a:latin typeface="Harry P" panose="00000400000000000000" pitchFamily="2" charset="0"/>
            </a:endParaRPr>
          </a:p>
          <a:p>
            <a:r>
              <a:rPr lang="en-US" altLang="zh-CN" sz="2400">
                <a:solidFill>
                  <a:srgbClr val="9D907B"/>
                </a:solidFill>
                <a:latin typeface="Harry P" panose="00000400000000000000" pitchFamily="2" charset="0"/>
              </a:rPr>
              <a:t>purus lectus malesuada libero, sit amet commodo magna eros quis urna. nunc viverra imperdiet enim.fusce est. vivamus a tellus</a:t>
            </a:r>
          </a:p>
          <a:p>
            <a:endParaRPr lang="en-US" altLang="zh-CN" sz="2400">
              <a:solidFill>
                <a:srgbClr val="9D907B"/>
              </a:solidFill>
              <a:latin typeface="Harry P" panose="00000400000000000000" pitchFamily="2" charset="0"/>
            </a:endParaRPr>
          </a:p>
          <a:p>
            <a:r>
              <a:rPr lang="en-US" altLang="zh-CN" sz="2400">
                <a:solidFill>
                  <a:srgbClr val="9D907B"/>
                </a:solidFill>
                <a:latin typeface="Harry P" panose="00000400000000000000" pitchFamily="2" charset="0"/>
              </a:rPr>
              <a:t>lorem ipsum dolor sit amet, consectetuer adipiscing elit. maecenas porttitor congue massa. </a:t>
            </a:r>
          </a:p>
        </p:txBody>
      </p:sp>
      <p:sp>
        <p:nvSpPr>
          <p:cNvPr id="14" name="文本框 13">
            <a:extLst>
              <a:ext uri="{FF2B5EF4-FFF2-40B4-BE49-F238E27FC236}">
                <a16:creationId xmlns:a16="http://schemas.microsoft.com/office/drawing/2014/main" xmlns="" id="{2EA8D147-A1B4-4E96-B680-A567F63B812D}"/>
              </a:ext>
            </a:extLst>
          </p:cNvPr>
          <p:cNvSpPr txBox="1"/>
          <p:nvPr/>
        </p:nvSpPr>
        <p:spPr>
          <a:xfrm>
            <a:off x="1811891" y="3044279"/>
            <a:ext cx="2781298"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George Weasley</a:t>
            </a:r>
            <a:endParaRPr lang="zh-CN" altLang="en-US" sz="4400">
              <a:solidFill>
                <a:srgbClr val="9D907B"/>
              </a:solidFill>
              <a:latin typeface="Harry P" panose="00000400000000000000" pitchFamily="2" charset="0"/>
            </a:endParaRPr>
          </a:p>
        </p:txBody>
      </p:sp>
      <p:sp>
        <p:nvSpPr>
          <p:cNvPr id="15" name="文本框 14">
            <a:extLst>
              <a:ext uri="{FF2B5EF4-FFF2-40B4-BE49-F238E27FC236}">
                <a16:creationId xmlns:a16="http://schemas.microsoft.com/office/drawing/2014/main" xmlns="" id="{2B1209D0-4F4C-4E16-AD88-416433BCE8E1}"/>
              </a:ext>
            </a:extLst>
          </p:cNvPr>
          <p:cNvSpPr txBox="1"/>
          <p:nvPr/>
        </p:nvSpPr>
        <p:spPr>
          <a:xfrm>
            <a:off x="317499" y="3813720"/>
            <a:ext cx="4275689" cy="2677656"/>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a:t>
            </a:r>
          </a:p>
          <a:p>
            <a:pPr algn="r"/>
            <a:endParaRPr lang="en-US" altLang="zh-CN" sz="2400">
              <a:solidFill>
                <a:srgbClr val="9D907B"/>
              </a:solidFill>
              <a:latin typeface="Harry P" panose="00000400000000000000" pitchFamily="2" charset="0"/>
            </a:endParaRPr>
          </a:p>
          <a:p>
            <a:pPr algn="r"/>
            <a:r>
              <a:rPr lang="en-US" altLang="zh-CN" sz="2400">
                <a:solidFill>
                  <a:srgbClr val="9D907B"/>
                </a:solidFill>
                <a:latin typeface="Harry P" panose="00000400000000000000" pitchFamily="2" charset="0"/>
              </a:rPr>
              <a:t>purus lectus malesuada libero, sit amet commodo magna eros quis urna. nunc viverra imperdiet enim.fusce est. vivamus a tellus</a:t>
            </a:r>
          </a:p>
        </p:txBody>
      </p:sp>
      <p:pic>
        <p:nvPicPr>
          <p:cNvPr id="23" name="图片 22" descr="图片包含 动物, 鸟, 白色, 黑暗&#10;&#10;描述已自动生成">
            <a:extLst>
              <a:ext uri="{FF2B5EF4-FFF2-40B4-BE49-F238E27FC236}">
                <a16:creationId xmlns:a16="http://schemas.microsoft.com/office/drawing/2014/main" xmlns="" id="{EBE6DCA5-AE27-4697-9358-F6FFE62774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33735" y="682143"/>
            <a:ext cx="2981858" cy="2166120"/>
          </a:xfrm>
          <a:prstGeom prst="rect">
            <a:avLst/>
          </a:prstGeom>
        </p:spPr>
      </p:pic>
      <p:pic>
        <p:nvPicPr>
          <p:cNvPr id="31" name="图片 30">
            <a:extLst>
              <a:ext uri="{FF2B5EF4-FFF2-40B4-BE49-F238E27FC236}">
                <a16:creationId xmlns:a16="http://schemas.microsoft.com/office/drawing/2014/main" xmlns="" id="{79EB8E5E-B145-4945-AFEF-3B327B979947}"/>
              </a:ext>
            </a:extLst>
          </p:cNvPr>
          <p:cNvPicPr>
            <a:picLocks noChangeAspect="1"/>
          </p:cNvPicPr>
          <p:nvPr/>
        </p:nvPicPr>
        <p:blipFill>
          <a:blip r:embed="rId6" cstate="print">
            <a:alphaModFix amt="30000"/>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9298656" y="5086488"/>
            <a:ext cx="2893344" cy="1771512"/>
          </a:xfrm>
          <a:prstGeom prst="rect">
            <a:avLst/>
          </a:prstGeom>
        </p:spPr>
      </p:pic>
      <p:sp>
        <p:nvSpPr>
          <p:cNvPr id="33" name="文本框 32">
            <a:extLst>
              <a:ext uri="{FF2B5EF4-FFF2-40B4-BE49-F238E27FC236}">
                <a16:creationId xmlns:a16="http://schemas.microsoft.com/office/drawing/2014/main" xmlns="" id="{6EE0D758-68C1-4584-89B7-9594792EADD0}"/>
              </a:ext>
            </a:extLst>
          </p:cNvPr>
          <p:cNvSpPr txBox="1"/>
          <p:nvPr/>
        </p:nvSpPr>
        <p:spPr>
          <a:xfrm>
            <a:off x="9093202" y="6143875"/>
            <a:ext cx="2781299" cy="492443"/>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600">
                <a:solidFill>
                  <a:srgbClr val="9D907B"/>
                </a:solidFill>
                <a:latin typeface="Harry P" panose="00000400000000000000" pitchFamily="2" charset="0"/>
              </a:rPr>
              <a:t>Supporters Say</a:t>
            </a:r>
            <a:endParaRPr lang="zh-CN" altLang="en-US" sz="2600">
              <a:solidFill>
                <a:srgbClr val="9D907B"/>
              </a:solidFill>
              <a:latin typeface="Harry P" panose="00000400000000000000" pitchFamily="2" charset="0"/>
            </a:endParaRPr>
          </a:p>
        </p:txBody>
      </p:sp>
    </p:spTree>
    <p:extLst>
      <p:ext uri="{BB962C8B-B14F-4D97-AF65-F5344CB8AC3E}">
        <p14:creationId xmlns:p14="http://schemas.microsoft.com/office/powerpoint/2010/main" val="613178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D18A3BF4-FB31-46FA-AFD0-C40A9F78C543}"/>
              </a:ext>
            </a:extLst>
          </p:cNvPr>
          <p:cNvPicPr>
            <a:picLocks noChangeAspect="1"/>
          </p:cNvPicPr>
          <p:nvPr/>
        </p:nvPicPr>
        <p:blipFill>
          <a:blip r:embed="rId2"/>
          <a:srcRect l="15119" t="23536"/>
          <a:stretch>
            <a:fillRect/>
          </a:stretch>
        </p:blipFill>
        <p:spPr>
          <a:xfrm>
            <a:off x="0" y="2"/>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sp>
        <p:nvSpPr>
          <p:cNvPr id="5" name="文本框 4">
            <a:extLst>
              <a:ext uri="{FF2B5EF4-FFF2-40B4-BE49-F238E27FC236}">
                <a16:creationId xmlns:a16="http://schemas.microsoft.com/office/drawing/2014/main" xmlns="" id="{131032F9-D2C6-4B05-9C84-48BF76E677D8}"/>
              </a:ext>
            </a:extLst>
          </p:cNvPr>
          <p:cNvSpPr txBox="1"/>
          <p:nvPr/>
        </p:nvSpPr>
        <p:spPr>
          <a:xfrm>
            <a:off x="317500" y="220424"/>
            <a:ext cx="2781299" cy="584775"/>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3200">
                <a:solidFill>
                  <a:srgbClr val="9D907B"/>
                </a:solidFill>
                <a:latin typeface="Harry P" panose="00000400000000000000" pitchFamily="2" charset="0"/>
              </a:rPr>
              <a:t>Designed By Xiao</a:t>
            </a:r>
            <a:endParaRPr lang="zh-CN" altLang="en-US" sz="3200">
              <a:solidFill>
                <a:srgbClr val="9D907B"/>
              </a:solidFill>
              <a:latin typeface="Harry P" panose="00000400000000000000" pitchFamily="2" charset="0"/>
            </a:endParaRPr>
          </a:p>
        </p:txBody>
      </p:sp>
      <p:sp>
        <p:nvSpPr>
          <p:cNvPr id="6" name="文本框 5">
            <a:extLst>
              <a:ext uri="{FF2B5EF4-FFF2-40B4-BE49-F238E27FC236}">
                <a16:creationId xmlns:a16="http://schemas.microsoft.com/office/drawing/2014/main" xmlns="" id="{A5FB790A-2B36-4C98-9BDA-F541959D7516}"/>
              </a:ext>
            </a:extLst>
          </p:cNvPr>
          <p:cNvSpPr txBox="1"/>
          <p:nvPr/>
        </p:nvSpPr>
        <p:spPr>
          <a:xfrm>
            <a:off x="9093201" y="251201"/>
            <a:ext cx="2781299" cy="523220"/>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800">
                <a:solidFill>
                  <a:srgbClr val="9D907B"/>
                </a:solidFill>
                <a:latin typeface="Harry P" panose="00000400000000000000" pitchFamily="2" charset="0"/>
              </a:rPr>
              <a:t>2020/06/12</a:t>
            </a:r>
            <a:endParaRPr lang="zh-CN" altLang="en-US" sz="2800">
              <a:solidFill>
                <a:srgbClr val="9D907B"/>
              </a:solidFill>
              <a:latin typeface="Harry P" panose="00000400000000000000" pitchFamily="2" charset="0"/>
            </a:endParaRPr>
          </a:p>
        </p:txBody>
      </p:sp>
      <p:pic>
        <p:nvPicPr>
          <p:cNvPr id="10" name="图片 9" descr="图片包含 人, 男人, 站, 穿着&#10;&#10;描述已自动生成">
            <a:extLst>
              <a:ext uri="{FF2B5EF4-FFF2-40B4-BE49-F238E27FC236}">
                <a16:creationId xmlns:a16="http://schemas.microsoft.com/office/drawing/2014/main" xmlns="" id="{0FE6559C-9DC4-4203-A1C5-02C08AA32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65943"/>
            <a:ext cx="3538129" cy="5392057"/>
          </a:xfrm>
          <a:prstGeom prst="rect">
            <a:avLst/>
          </a:prstGeom>
        </p:spPr>
      </p:pic>
      <p:sp>
        <p:nvSpPr>
          <p:cNvPr id="13" name="文本框 12">
            <a:extLst>
              <a:ext uri="{FF2B5EF4-FFF2-40B4-BE49-F238E27FC236}">
                <a16:creationId xmlns:a16="http://schemas.microsoft.com/office/drawing/2014/main" xmlns="" id="{1F635029-289F-41AB-BA2D-E539F48C78CA}"/>
              </a:ext>
            </a:extLst>
          </p:cNvPr>
          <p:cNvSpPr txBox="1"/>
          <p:nvPr/>
        </p:nvSpPr>
        <p:spPr>
          <a:xfrm>
            <a:off x="2955472" y="805199"/>
            <a:ext cx="2612571" cy="769441"/>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4400">
                <a:solidFill>
                  <a:srgbClr val="9D907B"/>
                </a:solidFill>
                <a:latin typeface="Harry P" panose="00000400000000000000" pitchFamily="2" charset="0"/>
              </a:rPr>
              <a:t>Lucius Malfoy</a:t>
            </a:r>
            <a:endParaRPr lang="zh-CN" altLang="en-US" sz="4400">
              <a:solidFill>
                <a:srgbClr val="9D907B"/>
              </a:solidFill>
              <a:latin typeface="Harry P" panose="00000400000000000000" pitchFamily="2" charset="0"/>
            </a:endParaRPr>
          </a:p>
        </p:txBody>
      </p:sp>
      <p:sp>
        <p:nvSpPr>
          <p:cNvPr id="14" name="文本框 13">
            <a:extLst>
              <a:ext uri="{FF2B5EF4-FFF2-40B4-BE49-F238E27FC236}">
                <a16:creationId xmlns:a16="http://schemas.microsoft.com/office/drawing/2014/main" xmlns="" id="{A0136A05-673D-4800-A98B-6F6CDB64142E}"/>
              </a:ext>
            </a:extLst>
          </p:cNvPr>
          <p:cNvSpPr txBox="1"/>
          <p:nvPr/>
        </p:nvSpPr>
        <p:spPr>
          <a:xfrm>
            <a:off x="2955472" y="1628865"/>
            <a:ext cx="8919028" cy="1569660"/>
          </a:xfrm>
          <a:prstGeom prst="rect">
            <a:avLst/>
          </a:prstGeom>
          <a:noFill/>
        </p:spPr>
        <p:txBody>
          <a:bodyPr wrap="square" rtlCol="0">
            <a:spAutoFit/>
            <a:scene3d>
              <a:camera prst="orthographicFront"/>
              <a:lightRig rig="flood" dir="t"/>
            </a:scene3d>
            <a:sp3d extrusionH="57150" prstMaterial="metal">
              <a:bevelT w="38100" h="38100"/>
            </a:sp3d>
          </a:bodyPr>
          <a:lstStyle/>
          <a:p>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r>
              <a:rPr lang="en-US" altLang="zh-CN" sz="2400">
                <a:solidFill>
                  <a:srgbClr val="9D907B"/>
                </a:solidFill>
                <a:latin typeface="Harry P" panose="00000400000000000000" pitchFamily="2" charset="0"/>
              </a:rPr>
              <a:t>fusce est. vivamus a tellus</a:t>
            </a:r>
          </a:p>
        </p:txBody>
      </p:sp>
      <p:pic>
        <p:nvPicPr>
          <p:cNvPr id="15" name="图片 14" descr="图片包含 人, 服装, 男人, 站&#10;&#10;描述已自动生成">
            <a:extLst>
              <a:ext uri="{FF2B5EF4-FFF2-40B4-BE49-F238E27FC236}">
                <a16:creationId xmlns:a16="http://schemas.microsoft.com/office/drawing/2014/main" xmlns="" id="{414A83D5-A2B4-46D3-9B49-63DA9C3F7E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94603" y="3500609"/>
            <a:ext cx="1597397" cy="3357391"/>
          </a:xfrm>
          <a:prstGeom prst="rect">
            <a:avLst/>
          </a:prstGeom>
        </p:spPr>
      </p:pic>
      <p:sp>
        <p:nvSpPr>
          <p:cNvPr id="18" name="文本框 17">
            <a:extLst>
              <a:ext uri="{FF2B5EF4-FFF2-40B4-BE49-F238E27FC236}">
                <a16:creationId xmlns:a16="http://schemas.microsoft.com/office/drawing/2014/main" xmlns="" id="{877C62F2-AB47-46D4-ADBD-1D63836228FB}"/>
              </a:ext>
            </a:extLst>
          </p:cNvPr>
          <p:cNvSpPr txBox="1"/>
          <p:nvPr/>
        </p:nvSpPr>
        <p:spPr>
          <a:xfrm>
            <a:off x="7982032" y="3655935"/>
            <a:ext cx="2612571" cy="769441"/>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4400">
                <a:solidFill>
                  <a:srgbClr val="9D907B"/>
                </a:solidFill>
                <a:latin typeface="Harry P" panose="00000400000000000000" pitchFamily="2" charset="0"/>
              </a:rPr>
              <a:t>Draco Malfoy</a:t>
            </a:r>
            <a:endParaRPr lang="zh-CN" altLang="en-US" sz="4400">
              <a:solidFill>
                <a:srgbClr val="9D907B"/>
              </a:solidFill>
              <a:latin typeface="Harry P" panose="00000400000000000000" pitchFamily="2" charset="0"/>
            </a:endParaRPr>
          </a:p>
        </p:txBody>
      </p:sp>
      <p:sp>
        <p:nvSpPr>
          <p:cNvPr id="19" name="文本框 18">
            <a:extLst>
              <a:ext uri="{FF2B5EF4-FFF2-40B4-BE49-F238E27FC236}">
                <a16:creationId xmlns:a16="http://schemas.microsoft.com/office/drawing/2014/main" xmlns="" id="{F9414A7E-FDCC-4D1E-A886-F39B70861025}"/>
              </a:ext>
            </a:extLst>
          </p:cNvPr>
          <p:cNvSpPr txBox="1"/>
          <p:nvPr/>
        </p:nvSpPr>
        <p:spPr>
          <a:xfrm>
            <a:off x="3425371" y="4479601"/>
            <a:ext cx="7169231" cy="1938992"/>
          </a:xfrm>
          <a:prstGeom prst="rect">
            <a:avLst/>
          </a:prstGeom>
          <a:noFill/>
        </p:spPr>
        <p:txBody>
          <a:bodyPr wrap="square" rtlCol="0">
            <a:spAutoFit/>
            <a:scene3d>
              <a:camera prst="orthographicFront"/>
              <a:lightRig rig="flood" dir="t"/>
            </a:scene3d>
            <a:sp3d extrusionH="57150" prstMaterial="metal">
              <a:bevelT w="38100" h="38100"/>
            </a:sp3d>
          </a:bodyPr>
          <a:lstStyle/>
          <a:p>
            <a:pPr algn="r"/>
            <a:r>
              <a:rPr lang="en-US" altLang="zh-CN" sz="2400">
                <a:solidFill>
                  <a:srgbClr val="9D907B"/>
                </a:solidFill>
                <a:latin typeface="Harry P"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pPr algn="r"/>
            <a:r>
              <a:rPr lang="en-US" altLang="zh-CN" sz="2400">
                <a:solidFill>
                  <a:srgbClr val="9D907B"/>
                </a:solidFill>
                <a:latin typeface="Harry P" panose="00000400000000000000" pitchFamily="2" charset="0"/>
              </a:rPr>
              <a:t>fusce est. vivamus a tellus</a:t>
            </a:r>
          </a:p>
        </p:txBody>
      </p:sp>
      <p:pic>
        <p:nvPicPr>
          <p:cNvPr id="23" name="图片 22" descr="图片包含 人, 服装, 站, 男人&#10;&#10;描述已自动生成">
            <a:extLst>
              <a:ext uri="{FF2B5EF4-FFF2-40B4-BE49-F238E27FC236}">
                <a16:creationId xmlns:a16="http://schemas.microsoft.com/office/drawing/2014/main" xmlns="" id="{F11CA1A6-DD3E-471D-9D47-45878AE965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1602" y="2553309"/>
            <a:ext cx="743384" cy="1938992"/>
          </a:xfrm>
          <a:prstGeom prst="rect">
            <a:avLst/>
          </a:prstGeom>
        </p:spPr>
      </p:pic>
      <p:pic>
        <p:nvPicPr>
          <p:cNvPr id="34" name="图片 33" descr="图片包含 小, 黑色, 蝙蝠, 棒球&#10;&#10;描述已自动生成">
            <a:extLst>
              <a:ext uri="{FF2B5EF4-FFF2-40B4-BE49-F238E27FC236}">
                <a16:creationId xmlns:a16="http://schemas.microsoft.com/office/drawing/2014/main" xmlns="" id="{B6E522BC-3B7D-4F99-8292-D1D60187FF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00000" flipH="1" flipV="1">
            <a:off x="9906986" y="315483"/>
            <a:ext cx="1801574" cy="1144113"/>
          </a:xfrm>
          <a:prstGeom prst="rect">
            <a:avLst/>
          </a:prstGeom>
        </p:spPr>
      </p:pic>
    </p:spTree>
    <p:extLst>
      <p:ext uri="{BB962C8B-B14F-4D97-AF65-F5344CB8AC3E}">
        <p14:creationId xmlns:p14="http://schemas.microsoft.com/office/powerpoint/2010/main" val="2625430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873</TotalTime>
  <Words>865</Words>
  <Application>Microsoft Office PowerPoint</Application>
  <PresentationFormat>宽屏</PresentationFormat>
  <Paragraphs>91</Paragraphs>
  <Slides>13</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Harry P</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 w.51ppt moba n.co 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51PPT模板网;51 p P t</cp:keywords>
  <dc:description>ww w.51pp tmo ban.co m</dc:description>
  <cp:lastModifiedBy>YANGs</cp:lastModifiedBy>
  <cp:revision>57</cp:revision>
  <dcterms:created xsi:type="dcterms:W3CDTF">2020-06-10T04:24:42Z</dcterms:created>
  <dcterms:modified xsi:type="dcterms:W3CDTF">2020-06-14T15:14:48Z</dcterms:modified>
</cp:coreProperties>
</file>