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300" r:id="rId3"/>
    <p:sldId id="291" r:id="rId4"/>
    <p:sldId id="267" r:id="rId5"/>
    <p:sldId id="311" r:id="rId6"/>
    <p:sldId id="270" r:id="rId7"/>
    <p:sldId id="259" r:id="rId8"/>
    <p:sldId id="306" r:id="rId9"/>
    <p:sldId id="308" r:id="rId10"/>
    <p:sldId id="274" r:id="rId11"/>
    <p:sldId id="275" r:id="rId12"/>
    <p:sldId id="276" r:id="rId13"/>
    <p:sldId id="277" r:id="rId14"/>
    <p:sldId id="287" r:id="rId15"/>
    <p:sldId id="278" r:id="rId16"/>
    <p:sldId id="263" r:id="rId17"/>
    <p:sldId id="284" r:id="rId18"/>
    <p:sldId id="289" r:id="rId19"/>
    <p:sldId id="282" r:id="rId20"/>
    <p:sldId id="283" r:id="rId21"/>
    <p:sldId id="288" r:id="rId22"/>
    <p:sldId id="299" r:id="rId23"/>
    <p:sldId id="312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66" userDrawn="1">
          <p15:clr>
            <a:srgbClr val="A4A3A4"/>
          </p15:clr>
        </p15:guide>
        <p15:guide id="2" pos="749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576" userDrawn="1">
          <p15:clr>
            <a:srgbClr val="A4A3A4"/>
          </p15:clr>
        </p15:guide>
        <p15:guide id="5" orient="horz" pos="4133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23C"/>
    <a:srgbClr val="2D2D2D"/>
    <a:srgbClr val="DDDACF"/>
    <a:srgbClr val="E9A866"/>
    <a:srgbClr val="FCEADE"/>
    <a:srgbClr val="FFDC6D"/>
    <a:srgbClr val="F66B01"/>
    <a:srgbClr val="A16B3A"/>
    <a:srgbClr val="0068D0"/>
    <a:srgbClr val="4AA1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82" y="240"/>
      </p:cViewPr>
      <p:guideLst>
        <p:guide pos="166"/>
        <p:guide pos="7491"/>
        <p:guide orient="horz" pos="527"/>
        <p:guide orient="horz" pos="576"/>
        <p:guide orient="horz" pos="4133"/>
        <p:guide orient="horz" pos="40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FA0B163-A0BA-4054-9AC8-9F61555F36AE}"/>
              </a:ext>
            </a:extLst>
          </p:cNvPr>
          <p:cNvSpPr/>
          <p:nvPr userDrawn="1"/>
        </p:nvSpPr>
        <p:spPr>
          <a:xfrm>
            <a:off x="-30480" y="-1021080"/>
            <a:ext cx="944880" cy="914400"/>
          </a:xfrm>
          <a:prstGeom prst="rect">
            <a:avLst/>
          </a:prstGeom>
          <a:solidFill>
            <a:srgbClr val="FFD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4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512" userDrawn="1">
          <p15:clr>
            <a:srgbClr val="F26B43"/>
          </p15:clr>
        </p15:guide>
        <p15:guide id="4" orient="horz" pos="576" userDrawn="1">
          <p15:clr>
            <a:srgbClr val="F26B43"/>
          </p15:clr>
        </p15:guide>
        <p15:guide id="5" orient="horz" pos="4136" userDrawn="1">
          <p15:clr>
            <a:srgbClr val="F26B43"/>
          </p15:clr>
        </p15:guide>
        <p15:guide id="6" orient="horz" pos="40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29.png"/><Relationship Id="rId4" Type="http://schemas.openxmlformats.org/officeDocument/2006/relationships/image" Target="../media/image29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9C%B0%E6%91%8A%E7%BB%8F%E6%B5%8E/2906264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aike.baidu.com/item/%E5%B0%8F%E5%BA%97%E7%BB%8F%E6%B5%8E/2424001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城市的风景&#10;&#10;描述已自动生成">
            <a:extLst>
              <a:ext uri="{FF2B5EF4-FFF2-40B4-BE49-F238E27FC236}">
                <a16:creationId xmlns:a16="http://schemas.microsoft.com/office/drawing/2014/main" xmlns="" id="{9C37B8A0-467F-44C6-A68D-0C53046645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78494" y="0"/>
            <a:ext cx="20043880" cy="7089494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6085B02-68BB-42A8-8508-2A9B223DA723}"/>
              </a:ext>
            </a:extLst>
          </p:cNvPr>
          <p:cNvGrpSpPr/>
          <p:nvPr/>
        </p:nvGrpSpPr>
        <p:grpSpPr>
          <a:xfrm>
            <a:off x="2026920" y="586402"/>
            <a:ext cx="8138160" cy="2224887"/>
            <a:chOff x="1717725" y="566673"/>
            <a:chExt cx="8867626" cy="455968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0D5348F-2866-452B-AAC6-CA0BE5EE1554}"/>
                </a:ext>
              </a:extLst>
            </p:cNvPr>
            <p:cNvSpPr txBox="1"/>
            <p:nvPr/>
          </p:nvSpPr>
          <p:spPr>
            <a:xfrm>
              <a:off x="1828802" y="566673"/>
              <a:ext cx="8756549" cy="4541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3800" dirty="0">
                  <a:ln>
                    <a:solidFill>
                      <a:schemeClr val="bg1">
                        <a:alpha val="62000"/>
                      </a:schemeClr>
                    </a:solidFill>
                  </a:ln>
                  <a:noFill/>
                  <a:effectLst>
                    <a:outerShdw blurRad="228600" sx="102000" sy="102000" algn="ctr" rotWithShape="0">
                      <a:prstClr val="black">
                        <a:alpha val="46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城市地摊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D616AFDC-2386-4DD5-BEA7-901E69183206}"/>
                </a:ext>
              </a:extLst>
            </p:cNvPr>
            <p:cNvSpPr txBox="1"/>
            <p:nvPr/>
          </p:nvSpPr>
          <p:spPr>
            <a:xfrm>
              <a:off x="1717725" y="584904"/>
              <a:ext cx="8756549" cy="4541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3800" dirty="0">
                  <a:solidFill>
                    <a:schemeClr val="bg1"/>
                  </a:solidFill>
                  <a:effectLst>
                    <a:outerShdw blurRad="228600" sx="102000" sy="102000" algn="ctr" rotWithShape="0">
                      <a:prstClr val="black">
                        <a:alpha val="35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城市地摊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30122C4-C02A-4BA5-904B-ECF521B1D382}"/>
              </a:ext>
            </a:extLst>
          </p:cNvPr>
          <p:cNvGrpSpPr/>
          <p:nvPr/>
        </p:nvGrpSpPr>
        <p:grpSpPr>
          <a:xfrm>
            <a:off x="2026920" y="2485976"/>
            <a:ext cx="8138160" cy="2224887"/>
            <a:chOff x="1717725" y="566673"/>
            <a:chExt cx="8867626" cy="455968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B968900-E476-4EC5-B327-85CD9D43D7A4}"/>
                </a:ext>
              </a:extLst>
            </p:cNvPr>
            <p:cNvSpPr txBox="1"/>
            <p:nvPr/>
          </p:nvSpPr>
          <p:spPr>
            <a:xfrm>
              <a:off x="1828802" y="566673"/>
              <a:ext cx="8756549" cy="4541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3800" dirty="0">
                  <a:ln>
                    <a:solidFill>
                      <a:schemeClr val="bg1">
                        <a:alpha val="62000"/>
                      </a:schemeClr>
                    </a:solidFill>
                  </a:ln>
                  <a:noFill/>
                  <a:effectLst>
                    <a:outerShdw blurRad="228600" sx="102000" sy="102000" algn="ctr" rotWithShape="0">
                      <a:prstClr val="black">
                        <a:alpha val="46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财富秘籍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4BF5C21-3416-40D0-809D-A1EA1130CF0D}"/>
                </a:ext>
              </a:extLst>
            </p:cNvPr>
            <p:cNvSpPr txBox="1"/>
            <p:nvPr/>
          </p:nvSpPr>
          <p:spPr>
            <a:xfrm>
              <a:off x="1717725" y="584904"/>
              <a:ext cx="8756549" cy="4541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3800" dirty="0">
                  <a:solidFill>
                    <a:schemeClr val="bg1"/>
                  </a:solidFill>
                  <a:effectLst>
                    <a:outerShdw blurRad="228600" sx="102000" sy="102000" algn="ctr" rotWithShape="0">
                      <a:prstClr val="black">
                        <a:alpha val="35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财富秘籍</a:t>
              </a:r>
            </a:p>
          </p:txBody>
        </p:sp>
      </p:grpSp>
      <p:pic>
        <p:nvPicPr>
          <p:cNvPr id="5" name="图片 4" descr="城市的夜景&#10;&#10;描述已自动生成">
            <a:extLst>
              <a:ext uri="{FF2B5EF4-FFF2-40B4-BE49-F238E27FC236}">
                <a16:creationId xmlns:a16="http://schemas.microsoft.com/office/drawing/2014/main" xmlns="" id="{0E97CAA9-8B0B-4227-9B36-2B25544A9B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10331" y="-62074"/>
            <a:ext cx="20487234" cy="72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44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75A95457-F48A-4794-BAF4-BA924C718F8E}"/>
              </a:ext>
            </a:extLst>
          </p:cNvPr>
          <p:cNvSpPr/>
          <p:nvPr/>
        </p:nvSpPr>
        <p:spPr>
          <a:xfrm>
            <a:off x="535314" y="786844"/>
            <a:ext cx="49519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>
                    <a:alpha val="42000"/>
                  </a:schemeClr>
                </a:solidFill>
                <a:latin typeface="Impact" panose="020B0806030902050204" pitchFamily="34" charset="0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100 years ago</a:t>
            </a:r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xmlns="" id="{D2548E71-38CC-4384-87D7-C8B5997A1E3D}"/>
              </a:ext>
            </a:extLst>
          </p:cNvPr>
          <p:cNvSpPr/>
          <p:nvPr/>
        </p:nvSpPr>
        <p:spPr>
          <a:xfrm>
            <a:off x="9712639" y="1289901"/>
            <a:ext cx="1036757" cy="1036757"/>
          </a:xfrm>
          <a:prstGeom prst="donut">
            <a:avLst>
              <a:gd name="adj" fmla="val 17886"/>
            </a:avLst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77FA5366-9188-4B49-8E93-8D13014D2E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08481" y="1612649"/>
            <a:ext cx="8575038" cy="398234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38100">
            <a:noFill/>
          </a:ln>
          <a:effectLst>
            <a:outerShdw blurRad="241300" sx="101000" sy="101000" algn="ctr" rotWithShape="0">
              <a:prstClr val="black">
                <a:alpha val="30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E3986A9-13C7-46B6-A1EF-0A3495A62677}"/>
              </a:ext>
            </a:extLst>
          </p:cNvPr>
          <p:cNvSpPr txBox="1"/>
          <p:nvPr/>
        </p:nvSpPr>
        <p:spPr>
          <a:xfrm>
            <a:off x="621039" y="1349613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3200" b="1" dirty="0">
                <a:effectLst>
                  <a:outerShdw blurRad="228600" sx="101000" sy="101000" algn="ctr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M" panose="00020600040101010101" pitchFamily="18" charset="-122"/>
              </a:rPr>
              <a:t>100</a:t>
            </a:r>
            <a:r>
              <a:rPr lang="zh-CN" altLang="en-US" sz="3200" b="1" dirty="0">
                <a:effectLst>
                  <a:outerShdw blurRad="228600" sx="101000" sy="101000" algn="ctr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M" panose="00020600040101010101" pitchFamily="18" charset="-122"/>
              </a:rPr>
              <a:t>年前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510CB89-A0B8-43FB-9496-152E063D98D0}"/>
              </a:ext>
            </a:extLst>
          </p:cNvPr>
          <p:cNvSpPr txBox="1"/>
          <p:nvPr/>
        </p:nvSpPr>
        <p:spPr>
          <a:xfrm>
            <a:off x="7762461" y="5333647"/>
            <a:ext cx="3544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effectLst>
                  <a:outerShdw blurRad="2032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卖铁质工具的老人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203200" sx="102000" sy="102000" algn="ctr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08A0043-B039-4A0B-B334-0450023FE8F3}"/>
              </a:ext>
            </a:extLst>
          </p:cNvPr>
          <p:cNvSpPr txBox="1"/>
          <p:nvPr/>
        </p:nvSpPr>
        <p:spPr>
          <a:xfrm>
            <a:off x="4760843" y="5858031"/>
            <a:ext cx="6416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urna.Nunc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viverra imperdiet enim. Fusce est. Vivamus a tellus.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21073DD-9CF9-4FD2-A7BC-60D241B47718}"/>
              </a:ext>
            </a:extLst>
          </p:cNvPr>
          <p:cNvSpPr txBox="1"/>
          <p:nvPr/>
        </p:nvSpPr>
        <p:spPr>
          <a:xfrm>
            <a:off x="1072039" y="5455143"/>
            <a:ext cx="11512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~~~</a:t>
            </a:r>
            <a:endParaRPr lang="zh-CN" altLang="en-US" sz="4400" dirty="0">
              <a:latin typeface="阿里巴巴普惠体 M" panose="00020600040101010101" pitchFamily="18" charset="-122"/>
              <a:ea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AA9B7993-F488-44DA-9587-62AEEF30B6E3}"/>
              </a:ext>
            </a:extLst>
          </p:cNvPr>
          <p:cNvCxnSpPr/>
          <p:nvPr/>
        </p:nvCxnSpPr>
        <p:spPr>
          <a:xfrm flipH="1">
            <a:off x="1053317" y="3183929"/>
            <a:ext cx="594360" cy="5638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21FA022-FE3E-43BD-9913-1A01D87DE762}"/>
              </a:ext>
            </a:extLst>
          </p:cNvPr>
          <p:cNvCxnSpPr>
            <a:cxnSpLocks/>
          </p:cNvCxnSpPr>
          <p:nvPr/>
        </p:nvCxnSpPr>
        <p:spPr>
          <a:xfrm flipH="1">
            <a:off x="10749396" y="4986190"/>
            <a:ext cx="428402" cy="4064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04C2917-4870-4060-84A2-7A6A93FDC39D}"/>
              </a:ext>
            </a:extLst>
          </p:cNvPr>
          <p:cNvSpPr txBox="1"/>
          <p:nvPr/>
        </p:nvSpPr>
        <p:spPr>
          <a:xfrm>
            <a:off x="292100" y="295891"/>
            <a:ext cx="1694695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历史上的摆摊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B296E28-C7FF-44C0-9E46-20D3D2C2A612}"/>
              </a:ext>
            </a:extLst>
          </p:cNvPr>
          <p:cNvGrpSpPr/>
          <p:nvPr/>
        </p:nvGrpSpPr>
        <p:grpSpPr>
          <a:xfrm>
            <a:off x="11043080" y="-77156"/>
            <a:ext cx="1227212" cy="1109515"/>
            <a:chOff x="833217" y="748119"/>
            <a:chExt cx="683700" cy="618129"/>
          </a:xfrm>
          <a:gradFill flip="none" rotWithShape="1">
            <a:gsLst>
              <a:gs pos="100000">
                <a:schemeClr val="tx1"/>
              </a:gs>
              <a:gs pos="0">
                <a:schemeClr val="tx1">
                  <a:alpha val="0"/>
                </a:schemeClr>
              </a:gs>
            </a:gsLst>
            <a:lin ang="10800000" scaled="1"/>
            <a:tileRect/>
          </a:gra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6290622-7FA4-4908-AB54-062558AB49B9}"/>
                </a:ext>
              </a:extLst>
            </p:cNvPr>
            <p:cNvGrpSpPr/>
            <p:nvPr/>
          </p:nvGrpSpPr>
          <p:grpSpPr>
            <a:xfrm>
              <a:off x="833217" y="748119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07F8F7ED-0FBF-4AE3-9024-DF3870E8845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292A47D4-6C18-45BB-A326-A845FBBA93A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xmlns="" id="{A4E65C03-FD48-4E4B-A431-5F60FEACC75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C95E1DAB-FE5F-43A1-992C-F54E865298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FE36003-DA2F-4395-9D79-B8108053F4F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8CA1FFDD-FD28-4084-AC61-80A33B5DCDD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BCC75C35-1184-4CE8-BD45-3FB0AFE080B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xmlns="" id="{23EB06AF-7428-4E7D-804A-2E0DC4B993B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xmlns="" id="{6BE94A04-CC2C-4B23-BE7F-47F83BD5DA5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xmlns="" id="{988DB924-1582-4126-920C-213993D9B92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xmlns="" id="{87DE5EBE-87E7-496D-9E7E-AF160D965F5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0B9CAE9-FC09-4AA6-97E4-A5E5E10461A5}"/>
                </a:ext>
              </a:extLst>
            </p:cNvPr>
            <p:cNvGrpSpPr/>
            <p:nvPr/>
          </p:nvGrpSpPr>
          <p:grpSpPr>
            <a:xfrm>
              <a:off x="833217" y="812800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69B09A99-4004-4304-9E90-7EF46671090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xmlns="" id="{9A8000DF-37B4-40F5-B55B-89C0FC36E33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xmlns="" id="{2597F4FC-2625-4BE5-9CB2-20B47A351B3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xmlns="" id="{A1AA8835-F8EC-47AC-84CF-1FD10F0BD30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xmlns="" id="{7DB5323E-9307-4959-AC25-1E0A3D772BB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C393A2A4-C81B-4C23-B2B5-15D4DCD21C4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EBD76415-0F12-45D0-8C80-6F83F0BEC52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xmlns="" id="{49B55E58-FA7C-4C18-B29E-CBEA368A24C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6B49DA73-911C-458C-BA27-F57A9284BC5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4A47B29B-6814-4B3F-B310-09998484CAD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C3AF2D8A-A934-42B3-AD9F-41914FBA494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F26E10CF-C19A-4847-883E-CC4CA46D37D8}"/>
                </a:ext>
              </a:extLst>
            </p:cNvPr>
            <p:cNvGrpSpPr/>
            <p:nvPr/>
          </p:nvGrpSpPr>
          <p:grpSpPr>
            <a:xfrm>
              <a:off x="833217" y="877481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903AA151-7B1B-4CBF-8D9B-ABCD84A14BB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AB84C57D-1232-4E04-8FED-45D9B70B5D6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BC94D068-C096-4DEE-96F5-51C871E68FD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CC242D58-1901-436C-9ECF-BF853C07B22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1DA9C17D-82A8-43FE-B88B-BB1E007450F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247A45CA-DA67-4D19-AADC-0821DFCBBF8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B3E800F0-7300-4299-B175-9564E5C85D1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xmlns="" id="{D851872C-BDD0-4319-9A00-D674B5C6EC4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xmlns="" id="{77C67AFF-1222-4B55-8750-D841C811F0B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xmlns="" id="{BDDF3B8C-E69E-44DD-87F6-1CC5EC82E24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BA9263DC-49FF-40CB-9EBC-1100EA8C092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6294791-ED83-4937-88D5-BD729124F4D2}"/>
                </a:ext>
              </a:extLst>
            </p:cNvPr>
            <p:cNvGrpSpPr/>
            <p:nvPr/>
          </p:nvGrpSpPr>
          <p:grpSpPr>
            <a:xfrm>
              <a:off x="833217" y="942162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5422EA0F-3D79-42F2-8EEA-1BFBEDBB53A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165A250D-3D8F-4C14-A25F-E11F094BBAA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74E5BD54-0FBC-4C43-A561-F56ADB659F3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20122A12-3428-434F-B0D6-5BF90E2097A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B4617A4E-4C2C-4D8B-B54F-D32D4D93527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F1D86F88-F57A-45B7-85BD-246A1413F23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xmlns="" id="{60C762C8-54AA-4BCF-B775-799917D663E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8EBDFB37-2D93-433E-A42E-0DED9DC49E0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xmlns="" id="{68089C3C-0DC0-4C52-85EB-717D19EEF34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73D74A4B-A2ED-4667-B0C3-B31EB844D77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F2DEA96F-51F7-450F-9F3A-17943FA6049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5E3D9194-3E97-400D-8E44-DF0036A0E298}"/>
                </a:ext>
              </a:extLst>
            </p:cNvPr>
            <p:cNvGrpSpPr/>
            <p:nvPr/>
          </p:nvGrpSpPr>
          <p:grpSpPr>
            <a:xfrm>
              <a:off x="833217" y="1006843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F6199087-78FC-4EF3-9B06-6F2A403A07A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B8D223EA-D14B-4826-AF62-88376144876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DBC044ED-AAD8-4D64-8EF0-E250DADF4FD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A18FE9B9-91F5-4B88-B444-E36073C356A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B157C2A7-D08C-4B5F-8EFC-7FA985D2FB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4D350FD1-E781-4D81-8E42-3467DF629D1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08DF9BB8-97F1-4326-A0E4-8F3E3AE88A5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E61D4B17-764E-42C3-8DEF-B064ECB76E6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EBC5C99-F798-4DC4-B49E-E521984E428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FB985716-650A-4E01-B525-65776DD2335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24B5B9BB-9CB2-4B76-BAE7-DF358C3F9EC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90B41303-8539-4FF9-BEC7-C60187CF3806}"/>
                </a:ext>
              </a:extLst>
            </p:cNvPr>
            <p:cNvGrpSpPr/>
            <p:nvPr/>
          </p:nvGrpSpPr>
          <p:grpSpPr>
            <a:xfrm>
              <a:off x="833217" y="1071524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08F38C8D-0852-4704-96DF-EF6BF0D4055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8D7D7721-862B-4DEA-B979-CDA9E172098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F0C5CCC2-352B-4372-BA2C-B680770AAC6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F0034F43-ACE4-4B00-930D-9CEB029C797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7094CEBE-1B59-4FC0-9E82-20469FC7881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A0B07DDB-7E61-4230-8D41-7C291E04C1E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761EED1C-692B-4D75-B7CB-94CBEAD7044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28FE8D5A-10C5-4944-AE15-7B98C997805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C83F9DDF-8974-4A9E-9332-5598DD9475C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C01639A1-8007-4C97-8045-E1ED241900B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6C8E6775-7C32-4E6A-B1AE-51F612B6423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B39393F0-2340-405C-B0DC-281660AF9A8B}"/>
                </a:ext>
              </a:extLst>
            </p:cNvPr>
            <p:cNvGrpSpPr/>
            <p:nvPr/>
          </p:nvGrpSpPr>
          <p:grpSpPr>
            <a:xfrm>
              <a:off x="833217" y="1136205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80ACC166-3572-4E4A-A2FD-7E92DBA751A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B7CF7C05-CB8B-48A8-9AF3-DCF4EA43F2B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0C5FFB10-464C-4A8D-A451-A004A384AC5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61A1D54D-F74B-492E-8CE3-7B7FBE86FF6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1A07DB3C-9A70-4438-B62E-6F1D6E3F02B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9D1BFF86-5E6D-4790-B597-E65685BE30E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DB7FB585-4257-469C-94C3-7FCE6BF1C90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0FDBC10D-88DB-43B1-A43A-DFD2FB10254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758AB1ED-44B1-4D16-8B28-0EEA97C8E14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552DA322-6015-47D7-A96D-BA28083DD2E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6E12EEB6-FA10-4F45-AB46-1904C186DB5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B35A86EB-F3C2-40F5-92DB-A345931085B8}"/>
                </a:ext>
              </a:extLst>
            </p:cNvPr>
            <p:cNvGrpSpPr/>
            <p:nvPr/>
          </p:nvGrpSpPr>
          <p:grpSpPr>
            <a:xfrm>
              <a:off x="833217" y="1200886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01E5C415-F5F5-4043-847E-70FB2C9E332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66971643-ADEB-449B-82FE-E3EB44AF8C8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B2A6BADA-0392-4954-9966-86955984C9C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46D5307E-45F7-43F0-A324-933BC348632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1236FAB1-3760-4346-87D6-59273BECF96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C77F57DD-F29D-4F37-9E75-8A802F7BCE7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73766989-8A51-49F3-BFC6-CEA39DD8187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58EF4E85-047B-46B7-B6E7-2B9DE7C3817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9E458683-277D-484B-8B61-A85AE26BA62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A5D66864-D9E8-4C7C-B1C0-B4EFEDFDCF5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7279E80C-DA99-4415-A10D-0812E10BFE7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41901D43-D006-407A-937B-3E3FDDF97E6C}"/>
                </a:ext>
              </a:extLst>
            </p:cNvPr>
            <p:cNvGrpSpPr/>
            <p:nvPr/>
          </p:nvGrpSpPr>
          <p:grpSpPr>
            <a:xfrm>
              <a:off x="833217" y="1265567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989BD0B4-3435-42DA-B052-B61D0D1D389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ADE0ABE6-FD07-428E-937B-A77603A0441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03F495E3-913D-4FD8-9AC1-46C62C18552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10620A4F-17B8-4CF9-ADBD-1164C749C50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C4CD7849-8639-4582-A599-1963E1BDFC5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ED3AAF34-2D86-4D2A-B790-D95BC7E0947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93265C1A-BBB8-4906-A0EF-B1BA52D7797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B546D4C0-3957-4568-A9A6-A6271A0279B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DA7B5274-A73D-445E-A321-8EFCF76498D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3A214AF6-C6D3-43FD-8D86-379B6422078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B8B6A8FC-64A2-4089-AC5B-7814526B3FC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73C4BC5E-6BEB-4C37-8ECC-758DA14CFD4A}"/>
                </a:ext>
              </a:extLst>
            </p:cNvPr>
            <p:cNvGrpSpPr/>
            <p:nvPr/>
          </p:nvGrpSpPr>
          <p:grpSpPr>
            <a:xfrm>
              <a:off x="833217" y="1330248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5B99C06B-0DF4-4010-9617-D33648EAF35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EFB14B52-4CB4-4A92-8466-981CF727FEF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BB30A2E9-064D-4A1E-A2CE-1A92AAC4D72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F636F5AB-EF67-46F5-A933-5D2C47AD4A5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A6D4292F-78F2-4CC4-8D08-76E20666C87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F80DB55A-CB92-4BF3-A2A3-C8E5CC47AA4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4F859725-7B8B-4A5B-967E-2369B3C0A73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59BEC1F3-1738-4ED3-9667-C441AA354A5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0C30D626-0BF2-416C-B8B2-66B6E473FE9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ABA64F5A-B97D-492C-9640-9BC52373171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0A9D2754-BF52-4721-BD18-C3754C7D2A9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0" name="椭圆 139">
            <a:extLst>
              <a:ext uri="{FF2B5EF4-FFF2-40B4-BE49-F238E27FC236}">
                <a16:creationId xmlns:a16="http://schemas.microsoft.com/office/drawing/2014/main" xmlns="" id="{9A450BDC-04AE-439F-9E4C-A4DFA06080F7}"/>
              </a:ext>
            </a:extLst>
          </p:cNvPr>
          <p:cNvSpPr/>
          <p:nvPr/>
        </p:nvSpPr>
        <p:spPr>
          <a:xfrm>
            <a:off x="92806" y="6397302"/>
            <a:ext cx="921396" cy="92139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xmlns="" id="{BB27F548-BCF2-4FEC-B077-82DB7AB7239A}"/>
              </a:ext>
            </a:extLst>
          </p:cNvPr>
          <p:cNvCxnSpPr>
            <a:cxnSpLocks/>
          </p:cNvCxnSpPr>
          <p:nvPr/>
        </p:nvCxnSpPr>
        <p:spPr>
          <a:xfrm flipV="1">
            <a:off x="10601698" y="129064"/>
            <a:ext cx="1011640" cy="1019235"/>
          </a:xfrm>
          <a:prstGeom prst="line">
            <a:avLst/>
          </a:prstGeom>
          <a:ln w="38100">
            <a:gradFill>
              <a:gsLst>
                <a:gs pos="0">
                  <a:schemeClr val="tx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十字形 141">
            <a:extLst>
              <a:ext uri="{FF2B5EF4-FFF2-40B4-BE49-F238E27FC236}">
                <a16:creationId xmlns:a16="http://schemas.microsoft.com/office/drawing/2014/main" xmlns="" id="{1060248B-E9C3-4D1B-8FA5-2E2A091D4D1E}"/>
              </a:ext>
            </a:extLst>
          </p:cNvPr>
          <p:cNvSpPr/>
          <p:nvPr/>
        </p:nvSpPr>
        <p:spPr>
          <a:xfrm rot="983229">
            <a:off x="8022463" y="895187"/>
            <a:ext cx="440106" cy="440106"/>
          </a:xfrm>
          <a:prstGeom prst="plus">
            <a:avLst>
              <a:gd name="adj" fmla="val 38643"/>
            </a:avLst>
          </a:prstGeom>
          <a:noFill/>
          <a:ln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2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800893D-322E-49B6-8A0C-B56C80C300B1}"/>
              </a:ext>
            </a:extLst>
          </p:cNvPr>
          <p:cNvSpPr/>
          <p:nvPr/>
        </p:nvSpPr>
        <p:spPr>
          <a:xfrm>
            <a:off x="535314" y="786844"/>
            <a:ext cx="49519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>
                    <a:alpha val="42000"/>
                  </a:schemeClr>
                </a:solidFill>
                <a:latin typeface="Impact" panose="020B0806030902050204" pitchFamily="34" charset="0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100 years ago</a:t>
            </a:r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xmlns="" id="{D2548E71-38CC-4384-87D7-C8B5997A1E3D}"/>
              </a:ext>
            </a:extLst>
          </p:cNvPr>
          <p:cNvSpPr/>
          <p:nvPr/>
        </p:nvSpPr>
        <p:spPr>
          <a:xfrm>
            <a:off x="9712639" y="1289901"/>
            <a:ext cx="1036757" cy="1036757"/>
          </a:xfrm>
          <a:prstGeom prst="donut">
            <a:avLst>
              <a:gd name="adj" fmla="val 17886"/>
            </a:avLst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77FA5366-9188-4B49-8E93-8D13014D2E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49651" y="1115240"/>
            <a:ext cx="7429980" cy="473402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noFill/>
          </a:ln>
          <a:effectLst>
            <a:outerShdw blurRad="241300" sx="101000" sy="101000" algn="ctr" rotWithShape="0">
              <a:prstClr val="black">
                <a:alpha val="30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E3986A9-13C7-46B6-A1EF-0A3495A62677}"/>
              </a:ext>
            </a:extLst>
          </p:cNvPr>
          <p:cNvSpPr txBox="1"/>
          <p:nvPr/>
        </p:nvSpPr>
        <p:spPr>
          <a:xfrm>
            <a:off x="621039" y="1349613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3200" b="1" dirty="0">
                <a:effectLst>
                  <a:outerShdw blurRad="228600" sx="101000" sy="101000" algn="ctr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M" panose="00020600040101010101" pitchFamily="18" charset="-122"/>
              </a:rPr>
              <a:t>100</a:t>
            </a:r>
            <a:r>
              <a:rPr lang="zh-CN" altLang="en-US" sz="3200" b="1" dirty="0">
                <a:effectLst>
                  <a:outerShdw blurRad="228600" sx="101000" sy="101000" algn="ctr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M" panose="00020600040101010101" pitchFamily="18" charset="-122"/>
              </a:rPr>
              <a:t>年前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510CB89-A0B8-43FB-9496-152E063D98D0}"/>
              </a:ext>
            </a:extLst>
          </p:cNvPr>
          <p:cNvSpPr txBox="1"/>
          <p:nvPr/>
        </p:nvSpPr>
        <p:spPr>
          <a:xfrm>
            <a:off x="621039" y="5333647"/>
            <a:ext cx="3544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effectLst>
                  <a:outerShdw blurRad="2032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街边小吃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203200" sx="102000" sy="102000" algn="ctr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08A0043-B039-4A0B-B334-0450023FE8F3}"/>
              </a:ext>
            </a:extLst>
          </p:cNvPr>
          <p:cNvSpPr txBox="1"/>
          <p:nvPr/>
        </p:nvSpPr>
        <p:spPr>
          <a:xfrm>
            <a:off x="621039" y="5858031"/>
            <a:ext cx="6416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urna.Nunc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viverra imperdiet enim. Fusce est. Vivamus a tellus.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21FA022-FE3E-43BD-9913-1A01D87DE762}"/>
              </a:ext>
            </a:extLst>
          </p:cNvPr>
          <p:cNvCxnSpPr>
            <a:cxnSpLocks/>
          </p:cNvCxnSpPr>
          <p:nvPr/>
        </p:nvCxnSpPr>
        <p:spPr>
          <a:xfrm flipH="1">
            <a:off x="730811" y="4836950"/>
            <a:ext cx="494361" cy="4690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04C2917-4870-4060-84A2-7A6A93FDC39D}"/>
              </a:ext>
            </a:extLst>
          </p:cNvPr>
          <p:cNvSpPr txBox="1"/>
          <p:nvPr/>
        </p:nvSpPr>
        <p:spPr>
          <a:xfrm>
            <a:off x="292100" y="295891"/>
            <a:ext cx="1694695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历史上的摆摊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B296E28-C7FF-44C0-9E46-20D3D2C2A612}"/>
              </a:ext>
            </a:extLst>
          </p:cNvPr>
          <p:cNvGrpSpPr/>
          <p:nvPr/>
        </p:nvGrpSpPr>
        <p:grpSpPr>
          <a:xfrm>
            <a:off x="11043080" y="-77156"/>
            <a:ext cx="1227212" cy="1109515"/>
            <a:chOff x="833217" y="748119"/>
            <a:chExt cx="683700" cy="618129"/>
          </a:xfrm>
          <a:gradFill flip="none" rotWithShape="1">
            <a:gsLst>
              <a:gs pos="100000">
                <a:schemeClr val="tx1"/>
              </a:gs>
              <a:gs pos="0">
                <a:schemeClr val="tx1">
                  <a:alpha val="0"/>
                </a:schemeClr>
              </a:gs>
            </a:gsLst>
            <a:lin ang="10800000" scaled="1"/>
            <a:tileRect/>
          </a:gra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6290622-7FA4-4908-AB54-062558AB49B9}"/>
                </a:ext>
              </a:extLst>
            </p:cNvPr>
            <p:cNvGrpSpPr/>
            <p:nvPr/>
          </p:nvGrpSpPr>
          <p:grpSpPr>
            <a:xfrm>
              <a:off x="833217" y="748119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07F8F7ED-0FBF-4AE3-9024-DF3870E8845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292A47D4-6C18-45BB-A326-A845FBBA93A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xmlns="" id="{A4E65C03-FD48-4E4B-A431-5F60FEACC75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C95E1DAB-FE5F-43A1-992C-F54E865298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FE36003-DA2F-4395-9D79-B8108053F4F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8CA1FFDD-FD28-4084-AC61-80A33B5DCDD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BCC75C35-1184-4CE8-BD45-3FB0AFE080B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xmlns="" id="{23EB06AF-7428-4E7D-804A-2E0DC4B993B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xmlns="" id="{6BE94A04-CC2C-4B23-BE7F-47F83BD5DA5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xmlns="" id="{988DB924-1582-4126-920C-213993D9B92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xmlns="" id="{87DE5EBE-87E7-496D-9E7E-AF160D965F5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0B9CAE9-FC09-4AA6-97E4-A5E5E10461A5}"/>
                </a:ext>
              </a:extLst>
            </p:cNvPr>
            <p:cNvGrpSpPr/>
            <p:nvPr/>
          </p:nvGrpSpPr>
          <p:grpSpPr>
            <a:xfrm>
              <a:off x="833217" y="812800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69B09A99-4004-4304-9E90-7EF46671090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xmlns="" id="{9A8000DF-37B4-40F5-B55B-89C0FC36E33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xmlns="" id="{2597F4FC-2625-4BE5-9CB2-20B47A351B3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xmlns="" id="{A1AA8835-F8EC-47AC-84CF-1FD10F0BD30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xmlns="" id="{7DB5323E-9307-4959-AC25-1E0A3D772BB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C393A2A4-C81B-4C23-B2B5-15D4DCD21C4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EBD76415-0F12-45D0-8C80-6F83F0BEC52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xmlns="" id="{49B55E58-FA7C-4C18-B29E-CBEA368A24C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6B49DA73-911C-458C-BA27-F57A9284BC5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4A47B29B-6814-4B3F-B310-09998484CAD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C3AF2D8A-A934-42B3-AD9F-41914FBA494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F26E10CF-C19A-4847-883E-CC4CA46D37D8}"/>
                </a:ext>
              </a:extLst>
            </p:cNvPr>
            <p:cNvGrpSpPr/>
            <p:nvPr/>
          </p:nvGrpSpPr>
          <p:grpSpPr>
            <a:xfrm>
              <a:off x="833217" y="877481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903AA151-7B1B-4CBF-8D9B-ABCD84A14BB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AB84C57D-1232-4E04-8FED-45D9B70B5D6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BC94D068-C096-4DEE-96F5-51C871E68FD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CC242D58-1901-436C-9ECF-BF853C07B22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1DA9C17D-82A8-43FE-B88B-BB1E007450F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247A45CA-DA67-4D19-AADC-0821DFCBBF8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B3E800F0-7300-4299-B175-9564E5C85D1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xmlns="" id="{D851872C-BDD0-4319-9A00-D674B5C6EC4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xmlns="" id="{77C67AFF-1222-4B55-8750-D841C811F0B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xmlns="" id="{BDDF3B8C-E69E-44DD-87F6-1CC5EC82E24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BA9263DC-49FF-40CB-9EBC-1100EA8C092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6294791-ED83-4937-88D5-BD729124F4D2}"/>
                </a:ext>
              </a:extLst>
            </p:cNvPr>
            <p:cNvGrpSpPr/>
            <p:nvPr/>
          </p:nvGrpSpPr>
          <p:grpSpPr>
            <a:xfrm>
              <a:off x="833217" y="942162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5422EA0F-3D79-42F2-8EEA-1BFBEDBB53A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165A250D-3D8F-4C14-A25F-E11F094BBAA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74E5BD54-0FBC-4C43-A561-F56ADB659F3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20122A12-3428-434F-B0D6-5BF90E2097A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B4617A4E-4C2C-4D8B-B54F-D32D4D93527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F1D86F88-F57A-45B7-85BD-246A1413F23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xmlns="" id="{60C762C8-54AA-4BCF-B775-799917D663E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8EBDFB37-2D93-433E-A42E-0DED9DC49E0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xmlns="" id="{68089C3C-0DC0-4C52-85EB-717D19EEF34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73D74A4B-A2ED-4667-B0C3-B31EB844D77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F2DEA96F-51F7-450F-9F3A-17943FA6049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5E3D9194-3E97-400D-8E44-DF0036A0E298}"/>
                </a:ext>
              </a:extLst>
            </p:cNvPr>
            <p:cNvGrpSpPr/>
            <p:nvPr/>
          </p:nvGrpSpPr>
          <p:grpSpPr>
            <a:xfrm>
              <a:off x="833217" y="1006843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F6199087-78FC-4EF3-9B06-6F2A403A07A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B8D223EA-D14B-4826-AF62-88376144876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DBC044ED-AAD8-4D64-8EF0-E250DADF4FD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A18FE9B9-91F5-4B88-B444-E36073C356A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B157C2A7-D08C-4B5F-8EFC-7FA985D2FB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4D350FD1-E781-4D81-8E42-3467DF629D1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08DF9BB8-97F1-4326-A0E4-8F3E3AE88A5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E61D4B17-764E-42C3-8DEF-B064ECB76E6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EBC5C99-F798-4DC4-B49E-E521984E428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FB985716-650A-4E01-B525-65776DD2335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24B5B9BB-9CB2-4B76-BAE7-DF358C3F9EC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90B41303-8539-4FF9-BEC7-C60187CF3806}"/>
                </a:ext>
              </a:extLst>
            </p:cNvPr>
            <p:cNvGrpSpPr/>
            <p:nvPr/>
          </p:nvGrpSpPr>
          <p:grpSpPr>
            <a:xfrm>
              <a:off x="833217" y="1071524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08F38C8D-0852-4704-96DF-EF6BF0D4055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8D7D7721-862B-4DEA-B979-CDA9E172098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F0C5CCC2-352B-4372-BA2C-B680770AAC6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F0034F43-ACE4-4B00-930D-9CEB029C797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7094CEBE-1B59-4FC0-9E82-20469FC7881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A0B07DDB-7E61-4230-8D41-7C291E04C1E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761EED1C-692B-4D75-B7CB-94CBEAD7044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28FE8D5A-10C5-4944-AE15-7B98C997805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C83F9DDF-8974-4A9E-9332-5598DD9475C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C01639A1-8007-4C97-8045-E1ED241900B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6C8E6775-7C32-4E6A-B1AE-51F612B6423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B39393F0-2340-405C-B0DC-281660AF9A8B}"/>
                </a:ext>
              </a:extLst>
            </p:cNvPr>
            <p:cNvGrpSpPr/>
            <p:nvPr/>
          </p:nvGrpSpPr>
          <p:grpSpPr>
            <a:xfrm>
              <a:off x="833217" y="1136205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80ACC166-3572-4E4A-A2FD-7E92DBA751A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B7CF7C05-CB8B-48A8-9AF3-DCF4EA43F2B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0C5FFB10-464C-4A8D-A451-A004A384AC5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61A1D54D-F74B-492E-8CE3-7B7FBE86FF6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1A07DB3C-9A70-4438-B62E-6F1D6E3F02B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9D1BFF86-5E6D-4790-B597-E65685BE30E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DB7FB585-4257-469C-94C3-7FCE6BF1C90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0FDBC10D-88DB-43B1-A43A-DFD2FB10254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758AB1ED-44B1-4D16-8B28-0EEA97C8E14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552DA322-6015-47D7-A96D-BA28083DD2E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6E12EEB6-FA10-4F45-AB46-1904C186DB5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B35A86EB-F3C2-40F5-92DB-A345931085B8}"/>
                </a:ext>
              </a:extLst>
            </p:cNvPr>
            <p:cNvGrpSpPr/>
            <p:nvPr/>
          </p:nvGrpSpPr>
          <p:grpSpPr>
            <a:xfrm>
              <a:off x="833217" y="1200886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01E5C415-F5F5-4043-847E-70FB2C9E332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66971643-ADEB-449B-82FE-E3EB44AF8C8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B2A6BADA-0392-4954-9966-86955984C9C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46D5307E-45F7-43F0-A324-933BC348632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1236FAB1-3760-4346-87D6-59273BECF96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C77F57DD-F29D-4F37-9E75-8A802F7BCE7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73766989-8A51-49F3-BFC6-CEA39DD8187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58EF4E85-047B-46B7-B6E7-2B9DE7C3817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9E458683-277D-484B-8B61-A85AE26BA62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A5D66864-D9E8-4C7C-B1C0-B4EFEDFDCF5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7279E80C-DA99-4415-A10D-0812E10BFE7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41901D43-D006-407A-937B-3E3FDDF97E6C}"/>
                </a:ext>
              </a:extLst>
            </p:cNvPr>
            <p:cNvGrpSpPr/>
            <p:nvPr/>
          </p:nvGrpSpPr>
          <p:grpSpPr>
            <a:xfrm>
              <a:off x="833217" y="1265567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989BD0B4-3435-42DA-B052-B61D0D1D389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ADE0ABE6-FD07-428E-937B-A77603A0441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03F495E3-913D-4FD8-9AC1-46C62C18552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10620A4F-17B8-4CF9-ADBD-1164C749C50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C4CD7849-8639-4582-A599-1963E1BDFC5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ED3AAF34-2D86-4D2A-B790-D95BC7E0947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93265C1A-BBB8-4906-A0EF-B1BA52D7797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B546D4C0-3957-4568-A9A6-A6271A0279B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DA7B5274-A73D-445E-A321-8EFCF76498D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3A214AF6-C6D3-43FD-8D86-379B6422078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B8B6A8FC-64A2-4089-AC5B-7814526B3FC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73C4BC5E-6BEB-4C37-8ECC-758DA14CFD4A}"/>
                </a:ext>
              </a:extLst>
            </p:cNvPr>
            <p:cNvGrpSpPr/>
            <p:nvPr/>
          </p:nvGrpSpPr>
          <p:grpSpPr>
            <a:xfrm>
              <a:off x="833217" y="1330248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5B99C06B-0DF4-4010-9617-D33648EAF35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EFB14B52-4CB4-4A92-8466-981CF727FEF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BB30A2E9-064D-4A1E-A2CE-1A92AAC4D72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F636F5AB-EF67-46F5-A933-5D2C47AD4A5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A6D4292F-78F2-4CC4-8D08-76E20666C87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F80DB55A-CB92-4BF3-A2A3-C8E5CC47AA4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4F859725-7B8B-4A5B-967E-2369B3C0A73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59BEC1F3-1738-4ED3-9667-C441AA354A5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0C30D626-0BF2-416C-B8B2-66B6E473FE9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ABA64F5A-B97D-492C-9640-9BC52373171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0A9D2754-BF52-4721-BD18-C3754C7D2A9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xmlns="" id="{BB27F548-BCF2-4FEC-B077-82DB7AB7239A}"/>
              </a:ext>
            </a:extLst>
          </p:cNvPr>
          <p:cNvCxnSpPr>
            <a:cxnSpLocks/>
          </p:cNvCxnSpPr>
          <p:nvPr/>
        </p:nvCxnSpPr>
        <p:spPr>
          <a:xfrm flipV="1">
            <a:off x="10601698" y="129064"/>
            <a:ext cx="1011640" cy="1019235"/>
          </a:xfrm>
          <a:prstGeom prst="line">
            <a:avLst/>
          </a:prstGeom>
          <a:ln w="38100">
            <a:gradFill>
              <a:gsLst>
                <a:gs pos="0">
                  <a:schemeClr val="tx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十字形 141">
            <a:extLst>
              <a:ext uri="{FF2B5EF4-FFF2-40B4-BE49-F238E27FC236}">
                <a16:creationId xmlns:a16="http://schemas.microsoft.com/office/drawing/2014/main" xmlns="" id="{1060248B-E9C3-4D1B-8FA5-2E2A091D4D1E}"/>
              </a:ext>
            </a:extLst>
          </p:cNvPr>
          <p:cNvSpPr/>
          <p:nvPr/>
        </p:nvSpPr>
        <p:spPr>
          <a:xfrm rot="983229">
            <a:off x="3250542" y="3140768"/>
            <a:ext cx="440106" cy="440106"/>
          </a:xfrm>
          <a:prstGeom prst="plus">
            <a:avLst>
              <a:gd name="adj" fmla="val 38643"/>
            </a:avLst>
          </a:prstGeom>
          <a:noFill/>
          <a:ln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5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800893D-322E-49B6-8A0C-B56C80C300B1}"/>
              </a:ext>
            </a:extLst>
          </p:cNvPr>
          <p:cNvSpPr/>
          <p:nvPr/>
        </p:nvSpPr>
        <p:spPr>
          <a:xfrm>
            <a:off x="535314" y="786844"/>
            <a:ext cx="49519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>
                    <a:alpha val="42000"/>
                  </a:schemeClr>
                </a:solidFill>
                <a:latin typeface="Impact" panose="020B0806030902050204" pitchFamily="34" charset="0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100 years ago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E3986A9-13C7-46B6-A1EF-0A3495A62677}"/>
              </a:ext>
            </a:extLst>
          </p:cNvPr>
          <p:cNvSpPr txBox="1"/>
          <p:nvPr/>
        </p:nvSpPr>
        <p:spPr>
          <a:xfrm>
            <a:off x="621039" y="1349613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3200" b="1" dirty="0">
                <a:effectLst>
                  <a:outerShdw blurRad="228600" sx="101000" sy="101000" algn="ctr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M" panose="00020600040101010101" pitchFamily="18" charset="-122"/>
              </a:rPr>
              <a:t>100</a:t>
            </a:r>
            <a:r>
              <a:rPr lang="zh-CN" altLang="en-US" sz="3200" b="1" dirty="0">
                <a:effectLst>
                  <a:outerShdw blurRad="228600" sx="101000" sy="101000" algn="ctr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M" panose="00020600040101010101" pitchFamily="18" charset="-122"/>
              </a:rPr>
              <a:t>年前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04C2917-4870-4060-84A2-7A6A93FDC39D}"/>
              </a:ext>
            </a:extLst>
          </p:cNvPr>
          <p:cNvSpPr txBox="1"/>
          <p:nvPr/>
        </p:nvSpPr>
        <p:spPr>
          <a:xfrm>
            <a:off x="292100" y="295891"/>
            <a:ext cx="1694695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历史上的摆摊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B296E28-C7FF-44C0-9E46-20D3D2C2A612}"/>
              </a:ext>
            </a:extLst>
          </p:cNvPr>
          <p:cNvGrpSpPr/>
          <p:nvPr/>
        </p:nvGrpSpPr>
        <p:grpSpPr>
          <a:xfrm>
            <a:off x="11043080" y="-77156"/>
            <a:ext cx="1227212" cy="1109515"/>
            <a:chOff x="833217" y="748119"/>
            <a:chExt cx="683700" cy="618129"/>
          </a:xfrm>
          <a:gradFill flip="none" rotWithShape="1">
            <a:gsLst>
              <a:gs pos="100000">
                <a:schemeClr val="tx1"/>
              </a:gs>
              <a:gs pos="0">
                <a:schemeClr val="tx1">
                  <a:alpha val="0"/>
                </a:schemeClr>
              </a:gs>
            </a:gsLst>
            <a:lin ang="10800000" scaled="1"/>
            <a:tileRect/>
          </a:gra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6290622-7FA4-4908-AB54-062558AB49B9}"/>
                </a:ext>
              </a:extLst>
            </p:cNvPr>
            <p:cNvGrpSpPr/>
            <p:nvPr/>
          </p:nvGrpSpPr>
          <p:grpSpPr>
            <a:xfrm>
              <a:off x="833217" y="748119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07F8F7ED-0FBF-4AE3-9024-DF3870E8845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292A47D4-6C18-45BB-A326-A845FBBA93A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xmlns="" id="{A4E65C03-FD48-4E4B-A431-5F60FEACC75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C95E1DAB-FE5F-43A1-992C-F54E865298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3FE36003-DA2F-4395-9D79-B8108053F4F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8CA1FFDD-FD28-4084-AC61-80A33B5DCDD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BCC75C35-1184-4CE8-BD45-3FB0AFE080B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xmlns="" id="{23EB06AF-7428-4E7D-804A-2E0DC4B993B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xmlns="" id="{6BE94A04-CC2C-4B23-BE7F-47F83BD5DA5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xmlns="" id="{988DB924-1582-4126-920C-213993D9B92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xmlns="" id="{87DE5EBE-87E7-496D-9E7E-AF160D965F5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0B9CAE9-FC09-4AA6-97E4-A5E5E10461A5}"/>
                </a:ext>
              </a:extLst>
            </p:cNvPr>
            <p:cNvGrpSpPr/>
            <p:nvPr/>
          </p:nvGrpSpPr>
          <p:grpSpPr>
            <a:xfrm>
              <a:off x="833217" y="812800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69B09A99-4004-4304-9E90-7EF46671090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xmlns="" id="{9A8000DF-37B4-40F5-B55B-89C0FC36E33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xmlns="" id="{2597F4FC-2625-4BE5-9CB2-20B47A351B3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xmlns="" id="{A1AA8835-F8EC-47AC-84CF-1FD10F0BD30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xmlns="" id="{7DB5323E-9307-4959-AC25-1E0A3D772BB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C393A2A4-C81B-4C23-B2B5-15D4DCD21C4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EBD76415-0F12-45D0-8C80-6F83F0BEC52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xmlns="" id="{49B55E58-FA7C-4C18-B29E-CBEA368A24C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6B49DA73-911C-458C-BA27-F57A9284BC5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4A47B29B-6814-4B3F-B310-09998484CAD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C3AF2D8A-A934-42B3-AD9F-41914FBA494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F26E10CF-C19A-4847-883E-CC4CA46D37D8}"/>
                </a:ext>
              </a:extLst>
            </p:cNvPr>
            <p:cNvGrpSpPr/>
            <p:nvPr/>
          </p:nvGrpSpPr>
          <p:grpSpPr>
            <a:xfrm>
              <a:off x="833217" y="877481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903AA151-7B1B-4CBF-8D9B-ABCD84A14BB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AB84C57D-1232-4E04-8FED-45D9B70B5D6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BC94D068-C096-4DEE-96F5-51C871E68FD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CC242D58-1901-436C-9ECF-BF853C07B22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1DA9C17D-82A8-43FE-B88B-BB1E007450F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247A45CA-DA67-4D19-AADC-0821DFCBBF8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B3E800F0-7300-4299-B175-9564E5C85D1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xmlns="" id="{D851872C-BDD0-4319-9A00-D674B5C6EC4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xmlns="" id="{77C67AFF-1222-4B55-8750-D841C811F0B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xmlns="" id="{BDDF3B8C-E69E-44DD-87F6-1CC5EC82E24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BA9263DC-49FF-40CB-9EBC-1100EA8C092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6294791-ED83-4937-88D5-BD729124F4D2}"/>
                </a:ext>
              </a:extLst>
            </p:cNvPr>
            <p:cNvGrpSpPr/>
            <p:nvPr/>
          </p:nvGrpSpPr>
          <p:grpSpPr>
            <a:xfrm>
              <a:off x="833217" y="942162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5422EA0F-3D79-42F2-8EEA-1BFBEDBB53A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165A250D-3D8F-4C14-A25F-E11F094BBAA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74E5BD54-0FBC-4C43-A561-F56ADB659F3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20122A12-3428-434F-B0D6-5BF90E2097A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B4617A4E-4C2C-4D8B-B54F-D32D4D93527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F1D86F88-F57A-45B7-85BD-246A1413F23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xmlns="" id="{60C762C8-54AA-4BCF-B775-799917D663E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8EBDFB37-2D93-433E-A42E-0DED9DC49E0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xmlns="" id="{68089C3C-0DC0-4C52-85EB-717D19EEF34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73D74A4B-A2ED-4667-B0C3-B31EB844D77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F2DEA96F-51F7-450F-9F3A-17943FA6049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5E3D9194-3E97-400D-8E44-DF0036A0E298}"/>
                </a:ext>
              </a:extLst>
            </p:cNvPr>
            <p:cNvGrpSpPr/>
            <p:nvPr/>
          </p:nvGrpSpPr>
          <p:grpSpPr>
            <a:xfrm>
              <a:off x="833217" y="1006843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F6199087-78FC-4EF3-9B06-6F2A403A07A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B8D223EA-D14B-4826-AF62-88376144876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DBC044ED-AAD8-4D64-8EF0-E250DADF4FD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A18FE9B9-91F5-4B88-B444-E36073C356A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B157C2A7-D08C-4B5F-8EFC-7FA985D2FB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4D350FD1-E781-4D81-8E42-3467DF629D1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08DF9BB8-97F1-4326-A0E4-8F3E3AE88A5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E61D4B17-764E-42C3-8DEF-B064ECB76E6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6EBC5C99-F798-4DC4-B49E-E521984E428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FB985716-650A-4E01-B525-65776DD2335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24B5B9BB-9CB2-4B76-BAE7-DF358C3F9EC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90B41303-8539-4FF9-BEC7-C60187CF3806}"/>
                </a:ext>
              </a:extLst>
            </p:cNvPr>
            <p:cNvGrpSpPr/>
            <p:nvPr/>
          </p:nvGrpSpPr>
          <p:grpSpPr>
            <a:xfrm>
              <a:off x="833217" y="1071524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08F38C8D-0852-4704-96DF-EF6BF0D4055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8D7D7721-862B-4DEA-B979-CDA9E172098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F0C5CCC2-352B-4372-BA2C-B680770AAC6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F0034F43-ACE4-4B00-930D-9CEB029C797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7094CEBE-1B59-4FC0-9E82-20469FC7881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A0B07DDB-7E61-4230-8D41-7C291E04C1E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761EED1C-692B-4D75-B7CB-94CBEAD7044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28FE8D5A-10C5-4944-AE15-7B98C997805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C83F9DDF-8974-4A9E-9332-5598DD9475C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C01639A1-8007-4C97-8045-E1ED241900B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6C8E6775-7C32-4E6A-B1AE-51F612B6423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B39393F0-2340-405C-B0DC-281660AF9A8B}"/>
                </a:ext>
              </a:extLst>
            </p:cNvPr>
            <p:cNvGrpSpPr/>
            <p:nvPr/>
          </p:nvGrpSpPr>
          <p:grpSpPr>
            <a:xfrm>
              <a:off x="833217" y="1136205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80ACC166-3572-4E4A-A2FD-7E92DBA751A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B7CF7C05-CB8B-48A8-9AF3-DCF4EA43F2B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0C5FFB10-464C-4A8D-A451-A004A384AC5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61A1D54D-F74B-492E-8CE3-7B7FBE86FF6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1A07DB3C-9A70-4438-B62E-6F1D6E3F02B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9D1BFF86-5E6D-4790-B597-E65685BE30E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DB7FB585-4257-469C-94C3-7FCE6BF1C90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0FDBC10D-88DB-43B1-A43A-DFD2FB10254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758AB1ED-44B1-4D16-8B28-0EEA97C8E14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552DA322-6015-47D7-A96D-BA28083DD2E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6E12EEB6-FA10-4F45-AB46-1904C186DB5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B35A86EB-F3C2-40F5-92DB-A345931085B8}"/>
                </a:ext>
              </a:extLst>
            </p:cNvPr>
            <p:cNvGrpSpPr/>
            <p:nvPr/>
          </p:nvGrpSpPr>
          <p:grpSpPr>
            <a:xfrm>
              <a:off x="833217" y="1200886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01E5C415-F5F5-4043-847E-70FB2C9E332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66971643-ADEB-449B-82FE-E3EB44AF8C8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B2A6BADA-0392-4954-9966-86955984C9C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46D5307E-45F7-43F0-A324-933BC348632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1236FAB1-3760-4346-87D6-59273BECF96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C77F57DD-F29D-4F37-9E75-8A802F7BCE7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73766989-8A51-49F3-BFC6-CEA39DD8187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58EF4E85-047B-46B7-B6E7-2B9DE7C3817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9E458683-277D-484B-8B61-A85AE26BA62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A5D66864-D9E8-4C7C-B1C0-B4EFEDFDCF5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7279E80C-DA99-4415-A10D-0812E10BFE7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41901D43-D006-407A-937B-3E3FDDF97E6C}"/>
                </a:ext>
              </a:extLst>
            </p:cNvPr>
            <p:cNvGrpSpPr/>
            <p:nvPr/>
          </p:nvGrpSpPr>
          <p:grpSpPr>
            <a:xfrm>
              <a:off x="833217" y="1265567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989BD0B4-3435-42DA-B052-B61D0D1D389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ADE0ABE6-FD07-428E-937B-A77603A0441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03F495E3-913D-4FD8-9AC1-46C62C18552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10620A4F-17B8-4CF9-ADBD-1164C749C50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C4CD7849-8639-4582-A599-1963E1BDFC5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ED3AAF34-2D86-4D2A-B790-D95BC7E0947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93265C1A-BBB8-4906-A0EF-B1BA52D7797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B546D4C0-3957-4568-A9A6-A6271A0279B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DA7B5274-A73D-445E-A321-8EFCF76498D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3A214AF6-C6D3-43FD-8D86-379B6422078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B8B6A8FC-64A2-4089-AC5B-7814526B3FC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73C4BC5E-6BEB-4C37-8ECC-758DA14CFD4A}"/>
                </a:ext>
              </a:extLst>
            </p:cNvPr>
            <p:cNvGrpSpPr/>
            <p:nvPr/>
          </p:nvGrpSpPr>
          <p:grpSpPr>
            <a:xfrm>
              <a:off x="833217" y="1330248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5B99C06B-0DF4-4010-9617-D33648EAF35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EFB14B52-4CB4-4A92-8466-981CF727FEF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BB30A2E9-064D-4A1E-A2CE-1A92AAC4D72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F636F5AB-EF67-46F5-A933-5D2C47AD4A5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A6D4292F-78F2-4CC4-8D08-76E20666C87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F80DB55A-CB92-4BF3-A2A3-C8E5CC47AA4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4F859725-7B8B-4A5B-967E-2369B3C0A73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59BEC1F3-1738-4ED3-9667-C441AA354A5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0C30D626-0BF2-416C-B8B2-66B6E473FE9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ABA64F5A-B97D-492C-9640-9BC52373171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0A9D2754-BF52-4721-BD18-C3754C7D2A9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xmlns="" id="{BB27F548-BCF2-4FEC-B077-82DB7AB7239A}"/>
              </a:ext>
            </a:extLst>
          </p:cNvPr>
          <p:cNvCxnSpPr>
            <a:cxnSpLocks/>
          </p:cNvCxnSpPr>
          <p:nvPr/>
        </p:nvCxnSpPr>
        <p:spPr>
          <a:xfrm flipV="1">
            <a:off x="10601698" y="129064"/>
            <a:ext cx="1011640" cy="1019235"/>
          </a:xfrm>
          <a:prstGeom prst="line">
            <a:avLst/>
          </a:prstGeom>
          <a:ln w="38100">
            <a:gradFill>
              <a:gsLst>
                <a:gs pos="0">
                  <a:schemeClr val="tx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十字形 141">
            <a:extLst>
              <a:ext uri="{FF2B5EF4-FFF2-40B4-BE49-F238E27FC236}">
                <a16:creationId xmlns:a16="http://schemas.microsoft.com/office/drawing/2014/main" xmlns="" id="{1060248B-E9C3-4D1B-8FA5-2E2A091D4D1E}"/>
              </a:ext>
            </a:extLst>
          </p:cNvPr>
          <p:cNvSpPr/>
          <p:nvPr/>
        </p:nvSpPr>
        <p:spPr>
          <a:xfrm rot="983229">
            <a:off x="3250542" y="3140768"/>
            <a:ext cx="440106" cy="440106"/>
          </a:xfrm>
          <a:prstGeom prst="plus">
            <a:avLst>
              <a:gd name="adj" fmla="val 38643"/>
            </a:avLst>
          </a:prstGeom>
          <a:noFill/>
          <a:ln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C43C08A1-3012-4708-A4B1-16D6D9F37D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1546" y="1985683"/>
            <a:ext cx="6372093" cy="394448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noFill/>
          </a:ln>
          <a:effectLst>
            <a:outerShdw blurRad="241300" sx="101000" sy="101000" algn="ctr" rotWithShape="0">
              <a:prstClr val="black">
                <a:alpha val="30000"/>
              </a:prstClr>
            </a:outerShdw>
          </a:effectLst>
        </p:spPr>
      </p:pic>
      <p:sp>
        <p:nvSpPr>
          <p:cNvPr id="140" name="椭圆 139">
            <a:extLst>
              <a:ext uri="{FF2B5EF4-FFF2-40B4-BE49-F238E27FC236}">
                <a16:creationId xmlns:a16="http://schemas.microsoft.com/office/drawing/2014/main" xmlns="" id="{368FB987-D50A-470F-BD72-D74C5383DF91}"/>
              </a:ext>
            </a:extLst>
          </p:cNvPr>
          <p:cNvSpPr/>
          <p:nvPr/>
        </p:nvSpPr>
        <p:spPr>
          <a:xfrm>
            <a:off x="7499016" y="1934388"/>
            <a:ext cx="911583" cy="911583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45000"/>
                </a:schemeClr>
              </a:gs>
              <a:gs pos="0">
                <a:srgbClr val="FFD23C">
                  <a:alpha val="51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510CB89-A0B8-43FB-9496-152E063D98D0}"/>
              </a:ext>
            </a:extLst>
          </p:cNvPr>
          <p:cNvSpPr txBox="1"/>
          <p:nvPr/>
        </p:nvSpPr>
        <p:spPr>
          <a:xfrm>
            <a:off x="7615135" y="2390180"/>
            <a:ext cx="3544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effectLst>
                  <a:outerShdw blurRad="2032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冰糖葫芦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203200" sx="102000" sy="102000" algn="ctr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08A0043-B039-4A0B-B334-0450023FE8F3}"/>
              </a:ext>
            </a:extLst>
          </p:cNvPr>
          <p:cNvSpPr txBox="1"/>
          <p:nvPr/>
        </p:nvSpPr>
        <p:spPr>
          <a:xfrm>
            <a:off x="7498876" y="2962712"/>
            <a:ext cx="290830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urna.Nunc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viverra imperdiet enim. Fusce est. Vivamus a tellus.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5CEDD411-8E74-401A-AC32-8F5F912540FC}"/>
              </a:ext>
            </a:extLst>
          </p:cNvPr>
          <p:cNvSpPr txBox="1"/>
          <p:nvPr/>
        </p:nvSpPr>
        <p:spPr>
          <a:xfrm>
            <a:off x="10665033" y="6411029"/>
            <a:ext cx="13404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latin typeface="Roboto" panose="02000000000000000000" pitchFamily="2" charset="0"/>
                <a:ea typeface="Roboto" panose="02000000000000000000" pitchFamily="2" charset="0"/>
                <a:sym typeface="阿里巴巴普惠体 L" panose="00020600040101010101" pitchFamily="18" charset="-122"/>
              </a:rPr>
              <a:t>BLACK ZAN DESIGN</a:t>
            </a:r>
            <a:endParaRPr lang="zh-CN" altLang="en-US" sz="1000" dirty="0">
              <a:latin typeface="Roboto" panose="02000000000000000000" pitchFamily="2" charset="0"/>
              <a:ea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1FCCCF-E6EC-41CE-BB47-18BDFB061C21}"/>
              </a:ext>
            </a:extLst>
          </p:cNvPr>
          <p:cNvGrpSpPr/>
          <p:nvPr/>
        </p:nvGrpSpPr>
        <p:grpSpPr>
          <a:xfrm>
            <a:off x="11403331" y="6284265"/>
            <a:ext cx="491186" cy="122954"/>
            <a:chOff x="10774083" y="6284265"/>
            <a:chExt cx="491186" cy="122954"/>
          </a:xfrm>
        </p:grpSpPr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E4B52ED9-4A09-4AB1-A290-4A3F7DCB76C3}"/>
                </a:ext>
              </a:extLst>
            </p:cNvPr>
            <p:cNvCxnSpPr>
              <a:cxnSpLocks/>
            </p:cNvCxnSpPr>
            <p:nvPr/>
          </p:nvCxnSpPr>
          <p:spPr>
            <a:xfrm>
              <a:off x="10774083" y="6407219"/>
              <a:ext cx="49118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50809950-49D7-4904-8508-13A2B284D1D8}"/>
                </a:ext>
              </a:extLst>
            </p:cNvPr>
            <p:cNvCxnSpPr>
              <a:cxnSpLocks/>
            </p:cNvCxnSpPr>
            <p:nvPr/>
          </p:nvCxnSpPr>
          <p:spPr>
            <a:xfrm>
              <a:off x="10903319" y="6347765"/>
              <a:ext cx="36195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9771BCA9-42A8-4491-9222-231940826D1F}"/>
                </a:ext>
              </a:extLst>
            </p:cNvPr>
            <p:cNvCxnSpPr>
              <a:cxnSpLocks/>
            </p:cNvCxnSpPr>
            <p:nvPr/>
          </p:nvCxnSpPr>
          <p:spPr>
            <a:xfrm>
              <a:off x="11055719" y="6284265"/>
              <a:ext cx="20955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177761C0-9272-4763-AD56-5E619AE3CBDB}"/>
              </a:ext>
            </a:extLst>
          </p:cNvPr>
          <p:cNvSpPr/>
          <p:nvPr/>
        </p:nvSpPr>
        <p:spPr>
          <a:xfrm rot="2058954">
            <a:off x="10199474" y="3839549"/>
            <a:ext cx="353352" cy="78540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等腰三角形 147">
            <a:extLst>
              <a:ext uri="{FF2B5EF4-FFF2-40B4-BE49-F238E27FC236}">
                <a16:creationId xmlns:a16="http://schemas.microsoft.com/office/drawing/2014/main" xmlns="" id="{437B6C19-46E2-46DC-84D9-F19C464FA2A7}"/>
              </a:ext>
            </a:extLst>
          </p:cNvPr>
          <p:cNvSpPr/>
          <p:nvPr/>
        </p:nvSpPr>
        <p:spPr>
          <a:xfrm rot="2058954">
            <a:off x="10199476" y="4038846"/>
            <a:ext cx="353352" cy="785401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0" name="椭圆 149">
            <a:extLst>
              <a:ext uri="{FF2B5EF4-FFF2-40B4-BE49-F238E27FC236}">
                <a16:creationId xmlns:a16="http://schemas.microsoft.com/office/drawing/2014/main" xmlns="" id="{6D5F3D9B-2D7F-4331-B52C-4071964A724A}"/>
              </a:ext>
            </a:extLst>
          </p:cNvPr>
          <p:cNvSpPr/>
          <p:nvPr/>
        </p:nvSpPr>
        <p:spPr>
          <a:xfrm>
            <a:off x="10259805" y="3668154"/>
            <a:ext cx="572617" cy="57261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A4DA6068-D4F1-4F74-AE7E-95B58A7091EE}"/>
              </a:ext>
            </a:extLst>
          </p:cNvPr>
          <p:cNvSpPr txBox="1"/>
          <p:nvPr/>
        </p:nvSpPr>
        <p:spPr>
          <a:xfrm>
            <a:off x="6628154" y="5764698"/>
            <a:ext cx="11512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~~~</a:t>
            </a:r>
            <a:endParaRPr lang="zh-CN" altLang="en-US" sz="4400" dirty="0">
              <a:latin typeface="阿里巴巴普惠体 M" panose="00020600040101010101" pitchFamily="18" charset="-122"/>
              <a:ea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2C6F4875-7BB3-4B92-ACCA-5B053E713FF6}"/>
              </a:ext>
            </a:extLst>
          </p:cNvPr>
          <p:cNvCxnSpPr>
            <a:cxnSpLocks/>
          </p:cNvCxnSpPr>
          <p:nvPr/>
        </p:nvCxnSpPr>
        <p:spPr>
          <a:xfrm>
            <a:off x="7303266" y="5273040"/>
            <a:ext cx="2214665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204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椭圆 273">
            <a:extLst>
              <a:ext uri="{FF2B5EF4-FFF2-40B4-BE49-F238E27FC236}">
                <a16:creationId xmlns:a16="http://schemas.microsoft.com/office/drawing/2014/main" xmlns="" id="{E327AC33-3F40-416E-825D-40E8CD524EC8}"/>
              </a:ext>
            </a:extLst>
          </p:cNvPr>
          <p:cNvSpPr/>
          <p:nvPr/>
        </p:nvSpPr>
        <p:spPr>
          <a:xfrm rot="11700000">
            <a:off x="-668194" y="3942196"/>
            <a:ext cx="3795367" cy="3795367"/>
          </a:xfrm>
          <a:prstGeom prst="ellipse">
            <a:avLst/>
          </a:prstGeom>
          <a:gradFill>
            <a:gsLst>
              <a:gs pos="0">
                <a:srgbClr val="FFD23C">
                  <a:alpha val="0"/>
                </a:srgbClr>
              </a:gs>
              <a:gs pos="100000">
                <a:srgbClr val="FFD23C"/>
              </a:gs>
            </a:gsLst>
            <a:lin ang="5400000" scaled="1"/>
          </a:gradFill>
          <a:ln>
            <a:noFill/>
          </a:ln>
          <a:effectLst>
            <a:outerShdw blurRad="241300" dist="38100" dir="5400000" sx="101000" sy="101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800893D-322E-49B6-8A0C-B56C80C300B1}"/>
              </a:ext>
            </a:extLst>
          </p:cNvPr>
          <p:cNvSpPr/>
          <p:nvPr/>
        </p:nvSpPr>
        <p:spPr>
          <a:xfrm>
            <a:off x="600660" y="1462506"/>
            <a:ext cx="49519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>
                    <a:alpha val="42000"/>
                  </a:schemeClr>
                </a:solidFill>
                <a:latin typeface="Impact" panose="020B0806030902050204" pitchFamily="34" charset="0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100 years ago</a:t>
            </a:r>
          </a:p>
        </p:txBody>
      </p:sp>
      <p:sp>
        <p:nvSpPr>
          <p:cNvPr id="273" name="椭圆 272">
            <a:extLst>
              <a:ext uri="{FF2B5EF4-FFF2-40B4-BE49-F238E27FC236}">
                <a16:creationId xmlns:a16="http://schemas.microsoft.com/office/drawing/2014/main" xmlns="" id="{4E06885F-C61D-41A4-82BE-B825F11EB11C}"/>
              </a:ext>
            </a:extLst>
          </p:cNvPr>
          <p:cNvSpPr/>
          <p:nvPr/>
        </p:nvSpPr>
        <p:spPr>
          <a:xfrm rot="2700000">
            <a:off x="7452167" y="-1308711"/>
            <a:ext cx="4867243" cy="4867243"/>
          </a:xfrm>
          <a:prstGeom prst="ellipse">
            <a:avLst/>
          </a:prstGeom>
          <a:gradFill>
            <a:gsLst>
              <a:gs pos="0">
                <a:srgbClr val="FFD23C">
                  <a:alpha val="0"/>
                </a:srgbClr>
              </a:gs>
              <a:gs pos="100000">
                <a:srgbClr val="FFD23C"/>
              </a:gs>
            </a:gsLst>
            <a:lin ang="5400000" scaled="1"/>
          </a:gradFill>
          <a:ln>
            <a:noFill/>
          </a:ln>
          <a:effectLst>
            <a:outerShdw blurRad="241300" dist="38100" dir="5400000" sx="101000" sy="101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F1987818-416C-4C82-92A5-B4E6DABBB1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02472" y="1512441"/>
            <a:ext cx="4951996" cy="464719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noFill/>
          </a:ln>
          <a:effectLst>
            <a:outerShdw blurRad="241300" sx="101000" sy="101000" algn="ctr" rotWithShape="0">
              <a:prstClr val="black">
                <a:alpha val="30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E3986A9-13C7-46B6-A1EF-0A3495A62677}"/>
              </a:ext>
            </a:extLst>
          </p:cNvPr>
          <p:cNvSpPr txBox="1"/>
          <p:nvPr/>
        </p:nvSpPr>
        <p:spPr>
          <a:xfrm>
            <a:off x="686385" y="2025275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3200" b="1" dirty="0">
                <a:effectLst>
                  <a:outerShdw blurRad="228600" sx="101000" sy="101000" algn="ctr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M" panose="00020600040101010101" pitchFamily="18" charset="-122"/>
              </a:rPr>
              <a:t>100</a:t>
            </a:r>
            <a:r>
              <a:rPr lang="zh-CN" altLang="en-US" sz="3200" b="1" dirty="0">
                <a:effectLst>
                  <a:outerShdw blurRad="228600" sx="101000" sy="101000" algn="ctr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M" panose="00020600040101010101" pitchFamily="18" charset="-122"/>
              </a:rPr>
              <a:t>年前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04C2917-4870-4060-84A2-7A6A93FDC39D}"/>
              </a:ext>
            </a:extLst>
          </p:cNvPr>
          <p:cNvSpPr txBox="1"/>
          <p:nvPr/>
        </p:nvSpPr>
        <p:spPr>
          <a:xfrm>
            <a:off x="292100" y="295891"/>
            <a:ext cx="1694695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历史上的摆摊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510CB89-A0B8-43FB-9496-152E063D98D0}"/>
              </a:ext>
            </a:extLst>
          </p:cNvPr>
          <p:cNvSpPr txBox="1"/>
          <p:nvPr/>
        </p:nvSpPr>
        <p:spPr>
          <a:xfrm>
            <a:off x="686385" y="4399398"/>
            <a:ext cx="3544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effectLst>
                  <a:outerShdw blurRad="2032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摆摊算命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203200" sx="102000" sy="102000" algn="ctr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08A0043-B039-4A0B-B334-0450023FE8F3}"/>
              </a:ext>
            </a:extLst>
          </p:cNvPr>
          <p:cNvSpPr txBox="1"/>
          <p:nvPr/>
        </p:nvSpPr>
        <p:spPr>
          <a:xfrm>
            <a:off x="686385" y="4971930"/>
            <a:ext cx="290830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urna.Nunc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viverra imperdiet enim. Fusce est. Vivamus a tellus.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5CEDD411-8E74-401A-AC32-8F5F912540FC}"/>
              </a:ext>
            </a:extLst>
          </p:cNvPr>
          <p:cNvSpPr txBox="1"/>
          <p:nvPr/>
        </p:nvSpPr>
        <p:spPr>
          <a:xfrm>
            <a:off x="10665033" y="6411029"/>
            <a:ext cx="13404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latin typeface="Roboto" panose="02000000000000000000" pitchFamily="2" charset="0"/>
                <a:ea typeface="Roboto" panose="02000000000000000000" pitchFamily="2" charset="0"/>
                <a:sym typeface="阿里巴巴普惠体 L" panose="00020600040101010101" pitchFamily="18" charset="-122"/>
              </a:rPr>
              <a:t>BLACK ZAN DESIGN</a:t>
            </a:r>
            <a:endParaRPr lang="zh-CN" altLang="en-US" sz="1000" dirty="0">
              <a:latin typeface="Roboto" panose="02000000000000000000" pitchFamily="2" charset="0"/>
              <a:ea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1FCCCF-E6EC-41CE-BB47-18BDFB061C21}"/>
              </a:ext>
            </a:extLst>
          </p:cNvPr>
          <p:cNvGrpSpPr/>
          <p:nvPr/>
        </p:nvGrpSpPr>
        <p:grpSpPr>
          <a:xfrm>
            <a:off x="11403331" y="6284265"/>
            <a:ext cx="491186" cy="122954"/>
            <a:chOff x="10774083" y="6284265"/>
            <a:chExt cx="491186" cy="122954"/>
          </a:xfrm>
        </p:grpSpPr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E4B52ED9-4A09-4AB1-A290-4A3F7DCB76C3}"/>
                </a:ext>
              </a:extLst>
            </p:cNvPr>
            <p:cNvCxnSpPr>
              <a:cxnSpLocks/>
            </p:cNvCxnSpPr>
            <p:nvPr/>
          </p:nvCxnSpPr>
          <p:spPr>
            <a:xfrm>
              <a:off x="10774083" y="6407219"/>
              <a:ext cx="49118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50809950-49D7-4904-8508-13A2B284D1D8}"/>
                </a:ext>
              </a:extLst>
            </p:cNvPr>
            <p:cNvCxnSpPr>
              <a:cxnSpLocks/>
            </p:cNvCxnSpPr>
            <p:nvPr/>
          </p:nvCxnSpPr>
          <p:spPr>
            <a:xfrm>
              <a:off x="10903319" y="6347765"/>
              <a:ext cx="36195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9771BCA9-42A8-4491-9222-231940826D1F}"/>
                </a:ext>
              </a:extLst>
            </p:cNvPr>
            <p:cNvCxnSpPr>
              <a:cxnSpLocks/>
            </p:cNvCxnSpPr>
            <p:nvPr/>
          </p:nvCxnSpPr>
          <p:spPr>
            <a:xfrm>
              <a:off x="11055719" y="6284265"/>
              <a:ext cx="20955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xmlns="" id="{CD97AC30-6097-4BA4-84A6-97ECED819A23}"/>
              </a:ext>
            </a:extLst>
          </p:cNvPr>
          <p:cNvGrpSpPr/>
          <p:nvPr/>
        </p:nvGrpSpPr>
        <p:grpSpPr>
          <a:xfrm>
            <a:off x="11043080" y="-77156"/>
            <a:ext cx="1227212" cy="1109515"/>
            <a:chOff x="833217" y="748119"/>
            <a:chExt cx="683700" cy="618129"/>
          </a:xfrm>
          <a:gradFill flip="none" rotWithShape="1">
            <a:gsLst>
              <a:gs pos="100000">
                <a:schemeClr val="tx1"/>
              </a:gs>
              <a:gs pos="0">
                <a:schemeClr val="tx1">
                  <a:alpha val="0"/>
                </a:schemeClr>
              </a:gs>
            </a:gsLst>
            <a:lin ang="10800000" scaled="1"/>
            <a:tileRect/>
          </a:gradFill>
        </p:grpSpPr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52353B20-C34B-43CF-A83E-BE8714879030}"/>
                </a:ext>
              </a:extLst>
            </p:cNvPr>
            <p:cNvGrpSpPr/>
            <p:nvPr/>
          </p:nvGrpSpPr>
          <p:grpSpPr>
            <a:xfrm>
              <a:off x="833217" y="748119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xmlns="" id="{A8E16D12-0D80-4CB5-A9CE-28E48791BE3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xmlns="" id="{3AD76EDA-A57A-47CE-B64F-951D3731FC7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xmlns="" id="{EDE1659D-F235-4384-91F0-92EFE423817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椭圆 261">
                <a:extLst>
                  <a:ext uri="{FF2B5EF4-FFF2-40B4-BE49-F238E27FC236}">
                    <a16:creationId xmlns:a16="http://schemas.microsoft.com/office/drawing/2014/main" xmlns="" id="{A77B2F25-B3B4-4D77-90C9-66470421F88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xmlns="" id="{7A6B7C2A-A0F2-4CF9-8A12-8CE7619C371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xmlns="" id="{98F3ED5A-CA08-45D3-A98A-FE1F45F253A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xmlns="" id="{A95234E4-675A-4300-83F0-7316DC5DC58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xmlns="" id="{A24C0EDF-F5B3-4C1E-99CF-D07962F1B7C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xmlns="" id="{2FE88491-E47A-4BFB-A205-4933A2286C3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xmlns="" id="{24C5802F-169B-44C8-A04F-E5F09FAA205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xmlns="" id="{6B8C9FDA-A577-4356-A9D1-D9B7E503225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85870907-67C7-431E-A6A7-0687560AA4B2}"/>
                </a:ext>
              </a:extLst>
            </p:cNvPr>
            <p:cNvGrpSpPr/>
            <p:nvPr/>
          </p:nvGrpSpPr>
          <p:grpSpPr>
            <a:xfrm>
              <a:off x="833217" y="812800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xmlns="" id="{177A64E8-54C8-46C5-8F0A-BC324BE1C55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xmlns="" id="{592C5DE7-11E7-410F-997A-14396C775FC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xmlns="" id="{D980DF37-0DDA-4EF4-BBC7-05AB9251E0D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xmlns="" id="{CF6B232B-6191-4B04-8446-128A50CB22B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xmlns="" id="{A4A85F28-5902-4C10-924C-AD997F1F424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xmlns="" id="{CE5321D6-D2A4-4731-936B-04264791263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椭圆 253">
                <a:extLst>
                  <a:ext uri="{FF2B5EF4-FFF2-40B4-BE49-F238E27FC236}">
                    <a16:creationId xmlns:a16="http://schemas.microsoft.com/office/drawing/2014/main" xmlns="" id="{8062A20D-B2CC-4B23-A0EC-A91AD7863DF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xmlns="" id="{96505C4E-38F1-40EC-BB30-80D4DAD5F82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xmlns="" id="{9191F315-4D8A-4718-BB90-5189DEDCADA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xmlns="" id="{B8647A00-24A4-4DAA-8AD8-AC2F43CD498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xmlns="" id="{6F570EC9-00EA-4B95-B360-A7598CC9558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C8ED2BFD-C0D1-4298-B973-BFDC2AC8848D}"/>
                </a:ext>
              </a:extLst>
            </p:cNvPr>
            <p:cNvGrpSpPr/>
            <p:nvPr/>
          </p:nvGrpSpPr>
          <p:grpSpPr>
            <a:xfrm>
              <a:off x="833217" y="877481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xmlns="" id="{43A3EED6-A186-4834-AFC3-C495DFCDD69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xmlns="" id="{674DD938-AB6A-479D-84CC-56CBAF7FBB1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xmlns="" id="{ABCC24C8-AF01-4248-A278-F60545EF481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xmlns="" id="{91C1B1DB-8A17-4B23-AD26-F1F355225ED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xmlns="" id="{B9E61E79-F7E6-4DD4-AF6F-4D62E95237B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xmlns="" id="{8C1117A9-C10E-420C-975F-B629A510D56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xmlns="" id="{259C5971-8F87-422A-9F8C-EDF92A80CC2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xmlns="" id="{922C8EB0-1F01-4C4C-9B3F-B3C3BB08497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椭圆 244">
                <a:extLst>
                  <a:ext uri="{FF2B5EF4-FFF2-40B4-BE49-F238E27FC236}">
                    <a16:creationId xmlns:a16="http://schemas.microsoft.com/office/drawing/2014/main" xmlns="" id="{B870E969-7803-4266-BB6C-0C7097D9CBB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椭圆 245">
                <a:extLst>
                  <a:ext uri="{FF2B5EF4-FFF2-40B4-BE49-F238E27FC236}">
                    <a16:creationId xmlns:a16="http://schemas.microsoft.com/office/drawing/2014/main" xmlns="" id="{C3558614-FD9D-4C0A-8F78-DD1E171E68E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xmlns="" id="{39812A0B-72B7-4B17-9685-B1EE7CCDF8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14F610D0-36B8-448D-B62F-D08EC977058F}"/>
                </a:ext>
              </a:extLst>
            </p:cNvPr>
            <p:cNvGrpSpPr/>
            <p:nvPr/>
          </p:nvGrpSpPr>
          <p:grpSpPr>
            <a:xfrm>
              <a:off x="833217" y="942162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xmlns="" id="{0BE14549-A83C-4292-A1A6-1A4F13AAA25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xmlns="" id="{1A09DFFF-A779-43C5-A92D-99FE2EAE2AF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xmlns="" id="{1DDF5FCB-E141-4CE8-95FD-962C687342C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xmlns="" id="{431CB69F-ACE5-4763-9050-EC57FD8D198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>
                <a:extLst>
                  <a:ext uri="{FF2B5EF4-FFF2-40B4-BE49-F238E27FC236}">
                    <a16:creationId xmlns:a16="http://schemas.microsoft.com/office/drawing/2014/main" xmlns="" id="{C2E5D95B-549C-4073-9A53-11388650ADE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椭圆 230">
                <a:extLst>
                  <a:ext uri="{FF2B5EF4-FFF2-40B4-BE49-F238E27FC236}">
                    <a16:creationId xmlns:a16="http://schemas.microsoft.com/office/drawing/2014/main" xmlns="" id="{AFF4D7CC-C61C-4B0C-AF11-04E683D3E45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>
                <a:extLst>
                  <a:ext uri="{FF2B5EF4-FFF2-40B4-BE49-F238E27FC236}">
                    <a16:creationId xmlns:a16="http://schemas.microsoft.com/office/drawing/2014/main" xmlns="" id="{6CF0283C-A1D5-4A8B-A258-6FB466B6E19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>
                <a:extLst>
                  <a:ext uri="{FF2B5EF4-FFF2-40B4-BE49-F238E27FC236}">
                    <a16:creationId xmlns:a16="http://schemas.microsoft.com/office/drawing/2014/main" xmlns="" id="{CECC1813-86D6-48D9-8380-2E5214151F2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>
                <a:extLst>
                  <a:ext uri="{FF2B5EF4-FFF2-40B4-BE49-F238E27FC236}">
                    <a16:creationId xmlns:a16="http://schemas.microsoft.com/office/drawing/2014/main" xmlns="" id="{2D74BE9A-ED34-4DB7-BA37-D35DBDA36D5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椭圆 234">
                <a:extLst>
                  <a:ext uri="{FF2B5EF4-FFF2-40B4-BE49-F238E27FC236}">
                    <a16:creationId xmlns:a16="http://schemas.microsoft.com/office/drawing/2014/main" xmlns="" id="{1E29E45D-42BB-40D2-9DAC-76824988C15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>
                <a:extLst>
                  <a:ext uri="{FF2B5EF4-FFF2-40B4-BE49-F238E27FC236}">
                    <a16:creationId xmlns:a16="http://schemas.microsoft.com/office/drawing/2014/main" xmlns="" id="{447F285B-1208-4809-8B37-A06EBE09CB6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xmlns="" id="{4213E329-DA02-4BF5-B96F-719A070D6A44}"/>
                </a:ext>
              </a:extLst>
            </p:cNvPr>
            <p:cNvGrpSpPr/>
            <p:nvPr/>
          </p:nvGrpSpPr>
          <p:grpSpPr>
            <a:xfrm>
              <a:off x="833217" y="1006843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215" name="椭圆 214">
                <a:extLst>
                  <a:ext uri="{FF2B5EF4-FFF2-40B4-BE49-F238E27FC236}">
                    <a16:creationId xmlns:a16="http://schemas.microsoft.com/office/drawing/2014/main" xmlns="" id="{6C988B2D-5A15-4293-9C9E-A36564B8319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>
                <a:extLst>
                  <a:ext uri="{FF2B5EF4-FFF2-40B4-BE49-F238E27FC236}">
                    <a16:creationId xmlns:a16="http://schemas.microsoft.com/office/drawing/2014/main" xmlns="" id="{FC03C283-6221-4AA6-A1D8-049044BA791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xmlns="" id="{6C3632F6-B670-4228-BF4C-C078BBD3085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xmlns="" id="{F906D656-A796-475C-AB9B-CDB293CF035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xmlns="" id="{09D6C21E-8F37-49E5-BA09-F206F8BE588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xmlns="" id="{A5D55031-FB76-4E96-9F5A-9928DB038F2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>
                <a:extLst>
                  <a:ext uri="{FF2B5EF4-FFF2-40B4-BE49-F238E27FC236}">
                    <a16:creationId xmlns:a16="http://schemas.microsoft.com/office/drawing/2014/main" xmlns="" id="{0A5A39DC-6619-4654-8EEA-C2D0312EB55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>
                <a:extLst>
                  <a:ext uri="{FF2B5EF4-FFF2-40B4-BE49-F238E27FC236}">
                    <a16:creationId xmlns:a16="http://schemas.microsoft.com/office/drawing/2014/main" xmlns="" id="{CFF27BA7-B95F-4267-932A-349E88EB15F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xmlns="" id="{BE95BE75-B116-42F7-8659-9A529F6C965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xmlns="" id="{98244AC3-EB3E-432C-A673-8F255AB0D42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xmlns="" id="{D0C54F3F-AFB3-4FFF-B96F-155A559C8E4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xmlns="" id="{46381ED4-7FEA-47B1-98BE-91B49FB3C468}"/>
                </a:ext>
              </a:extLst>
            </p:cNvPr>
            <p:cNvGrpSpPr/>
            <p:nvPr/>
          </p:nvGrpSpPr>
          <p:grpSpPr>
            <a:xfrm>
              <a:off x="833217" y="1071524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xmlns="" id="{003155ED-D2D6-46B0-A6CC-8362263F27C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xmlns="" id="{27621C87-0FF0-45B7-AA38-0BA37F7CB90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xmlns="" id="{C072DBB9-E04C-4B0A-A9A9-F5E65B6626A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xmlns="" id="{A8294491-B9CC-446D-AD76-457B4212AA9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xmlns="" id="{6B681D31-2862-499F-B890-839741A4B6D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xmlns="" id="{A4BACDCA-CFFF-451C-B845-01E8F4014B4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xmlns="" id="{0FCC8E91-D146-407D-98C2-9ED5CB51A34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xmlns="" id="{A78A5ABC-5E8E-43BF-A441-9AD4BA9C33C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xmlns="" id="{60D91206-28FD-4234-BD30-3D0D00A6255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xmlns="" id="{F7D5C04A-0520-49FD-B602-7CC78861DB6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xmlns="" id="{EECBA3CA-5DE0-437B-A344-2633596AB17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xmlns="" id="{391C81B2-438A-48EF-8789-CD65E2C522FB}"/>
                </a:ext>
              </a:extLst>
            </p:cNvPr>
            <p:cNvGrpSpPr/>
            <p:nvPr/>
          </p:nvGrpSpPr>
          <p:grpSpPr>
            <a:xfrm>
              <a:off x="833217" y="1136205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xmlns="" id="{5D41E92F-3F71-4057-8E55-164ED6A9FD9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xmlns="" id="{ABF95722-DD48-406A-9683-A6E59684EF6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xmlns="" id="{1794A391-CB56-423D-B4AB-0356A0F7C0F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xmlns="" id="{9F69F0EB-3BE2-4169-AD6C-0AE95F33252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xmlns="" id="{826F0EFD-634E-4942-AFBE-D056A89B1D4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xmlns="" id="{3022FDCA-3D47-4970-A309-EC62099C1DF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xmlns="" id="{AD8976FF-D592-48D7-82F9-DF8B7238C73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xmlns="" id="{0A273D6E-9EA6-49C4-8A6D-C08052325A4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xmlns="" id="{4C5120B2-18A8-4E29-8087-AA5D00290AC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xmlns="" id="{2F764985-37F2-4E77-ADC2-190626B3B2B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xmlns="" id="{54832CEF-1DD8-4F3A-9E00-FA60C8AAB1E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xmlns="" id="{9A80B4B2-7234-4B86-839A-B5A9E3DF2E93}"/>
                </a:ext>
              </a:extLst>
            </p:cNvPr>
            <p:cNvGrpSpPr/>
            <p:nvPr/>
          </p:nvGrpSpPr>
          <p:grpSpPr>
            <a:xfrm>
              <a:off x="833217" y="1200886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xmlns="" id="{F9B0E44F-755C-4632-9405-F15DF3FC718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xmlns="" id="{A07670E7-F6BA-45F5-A43D-51C9A573570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xmlns="" id="{C32E93E9-FC5A-4679-A3AE-96ACAC26786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xmlns="" id="{1BB2BBF3-D3F4-4665-BCA9-F395FF4931F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xmlns="" id="{4F1A8B18-51A0-4520-80C0-D53B53CB170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xmlns="" id="{2305F61F-9129-4EB1-8073-CEA21AAD7E6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xmlns="" id="{805B1EA1-29D3-4583-AA75-98DFC936FBB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xmlns="" id="{6B6C0AC7-EEE4-42E2-8D21-C5AC2BE4B4A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xmlns="" id="{631AA0C7-D48F-478A-BEED-5C765FD4301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xmlns="" id="{9CCD6BCA-5F9B-4C00-9FA3-5BE4A0BD610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xmlns="" id="{9B07D816-A001-4031-BAC4-BBC1251B3CB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xmlns="" id="{50AE6108-04E4-491F-AE78-E42D2E816493}"/>
                </a:ext>
              </a:extLst>
            </p:cNvPr>
            <p:cNvGrpSpPr/>
            <p:nvPr/>
          </p:nvGrpSpPr>
          <p:grpSpPr>
            <a:xfrm>
              <a:off x="833217" y="1265567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xmlns="" id="{B3D38517-9F8D-4927-B187-1B7716AACA9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xmlns="" id="{E8B618C2-4181-41FC-9B28-63926487587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xmlns="" id="{6187E216-F647-4AEE-AEA3-60DCF8751D2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xmlns="" id="{23B4475F-B556-4992-9E13-101B21F27A4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xmlns="" id="{34FD23D9-66F1-4BF1-B81C-7AC5E0F9B10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E1192128-D257-4B49-9743-B924F4FA616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68D46A56-F7B1-4DC3-B153-B782838A2B8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99A40087-2C50-43B0-9EFD-3B95A8702DF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1941AFD4-0191-441D-A6F9-DF570A3B9E3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xmlns="" id="{09A1B87D-B997-45BA-958C-D2AE7CC4C82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xmlns="" id="{BEB6B8ED-89C5-473B-9B96-AB4D500717F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xmlns="" id="{68580EF7-884B-4C82-AD53-6D0CD495F58E}"/>
                </a:ext>
              </a:extLst>
            </p:cNvPr>
            <p:cNvGrpSpPr/>
            <p:nvPr/>
          </p:nvGrpSpPr>
          <p:grpSpPr>
            <a:xfrm>
              <a:off x="833217" y="1330248"/>
              <a:ext cx="683700" cy="36000"/>
              <a:chOff x="833217" y="748119"/>
              <a:chExt cx="683700" cy="36000"/>
            </a:xfrm>
            <a:grpFill/>
          </p:grpSpPr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xmlns="" id="{FBF42494-83E9-4E0B-8C21-086F8ED859E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332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xmlns="" id="{9FE26DD1-123D-4618-9414-462C9AA774E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89798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xmlns="" id="{B2F13167-BA71-43DA-A4A4-1814800FED5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96275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xmlns="" id="{B3AE27B5-F508-4F84-865C-9184320FD67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2752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xmlns="" id="{9F8D5BC3-C610-405C-909A-664473B8858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09229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xmlns="" id="{4CE5F6D6-7549-4DE6-9945-FF23ED7CBBC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15706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xmlns="" id="{8FFAB152-650D-40DA-AF89-896DC61A17F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2183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xmlns="" id="{97E07743-C262-4C82-81E1-9243B67D2C86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28660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xmlns="" id="{B96CF002-3FAD-42B0-B650-F8321792F23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35137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xmlns="" id="{855D7B19-EF93-4053-A5E5-600CA1D29FC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1614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xmlns="" id="{ADACE2F8-9201-400A-93F5-F171B4B9F13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1480917" y="74811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70" name="直接连接符 269">
            <a:extLst>
              <a:ext uri="{FF2B5EF4-FFF2-40B4-BE49-F238E27FC236}">
                <a16:creationId xmlns:a16="http://schemas.microsoft.com/office/drawing/2014/main" xmlns="" id="{CDDEAB00-FF09-405E-B420-63DF9FC00F4B}"/>
              </a:ext>
            </a:extLst>
          </p:cNvPr>
          <p:cNvCxnSpPr>
            <a:cxnSpLocks/>
          </p:cNvCxnSpPr>
          <p:nvPr/>
        </p:nvCxnSpPr>
        <p:spPr>
          <a:xfrm flipV="1">
            <a:off x="10601698" y="129064"/>
            <a:ext cx="1011640" cy="1019235"/>
          </a:xfrm>
          <a:prstGeom prst="line">
            <a:avLst/>
          </a:prstGeom>
          <a:ln w="38100">
            <a:gradFill>
              <a:gsLst>
                <a:gs pos="0">
                  <a:schemeClr val="tx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椭圆 270">
            <a:extLst>
              <a:ext uri="{FF2B5EF4-FFF2-40B4-BE49-F238E27FC236}">
                <a16:creationId xmlns:a16="http://schemas.microsoft.com/office/drawing/2014/main" xmlns="" id="{7ABD5831-DD93-4519-8D16-43E8DFF795DA}"/>
              </a:ext>
            </a:extLst>
          </p:cNvPr>
          <p:cNvSpPr/>
          <p:nvPr/>
        </p:nvSpPr>
        <p:spPr>
          <a:xfrm>
            <a:off x="10267350" y="3426940"/>
            <a:ext cx="334348" cy="33434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92100" dist="266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>
            <a:extLst>
              <a:ext uri="{FF2B5EF4-FFF2-40B4-BE49-F238E27FC236}">
                <a16:creationId xmlns:a16="http://schemas.microsoft.com/office/drawing/2014/main" xmlns="" id="{F25843F2-9C83-4474-BAE9-7728921A9CE9}"/>
              </a:ext>
            </a:extLst>
          </p:cNvPr>
          <p:cNvSpPr/>
          <p:nvPr/>
        </p:nvSpPr>
        <p:spPr>
          <a:xfrm>
            <a:off x="3500101" y="5650693"/>
            <a:ext cx="189186" cy="1891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92100" dist="266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>
            <a:extLst>
              <a:ext uri="{FF2B5EF4-FFF2-40B4-BE49-F238E27FC236}">
                <a16:creationId xmlns:a16="http://schemas.microsoft.com/office/drawing/2014/main" xmlns="" id="{C8112CD9-8C4B-48A7-8E43-3F0C45D44827}"/>
              </a:ext>
            </a:extLst>
          </p:cNvPr>
          <p:cNvSpPr/>
          <p:nvPr/>
        </p:nvSpPr>
        <p:spPr>
          <a:xfrm rot="11700000">
            <a:off x="-851337" y="3759053"/>
            <a:ext cx="4161650" cy="4161652"/>
          </a:xfrm>
          <a:prstGeom prst="ellipse">
            <a:avLst/>
          </a:prstGeom>
          <a:noFill/>
          <a:ln w="6350">
            <a:solidFill>
              <a:schemeClr val="tx1">
                <a:alpha val="45000"/>
              </a:schemeClr>
            </a:solidFill>
          </a:ln>
          <a:effectLst>
            <a:outerShdw blurRad="241300" dist="38100" dir="5400000" sx="101000" sy="101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187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男人站在水里&#10;&#10;描述已自动生成">
            <a:extLst>
              <a:ext uri="{FF2B5EF4-FFF2-40B4-BE49-F238E27FC236}">
                <a16:creationId xmlns:a16="http://schemas.microsoft.com/office/drawing/2014/main" xmlns="" id="{5AC09367-E3A0-44BC-85B1-8B3171F271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8640"/>
            <a:ext cx="12321540" cy="821436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A6984C7-1204-4A50-AC6A-86269D860A1E}"/>
              </a:ext>
            </a:extLst>
          </p:cNvPr>
          <p:cNvSpPr/>
          <p:nvPr/>
        </p:nvSpPr>
        <p:spPr>
          <a:xfrm>
            <a:off x="0" y="0"/>
            <a:ext cx="12191029" cy="6565900"/>
          </a:xfrm>
          <a:prstGeom prst="rect">
            <a:avLst/>
          </a:prstGeom>
          <a:gradFill>
            <a:gsLst>
              <a:gs pos="23000">
                <a:srgbClr val="FFD23C"/>
              </a:gs>
              <a:gs pos="66000">
                <a:srgbClr val="FFD23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7F48155-0D60-4C8F-A396-E4EC34A411A0}"/>
              </a:ext>
            </a:extLst>
          </p:cNvPr>
          <p:cNvSpPr/>
          <p:nvPr/>
        </p:nvSpPr>
        <p:spPr>
          <a:xfrm>
            <a:off x="3750365" y="1338656"/>
            <a:ext cx="5416163" cy="149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/>
              <a:t>摆摊一时是创业，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/>
              <a:t>摆摊一辈子才是落魄。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/>
              <a:t>现在摆地摊为的就是将来不摆地摊。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EB72E740-55D1-4FC0-AB7B-187794BF7DC7}"/>
              </a:ext>
            </a:extLst>
          </p:cNvPr>
          <p:cNvCxnSpPr/>
          <p:nvPr/>
        </p:nvCxnSpPr>
        <p:spPr>
          <a:xfrm>
            <a:off x="3515360" y="1219200"/>
            <a:ext cx="5293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42B505D-34B8-45D1-9459-A4CA8867D620}"/>
              </a:ext>
            </a:extLst>
          </p:cNvPr>
          <p:cNvCxnSpPr>
            <a:cxnSpLocks/>
          </p:cNvCxnSpPr>
          <p:nvPr/>
        </p:nvCxnSpPr>
        <p:spPr>
          <a:xfrm>
            <a:off x="6918960" y="2949975"/>
            <a:ext cx="1889760" cy="0"/>
          </a:xfrm>
          <a:prstGeom prst="line">
            <a:avLst/>
          </a:prstGeom>
          <a:ln w="28575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30298E1-0A6C-4661-90D8-33968AF39FF2}"/>
              </a:ext>
            </a:extLst>
          </p:cNvPr>
          <p:cNvCxnSpPr>
            <a:cxnSpLocks/>
          </p:cNvCxnSpPr>
          <p:nvPr/>
        </p:nvCxnSpPr>
        <p:spPr>
          <a:xfrm>
            <a:off x="3515360" y="2949975"/>
            <a:ext cx="3202432" cy="0"/>
          </a:xfrm>
          <a:prstGeom prst="line">
            <a:avLst/>
          </a:prstGeom>
          <a:ln w="28575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FE8340C1-70BF-4D5B-AFEF-59FDD3DD5F3B}"/>
              </a:ext>
            </a:extLst>
          </p:cNvPr>
          <p:cNvCxnSpPr/>
          <p:nvPr/>
        </p:nvCxnSpPr>
        <p:spPr>
          <a:xfrm flipH="1">
            <a:off x="6553200" y="2949975"/>
            <a:ext cx="164592" cy="332975"/>
          </a:xfrm>
          <a:prstGeom prst="line">
            <a:avLst/>
          </a:prstGeom>
          <a:ln w="22225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5CB1019-E26E-4E53-91A5-25EE2B396799}"/>
              </a:ext>
            </a:extLst>
          </p:cNvPr>
          <p:cNvCxnSpPr>
            <a:cxnSpLocks/>
          </p:cNvCxnSpPr>
          <p:nvPr/>
        </p:nvCxnSpPr>
        <p:spPr>
          <a:xfrm flipH="1">
            <a:off x="6553200" y="2948169"/>
            <a:ext cx="375285" cy="334781"/>
          </a:xfrm>
          <a:prstGeom prst="line">
            <a:avLst/>
          </a:prstGeom>
          <a:ln w="22225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BBE2224-89F6-4CD1-ADD8-E86F2A6A5D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7000" y="1134169"/>
            <a:ext cx="999745" cy="92480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F8E0391B-DC52-45A2-8554-E2B43336BB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607028" y="2123091"/>
            <a:ext cx="999745" cy="92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8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A40AB50B-12E5-4006-BAAA-D23778C112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83" r="57245"/>
          <a:stretch/>
        </p:blipFill>
        <p:spPr>
          <a:xfrm>
            <a:off x="-1219200" y="-487526"/>
            <a:ext cx="14859000" cy="8407113"/>
          </a:xfrm>
          <a:prstGeom prst="rect">
            <a:avLst/>
          </a:prstGeom>
        </p:spPr>
      </p:pic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43193E40-48BC-4096-A5DC-371B611F1FF2}"/>
              </a:ext>
            </a:extLst>
          </p:cNvPr>
          <p:cNvSpPr/>
          <p:nvPr/>
        </p:nvSpPr>
        <p:spPr>
          <a:xfrm>
            <a:off x="2388034" y="1775460"/>
            <a:ext cx="7415932" cy="3307080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50CC68C-5751-411B-9777-8D4A2C03B624}"/>
              </a:ext>
            </a:extLst>
          </p:cNvPr>
          <p:cNvSpPr/>
          <p:nvPr/>
        </p:nvSpPr>
        <p:spPr>
          <a:xfrm flipH="1">
            <a:off x="2973927" y="2058729"/>
            <a:ext cx="6215271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</a:rPr>
              <a:t>摆摊第二步！</a:t>
            </a:r>
            <a:endParaRPr lang="en-US" altLang="zh-CN" sz="6000" dirty="0">
              <a:solidFill>
                <a:schemeClr val="bg1"/>
              </a:solidFill>
            </a:endParaRPr>
          </a:p>
          <a:p>
            <a:pPr algn="dist"/>
            <a:r>
              <a:rPr lang="zh-CN" altLang="en-US" sz="11500" b="1" dirty="0">
                <a:solidFill>
                  <a:schemeClr val="bg1"/>
                </a:solidFill>
              </a:rPr>
              <a:t>选择货物</a:t>
            </a:r>
          </a:p>
        </p:txBody>
      </p:sp>
    </p:spTree>
    <p:extLst>
      <p:ext uri="{BB962C8B-B14F-4D97-AF65-F5344CB8AC3E}">
        <p14:creationId xmlns:p14="http://schemas.microsoft.com/office/powerpoint/2010/main" val="162139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EA2AACE4-E2EC-422A-824C-BEDD9FB1AEAD}"/>
              </a:ext>
            </a:extLst>
          </p:cNvPr>
          <p:cNvGrpSpPr/>
          <p:nvPr/>
        </p:nvGrpSpPr>
        <p:grpSpPr>
          <a:xfrm>
            <a:off x="-8169346" y="0"/>
            <a:ext cx="21712536" cy="6858000"/>
            <a:chOff x="-769574" y="0"/>
            <a:chExt cx="21712536" cy="6858000"/>
          </a:xfrm>
        </p:grpSpPr>
        <p:pic>
          <p:nvPicPr>
            <p:cNvPr id="38" name="图片 37" descr="图片包含 建筑, 桌子, 男人, 食物&#10;&#10;描述已自动生成">
              <a:extLst>
                <a:ext uri="{FF2B5EF4-FFF2-40B4-BE49-F238E27FC236}">
                  <a16:creationId xmlns:a16="http://schemas.microsoft.com/office/drawing/2014/main" xmlns="" id="{8CF050BB-129E-460B-BC79-95F63C010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9574" y="0"/>
              <a:ext cx="10856268" cy="6858000"/>
            </a:xfrm>
            <a:prstGeom prst="rect">
              <a:avLst/>
            </a:prstGeom>
          </p:spPr>
        </p:pic>
        <p:pic>
          <p:nvPicPr>
            <p:cNvPr id="39" name="图片 38" descr="图片包含 建筑, 桌子, 男人, 食物&#10;&#10;描述已自动生成">
              <a:extLst>
                <a:ext uri="{FF2B5EF4-FFF2-40B4-BE49-F238E27FC236}">
                  <a16:creationId xmlns:a16="http://schemas.microsoft.com/office/drawing/2014/main" xmlns="" id="{3F2DA1B6-76B4-420C-BBB1-7F845E214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086694" y="0"/>
              <a:ext cx="10856268" cy="6858000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9C258CAC-9058-4874-8FA6-F5783092E332}"/>
              </a:ext>
            </a:extLst>
          </p:cNvPr>
          <p:cNvGrpSpPr/>
          <p:nvPr/>
        </p:nvGrpSpPr>
        <p:grpSpPr>
          <a:xfrm>
            <a:off x="-2514742" y="0"/>
            <a:ext cx="19999409" cy="6858000"/>
            <a:chOff x="-2514742" y="0"/>
            <a:chExt cx="19999409" cy="6771190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5B47AE00-B702-4F50-8928-DA4CD220FB73}"/>
                </a:ext>
              </a:extLst>
            </p:cNvPr>
            <p:cNvSpPr/>
            <p:nvPr/>
          </p:nvSpPr>
          <p:spPr>
            <a:xfrm>
              <a:off x="8834520" y="0"/>
              <a:ext cx="8650147" cy="6771190"/>
            </a:xfrm>
            <a:prstGeom prst="rect">
              <a:avLst/>
            </a:prstGeom>
            <a:gradFill flip="none" rotWithShape="1">
              <a:gsLst>
                <a:gs pos="44000">
                  <a:srgbClr val="26292E"/>
                </a:gs>
                <a:gs pos="0">
                  <a:srgbClr val="26292E">
                    <a:alpha val="0"/>
                  </a:srgbClr>
                </a:gs>
                <a:gs pos="100000">
                  <a:srgbClr val="26292E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6DE3E2A-8CE7-4CD1-975C-ECBA32599804}"/>
                </a:ext>
              </a:extLst>
            </p:cNvPr>
            <p:cNvSpPr/>
            <p:nvPr/>
          </p:nvSpPr>
          <p:spPr>
            <a:xfrm flipH="1">
              <a:off x="-2514742" y="0"/>
              <a:ext cx="7626003" cy="6771190"/>
            </a:xfrm>
            <a:prstGeom prst="rect">
              <a:avLst/>
            </a:prstGeom>
            <a:gradFill flip="none" rotWithShape="1">
              <a:gsLst>
                <a:gs pos="44000">
                  <a:srgbClr val="26292E"/>
                </a:gs>
                <a:gs pos="0">
                  <a:srgbClr val="26292E">
                    <a:alpha val="0"/>
                  </a:srgbClr>
                </a:gs>
                <a:gs pos="100000">
                  <a:srgbClr val="26292E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7BD72F4-10A0-46B8-AAA7-47253683349F}"/>
              </a:ext>
            </a:extLst>
          </p:cNvPr>
          <p:cNvGrpSpPr/>
          <p:nvPr/>
        </p:nvGrpSpPr>
        <p:grpSpPr>
          <a:xfrm>
            <a:off x="1154841" y="1561056"/>
            <a:ext cx="4941159" cy="1639344"/>
            <a:chOff x="780217" y="1439136"/>
            <a:chExt cx="4941159" cy="163934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E7A55224-9C34-4B23-877A-23D6C0EA940A}"/>
                </a:ext>
              </a:extLst>
            </p:cNvPr>
            <p:cNvGrpSpPr/>
            <p:nvPr/>
          </p:nvGrpSpPr>
          <p:grpSpPr>
            <a:xfrm>
              <a:off x="780217" y="1439136"/>
              <a:ext cx="4741744" cy="1639344"/>
              <a:chOff x="5928361" y="938410"/>
              <a:chExt cx="5125719" cy="1808545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xmlns="" id="{3E1B83B8-2062-40D6-BCC9-585DEA98DFBC}"/>
                  </a:ext>
                </a:extLst>
              </p:cNvPr>
              <p:cNvSpPr/>
              <p:nvPr/>
            </p:nvSpPr>
            <p:spPr>
              <a:xfrm>
                <a:off x="6050423" y="1030606"/>
                <a:ext cx="5003657" cy="1716348"/>
              </a:xfrm>
              <a:prstGeom prst="roundRect">
                <a:avLst>
                  <a:gd name="adj" fmla="val 5011"/>
                </a:avLst>
              </a:prstGeom>
              <a:noFill/>
              <a:ln>
                <a:solidFill>
                  <a:srgbClr val="FFD2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F1DA80A1-4026-43AB-BEE7-11AEF5ABF6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8455" t="15501" r="17799" b="17964"/>
              <a:stretch/>
            </p:blipFill>
            <p:spPr>
              <a:xfrm>
                <a:off x="6050423" y="1030607"/>
                <a:ext cx="5003657" cy="1716348"/>
              </a:xfrm>
              <a:prstGeom prst="rect">
                <a:avLst/>
              </a:prstGeom>
            </p:spPr>
          </p:pic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xmlns="" id="{8DA755A9-4C91-4B66-900E-3E7E978CF3A0}"/>
                  </a:ext>
                </a:extLst>
              </p:cNvPr>
              <p:cNvSpPr/>
              <p:nvPr/>
            </p:nvSpPr>
            <p:spPr>
              <a:xfrm>
                <a:off x="5928361" y="938410"/>
                <a:ext cx="5065809" cy="1696703"/>
              </a:xfrm>
              <a:prstGeom prst="roundRect">
                <a:avLst>
                  <a:gd name="adj" fmla="val 3991"/>
                </a:avLst>
              </a:prstGeom>
              <a:solidFill>
                <a:srgbClr val="FFD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865F103-4656-4217-A738-8E27F666CA3B}"/>
                </a:ext>
              </a:extLst>
            </p:cNvPr>
            <p:cNvGrpSpPr/>
            <p:nvPr/>
          </p:nvGrpSpPr>
          <p:grpSpPr>
            <a:xfrm>
              <a:off x="1025261" y="1679172"/>
              <a:ext cx="4696115" cy="1022507"/>
              <a:chOff x="6173406" y="1223016"/>
              <a:chExt cx="4696115" cy="1022507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80F80C5A-77DE-4C27-B3A4-7F37857B43FB}"/>
                  </a:ext>
                </a:extLst>
              </p:cNvPr>
              <p:cNvSpPr/>
              <p:nvPr/>
            </p:nvSpPr>
            <p:spPr>
              <a:xfrm>
                <a:off x="6306722" y="1223016"/>
                <a:ext cx="456279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/>
                  <a:t>便宜的产品、便捷的摆摊位置</a:t>
                </a:r>
              </a:p>
              <a:p>
                <a:r>
                  <a:rPr lang="zh-CN" altLang="en-US" sz="2400" dirty="0"/>
                  <a:t>是地摊的生命。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356F228E-FE71-49B1-A7ED-4D460DD3C81C}"/>
                  </a:ext>
                </a:extLst>
              </p:cNvPr>
              <p:cNvSpPr/>
              <p:nvPr/>
            </p:nvSpPr>
            <p:spPr>
              <a:xfrm>
                <a:off x="6333493" y="1983913"/>
                <a:ext cx="4395678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/>
                  <a:t>Cheap product, location is convenient stall </a:t>
                </a:r>
                <a:r>
                  <a:rPr lang="en-US" altLang="zh-CN" sz="1100" dirty="0" err="1"/>
                  <a:t>stall</a:t>
                </a:r>
                <a:r>
                  <a:rPr lang="en-US" altLang="zh-CN" sz="1100" dirty="0"/>
                  <a:t> life.</a:t>
                </a:r>
                <a:endParaRPr lang="zh-CN" altLang="en-US" sz="1100" dirty="0"/>
              </a:p>
            </p:txBody>
          </p:sp>
          <p:sp>
            <p:nvSpPr>
              <p:cNvPr id="26" name="圆: 空心 25">
                <a:extLst>
                  <a:ext uri="{FF2B5EF4-FFF2-40B4-BE49-F238E27FC236}">
                    <a16:creationId xmlns:a16="http://schemas.microsoft.com/office/drawing/2014/main" xmlns="" id="{D94DB4EF-D44B-481E-B624-A999F7B2F394}"/>
                  </a:ext>
                </a:extLst>
              </p:cNvPr>
              <p:cNvSpPr/>
              <p:nvPr/>
            </p:nvSpPr>
            <p:spPr>
              <a:xfrm>
                <a:off x="6173406" y="1380112"/>
                <a:ext cx="126197" cy="126197"/>
              </a:xfrm>
              <a:prstGeom prst="don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477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桌子上放着许多食物和饮料&#10;&#10;描述已自动生成">
            <a:extLst>
              <a:ext uri="{FF2B5EF4-FFF2-40B4-BE49-F238E27FC236}">
                <a16:creationId xmlns:a16="http://schemas.microsoft.com/office/drawing/2014/main" xmlns="" id="{32A01824-7691-4E9D-93F6-BCA5AE85F5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49605"/>
            <a:ext cx="12176216" cy="783606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848A63F-3099-405B-BEBD-FE2864894C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图形 50">
            <a:extLst>
              <a:ext uri="{FF2B5EF4-FFF2-40B4-BE49-F238E27FC236}">
                <a16:creationId xmlns:a16="http://schemas.microsoft.com/office/drawing/2014/main" xmlns="" id="{6670EEDA-F951-44FD-81EE-B4630CF1544E}"/>
              </a:ext>
            </a:extLst>
          </p:cNvPr>
          <p:cNvSpPr/>
          <p:nvPr/>
        </p:nvSpPr>
        <p:spPr>
          <a:xfrm>
            <a:off x="5433574" y="812800"/>
            <a:ext cx="1324852" cy="843033"/>
          </a:xfrm>
          <a:custGeom>
            <a:avLst/>
            <a:gdLst>
              <a:gd name="connsiteX0" fmla="*/ 1052077 w 1666125"/>
              <a:gd name="connsiteY0" fmla="*/ 736913 h 1060193"/>
              <a:gd name="connsiteX1" fmla="*/ 934403 w 1666125"/>
              <a:gd name="connsiteY1" fmla="*/ 567048 h 1060193"/>
              <a:gd name="connsiteX2" fmla="*/ 935517 w 1666125"/>
              <a:gd name="connsiteY2" fmla="*/ 534987 h 1060193"/>
              <a:gd name="connsiteX3" fmla="*/ 1039853 w 1666125"/>
              <a:gd name="connsiteY3" fmla="*/ 370563 h 1060193"/>
              <a:gd name="connsiteX4" fmla="*/ 1039853 w 1666125"/>
              <a:gd name="connsiteY4" fmla="*/ 217159 h 1060193"/>
              <a:gd name="connsiteX5" fmla="*/ 884303 w 1666125"/>
              <a:gd name="connsiteY5" fmla="*/ 52425 h 1060193"/>
              <a:gd name="connsiteX6" fmla="*/ 777007 w 1666125"/>
              <a:gd name="connsiteY6" fmla="*/ 0 h 1060193"/>
              <a:gd name="connsiteX7" fmla="*/ 626877 w 1666125"/>
              <a:gd name="connsiteY7" fmla="*/ 217157 h 1060193"/>
              <a:gd name="connsiteX8" fmla="*/ 626877 w 1666125"/>
              <a:gd name="connsiteY8" fmla="*/ 358127 h 1060193"/>
              <a:gd name="connsiteX9" fmla="*/ 728238 w 1666125"/>
              <a:gd name="connsiteY9" fmla="*/ 537638 h 1060193"/>
              <a:gd name="connsiteX10" fmla="*/ 729345 w 1666125"/>
              <a:gd name="connsiteY10" fmla="*/ 569720 h 1060193"/>
              <a:gd name="connsiteX11" fmla="*/ 621729 w 1666125"/>
              <a:gd name="connsiteY11" fmla="*/ 736913 h 1060193"/>
              <a:gd name="connsiteX12" fmla="*/ 348407 w 1666125"/>
              <a:gd name="connsiteY12" fmla="*/ 864505 h 1060193"/>
              <a:gd name="connsiteX13" fmla="*/ 314271 w 1666125"/>
              <a:gd name="connsiteY13" fmla="*/ 1060194 h 1060193"/>
              <a:gd name="connsiteX14" fmla="*/ 1353663 w 1666125"/>
              <a:gd name="connsiteY14" fmla="*/ 1060194 h 1060193"/>
              <a:gd name="connsiteX15" fmla="*/ 1313691 w 1666125"/>
              <a:gd name="connsiteY15" fmla="*/ 864505 h 1060193"/>
              <a:gd name="connsiteX16" fmla="*/ 1052077 w 1666125"/>
              <a:gd name="connsiteY16" fmla="*/ 736915 h 1060193"/>
              <a:gd name="connsiteX17" fmla="*/ 1625970 w 1666125"/>
              <a:gd name="connsiteY17" fmla="*/ 923352 h 1060193"/>
              <a:gd name="connsiteX18" fmla="*/ 1459526 w 1666125"/>
              <a:gd name="connsiteY18" fmla="*/ 833709 h 1060193"/>
              <a:gd name="connsiteX19" fmla="*/ 1379906 w 1666125"/>
              <a:gd name="connsiteY19" fmla="*/ 711348 h 1060193"/>
              <a:gd name="connsiteX20" fmla="*/ 1380695 w 1666125"/>
              <a:gd name="connsiteY20" fmla="*/ 688819 h 1060193"/>
              <a:gd name="connsiteX21" fmla="*/ 1452977 w 1666125"/>
              <a:gd name="connsiteY21" fmla="*/ 576344 h 1060193"/>
              <a:gd name="connsiteX22" fmla="*/ 1452977 w 1666125"/>
              <a:gd name="connsiteY22" fmla="*/ 437313 h 1060193"/>
              <a:gd name="connsiteX23" fmla="*/ 1341669 w 1666125"/>
              <a:gd name="connsiteY23" fmla="*/ 321586 h 1060193"/>
              <a:gd name="connsiteX24" fmla="*/ 1266282 w 1666125"/>
              <a:gd name="connsiteY24" fmla="*/ 295370 h 1060193"/>
              <a:gd name="connsiteX25" fmla="*/ 1148736 w 1666125"/>
              <a:gd name="connsiteY25" fmla="*/ 437315 h 1060193"/>
              <a:gd name="connsiteX26" fmla="*/ 1148736 w 1666125"/>
              <a:gd name="connsiteY26" fmla="*/ 567603 h 1060193"/>
              <a:gd name="connsiteX27" fmla="*/ 1222874 w 1666125"/>
              <a:gd name="connsiteY27" fmla="*/ 693734 h 1060193"/>
              <a:gd name="connsiteX28" fmla="*/ 1223656 w 1666125"/>
              <a:gd name="connsiteY28" fmla="*/ 716271 h 1060193"/>
              <a:gd name="connsiteX29" fmla="*/ 1235504 w 1666125"/>
              <a:gd name="connsiteY29" fmla="*/ 748537 h 1060193"/>
              <a:gd name="connsiteX30" fmla="*/ 1364949 w 1666125"/>
              <a:gd name="connsiteY30" fmla="*/ 853736 h 1060193"/>
              <a:gd name="connsiteX31" fmla="*/ 1408935 w 1666125"/>
              <a:gd name="connsiteY31" fmla="*/ 1059971 h 1060193"/>
              <a:gd name="connsiteX32" fmla="*/ 1666125 w 1666125"/>
              <a:gd name="connsiteY32" fmla="*/ 1058049 h 1060193"/>
              <a:gd name="connsiteX33" fmla="*/ 1625970 w 1666125"/>
              <a:gd name="connsiteY33" fmla="*/ 923352 h 1060193"/>
              <a:gd name="connsiteX34" fmla="*/ 442475 w 1666125"/>
              <a:gd name="connsiteY34" fmla="*/ 716269 h 1060193"/>
              <a:gd name="connsiteX35" fmla="*/ 443257 w 1666125"/>
              <a:gd name="connsiteY35" fmla="*/ 693733 h 1060193"/>
              <a:gd name="connsiteX36" fmla="*/ 517386 w 1666125"/>
              <a:gd name="connsiteY36" fmla="*/ 567601 h 1060193"/>
              <a:gd name="connsiteX37" fmla="*/ 517386 w 1666125"/>
              <a:gd name="connsiteY37" fmla="*/ 437313 h 1060193"/>
              <a:gd name="connsiteX38" fmla="*/ 399840 w 1666125"/>
              <a:gd name="connsiteY38" fmla="*/ 284580 h 1060193"/>
              <a:gd name="connsiteX39" fmla="*/ 324460 w 1666125"/>
              <a:gd name="connsiteY39" fmla="*/ 321586 h 1060193"/>
              <a:gd name="connsiteX40" fmla="*/ 208798 w 1666125"/>
              <a:gd name="connsiteY40" fmla="*/ 437313 h 1060193"/>
              <a:gd name="connsiteX41" fmla="*/ 208798 w 1666125"/>
              <a:gd name="connsiteY41" fmla="*/ 576344 h 1060193"/>
              <a:gd name="connsiteX42" fmla="*/ 285426 w 1666125"/>
              <a:gd name="connsiteY42" fmla="*/ 688818 h 1060193"/>
              <a:gd name="connsiteX43" fmla="*/ 286208 w 1666125"/>
              <a:gd name="connsiteY43" fmla="*/ 724302 h 1060193"/>
              <a:gd name="connsiteX44" fmla="*/ 206588 w 1666125"/>
              <a:gd name="connsiteY44" fmla="*/ 833709 h 1060193"/>
              <a:gd name="connsiteX45" fmla="*/ 40161 w 1666125"/>
              <a:gd name="connsiteY45" fmla="*/ 923352 h 1060193"/>
              <a:gd name="connsiteX46" fmla="*/ 0 w 1666125"/>
              <a:gd name="connsiteY46" fmla="*/ 1058045 h 1060193"/>
              <a:gd name="connsiteX47" fmla="*/ 257192 w 1666125"/>
              <a:gd name="connsiteY47" fmla="*/ 1059967 h 1060193"/>
              <a:gd name="connsiteX48" fmla="*/ 281637 w 1666125"/>
              <a:gd name="connsiteY48" fmla="*/ 868321 h 1060193"/>
              <a:gd name="connsiteX49" fmla="*/ 432243 w 1666125"/>
              <a:gd name="connsiteY49" fmla="*/ 753394 h 1060193"/>
              <a:gd name="connsiteX50" fmla="*/ 442475 w 1666125"/>
              <a:gd name="connsiteY50" fmla="*/ 716269 h 106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666125" h="1060193">
                <a:moveTo>
                  <a:pt x="1052077" y="736913"/>
                </a:moveTo>
                <a:cubicBezTo>
                  <a:pt x="916521" y="717002"/>
                  <a:pt x="938847" y="564838"/>
                  <a:pt x="934403" y="567048"/>
                </a:cubicBezTo>
                <a:cubicBezTo>
                  <a:pt x="929960" y="569266"/>
                  <a:pt x="935517" y="534987"/>
                  <a:pt x="935517" y="534987"/>
                </a:cubicBezTo>
                <a:cubicBezTo>
                  <a:pt x="1013585" y="491464"/>
                  <a:pt x="1039853" y="370563"/>
                  <a:pt x="1039853" y="370563"/>
                </a:cubicBezTo>
                <a:lnTo>
                  <a:pt x="1039853" y="217159"/>
                </a:lnTo>
                <a:cubicBezTo>
                  <a:pt x="1039853" y="217159"/>
                  <a:pt x="1008831" y="52425"/>
                  <a:pt x="884303" y="52425"/>
                </a:cubicBezTo>
                <a:lnTo>
                  <a:pt x="777007" y="0"/>
                </a:lnTo>
                <a:cubicBezTo>
                  <a:pt x="638439" y="0"/>
                  <a:pt x="626877" y="217157"/>
                  <a:pt x="626877" y="217157"/>
                </a:cubicBezTo>
                <a:cubicBezTo>
                  <a:pt x="626877" y="217157"/>
                  <a:pt x="627993" y="272958"/>
                  <a:pt x="626877" y="358127"/>
                </a:cubicBezTo>
                <a:cubicBezTo>
                  <a:pt x="625765" y="443303"/>
                  <a:pt x="728238" y="537638"/>
                  <a:pt x="728238" y="537638"/>
                </a:cubicBezTo>
                <a:cubicBezTo>
                  <a:pt x="728238" y="537638"/>
                  <a:pt x="733805" y="571930"/>
                  <a:pt x="729345" y="569720"/>
                </a:cubicBezTo>
                <a:cubicBezTo>
                  <a:pt x="724903" y="567517"/>
                  <a:pt x="757280" y="717004"/>
                  <a:pt x="621729" y="736913"/>
                </a:cubicBezTo>
                <a:cubicBezTo>
                  <a:pt x="486182" y="756810"/>
                  <a:pt x="373964" y="840166"/>
                  <a:pt x="348407" y="864505"/>
                </a:cubicBezTo>
                <a:cubicBezTo>
                  <a:pt x="304127" y="921458"/>
                  <a:pt x="314271" y="1060194"/>
                  <a:pt x="314271" y="1060194"/>
                </a:cubicBezTo>
                <a:lnTo>
                  <a:pt x="1353663" y="1060194"/>
                </a:lnTo>
                <a:cubicBezTo>
                  <a:pt x="1353663" y="1060194"/>
                  <a:pt x="1339249" y="888822"/>
                  <a:pt x="1313691" y="864505"/>
                </a:cubicBezTo>
                <a:cubicBezTo>
                  <a:pt x="1288130" y="840168"/>
                  <a:pt x="1187624" y="756810"/>
                  <a:pt x="1052077" y="736915"/>
                </a:cubicBezTo>
                <a:close/>
                <a:moveTo>
                  <a:pt x="1625970" y="923352"/>
                </a:moveTo>
                <a:cubicBezTo>
                  <a:pt x="1608012" y="906274"/>
                  <a:pt x="1554768" y="847699"/>
                  <a:pt x="1459526" y="833709"/>
                </a:cubicBezTo>
                <a:cubicBezTo>
                  <a:pt x="1364296" y="819742"/>
                  <a:pt x="1383036" y="709797"/>
                  <a:pt x="1379906" y="711348"/>
                </a:cubicBezTo>
                <a:cubicBezTo>
                  <a:pt x="1376789" y="712907"/>
                  <a:pt x="1380695" y="688819"/>
                  <a:pt x="1380695" y="688819"/>
                </a:cubicBezTo>
                <a:cubicBezTo>
                  <a:pt x="1435535" y="658241"/>
                  <a:pt x="1452977" y="576344"/>
                  <a:pt x="1452977" y="576344"/>
                </a:cubicBezTo>
                <a:lnTo>
                  <a:pt x="1452977" y="437313"/>
                </a:lnTo>
                <a:cubicBezTo>
                  <a:pt x="1452977" y="437313"/>
                  <a:pt x="1429152" y="321586"/>
                  <a:pt x="1341669" y="321586"/>
                </a:cubicBezTo>
                <a:lnTo>
                  <a:pt x="1266282" y="295370"/>
                </a:lnTo>
                <a:cubicBezTo>
                  <a:pt x="1168918" y="295370"/>
                  <a:pt x="1148736" y="437315"/>
                  <a:pt x="1148736" y="437315"/>
                </a:cubicBezTo>
                <a:cubicBezTo>
                  <a:pt x="1148736" y="437315"/>
                  <a:pt x="1149517" y="507781"/>
                  <a:pt x="1148736" y="567603"/>
                </a:cubicBezTo>
                <a:cubicBezTo>
                  <a:pt x="1147949" y="627426"/>
                  <a:pt x="1222874" y="693734"/>
                  <a:pt x="1222874" y="693734"/>
                </a:cubicBezTo>
                <a:cubicBezTo>
                  <a:pt x="1222874" y="693734"/>
                  <a:pt x="1226774" y="717815"/>
                  <a:pt x="1223656" y="716271"/>
                </a:cubicBezTo>
                <a:cubicBezTo>
                  <a:pt x="1221769" y="715326"/>
                  <a:pt x="1227600" y="733252"/>
                  <a:pt x="1235504" y="748537"/>
                </a:cubicBezTo>
                <a:cubicBezTo>
                  <a:pt x="1344162" y="815826"/>
                  <a:pt x="1355292" y="841722"/>
                  <a:pt x="1364949" y="853736"/>
                </a:cubicBezTo>
                <a:cubicBezTo>
                  <a:pt x="1387631" y="870081"/>
                  <a:pt x="1408935" y="1059971"/>
                  <a:pt x="1408935" y="1059971"/>
                </a:cubicBezTo>
                <a:lnTo>
                  <a:pt x="1666125" y="1058049"/>
                </a:lnTo>
                <a:cubicBezTo>
                  <a:pt x="1666122" y="1058045"/>
                  <a:pt x="1643928" y="940452"/>
                  <a:pt x="1625970" y="923352"/>
                </a:cubicBezTo>
                <a:close/>
                <a:moveTo>
                  <a:pt x="442475" y="716269"/>
                </a:moveTo>
                <a:cubicBezTo>
                  <a:pt x="439357" y="717813"/>
                  <a:pt x="443257" y="693733"/>
                  <a:pt x="443257" y="693733"/>
                </a:cubicBezTo>
                <a:cubicBezTo>
                  <a:pt x="443257" y="693733"/>
                  <a:pt x="518166" y="627422"/>
                  <a:pt x="517386" y="567601"/>
                </a:cubicBezTo>
                <a:cubicBezTo>
                  <a:pt x="516607" y="507779"/>
                  <a:pt x="517386" y="437313"/>
                  <a:pt x="517386" y="437313"/>
                </a:cubicBezTo>
                <a:cubicBezTo>
                  <a:pt x="517386" y="437313"/>
                  <a:pt x="497201" y="284580"/>
                  <a:pt x="399840" y="284580"/>
                </a:cubicBezTo>
                <a:lnTo>
                  <a:pt x="324460" y="321586"/>
                </a:lnTo>
                <a:cubicBezTo>
                  <a:pt x="236970" y="321586"/>
                  <a:pt x="208798" y="437313"/>
                  <a:pt x="208798" y="437313"/>
                </a:cubicBezTo>
                <a:lnTo>
                  <a:pt x="208798" y="576344"/>
                </a:lnTo>
                <a:cubicBezTo>
                  <a:pt x="208798" y="576344"/>
                  <a:pt x="230587" y="658243"/>
                  <a:pt x="285426" y="688818"/>
                </a:cubicBezTo>
                <a:cubicBezTo>
                  <a:pt x="285426" y="688818"/>
                  <a:pt x="289333" y="725868"/>
                  <a:pt x="286208" y="724302"/>
                </a:cubicBezTo>
                <a:cubicBezTo>
                  <a:pt x="283090" y="722750"/>
                  <a:pt x="301816" y="819742"/>
                  <a:pt x="206588" y="833709"/>
                </a:cubicBezTo>
                <a:cubicBezTo>
                  <a:pt x="111359" y="847699"/>
                  <a:pt x="58108" y="906272"/>
                  <a:pt x="40161" y="923352"/>
                </a:cubicBezTo>
                <a:cubicBezTo>
                  <a:pt x="22196" y="940452"/>
                  <a:pt x="0" y="1058045"/>
                  <a:pt x="0" y="1058045"/>
                </a:cubicBezTo>
                <a:lnTo>
                  <a:pt x="257192" y="1059967"/>
                </a:lnTo>
                <a:cubicBezTo>
                  <a:pt x="257192" y="1059967"/>
                  <a:pt x="248098" y="919218"/>
                  <a:pt x="281637" y="868321"/>
                </a:cubicBezTo>
                <a:cubicBezTo>
                  <a:pt x="291296" y="856292"/>
                  <a:pt x="323591" y="820696"/>
                  <a:pt x="432243" y="753394"/>
                </a:cubicBezTo>
                <a:cubicBezTo>
                  <a:pt x="442315" y="728934"/>
                  <a:pt x="444345" y="715324"/>
                  <a:pt x="442475" y="716269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alpha val="0"/>
                  </a:schemeClr>
                </a:gs>
                <a:gs pos="63000">
                  <a:srgbClr val="FFD23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F971E3EB-ECFC-413E-A0EB-6C4FB943CF5C}"/>
              </a:ext>
            </a:extLst>
          </p:cNvPr>
          <p:cNvSpPr/>
          <p:nvPr/>
        </p:nvSpPr>
        <p:spPr>
          <a:xfrm>
            <a:off x="3877137" y="1220117"/>
            <a:ext cx="572617" cy="572617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tx1">
                    <a:alpha val="0"/>
                  </a:schemeClr>
                </a:gs>
                <a:gs pos="63000">
                  <a:srgbClr val="FFD23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703C657F-FF44-4E49-81C9-021FFD2C895A}"/>
              </a:ext>
            </a:extLst>
          </p:cNvPr>
          <p:cNvGrpSpPr/>
          <p:nvPr/>
        </p:nvGrpSpPr>
        <p:grpSpPr>
          <a:xfrm>
            <a:off x="1836420" y="2611200"/>
            <a:ext cx="3794760" cy="3332544"/>
            <a:chOff x="2057400" y="2713277"/>
            <a:chExt cx="3794760" cy="333254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241014C-7A49-484F-B2AA-758D195893D5}"/>
                </a:ext>
              </a:extLst>
            </p:cNvPr>
            <p:cNvSpPr/>
            <p:nvPr/>
          </p:nvSpPr>
          <p:spPr>
            <a:xfrm>
              <a:off x="2057400" y="2713277"/>
              <a:ext cx="3794760" cy="3332544"/>
            </a:xfrm>
            <a:prstGeom prst="rect">
              <a:avLst/>
            </a:prstGeom>
            <a:solidFill>
              <a:srgbClr val="FFD2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形 2">
              <a:extLst>
                <a:ext uri="{FF2B5EF4-FFF2-40B4-BE49-F238E27FC236}">
                  <a16:creationId xmlns:a16="http://schemas.microsoft.com/office/drawing/2014/main" xmlns="" id="{322C9419-BCE6-4886-954D-9C91840DB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376864" y="4493165"/>
              <a:ext cx="1386009" cy="1386009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A3070E0-7BFC-4CD2-A9E7-C693EAA76B60}"/>
                </a:ext>
              </a:extLst>
            </p:cNvPr>
            <p:cNvGrpSpPr/>
            <p:nvPr/>
          </p:nvGrpSpPr>
          <p:grpSpPr>
            <a:xfrm>
              <a:off x="2603439" y="2823732"/>
              <a:ext cx="1611378" cy="2399172"/>
              <a:chOff x="2615013" y="1782032"/>
              <a:chExt cx="1611378" cy="2399172"/>
            </a:xfrm>
          </p:grpSpPr>
          <p:sp>
            <p:nvSpPr>
              <p:cNvPr id="23" name="圆: 空心 22">
                <a:extLst>
                  <a:ext uri="{FF2B5EF4-FFF2-40B4-BE49-F238E27FC236}">
                    <a16:creationId xmlns:a16="http://schemas.microsoft.com/office/drawing/2014/main" xmlns="" id="{23C9ADFD-4B55-430B-900E-82F023C309C1}"/>
                  </a:ext>
                </a:extLst>
              </p:cNvPr>
              <p:cNvSpPr/>
              <p:nvPr/>
            </p:nvSpPr>
            <p:spPr>
              <a:xfrm>
                <a:off x="3309596" y="1969105"/>
                <a:ext cx="916795" cy="916795"/>
              </a:xfrm>
              <a:prstGeom prst="donut">
                <a:avLst>
                  <a:gd name="adj" fmla="val 1153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80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xmlns="" id="{D9DA2F04-8927-4457-B4CE-2CD6F21FE0FB}"/>
                  </a:ext>
                </a:extLst>
              </p:cNvPr>
              <p:cNvSpPr txBox="1"/>
              <p:nvPr/>
            </p:nvSpPr>
            <p:spPr>
              <a:xfrm>
                <a:off x="2615013" y="1782032"/>
                <a:ext cx="304800" cy="1323439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zh-CN" altLang="en-US" sz="8000" dirty="0"/>
                  <a:t>图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xmlns="" id="{24491882-2BDF-41F4-89AD-83590B4A7E13}"/>
                  </a:ext>
                </a:extLst>
              </p:cNvPr>
              <p:cNvSpPr txBox="1"/>
              <p:nvPr/>
            </p:nvSpPr>
            <p:spPr>
              <a:xfrm>
                <a:off x="2615013" y="2851401"/>
                <a:ext cx="304800" cy="1323439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zh-CN" altLang="en-US" sz="8000" dirty="0"/>
                  <a:t>方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48401D7B-F1A6-4964-AF77-C0D12410297A}"/>
                  </a:ext>
                </a:extLst>
              </p:cNvPr>
              <p:cNvSpPr txBox="1"/>
              <p:nvPr/>
            </p:nvSpPr>
            <p:spPr>
              <a:xfrm>
                <a:off x="3573162" y="2857765"/>
                <a:ext cx="304800" cy="1323439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zh-CN" altLang="en-US" sz="8000" dirty="0"/>
                  <a:t>便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6A3B164-E180-4F52-B651-C26F662663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6028" y="3190781"/>
              <a:ext cx="704277" cy="94666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8D26B975-AE00-4459-A75E-EA9A063C5E53}"/>
                </a:ext>
              </a:extLst>
            </p:cNvPr>
            <p:cNvSpPr/>
            <p:nvPr/>
          </p:nvSpPr>
          <p:spPr>
            <a:xfrm>
              <a:off x="2236923" y="5481647"/>
              <a:ext cx="16566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/>
                <a:t>Convenience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49552E5A-D227-4103-AEAA-D17A39C6FD38}"/>
              </a:ext>
            </a:extLst>
          </p:cNvPr>
          <p:cNvGrpSpPr/>
          <p:nvPr/>
        </p:nvGrpSpPr>
        <p:grpSpPr>
          <a:xfrm>
            <a:off x="6560820" y="2611200"/>
            <a:ext cx="3794760" cy="3332544"/>
            <a:chOff x="6781800" y="2713277"/>
            <a:chExt cx="3794760" cy="333254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CB3729A-B16E-4BA3-9BAC-75EB394D7E0A}"/>
                </a:ext>
              </a:extLst>
            </p:cNvPr>
            <p:cNvSpPr/>
            <p:nvPr/>
          </p:nvSpPr>
          <p:spPr>
            <a:xfrm>
              <a:off x="6781800" y="2713277"/>
              <a:ext cx="3794760" cy="3332544"/>
            </a:xfrm>
            <a:prstGeom prst="rect">
              <a:avLst/>
            </a:prstGeom>
            <a:solidFill>
              <a:srgbClr val="FFD2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C78F47DD-F5CA-4D51-A646-E724296260E7}"/>
                </a:ext>
              </a:extLst>
            </p:cNvPr>
            <p:cNvGrpSpPr/>
            <p:nvPr/>
          </p:nvGrpSpPr>
          <p:grpSpPr>
            <a:xfrm>
              <a:off x="8972582" y="4541191"/>
              <a:ext cx="1404725" cy="1350697"/>
              <a:chOff x="7688580" y="1956924"/>
              <a:chExt cx="1981200" cy="1905000"/>
            </a:xfrm>
          </p:grpSpPr>
          <p:pic>
            <p:nvPicPr>
              <p:cNvPr id="15" name="图形 14">
                <a:extLst>
                  <a:ext uri="{FF2B5EF4-FFF2-40B4-BE49-F238E27FC236}">
                    <a16:creationId xmlns:a16="http://schemas.microsoft.com/office/drawing/2014/main" xmlns="" id="{62E65FC0-B657-4762-A769-D83DB12909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8580" y="1956924"/>
                <a:ext cx="1981200" cy="1905000"/>
              </a:xfrm>
              <a:prstGeom prst="rect">
                <a:avLst/>
              </a:prstGeom>
            </p:spPr>
          </p:pic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5BD00758-720B-4AAE-90AF-A1F4275EABD9}"/>
                  </a:ext>
                </a:extLst>
              </p:cNvPr>
              <p:cNvSpPr txBox="1"/>
              <p:nvPr/>
            </p:nvSpPr>
            <p:spPr>
              <a:xfrm>
                <a:off x="8369638" y="2425972"/>
                <a:ext cx="782706" cy="11720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FFD23C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sym typeface="阿里巴巴普惠体 H" panose="00020600040101010101" pitchFamily="18" charset="-122"/>
                  </a:rPr>
                  <a:t>¥</a:t>
                </a:r>
                <a:endParaRPr lang="zh-CN" altLang="en-US" sz="4800" dirty="0">
                  <a:solidFill>
                    <a:srgbClr val="FFD23C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76673F22-8526-4D38-ADB4-6CA3DCBCB7F9}"/>
                </a:ext>
              </a:extLst>
            </p:cNvPr>
            <p:cNvGrpSpPr/>
            <p:nvPr/>
          </p:nvGrpSpPr>
          <p:grpSpPr>
            <a:xfrm>
              <a:off x="7295406" y="2823732"/>
              <a:ext cx="1611378" cy="2399172"/>
              <a:chOff x="2615013" y="1782032"/>
              <a:chExt cx="1611378" cy="2399172"/>
            </a:xfrm>
          </p:grpSpPr>
          <p:sp>
            <p:nvSpPr>
              <p:cNvPr id="29" name="圆: 空心 28">
                <a:extLst>
                  <a:ext uri="{FF2B5EF4-FFF2-40B4-BE49-F238E27FC236}">
                    <a16:creationId xmlns:a16="http://schemas.microsoft.com/office/drawing/2014/main" xmlns="" id="{F9E7AF0E-975F-4F03-A33F-645BB069A91F}"/>
                  </a:ext>
                </a:extLst>
              </p:cNvPr>
              <p:cNvSpPr/>
              <p:nvPr/>
            </p:nvSpPr>
            <p:spPr>
              <a:xfrm>
                <a:off x="3309596" y="1969105"/>
                <a:ext cx="916795" cy="916795"/>
              </a:xfrm>
              <a:prstGeom prst="donut">
                <a:avLst>
                  <a:gd name="adj" fmla="val 12129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8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80F0384F-7EBE-4A6B-B3E2-D03575826D61}"/>
                  </a:ext>
                </a:extLst>
              </p:cNvPr>
              <p:cNvSpPr txBox="1"/>
              <p:nvPr/>
            </p:nvSpPr>
            <p:spPr>
              <a:xfrm>
                <a:off x="2615013" y="1782032"/>
                <a:ext cx="304800" cy="1323439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zh-CN" altLang="en-US" sz="8000" dirty="0"/>
                  <a:t>图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FE1B17BA-8455-4CF4-81D3-908BD9A165B5}"/>
                  </a:ext>
                </a:extLst>
              </p:cNvPr>
              <p:cNvSpPr txBox="1"/>
              <p:nvPr/>
            </p:nvSpPr>
            <p:spPr>
              <a:xfrm>
                <a:off x="2615013" y="2851401"/>
                <a:ext cx="304800" cy="1323439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zh-CN" altLang="en-US" sz="8000" dirty="0"/>
                  <a:t>便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7CC11498-32D4-4F2F-A5F2-A17F30444159}"/>
                  </a:ext>
                </a:extLst>
              </p:cNvPr>
              <p:cNvSpPr txBox="1"/>
              <p:nvPr/>
            </p:nvSpPr>
            <p:spPr>
              <a:xfrm>
                <a:off x="3573162" y="2857765"/>
                <a:ext cx="304800" cy="1323439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zh-CN" altLang="en-US" sz="8000" dirty="0"/>
                  <a:t>宜</a:t>
                </a:r>
              </a:p>
            </p:txBody>
          </p:sp>
        </p:grp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973739E5-868E-4E4B-9901-CBC7459AFC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84285" y="3190781"/>
              <a:ext cx="704277" cy="94666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88D3099F-F971-44DF-BF42-96DAAC02C720}"/>
                </a:ext>
              </a:extLst>
            </p:cNvPr>
            <p:cNvSpPr/>
            <p:nvPr/>
          </p:nvSpPr>
          <p:spPr>
            <a:xfrm>
              <a:off x="6881179" y="5459565"/>
              <a:ext cx="15247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Cheap map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89B4E8F6-8333-43F0-A9CE-3CF97E867E41}"/>
                </a:ext>
              </a:extLst>
            </p:cNvPr>
            <p:cNvSpPr txBox="1"/>
            <p:nvPr/>
          </p:nvSpPr>
          <p:spPr>
            <a:xfrm>
              <a:off x="9484625" y="4897411"/>
              <a:ext cx="4924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¥</a:t>
              </a:r>
              <a:endParaRPr lang="zh-CN" altLang="en-US" sz="4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550809E4-698F-43FC-B756-B8147E421A4A}"/>
              </a:ext>
            </a:extLst>
          </p:cNvPr>
          <p:cNvSpPr/>
          <p:nvPr/>
        </p:nvSpPr>
        <p:spPr>
          <a:xfrm>
            <a:off x="3986040" y="1372113"/>
            <a:ext cx="4267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srgbClr val="FFD23C"/>
                </a:solidFill>
              </a:rPr>
              <a:t>地摊货目标人群特点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3C151B37-D79C-4418-92A4-10EC68CBC723}"/>
              </a:ext>
            </a:extLst>
          </p:cNvPr>
          <p:cNvSpPr/>
          <p:nvPr/>
        </p:nvSpPr>
        <p:spPr>
          <a:xfrm>
            <a:off x="5310889" y="1923424"/>
            <a:ext cx="16178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FFD23C"/>
                </a:solidFill>
              </a:rPr>
              <a:t>Target population</a:t>
            </a:r>
          </a:p>
        </p:txBody>
      </p:sp>
      <p:sp>
        <p:nvSpPr>
          <p:cNvPr id="46" name="十字形 45">
            <a:extLst>
              <a:ext uri="{FF2B5EF4-FFF2-40B4-BE49-F238E27FC236}">
                <a16:creationId xmlns:a16="http://schemas.microsoft.com/office/drawing/2014/main" xmlns="" id="{5906D44E-7236-4B81-9499-AB9385A2A124}"/>
              </a:ext>
            </a:extLst>
          </p:cNvPr>
          <p:cNvSpPr/>
          <p:nvPr/>
        </p:nvSpPr>
        <p:spPr>
          <a:xfrm rot="983229">
            <a:off x="8132039" y="1229518"/>
            <a:ext cx="380383" cy="380383"/>
          </a:xfrm>
          <a:prstGeom prst="plus">
            <a:avLst>
              <a:gd name="adj" fmla="val 38643"/>
            </a:avLst>
          </a:prstGeom>
          <a:noFill/>
          <a:ln>
            <a:gradFill flip="none" rotWithShape="1">
              <a:gsLst>
                <a:gs pos="0">
                  <a:schemeClr val="tx1">
                    <a:alpha val="0"/>
                  </a:schemeClr>
                </a:gs>
                <a:gs pos="63000">
                  <a:srgbClr val="FFD23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78FA6B6E-047F-49F0-A750-80B6D9A3BEB2}"/>
              </a:ext>
            </a:extLst>
          </p:cNvPr>
          <p:cNvSpPr txBox="1"/>
          <p:nvPr/>
        </p:nvSpPr>
        <p:spPr>
          <a:xfrm rot="1010703">
            <a:off x="3443005" y="1594280"/>
            <a:ext cx="11512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63000">
                      <a:srgbClr val="FFD23C"/>
                    </a:gs>
                  </a:gsLst>
                  <a:lin ang="1080000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阿里巴巴普惠体 L" panose="00020600040101010101" pitchFamily="18" charset="-122"/>
              </a:rPr>
              <a:t>~~~</a:t>
            </a:r>
            <a:endParaRPr lang="zh-CN" altLang="en-US" sz="4400" dirty="0"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3000">
                    <a:srgbClr val="FFD23C"/>
                  </a:gs>
                </a:gsLst>
                <a:lin ang="10800000" scaled="1"/>
                <a:tileRect/>
              </a:gradFill>
              <a:latin typeface="阿里巴巴普惠体 L" panose="00020600040101010101" pitchFamily="18" charset="-122"/>
              <a:ea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840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图片包含 架子, 室内, 充满, 满&#10;&#10;描述已自动生成">
            <a:extLst>
              <a:ext uri="{FF2B5EF4-FFF2-40B4-BE49-F238E27FC236}">
                <a16:creationId xmlns:a16="http://schemas.microsoft.com/office/drawing/2014/main" xmlns="" id="{D328F0E8-A804-4B0A-B726-67BF8FCA93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44" y="-434340"/>
            <a:ext cx="12277299" cy="7726680"/>
          </a:xfrm>
          <a:prstGeom prst="rect">
            <a:avLst/>
          </a:prstGeom>
        </p:spPr>
      </p:pic>
      <p:sp>
        <p:nvSpPr>
          <p:cNvPr id="37" name="图形 35">
            <a:extLst>
              <a:ext uri="{FF2B5EF4-FFF2-40B4-BE49-F238E27FC236}">
                <a16:creationId xmlns:a16="http://schemas.microsoft.com/office/drawing/2014/main" xmlns="" id="{91F472B4-22FD-4026-9471-5D62D68CF0F0}"/>
              </a:ext>
            </a:extLst>
          </p:cNvPr>
          <p:cNvSpPr/>
          <p:nvPr/>
        </p:nvSpPr>
        <p:spPr>
          <a:xfrm>
            <a:off x="1353815" y="4296647"/>
            <a:ext cx="593674" cy="593918"/>
          </a:xfrm>
          <a:custGeom>
            <a:avLst/>
            <a:gdLst>
              <a:gd name="connsiteX0" fmla="*/ 1414252 w 1858353"/>
              <a:gd name="connsiteY0" fmla="*/ 1808903 h 1859117"/>
              <a:gd name="connsiteX1" fmla="*/ 1019810 w 1858353"/>
              <a:gd name="connsiteY1" fmla="*/ 1414252 h 1859117"/>
              <a:gd name="connsiteX2" fmla="*/ 1414462 w 1858353"/>
              <a:gd name="connsiteY2" fmla="*/ 1019810 h 1859117"/>
              <a:gd name="connsiteX3" fmla="*/ 1808903 w 1858353"/>
              <a:gd name="connsiteY3" fmla="*/ 1414252 h 1859117"/>
              <a:gd name="connsiteX4" fmla="*/ 1414252 w 1858353"/>
              <a:gd name="connsiteY4" fmla="*/ 1808903 h 1859117"/>
              <a:gd name="connsiteX5" fmla="*/ 1414252 w 1858353"/>
              <a:gd name="connsiteY5" fmla="*/ 1132418 h 1859117"/>
              <a:gd name="connsiteX6" fmla="*/ 1132418 w 1858353"/>
              <a:gd name="connsiteY6" fmla="*/ 1414252 h 1859117"/>
              <a:gd name="connsiteX7" fmla="*/ 1414252 w 1858353"/>
              <a:gd name="connsiteY7" fmla="*/ 1696086 h 1859117"/>
              <a:gd name="connsiteX8" fmla="*/ 1696086 w 1858353"/>
              <a:gd name="connsiteY8" fmla="*/ 1414252 h 1859117"/>
              <a:gd name="connsiteX9" fmla="*/ 1414252 w 1858353"/>
              <a:gd name="connsiteY9" fmla="*/ 1132418 h 1859117"/>
              <a:gd name="connsiteX10" fmla="*/ 1656081 w 1858353"/>
              <a:gd name="connsiteY10" fmla="*/ 1656081 h 1859117"/>
              <a:gd name="connsiteX11" fmla="*/ 1733339 w 1858353"/>
              <a:gd name="connsiteY11" fmla="*/ 1656081 h 1859117"/>
              <a:gd name="connsiteX12" fmla="*/ 1849442 w 1858353"/>
              <a:gd name="connsiteY12" fmla="*/ 1772286 h 1859117"/>
              <a:gd name="connsiteX13" fmla="*/ 1832364 w 1858353"/>
              <a:gd name="connsiteY13" fmla="*/ 1850205 h 1859117"/>
              <a:gd name="connsiteX14" fmla="*/ 1775037 w 1858353"/>
              <a:gd name="connsiteY14" fmla="*/ 1852288 h 1859117"/>
              <a:gd name="connsiteX15" fmla="*/ 1658938 w 1858353"/>
              <a:gd name="connsiteY15" fmla="*/ 1736197 h 1859117"/>
              <a:gd name="connsiteX16" fmla="*/ 1658938 w 1858353"/>
              <a:gd name="connsiteY16" fmla="*/ 1658938 h 1859117"/>
              <a:gd name="connsiteX17" fmla="*/ 1656081 w 1858353"/>
              <a:gd name="connsiteY17" fmla="*/ 1656081 h 1859117"/>
              <a:gd name="connsiteX18" fmla="*/ 566314 w 1858353"/>
              <a:gd name="connsiteY18" fmla="*/ 0 h 1859117"/>
              <a:gd name="connsiteX19" fmla="*/ 283210 w 1858353"/>
              <a:gd name="connsiteY19" fmla="*/ 0 h 1859117"/>
              <a:gd name="connsiteX20" fmla="*/ 0 w 1858353"/>
              <a:gd name="connsiteY20" fmla="*/ 283104 h 1859117"/>
              <a:gd name="connsiteX21" fmla="*/ 0 w 1858353"/>
              <a:gd name="connsiteY21" fmla="*/ 566208 h 1859117"/>
              <a:gd name="connsiteX22" fmla="*/ 283104 w 1858353"/>
              <a:gd name="connsiteY22" fmla="*/ 849525 h 1859117"/>
              <a:gd name="connsiteX23" fmla="*/ 566208 w 1858353"/>
              <a:gd name="connsiteY23" fmla="*/ 849525 h 1859117"/>
              <a:gd name="connsiteX24" fmla="*/ 849419 w 1858353"/>
              <a:gd name="connsiteY24" fmla="*/ 566314 h 1859117"/>
              <a:gd name="connsiteX25" fmla="*/ 849419 w 1858353"/>
              <a:gd name="connsiteY25" fmla="*/ 283210 h 1859117"/>
              <a:gd name="connsiteX26" fmla="*/ 566314 w 1858353"/>
              <a:gd name="connsiteY26" fmla="*/ 0 h 1859117"/>
              <a:gd name="connsiteX27" fmla="*/ 1557443 w 1858353"/>
              <a:gd name="connsiteY27" fmla="*/ 0 h 1859117"/>
              <a:gd name="connsiteX28" fmla="*/ 1274234 w 1858353"/>
              <a:gd name="connsiteY28" fmla="*/ 0 h 1859117"/>
              <a:gd name="connsiteX29" fmla="*/ 991129 w 1858353"/>
              <a:gd name="connsiteY29" fmla="*/ 283104 h 1859117"/>
              <a:gd name="connsiteX30" fmla="*/ 991129 w 1858353"/>
              <a:gd name="connsiteY30" fmla="*/ 566208 h 1859117"/>
              <a:gd name="connsiteX31" fmla="*/ 1274234 w 1858353"/>
              <a:gd name="connsiteY31" fmla="*/ 849419 h 1859117"/>
              <a:gd name="connsiteX32" fmla="*/ 1557443 w 1858353"/>
              <a:gd name="connsiteY32" fmla="*/ 849419 h 1859117"/>
              <a:gd name="connsiteX33" fmla="*/ 1840661 w 1858353"/>
              <a:gd name="connsiteY33" fmla="*/ 566208 h 1859117"/>
              <a:gd name="connsiteX34" fmla="*/ 1840661 w 1858353"/>
              <a:gd name="connsiteY34" fmla="*/ 283210 h 1859117"/>
              <a:gd name="connsiteX35" fmla="*/ 1557337 w 1858353"/>
              <a:gd name="connsiteY35" fmla="*/ 0 h 1859117"/>
              <a:gd name="connsiteX36" fmla="*/ 566314 w 1858353"/>
              <a:gd name="connsiteY36" fmla="*/ 991129 h 1859117"/>
              <a:gd name="connsiteX37" fmla="*/ 283210 w 1858353"/>
              <a:gd name="connsiteY37" fmla="*/ 991129 h 1859117"/>
              <a:gd name="connsiteX38" fmla="*/ 0 w 1858353"/>
              <a:gd name="connsiteY38" fmla="*/ 1274234 h 1859117"/>
              <a:gd name="connsiteX39" fmla="*/ 0 w 1858353"/>
              <a:gd name="connsiteY39" fmla="*/ 1557443 h 1859117"/>
              <a:gd name="connsiteX40" fmla="*/ 283210 w 1858353"/>
              <a:gd name="connsiteY40" fmla="*/ 1840661 h 1859117"/>
              <a:gd name="connsiteX41" fmla="*/ 566314 w 1858353"/>
              <a:gd name="connsiteY41" fmla="*/ 1840661 h 1859117"/>
              <a:gd name="connsiteX42" fmla="*/ 849525 w 1858353"/>
              <a:gd name="connsiteY42" fmla="*/ 1557443 h 1859117"/>
              <a:gd name="connsiteX43" fmla="*/ 849525 w 1858353"/>
              <a:gd name="connsiteY43" fmla="*/ 1274234 h 1859117"/>
              <a:gd name="connsiteX44" fmla="*/ 566314 w 1858353"/>
              <a:gd name="connsiteY44" fmla="*/ 991129 h 185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858353" h="1859117">
                <a:moveTo>
                  <a:pt x="1414252" y="1808903"/>
                </a:moveTo>
                <a:cubicBezTo>
                  <a:pt x="1196349" y="1808845"/>
                  <a:pt x="1019751" y="1632153"/>
                  <a:pt x="1019810" y="1414252"/>
                </a:cubicBezTo>
                <a:cubicBezTo>
                  <a:pt x="1019868" y="1196349"/>
                  <a:pt x="1196561" y="1019751"/>
                  <a:pt x="1414462" y="1019810"/>
                </a:cubicBezTo>
                <a:cubicBezTo>
                  <a:pt x="1632281" y="1019868"/>
                  <a:pt x="1808845" y="1196430"/>
                  <a:pt x="1808903" y="1414252"/>
                </a:cubicBezTo>
                <a:cubicBezTo>
                  <a:pt x="1808903" y="1632268"/>
                  <a:pt x="1632162" y="1808903"/>
                  <a:pt x="1414252" y="1808903"/>
                </a:cubicBezTo>
                <a:close/>
                <a:moveTo>
                  <a:pt x="1414252" y="1132418"/>
                </a:moveTo>
                <a:cubicBezTo>
                  <a:pt x="1258598" y="1132418"/>
                  <a:pt x="1132418" y="1258598"/>
                  <a:pt x="1132418" y="1414252"/>
                </a:cubicBezTo>
                <a:cubicBezTo>
                  <a:pt x="1132418" y="1569903"/>
                  <a:pt x="1258598" y="1696086"/>
                  <a:pt x="1414252" y="1696086"/>
                </a:cubicBezTo>
                <a:cubicBezTo>
                  <a:pt x="1569903" y="1696086"/>
                  <a:pt x="1696086" y="1569903"/>
                  <a:pt x="1696086" y="1414252"/>
                </a:cubicBezTo>
                <a:cubicBezTo>
                  <a:pt x="1696086" y="1258598"/>
                  <a:pt x="1569903" y="1132418"/>
                  <a:pt x="1414252" y="1132418"/>
                </a:cubicBezTo>
                <a:close/>
                <a:moveTo>
                  <a:pt x="1656081" y="1656081"/>
                </a:moveTo>
                <a:cubicBezTo>
                  <a:pt x="1677793" y="1635678"/>
                  <a:pt x="1711627" y="1635678"/>
                  <a:pt x="1733339" y="1656081"/>
                </a:cubicBezTo>
                <a:lnTo>
                  <a:pt x="1849442" y="1772286"/>
                </a:lnTo>
                <a:cubicBezTo>
                  <a:pt x="1866241" y="1798517"/>
                  <a:pt x="1858595" y="1833406"/>
                  <a:pt x="1832364" y="1850205"/>
                </a:cubicBezTo>
                <a:cubicBezTo>
                  <a:pt x="1815064" y="1861292"/>
                  <a:pt x="1793101" y="1862092"/>
                  <a:pt x="1775037" y="1852288"/>
                </a:cubicBezTo>
                <a:lnTo>
                  <a:pt x="1658938" y="1736197"/>
                </a:lnTo>
                <a:cubicBezTo>
                  <a:pt x="1638536" y="1714484"/>
                  <a:pt x="1638536" y="1680650"/>
                  <a:pt x="1658938" y="1658938"/>
                </a:cubicBezTo>
                <a:lnTo>
                  <a:pt x="1656081" y="1656081"/>
                </a:lnTo>
                <a:close/>
                <a:moveTo>
                  <a:pt x="566314" y="0"/>
                </a:moveTo>
                <a:lnTo>
                  <a:pt x="283210" y="0"/>
                </a:lnTo>
                <a:cubicBezTo>
                  <a:pt x="127032" y="465"/>
                  <a:pt x="523" y="126926"/>
                  <a:pt x="0" y="283104"/>
                </a:cubicBezTo>
                <a:lnTo>
                  <a:pt x="0" y="566208"/>
                </a:lnTo>
                <a:cubicBezTo>
                  <a:pt x="407" y="722428"/>
                  <a:pt x="126885" y="849000"/>
                  <a:pt x="283104" y="849525"/>
                </a:cubicBezTo>
                <a:lnTo>
                  <a:pt x="566208" y="849525"/>
                </a:lnTo>
                <a:cubicBezTo>
                  <a:pt x="722428" y="849060"/>
                  <a:pt x="848954" y="722534"/>
                  <a:pt x="849419" y="566314"/>
                </a:cubicBezTo>
                <a:lnTo>
                  <a:pt x="849419" y="283210"/>
                </a:lnTo>
                <a:cubicBezTo>
                  <a:pt x="848954" y="127032"/>
                  <a:pt x="722493" y="523"/>
                  <a:pt x="566314" y="0"/>
                </a:cubicBezTo>
                <a:close/>
                <a:moveTo>
                  <a:pt x="1557443" y="0"/>
                </a:moveTo>
                <a:lnTo>
                  <a:pt x="1274234" y="0"/>
                </a:lnTo>
                <a:cubicBezTo>
                  <a:pt x="1118097" y="523"/>
                  <a:pt x="991652" y="126967"/>
                  <a:pt x="991129" y="283104"/>
                </a:cubicBezTo>
                <a:lnTo>
                  <a:pt x="991129" y="566208"/>
                </a:lnTo>
                <a:cubicBezTo>
                  <a:pt x="991595" y="722387"/>
                  <a:pt x="1118056" y="848896"/>
                  <a:pt x="1274234" y="849419"/>
                </a:cubicBezTo>
                <a:lnTo>
                  <a:pt x="1557443" y="849419"/>
                </a:lnTo>
                <a:cubicBezTo>
                  <a:pt x="1713662" y="848954"/>
                  <a:pt x="1840196" y="722428"/>
                  <a:pt x="1840661" y="566208"/>
                </a:cubicBezTo>
                <a:lnTo>
                  <a:pt x="1840661" y="283210"/>
                </a:lnTo>
                <a:cubicBezTo>
                  <a:pt x="1840196" y="126949"/>
                  <a:pt x="1713599" y="407"/>
                  <a:pt x="1557337" y="0"/>
                </a:cubicBezTo>
                <a:close/>
                <a:moveTo>
                  <a:pt x="566314" y="991129"/>
                </a:moveTo>
                <a:lnTo>
                  <a:pt x="283210" y="991129"/>
                </a:lnTo>
                <a:cubicBezTo>
                  <a:pt x="127032" y="991595"/>
                  <a:pt x="523" y="1118056"/>
                  <a:pt x="0" y="1274234"/>
                </a:cubicBezTo>
                <a:lnTo>
                  <a:pt x="0" y="1557443"/>
                </a:lnTo>
                <a:cubicBezTo>
                  <a:pt x="465" y="1713662"/>
                  <a:pt x="126991" y="1840196"/>
                  <a:pt x="283210" y="1840661"/>
                </a:cubicBezTo>
                <a:lnTo>
                  <a:pt x="566314" y="1840661"/>
                </a:lnTo>
                <a:cubicBezTo>
                  <a:pt x="722534" y="1840196"/>
                  <a:pt x="849060" y="1713662"/>
                  <a:pt x="849525" y="1557443"/>
                </a:cubicBezTo>
                <a:lnTo>
                  <a:pt x="849525" y="1274234"/>
                </a:lnTo>
                <a:cubicBezTo>
                  <a:pt x="849000" y="1118056"/>
                  <a:pt x="722493" y="991595"/>
                  <a:pt x="566314" y="991129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alpha val="0"/>
                  </a:schemeClr>
                </a:gs>
                <a:gs pos="63000">
                  <a:srgbClr val="FFD23C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F89B8F25-869D-4E03-8E3A-B9A07CA0C7C2}"/>
              </a:ext>
            </a:extLst>
          </p:cNvPr>
          <p:cNvSpPr/>
          <p:nvPr/>
        </p:nvSpPr>
        <p:spPr>
          <a:xfrm>
            <a:off x="10176633" y="2489048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>
              <a:alpha val="33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5AB515D4-E982-4FD4-9015-953A931AD62C}"/>
              </a:ext>
            </a:extLst>
          </p:cNvPr>
          <p:cNvSpPr/>
          <p:nvPr/>
        </p:nvSpPr>
        <p:spPr>
          <a:xfrm>
            <a:off x="4445318" y="1336216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kern="12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家庭个人用品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4F7D710E-456B-4CAA-B6DF-B07124E3D9B5}"/>
              </a:ext>
            </a:extLst>
          </p:cNvPr>
          <p:cNvSpPr/>
          <p:nvPr/>
        </p:nvSpPr>
        <p:spPr>
          <a:xfrm>
            <a:off x="5075698" y="2479521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8050" tIns="438741" rIns="398050" bIns="438741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电子电器</a:t>
            </a:r>
            <a:endParaRPr lang="zh-CN" altLang="en-US" kern="12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C8A3BE0A-9D2B-46CB-824F-C4DFE19ADFBB}"/>
              </a:ext>
            </a:extLst>
          </p:cNvPr>
          <p:cNvSpPr/>
          <p:nvPr/>
        </p:nvSpPr>
        <p:spPr>
          <a:xfrm>
            <a:off x="6341307" y="2479521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kern="12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儿童玩具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6E22788-BE18-40E9-969A-9ED7FD52D13A}"/>
              </a:ext>
            </a:extLst>
          </p:cNvPr>
          <p:cNvSpPr/>
          <p:nvPr/>
        </p:nvSpPr>
        <p:spPr>
          <a:xfrm>
            <a:off x="8889350" y="2479521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8050" tIns="438741" rIns="398050" bIns="438741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3200" kern="12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…</a:t>
            </a:r>
            <a:endParaRPr lang="zh-CN" altLang="en-US" sz="3200" kern="12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D8E581F-816A-4F1F-8335-05E277D0C34C}"/>
              </a:ext>
            </a:extLst>
          </p:cNvPr>
          <p:cNvSpPr/>
          <p:nvPr/>
        </p:nvSpPr>
        <p:spPr>
          <a:xfrm>
            <a:off x="5698637" y="3622825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kern="12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烤红薯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3CEE930-D171-49F9-B4F0-AEAD3DD098CA}"/>
              </a:ext>
            </a:extLst>
          </p:cNvPr>
          <p:cNvSpPr/>
          <p:nvPr/>
        </p:nvSpPr>
        <p:spPr>
          <a:xfrm>
            <a:off x="3810089" y="2479521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kern="120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B24151BA-5A88-426A-91E0-036345DB4020}"/>
              </a:ext>
            </a:extLst>
          </p:cNvPr>
          <p:cNvSpPr/>
          <p:nvPr/>
        </p:nvSpPr>
        <p:spPr>
          <a:xfrm>
            <a:off x="7606916" y="2479521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kern="12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服装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B3200714-BE3C-4EFC-BA34-8E1EDBF71319}"/>
              </a:ext>
            </a:extLst>
          </p:cNvPr>
          <p:cNvSpPr/>
          <p:nvPr/>
        </p:nvSpPr>
        <p:spPr>
          <a:xfrm>
            <a:off x="8258970" y="1356283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8050" tIns="438741" rIns="398050" bIns="438741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女士用品</a:t>
            </a:r>
            <a:endParaRPr lang="zh-CN" altLang="en-US" kern="1200" dirty="0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5C14F825-B194-4920-AB16-4AC191ADEF57}"/>
              </a:ext>
            </a:extLst>
          </p:cNvPr>
          <p:cNvSpPr/>
          <p:nvPr/>
        </p:nvSpPr>
        <p:spPr>
          <a:xfrm>
            <a:off x="8258970" y="3622825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>
              <a:alpha val="78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>
              <a:solidFill>
                <a:schemeClr val="tx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A22E70CC-3CC5-44E7-99AC-477AEA8D34C4}"/>
              </a:ext>
            </a:extLst>
          </p:cNvPr>
          <p:cNvSpPr/>
          <p:nvPr/>
        </p:nvSpPr>
        <p:spPr>
          <a:xfrm>
            <a:off x="6993361" y="1356283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8050" tIns="438741" rIns="398050" bIns="438741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kern="12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手抓饼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C072DC4E-1B62-447E-AD53-4BB42AF86314}"/>
              </a:ext>
            </a:extLst>
          </p:cNvPr>
          <p:cNvSpPr/>
          <p:nvPr/>
        </p:nvSpPr>
        <p:spPr>
          <a:xfrm>
            <a:off x="3176590" y="1336216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kern="12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文化用品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B1F6C06E-5A99-48CD-B13E-58CC4F5F9B65}"/>
              </a:ext>
            </a:extLst>
          </p:cNvPr>
          <p:cNvSpPr/>
          <p:nvPr/>
        </p:nvSpPr>
        <p:spPr>
          <a:xfrm>
            <a:off x="9550171" y="3602759"/>
            <a:ext cx="1171860" cy="1346966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kern="12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炒酸奶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21A4CB5-5935-459E-BC94-3CC31F7F049F}"/>
              </a:ext>
            </a:extLst>
          </p:cNvPr>
          <p:cNvSpPr/>
          <p:nvPr/>
        </p:nvSpPr>
        <p:spPr>
          <a:xfrm>
            <a:off x="1220489" y="4890565"/>
            <a:ext cx="33602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srgbClr val="FFD23C"/>
                </a:solidFill>
              </a:rPr>
              <a:t>常见地摊货分类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934CD7C-2E0D-4117-BD33-9E0462CA63DE}"/>
              </a:ext>
            </a:extLst>
          </p:cNvPr>
          <p:cNvSpPr/>
          <p:nvPr/>
        </p:nvSpPr>
        <p:spPr>
          <a:xfrm>
            <a:off x="1220489" y="5441876"/>
            <a:ext cx="30684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FFD23C"/>
                </a:solidFill>
              </a:rPr>
              <a:t>Common amortization classification</a:t>
            </a:r>
          </a:p>
        </p:txBody>
      </p:sp>
      <p:sp>
        <p:nvSpPr>
          <p:cNvPr id="28" name="十字形 27">
            <a:extLst>
              <a:ext uri="{FF2B5EF4-FFF2-40B4-BE49-F238E27FC236}">
                <a16:creationId xmlns:a16="http://schemas.microsoft.com/office/drawing/2014/main" xmlns="" id="{5614288A-730B-47E2-AB42-2CC55A0C259D}"/>
              </a:ext>
            </a:extLst>
          </p:cNvPr>
          <p:cNvSpPr/>
          <p:nvPr/>
        </p:nvSpPr>
        <p:spPr>
          <a:xfrm rot="983229">
            <a:off x="3645082" y="4690004"/>
            <a:ext cx="322916" cy="322916"/>
          </a:xfrm>
          <a:prstGeom prst="plus">
            <a:avLst>
              <a:gd name="adj" fmla="val 38643"/>
            </a:avLst>
          </a:prstGeom>
          <a:noFill/>
          <a:ln>
            <a:gradFill flip="none" rotWithShape="1">
              <a:gsLst>
                <a:gs pos="0">
                  <a:schemeClr val="tx1">
                    <a:alpha val="0"/>
                  </a:schemeClr>
                </a:gs>
                <a:gs pos="63000">
                  <a:srgbClr val="FFD23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12DB1F6-DD41-4DDC-BBC9-AF4B1C6F8251}"/>
              </a:ext>
            </a:extLst>
          </p:cNvPr>
          <p:cNvCxnSpPr>
            <a:cxnSpLocks/>
          </p:cNvCxnSpPr>
          <p:nvPr/>
        </p:nvCxnSpPr>
        <p:spPr>
          <a:xfrm>
            <a:off x="4537308" y="5327803"/>
            <a:ext cx="538390" cy="535922"/>
          </a:xfrm>
          <a:prstGeom prst="line">
            <a:avLst/>
          </a:prstGeom>
          <a:ln w="38100">
            <a:gradFill>
              <a:gsLst>
                <a:gs pos="0">
                  <a:srgbClr val="FFD23C"/>
                </a:gs>
                <a:gs pos="100000">
                  <a:srgbClr val="FFD23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7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A40AB50B-12E5-4006-BAAA-D23778C112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83" r="57245"/>
          <a:stretch/>
        </p:blipFill>
        <p:spPr>
          <a:xfrm>
            <a:off x="-1219200" y="-487526"/>
            <a:ext cx="14859000" cy="8407113"/>
          </a:xfrm>
          <a:prstGeom prst="rect">
            <a:avLst/>
          </a:prstGeom>
        </p:spPr>
      </p:pic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43193E40-48BC-4096-A5DC-371B611F1FF2}"/>
              </a:ext>
            </a:extLst>
          </p:cNvPr>
          <p:cNvSpPr/>
          <p:nvPr/>
        </p:nvSpPr>
        <p:spPr>
          <a:xfrm>
            <a:off x="2388034" y="1775460"/>
            <a:ext cx="7415932" cy="3307080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50CC68C-5751-411B-9777-8D4A2C03B624}"/>
              </a:ext>
            </a:extLst>
          </p:cNvPr>
          <p:cNvSpPr/>
          <p:nvPr/>
        </p:nvSpPr>
        <p:spPr>
          <a:xfrm flipH="1">
            <a:off x="2973927" y="2058729"/>
            <a:ext cx="6215271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</a:rPr>
              <a:t>摆摊第三步！</a:t>
            </a:r>
            <a:endParaRPr lang="en-US" altLang="zh-CN" sz="6000" dirty="0">
              <a:solidFill>
                <a:schemeClr val="bg1"/>
              </a:solidFill>
            </a:endParaRPr>
          </a:p>
          <a:p>
            <a:pPr algn="dist"/>
            <a:r>
              <a:rPr lang="zh-CN" altLang="en-US" sz="11500" b="1" dirty="0">
                <a:solidFill>
                  <a:schemeClr val="bg1"/>
                </a:solidFill>
              </a:rPr>
              <a:t>实体市场</a:t>
            </a:r>
          </a:p>
        </p:txBody>
      </p:sp>
    </p:spTree>
    <p:extLst>
      <p:ext uri="{BB962C8B-B14F-4D97-AF65-F5344CB8AC3E}">
        <p14:creationId xmlns:p14="http://schemas.microsoft.com/office/powerpoint/2010/main" val="293057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21B1F84-AF0A-499B-AA4E-AAE6B78FC70C}"/>
              </a:ext>
            </a:extLst>
          </p:cNvPr>
          <p:cNvGrpSpPr/>
          <p:nvPr/>
        </p:nvGrpSpPr>
        <p:grpSpPr>
          <a:xfrm>
            <a:off x="405114" y="914400"/>
            <a:ext cx="7284720" cy="2224887"/>
            <a:chOff x="1717725" y="566673"/>
            <a:chExt cx="8867626" cy="455968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7063890-09DF-4A8E-984D-1428C00E4061}"/>
                </a:ext>
              </a:extLst>
            </p:cNvPr>
            <p:cNvSpPr txBox="1"/>
            <p:nvPr/>
          </p:nvSpPr>
          <p:spPr>
            <a:xfrm>
              <a:off x="1828802" y="566673"/>
              <a:ext cx="8756549" cy="4541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3800" dirty="0">
                  <a:ln>
                    <a:solidFill>
                      <a:schemeClr val="bg1">
                        <a:alpha val="62000"/>
                      </a:schemeClr>
                    </a:solidFill>
                  </a:ln>
                  <a:noFill/>
                  <a:effectLst>
                    <a:outerShdw blurRad="228600" sx="102000" sy="102000" algn="ctr" rotWithShape="0">
                      <a:prstClr val="black">
                        <a:alpha val="46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城市地摊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F9468ED-3656-4529-A4C2-62E9BAEEC51E}"/>
                </a:ext>
              </a:extLst>
            </p:cNvPr>
            <p:cNvSpPr txBox="1"/>
            <p:nvPr/>
          </p:nvSpPr>
          <p:spPr>
            <a:xfrm>
              <a:off x="1717725" y="584904"/>
              <a:ext cx="8756549" cy="4541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3800" dirty="0">
                  <a:solidFill>
                    <a:schemeClr val="bg1"/>
                  </a:solidFill>
                  <a:effectLst>
                    <a:outerShdw blurRad="228600" sx="102000" sy="102000" algn="ctr" rotWithShape="0">
                      <a:prstClr val="black">
                        <a:alpha val="35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城市地摊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EB5C6B0-B8E7-4546-9ED3-90C789E48F1A}"/>
              </a:ext>
            </a:extLst>
          </p:cNvPr>
          <p:cNvGrpSpPr/>
          <p:nvPr/>
        </p:nvGrpSpPr>
        <p:grpSpPr>
          <a:xfrm>
            <a:off x="405114" y="2813974"/>
            <a:ext cx="7284720" cy="2224887"/>
            <a:chOff x="1717725" y="566673"/>
            <a:chExt cx="8867626" cy="455968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1418190-1DA1-429E-9900-182C986D7123}"/>
                </a:ext>
              </a:extLst>
            </p:cNvPr>
            <p:cNvSpPr txBox="1"/>
            <p:nvPr/>
          </p:nvSpPr>
          <p:spPr>
            <a:xfrm>
              <a:off x="1828802" y="566673"/>
              <a:ext cx="8756549" cy="4541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3800" dirty="0">
                  <a:ln>
                    <a:solidFill>
                      <a:schemeClr val="bg1">
                        <a:alpha val="62000"/>
                      </a:schemeClr>
                    </a:solidFill>
                  </a:ln>
                  <a:noFill/>
                  <a:effectLst>
                    <a:outerShdw blurRad="228600" sx="102000" sy="102000" algn="ctr" rotWithShape="0">
                      <a:prstClr val="black">
                        <a:alpha val="46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财富秘籍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9458142-3101-448B-8F97-3ABDCCC7BD8A}"/>
                </a:ext>
              </a:extLst>
            </p:cNvPr>
            <p:cNvSpPr txBox="1"/>
            <p:nvPr/>
          </p:nvSpPr>
          <p:spPr>
            <a:xfrm>
              <a:off x="1717725" y="584904"/>
              <a:ext cx="8756549" cy="4541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3800" dirty="0">
                  <a:solidFill>
                    <a:schemeClr val="bg1"/>
                  </a:solidFill>
                  <a:effectLst>
                    <a:outerShdw blurRad="228600" sx="102000" sy="102000" algn="ctr" rotWithShape="0">
                      <a:prstClr val="black">
                        <a:alpha val="35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财富秘籍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1A8FE15-C762-481B-98C9-095837ACEAE4}"/>
              </a:ext>
            </a:extLst>
          </p:cNvPr>
          <p:cNvSpPr/>
          <p:nvPr/>
        </p:nvSpPr>
        <p:spPr>
          <a:xfrm>
            <a:off x="6446520" y="0"/>
            <a:ext cx="5745480" cy="6858000"/>
          </a:xfrm>
          <a:prstGeom prst="rect">
            <a:avLst/>
          </a:prstGeom>
          <a:gradFill flip="none" rotWithShape="1">
            <a:gsLst>
              <a:gs pos="30000">
                <a:srgbClr val="000000">
                  <a:alpha val="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73757A9-D41A-4113-A746-334130DC6CFB}"/>
              </a:ext>
            </a:extLst>
          </p:cNvPr>
          <p:cNvSpPr/>
          <p:nvPr/>
        </p:nvSpPr>
        <p:spPr>
          <a:xfrm>
            <a:off x="7095281" y="636608"/>
            <a:ext cx="1391534" cy="4699321"/>
          </a:xfrm>
          <a:custGeom>
            <a:avLst/>
            <a:gdLst>
              <a:gd name="connsiteX0" fmla="*/ 1365813 w 1391534"/>
              <a:gd name="connsiteY0" fmla="*/ 0 h 4699321"/>
              <a:gd name="connsiteX1" fmla="*/ 324091 w 1391534"/>
              <a:gd name="connsiteY1" fmla="*/ 11574 h 4699321"/>
              <a:gd name="connsiteX2" fmla="*/ 0 w 1391534"/>
              <a:gd name="connsiteY2" fmla="*/ 4699321 h 4699321"/>
              <a:gd name="connsiteX3" fmla="*/ 1388962 w 1391534"/>
              <a:gd name="connsiteY3" fmla="*/ 4687746 h 4699321"/>
              <a:gd name="connsiteX4" fmla="*/ 1365813 w 1391534"/>
              <a:gd name="connsiteY4" fmla="*/ 0 h 469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1534" h="4699321">
                <a:moveTo>
                  <a:pt x="1365813" y="0"/>
                </a:moveTo>
                <a:lnTo>
                  <a:pt x="324091" y="11574"/>
                </a:lnTo>
                <a:lnTo>
                  <a:pt x="0" y="4699321"/>
                </a:lnTo>
                <a:lnTo>
                  <a:pt x="1388962" y="4687746"/>
                </a:lnTo>
                <a:cubicBezTo>
                  <a:pt x="1392820" y="3129022"/>
                  <a:pt x="1396679" y="1570298"/>
                  <a:pt x="1365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6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许多, 华美, 空地, 束&#10;&#10;描述已自动生成">
            <a:extLst>
              <a:ext uri="{FF2B5EF4-FFF2-40B4-BE49-F238E27FC236}">
                <a16:creationId xmlns:a16="http://schemas.microsoft.com/office/drawing/2014/main" xmlns="" id="{603D4306-DD5D-403B-A178-DF0EAB4D97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029" cy="813816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AE8D0D8-D5CF-4804-8214-D6C8DFF0C620}"/>
              </a:ext>
            </a:extLst>
          </p:cNvPr>
          <p:cNvSpPr/>
          <p:nvPr/>
        </p:nvSpPr>
        <p:spPr>
          <a:xfrm>
            <a:off x="0" y="0"/>
            <a:ext cx="12191029" cy="9890760"/>
          </a:xfrm>
          <a:prstGeom prst="rect">
            <a:avLst/>
          </a:prstGeom>
          <a:gradFill>
            <a:gsLst>
              <a:gs pos="2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E342BDB-149D-49B7-B50B-DB0D0A4E5FE2}"/>
              </a:ext>
            </a:extLst>
          </p:cNvPr>
          <p:cNvGrpSpPr/>
          <p:nvPr/>
        </p:nvGrpSpPr>
        <p:grpSpPr>
          <a:xfrm>
            <a:off x="1338927" y="1184148"/>
            <a:ext cx="9514144" cy="2716162"/>
            <a:chOff x="1338927" y="1184148"/>
            <a:chExt cx="9514144" cy="271616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4CD59F4C-9C24-4D34-829B-6B1ABBAADD55}"/>
                </a:ext>
              </a:extLst>
            </p:cNvPr>
            <p:cNvSpPr/>
            <p:nvPr/>
          </p:nvSpPr>
          <p:spPr>
            <a:xfrm>
              <a:off x="1338927" y="2108954"/>
              <a:ext cx="951414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 b="1" dirty="0">
                  <a:solidFill>
                    <a:srgbClr val="FFD23C"/>
                  </a:solidFill>
                </a:rPr>
                <a:t>你所在城市的批发市场，是进货的首要选择。</a:t>
              </a:r>
              <a:endParaRPr lang="zh-CN" altLang="en-US" sz="3600" dirty="0">
                <a:solidFill>
                  <a:srgbClr val="FFD23C"/>
                </a:solidFill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EB87D789-5016-4C86-A076-94F22B52DEC9}"/>
                </a:ext>
              </a:extLst>
            </p:cNvPr>
            <p:cNvGrpSpPr/>
            <p:nvPr/>
          </p:nvGrpSpPr>
          <p:grpSpPr>
            <a:xfrm>
              <a:off x="1772478" y="1184148"/>
              <a:ext cx="8405192" cy="924806"/>
              <a:chOff x="1772478" y="1289172"/>
              <a:chExt cx="8405192" cy="924806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AE120595-5EF3-42FB-AF2B-2F8C80FBE8F9}"/>
                  </a:ext>
                </a:extLst>
              </p:cNvPr>
              <p:cNvGrpSpPr/>
              <p:nvPr/>
            </p:nvGrpSpPr>
            <p:grpSpPr>
              <a:xfrm flipV="1">
                <a:off x="1772478" y="1861468"/>
                <a:ext cx="8405192" cy="79514"/>
                <a:chOff x="1739347" y="1980739"/>
                <a:chExt cx="8070575" cy="0"/>
              </a:xfrm>
            </p:grpSpPr>
            <p:cxnSp>
              <p:nvCxnSpPr>
                <p:cNvPr id="3" name="直接连接符 2">
                  <a:extLst>
                    <a:ext uri="{FF2B5EF4-FFF2-40B4-BE49-F238E27FC236}">
                      <a16:creationId xmlns:a16="http://schemas.microsoft.com/office/drawing/2014/main" xmlns="" id="{4BF2F8AD-7369-4856-8628-DC72300EF3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39347" y="1980739"/>
                  <a:ext cx="3329610" cy="0"/>
                </a:xfrm>
                <a:prstGeom prst="line">
                  <a:avLst/>
                </a:prstGeom>
                <a:ln w="19050">
                  <a:gradFill flip="none" rotWithShape="1">
                    <a:gsLst>
                      <a:gs pos="0">
                        <a:schemeClr val="tx1">
                          <a:alpha val="0"/>
                        </a:schemeClr>
                      </a:gs>
                      <a:gs pos="100000">
                        <a:srgbClr val="FFD23C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xmlns="" id="{ACE75FBF-4AF1-4610-A113-E970216500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80312" y="1980739"/>
                  <a:ext cx="3329610" cy="0"/>
                </a:xfrm>
                <a:prstGeom prst="line">
                  <a:avLst/>
                </a:prstGeom>
                <a:ln w="19050">
                  <a:gradFill flip="none" rotWithShape="1">
                    <a:gsLst>
                      <a:gs pos="0">
                        <a:schemeClr val="tx1">
                          <a:alpha val="0"/>
                        </a:schemeClr>
                      </a:gs>
                      <a:gs pos="100000">
                        <a:srgbClr val="FFD23C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DA5BF326-29C8-44AE-B1E8-DC515EA97BD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257" t="16808" r="47598" b="53154"/>
              <a:stretch/>
            </p:blipFill>
            <p:spPr>
              <a:xfrm>
                <a:off x="5536493" y="1289172"/>
                <a:ext cx="999745" cy="924806"/>
              </a:xfrm>
              <a:prstGeom prst="rect">
                <a:avLst/>
              </a:prstGeom>
            </p:spPr>
          </p:pic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90F9648E-100F-4CED-8060-38800B164EA3}"/>
                </a:ext>
              </a:extLst>
            </p:cNvPr>
            <p:cNvGrpSpPr/>
            <p:nvPr/>
          </p:nvGrpSpPr>
          <p:grpSpPr>
            <a:xfrm>
              <a:off x="1772478" y="2975504"/>
              <a:ext cx="8405192" cy="924806"/>
              <a:chOff x="1772478" y="2467248"/>
              <a:chExt cx="8405192" cy="924806"/>
            </a:xfrm>
          </p:grpSpPr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xmlns="" id="{9D199B34-644B-4A44-B5EA-61F1D96848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257" t="16808" r="47598" b="53154"/>
              <a:stretch/>
            </p:blipFill>
            <p:spPr>
              <a:xfrm flipH="1" flipV="1">
                <a:off x="5529072" y="2467248"/>
                <a:ext cx="999745" cy="924806"/>
              </a:xfrm>
              <a:prstGeom prst="rect">
                <a:avLst/>
              </a:prstGeom>
            </p:spPr>
          </p:pic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6B7C2384-34C3-4C1D-AE77-4EC9E1A16367}"/>
                  </a:ext>
                </a:extLst>
              </p:cNvPr>
              <p:cNvGrpSpPr/>
              <p:nvPr/>
            </p:nvGrpSpPr>
            <p:grpSpPr>
              <a:xfrm flipV="1">
                <a:off x="1772478" y="2653948"/>
                <a:ext cx="8405192" cy="79514"/>
                <a:chOff x="1739347" y="1980739"/>
                <a:chExt cx="8070575" cy="0"/>
              </a:xfrm>
            </p:grpSpPr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F7D79B9C-39DE-4360-9D31-03FE7226E8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39347" y="1980739"/>
                  <a:ext cx="3329610" cy="0"/>
                </a:xfrm>
                <a:prstGeom prst="line">
                  <a:avLst/>
                </a:prstGeom>
                <a:ln w="19050">
                  <a:gradFill flip="none" rotWithShape="1">
                    <a:gsLst>
                      <a:gs pos="0">
                        <a:schemeClr val="tx1">
                          <a:alpha val="0"/>
                        </a:schemeClr>
                      </a:gs>
                      <a:gs pos="100000">
                        <a:srgbClr val="FFD23C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363DD20E-5738-4949-BEC6-A2638BD8AE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80312" y="1980739"/>
                  <a:ext cx="3329610" cy="0"/>
                </a:xfrm>
                <a:prstGeom prst="line">
                  <a:avLst/>
                </a:prstGeom>
                <a:ln w="19050">
                  <a:gradFill flip="none" rotWithShape="1">
                    <a:gsLst>
                      <a:gs pos="0">
                        <a:schemeClr val="tx1">
                          <a:alpha val="0"/>
                        </a:schemeClr>
                      </a:gs>
                      <a:gs pos="100000">
                        <a:srgbClr val="FFD23C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AA6F718C-BBA8-42F8-9778-BB4B9AC28CAD}"/>
                </a:ext>
              </a:extLst>
            </p:cNvPr>
            <p:cNvSpPr/>
            <p:nvPr/>
          </p:nvSpPr>
          <p:spPr>
            <a:xfrm>
              <a:off x="3208130" y="2651277"/>
              <a:ext cx="549391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FFD23C"/>
                  </a:solidFill>
                </a:rPr>
                <a:t>Your city's wholesale market, is your first choice.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358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0B0A07E-D6A6-435F-B3EC-22D4C6BCCA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31E47B0-D3B6-45D8-B5D0-20C2A5458656}"/>
              </a:ext>
            </a:extLst>
          </p:cNvPr>
          <p:cNvSpPr/>
          <p:nvPr/>
        </p:nvSpPr>
        <p:spPr>
          <a:xfrm>
            <a:off x="0" y="0"/>
            <a:ext cx="12191029" cy="9890760"/>
          </a:xfrm>
          <a:prstGeom prst="rect">
            <a:avLst/>
          </a:prstGeom>
          <a:gradFill flip="none" rotWithShape="1">
            <a:gsLst>
              <a:gs pos="2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B6B63C56-8CDF-487E-A708-E2D305BF4EB6}"/>
              </a:ext>
            </a:extLst>
          </p:cNvPr>
          <p:cNvGrpSpPr/>
          <p:nvPr/>
        </p:nvGrpSpPr>
        <p:grpSpPr>
          <a:xfrm>
            <a:off x="823926" y="2452965"/>
            <a:ext cx="5674082" cy="2246358"/>
            <a:chOff x="1298488" y="1851081"/>
            <a:chExt cx="5674082" cy="224635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85DEABF2-2D4D-43D3-9CA7-279FABCFDA71}"/>
                </a:ext>
              </a:extLst>
            </p:cNvPr>
            <p:cNvGrpSpPr/>
            <p:nvPr/>
          </p:nvGrpSpPr>
          <p:grpSpPr>
            <a:xfrm>
              <a:off x="1298488" y="1851081"/>
              <a:ext cx="5472702" cy="2246358"/>
              <a:chOff x="5928361" y="938410"/>
              <a:chExt cx="5125719" cy="1808545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xmlns="" id="{C0445443-DD3E-48CA-B05F-074FD982A538}"/>
                  </a:ext>
                </a:extLst>
              </p:cNvPr>
              <p:cNvSpPr/>
              <p:nvPr/>
            </p:nvSpPr>
            <p:spPr>
              <a:xfrm>
                <a:off x="6050423" y="1030606"/>
                <a:ext cx="5003657" cy="1716348"/>
              </a:xfrm>
              <a:prstGeom prst="roundRect">
                <a:avLst>
                  <a:gd name="adj" fmla="val 5011"/>
                </a:avLst>
              </a:prstGeom>
              <a:noFill/>
              <a:ln>
                <a:solidFill>
                  <a:srgbClr val="FFD2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70677F87-BC24-47FB-A9F7-7DC2223A7D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8455" t="15501" r="17799" b="17964"/>
              <a:stretch/>
            </p:blipFill>
            <p:spPr>
              <a:xfrm>
                <a:off x="6050423" y="1030607"/>
                <a:ext cx="5003657" cy="1716348"/>
              </a:xfrm>
              <a:prstGeom prst="rect">
                <a:avLst/>
              </a:prstGeom>
            </p:spPr>
          </p:pic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xmlns="" id="{1F316EA4-04A6-48F7-A51F-1BB731E6D165}"/>
                  </a:ext>
                </a:extLst>
              </p:cNvPr>
              <p:cNvSpPr/>
              <p:nvPr/>
            </p:nvSpPr>
            <p:spPr>
              <a:xfrm>
                <a:off x="5928361" y="938410"/>
                <a:ext cx="5065809" cy="1696703"/>
              </a:xfrm>
              <a:prstGeom prst="roundRect">
                <a:avLst>
                  <a:gd name="adj" fmla="val 3991"/>
                </a:avLst>
              </a:prstGeom>
              <a:solidFill>
                <a:srgbClr val="FFD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24FBF2F7-098C-4670-B5AD-4B537D4500EA}"/>
                </a:ext>
              </a:extLst>
            </p:cNvPr>
            <p:cNvGrpSpPr/>
            <p:nvPr/>
          </p:nvGrpSpPr>
          <p:grpSpPr>
            <a:xfrm>
              <a:off x="1543533" y="2091117"/>
              <a:ext cx="5429037" cy="1569660"/>
              <a:chOff x="6173406" y="1223016"/>
              <a:chExt cx="5429037" cy="1569660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22F6123E-1E7B-4CFB-8E4C-6F6644155E1F}"/>
                  </a:ext>
                </a:extLst>
              </p:cNvPr>
              <p:cNvSpPr/>
              <p:nvPr/>
            </p:nvSpPr>
            <p:spPr>
              <a:xfrm>
                <a:off x="6306722" y="1223016"/>
                <a:ext cx="5295721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/>
                  <a:t>有个残酷的事实，</a:t>
                </a:r>
              </a:p>
              <a:p>
                <a:r>
                  <a:rPr lang="en-US" altLang="zh-CN" sz="2400" dirty="0"/>
                  <a:t>90</a:t>
                </a:r>
                <a:r>
                  <a:rPr lang="zh-CN" altLang="en-US" sz="2400" dirty="0"/>
                  <a:t>％以上的网上批发商，</a:t>
                </a:r>
              </a:p>
              <a:p>
                <a:r>
                  <a:rPr lang="zh-CN" altLang="en-US" sz="2400" dirty="0"/>
                  <a:t>都是在你也能找到的批发市场进货，</a:t>
                </a:r>
              </a:p>
              <a:p>
                <a:r>
                  <a:rPr lang="zh-CN" altLang="en-US" sz="2400" dirty="0"/>
                  <a:t>然后再拿到网上批发卖给你。</a:t>
                </a:r>
              </a:p>
            </p:txBody>
          </p:sp>
          <p:sp>
            <p:nvSpPr>
              <p:cNvPr id="26" name="圆: 空心 25">
                <a:extLst>
                  <a:ext uri="{FF2B5EF4-FFF2-40B4-BE49-F238E27FC236}">
                    <a16:creationId xmlns:a16="http://schemas.microsoft.com/office/drawing/2014/main" xmlns="" id="{0C7A9DE9-77DA-42D3-B6D9-6E347515ABF9}"/>
                  </a:ext>
                </a:extLst>
              </p:cNvPr>
              <p:cNvSpPr/>
              <p:nvPr/>
            </p:nvSpPr>
            <p:spPr>
              <a:xfrm>
                <a:off x="6173406" y="1380112"/>
                <a:ext cx="126197" cy="126197"/>
              </a:xfrm>
              <a:prstGeom prst="don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284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76C9B04-C682-45E0-B40F-24088AC29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0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张不</a:t>
            </a:r>
            <a:r>
              <a:rPr lang="zh-CN" altLang="en-US" dirty="0" smtClean="0"/>
              <a:t>黑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690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995BB63-3F5E-46B4-BD76-A30B80FF9083}"/>
              </a:ext>
            </a:extLst>
          </p:cNvPr>
          <p:cNvGrpSpPr/>
          <p:nvPr/>
        </p:nvGrpSpPr>
        <p:grpSpPr>
          <a:xfrm>
            <a:off x="889596" y="1422678"/>
            <a:ext cx="5111645" cy="1464782"/>
            <a:chOff x="889596" y="1573149"/>
            <a:chExt cx="5111645" cy="146478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209254FB-5CF9-4352-82D6-29F37C3FE9A8}"/>
                </a:ext>
              </a:extLst>
            </p:cNvPr>
            <p:cNvSpPr txBox="1"/>
            <p:nvPr/>
          </p:nvSpPr>
          <p:spPr>
            <a:xfrm>
              <a:off x="953625" y="1573149"/>
              <a:ext cx="504761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ln>
                    <a:solidFill>
                      <a:schemeClr val="bg1">
                        <a:alpha val="62000"/>
                      </a:schemeClr>
                    </a:solidFill>
                  </a:ln>
                  <a:noFill/>
                  <a:effectLst>
                    <a:outerShdw blurRad="228600" sx="102000" sy="102000" algn="ctr" rotWithShape="0">
                      <a:prstClr val="black">
                        <a:alpha val="46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城市地摊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FE2A56AE-5D4B-421D-8806-C75EA57DFBBE}"/>
                </a:ext>
              </a:extLst>
            </p:cNvPr>
            <p:cNvSpPr txBox="1"/>
            <p:nvPr/>
          </p:nvSpPr>
          <p:spPr>
            <a:xfrm>
              <a:off x="889596" y="1591381"/>
              <a:ext cx="504761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chemeClr val="bg1"/>
                  </a:solidFill>
                  <a:effectLst>
                    <a:outerShdw blurRad="228600" sx="102000" sy="102000" algn="ctr" rotWithShape="0">
                      <a:prstClr val="black">
                        <a:alpha val="35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城市地摊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D38D014-5E18-4415-A926-C120F0040E2B}"/>
              </a:ext>
            </a:extLst>
          </p:cNvPr>
          <p:cNvGrpSpPr/>
          <p:nvPr/>
        </p:nvGrpSpPr>
        <p:grpSpPr>
          <a:xfrm>
            <a:off x="6015143" y="1422678"/>
            <a:ext cx="4717868" cy="1464782"/>
            <a:chOff x="6015143" y="1573149"/>
            <a:chExt cx="4717868" cy="146478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D3B435A-A28B-4ABD-9579-7C4287D642E2}"/>
                </a:ext>
              </a:extLst>
            </p:cNvPr>
            <p:cNvSpPr/>
            <p:nvPr/>
          </p:nvSpPr>
          <p:spPr>
            <a:xfrm>
              <a:off x="6079172" y="1573149"/>
              <a:ext cx="4653839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800" dirty="0">
                  <a:ln>
                    <a:solidFill>
                      <a:schemeClr val="bg1">
                        <a:alpha val="62000"/>
                      </a:schemeClr>
                    </a:solidFill>
                  </a:ln>
                  <a:noFill/>
                  <a:effectLst>
                    <a:outerShdw blurRad="228600" sx="102000" sy="102000" algn="ctr" rotWithShape="0">
                      <a:prstClr val="black">
                        <a:alpha val="46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财富秘籍</a:t>
              </a:r>
              <a:endParaRPr lang="zh-CN" altLang="en-US" sz="8800" dirty="0">
                <a:ln>
                  <a:solidFill>
                    <a:schemeClr val="bg1">
                      <a:alpha val="62000"/>
                    </a:schemeClr>
                  </a:solidFill>
                </a:ln>
                <a:noFill/>
                <a:effectLst>
                  <a:outerShdw blurRad="228600" sx="102000" sy="102000" algn="ctr" rotWithShape="0">
                    <a:prstClr val="black">
                      <a:alpha val="46000"/>
                    </a:prst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11C9A163-D4F7-4F83-B652-6AA1651033D2}"/>
                </a:ext>
              </a:extLst>
            </p:cNvPr>
            <p:cNvSpPr/>
            <p:nvPr/>
          </p:nvSpPr>
          <p:spPr>
            <a:xfrm>
              <a:off x="6015143" y="1591381"/>
              <a:ext cx="4653839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chemeClr val="bg1"/>
                  </a:solidFill>
                  <a:effectLst>
                    <a:outerShdw blurRad="228600" sx="102000" sy="102000" algn="ctr" rotWithShape="0">
                      <a:prstClr val="black">
                        <a:alpha val="35000"/>
                      </a:prst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财富秘籍</a:t>
              </a:r>
              <a:endParaRPr lang="zh-CN" altLang="en-US" sz="8800" dirty="0">
                <a:solidFill>
                  <a:schemeClr val="bg1"/>
                </a:solidFill>
                <a:effectLst>
                  <a:outerShdw blurRad="228600" sx="102000" sy="102000" algn="ctr" rotWithShape="0">
                    <a:prstClr val="black">
                      <a:alpha val="35000"/>
                    </a:prst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83B9B9F-8346-408A-850F-C5B0734324AE}"/>
              </a:ext>
            </a:extLst>
          </p:cNvPr>
          <p:cNvSpPr/>
          <p:nvPr/>
        </p:nvSpPr>
        <p:spPr>
          <a:xfrm>
            <a:off x="4641757" y="558937"/>
            <a:ext cx="22557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21000">
                      <a:schemeClr val="accent1">
                        <a:lumMod val="5000"/>
                        <a:lumOff val="95000"/>
                      </a:schemeClr>
                    </a:gs>
                    <a:gs pos="98000">
                      <a:srgbClr val="0E71AA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228600" sx="102000" sy="102000" algn="ctr" rotWithShape="0">
                    <a:prstClr val="black">
                      <a:alpha val="35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sym typeface="阿里巴巴普惠体 H" panose="00020600040101010101" pitchFamily="18" charset="-122"/>
              </a:rPr>
              <a:t>2020</a:t>
            </a:r>
            <a:endParaRPr lang="zh-CN" altLang="en-US" sz="7200" dirty="0">
              <a:gradFill>
                <a:gsLst>
                  <a:gs pos="21000">
                    <a:schemeClr val="accent1">
                      <a:lumMod val="5000"/>
                      <a:lumOff val="95000"/>
                    </a:schemeClr>
                  </a:gs>
                  <a:gs pos="98000">
                    <a:srgbClr val="0E71AA">
                      <a:alpha val="0"/>
                    </a:srgbClr>
                  </a:gs>
                </a:gsLst>
                <a:lin ang="5400000" scaled="1"/>
              </a:gradFill>
              <a:effectLst>
                <a:outerShdw blurRad="228600" sx="102000" sy="102000" algn="ctr" rotWithShape="0">
                  <a:prstClr val="black">
                    <a:alpha val="35000"/>
                  </a:prstClr>
                </a:outerShdw>
              </a:effectLst>
              <a:latin typeface="Roboto" panose="02000000000000000000" pitchFamily="2" charset="0"/>
              <a:ea typeface="阿里巴巴普惠体 H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D0B891A-E12D-46D6-81FF-3FC92762EE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00000">
                  <a:alpha val="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C921ADF9-C5C2-4C4A-B376-FEA9BB2F5E7D}"/>
              </a:ext>
            </a:extLst>
          </p:cNvPr>
          <p:cNvSpPr/>
          <p:nvPr/>
        </p:nvSpPr>
        <p:spPr bwMode="white">
          <a:xfrm>
            <a:off x="5455920" y="1221740"/>
            <a:ext cx="716280" cy="1911064"/>
          </a:xfrm>
          <a:custGeom>
            <a:avLst/>
            <a:gdLst>
              <a:gd name="connsiteX0" fmla="*/ 0 w 718820"/>
              <a:gd name="connsiteY0" fmla="*/ 0 h 1691724"/>
              <a:gd name="connsiteX1" fmla="*/ 718820 w 718820"/>
              <a:gd name="connsiteY1" fmla="*/ 0 h 1691724"/>
              <a:gd name="connsiteX2" fmla="*/ 718820 w 718820"/>
              <a:gd name="connsiteY2" fmla="*/ 1691724 h 1691724"/>
              <a:gd name="connsiteX3" fmla="*/ 0 w 718820"/>
              <a:gd name="connsiteY3" fmla="*/ 1691724 h 1691724"/>
              <a:gd name="connsiteX4" fmla="*/ 0 w 718820"/>
              <a:gd name="connsiteY4" fmla="*/ 0 h 1691724"/>
              <a:gd name="connsiteX0" fmla="*/ 20320 w 739140"/>
              <a:gd name="connsiteY0" fmla="*/ 0 h 1694264"/>
              <a:gd name="connsiteX1" fmla="*/ 739140 w 739140"/>
              <a:gd name="connsiteY1" fmla="*/ 0 h 1694264"/>
              <a:gd name="connsiteX2" fmla="*/ 739140 w 739140"/>
              <a:gd name="connsiteY2" fmla="*/ 1691724 h 1694264"/>
              <a:gd name="connsiteX3" fmla="*/ 0 w 739140"/>
              <a:gd name="connsiteY3" fmla="*/ 1694264 h 1694264"/>
              <a:gd name="connsiteX4" fmla="*/ 20320 w 739140"/>
              <a:gd name="connsiteY4" fmla="*/ 0 h 1694264"/>
              <a:gd name="connsiteX0" fmla="*/ 20320 w 739140"/>
              <a:gd name="connsiteY0" fmla="*/ 0 h 1694264"/>
              <a:gd name="connsiteX1" fmla="*/ 693927 w 739140"/>
              <a:gd name="connsiteY1" fmla="*/ 1905 h 1694264"/>
              <a:gd name="connsiteX2" fmla="*/ 739140 w 739140"/>
              <a:gd name="connsiteY2" fmla="*/ 1691724 h 1694264"/>
              <a:gd name="connsiteX3" fmla="*/ 0 w 739140"/>
              <a:gd name="connsiteY3" fmla="*/ 1694264 h 1694264"/>
              <a:gd name="connsiteX4" fmla="*/ 20320 w 739140"/>
              <a:gd name="connsiteY4" fmla="*/ 0 h 16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9140" h="1694264">
                <a:moveTo>
                  <a:pt x="20320" y="0"/>
                </a:moveTo>
                <a:lnTo>
                  <a:pt x="693927" y="1905"/>
                </a:lnTo>
                <a:lnTo>
                  <a:pt x="739140" y="1691724"/>
                </a:lnTo>
                <a:lnTo>
                  <a:pt x="0" y="1694264"/>
                </a:lnTo>
                <a:lnTo>
                  <a:pt x="20320" y="0"/>
                </a:lnTo>
                <a:close/>
              </a:path>
            </a:pathLst>
          </a:custGeom>
          <a:blipFill dpi="0" rotWithShape="0">
            <a:blip r:embed="rId3" cstate="print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0EE91249-BA94-4D62-A134-64829EC00409}"/>
              </a:ext>
            </a:extLst>
          </p:cNvPr>
          <p:cNvSpPr/>
          <p:nvPr/>
        </p:nvSpPr>
        <p:spPr bwMode="white">
          <a:xfrm>
            <a:off x="9486900" y="2288762"/>
            <a:ext cx="1668780" cy="682074"/>
          </a:xfrm>
          <a:custGeom>
            <a:avLst/>
            <a:gdLst>
              <a:gd name="connsiteX0" fmla="*/ 0 w 1668780"/>
              <a:gd name="connsiteY0" fmla="*/ 0 h 689694"/>
              <a:gd name="connsiteX1" fmla="*/ 1668780 w 1668780"/>
              <a:gd name="connsiteY1" fmla="*/ 0 h 689694"/>
              <a:gd name="connsiteX2" fmla="*/ 1668780 w 1668780"/>
              <a:gd name="connsiteY2" fmla="*/ 689694 h 689694"/>
              <a:gd name="connsiteX3" fmla="*/ 0 w 1668780"/>
              <a:gd name="connsiteY3" fmla="*/ 689694 h 689694"/>
              <a:gd name="connsiteX4" fmla="*/ 0 w 1668780"/>
              <a:gd name="connsiteY4" fmla="*/ 0 h 689694"/>
              <a:gd name="connsiteX0" fmla="*/ 0 w 1668780"/>
              <a:gd name="connsiteY0" fmla="*/ 1270 h 690964"/>
              <a:gd name="connsiteX1" fmla="*/ 914400 w 1668780"/>
              <a:gd name="connsiteY1" fmla="*/ 0 h 690964"/>
              <a:gd name="connsiteX2" fmla="*/ 1668780 w 1668780"/>
              <a:gd name="connsiteY2" fmla="*/ 1270 h 690964"/>
              <a:gd name="connsiteX3" fmla="*/ 1668780 w 1668780"/>
              <a:gd name="connsiteY3" fmla="*/ 690964 h 690964"/>
              <a:gd name="connsiteX4" fmla="*/ 0 w 1668780"/>
              <a:gd name="connsiteY4" fmla="*/ 690964 h 690964"/>
              <a:gd name="connsiteX5" fmla="*/ 0 w 1668780"/>
              <a:gd name="connsiteY5" fmla="*/ 1270 h 690964"/>
              <a:gd name="connsiteX0" fmla="*/ 0 w 1668780"/>
              <a:gd name="connsiteY0" fmla="*/ 0 h 689694"/>
              <a:gd name="connsiteX1" fmla="*/ 810260 w 1668780"/>
              <a:gd name="connsiteY1" fmla="*/ 34290 h 689694"/>
              <a:gd name="connsiteX2" fmla="*/ 1668780 w 1668780"/>
              <a:gd name="connsiteY2" fmla="*/ 0 h 689694"/>
              <a:gd name="connsiteX3" fmla="*/ 1668780 w 1668780"/>
              <a:gd name="connsiteY3" fmla="*/ 689694 h 689694"/>
              <a:gd name="connsiteX4" fmla="*/ 0 w 1668780"/>
              <a:gd name="connsiteY4" fmla="*/ 689694 h 689694"/>
              <a:gd name="connsiteX5" fmla="*/ 0 w 1668780"/>
              <a:gd name="connsiteY5" fmla="*/ 0 h 689694"/>
              <a:gd name="connsiteX0" fmla="*/ 0 w 1668780"/>
              <a:gd name="connsiteY0" fmla="*/ 0 h 689694"/>
              <a:gd name="connsiteX1" fmla="*/ 810260 w 1668780"/>
              <a:gd name="connsiteY1" fmla="*/ 34290 h 689694"/>
              <a:gd name="connsiteX2" fmla="*/ 792480 w 1668780"/>
              <a:gd name="connsiteY2" fmla="*/ 444500 h 689694"/>
              <a:gd name="connsiteX3" fmla="*/ 1668780 w 1668780"/>
              <a:gd name="connsiteY3" fmla="*/ 689694 h 689694"/>
              <a:gd name="connsiteX4" fmla="*/ 0 w 1668780"/>
              <a:gd name="connsiteY4" fmla="*/ 689694 h 689694"/>
              <a:gd name="connsiteX5" fmla="*/ 0 w 1668780"/>
              <a:gd name="connsiteY5" fmla="*/ 0 h 689694"/>
              <a:gd name="connsiteX0" fmla="*/ 0 w 1668780"/>
              <a:gd name="connsiteY0" fmla="*/ 0 h 689694"/>
              <a:gd name="connsiteX1" fmla="*/ 810260 w 1668780"/>
              <a:gd name="connsiteY1" fmla="*/ 34290 h 689694"/>
              <a:gd name="connsiteX2" fmla="*/ 792480 w 1668780"/>
              <a:gd name="connsiteY2" fmla="*/ 444500 h 689694"/>
              <a:gd name="connsiteX3" fmla="*/ 1668780 w 1668780"/>
              <a:gd name="connsiteY3" fmla="*/ 689694 h 689694"/>
              <a:gd name="connsiteX4" fmla="*/ 0 w 1668780"/>
              <a:gd name="connsiteY4" fmla="*/ 689694 h 689694"/>
              <a:gd name="connsiteX5" fmla="*/ 0 w 1668780"/>
              <a:gd name="connsiteY5" fmla="*/ 0 h 689694"/>
              <a:gd name="connsiteX0" fmla="*/ 0 w 1668780"/>
              <a:gd name="connsiteY0" fmla="*/ 0 h 689694"/>
              <a:gd name="connsiteX1" fmla="*/ 810260 w 1668780"/>
              <a:gd name="connsiteY1" fmla="*/ 34290 h 689694"/>
              <a:gd name="connsiteX2" fmla="*/ 810260 w 1668780"/>
              <a:gd name="connsiteY2" fmla="*/ 469900 h 689694"/>
              <a:gd name="connsiteX3" fmla="*/ 1668780 w 1668780"/>
              <a:gd name="connsiteY3" fmla="*/ 689694 h 689694"/>
              <a:gd name="connsiteX4" fmla="*/ 0 w 1668780"/>
              <a:gd name="connsiteY4" fmla="*/ 689694 h 689694"/>
              <a:gd name="connsiteX5" fmla="*/ 0 w 1668780"/>
              <a:gd name="connsiteY5" fmla="*/ 0 h 689694"/>
              <a:gd name="connsiteX0" fmla="*/ 0 w 1668780"/>
              <a:gd name="connsiteY0" fmla="*/ 0 h 689694"/>
              <a:gd name="connsiteX1" fmla="*/ 186690 w 1668780"/>
              <a:gd name="connsiteY1" fmla="*/ 7620 h 689694"/>
              <a:gd name="connsiteX2" fmla="*/ 810260 w 1668780"/>
              <a:gd name="connsiteY2" fmla="*/ 34290 h 689694"/>
              <a:gd name="connsiteX3" fmla="*/ 810260 w 1668780"/>
              <a:gd name="connsiteY3" fmla="*/ 469900 h 689694"/>
              <a:gd name="connsiteX4" fmla="*/ 1668780 w 1668780"/>
              <a:gd name="connsiteY4" fmla="*/ 689694 h 689694"/>
              <a:gd name="connsiteX5" fmla="*/ 0 w 1668780"/>
              <a:gd name="connsiteY5" fmla="*/ 689694 h 689694"/>
              <a:gd name="connsiteX6" fmla="*/ 0 w 1668780"/>
              <a:gd name="connsiteY6" fmla="*/ 0 h 689694"/>
              <a:gd name="connsiteX0" fmla="*/ 1905 w 1670685"/>
              <a:gd name="connsiteY0" fmla="*/ 0 h 689694"/>
              <a:gd name="connsiteX1" fmla="*/ 188595 w 1670685"/>
              <a:gd name="connsiteY1" fmla="*/ 7620 h 689694"/>
              <a:gd name="connsiteX2" fmla="*/ 812165 w 1670685"/>
              <a:gd name="connsiteY2" fmla="*/ 34290 h 689694"/>
              <a:gd name="connsiteX3" fmla="*/ 812165 w 1670685"/>
              <a:gd name="connsiteY3" fmla="*/ 469900 h 689694"/>
              <a:gd name="connsiteX4" fmla="*/ 1670685 w 1670685"/>
              <a:gd name="connsiteY4" fmla="*/ 689694 h 689694"/>
              <a:gd name="connsiteX5" fmla="*/ 1905 w 1670685"/>
              <a:gd name="connsiteY5" fmla="*/ 689694 h 689694"/>
              <a:gd name="connsiteX6" fmla="*/ 0 w 1670685"/>
              <a:gd name="connsiteY6" fmla="*/ 123825 h 689694"/>
              <a:gd name="connsiteX7" fmla="*/ 1905 w 1670685"/>
              <a:gd name="connsiteY7" fmla="*/ 0 h 689694"/>
              <a:gd name="connsiteX0" fmla="*/ 0 w 1670685"/>
              <a:gd name="connsiteY0" fmla="*/ 116205 h 682074"/>
              <a:gd name="connsiteX1" fmla="*/ 188595 w 1670685"/>
              <a:gd name="connsiteY1" fmla="*/ 0 h 682074"/>
              <a:gd name="connsiteX2" fmla="*/ 812165 w 1670685"/>
              <a:gd name="connsiteY2" fmla="*/ 26670 h 682074"/>
              <a:gd name="connsiteX3" fmla="*/ 812165 w 1670685"/>
              <a:gd name="connsiteY3" fmla="*/ 462280 h 682074"/>
              <a:gd name="connsiteX4" fmla="*/ 1670685 w 1670685"/>
              <a:gd name="connsiteY4" fmla="*/ 682074 h 682074"/>
              <a:gd name="connsiteX5" fmla="*/ 1905 w 1670685"/>
              <a:gd name="connsiteY5" fmla="*/ 682074 h 682074"/>
              <a:gd name="connsiteX6" fmla="*/ 0 w 1670685"/>
              <a:gd name="connsiteY6" fmla="*/ 116205 h 682074"/>
              <a:gd name="connsiteX0" fmla="*/ 0 w 1668780"/>
              <a:gd name="connsiteY0" fmla="*/ 121920 h 682074"/>
              <a:gd name="connsiteX1" fmla="*/ 186690 w 1668780"/>
              <a:gd name="connsiteY1" fmla="*/ 0 h 682074"/>
              <a:gd name="connsiteX2" fmla="*/ 810260 w 1668780"/>
              <a:gd name="connsiteY2" fmla="*/ 26670 h 682074"/>
              <a:gd name="connsiteX3" fmla="*/ 810260 w 1668780"/>
              <a:gd name="connsiteY3" fmla="*/ 462280 h 682074"/>
              <a:gd name="connsiteX4" fmla="*/ 1668780 w 1668780"/>
              <a:gd name="connsiteY4" fmla="*/ 682074 h 682074"/>
              <a:gd name="connsiteX5" fmla="*/ 0 w 1668780"/>
              <a:gd name="connsiteY5" fmla="*/ 682074 h 682074"/>
              <a:gd name="connsiteX6" fmla="*/ 0 w 1668780"/>
              <a:gd name="connsiteY6" fmla="*/ 121920 h 682074"/>
              <a:gd name="connsiteX0" fmla="*/ 0 w 1668780"/>
              <a:gd name="connsiteY0" fmla="*/ 121920 h 682074"/>
              <a:gd name="connsiteX1" fmla="*/ 186690 w 1668780"/>
              <a:gd name="connsiteY1" fmla="*/ 0 h 682074"/>
              <a:gd name="connsiteX2" fmla="*/ 802640 w 1668780"/>
              <a:gd name="connsiteY2" fmla="*/ 30480 h 682074"/>
              <a:gd name="connsiteX3" fmla="*/ 810260 w 1668780"/>
              <a:gd name="connsiteY3" fmla="*/ 462280 h 682074"/>
              <a:gd name="connsiteX4" fmla="*/ 1668780 w 1668780"/>
              <a:gd name="connsiteY4" fmla="*/ 682074 h 682074"/>
              <a:gd name="connsiteX5" fmla="*/ 0 w 1668780"/>
              <a:gd name="connsiteY5" fmla="*/ 682074 h 682074"/>
              <a:gd name="connsiteX6" fmla="*/ 0 w 1668780"/>
              <a:gd name="connsiteY6" fmla="*/ 121920 h 682074"/>
              <a:gd name="connsiteX0" fmla="*/ 0 w 1668780"/>
              <a:gd name="connsiteY0" fmla="*/ 121920 h 682074"/>
              <a:gd name="connsiteX1" fmla="*/ 186690 w 1668780"/>
              <a:gd name="connsiteY1" fmla="*/ 0 h 682074"/>
              <a:gd name="connsiteX2" fmla="*/ 800735 w 1668780"/>
              <a:gd name="connsiteY2" fmla="*/ 30480 h 682074"/>
              <a:gd name="connsiteX3" fmla="*/ 810260 w 1668780"/>
              <a:gd name="connsiteY3" fmla="*/ 462280 h 682074"/>
              <a:gd name="connsiteX4" fmla="*/ 1668780 w 1668780"/>
              <a:gd name="connsiteY4" fmla="*/ 682074 h 682074"/>
              <a:gd name="connsiteX5" fmla="*/ 0 w 1668780"/>
              <a:gd name="connsiteY5" fmla="*/ 682074 h 682074"/>
              <a:gd name="connsiteX6" fmla="*/ 0 w 1668780"/>
              <a:gd name="connsiteY6" fmla="*/ 121920 h 682074"/>
              <a:gd name="connsiteX0" fmla="*/ 0 w 1668780"/>
              <a:gd name="connsiteY0" fmla="*/ 121920 h 682074"/>
              <a:gd name="connsiteX1" fmla="*/ 186690 w 1668780"/>
              <a:gd name="connsiteY1" fmla="*/ 0 h 682074"/>
              <a:gd name="connsiteX2" fmla="*/ 800735 w 1668780"/>
              <a:gd name="connsiteY2" fmla="*/ 30480 h 682074"/>
              <a:gd name="connsiteX3" fmla="*/ 800735 w 1668780"/>
              <a:gd name="connsiteY3" fmla="*/ 462280 h 682074"/>
              <a:gd name="connsiteX4" fmla="*/ 1668780 w 1668780"/>
              <a:gd name="connsiteY4" fmla="*/ 682074 h 682074"/>
              <a:gd name="connsiteX5" fmla="*/ 0 w 1668780"/>
              <a:gd name="connsiteY5" fmla="*/ 682074 h 682074"/>
              <a:gd name="connsiteX6" fmla="*/ 0 w 1668780"/>
              <a:gd name="connsiteY6" fmla="*/ 121920 h 682074"/>
              <a:gd name="connsiteX0" fmla="*/ 0 w 1668780"/>
              <a:gd name="connsiteY0" fmla="*/ 121920 h 682074"/>
              <a:gd name="connsiteX1" fmla="*/ 186690 w 1668780"/>
              <a:gd name="connsiteY1" fmla="*/ 0 h 682074"/>
              <a:gd name="connsiteX2" fmla="*/ 800735 w 1668780"/>
              <a:gd name="connsiteY2" fmla="*/ 30480 h 682074"/>
              <a:gd name="connsiteX3" fmla="*/ 800735 w 1668780"/>
              <a:gd name="connsiteY3" fmla="*/ 462280 h 682074"/>
              <a:gd name="connsiteX4" fmla="*/ 1668780 w 1668780"/>
              <a:gd name="connsiteY4" fmla="*/ 682074 h 682074"/>
              <a:gd name="connsiteX5" fmla="*/ 0 w 1668780"/>
              <a:gd name="connsiteY5" fmla="*/ 682074 h 682074"/>
              <a:gd name="connsiteX6" fmla="*/ 0 w 1668780"/>
              <a:gd name="connsiteY6" fmla="*/ 121920 h 682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8780" h="682074">
                <a:moveTo>
                  <a:pt x="0" y="121920"/>
                </a:moveTo>
                <a:lnTo>
                  <a:pt x="186690" y="0"/>
                </a:lnTo>
                <a:lnTo>
                  <a:pt x="800735" y="30480"/>
                </a:lnTo>
                <a:lnTo>
                  <a:pt x="800735" y="462280"/>
                </a:lnTo>
                <a:cubicBezTo>
                  <a:pt x="1492885" y="350971"/>
                  <a:pt x="1376680" y="600343"/>
                  <a:pt x="1668780" y="682074"/>
                </a:cubicBezTo>
                <a:lnTo>
                  <a:pt x="0" y="682074"/>
                </a:lnTo>
                <a:lnTo>
                  <a:pt x="0" y="121920"/>
                </a:lnTo>
                <a:close/>
              </a:path>
            </a:pathLst>
          </a:custGeom>
          <a:blipFill dpi="0" rotWithShape="0">
            <a:blip r:embed="rId4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xmlns="" id="{F3E32F74-6E63-4753-B342-D14045F039F1}"/>
              </a:ext>
            </a:extLst>
          </p:cNvPr>
          <p:cNvSpPr/>
          <p:nvPr/>
        </p:nvSpPr>
        <p:spPr>
          <a:xfrm>
            <a:off x="6784340" y="2500894"/>
            <a:ext cx="233680" cy="1771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9291BB2B-E51C-4501-AF12-722FDF609B71}"/>
              </a:ext>
            </a:extLst>
          </p:cNvPr>
          <p:cNvSpPr/>
          <p:nvPr/>
        </p:nvSpPr>
        <p:spPr bwMode="white">
          <a:xfrm>
            <a:off x="8536161" y="2600620"/>
            <a:ext cx="248243" cy="177165"/>
          </a:xfrm>
          <a:custGeom>
            <a:avLst/>
            <a:gdLst>
              <a:gd name="connsiteX0" fmla="*/ 0 w 233680"/>
              <a:gd name="connsiteY0" fmla="*/ 0 h 177165"/>
              <a:gd name="connsiteX1" fmla="*/ 233680 w 233680"/>
              <a:gd name="connsiteY1" fmla="*/ 0 h 177165"/>
              <a:gd name="connsiteX2" fmla="*/ 233680 w 233680"/>
              <a:gd name="connsiteY2" fmla="*/ 177165 h 177165"/>
              <a:gd name="connsiteX3" fmla="*/ 0 w 233680"/>
              <a:gd name="connsiteY3" fmla="*/ 177165 h 177165"/>
              <a:gd name="connsiteX4" fmla="*/ 0 w 233680"/>
              <a:gd name="connsiteY4" fmla="*/ 0 h 177165"/>
              <a:gd name="connsiteX0" fmla="*/ 9525 w 233680"/>
              <a:gd name="connsiteY0" fmla="*/ 24765 h 177165"/>
              <a:gd name="connsiteX1" fmla="*/ 233680 w 233680"/>
              <a:gd name="connsiteY1" fmla="*/ 0 h 177165"/>
              <a:gd name="connsiteX2" fmla="*/ 233680 w 233680"/>
              <a:gd name="connsiteY2" fmla="*/ 177165 h 177165"/>
              <a:gd name="connsiteX3" fmla="*/ 0 w 233680"/>
              <a:gd name="connsiteY3" fmla="*/ 177165 h 177165"/>
              <a:gd name="connsiteX4" fmla="*/ 9525 w 233680"/>
              <a:gd name="connsiteY4" fmla="*/ 24765 h 177165"/>
              <a:gd name="connsiteX0" fmla="*/ 9525 w 233680"/>
              <a:gd name="connsiteY0" fmla="*/ 20955 h 173355"/>
              <a:gd name="connsiteX1" fmla="*/ 233680 w 233680"/>
              <a:gd name="connsiteY1" fmla="*/ 0 h 173355"/>
              <a:gd name="connsiteX2" fmla="*/ 233680 w 233680"/>
              <a:gd name="connsiteY2" fmla="*/ 173355 h 173355"/>
              <a:gd name="connsiteX3" fmla="*/ 0 w 233680"/>
              <a:gd name="connsiteY3" fmla="*/ 173355 h 173355"/>
              <a:gd name="connsiteX4" fmla="*/ 9525 w 233680"/>
              <a:gd name="connsiteY4" fmla="*/ 20955 h 17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" h="173355">
                <a:moveTo>
                  <a:pt x="9525" y="20955"/>
                </a:moveTo>
                <a:lnTo>
                  <a:pt x="233680" y="0"/>
                </a:lnTo>
                <a:lnTo>
                  <a:pt x="233680" y="173355"/>
                </a:lnTo>
                <a:lnTo>
                  <a:pt x="0" y="173355"/>
                </a:lnTo>
                <a:lnTo>
                  <a:pt x="9525" y="20955"/>
                </a:lnTo>
                <a:close/>
              </a:path>
            </a:pathLst>
          </a:custGeom>
          <a:blipFill dpi="0" rotWithShape="0">
            <a:blip r:embed="rId5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xmlns="" id="{5C65655F-1B7F-4F02-94DF-DDB2E13BD0C0}"/>
              </a:ext>
            </a:extLst>
          </p:cNvPr>
          <p:cNvSpPr/>
          <p:nvPr/>
        </p:nvSpPr>
        <p:spPr bwMode="white">
          <a:xfrm>
            <a:off x="6137615" y="2482429"/>
            <a:ext cx="156731" cy="274320"/>
          </a:xfrm>
          <a:custGeom>
            <a:avLst/>
            <a:gdLst>
              <a:gd name="connsiteX0" fmla="*/ 0 w 141491"/>
              <a:gd name="connsiteY0" fmla="*/ 0 h 177165"/>
              <a:gd name="connsiteX1" fmla="*/ 141491 w 141491"/>
              <a:gd name="connsiteY1" fmla="*/ 0 h 177165"/>
              <a:gd name="connsiteX2" fmla="*/ 141491 w 141491"/>
              <a:gd name="connsiteY2" fmla="*/ 177165 h 177165"/>
              <a:gd name="connsiteX3" fmla="*/ 0 w 141491"/>
              <a:gd name="connsiteY3" fmla="*/ 177165 h 177165"/>
              <a:gd name="connsiteX4" fmla="*/ 0 w 141491"/>
              <a:gd name="connsiteY4" fmla="*/ 0 h 177165"/>
              <a:gd name="connsiteX0" fmla="*/ 0 w 217691"/>
              <a:gd name="connsiteY0" fmla="*/ 0 h 274320"/>
              <a:gd name="connsiteX1" fmla="*/ 217691 w 217691"/>
              <a:gd name="connsiteY1" fmla="*/ 97155 h 274320"/>
              <a:gd name="connsiteX2" fmla="*/ 217691 w 217691"/>
              <a:gd name="connsiteY2" fmla="*/ 274320 h 274320"/>
              <a:gd name="connsiteX3" fmla="*/ 76200 w 217691"/>
              <a:gd name="connsiteY3" fmla="*/ 274320 h 274320"/>
              <a:gd name="connsiteX4" fmla="*/ 0 w 217691"/>
              <a:gd name="connsiteY4" fmla="*/ 0 h 274320"/>
              <a:gd name="connsiteX0" fmla="*/ 0 w 152921"/>
              <a:gd name="connsiteY0" fmla="*/ 0 h 274320"/>
              <a:gd name="connsiteX1" fmla="*/ 152921 w 152921"/>
              <a:gd name="connsiteY1" fmla="*/ 97155 h 274320"/>
              <a:gd name="connsiteX2" fmla="*/ 152921 w 152921"/>
              <a:gd name="connsiteY2" fmla="*/ 274320 h 274320"/>
              <a:gd name="connsiteX3" fmla="*/ 11430 w 152921"/>
              <a:gd name="connsiteY3" fmla="*/ 274320 h 274320"/>
              <a:gd name="connsiteX4" fmla="*/ 0 w 152921"/>
              <a:gd name="connsiteY4" fmla="*/ 0 h 274320"/>
              <a:gd name="connsiteX0" fmla="*/ 0 w 156731"/>
              <a:gd name="connsiteY0" fmla="*/ 0 h 274320"/>
              <a:gd name="connsiteX1" fmla="*/ 156731 w 156731"/>
              <a:gd name="connsiteY1" fmla="*/ 97155 h 274320"/>
              <a:gd name="connsiteX2" fmla="*/ 156731 w 156731"/>
              <a:gd name="connsiteY2" fmla="*/ 274320 h 274320"/>
              <a:gd name="connsiteX3" fmla="*/ 15240 w 156731"/>
              <a:gd name="connsiteY3" fmla="*/ 274320 h 274320"/>
              <a:gd name="connsiteX4" fmla="*/ 0 w 156731"/>
              <a:gd name="connsiteY4" fmla="*/ 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731" h="274320">
                <a:moveTo>
                  <a:pt x="0" y="0"/>
                </a:moveTo>
                <a:lnTo>
                  <a:pt x="156731" y="97155"/>
                </a:lnTo>
                <a:lnTo>
                  <a:pt x="156731" y="274320"/>
                </a:lnTo>
                <a:lnTo>
                  <a:pt x="15240" y="27432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6" cstate="print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01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1953DD7-B535-480A-91E9-A7F583D60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07606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B81775-92B2-47D1-860E-6D1CAD7355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63D0D1-05F1-47F3-8747-5EC833DED4C6}"/>
              </a:ext>
            </a:extLst>
          </p:cNvPr>
          <p:cNvGrpSpPr/>
          <p:nvPr/>
        </p:nvGrpSpPr>
        <p:grpSpPr>
          <a:xfrm>
            <a:off x="632460" y="4389120"/>
            <a:ext cx="7467600" cy="1934495"/>
            <a:chOff x="632460" y="4389120"/>
            <a:chExt cx="7467600" cy="1934495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2DF56A81-CB43-4D27-B606-114372A39D09}"/>
                </a:ext>
              </a:extLst>
            </p:cNvPr>
            <p:cNvSpPr/>
            <p:nvPr/>
          </p:nvSpPr>
          <p:spPr>
            <a:xfrm>
              <a:off x="723900" y="4482017"/>
              <a:ext cx="7376160" cy="1841598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FFD2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A9FA86E7-E37C-4E69-A02A-EA29AF791EEA}"/>
                </a:ext>
              </a:extLst>
            </p:cNvPr>
            <p:cNvSpPr/>
            <p:nvPr/>
          </p:nvSpPr>
          <p:spPr>
            <a:xfrm>
              <a:off x="632460" y="4389120"/>
              <a:ext cx="7376160" cy="1841598"/>
            </a:xfrm>
            <a:prstGeom prst="roundRect">
              <a:avLst>
                <a:gd name="adj" fmla="val 3991"/>
              </a:avLst>
            </a:prstGeom>
            <a:solidFill>
              <a:srgbClr val="FFD2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3DC3276-4283-4640-B6E0-0BB297A5EAC4}"/>
              </a:ext>
            </a:extLst>
          </p:cNvPr>
          <p:cNvSpPr/>
          <p:nvPr/>
        </p:nvSpPr>
        <p:spPr>
          <a:xfrm>
            <a:off x="887809" y="4565837"/>
            <a:ext cx="8897073" cy="539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2020</a:t>
            </a:r>
            <a:r>
              <a:rPr lang="zh-CN" altLang="en-US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年</a:t>
            </a:r>
            <a:r>
              <a:rPr lang="en-US" altLang="zh-CN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6</a:t>
            </a:r>
            <a:r>
              <a:rPr lang="zh-CN" altLang="en-US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月</a:t>
            </a:r>
            <a:r>
              <a:rPr lang="en-US" altLang="zh-CN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1</a:t>
            </a:r>
            <a:r>
              <a:rPr lang="zh-CN" altLang="en-US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日，李克强总理</a:t>
            </a:r>
            <a:r>
              <a:rPr lang="en-US" altLang="zh-CN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:</a:t>
            </a:r>
            <a:endParaRPr lang="zh-CN" altLang="en-US" sz="24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03A2FCA-77D6-4840-8AE2-B3FE8C1FF7FB}"/>
              </a:ext>
            </a:extLst>
          </p:cNvPr>
          <p:cNvSpPr/>
          <p:nvPr/>
        </p:nvSpPr>
        <p:spPr>
          <a:xfrm>
            <a:off x="887808" y="5022433"/>
            <a:ext cx="7639965" cy="1019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地摊经济</a:t>
            </a:r>
            <a:r>
              <a:rPr lang="zh-CN" altLang="en-US" sz="2400" dirty="0"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、</a:t>
            </a:r>
            <a:r>
              <a:rPr lang="zh-CN" altLang="en-US" sz="2400" dirty="0"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小店经济</a:t>
            </a:r>
            <a:r>
              <a:rPr lang="zh-CN" altLang="en-US" sz="2400" dirty="0"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是就业岗位的重要来源，</a:t>
            </a:r>
            <a:endParaRPr lang="en-US" altLang="zh-CN" sz="2400" dirty="0">
              <a:latin typeface="阿里巴巴普惠体 H" panose="00020600040101010101" pitchFamily="18" charset="-122"/>
              <a:ea typeface="阿里巴巴普惠体 H" panose="00020600040101010101" pitchFamily="18" charset="-122"/>
              <a:sym typeface="阿里巴巴普惠体 H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是人间的烟火，和“高大上”一样，是中国的生机</a:t>
            </a:r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。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FE479E4E-D3B5-4282-AFF7-87DEE52BA1D7}"/>
              </a:ext>
            </a:extLst>
          </p:cNvPr>
          <p:cNvSpPr/>
          <p:nvPr/>
        </p:nvSpPr>
        <p:spPr>
          <a:xfrm>
            <a:off x="6544253" y="3458166"/>
            <a:ext cx="887011" cy="930954"/>
          </a:xfrm>
          <a:custGeom>
            <a:avLst/>
            <a:gdLst>
              <a:gd name="connsiteX0" fmla="*/ 0 w 419872"/>
              <a:gd name="connsiteY0" fmla="*/ 877358 h 877358"/>
              <a:gd name="connsiteX1" fmla="*/ 0 w 419872"/>
              <a:gd name="connsiteY1" fmla="*/ 0 h 877358"/>
              <a:gd name="connsiteX2" fmla="*/ 419872 w 419872"/>
              <a:gd name="connsiteY2" fmla="*/ 877358 h 877358"/>
              <a:gd name="connsiteX3" fmla="*/ 0 w 419872"/>
              <a:gd name="connsiteY3" fmla="*/ 877358 h 877358"/>
              <a:gd name="connsiteX0" fmla="*/ 467139 w 887011"/>
              <a:gd name="connsiteY0" fmla="*/ 857480 h 857480"/>
              <a:gd name="connsiteX1" fmla="*/ 0 w 887011"/>
              <a:gd name="connsiteY1" fmla="*/ 0 h 857480"/>
              <a:gd name="connsiteX2" fmla="*/ 887011 w 887011"/>
              <a:gd name="connsiteY2" fmla="*/ 857480 h 857480"/>
              <a:gd name="connsiteX3" fmla="*/ 467139 w 887011"/>
              <a:gd name="connsiteY3" fmla="*/ 857480 h 85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011" h="857480">
                <a:moveTo>
                  <a:pt x="467139" y="857480"/>
                </a:moveTo>
                <a:lnTo>
                  <a:pt x="0" y="0"/>
                </a:lnTo>
                <a:lnTo>
                  <a:pt x="887011" y="857480"/>
                </a:lnTo>
                <a:lnTo>
                  <a:pt x="467139" y="857480"/>
                </a:lnTo>
                <a:close/>
              </a:path>
            </a:pathLst>
          </a:custGeom>
          <a:solidFill>
            <a:srgbClr val="FFD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0">
            <a:extLst>
              <a:ext uri="{FF2B5EF4-FFF2-40B4-BE49-F238E27FC236}">
                <a16:creationId xmlns:a16="http://schemas.microsoft.com/office/drawing/2014/main" xmlns="" id="{9DE80257-C99F-4CFE-AE53-31A3C7F823FF}"/>
              </a:ext>
            </a:extLst>
          </p:cNvPr>
          <p:cNvSpPr/>
          <p:nvPr/>
        </p:nvSpPr>
        <p:spPr>
          <a:xfrm>
            <a:off x="6468053" y="3295236"/>
            <a:ext cx="1079060" cy="1132517"/>
          </a:xfrm>
          <a:custGeom>
            <a:avLst/>
            <a:gdLst>
              <a:gd name="connsiteX0" fmla="*/ 0 w 419872"/>
              <a:gd name="connsiteY0" fmla="*/ 877358 h 877358"/>
              <a:gd name="connsiteX1" fmla="*/ 0 w 419872"/>
              <a:gd name="connsiteY1" fmla="*/ 0 h 877358"/>
              <a:gd name="connsiteX2" fmla="*/ 419872 w 419872"/>
              <a:gd name="connsiteY2" fmla="*/ 877358 h 877358"/>
              <a:gd name="connsiteX3" fmla="*/ 0 w 419872"/>
              <a:gd name="connsiteY3" fmla="*/ 877358 h 877358"/>
              <a:gd name="connsiteX0" fmla="*/ 467139 w 887011"/>
              <a:gd name="connsiteY0" fmla="*/ 857480 h 857480"/>
              <a:gd name="connsiteX1" fmla="*/ 0 w 887011"/>
              <a:gd name="connsiteY1" fmla="*/ 0 h 857480"/>
              <a:gd name="connsiteX2" fmla="*/ 887011 w 887011"/>
              <a:gd name="connsiteY2" fmla="*/ 857480 h 857480"/>
              <a:gd name="connsiteX3" fmla="*/ 467139 w 887011"/>
              <a:gd name="connsiteY3" fmla="*/ 857480 h 85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011" h="857480">
                <a:moveTo>
                  <a:pt x="467139" y="857480"/>
                </a:moveTo>
                <a:lnTo>
                  <a:pt x="0" y="0"/>
                </a:lnTo>
                <a:lnTo>
                  <a:pt x="887011" y="857480"/>
                </a:lnTo>
                <a:lnTo>
                  <a:pt x="467139" y="857480"/>
                </a:lnTo>
                <a:close/>
              </a:path>
            </a:pathLst>
          </a:custGeom>
          <a:noFill/>
          <a:ln>
            <a:solidFill>
              <a:srgbClr val="FFD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7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6F8C70B-4F61-455A-8C20-8D7DB5824E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83" r="57245"/>
          <a:stretch/>
        </p:blipFill>
        <p:spPr>
          <a:xfrm>
            <a:off x="-1219200" y="-487526"/>
            <a:ext cx="14859000" cy="840711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9DE5560-6CBE-4EE5-B3D0-1DEB32314A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880" y="394589"/>
            <a:ext cx="8016240" cy="6068822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131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A40AB50B-12E5-4006-BAAA-D23778C112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83" r="57245"/>
          <a:stretch/>
        </p:blipFill>
        <p:spPr>
          <a:xfrm>
            <a:off x="-1219200" y="-487526"/>
            <a:ext cx="14859000" cy="8407113"/>
          </a:xfrm>
          <a:prstGeom prst="rect">
            <a:avLst/>
          </a:prstGeom>
        </p:spPr>
      </p:pic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43193E40-48BC-4096-A5DC-371B611F1FF2}"/>
              </a:ext>
            </a:extLst>
          </p:cNvPr>
          <p:cNvSpPr/>
          <p:nvPr/>
        </p:nvSpPr>
        <p:spPr>
          <a:xfrm>
            <a:off x="2388034" y="1775460"/>
            <a:ext cx="7415932" cy="3307080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50CC68C-5751-411B-9777-8D4A2C03B624}"/>
              </a:ext>
            </a:extLst>
          </p:cNvPr>
          <p:cNvSpPr/>
          <p:nvPr/>
        </p:nvSpPr>
        <p:spPr>
          <a:xfrm>
            <a:off x="2973927" y="2058729"/>
            <a:ext cx="6215271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</a:rPr>
              <a:t>摆摊第一步！</a:t>
            </a:r>
            <a:endParaRPr lang="en-US" altLang="zh-CN" sz="6000" dirty="0">
              <a:solidFill>
                <a:schemeClr val="bg1"/>
              </a:solidFill>
            </a:endParaRPr>
          </a:p>
          <a:p>
            <a:pPr algn="dist"/>
            <a:r>
              <a:rPr lang="zh-CN" altLang="en-US" sz="11500" b="1" dirty="0">
                <a:solidFill>
                  <a:schemeClr val="bg1"/>
                </a:solidFill>
              </a:rPr>
              <a:t>调整心态</a:t>
            </a:r>
          </a:p>
        </p:txBody>
      </p:sp>
    </p:spTree>
    <p:extLst>
      <p:ext uri="{BB962C8B-B14F-4D97-AF65-F5344CB8AC3E}">
        <p14:creationId xmlns:p14="http://schemas.microsoft.com/office/powerpoint/2010/main" val="388803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动物, 青蛙, 猫, 游戏机&#10;&#10;描述已自动生成">
            <a:extLst>
              <a:ext uri="{FF2B5EF4-FFF2-40B4-BE49-F238E27FC236}">
                <a16:creationId xmlns:a16="http://schemas.microsoft.com/office/drawing/2014/main" xmlns="" id="{C8DE4712-E25E-4F29-B65A-A173EF4E1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23" y="659174"/>
            <a:ext cx="9057949" cy="6036274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AEF2AE7-E68B-4EA5-96EA-88C2DB2D977C}"/>
              </a:ext>
            </a:extLst>
          </p:cNvPr>
          <p:cNvGrpSpPr/>
          <p:nvPr/>
        </p:nvGrpSpPr>
        <p:grpSpPr>
          <a:xfrm>
            <a:off x="5928361" y="982980"/>
            <a:ext cx="5125719" cy="1722120"/>
            <a:chOff x="5928361" y="982980"/>
            <a:chExt cx="5125719" cy="172212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0FF3580D-1D2B-4654-B94C-328D2095727C}"/>
                </a:ext>
              </a:extLst>
            </p:cNvPr>
            <p:cNvGrpSpPr/>
            <p:nvPr/>
          </p:nvGrpSpPr>
          <p:grpSpPr>
            <a:xfrm>
              <a:off x="5928361" y="982980"/>
              <a:ext cx="5125719" cy="1722120"/>
              <a:chOff x="5928361" y="938410"/>
              <a:chExt cx="5125719" cy="1808545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1B3B6961-CB62-4C63-8C4F-216D9AAEE845}"/>
                  </a:ext>
                </a:extLst>
              </p:cNvPr>
              <p:cNvSpPr/>
              <p:nvPr/>
            </p:nvSpPr>
            <p:spPr>
              <a:xfrm>
                <a:off x="6050423" y="1030606"/>
                <a:ext cx="5003657" cy="1716348"/>
              </a:xfrm>
              <a:prstGeom prst="roundRect">
                <a:avLst>
                  <a:gd name="adj" fmla="val 5011"/>
                </a:avLst>
              </a:prstGeom>
              <a:noFill/>
              <a:ln>
                <a:solidFill>
                  <a:srgbClr val="FFD2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xmlns="" id="{644BA55F-DEFD-4A0D-B645-1DA43BD535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8455" t="15501" r="17799" b="17964"/>
              <a:stretch/>
            </p:blipFill>
            <p:spPr>
              <a:xfrm>
                <a:off x="6050423" y="1030607"/>
                <a:ext cx="5003657" cy="1716348"/>
              </a:xfrm>
              <a:prstGeom prst="rect">
                <a:avLst/>
              </a:prstGeom>
            </p:spPr>
          </p:pic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xmlns="" id="{138EA061-0A30-4BFF-84FB-119DBA1E90E6}"/>
                  </a:ext>
                </a:extLst>
              </p:cNvPr>
              <p:cNvSpPr/>
              <p:nvPr/>
            </p:nvSpPr>
            <p:spPr>
              <a:xfrm>
                <a:off x="5928361" y="938410"/>
                <a:ext cx="5065809" cy="1696703"/>
              </a:xfrm>
              <a:prstGeom prst="roundRect">
                <a:avLst>
                  <a:gd name="adj" fmla="val 3991"/>
                </a:avLst>
              </a:prstGeom>
              <a:solidFill>
                <a:srgbClr val="FFD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A7B89BD3-A6C3-4764-B152-3A20955B2FAD}"/>
                </a:ext>
              </a:extLst>
            </p:cNvPr>
            <p:cNvGrpSpPr/>
            <p:nvPr/>
          </p:nvGrpSpPr>
          <p:grpSpPr>
            <a:xfrm>
              <a:off x="6173406" y="1223016"/>
              <a:ext cx="4696115" cy="1191784"/>
              <a:chOff x="6173406" y="1223016"/>
              <a:chExt cx="4696115" cy="1191784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9EE85828-D82B-4BC6-87C2-4F243352D156}"/>
                  </a:ext>
                </a:extLst>
              </p:cNvPr>
              <p:cNvSpPr/>
              <p:nvPr/>
            </p:nvSpPr>
            <p:spPr>
              <a:xfrm>
                <a:off x="6306722" y="1223016"/>
                <a:ext cx="456279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/>
                  <a:t>摆摊是人类一切商业活动的浓缩，</a:t>
                </a:r>
              </a:p>
              <a:p>
                <a:r>
                  <a:rPr lang="zh-CN" altLang="en-US" sz="2400" dirty="0"/>
                  <a:t>是人类最原始的买卖交易。</a:t>
                </a:r>
              </a:p>
            </p:txBody>
          </p:sp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="" id="{39A49653-1A78-4676-8084-E3EA562BB415}"/>
                  </a:ext>
                </a:extLst>
              </p:cNvPr>
              <p:cNvSpPr/>
              <p:nvPr/>
            </p:nvSpPr>
            <p:spPr>
              <a:xfrm>
                <a:off x="6333493" y="1983913"/>
                <a:ext cx="439567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/>
                  <a:t>Stalling is the concentration of all human business activities and the most primitive human trading.</a:t>
                </a:r>
              </a:p>
            </p:txBody>
          </p:sp>
          <p:sp>
            <p:nvSpPr>
              <p:cNvPr id="7" name="圆: 空心 6">
                <a:extLst>
                  <a:ext uri="{FF2B5EF4-FFF2-40B4-BE49-F238E27FC236}">
                    <a16:creationId xmlns:a16="http://schemas.microsoft.com/office/drawing/2014/main" xmlns="" id="{154A6109-367C-4C57-A31A-9EDA679EE73A}"/>
                  </a:ext>
                </a:extLst>
              </p:cNvPr>
              <p:cNvSpPr/>
              <p:nvPr/>
            </p:nvSpPr>
            <p:spPr>
              <a:xfrm>
                <a:off x="6173406" y="1380112"/>
                <a:ext cx="126197" cy="126197"/>
              </a:xfrm>
              <a:prstGeom prst="don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711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建筑, 红色, 木, 桌子&#10;&#10;描述已自动生成">
            <a:extLst>
              <a:ext uri="{FF2B5EF4-FFF2-40B4-BE49-F238E27FC236}">
                <a16:creationId xmlns:a16="http://schemas.microsoft.com/office/drawing/2014/main" xmlns="" id="{C7255873-DA1E-4AC0-917D-C8339552C3A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595536" cy="895562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78AC7BB-4208-4109-8150-5541C9EEC99B}"/>
              </a:ext>
            </a:extLst>
          </p:cNvPr>
          <p:cNvSpPr/>
          <p:nvPr/>
        </p:nvSpPr>
        <p:spPr>
          <a:xfrm>
            <a:off x="1134319" y="-828083"/>
            <a:ext cx="578734" cy="544590"/>
          </a:xfrm>
          <a:prstGeom prst="rect">
            <a:avLst/>
          </a:prstGeom>
          <a:solidFill>
            <a:srgbClr val="2D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5989BEA-241C-499A-A1CB-4C869740C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8318"/>
            <a:ext cx="12197075" cy="3652769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3CBB5-8601-4899-A497-2F0B986B210F}"/>
              </a:ext>
            </a:extLst>
          </p:cNvPr>
          <p:cNvGrpSpPr/>
          <p:nvPr/>
        </p:nvGrpSpPr>
        <p:grpSpPr>
          <a:xfrm>
            <a:off x="958370" y="4219090"/>
            <a:ext cx="9612981" cy="1554734"/>
            <a:chOff x="943130" y="4219090"/>
            <a:chExt cx="9612981" cy="155473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9EE85828-D82B-4BC6-87C2-4F243352D156}"/>
                </a:ext>
              </a:extLst>
            </p:cNvPr>
            <p:cNvSpPr/>
            <p:nvPr/>
          </p:nvSpPr>
          <p:spPr>
            <a:xfrm>
              <a:off x="1134319" y="4803567"/>
              <a:ext cx="94217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FFD23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sym typeface="阿里巴巴普惠体 L" panose="00020600040101010101" pitchFamily="18" charset="-122"/>
                </a:rPr>
                <a:t>自古以来摆摊就一直是重要的经济手段。</a:t>
              </a:r>
            </a:p>
            <a:p>
              <a:r>
                <a:rPr lang="zh-CN" altLang="en-US" dirty="0">
                  <a:solidFill>
                    <a:srgbClr val="FFD23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sym typeface="阿里巴巴普惠体 L" panose="00020600040101010101" pitchFamily="18" charset="-122"/>
                </a:rPr>
                <a:t>上图描绘的是</a:t>
              </a:r>
              <a:r>
                <a:rPr lang="en-US" altLang="zh-CN" dirty="0">
                  <a:solidFill>
                    <a:srgbClr val="FFD23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sym typeface="阿里巴巴普惠体 L" panose="00020600040101010101" pitchFamily="18" charset="-122"/>
                </a:rPr>
                <a:t>900</a:t>
              </a:r>
              <a:r>
                <a:rPr lang="zh-CN" altLang="en-US" dirty="0">
                  <a:solidFill>
                    <a:srgbClr val="FFD23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sym typeface="阿里巴巴普惠体 L" panose="00020600040101010101" pitchFamily="18" charset="-122"/>
                </a:rPr>
                <a:t>年前北宋的集市景象，摆摊是一种常态。</a:t>
              </a: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39A49653-1A78-4676-8084-E3EA562BB415}"/>
                </a:ext>
              </a:extLst>
            </p:cNvPr>
            <p:cNvSpPr/>
            <p:nvPr/>
          </p:nvSpPr>
          <p:spPr>
            <a:xfrm>
              <a:off x="1160347" y="5373714"/>
              <a:ext cx="58165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rgbClr val="FFD23C"/>
                  </a:solidFill>
                </a:rPr>
                <a:t>Stalling has been an important economic tool since ancient </a:t>
              </a:r>
              <a:r>
                <a:rPr lang="en-US" altLang="zh-CN" sz="1000" dirty="0" err="1">
                  <a:solidFill>
                    <a:srgbClr val="FFD23C"/>
                  </a:solidFill>
                </a:rPr>
                <a:t>times.The</a:t>
              </a:r>
              <a:r>
                <a:rPr lang="en-US" altLang="zh-CN" sz="1000" dirty="0">
                  <a:solidFill>
                    <a:srgbClr val="FFD23C"/>
                  </a:solidFill>
                </a:rPr>
                <a:t> picture above depicts the market scene of the Northern Song Dynasty 900 years ago. Stalling is a norm.</a:t>
              </a:r>
              <a:endParaRPr lang="zh-CN" altLang="en-US" sz="1000" dirty="0">
                <a:solidFill>
                  <a:srgbClr val="FFD23C"/>
                </a:solidFill>
              </a:endParaRPr>
            </a:p>
          </p:txBody>
        </p:sp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xmlns="" id="{154A6109-367C-4C57-A31A-9EDA679EE73A}"/>
                </a:ext>
              </a:extLst>
            </p:cNvPr>
            <p:cNvSpPr/>
            <p:nvPr/>
          </p:nvSpPr>
          <p:spPr>
            <a:xfrm>
              <a:off x="943130" y="4461100"/>
              <a:ext cx="126197" cy="126197"/>
            </a:xfrm>
            <a:prstGeom prst="donut">
              <a:avLst/>
            </a:prstGeom>
            <a:solidFill>
              <a:srgbClr val="FFD2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D23C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FFD8BABF-575F-48E7-A2B9-360FA2CC8A45}"/>
                </a:ext>
              </a:extLst>
            </p:cNvPr>
            <p:cNvSpPr/>
            <p:nvPr/>
          </p:nvSpPr>
          <p:spPr>
            <a:xfrm>
              <a:off x="1086378" y="4219090"/>
              <a:ext cx="273504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FFD23C"/>
                  </a:solidFill>
                </a:rPr>
                <a:t>《</a:t>
              </a:r>
              <a:r>
                <a:rPr lang="zh-CN" altLang="en-US" sz="3200" dirty="0">
                  <a:solidFill>
                    <a:srgbClr val="FFD23C"/>
                  </a:solidFill>
                </a:rPr>
                <a:t>清明上河图</a:t>
              </a:r>
              <a:r>
                <a:rPr lang="en-US" altLang="zh-CN" sz="2000" dirty="0">
                  <a:solidFill>
                    <a:srgbClr val="FFD23C"/>
                  </a:solidFill>
                </a:rPr>
                <a:t>》</a:t>
              </a:r>
              <a:endParaRPr lang="zh-CN" altLang="en-US" sz="32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536C926-29DF-4EC2-BBD2-195851485521}"/>
              </a:ext>
            </a:extLst>
          </p:cNvPr>
          <p:cNvSpPr txBox="1"/>
          <p:nvPr/>
        </p:nvSpPr>
        <p:spPr>
          <a:xfrm rot="21089681">
            <a:off x="8273286" y="2583236"/>
            <a:ext cx="459613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400" dirty="0">
                <a:solidFill>
                  <a:srgbClr val="FFD23C">
                    <a:alpha val="25000"/>
                  </a:srgbClr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宋</a:t>
            </a:r>
          </a:p>
        </p:txBody>
      </p:sp>
    </p:spTree>
    <p:extLst>
      <p:ext uri="{BB962C8B-B14F-4D97-AF65-F5344CB8AC3E}">
        <p14:creationId xmlns:p14="http://schemas.microsoft.com/office/powerpoint/2010/main" val="397889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物体&#10;&#10;描述已自动生成">
            <a:extLst>
              <a:ext uri="{FF2B5EF4-FFF2-40B4-BE49-F238E27FC236}">
                <a16:creationId xmlns:a16="http://schemas.microsoft.com/office/drawing/2014/main" xmlns="" id="{12C3D1D7-317B-4EB0-93A4-C889DD32C0E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2957" y="-208954"/>
            <a:ext cx="1640278" cy="1640278"/>
          </a:xfrm>
          <a:prstGeom prst="rect">
            <a:avLst/>
          </a:prstGeom>
        </p:spPr>
      </p:pic>
      <p:pic>
        <p:nvPicPr>
          <p:cNvPr id="12" name="图片 11" descr="图片包含 建筑, 红色, 木, 桌子&#10;&#10;描述已自动生成">
            <a:extLst>
              <a:ext uri="{FF2B5EF4-FFF2-40B4-BE49-F238E27FC236}">
                <a16:creationId xmlns:a16="http://schemas.microsoft.com/office/drawing/2014/main" xmlns="" id="{EA21FE82-7625-49E5-88EF-904EB8E0F8A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595536" cy="895562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78AC7BB-4208-4109-8150-5541C9EEC99B}"/>
              </a:ext>
            </a:extLst>
          </p:cNvPr>
          <p:cNvSpPr/>
          <p:nvPr/>
        </p:nvSpPr>
        <p:spPr>
          <a:xfrm>
            <a:off x="1134319" y="-828083"/>
            <a:ext cx="578734" cy="544590"/>
          </a:xfrm>
          <a:prstGeom prst="rect">
            <a:avLst/>
          </a:prstGeom>
          <a:solidFill>
            <a:srgbClr val="2D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5989BEA-241C-499A-A1CB-4C869740CC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577" y="1138337"/>
            <a:ext cx="8600435" cy="2575651"/>
          </a:xfrm>
          <a:prstGeom prst="rect">
            <a:avLst/>
          </a:prstGeom>
          <a:ln w="19050">
            <a:solidFill>
              <a:srgbClr val="FFD23C"/>
            </a:solidFill>
          </a:ln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3CBB5-8601-4899-A497-2F0B986B210F}"/>
              </a:ext>
            </a:extLst>
          </p:cNvPr>
          <p:cNvGrpSpPr/>
          <p:nvPr/>
        </p:nvGrpSpPr>
        <p:grpSpPr>
          <a:xfrm>
            <a:off x="953577" y="4219090"/>
            <a:ext cx="9612981" cy="1500167"/>
            <a:chOff x="943130" y="4219090"/>
            <a:chExt cx="9612981" cy="15001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9EE85828-D82B-4BC6-87C2-4F243352D156}"/>
                </a:ext>
              </a:extLst>
            </p:cNvPr>
            <p:cNvSpPr/>
            <p:nvPr/>
          </p:nvSpPr>
          <p:spPr>
            <a:xfrm>
              <a:off x="1134319" y="4718223"/>
              <a:ext cx="94217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FD23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sym typeface="阿里巴巴普惠体 L" panose="00020600040101010101" pitchFamily="18" charset="-122"/>
                </a:rPr>
                <a:t>自古以来摆摊就一直是重要的经济手段。</a:t>
              </a:r>
            </a:p>
            <a:p>
              <a:r>
                <a:rPr lang="zh-CN" altLang="en-US" sz="1600" dirty="0">
                  <a:solidFill>
                    <a:srgbClr val="FFD23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sym typeface="阿里巴巴普惠体 L" panose="00020600040101010101" pitchFamily="18" charset="-122"/>
                </a:rPr>
                <a:t>上图描绘的是</a:t>
              </a:r>
              <a:r>
                <a:rPr lang="en-US" altLang="zh-CN" sz="1600" dirty="0">
                  <a:solidFill>
                    <a:srgbClr val="FFD23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sym typeface="阿里巴巴普惠体 L" panose="00020600040101010101" pitchFamily="18" charset="-122"/>
                </a:rPr>
                <a:t>900</a:t>
              </a:r>
              <a:r>
                <a:rPr lang="zh-CN" altLang="en-US" sz="1600" dirty="0">
                  <a:solidFill>
                    <a:srgbClr val="FFD23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sym typeface="阿里巴巴普惠体 L" panose="00020600040101010101" pitchFamily="18" charset="-122"/>
                </a:rPr>
                <a:t>年前北宋的集市景象，摆摊是一种常态。</a:t>
              </a: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39A49653-1A78-4676-8084-E3EA562BB415}"/>
                </a:ext>
              </a:extLst>
            </p:cNvPr>
            <p:cNvSpPr/>
            <p:nvPr/>
          </p:nvSpPr>
          <p:spPr>
            <a:xfrm>
              <a:off x="1160347" y="5288370"/>
              <a:ext cx="656633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rgbClr val="FFD23C"/>
                  </a:solidFill>
                </a:rPr>
                <a:t>Stalling has been an important economic tool since ancient </a:t>
              </a:r>
              <a:r>
                <a:rPr lang="en-US" altLang="zh-CN" sz="1050" dirty="0" err="1">
                  <a:solidFill>
                    <a:srgbClr val="FFD23C"/>
                  </a:solidFill>
                </a:rPr>
                <a:t>times.The</a:t>
              </a:r>
              <a:r>
                <a:rPr lang="en-US" altLang="zh-CN" sz="1050" dirty="0">
                  <a:solidFill>
                    <a:srgbClr val="FFD23C"/>
                  </a:solidFill>
                </a:rPr>
                <a:t> picture above depicts the market scene of the Northern Song Dynasty 900 years ago. Stalling is a norm.</a:t>
              </a:r>
              <a:endParaRPr lang="zh-CN" altLang="en-US" sz="1050" dirty="0">
                <a:solidFill>
                  <a:srgbClr val="FFD23C"/>
                </a:solidFill>
              </a:endParaRPr>
            </a:p>
          </p:txBody>
        </p:sp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xmlns="" id="{154A6109-367C-4C57-A31A-9EDA679EE73A}"/>
                </a:ext>
              </a:extLst>
            </p:cNvPr>
            <p:cNvSpPr/>
            <p:nvPr/>
          </p:nvSpPr>
          <p:spPr>
            <a:xfrm>
              <a:off x="943130" y="4461100"/>
              <a:ext cx="126197" cy="126197"/>
            </a:xfrm>
            <a:prstGeom prst="donut">
              <a:avLst/>
            </a:prstGeom>
            <a:solidFill>
              <a:srgbClr val="FFD2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D23C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FFD8BABF-575F-48E7-A2B9-360FA2CC8A45}"/>
                </a:ext>
              </a:extLst>
            </p:cNvPr>
            <p:cNvSpPr/>
            <p:nvPr/>
          </p:nvSpPr>
          <p:spPr>
            <a:xfrm>
              <a:off x="1086378" y="4219090"/>
              <a:ext cx="24016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rgbClr val="FFD23C"/>
                  </a:solidFill>
                </a:rPr>
                <a:t>《</a:t>
              </a:r>
              <a:r>
                <a:rPr lang="zh-CN" altLang="en-US" sz="2800" dirty="0">
                  <a:solidFill>
                    <a:srgbClr val="FFD23C"/>
                  </a:solidFill>
                </a:rPr>
                <a:t>清明上河图</a:t>
              </a:r>
              <a:r>
                <a:rPr lang="en-US" altLang="zh-CN" dirty="0">
                  <a:solidFill>
                    <a:srgbClr val="FFD23C"/>
                  </a:solidFill>
                </a:rPr>
                <a:t>》</a:t>
              </a:r>
              <a:endParaRPr lang="zh-CN" altLang="en-US" sz="2800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536C926-29DF-4EC2-BBD2-195851485521}"/>
              </a:ext>
            </a:extLst>
          </p:cNvPr>
          <p:cNvSpPr txBox="1"/>
          <p:nvPr/>
        </p:nvSpPr>
        <p:spPr>
          <a:xfrm>
            <a:off x="8102960" y="2049265"/>
            <a:ext cx="459613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400" dirty="0">
                <a:solidFill>
                  <a:srgbClr val="FFD23C">
                    <a:alpha val="25000"/>
                  </a:srgbClr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宋</a:t>
            </a:r>
          </a:p>
        </p:txBody>
      </p:sp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xmlns="" id="{91E91E2A-22C8-40CA-ADC9-D2606CA848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658" y="528996"/>
            <a:ext cx="1995421" cy="141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6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1.979591836734654,&quot;FooterHeight&quot;:4.1000000000000005,&quot;SideMargin&quot;:2.4000000000000004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系列">
      <a:majorFont>
        <a:latin typeface="阿里巴巴普惠体 H"/>
        <a:ea typeface="阿里巴巴普惠体 H"/>
        <a:cs typeface=""/>
      </a:majorFont>
      <a:minorFont>
        <a:latin typeface="阿里巴巴普惠体 L"/>
        <a:ea typeface="阿里巴巴普惠体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</TotalTime>
  <Words>827</Words>
  <Application>Microsoft Office PowerPoint</Application>
  <PresentationFormat>宽屏</PresentationFormat>
  <Paragraphs>104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阿里巴巴普惠体 L</vt:lpstr>
      <vt:lpstr>阿里巴巴普惠体 M</vt:lpstr>
      <vt:lpstr>阿里巴巴普惠体 H</vt:lpstr>
      <vt:lpstr>Impact</vt:lpstr>
      <vt:lpstr>阿里巴巴普惠体 R</vt:lpstr>
      <vt:lpstr>微软雅黑 Light</vt:lpstr>
      <vt:lpstr>Roboto</vt:lpstr>
      <vt:lpstr>演示镇魂行楷</vt:lpstr>
      <vt:lpstr>Arial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 1 p p tm oba n.co 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张不黑</dc:creator>
  <cp:keywords>51PPT模 板 网</cp:keywords>
  <dc:description>ww w.51p pt m o ban.co m</dc:description>
  <cp:lastModifiedBy>YANGs</cp:lastModifiedBy>
  <cp:revision>232</cp:revision>
  <dcterms:modified xsi:type="dcterms:W3CDTF">2020-06-14T15:20:35Z</dcterms:modified>
</cp:coreProperties>
</file>