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2020/6/16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24225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202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828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637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4523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717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40" y="1122415"/>
            <a:ext cx="9144239" cy="2387711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40" y="3602205"/>
            <a:ext cx="9144239" cy="1655838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165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5127" y="365141"/>
            <a:ext cx="2628969" cy="581210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22" y="365141"/>
            <a:ext cx="7734502" cy="581210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8904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72" y="1709818"/>
            <a:ext cx="10515874" cy="285287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72" y="4589677"/>
            <a:ext cx="10515874" cy="150025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22" y="1825710"/>
            <a:ext cx="5181736" cy="435154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360" y="1825710"/>
            <a:ext cx="5181736" cy="435154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10" y="365143"/>
            <a:ext cx="10515874" cy="13256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810" y="1681241"/>
            <a:ext cx="5157922" cy="8239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165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810" y="2505191"/>
            <a:ext cx="5157922" cy="3684759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361" y="1681241"/>
            <a:ext cx="5183323" cy="8239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165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361" y="2505191"/>
            <a:ext cx="5183323" cy="3684759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10" y="457221"/>
            <a:ext cx="3932339" cy="16002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323" y="987471"/>
            <a:ext cx="6172361" cy="48738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810" y="2057495"/>
            <a:ext cx="3932339" cy="381176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10" y="457221"/>
            <a:ext cx="3932339" cy="16002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323" y="987471"/>
            <a:ext cx="6172361" cy="487385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165" indent="0">
              <a:buNone/>
              <a:defRPr sz="2000"/>
            </a:lvl5pPr>
            <a:lvl6pPr marL="2285365" indent="0">
              <a:buNone/>
              <a:defRPr sz="2000"/>
            </a:lvl6pPr>
            <a:lvl7pPr marL="2742565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810" y="2057495"/>
            <a:ext cx="3932339" cy="381176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8846551" y="6436659"/>
            <a:ext cx="775257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  <a:latin typeface="Calibri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  <a:latin typeface="Calibri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schemeClr val="bg1">
                  <a:lumMod val="95000"/>
                </a:schemeClr>
              </a:solidFill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22" y="365143"/>
            <a:ext cx="10515874" cy="13256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22" y="1825710"/>
            <a:ext cx="10515874" cy="43515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22" y="6356646"/>
            <a:ext cx="2743272" cy="365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706" y="6356646"/>
            <a:ext cx="4114907" cy="365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824" y="6356646"/>
            <a:ext cx="2743272" cy="365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268886" y="1549862"/>
            <a:ext cx="1175913" cy="1060219"/>
            <a:chOff x="3720691" y="2824413"/>
            <a:chExt cx="1341120" cy="1209172"/>
          </a:xfrm>
        </p:grpSpPr>
        <p:sp>
          <p:nvSpPr>
            <p:cNvPr id="60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283622" y="4140009"/>
            <a:ext cx="852397" cy="768532"/>
            <a:chOff x="3720691" y="2824413"/>
            <a:chExt cx="1341120" cy="1209172"/>
          </a:xfrm>
        </p:grpSpPr>
        <p:sp>
          <p:nvSpPr>
            <p:cNvPr id="67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69892" y="4390340"/>
            <a:ext cx="661348" cy="596279"/>
            <a:chOff x="3720691" y="2824413"/>
            <a:chExt cx="1341120" cy="1209172"/>
          </a:xfrm>
        </p:grpSpPr>
        <p:sp>
          <p:nvSpPr>
            <p:cNvPr id="71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309310" y="3929432"/>
            <a:ext cx="936194" cy="844084"/>
            <a:chOff x="3720691" y="2824413"/>
            <a:chExt cx="1341120" cy="1209172"/>
          </a:xfrm>
        </p:grpSpPr>
        <p:sp>
          <p:nvSpPr>
            <p:cNvPr id="7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74783" y="3655734"/>
            <a:ext cx="661348" cy="596279"/>
            <a:chOff x="3720691" y="2824413"/>
            <a:chExt cx="1341120" cy="1209172"/>
          </a:xfrm>
        </p:grpSpPr>
        <p:sp>
          <p:nvSpPr>
            <p:cNvPr id="78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C00000"/>
            </a:soli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450802" y="1682653"/>
            <a:ext cx="2606123" cy="2349716"/>
            <a:chOff x="3720691" y="2824413"/>
            <a:chExt cx="1341120" cy="1209172"/>
          </a:xfrm>
        </p:grpSpPr>
        <p:sp>
          <p:nvSpPr>
            <p:cNvPr id="81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5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304315" y="1131449"/>
            <a:ext cx="557458" cy="502610"/>
            <a:chOff x="3720691" y="2824413"/>
            <a:chExt cx="1341120" cy="1209172"/>
          </a:xfrm>
        </p:grpSpPr>
        <p:sp>
          <p:nvSpPr>
            <p:cNvPr id="8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5"/>
            <p:cNvSpPr/>
            <p:nvPr/>
          </p:nvSpPr>
          <p:spPr bwMode="auto">
            <a:xfrm rot="1855731">
              <a:off x="3764584" y="2863370"/>
              <a:ext cx="1264631" cy="1140207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 flipV="1">
            <a:off x="2012773" y="5265296"/>
            <a:ext cx="386248" cy="348244"/>
            <a:chOff x="3720691" y="2824413"/>
            <a:chExt cx="1341120" cy="1209172"/>
          </a:xfrm>
        </p:grpSpPr>
        <p:sp>
          <p:nvSpPr>
            <p:cNvPr id="93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C00000"/>
            </a:soli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 flipV="1">
            <a:off x="3418246" y="4931943"/>
            <a:ext cx="386248" cy="348244"/>
            <a:chOff x="3720691" y="2824413"/>
            <a:chExt cx="1341120" cy="1209172"/>
          </a:xfrm>
        </p:grpSpPr>
        <p:sp>
          <p:nvSpPr>
            <p:cNvPr id="9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5"/>
            <p:cNvSpPr/>
            <p:nvPr/>
          </p:nvSpPr>
          <p:spPr bwMode="auto">
            <a:xfrm rot="1855731">
              <a:off x="3764580" y="2863368"/>
              <a:ext cx="1264629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 flipV="1">
            <a:off x="4413372" y="1969281"/>
            <a:ext cx="454582" cy="409855"/>
            <a:chOff x="3720691" y="2824413"/>
            <a:chExt cx="1341120" cy="1209172"/>
          </a:xfrm>
        </p:grpSpPr>
        <p:sp>
          <p:nvSpPr>
            <p:cNvPr id="99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5"/>
            <p:cNvSpPr/>
            <p:nvPr/>
          </p:nvSpPr>
          <p:spPr bwMode="auto">
            <a:xfrm rot="1855731">
              <a:off x="3764580" y="2863368"/>
              <a:ext cx="1264629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C00000"/>
            </a:soli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1" name="TextBox 100"/>
          <p:cNvSpPr txBox="1"/>
          <p:nvPr/>
        </p:nvSpPr>
        <p:spPr>
          <a:xfrm>
            <a:off x="1673653" y="2280117"/>
            <a:ext cx="21748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C00000"/>
                </a:solidFill>
                <a:latin typeface="Agency FB" panose="020B0503020202020204" pitchFamily="34" charset="0"/>
                <a:ea typeface="微软雅黑" panose="020B0503020204020204" charset="-122"/>
              </a:rPr>
              <a:t>LOGO</a:t>
            </a:r>
            <a:endParaRPr lang="zh-CN" altLang="en-US" sz="7200" b="1" dirty="0">
              <a:solidFill>
                <a:srgbClr val="C00000"/>
              </a:solidFill>
              <a:latin typeface="Agency FB" panose="020B0503020202020204" pitchFamily="34" charset="0"/>
              <a:ea typeface="微软雅黑" panose="020B0503020204020204" charset="-122"/>
            </a:endParaRPr>
          </a:p>
        </p:txBody>
      </p:sp>
      <p:sp>
        <p:nvSpPr>
          <p:cNvPr id="107" name="圆角矩形 106"/>
          <p:cNvSpPr/>
          <p:nvPr/>
        </p:nvSpPr>
        <p:spPr>
          <a:xfrm>
            <a:off x="5637084" y="4169535"/>
            <a:ext cx="5528580" cy="542520"/>
          </a:xfrm>
          <a:prstGeom prst="roundRect">
            <a:avLst>
              <a:gd name="adj" fmla="val 42270"/>
            </a:avLst>
          </a:prstGeom>
          <a:solidFill>
            <a:srgbClr val="C00000"/>
          </a:solidFill>
          <a:ln>
            <a:noFill/>
          </a:ln>
          <a:effectLst>
            <a:innerShdw blurRad="63500" dist="127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108" name="TextBox 107"/>
          <p:cNvSpPr txBox="1"/>
          <p:nvPr/>
        </p:nvSpPr>
        <p:spPr>
          <a:xfrm>
            <a:off x="5378445" y="4206261"/>
            <a:ext cx="5607372" cy="459105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适用总结计划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述职报告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季度总结</a:t>
            </a:r>
          </a:p>
        </p:txBody>
      </p:sp>
      <p:grpSp>
        <p:nvGrpSpPr>
          <p:cNvPr id="109" name="组合 108"/>
          <p:cNvGrpSpPr/>
          <p:nvPr/>
        </p:nvGrpSpPr>
        <p:grpSpPr>
          <a:xfrm>
            <a:off x="5558291" y="4114495"/>
            <a:ext cx="774750" cy="618470"/>
            <a:chOff x="899592" y="2377261"/>
            <a:chExt cx="720079" cy="57461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0" name="圆角矩形 109"/>
            <p:cNvSpPr/>
            <p:nvPr/>
          </p:nvSpPr>
          <p:spPr>
            <a:xfrm>
              <a:off x="899592" y="2377261"/>
              <a:ext cx="720079" cy="574619"/>
            </a:xfrm>
            <a:prstGeom prst="roundRect">
              <a:avLst>
                <a:gd name="adj" fmla="val 42270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ea typeface="微软雅黑" panose="020B0503020204020204" charset="-122"/>
              </a:endParaRPr>
            </a:p>
          </p:txBody>
        </p:sp>
        <p:sp>
          <p:nvSpPr>
            <p:cNvPr id="111" name="圆角矩形 110"/>
            <p:cNvSpPr/>
            <p:nvPr/>
          </p:nvSpPr>
          <p:spPr>
            <a:xfrm>
              <a:off x="920241" y="2397813"/>
              <a:ext cx="681258" cy="533516"/>
            </a:xfrm>
            <a:prstGeom prst="roundRect">
              <a:avLst>
                <a:gd name="adj" fmla="val 4227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ea typeface="微软雅黑" panose="020B0503020204020204" charset="-122"/>
              </a:endParaRPr>
            </a:p>
          </p:txBody>
        </p:sp>
      </p:grpSp>
      <p:pic>
        <p:nvPicPr>
          <p:cNvPr id="112" name="Picture 2" descr="C:\Users\Administrator\Desktop\手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468798" y="4283305"/>
            <a:ext cx="2983114" cy="2898915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5447823" y="1710452"/>
            <a:ext cx="5738852" cy="1283555"/>
            <a:chOff x="5386348" y="1423723"/>
            <a:chExt cx="6272396" cy="1402888"/>
          </a:xfrm>
        </p:grpSpPr>
        <p:grpSp>
          <p:nvGrpSpPr>
            <p:cNvPr id="113" name="组合 112"/>
            <p:cNvGrpSpPr/>
            <p:nvPr/>
          </p:nvGrpSpPr>
          <p:grpSpPr>
            <a:xfrm>
              <a:off x="5386348" y="1423723"/>
              <a:ext cx="1555976" cy="1402888"/>
              <a:chOff x="3720691" y="2824413"/>
              <a:chExt cx="1341120" cy="1209172"/>
            </a:xfrm>
          </p:grpSpPr>
          <p:sp>
            <p:nvSpPr>
              <p:cNvPr id="11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 sz="4800"/>
              </a:p>
            </p:txBody>
          </p:sp>
          <p:sp>
            <p:nvSpPr>
              <p:cNvPr id="11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>
                      <a:lumMod val="62000"/>
                      <a:lumOff val="38000"/>
                    </a:srgbClr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 sz="4800"/>
              </a:p>
            </p:txBody>
          </p:sp>
        </p:grpSp>
        <p:sp>
          <p:nvSpPr>
            <p:cNvPr id="117" name="TextBox 116"/>
            <p:cNvSpPr txBox="1"/>
            <p:nvPr/>
          </p:nvSpPr>
          <p:spPr>
            <a:xfrm>
              <a:off x="5694250" y="1693306"/>
              <a:ext cx="940170" cy="908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总</a:t>
              </a:r>
              <a:endParaRPr lang="zh-CN" altLang="en-US" sz="4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37" name="组合 136"/>
            <p:cNvGrpSpPr/>
            <p:nvPr/>
          </p:nvGrpSpPr>
          <p:grpSpPr>
            <a:xfrm>
              <a:off x="6958488" y="1423723"/>
              <a:ext cx="1555976" cy="1402888"/>
              <a:chOff x="3720691" y="2824413"/>
              <a:chExt cx="1341120" cy="1209172"/>
            </a:xfrm>
          </p:grpSpPr>
          <p:sp>
            <p:nvSpPr>
              <p:cNvPr id="13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 sz="4800"/>
              </a:p>
            </p:txBody>
          </p:sp>
          <p:sp>
            <p:nvSpPr>
              <p:cNvPr id="13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>
                      <a:lumMod val="62000"/>
                      <a:lumOff val="38000"/>
                    </a:srgbClr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 sz="4800"/>
              </a:p>
            </p:txBody>
          </p:sp>
        </p:grpSp>
        <p:sp>
          <p:nvSpPr>
            <p:cNvPr id="140" name="TextBox 116"/>
            <p:cNvSpPr txBox="1"/>
            <p:nvPr/>
          </p:nvSpPr>
          <p:spPr>
            <a:xfrm>
              <a:off x="7266391" y="1693306"/>
              <a:ext cx="940170" cy="908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结</a:t>
              </a:r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8530628" y="1423723"/>
              <a:ext cx="1555976" cy="1402888"/>
              <a:chOff x="3720691" y="2824413"/>
              <a:chExt cx="1341120" cy="1209172"/>
            </a:xfrm>
          </p:grpSpPr>
          <p:sp>
            <p:nvSpPr>
              <p:cNvPr id="14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 sz="4800"/>
              </a:p>
            </p:txBody>
          </p:sp>
          <p:sp>
            <p:nvSpPr>
              <p:cNvPr id="14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>
                      <a:lumMod val="62000"/>
                      <a:lumOff val="38000"/>
                    </a:srgbClr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 sz="4800"/>
              </a:p>
            </p:txBody>
          </p:sp>
        </p:grpSp>
        <p:sp>
          <p:nvSpPr>
            <p:cNvPr id="144" name="TextBox 116"/>
            <p:cNvSpPr txBox="1"/>
            <p:nvPr/>
          </p:nvSpPr>
          <p:spPr>
            <a:xfrm>
              <a:off x="8838530" y="1693306"/>
              <a:ext cx="940170" cy="908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计</a:t>
              </a:r>
            </a:p>
          </p:txBody>
        </p:sp>
        <p:grpSp>
          <p:nvGrpSpPr>
            <p:cNvPr id="145" name="组合 144"/>
            <p:cNvGrpSpPr/>
            <p:nvPr/>
          </p:nvGrpSpPr>
          <p:grpSpPr>
            <a:xfrm>
              <a:off x="10102768" y="1423723"/>
              <a:ext cx="1555976" cy="1402888"/>
              <a:chOff x="3720691" y="2824413"/>
              <a:chExt cx="1341120" cy="1209172"/>
            </a:xfrm>
          </p:grpSpPr>
          <p:sp>
            <p:nvSpPr>
              <p:cNvPr id="14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 sz="4800"/>
              </a:p>
            </p:txBody>
          </p:sp>
          <p:sp>
            <p:nvSpPr>
              <p:cNvPr id="14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>
                      <a:lumMod val="62000"/>
                      <a:lumOff val="38000"/>
                    </a:srgbClr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 sz="4800"/>
              </a:p>
            </p:txBody>
          </p:sp>
        </p:grpSp>
        <p:sp>
          <p:nvSpPr>
            <p:cNvPr id="148" name="TextBox 116"/>
            <p:cNvSpPr txBox="1"/>
            <p:nvPr/>
          </p:nvSpPr>
          <p:spPr>
            <a:xfrm>
              <a:off x="10410670" y="1693306"/>
              <a:ext cx="940170" cy="908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划</a:t>
              </a: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5637083" y="4962411"/>
            <a:ext cx="2227581" cy="370768"/>
            <a:chOff x="4654427" y="4718860"/>
            <a:chExt cx="1663809" cy="276971"/>
          </a:xfrm>
        </p:grpSpPr>
        <p:grpSp>
          <p:nvGrpSpPr>
            <p:cNvPr id="150" name="组合 149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152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D2381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1" name="文本框 22"/>
            <p:cNvSpPr txBox="1"/>
            <p:nvPr/>
          </p:nvSpPr>
          <p:spPr>
            <a:xfrm>
              <a:off x="4925563" y="4762325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7607255" y="4968263"/>
            <a:ext cx="2699384" cy="370958"/>
            <a:chOff x="6395842" y="4718860"/>
            <a:chExt cx="2016134" cy="276971"/>
          </a:xfrm>
        </p:grpSpPr>
        <p:grpSp>
          <p:nvGrpSpPr>
            <p:cNvPr id="155" name="组合 154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157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D2381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6" name="文本框 27"/>
            <p:cNvSpPr txBox="1"/>
            <p:nvPr/>
          </p:nvSpPr>
          <p:spPr>
            <a:xfrm>
              <a:off x="6669040" y="4756945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9" name="TextBox 1"/>
          <p:cNvSpPr txBox="1"/>
          <p:nvPr/>
        </p:nvSpPr>
        <p:spPr>
          <a:xfrm>
            <a:off x="5497348" y="3108278"/>
            <a:ext cx="5987006" cy="923301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经典商务</a:t>
            </a:r>
            <a:r>
              <a:rPr lang="en-US" altLang="zh-CN" sz="5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5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391377" y="41605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总结计划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1272874" y="41548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毕业答辩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2161658" y="41548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企业宣传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3073497" y="40549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公司介绍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4" name="直接连接符 163"/>
          <p:cNvCxnSpPr/>
          <p:nvPr/>
        </p:nvCxnSpPr>
        <p:spPr>
          <a:xfrm>
            <a:off x="1272874" y="497947"/>
            <a:ext cx="0" cy="144000"/>
          </a:xfrm>
          <a:prstGeom prst="line">
            <a:avLst/>
          </a:prstGeom>
          <a:ln w="19050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/>
          <p:cNvCxnSpPr/>
          <p:nvPr/>
        </p:nvCxnSpPr>
        <p:spPr>
          <a:xfrm>
            <a:off x="2175685" y="497947"/>
            <a:ext cx="0" cy="144000"/>
          </a:xfrm>
          <a:prstGeom prst="line">
            <a:avLst/>
          </a:prstGeom>
          <a:ln w="19050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直接连接符 169"/>
          <p:cNvCxnSpPr/>
          <p:nvPr/>
        </p:nvCxnSpPr>
        <p:spPr>
          <a:xfrm>
            <a:off x="3078496" y="497947"/>
            <a:ext cx="0" cy="144000"/>
          </a:xfrm>
          <a:prstGeom prst="line">
            <a:avLst/>
          </a:prstGeom>
          <a:ln w="19050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9359E-6 -3.7037E-6 C 0.26843 -0.00764 0.12555 -0.00532 0.42928 -0.00532 " pathEditMode="relative" rAng="0" ptsTypes="fA">
                                      <p:cBhvr>
                                        <p:cTn id="18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64" y="-39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6921E-6 -3.7037E-7 L 0.43435 -3.7037E-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11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6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bldLvl="0" animBg="1"/>
      <p:bldP spid="10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76745" y="2122565"/>
            <a:ext cx="1846660" cy="2836778"/>
            <a:chOff x="3648671" y="1602670"/>
            <a:chExt cx="1846660" cy="2836778"/>
          </a:xfrm>
        </p:grpSpPr>
        <p:grpSp>
          <p:nvGrpSpPr>
            <p:cNvPr id="3" name="组合 2"/>
            <p:cNvGrpSpPr/>
            <p:nvPr/>
          </p:nvGrpSpPr>
          <p:grpSpPr>
            <a:xfrm>
              <a:off x="3648671" y="1602670"/>
              <a:ext cx="1846660" cy="2836778"/>
              <a:chOff x="3297768" y="1382151"/>
              <a:chExt cx="2462213" cy="3782371"/>
            </a:xfrm>
          </p:grpSpPr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4165600" y="4495652"/>
                <a:ext cx="702736" cy="668870"/>
              </a:xfrm>
              <a:prstGeom prst="rect">
                <a:avLst/>
              </a:prstGeom>
              <a:gradFill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85000"/>
                    </a:sys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</a:ln>
              <a:effectLst>
                <a:outerShdw blurRad="292100" dist="127000" dir="2700000" algn="tl" rotWithShape="0">
                  <a:prstClr val="black">
                    <a:alpha val="3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297768" y="1382151"/>
                <a:ext cx="1219200" cy="1320160"/>
              </a:xfrm>
              <a:custGeom>
                <a:avLst/>
                <a:gdLst>
                  <a:gd name="connsiteX0" fmla="*/ 1219200 w 1219200"/>
                  <a:gd name="connsiteY0" fmla="*/ 0 h 1307089"/>
                  <a:gd name="connsiteX1" fmla="*/ 1219200 w 1219200"/>
                  <a:gd name="connsiteY1" fmla="*/ 502643 h 1307089"/>
                  <a:gd name="connsiteX2" fmla="*/ 1169971 w 1219200"/>
                  <a:gd name="connsiteY2" fmla="*/ 504954 h 1307089"/>
                  <a:gd name="connsiteX3" fmla="*/ 765658 w 1219200"/>
                  <a:gd name="connsiteY3" fmla="*/ 722722 h 1307089"/>
                  <a:gd name="connsiteX4" fmla="*/ 604480 w 1219200"/>
                  <a:gd name="connsiteY4" fmla="*/ 1307089 h 1307089"/>
                  <a:gd name="connsiteX5" fmla="*/ 0 w 1219200"/>
                  <a:gd name="connsiteY5" fmla="*/ 1307089 h 1307089"/>
                  <a:gd name="connsiteX6" fmla="*/ 342595 w 1219200"/>
                  <a:gd name="connsiteY6" fmla="*/ 360139 h 1307089"/>
                  <a:gd name="connsiteX7" fmla="*/ 1143172 w 1219200"/>
                  <a:gd name="connsiteY7" fmla="*/ 2945 h 1307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200" h="1307089">
                    <a:moveTo>
                      <a:pt x="1219200" y="0"/>
                    </a:moveTo>
                    <a:lnTo>
                      <a:pt x="1219200" y="502643"/>
                    </a:lnTo>
                    <a:lnTo>
                      <a:pt x="1169971" y="504954"/>
                    </a:lnTo>
                    <a:cubicBezTo>
                      <a:pt x="992806" y="522275"/>
                      <a:pt x="871484" y="599274"/>
                      <a:pt x="765658" y="722722"/>
                    </a:cubicBezTo>
                    <a:cubicBezTo>
                      <a:pt x="664952" y="863805"/>
                      <a:pt x="604480" y="1065272"/>
                      <a:pt x="604480" y="1307089"/>
                    </a:cubicBezTo>
                    <a:lnTo>
                      <a:pt x="0" y="1307089"/>
                    </a:lnTo>
                    <a:cubicBezTo>
                      <a:pt x="0" y="904156"/>
                      <a:pt x="120945" y="601956"/>
                      <a:pt x="342595" y="360139"/>
                    </a:cubicBezTo>
                    <a:cubicBezTo>
                      <a:pt x="554249" y="148550"/>
                      <a:pt x="812014" y="29421"/>
                      <a:pt x="1143172" y="294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292100" dist="1270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4540781" y="1385958"/>
                <a:ext cx="1219200" cy="1430869"/>
              </a:xfrm>
              <a:custGeom>
                <a:avLst/>
                <a:gdLst>
                  <a:gd name="connsiteX0" fmla="*/ 70470 w 1219200"/>
                  <a:gd name="connsiteY0" fmla="*/ 0 h 1430869"/>
                  <a:gd name="connsiteX1" fmla="*/ 876605 w 1219200"/>
                  <a:gd name="connsiteY1" fmla="*/ 282167 h 1430869"/>
                  <a:gd name="connsiteX2" fmla="*/ 1219200 w 1219200"/>
                  <a:gd name="connsiteY2" fmla="*/ 1088319 h 1430869"/>
                  <a:gd name="connsiteX3" fmla="*/ 1186465 w 1219200"/>
                  <a:gd name="connsiteY3" fmla="*/ 1405722 h 1430869"/>
                  <a:gd name="connsiteX4" fmla="*/ 1177630 w 1219200"/>
                  <a:gd name="connsiteY4" fmla="*/ 1430869 h 1430869"/>
                  <a:gd name="connsiteX5" fmla="*/ 478610 w 1219200"/>
                  <a:gd name="connsiteY5" fmla="*/ 1430869 h 1430869"/>
                  <a:gd name="connsiteX6" fmla="*/ 487109 w 1219200"/>
                  <a:gd name="connsiteY6" fmla="*/ 1417338 h 1430869"/>
                  <a:gd name="connsiteX7" fmla="*/ 554249 w 1219200"/>
                  <a:gd name="connsiteY7" fmla="*/ 1108351 h 1430869"/>
                  <a:gd name="connsiteX8" fmla="*/ 391851 w 1219200"/>
                  <a:gd name="connsiteY8" fmla="*/ 645036 h 1430869"/>
                  <a:gd name="connsiteX9" fmla="*/ 30236 w 1219200"/>
                  <a:gd name="connsiteY9" fmla="*/ 503952 h 1430869"/>
                  <a:gd name="connsiteX10" fmla="*/ 0 w 1219200"/>
                  <a:gd name="connsiteY10" fmla="*/ 505372 h 1430869"/>
                  <a:gd name="connsiteX11" fmla="*/ 0 w 1219200"/>
                  <a:gd name="connsiteY11" fmla="*/ 2729 h 1430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19200" h="1430869">
                    <a:moveTo>
                      <a:pt x="70470" y="0"/>
                    </a:moveTo>
                    <a:cubicBezTo>
                      <a:pt x="393070" y="0"/>
                      <a:pt x="654954" y="100733"/>
                      <a:pt x="876605" y="282167"/>
                    </a:cubicBezTo>
                    <a:cubicBezTo>
                      <a:pt x="1098255" y="463602"/>
                      <a:pt x="1219200" y="725451"/>
                      <a:pt x="1219200" y="1088319"/>
                    </a:cubicBezTo>
                    <a:cubicBezTo>
                      <a:pt x="1219200" y="1209228"/>
                      <a:pt x="1209142" y="1315040"/>
                      <a:pt x="1186465" y="1405722"/>
                    </a:cubicBezTo>
                    <a:lnTo>
                      <a:pt x="1177630" y="1430869"/>
                    </a:lnTo>
                    <a:lnTo>
                      <a:pt x="478610" y="1430869"/>
                    </a:lnTo>
                    <a:lnTo>
                      <a:pt x="487109" y="1417338"/>
                    </a:lnTo>
                    <a:cubicBezTo>
                      <a:pt x="534040" y="1331406"/>
                      <a:pt x="559369" y="1214164"/>
                      <a:pt x="554249" y="1108351"/>
                    </a:cubicBezTo>
                    <a:cubicBezTo>
                      <a:pt x="547421" y="967268"/>
                      <a:pt x="531815" y="796994"/>
                      <a:pt x="391851" y="645036"/>
                    </a:cubicBezTo>
                    <a:cubicBezTo>
                      <a:pt x="245791" y="545161"/>
                      <a:pt x="259446" y="542013"/>
                      <a:pt x="30236" y="503952"/>
                    </a:cubicBezTo>
                    <a:lnTo>
                      <a:pt x="0" y="505372"/>
                    </a:lnTo>
                    <a:lnTo>
                      <a:pt x="0" y="272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81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1"/>
                  <a:tileRect/>
                </a:gradFill>
                <a:prstDash val="solid"/>
                <a:miter lim="800000"/>
              </a:ln>
              <a:effectLst>
                <a:outerShdw blurRad="292100" dist="1270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4248661" y="2839052"/>
                <a:ext cx="1469750" cy="1430869"/>
              </a:xfrm>
              <a:custGeom>
                <a:avLst/>
                <a:gdLst>
                  <a:gd name="connsiteX0" fmla="*/ 770730 w 1469750"/>
                  <a:gd name="connsiteY0" fmla="*/ 0 h 1430869"/>
                  <a:gd name="connsiteX1" fmla="*/ 1469750 w 1469750"/>
                  <a:gd name="connsiteY1" fmla="*/ 0 h 1430869"/>
                  <a:gd name="connsiteX2" fmla="*/ 1434785 w 1469750"/>
                  <a:gd name="connsiteY2" fmla="*/ 99522 h 1430869"/>
                  <a:gd name="connsiteX3" fmla="*/ 1370137 w 1469750"/>
                  <a:gd name="connsiteY3" fmla="*/ 201467 h 1430869"/>
                  <a:gd name="connsiteX4" fmla="*/ 1047780 w 1469750"/>
                  <a:gd name="connsiteY4" fmla="*/ 523984 h 1430869"/>
                  <a:gd name="connsiteX5" fmla="*/ 705185 w 1469750"/>
                  <a:gd name="connsiteY5" fmla="*/ 866534 h 1430869"/>
                  <a:gd name="connsiteX6" fmla="*/ 584241 w 1469750"/>
                  <a:gd name="connsiteY6" fmla="*/ 1430869 h 1430869"/>
                  <a:gd name="connsiteX7" fmla="*/ 0 w 1469750"/>
                  <a:gd name="connsiteY7" fmla="*/ 1430869 h 1430869"/>
                  <a:gd name="connsiteX8" fmla="*/ 100706 w 1469750"/>
                  <a:gd name="connsiteY8" fmla="*/ 745769 h 1430869"/>
                  <a:gd name="connsiteX9" fmla="*/ 423062 w 1469750"/>
                  <a:gd name="connsiteY9" fmla="*/ 342550 h 1430869"/>
                  <a:gd name="connsiteX10" fmla="*/ 725424 w 1469750"/>
                  <a:gd name="connsiteY10" fmla="*/ 60383 h 1430869"/>
                  <a:gd name="connsiteX11" fmla="*/ 754003 w 1469750"/>
                  <a:gd name="connsiteY11" fmla="*/ 26629 h 1430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69750" h="1430869">
                    <a:moveTo>
                      <a:pt x="770730" y="0"/>
                    </a:moveTo>
                    <a:lnTo>
                      <a:pt x="1469750" y="0"/>
                    </a:lnTo>
                    <a:lnTo>
                      <a:pt x="1434785" y="99522"/>
                    </a:lnTo>
                    <a:cubicBezTo>
                      <a:pt x="1416817" y="137292"/>
                      <a:pt x="1395374" y="171275"/>
                      <a:pt x="1370137" y="201467"/>
                    </a:cubicBezTo>
                    <a:cubicBezTo>
                      <a:pt x="1269431" y="322518"/>
                      <a:pt x="1168725" y="423251"/>
                      <a:pt x="1047780" y="523984"/>
                    </a:cubicBezTo>
                    <a:cubicBezTo>
                      <a:pt x="906841" y="645036"/>
                      <a:pt x="805891" y="765801"/>
                      <a:pt x="705185" y="866534"/>
                    </a:cubicBezTo>
                    <a:cubicBezTo>
                      <a:pt x="624718" y="987586"/>
                      <a:pt x="584241" y="1169020"/>
                      <a:pt x="584241" y="1430869"/>
                    </a:cubicBezTo>
                    <a:lnTo>
                      <a:pt x="0" y="1430869"/>
                    </a:lnTo>
                    <a:cubicBezTo>
                      <a:pt x="0" y="1108351"/>
                      <a:pt x="40233" y="886853"/>
                      <a:pt x="100706" y="745769"/>
                    </a:cubicBezTo>
                    <a:cubicBezTo>
                      <a:pt x="161178" y="604685"/>
                      <a:pt x="282123" y="463602"/>
                      <a:pt x="423062" y="342550"/>
                    </a:cubicBezTo>
                    <a:cubicBezTo>
                      <a:pt x="523768" y="241817"/>
                      <a:pt x="624718" y="161116"/>
                      <a:pt x="725424" y="60383"/>
                    </a:cubicBezTo>
                    <a:cubicBezTo>
                      <a:pt x="735482" y="50331"/>
                      <a:pt x="745022" y="39014"/>
                      <a:pt x="754003" y="26629"/>
                    </a:cubicBezTo>
                    <a:close/>
                  </a:path>
                </a:pathLst>
              </a:custGeom>
              <a:gradFill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85000"/>
                    </a:sysClr>
                  </a:gs>
                </a:gsLst>
                <a:lin ang="2700000" scaled="1"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292100" dist="1270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4" name="文本框 125"/>
            <p:cNvSpPr txBox="1"/>
            <p:nvPr/>
          </p:nvSpPr>
          <p:spPr>
            <a:xfrm>
              <a:off x="3781426" y="1826266"/>
              <a:ext cx="5143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01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5" name="文本框 128"/>
            <p:cNvSpPr txBox="1"/>
            <p:nvPr/>
          </p:nvSpPr>
          <p:spPr>
            <a:xfrm>
              <a:off x="4978378" y="2203408"/>
              <a:ext cx="5143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02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6" name="文本框 131"/>
            <p:cNvSpPr txBox="1"/>
            <p:nvPr/>
          </p:nvSpPr>
          <p:spPr>
            <a:xfrm>
              <a:off x="4432340" y="3025175"/>
              <a:ext cx="5143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03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7" name="文本框 134"/>
            <p:cNvSpPr txBox="1"/>
            <p:nvPr/>
          </p:nvSpPr>
          <p:spPr>
            <a:xfrm>
              <a:off x="4300895" y="3985690"/>
              <a:ext cx="5143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04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190209" y="2009249"/>
            <a:ext cx="2108063" cy="889395"/>
            <a:chOff x="791193" y="1366105"/>
            <a:chExt cx="2108063" cy="889395"/>
          </a:xfrm>
        </p:grpSpPr>
        <p:sp>
          <p:nvSpPr>
            <p:cNvPr id="13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4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62466" y="4068104"/>
            <a:ext cx="2108063" cy="889395"/>
            <a:chOff x="791193" y="1366105"/>
            <a:chExt cx="2108063" cy="889395"/>
          </a:xfrm>
        </p:grpSpPr>
        <p:sp>
          <p:nvSpPr>
            <p:cNvPr id="16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7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688332" y="2009249"/>
            <a:ext cx="2108063" cy="889395"/>
            <a:chOff x="791193" y="1366105"/>
            <a:chExt cx="2108063" cy="889395"/>
          </a:xfrm>
        </p:grpSpPr>
        <p:sp>
          <p:nvSpPr>
            <p:cNvPr id="19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0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760589" y="4068104"/>
            <a:ext cx="2108063" cy="889395"/>
            <a:chOff x="791193" y="1366105"/>
            <a:chExt cx="2108063" cy="889395"/>
          </a:xfrm>
        </p:grpSpPr>
        <p:sp>
          <p:nvSpPr>
            <p:cNvPr id="22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3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24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39144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ock Arc 51"/>
          <p:cNvSpPr/>
          <p:nvPr/>
        </p:nvSpPr>
        <p:spPr>
          <a:xfrm>
            <a:off x="2461481" y="2675493"/>
            <a:ext cx="1663184" cy="1663184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" name="Block Arc 53"/>
          <p:cNvSpPr/>
          <p:nvPr/>
        </p:nvSpPr>
        <p:spPr>
          <a:xfrm>
            <a:off x="5276168" y="2675493"/>
            <a:ext cx="1663184" cy="1663184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" name="Block Arc 55"/>
          <p:cNvSpPr/>
          <p:nvPr/>
        </p:nvSpPr>
        <p:spPr>
          <a:xfrm>
            <a:off x="8090782" y="2675493"/>
            <a:ext cx="1663184" cy="1663184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0" name="Block Arc 52"/>
          <p:cNvSpPr/>
          <p:nvPr/>
        </p:nvSpPr>
        <p:spPr>
          <a:xfrm rot="10800000">
            <a:off x="3868094" y="2673331"/>
            <a:ext cx="1663184" cy="1663184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Block Arc 54"/>
          <p:cNvSpPr/>
          <p:nvPr/>
        </p:nvSpPr>
        <p:spPr>
          <a:xfrm rot="10800000">
            <a:off x="6682782" y="2673331"/>
            <a:ext cx="1663184" cy="1663184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822752" y="3060984"/>
            <a:ext cx="925239" cy="925239"/>
            <a:chOff x="1318780" y="2410117"/>
            <a:chExt cx="806358" cy="806358"/>
          </a:xfrm>
        </p:grpSpPr>
        <p:grpSp>
          <p:nvGrpSpPr>
            <p:cNvPr id="13" name="组合 12"/>
            <p:cNvGrpSpPr/>
            <p:nvPr/>
          </p:nvGrpSpPr>
          <p:grpSpPr>
            <a:xfrm>
              <a:off x="1318780" y="2410117"/>
              <a:ext cx="806358" cy="806358"/>
              <a:chOff x="3724322" y="1908536"/>
              <a:chExt cx="1329153" cy="1329153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14" name="Freeform 116"/>
            <p:cNvSpPr>
              <a:spLocks noEditPoints="1"/>
            </p:cNvSpPr>
            <p:nvPr/>
          </p:nvSpPr>
          <p:spPr bwMode="auto">
            <a:xfrm>
              <a:off x="1497123" y="2652994"/>
              <a:ext cx="397548" cy="320603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237065" y="3060984"/>
            <a:ext cx="925239" cy="925239"/>
            <a:chOff x="2701342" y="2384716"/>
            <a:chExt cx="925239" cy="925239"/>
          </a:xfrm>
        </p:grpSpPr>
        <p:grpSp>
          <p:nvGrpSpPr>
            <p:cNvPr id="18" name="组合 17"/>
            <p:cNvGrpSpPr/>
            <p:nvPr/>
          </p:nvGrpSpPr>
          <p:grpSpPr>
            <a:xfrm>
              <a:off x="2701342" y="2384716"/>
              <a:ext cx="925239" cy="925239"/>
              <a:chOff x="3724322" y="1908536"/>
              <a:chExt cx="1329153" cy="1329153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19" name="Freeform 105"/>
            <p:cNvSpPr>
              <a:spLocks noEditPoints="1"/>
            </p:cNvSpPr>
            <p:nvPr/>
          </p:nvSpPr>
          <p:spPr bwMode="auto">
            <a:xfrm>
              <a:off x="2943474" y="2657050"/>
              <a:ext cx="433281" cy="427002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>
                    <a:lumMod val="50000"/>
                  </a:srgbClr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056930" y="3033317"/>
            <a:ext cx="925239" cy="925239"/>
            <a:chOff x="5521207" y="2357049"/>
            <a:chExt cx="925239" cy="925239"/>
          </a:xfrm>
        </p:grpSpPr>
        <p:grpSp>
          <p:nvGrpSpPr>
            <p:cNvPr id="23" name="组合 22"/>
            <p:cNvGrpSpPr/>
            <p:nvPr/>
          </p:nvGrpSpPr>
          <p:grpSpPr>
            <a:xfrm>
              <a:off x="5521207" y="2357049"/>
              <a:ext cx="925239" cy="925239"/>
              <a:chOff x="3724322" y="1908536"/>
              <a:chExt cx="1329153" cy="1329153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24" name="Freeform 45"/>
            <p:cNvSpPr>
              <a:spLocks noEditPoints="1"/>
            </p:cNvSpPr>
            <p:nvPr/>
          </p:nvSpPr>
          <p:spPr bwMode="auto">
            <a:xfrm>
              <a:off x="5784023" y="2620287"/>
              <a:ext cx="389255" cy="389255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471243" y="3040625"/>
            <a:ext cx="925239" cy="925239"/>
            <a:chOff x="6935520" y="2364357"/>
            <a:chExt cx="925239" cy="925239"/>
          </a:xfrm>
        </p:grpSpPr>
        <p:grpSp>
          <p:nvGrpSpPr>
            <p:cNvPr id="28" name="组合 27"/>
            <p:cNvGrpSpPr/>
            <p:nvPr/>
          </p:nvGrpSpPr>
          <p:grpSpPr>
            <a:xfrm>
              <a:off x="6935520" y="2364357"/>
              <a:ext cx="925239" cy="925239"/>
              <a:chOff x="3724322" y="1908536"/>
              <a:chExt cx="1329153" cy="1329153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29" name="Freeform 62"/>
            <p:cNvSpPr>
              <a:spLocks noChangeAspect="1" noEditPoints="1"/>
            </p:cNvSpPr>
            <p:nvPr/>
          </p:nvSpPr>
          <p:spPr bwMode="auto">
            <a:xfrm>
              <a:off x="7183365" y="2621245"/>
              <a:ext cx="423615" cy="427002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643728" y="3066673"/>
            <a:ext cx="925239" cy="925239"/>
            <a:chOff x="4313078" y="3516012"/>
            <a:chExt cx="925239" cy="925239"/>
          </a:xfrm>
        </p:grpSpPr>
        <p:grpSp>
          <p:nvGrpSpPr>
            <p:cNvPr id="33" name="组合 32"/>
            <p:cNvGrpSpPr/>
            <p:nvPr/>
          </p:nvGrpSpPr>
          <p:grpSpPr>
            <a:xfrm>
              <a:off x="4313078" y="3516012"/>
              <a:ext cx="925239" cy="925239"/>
              <a:chOff x="3724322" y="1908536"/>
              <a:chExt cx="1329153" cy="1329153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34" name="Freeform 178"/>
            <p:cNvSpPr>
              <a:spLocks noEditPoints="1"/>
            </p:cNvSpPr>
            <p:nvPr/>
          </p:nvSpPr>
          <p:spPr bwMode="auto">
            <a:xfrm>
              <a:off x="4518150" y="3784655"/>
              <a:ext cx="515095" cy="387952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209414" y="4542572"/>
            <a:ext cx="2108063" cy="889395"/>
            <a:chOff x="791193" y="1366105"/>
            <a:chExt cx="2108063" cy="889395"/>
          </a:xfrm>
        </p:grpSpPr>
        <p:sp>
          <p:nvSpPr>
            <p:cNvPr id="38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9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406310" y="4453431"/>
            <a:ext cx="2108063" cy="889395"/>
            <a:chOff x="791193" y="1366105"/>
            <a:chExt cx="2108063" cy="889395"/>
          </a:xfrm>
        </p:grpSpPr>
        <p:sp>
          <p:nvSpPr>
            <p:cNvPr id="41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2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262039" y="4453431"/>
            <a:ext cx="2108063" cy="889395"/>
            <a:chOff x="791193" y="1366105"/>
            <a:chExt cx="2108063" cy="889395"/>
          </a:xfrm>
        </p:grpSpPr>
        <p:sp>
          <p:nvSpPr>
            <p:cNvPr id="44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5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616077" y="1839764"/>
            <a:ext cx="2108063" cy="889395"/>
            <a:chOff x="791193" y="1366105"/>
            <a:chExt cx="2108063" cy="889395"/>
          </a:xfrm>
        </p:grpSpPr>
        <p:sp>
          <p:nvSpPr>
            <p:cNvPr id="47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8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471806" y="1839764"/>
            <a:ext cx="2108063" cy="889395"/>
            <a:chOff x="791193" y="1366105"/>
            <a:chExt cx="2108063" cy="889395"/>
          </a:xfrm>
        </p:grpSpPr>
        <p:sp>
          <p:nvSpPr>
            <p:cNvPr id="50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51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52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37189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52318" y="3088237"/>
            <a:ext cx="1223538" cy="368530"/>
            <a:chOff x="3838575" y="2712368"/>
            <a:chExt cx="1604974" cy="36853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838575" y="2892218"/>
              <a:ext cx="593181" cy="0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" name="直接连接符 3"/>
            <p:cNvCxnSpPr/>
            <p:nvPr/>
          </p:nvCxnSpPr>
          <p:spPr>
            <a:xfrm>
              <a:off x="4952634" y="2911353"/>
              <a:ext cx="490915" cy="0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" name="直接连接符 4"/>
            <p:cNvCxnSpPr/>
            <p:nvPr/>
          </p:nvCxnSpPr>
          <p:spPr>
            <a:xfrm flipV="1">
              <a:off x="4405565" y="2712368"/>
              <a:ext cx="186017" cy="189461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" name="直接连接符 5"/>
            <p:cNvCxnSpPr/>
            <p:nvPr/>
          </p:nvCxnSpPr>
          <p:spPr>
            <a:xfrm flipV="1">
              <a:off x="4807526" y="2899283"/>
              <a:ext cx="171299" cy="174470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" name="直接连接符 6"/>
            <p:cNvCxnSpPr/>
            <p:nvPr/>
          </p:nvCxnSpPr>
          <p:spPr>
            <a:xfrm flipH="1" flipV="1">
              <a:off x="4543202" y="2717130"/>
              <a:ext cx="316707" cy="363768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8" name="组合 7"/>
          <p:cNvGrpSpPr/>
          <p:nvPr/>
        </p:nvGrpSpPr>
        <p:grpSpPr>
          <a:xfrm>
            <a:off x="786030" y="2561495"/>
            <a:ext cx="1361422" cy="1364178"/>
            <a:chOff x="7146423" y="413387"/>
            <a:chExt cx="495231" cy="496232"/>
          </a:xfrm>
        </p:grpSpPr>
        <p:grpSp>
          <p:nvGrpSpPr>
            <p:cNvPr id="9" name="组合 8"/>
            <p:cNvGrpSpPr/>
            <p:nvPr/>
          </p:nvGrpSpPr>
          <p:grpSpPr>
            <a:xfrm>
              <a:off x="7146423" y="413387"/>
              <a:ext cx="495231" cy="496232"/>
              <a:chOff x="1589596" y="810715"/>
              <a:chExt cx="2340698" cy="2345431"/>
            </a:xfrm>
          </p:grpSpPr>
          <p:grpSp>
            <p:nvGrpSpPr>
              <p:cNvPr id="11" name="组合 79"/>
              <p:cNvGrpSpPr/>
              <p:nvPr/>
            </p:nvGrpSpPr>
            <p:grpSpPr bwMode="auto">
              <a:xfrm>
                <a:off x="1589596" y="810715"/>
                <a:ext cx="2340698" cy="2345431"/>
                <a:chOff x="6379729" y="2488774"/>
                <a:chExt cx="2513016" cy="2513016"/>
              </a:xfrm>
            </p:grpSpPr>
            <p:sp>
              <p:nvSpPr>
                <p:cNvPr id="13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4" name="任意多边形 83"/>
                <p:cNvSpPr/>
                <p:nvPr/>
              </p:nvSpPr>
              <p:spPr>
                <a:xfrm rot="16377237">
                  <a:off x="6409518" y="2506880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2" name="椭圆 80"/>
              <p:cNvSpPr/>
              <p:nvPr/>
            </p:nvSpPr>
            <p:spPr bwMode="auto">
              <a:xfrm>
                <a:off x="1932719" y="1141998"/>
                <a:ext cx="1691507" cy="1694935"/>
              </a:xfrm>
              <a:prstGeom prst="ellipse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>
                <a:innerShdw blurRad="63500" dist="25400" dir="18660000">
                  <a:prstClr val="black">
                    <a:alpha val="35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00" b="1" i="0" u="none" strike="noStrike" kern="0" cap="none" spc="0" normalizeH="0" baseline="0" noProof="0" dirty="0">
                  <a:ln w="12700">
                    <a:solidFill>
                      <a:srgbClr val="FFFFFF">
                        <a:satMod val="155000"/>
                      </a:srgbClr>
                    </a:solidFill>
                    <a:prstDash val="solid"/>
                  </a:ln>
                  <a:solidFill>
                    <a:srgbClr val="FFFFFF">
                      <a:tint val="85000"/>
                      <a:satMod val="15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TextBox 57"/>
            <p:cNvSpPr txBox="1"/>
            <p:nvPr/>
          </p:nvSpPr>
          <p:spPr>
            <a:xfrm>
              <a:off x="7229621" y="557367"/>
              <a:ext cx="319077" cy="235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b="1" dirty="0">
                  <a:latin typeface="+mj-ea"/>
                </a:rPr>
                <a:t>PPT</a:t>
              </a:r>
              <a:r>
                <a:rPr lang="zh-CN" altLang="en-US" b="1" dirty="0" smtClean="0">
                  <a:latin typeface="+mj-ea"/>
                </a:rPr>
                <a:t>标</a:t>
              </a:r>
              <a:endParaRPr lang="en-US" altLang="zh-CN" b="1" dirty="0" smtClean="0">
                <a:latin typeface="+mj-ea"/>
              </a:endParaRPr>
            </a:p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b="1" dirty="0" smtClean="0">
                  <a:latin typeface="+mj-ea"/>
                </a:rPr>
                <a:t>题</a:t>
              </a:r>
              <a:r>
                <a:rPr lang="zh-CN" altLang="en-US" b="1" dirty="0">
                  <a:latin typeface="+mj-ea"/>
                </a:rPr>
                <a:t>文档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063134" y="1861163"/>
            <a:ext cx="2846358" cy="2852117"/>
            <a:chOff x="8244408" y="2516931"/>
            <a:chExt cx="2846358" cy="2852117"/>
          </a:xfrm>
        </p:grpSpPr>
        <p:grpSp>
          <p:nvGrpSpPr>
            <p:cNvPr id="16" name="组合 15"/>
            <p:cNvGrpSpPr/>
            <p:nvPr/>
          </p:nvGrpSpPr>
          <p:grpSpPr>
            <a:xfrm>
              <a:off x="8244408" y="2516931"/>
              <a:ext cx="2846358" cy="2852117"/>
              <a:chOff x="1589596" y="810715"/>
              <a:chExt cx="2340698" cy="2345431"/>
            </a:xfrm>
          </p:grpSpPr>
          <p:grpSp>
            <p:nvGrpSpPr>
              <p:cNvPr id="19" name="组合 79"/>
              <p:cNvGrpSpPr/>
              <p:nvPr/>
            </p:nvGrpSpPr>
            <p:grpSpPr bwMode="auto">
              <a:xfrm>
                <a:off x="1589596" y="810715"/>
                <a:ext cx="2340698" cy="2345431"/>
                <a:chOff x="6379729" y="2488774"/>
                <a:chExt cx="2513016" cy="2513016"/>
              </a:xfrm>
            </p:grpSpPr>
            <p:sp>
              <p:nvSpPr>
                <p:cNvPr id="21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任意多边形 83"/>
                <p:cNvSpPr/>
                <p:nvPr/>
              </p:nvSpPr>
              <p:spPr>
                <a:xfrm rot="16377237">
                  <a:off x="6409518" y="2506880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0" name="椭圆 80"/>
              <p:cNvSpPr/>
              <p:nvPr/>
            </p:nvSpPr>
            <p:spPr bwMode="auto">
              <a:xfrm>
                <a:off x="1932719" y="1141998"/>
                <a:ext cx="1691507" cy="1694935"/>
              </a:xfrm>
              <a:prstGeom prst="ellipse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>
                <a:innerShdw blurRad="63500" dist="25400" dir="18660000">
                  <a:prstClr val="black">
                    <a:alpha val="35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00" b="1" i="0" u="none" strike="noStrike" kern="0" cap="none" spc="0" normalizeH="0" baseline="0" noProof="0" dirty="0">
                  <a:ln w="12700">
                    <a:solidFill>
                      <a:srgbClr val="FFFFFF">
                        <a:satMod val="155000"/>
                      </a:srgbClr>
                    </a:solidFill>
                    <a:prstDash val="solid"/>
                  </a:ln>
                  <a:solidFill>
                    <a:srgbClr val="FFFFFF">
                      <a:tint val="85000"/>
                      <a:satMod val="15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TextBox 64"/>
            <p:cNvSpPr txBox="1"/>
            <p:nvPr/>
          </p:nvSpPr>
          <p:spPr>
            <a:xfrm>
              <a:off x="8892480" y="3626172"/>
              <a:ext cx="1561314" cy="9618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</a:t>
              </a: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65"/>
            <p:cNvSpPr txBox="1"/>
            <p:nvPr/>
          </p:nvSpPr>
          <p:spPr>
            <a:xfrm>
              <a:off x="9203374" y="3308632"/>
              <a:ext cx="1561314" cy="1992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</a:t>
              </a:r>
              <a:endPara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963469" y="1914020"/>
            <a:ext cx="681185" cy="682563"/>
            <a:chOff x="7146423" y="413387"/>
            <a:chExt cx="495231" cy="496232"/>
          </a:xfrm>
        </p:grpSpPr>
        <p:grpSp>
          <p:nvGrpSpPr>
            <p:cNvPr id="26" name="组合 25"/>
            <p:cNvGrpSpPr/>
            <p:nvPr/>
          </p:nvGrpSpPr>
          <p:grpSpPr>
            <a:xfrm>
              <a:off x="7146423" y="413387"/>
              <a:ext cx="495231" cy="496232"/>
              <a:chOff x="1589596" y="810715"/>
              <a:chExt cx="2340698" cy="2345431"/>
            </a:xfrm>
          </p:grpSpPr>
          <p:grpSp>
            <p:nvGrpSpPr>
              <p:cNvPr id="28" name="组合 79"/>
              <p:cNvGrpSpPr/>
              <p:nvPr/>
            </p:nvGrpSpPr>
            <p:grpSpPr bwMode="auto">
              <a:xfrm>
                <a:off x="1589596" y="810715"/>
                <a:ext cx="2340698" cy="2345431"/>
                <a:chOff x="6379729" y="2488774"/>
                <a:chExt cx="2513016" cy="2513016"/>
              </a:xfrm>
            </p:grpSpPr>
            <p:sp>
              <p:nvSpPr>
                <p:cNvPr id="30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任意多边形 83"/>
                <p:cNvSpPr/>
                <p:nvPr/>
              </p:nvSpPr>
              <p:spPr>
                <a:xfrm rot="16377237">
                  <a:off x="6409518" y="2506880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9" name="椭圆 80"/>
              <p:cNvSpPr/>
              <p:nvPr/>
            </p:nvSpPr>
            <p:spPr bwMode="auto">
              <a:xfrm>
                <a:off x="1932719" y="1141998"/>
                <a:ext cx="1691507" cy="1694935"/>
              </a:xfrm>
              <a:prstGeom prst="ellipse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>
                <a:innerShdw blurRad="63500" dist="25400" dir="18660000">
                  <a:prstClr val="black">
                    <a:alpha val="35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00" b="1" i="0" u="none" strike="noStrike" kern="0" cap="none" spc="0" normalizeH="0" baseline="0" noProof="0" dirty="0">
                  <a:ln w="12700">
                    <a:solidFill>
                      <a:srgbClr val="FFFFFF">
                        <a:satMod val="155000"/>
                      </a:srgbClr>
                    </a:solidFill>
                    <a:prstDash val="solid"/>
                  </a:ln>
                  <a:solidFill>
                    <a:srgbClr val="FFFFFF">
                      <a:tint val="85000"/>
                      <a:satMod val="15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TextBox 74"/>
            <p:cNvSpPr txBox="1"/>
            <p:nvPr/>
          </p:nvSpPr>
          <p:spPr>
            <a:xfrm>
              <a:off x="7229619" y="557367"/>
              <a:ext cx="165136" cy="1343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537305" y="2948283"/>
            <a:ext cx="681185" cy="682563"/>
            <a:chOff x="7146423" y="413387"/>
            <a:chExt cx="495231" cy="496232"/>
          </a:xfrm>
        </p:grpSpPr>
        <p:grpSp>
          <p:nvGrpSpPr>
            <p:cNvPr id="35" name="组合 34"/>
            <p:cNvGrpSpPr/>
            <p:nvPr/>
          </p:nvGrpSpPr>
          <p:grpSpPr>
            <a:xfrm>
              <a:off x="7146423" y="413387"/>
              <a:ext cx="495231" cy="496232"/>
              <a:chOff x="1589596" y="810715"/>
              <a:chExt cx="2340698" cy="2345431"/>
            </a:xfrm>
          </p:grpSpPr>
          <p:grpSp>
            <p:nvGrpSpPr>
              <p:cNvPr id="37" name="组合 79"/>
              <p:cNvGrpSpPr/>
              <p:nvPr/>
            </p:nvGrpSpPr>
            <p:grpSpPr bwMode="auto">
              <a:xfrm>
                <a:off x="1589596" y="810715"/>
                <a:ext cx="2340698" cy="2345431"/>
                <a:chOff x="6379729" y="2488774"/>
                <a:chExt cx="2513016" cy="2513016"/>
              </a:xfrm>
            </p:grpSpPr>
            <p:sp>
              <p:nvSpPr>
                <p:cNvPr id="39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0" name="任意多边形 83"/>
                <p:cNvSpPr/>
                <p:nvPr/>
              </p:nvSpPr>
              <p:spPr>
                <a:xfrm rot="16377237">
                  <a:off x="6409518" y="2506880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8" name="椭圆 80"/>
              <p:cNvSpPr/>
              <p:nvPr/>
            </p:nvSpPr>
            <p:spPr bwMode="auto">
              <a:xfrm>
                <a:off x="1932719" y="1141998"/>
                <a:ext cx="1691507" cy="1694935"/>
              </a:xfrm>
              <a:prstGeom prst="ellipse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>
                <a:innerShdw blurRad="63500" dist="25400" dir="18660000">
                  <a:prstClr val="black">
                    <a:alpha val="35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00" b="1" i="0" u="none" strike="noStrike" kern="0" cap="none" spc="0" normalizeH="0" baseline="0" noProof="0" dirty="0">
                  <a:ln w="12700">
                    <a:solidFill>
                      <a:srgbClr val="FFFFFF">
                        <a:satMod val="155000"/>
                      </a:srgbClr>
                    </a:solidFill>
                    <a:prstDash val="solid"/>
                  </a:ln>
                  <a:solidFill>
                    <a:srgbClr val="FFFFFF">
                      <a:tint val="85000"/>
                      <a:satMod val="15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" name="TextBox 83"/>
            <p:cNvSpPr txBox="1"/>
            <p:nvPr/>
          </p:nvSpPr>
          <p:spPr>
            <a:xfrm>
              <a:off x="7227800" y="540999"/>
              <a:ext cx="330043" cy="268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66635" y="4042581"/>
            <a:ext cx="681185" cy="682563"/>
            <a:chOff x="7146423" y="413387"/>
            <a:chExt cx="495231" cy="496232"/>
          </a:xfrm>
        </p:grpSpPr>
        <p:grpSp>
          <p:nvGrpSpPr>
            <p:cNvPr id="44" name="组合 43"/>
            <p:cNvGrpSpPr/>
            <p:nvPr/>
          </p:nvGrpSpPr>
          <p:grpSpPr>
            <a:xfrm>
              <a:off x="7146423" y="413387"/>
              <a:ext cx="495231" cy="496232"/>
              <a:chOff x="1589596" y="810715"/>
              <a:chExt cx="2340698" cy="2345431"/>
            </a:xfrm>
          </p:grpSpPr>
          <p:grpSp>
            <p:nvGrpSpPr>
              <p:cNvPr id="46" name="组合 79"/>
              <p:cNvGrpSpPr/>
              <p:nvPr/>
            </p:nvGrpSpPr>
            <p:grpSpPr bwMode="auto">
              <a:xfrm>
                <a:off x="1589596" y="810715"/>
                <a:ext cx="2340698" cy="2345431"/>
                <a:chOff x="6379729" y="2488774"/>
                <a:chExt cx="2513016" cy="2513016"/>
              </a:xfrm>
            </p:grpSpPr>
            <p:sp>
              <p:nvSpPr>
                <p:cNvPr id="48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任意多边形 83"/>
                <p:cNvSpPr/>
                <p:nvPr/>
              </p:nvSpPr>
              <p:spPr>
                <a:xfrm rot="16377237">
                  <a:off x="6409518" y="2506880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7" name="椭圆 80"/>
              <p:cNvSpPr/>
              <p:nvPr/>
            </p:nvSpPr>
            <p:spPr bwMode="auto">
              <a:xfrm>
                <a:off x="1932719" y="1141998"/>
                <a:ext cx="1691507" cy="1694935"/>
              </a:xfrm>
              <a:prstGeom prst="ellipse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>
                <a:innerShdw blurRad="63500" dist="25400" dir="18660000">
                  <a:prstClr val="black">
                    <a:alpha val="35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00" b="1" i="0" u="none" strike="noStrike" kern="0" cap="none" spc="0" normalizeH="0" baseline="0" noProof="0" dirty="0">
                  <a:ln w="12700">
                    <a:solidFill>
                      <a:srgbClr val="FFFFFF">
                        <a:satMod val="155000"/>
                      </a:srgbClr>
                    </a:solidFill>
                    <a:prstDash val="solid"/>
                  </a:ln>
                  <a:solidFill>
                    <a:srgbClr val="FFFFFF">
                      <a:tint val="85000"/>
                      <a:satMod val="15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5" name="TextBox 92"/>
            <p:cNvSpPr txBox="1"/>
            <p:nvPr/>
          </p:nvSpPr>
          <p:spPr>
            <a:xfrm>
              <a:off x="7229619" y="557367"/>
              <a:ext cx="330043" cy="268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245715" y="1763469"/>
            <a:ext cx="2108063" cy="889395"/>
            <a:chOff x="791193" y="1366105"/>
            <a:chExt cx="2108063" cy="889395"/>
          </a:xfrm>
        </p:grpSpPr>
        <p:sp>
          <p:nvSpPr>
            <p:cNvPr id="96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97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6750716" y="2955937"/>
            <a:ext cx="2108063" cy="889395"/>
            <a:chOff x="791193" y="1366105"/>
            <a:chExt cx="2108063" cy="889395"/>
          </a:xfrm>
        </p:grpSpPr>
        <p:sp>
          <p:nvSpPr>
            <p:cNvPr id="99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00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942876" y="4309400"/>
            <a:ext cx="2108063" cy="889395"/>
            <a:chOff x="791193" y="1366105"/>
            <a:chExt cx="2108063" cy="889395"/>
          </a:xfrm>
        </p:grpSpPr>
        <p:sp>
          <p:nvSpPr>
            <p:cNvPr id="102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03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53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42145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箭头 1"/>
          <p:cNvSpPr/>
          <p:nvPr/>
        </p:nvSpPr>
        <p:spPr>
          <a:xfrm>
            <a:off x="1991544" y="3001761"/>
            <a:ext cx="8208912" cy="228600"/>
          </a:xfrm>
          <a:prstGeom prst="notchedRightArrow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lIns="91431" tIns="45716" rIns="91431" bIns="45716" anchor="ctr"/>
          <a:lstStyle/>
          <a:p>
            <a:pPr marL="0" marR="0" lvl="0" indent="0" algn="ctr" defTabSz="9143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89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307076" y="2209673"/>
            <a:ext cx="1697385" cy="1697385"/>
            <a:chOff x="1278794" y="3334906"/>
            <a:chExt cx="914014" cy="914014"/>
          </a:xfrm>
        </p:grpSpPr>
        <p:grpSp>
          <p:nvGrpSpPr>
            <p:cNvPr id="4" name="组合 3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" name="同心圆 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5" name="TextBox 41"/>
            <p:cNvSpPr txBox="1"/>
            <p:nvPr/>
          </p:nvSpPr>
          <p:spPr>
            <a:xfrm>
              <a:off x="1477939" y="3742514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270134" y="2213383"/>
            <a:ext cx="1697385" cy="1697385"/>
            <a:chOff x="1278794" y="3334906"/>
            <a:chExt cx="914014" cy="914014"/>
          </a:xfrm>
        </p:grpSpPr>
        <p:grpSp>
          <p:nvGrpSpPr>
            <p:cNvPr id="9" name="组合 8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同心圆 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10" name="TextBox 46"/>
            <p:cNvSpPr txBox="1"/>
            <p:nvPr/>
          </p:nvSpPr>
          <p:spPr>
            <a:xfrm>
              <a:off x="1477939" y="3740516"/>
              <a:ext cx="513772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12516" y="2209673"/>
            <a:ext cx="1697385" cy="1697385"/>
            <a:chOff x="1278794" y="3334906"/>
            <a:chExt cx="914014" cy="914014"/>
          </a:xfrm>
        </p:grpSpPr>
        <p:grpSp>
          <p:nvGrpSpPr>
            <p:cNvPr id="14" name="组合 13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15" name="TextBox 51"/>
            <p:cNvSpPr txBox="1"/>
            <p:nvPr/>
          </p:nvSpPr>
          <p:spPr>
            <a:xfrm>
              <a:off x="1477939" y="3742514"/>
              <a:ext cx="513772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43031" y="2216548"/>
            <a:ext cx="1697385" cy="1697385"/>
            <a:chOff x="1278794" y="3334906"/>
            <a:chExt cx="914014" cy="914014"/>
          </a:xfrm>
        </p:grpSpPr>
        <p:grpSp>
          <p:nvGrpSpPr>
            <p:cNvPr id="19" name="组合 18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同心圆 2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20" name="TextBox 56"/>
            <p:cNvSpPr txBox="1"/>
            <p:nvPr/>
          </p:nvSpPr>
          <p:spPr>
            <a:xfrm>
              <a:off x="1477939" y="3738812"/>
              <a:ext cx="513772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</p:grpSp>
      <p:sp>
        <p:nvSpPr>
          <p:cNvPr id="23" name="椭圆 22"/>
          <p:cNvSpPr/>
          <p:nvPr/>
        </p:nvSpPr>
        <p:spPr>
          <a:xfrm>
            <a:off x="2348277" y="2065657"/>
            <a:ext cx="645364" cy="645364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307180" y="2065657"/>
            <a:ext cx="645364" cy="645364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284524" y="2072202"/>
            <a:ext cx="645364" cy="645364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231078" y="2072202"/>
            <a:ext cx="645364" cy="645364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7" name="TextBox 63"/>
          <p:cNvSpPr txBox="1"/>
          <p:nvPr/>
        </p:nvSpPr>
        <p:spPr>
          <a:xfrm>
            <a:off x="2350119" y="2203673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r>
              <a:rPr lang="en-US" altLang="zh-CN" sz="1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64"/>
          <p:cNvSpPr txBox="1"/>
          <p:nvPr/>
        </p:nvSpPr>
        <p:spPr>
          <a:xfrm>
            <a:off x="4269007" y="2203673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r>
              <a:rPr lang="en-US" altLang="zh-CN" sz="1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65"/>
          <p:cNvSpPr txBox="1"/>
          <p:nvPr/>
        </p:nvSpPr>
        <p:spPr>
          <a:xfrm>
            <a:off x="6282120" y="2203673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r>
              <a:rPr lang="en-US" altLang="zh-CN" sz="1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66"/>
          <p:cNvSpPr txBox="1"/>
          <p:nvPr/>
        </p:nvSpPr>
        <p:spPr>
          <a:xfrm>
            <a:off x="8215348" y="2203673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r>
              <a:rPr lang="en-US" altLang="zh-CN" sz="1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394189" y="4583045"/>
            <a:ext cx="2108063" cy="889395"/>
            <a:chOff x="791193" y="1366105"/>
            <a:chExt cx="2108063" cy="889395"/>
          </a:xfrm>
        </p:grpSpPr>
        <p:sp>
          <p:nvSpPr>
            <p:cNvPr id="32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3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881715" y="4583045"/>
            <a:ext cx="2108063" cy="889395"/>
            <a:chOff x="791193" y="1366105"/>
            <a:chExt cx="2108063" cy="889395"/>
          </a:xfrm>
        </p:grpSpPr>
        <p:sp>
          <p:nvSpPr>
            <p:cNvPr id="35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6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369241" y="4583045"/>
            <a:ext cx="2108063" cy="889395"/>
            <a:chOff x="791193" y="1366105"/>
            <a:chExt cx="2108063" cy="889395"/>
          </a:xfrm>
        </p:grpSpPr>
        <p:sp>
          <p:nvSpPr>
            <p:cNvPr id="38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9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856767" y="4583045"/>
            <a:ext cx="2108063" cy="889395"/>
            <a:chOff x="791193" y="1366105"/>
            <a:chExt cx="2108063" cy="889395"/>
          </a:xfrm>
        </p:grpSpPr>
        <p:sp>
          <p:nvSpPr>
            <p:cNvPr id="41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2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433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 p14:presetBounceEnd="4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3" grpId="0" animBg="1"/>
          <p:bldP spid="24" grpId="0" animBg="1"/>
          <p:bldP spid="25" grpId="0" animBg="1"/>
          <p:bldP spid="26" grpId="0" animBg="1"/>
          <p:bldP spid="27" grpId="0"/>
          <p:bldP spid="28" grpId="0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3" grpId="0" animBg="1"/>
          <p:bldP spid="24" grpId="0" animBg="1"/>
          <p:bldP spid="25" grpId="0" animBg="1"/>
          <p:bldP spid="26" grpId="0" animBg="1"/>
          <p:bldP spid="27" grpId="0"/>
          <p:bldP spid="28" grpId="0"/>
          <p:bldP spid="29" grpId="0"/>
          <p:bldP spid="30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283108" y="2751515"/>
            <a:ext cx="8080092" cy="1379215"/>
            <a:chOff x="911508" y="3372838"/>
            <a:chExt cx="9574714" cy="1634336"/>
          </a:xfrm>
        </p:grpSpPr>
        <p:sp>
          <p:nvSpPr>
            <p:cNvPr id="2" name="任意多边形 1"/>
            <p:cNvSpPr/>
            <p:nvPr/>
          </p:nvSpPr>
          <p:spPr>
            <a:xfrm>
              <a:off x="8123028" y="3419047"/>
              <a:ext cx="2363194" cy="1496765"/>
            </a:xfrm>
            <a:custGeom>
              <a:avLst/>
              <a:gdLst>
                <a:gd name="connsiteX0" fmla="*/ 1525272 w 1525272"/>
                <a:gd name="connsiteY0" fmla="*/ 483027 h 966054"/>
                <a:gd name="connsiteX1" fmla="*/ 1258806 w 1525272"/>
                <a:gd name="connsiteY1" fmla="*/ 966054 h 966054"/>
                <a:gd name="connsiteX2" fmla="*/ 0 w 1525272"/>
                <a:gd name="connsiteY2" fmla="*/ 966054 h 966054"/>
                <a:gd name="connsiteX3" fmla="*/ 324547 w 1525272"/>
                <a:gd name="connsiteY3" fmla="*/ 482479 h 966054"/>
                <a:gd name="connsiteX4" fmla="*/ 736 w 1525272"/>
                <a:gd name="connsiteY4" fmla="*/ 0 h 966054"/>
                <a:gd name="connsiteX5" fmla="*/ 1258806 w 1525272"/>
                <a:gd name="connsiteY5" fmla="*/ 0 h 966054"/>
                <a:gd name="connsiteX6" fmla="*/ 1525272 w 1525272"/>
                <a:gd name="connsiteY6" fmla="*/ 483027 h 966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5272" h="966054">
                  <a:moveTo>
                    <a:pt x="1525272" y="483027"/>
                  </a:moveTo>
                  <a:lnTo>
                    <a:pt x="1258806" y="966054"/>
                  </a:lnTo>
                  <a:lnTo>
                    <a:pt x="0" y="966054"/>
                  </a:lnTo>
                  <a:lnTo>
                    <a:pt x="324547" y="482479"/>
                  </a:lnTo>
                  <a:lnTo>
                    <a:pt x="736" y="0"/>
                  </a:lnTo>
                  <a:lnTo>
                    <a:pt x="1258806" y="0"/>
                  </a:lnTo>
                  <a:lnTo>
                    <a:pt x="1525272" y="483027"/>
                  </a:lnTo>
                  <a:close/>
                </a:path>
              </a:pathLst>
            </a:custGeom>
            <a:solidFill>
              <a:srgbClr val="C00000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 rot="2700000">
              <a:off x="8447418" y="3372752"/>
              <a:ext cx="1624140" cy="1624312"/>
            </a:xfrm>
            <a:custGeom>
              <a:avLst/>
              <a:gdLst>
                <a:gd name="connsiteX0" fmla="*/ 39400 w 1444932"/>
                <a:gd name="connsiteY0" fmla="*/ 39554 h 1445086"/>
                <a:gd name="connsiteX1" fmla="*/ 134519 w 1444932"/>
                <a:gd name="connsiteY1" fmla="*/ 155 h 1445086"/>
                <a:gd name="connsiteX2" fmla="*/ 894281 w 1444932"/>
                <a:gd name="connsiteY2" fmla="*/ 155 h 1445086"/>
                <a:gd name="connsiteX3" fmla="*/ 905823 w 1444932"/>
                <a:gd name="connsiteY3" fmla="*/ 2485 h 1445086"/>
                <a:gd name="connsiteX4" fmla="*/ 905881 w 1444932"/>
                <a:gd name="connsiteY4" fmla="*/ 154 h 1445086"/>
                <a:gd name="connsiteX5" fmla="*/ 1431928 w 1444932"/>
                <a:gd name="connsiteY5" fmla="*/ 427073 h 1445086"/>
                <a:gd name="connsiteX6" fmla="*/ 1439322 w 1444932"/>
                <a:gd name="connsiteY6" fmla="*/ 523015 h 1445086"/>
                <a:gd name="connsiteX7" fmla="*/ 1444932 w 1444932"/>
                <a:gd name="connsiteY7" fmla="*/ 550805 h 1445086"/>
                <a:gd name="connsiteX8" fmla="*/ 1444932 w 1444932"/>
                <a:gd name="connsiteY8" fmla="*/ 1310567 h 1445086"/>
                <a:gd name="connsiteX9" fmla="*/ 1310414 w 1444932"/>
                <a:gd name="connsiteY9" fmla="*/ 1445086 h 1445086"/>
                <a:gd name="connsiteX10" fmla="*/ 1175895 w 1444932"/>
                <a:gd name="connsiteY10" fmla="*/ 1310567 h 1445086"/>
                <a:gd name="connsiteX11" fmla="*/ 1175894 w 1444932"/>
                <a:gd name="connsiteY11" fmla="*/ 550805 h 1445086"/>
                <a:gd name="connsiteX12" fmla="*/ 1176924 w 1444932"/>
                <a:gd name="connsiteY12" fmla="*/ 545705 h 1445086"/>
                <a:gd name="connsiteX13" fmla="*/ 1175290 w 1444932"/>
                <a:gd name="connsiteY13" fmla="*/ 545705 h 1445086"/>
                <a:gd name="connsiteX14" fmla="*/ 899147 w 1444932"/>
                <a:gd name="connsiteY14" fmla="*/ 269562 h 1445086"/>
                <a:gd name="connsiteX15" fmla="*/ 899181 w 1444932"/>
                <a:gd name="connsiteY15" fmla="*/ 268204 h 1445086"/>
                <a:gd name="connsiteX16" fmla="*/ 894281 w 1444932"/>
                <a:gd name="connsiteY16" fmla="*/ 269193 h 1445086"/>
                <a:gd name="connsiteX17" fmla="*/ 134519 w 1444932"/>
                <a:gd name="connsiteY17" fmla="*/ 269193 h 1445086"/>
                <a:gd name="connsiteX18" fmla="*/ 0 w 1444932"/>
                <a:gd name="connsiteY18" fmla="*/ 134674 h 1445086"/>
                <a:gd name="connsiteX19" fmla="*/ 39400 w 1444932"/>
                <a:gd name="connsiteY19" fmla="*/ 39554 h 1445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44932" h="1445086">
                  <a:moveTo>
                    <a:pt x="39400" y="39554"/>
                  </a:moveTo>
                  <a:cubicBezTo>
                    <a:pt x="63743" y="15211"/>
                    <a:pt x="97373" y="155"/>
                    <a:pt x="134519" y="155"/>
                  </a:cubicBezTo>
                  <a:lnTo>
                    <a:pt x="894281" y="155"/>
                  </a:lnTo>
                  <a:lnTo>
                    <a:pt x="905823" y="2485"/>
                  </a:lnTo>
                  <a:lnTo>
                    <a:pt x="905881" y="154"/>
                  </a:lnTo>
                  <a:cubicBezTo>
                    <a:pt x="1206440" y="-5740"/>
                    <a:pt x="1389685" y="157248"/>
                    <a:pt x="1431928" y="427073"/>
                  </a:cubicBezTo>
                  <a:lnTo>
                    <a:pt x="1439322" y="523015"/>
                  </a:lnTo>
                  <a:lnTo>
                    <a:pt x="1444932" y="550805"/>
                  </a:lnTo>
                  <a:lnTo>
                    <a:pt x="1444932" y="1310567"/>
                  </a:lnTo>
                  <a:cubicBezTo>
                    <a:pt x="1444933" y="1384860"/>
                    <a:pt x="1384707" y="1445086"/>
                    <a:pt x="1310414" y="1445086"/>
                  </a:cubicBezTo>
                  <a:cubicBezTo>
                    <a:pt x="1236120" y="1445086"/>
                    <a:pt x="1175894" y="1384860"/>
                    <a:pt x="1175895" y="1310567"/>
                  </a:cubicBezTo>
                  <a:lnTo>
                    <a:pt x="1175894" y="550805"/>
                  </a:lnTo>
                  <a:lnTo>
                    <a:pt x="1176924" y="545705"/>
                  </a:lnTo>
                  <a:lnTo>
                    <a:pt x="1175290" y="545705"/>
                  </a:lnTo>
                  <a:cubicBezTo>
                    <a:pt x="1169114" y="387989"/>
                    <a:pt x="1176413" y="263949"/>
                    <a:pt x="899147" y="269562"/>
                  </a:cubicBezTo>
                  <a:lnTo>
                    <a:pt x="899181" y="268204"/>
                  </a:lnTo>
                  <a:lnTo>
                    <a:pt x="894281" y="269193"/>
                  </a:lnTo>
                  <a:lnTo>
                    <a:pt x="134519" y="269193"/>
                  </a:lnTo>
                  <a:cubicBezTo>
                    <a:pt x="60226" y="269193"/>
                    <a:pt x="0" y="208967"/>
                    <a:pt x="0" y="134674"/>
                  </a:cubicBezTo>
                  <a:cubicBezTo>
                    <a:pt x="0" y="97527"/>
                    <a:pt x="15057" y="63898"/>
                    <a:pt x="39400" y="39554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/>
                </a:gs>
                <a:gs pos="0">
                  <a:sysClr val="window" lastClr="FFFFFF">
                    <a:lumMod val="95000"/>
                  </a:sys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5708019" y="3419360"/>
              <a:ext cx="2363194" cy="1496765"/>
            </a:xfrm>
            <a:custGeom>
              <a:avLst/>
              <a:gdLst>
                <a:gd name="connsiteX0" fmla="*/ 1525272 w 1525272"/>
                <a:gd name="connsiteY0" fmla="*/ 483027 h 966054"/>
                <a:gd name="connsiteX1" fmla="*/ 1258806 w 1525272"/>
                <a:gd name="connsiteY1" fmla="*/ 966054 h 966054"/>
                <a:gd name="connsiteX2" fmla="*/ 0 w 1525272"/>
                <a:gd name="connsiteY2" fmla="*/ 966054 h 966054"/>
                <a:gd name="connsiteX3" fmla="*/ 324547 w 1525272"/>
                <a:gd name="connsiteY3" fmla="*/ 482479 h 966054"/>
                <a:gd name="connsiteX4" fmla="*/ 736 w 1525272"/>
                <a:gd name="connsiteY4" fmla="*/ 0 h 966054"/>
                <a:gd name="connsiteX5" fmla="*/ 1258806 w 1525272"/>
                <a:gd name="connsiteY5" fmla="*/ 0 h 966054"/>
                <a:gd name="connsiteX6" fmla="*/ 1525272 w 1525272"/>
                <a:gd name="connsiteY6" fmla="*/ 483027 h 966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5272" h="966054">
                  <a:moveTo>
                    <a:pt x="1525272" y="483027"/>
                  </a:moveTo>
                  <a:lnTo>
                    <a:pt x="1258806" y="966054"/>
                  </a:lnTo>
                  <a:lnTo>
                    <a:pt x="0" y="966054"/>
                  </a:lnTo>
                  <a:lnTo>
                    <a:pt x="324547" y="482479"/>
                  </a:lnTo>
                  <a:lnTo>
                    <a:pt x="736" y="0"/>
                  </a:lnTo>
                  <a:lnTo>
                    <a:pt x="1258806" y="0"/>
                  </a:lnTo>
                  <a:lnTo>
                    <a:pt x="1525272" y="483027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2700000">
              <a:off x="6032409" y="3373065"/>
              <a:ext cx="1624140" cy="1624312"/>
            </a:xfrm>
            <a:custGeom>
              <a:avLst/>
              <a:gdLst>
                <a:gd name="connsiteX0" fmla="*/ 39400 w 1444932"/>
                <a:gd name="connsiteY0" fmla="*/ 39554 h 1445086"/>
                <a:gd name="connsiteX1" fmla="*/ 134519 w 1444932"/>
                <a:gd name="connsiteY1" fmla="*/ 155 h 1445086"/>
                <a:gd name="connsiteX2" fmla="*/ 894281 w 1444932"/>
                <a:gd name="connsiteY2" fmla="*/ 155 h 1445086"/>
                <a:gd name="connsiteX3" fmla="*/ 905823 w 1444932"/>
                <a:gd name="connsiteY3" fmla="*/ 2485 h 1445086"/>
                <a:gd name="connsiteX4" fmla="*/ 905881 w 1444932"/>
                <a:gd name="connsiteY4" fmla="*/ 154 h 1445086"/>
                <a:gd name="connsiteX5" fmla="*/ 1431928 w 1444932"/>
                <a:gd name="connsiteY5" fmla="*/ 427073 h 1445086"/>
                <a:gd name="connsiteX6" fmla="*/ 1439322 w 1444932"/>
                <a:gd name="connsiteY6" fmla="*/ 523015 h 1445086"/>
                <a:gd name="connsiteX7" fmla="*/ 1444932 w 1444932"/>
                <a:gd name="connsiteY7" fmla="*/ 550805 h 1445086"/>
                <a:gd name="connsiteX8" fmla="*/ 1444932 w 1444932"/>
                <a:gd name="connsiteY8" fmla="*/ 1310567 h 1445086"/>
                <a:gd name="connsiteX9" fmla="*/ 1310414 w 1444932"/>
                <a:gd name="connsiteY9" fmla="*/ 1445086 h 1445086"/>
                <a:gd name="connsiteX10" fmla="*/ 1175895 w 1444932"/>
                <a:gd name="connsiteY10" fmla="*/ 1310567 h 1445086"/>
                <a:gd name="connsiteX11" fmla="*/ 1175894 w 1444932"/>
                <a:gd name="connsiteY11" fmla="*/ 550805 h 1445086"/>
                <a:gd name="connsiteX12" fmla="*/ 1176924 w 1444932"/>
                <a:gd name="connsiteY12" fmla="*/ 545705 h 1445086"/>
                <a:gd name="connsiteX13" fmla="*/ 1175290 w 1444932"/>
                <a:gd name="connsiteY13" fmla="*/ 545705 h 1445086"/>
                <a:gd name="connsiteX14" fmla="*/ 899147 w 1444932"/>
                <a:gd name="connsiteY14" fmla="*/ 269562 h 1445086"/>
                <a:gd name="connsiteX15" fmla="*/ 899181 w 1444932"/>
                <a:gd name="connsiteY15" fmla="*/ 268204 h 1445086"/>
                <a:gd name="connsiteX16" fmla="*/ 894281 w 1444932"/>
                <a:gd name="connsiteY16" fmla="*/ 269193 h 1445086"/>
                <a:gd name="connsiteX17" fmla="*/ 134519 w 1444932"/>
                <a:gd name="connsiteY17" fmla="*/ 269193 h 1445086"/>
                <a:gd name="connsiteX18" fmla="*/ 0 w 1444932"/>
                <a:gd name="connsiteY18" fmla="*/ 134674 h 1445086"/>
                <a:gd name="connsiteX19" fmla="*/ 39400 w 1444932"/>
                <a:gd name="connsiteY19" fmla="*/ 39554 h 1445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44932" h="1445086">
                  <a:moveTo>
                    <a:pt x="39400" y="39554"/>
                  </a:moveTo>
                  <a:cubicBezTo>
                    <a:pt x="63743" y="15211"/>
                    <a:pt x="97373" y="155"/>
                    <a:pt x="134519" y="155"/>
                  </a:cubicBezTo>
                  <a:lnTo>
                    <a:pt x="894281" y="155"/>
                  </a:lnTo>
                  <a:lnTo>
                    <a:pt x="905823" y="2485"/>
                  </a:lnTo>
                  <a:lnTo>
                    <a:pt x="905881" y="154"/>
                  </a:lnTo>
                  <a:cubicBezTo>
                    <a:pt x="1206440" y="-5740"/>
                    <a:pt x="1389685" y="157248"/>
                    <a:pt x="1431928" y="427073"/>
                  </a:cubicBezTo>
                  <a:lnTo>
                    <a:pt x="1439322" y="523015"/>
                  </a:lnTo>
                  <a:lnTo>
                    <a:pt x="1444932" y="550805"/>
                  </a:lnTo>
                  <a:lnTo>
                    <a:pt x="1444932" y="1310567"/>
                  </a:lnTo>
                  <a:cubicBezTo>
                    <a:pt x="1444933" y="1384860"/>
                    <a:pt x="1384707" y="1445086"/>
                    <a:pt x="1310414" y="1445086"/>
                  </a:cubicBezTo>
                  <a:cubicBezTo>
                    <a:pt x="1236120" y="1445086"/>
                    <a:pt x="1175894" y="1384860"/>
                    <a:pt x="1175895" y="1310567"/>
                  </a:cubicBezTo>
                  <a:lnTo>
                    <a:pt x="1175894" y="550805"/>
                  </a:lnTo>
                  <a:lnTo>
                    <a:pt x="1176924" y="545705"/>
                  </a:lnTo>
                  <a:lnTo>
                    <a:pt x="1175290" y="545705"/>
                  </a:lnTo>
                  <a:cubicBezTo>
                    <a:pt x="1169114" y="387989"/>
                    <a:pt x="1176413" y="263949"/>
                    <a:pt x="899147" y="269562"/>
                  </a:cubicBezTo>
                  <a:lnTo>
                    <a:pt x="899181" y="268204"/>
                  </a:lnTo>
                  <a:lnTo>
                    <a:pt x="894281" y="269193"/>
                  </a:lnTo>
                  <a:lnTo>
                    <a:pt x="134519" y="269193"/>
                  </a:lnTo>
                  <a:cubicBezTo>
                    <a:pt x="60226" y="269193"/>
                    <a:pt x="0" y="208967"/>
                    <a:pt x="0" y="134674"/>
                  </a:cubicBezTo>
                  <a:cubicBezTo>
                    <a:pt x="0" y="97527"/>
                    <a:pt x="15057" y="63898"/>
                    <a:pt x="39400" y="39554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/>
                </a:gs>
                <a:gs pos="0">
                  <a:sysClr val="window" lastClr="FFFFFF">
                    <a:lumMod val="95000"/>
                  </a:sys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326517" y="3428930"/>
              <a:ext cx="2363194" cy="1496765"/>
            </a:xfrm>
            <a:custGeom>
              <a:avLst/>
              <a:gdLst>
                <a:gd name="connsiteX0" fmla="*/ 1525272 w 1525272"/>
                <a:gd name="connsiteY0" fmla="*/ 483027 h 966054"/>
                <a:gd name="connsiteX1" fmla="*/ 1258806 w 1525272"/>
                <a:gd name="connsiteY1" fmla="*/ 966054 h 966054"/>
                <a:gd name="connsiteX2" fmla="*/ 0 w 1525272"/>
                <a:gd name="connsiteY2" fmla="*/ 966054 h 966054"/>
                <a:gd name="connsiteX3" fmla="*/ 324547 w 1525272"/>
                <a:gd name="connsiteY3" fmla="*/ 482479 h 966054"/>
                <a:gd name="connsiteX4" fmla="*/ 736 w 1525272"/>
                <a:gd name="connsiteY4" fmla="*/ 0 h 966054"/>
                <a:gd name="connsiteX5" fmla="*/ 1258806 w 1525272"/>
                <a:gd name="connsiteY5" fmla="*/ 0 h 966054"/>
                <a:gd name="connsiteX6" fmla="*/ 1525272 w 1525272"/>
                <a:gd name="connsiteY6" fmla="*/ 483027 h 966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5272" h="966054">
                  <a:moveTo>
                    <a:pt x="1525272" y="483027"/>
                  </a:moveTo>
                  <a:lnTo>
                    <a:pt x="1258806" y="966054"/>
                  </a:lnTo>
                  <a:lnTo>
                    <a:pt x="0" y="966054"/>
                  </a:lnTo>
                  <a:lnTo>
                    <a:pt x="324547" y="482479"/>
                  </a:lnTo>
                  <a:lnTo>
                    <a:pt x="736" y="0"/>
                  </a:lnTo>
                  <a:lnTo>
                    <a:pt x="1258806" y="0"/>
                  </a:lnTo>
                  <a:lnTo>
                    <a:pt x="1525272" y="483027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2700000">
              <a:off x="3650907" y="3382636"/>
              <a:ext cx="1624140" cy="1624312"/>
            </a:xfrm>
            <a:custGeom>
              <a:avLst/>
              <a:gdLst>
                <a:gd name="connsiteX0" fmla="*/ 39400 w 1444932"/>
                <a:gd name="connsiteY0" fmla="*/ 39554 h 1445086"/>
                <a:gd name="connsiteX1" fmla="*/ 134519 w 1444932"/>
                <a:gd name="connsiteY1" fmla="*/ 155 h 1445086"/>
                <a:gd name="connsiteX2" fmla="*/ 894281 w 1444932"/>
                <a:gd name="connsiteY2" fmla="*/ 155 h 1445086"/>
                <a:gd name="connsiteX3" fmla="*/ 905823 w 1444932"/>
                <a:gd name="connsiteY3" fmla="*/ 2485 h 1445086"/>
                <a:gd name="connsiteX4" fmla="*/ 905881 w 1444932"/>
                <a:gd name="connsiteY4" fmla="*/ 154 h 1445086"/>
                <a:gd name="connsiteX5" fmla="*/ 1431928 w 1444932"/>
                <a:gd name="connsiteY5" fmla="*/ 427073 h 1445086"/>
                <a:gd name="connsiteX6" fmla="*/ 1439322 w 1444932"/>
                <a:gd name="connsiteY6" fmla="*/ 523015 h 1445086"/>
                <a:gd name="connsiteX7" fmla="*/ 1444932 w 1444932"/>
                <a:gd name="connsiteY7" fmla="*/ 550805 h 1445086"/>
                <a:gd name="connsiteX8" fmla="*/ 1444932 w 1444932"/>
                <a:gd name="connsiteY8" fmla="*/ 1310567 h 1445086"/>
                <a:gd name="connsiteX9" fmla="*/ 1310414 w 1444932"/>
                <a:gd name="connsiteY9" fmla="*/ 1445086 h 1445086"/>
                <a:gd name="connsiteX10" fmla="*/ 1175895 w 1444932"/>
                <a:gd name="connsiteY10" fmla="*/ 1310567 h 1445086"/>
                <a:gd name="connsiteX11" fmla="*/ 1175894 w 1444932"/>
                <a:gd name="connsiteY11" fmla="*/ 550805 h 1445086"/>
                <a:gd name="connsiteX12" fmla="*/ 1176924 w 1444932"/>
                <a:gd name="connsiteY12" fmla="*/ 545705 h 1445086"/>
                <a:gd name="connsiteX13" fmla="*/ 1175290 w 1444932"/>
                <a:gd name="connsiteY13" fmla="*/ 545705 h 1445086"/>
                <a:gd name="connsiteX14" fmla="*/ 899147 w 1444932"/>
                <a:gd name="connsiteY14" fmla="*/ 269562 h 1445086"/>
                <a:gd name="connsiteX15" fmla="*/ 899181 w 1444932"/>
                <a:gd name="connsiteY15" fmla="*/ 268204 h 1445086"/>
                <a:gd name="connsiteX16" fmla="*/ 894281 w 1444932"/>
                <a:gd name="connsiteY16" fmla="*/ 269193 h 1445086"/>
                <a:gd name="connsiteX17" fmla="*/ 134519 w 1444932"/>
                <a:gd name="connsiteY17" fmla="*/ 269193 h 1445086"/>
                <a:gd name="connsiteX18" fmla="*/ 0 w 1444932"/>
                <a:gd name="connsiteY18" fmla="*/ 134674 h 1445086"/>
                <a:gd name="connsiteX19" fmla="*/ 39400 w 1444932"/>
                <a:gd name="connsiteY19" fmla="*/ 39554 h 1445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44932" h="1445086">
                  <a:moveTo>
                    <a:pt x="39400" y="39554"/>
                  </a:moveTo>
                  <a:cubicBezTo>
                    <a:pt x="63743" y="15211"/>
                    <a:pt x="97373" y="155"/>
                    <a:pt x="134519" y="155"/>
                  </a:cubicBezTo>
                  <a:lnTo>
                    <a:pt x="894281" y="155"/>
                  </a:lnTo>
                  <a:lnTo>
                    <a:pt x="905823" y="2485"/>
                  </a:lnTo>
                  <a:lnTo>
                    <a:pt x="905881" y="154"/>
                  </a:lnTo>
                  <a:cubicBezTo>
                    <a:pt x="1206440" y="-5740"/>
                    <a:pt x="1389685" y="157248"/>
                    <a:pt x="1431928" y="427073"/>
                  </a:cubicBezTo>
                  <a:lnTo>
                    <a:pt x="1439322" y="523015"/>
                  </a:lnTo>
                  <a:lnTo>
                    <a:pt x="1444932" y="550805"/>
                  </a:lnTo>
                  <a:lnTo>
                    <a:pt x="1444932" y="1310567"/>
                  </a:lnTo>
                  <a:cubicBezTo>
                    <a:pt x="1444933" y="1384860"/>
                    <a:pt x="1384707" y="1445086"/>
                    <a:pt x="1310414" y="1445086"/>
                  </a:cubicBezTo>
                  <a:cubicBezTo>
                    <a:pt x="1236120" y="1445086"/>
                    <a:pt x="1175894" y="1384860"/>
                    <a:pt x="1175895" y="1310567"/>
                  </a:cubicBezTo>
                  <a:lnTo>
                    <a:pt x="1175894" y="550805"/>
                  </a:lnTo>
                  <a:lnTo>
                    <a:pt x="1176924" y="545705"/>
                  </a:lnTo>
                  <a:lnTo>
                    <a:pt x="1175290" y="545705"/>
                  </a:lnTo>
                  <a:cubicBezTo>
                    <a:pt x="1169114" y="387989"/>
                    <a:pt x="1176413" y="263949"/>
                    <a:pt x="899147" y="269562"/>
                  </a:cubicBezTo>
                  <a:lnTo>
                    <a:pt x="899181" y="268204"/>
                  </a:lnTo>
                  <a:lnTo>
                    <a:pt x="894281" y="269193"/>
                  </a:lnTo>
                  <a:lnTo>
                    <a:pt x="134519" y="269193"/>
                  </a:lnTo>
                  <a:cubicBezTo>
                    <a:pt x="60226" y="269193"/>
                    <a:pt x="0" y="208967"/>
                    <a:pt x="0" y="134674"/>
                  </a:cubicBezTo>
                  <a:cubicBezTo>
                    <a:pt x="0" y="97527"/>
                    <a:pt x="15057" y="63898"/>
                    <a:pt x="39400" y="39554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/>
                </a:gs>
                <a:gs pos="0">
                  <a:sysClr val="window" lastClr="FFFFFF">
                    <a:lumMod val="95000"/>
                  </a:sys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911508" y="3429243"/>
              <a:ext cx="2363194" cy="1496765"/>
            </a:xfrm>
            <a:custGeom>
              <a:avLst/>
              <a:gdLst>
                <a:gd name="connsiteX0" fmla="*/ 1525272 w 1525272"/>
                <a:gd name="connsiteY0" fmla="*/ 483027 h 966054"/>
                <a:gd name="connsiteX1" fmla="*/ 1258806 w 1525272"/>
                <a:gd name="connsiteY1" fmla="*/ 966054 h 966054"/>
                <a:gd name="connsiteX2" fmla="*/ 0 w 1525272"/>
                <a:gd name="connsiteY2" fmla="*/ 966054 h 966054"/>
                <a:gd name="connsiteX3" fmla="*/ 324547 w 1525272"/>
                <a:gd name="connsiteY3" fmla="*/ 482479 h 966054"/>
                <a:gd name="connsiteX4" fmla="*/ 736 w 1525272"/>
                <a:gd name="connsiteY4" fmla="*/ 0 h 966054"/>
                <a:gd name="connsiteX5" fmla="*/ 1258806 w 1525272"/>
                <a:gd name="connsiteY5" fmla="*/ 0 h 966054"/>
                <a:gd name="connsiteX6" fmla="*/ 1525272 w 1525272"/>
                <a:gd name="connsiteY6" fmla="*/ 483027 h 966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5272" h="966054">
                  <a:moveTo>
                    <a:pt x="1525272" y="483027"/>
                  </a:moveTo>
                  <a:lnTo>
                    <a:pt x="1258806" y="966054"/>
                  </a:lnTo>
                  <a:lnTo>
                    <a:pt x="0" y="966054"/>
                  </a:lnTo>
                  <a:lnTo>
                    <a:pt x="324547" y="482479"/>
                  </a:lnTo>
                  <a:lnTo>
                    <a:pt x="736" y="0"/>
                  </a:lnTo>
                  <a:lnTo>
                    <a:pt x="1258806" y="0"/>
                  </a:lnTo>
                  <a:lnTo>
                    <a:pt x="1525272" y="483027"/>
                  </a:lnTo>
                  <a:close/>
                </a:path>
              </a:pathLst>
            </a:custGeom>
            <a:solidFill>
              <a:srgbClr val="C00000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rot="2700000">
              <a:off x="1235897" y="3382948"/>
              <a:ext cx="1624140" cy="1624312"/>
            </a:xfrm>
            <a:custGeom>
              <a:avLst/>
              <a:gdLst>
                <a:gd name="connsiteX0" fmla="*/ 39400 w 1444932"/>
                <a:gd name="connsiteY0" fmla="*/ 39554 h 1445086"/>
                <a:gd name="connsiteX1" fmla="*/ 134519 w 1444932"/>
                <a:gd name="connsiteY1" fmla="*/ 155 h 1445086"/>
                <a:gd name="connsiteX2" fmla="*/ 894281 w 1444932"/>
                <a:gd name="connsiteY2" fmla="*/ 155 h 1445086"/>
                <a:gd name="connsiteX3" fmla="*/ 905823 w 1444932"/>
                <a:gd name="connsiteY3" fmla="*/ 2485 h 1445086"/>
                <a:gd name="connsiteX4" fmla="*/ 905881 w 1444932"/>
                <a:gd name="connsiteY4" fmla="*/ 154 h 1445086"/>
                <a:gd name="connsiteX5" fmla="*/ 1431928 w 1444932"/>
                <a:gd name="connsiteY5" fmla="*/ 427073 h 1445086"/>
                <a:gd name="connsiteX6" fmla="*/ 1439322 w 1444932"/>
                <a:gd name="connsiteY6" fmla="*/ 523015 h 1445086"/>
                <a:gd name="connsiteX7" fmla="*/ 1444932 w 1444932"/>
                <a:gd name="connsiteY7" fmla="*/ 550805 h 1445086"/>
                <a:gd name="connsiteX8" fmla="*/ 1444932 w 1444932"/>
                <a:gd name="connsiteY8" fmla="*/ 1310567 h 1445086"/>
                <a:gd name="connsiteX9" fmla="*/ 1310414 w 1444932"/>
                <a:gd name="connsiteY9" fmla="*/ 1445086 h 1445086"/>
                <a:gd name="connsiteX10" fmla="*/ 1175895 w 1444932"/>
                <a:gd name="connsiteY10" fmla="*/ 1310567 h 1445086"/>
                <a:gd name="connsiteX11" fmla="*/ 1175894 w 1444932"/>
                <a:gd name="connsiteY11" fmla="*/ 550805 h 1445086"/>
                <a:gd name="connsiteX12" fmla="*/ 1176924 w 1444932"/>
                <a:gd name="connsiteY12" fmla="*/ 545705 h 1445086"/>
                <a:gd name="connsiteX13" fmla="*/ 1175290 w 1444932"/>
                <a:gd name="connsiteY13" fmla="*/ 545705 h 1445086"/>
                <a:gd name="connsiteX14" fmla="*/ 899147 w 1444932"/>
                <a:gd name="connsiteY14" fmla="*/ 269562 h 1445086"/>
                <a:gd name="connsiteX15" fmla="*/ 899181 w 1444932"/>
                <a:gd name="connsiteY15" fmla="*/ 268204 h 1445086"/>
                <a:gd name="connsiteX16" fmla="*/ 894281 w 1444932"/>
                <a:gd name="connsiteY16" fmla="*/ 269193 h 1445086"/>
                <a:gd name="connsiteX17" fmla="*/ 134519 w 1444932"/>
                <a:gd name="connsiteY17" fmla="*/ 269193 h 1445086"/>
                <a:gd name="connsiteX18" fmla="*/ 0 w 1444932"/>
                <a:gd name="connsiteY18" fmla="*/ 134674 h 1445086"/>
                <a:gd name="connsiteX19" fmla="*/ 39400 w 1444932"/>
                <a:gd name="connsiteY19" fmla="*/ 39554 h 1445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44932" h="1445086">
                  <a:moveTo>
                    <a:pt x="39400" y="39554"/>
                  </a:moveTo>
                  <a:cubicBezTo>
                    <a:pt x="63743" y="15211"/>
                    <a:pt x="97373" y="155"/>
                    <a:pt x="134519" y="155"/>
                  </a:cubicBezTo>
                  <a:lnTo>
                    <a:pt x="894281" y="155"/>
                  </a:lnTo>
                  <a:lnTo>
                    <a:pt x="905823" y="2485"/>
                  </a:lnTo>
                  <a:lnTo>
                    <a:pt x="905881" y="154"/>
                  </a:lnTo>
                  <a:cubicBezTo>
                    <a:pt x="1206440" y="-5740"/>
                    <a:pt x="1389685" y="157248"/>
                    <a:pt x="1431928" y="427073"/>
                  </a:cubicBezTo>
                  <a:lnTo>
                    <a:pt x="1439322" y="523015"/>
                  </a:lnTo>
                  <a:lnTo>
                    <a:pt x="1444932" y="550805"/>
                  </a:lnTo>
                  <a:lnTo>
                    <a:pt x="1444932" y="1310567"/>
                  </a:lnTo>
                  <a:cubicBezTo>
                    <a:pt x="1444933" y="1384860"/>
                    <a:pt x="1384707" y="1445086"/>
                    <a:pt x="1310414" y="1445086"/>
                  </a:cubicBezTo>
                  <a:cubicBezTo>
                    <a:pt x="1236120" y="1445086"/>
                    <a:pt x="1175894" y="1384860"/>
                    <a:pt x="1175895" y="1310567"/>
                  </a:cubicBezTo>
                  <a:lnTo>
                    <a:pt x="1175894" y="550805"/>
                  </a:lnTo>
                  <a:lnTo>
                    <a:pt x="1176924" y="545705"/>
                  </a:lnTo>
                  <a:lnTo>
                    <a:pt x="1175290" y="545705"/>
                  </a:lnTo>
                  <a:cubicBezTo>
                    <a:pt x="1169114" y="387989"/>
                    <a:pt x="1176413" y="263949"/>
                    <a:pt x="899147" y="269562"/>
                  </a:cubicBezTo>
                  <a:lnTo>
                    <a:pt x="899181" y="268204"/>
                  </a:lnTo>
                  <a:lnTo>
                    <a:pt x="894281" y="269193"/>
                  </a:lnTo>
                  <a:lnTo>
                    <a:pt x="134519" y="269193"/>
                  </a:lnTo>
                  <a:cubicBezTo>
                    <a:pt x="60226" y="269193"/>
                    <a:pt x="0" y="208967"/>
                    <a:pt x="0" y="134674"/>
                  </a:cubicBezTo>
                  <a:cubicBezTo>
                    <a:pt x="0" y="97527"/>
                    <a:pt x="15057" y="63898"/>
                    <a:pt x="39400" y="39554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/>
                </a:gs>
                <a:gs pos="0">
                  <a:sysClr val="window" lastClr="FFFFFF">
                    <a:lumMod val="95000"/>
                  </a:sys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685969" y="3941980"/>
              <a:ext cx="6188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01</a:t>
              </a:r>
              <a:endParaRPr lang="zh-CN" altLang="en-US" sz="2400" dirty="0">
                <a:solidFill>
                  <a:prstClr val="white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043684" y="3941980"/>
              <a:ext cx="6188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02</a:t>
              </a:r>
              <a:endParaRPr lang="zh-CN" altLang="en-US" sz="2400" dirty="0">
                <a:solidFill>
                  <a:prstClr val="white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439259" y="3954075"/>
              <a:ext cx="6188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03</a:t>
              </a:r>
              <a:endParaRPr lang="zh-CN" altLang="en-US" sz="2400" dirty="0">
                <a:solidFill>
                  <a:prstClr val="white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835107" y="3963959"/>
              <a:ext cx="6188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04</a:t>
              </a:r>
              <a:endParaRPr lang="zh-CN" altLang="en-US" sz="2400" dirty="0">
                <a:solidFill>
                  <a:prstClr val="white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384790" y="4801792"/>
            <a:ext cx="2108063" cy="889395"/>
            <a:chOff x="791193" y="1366105"/>
            <a:chExt cx="2108063" cy="889395"/>
          </a:xfrm>
        </p:grpSpPr>
        <p:sp>
          <p:nvSpPr>
            <p:cNvPr id="20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1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72316" y="4801792"/>
            <a:ext cx="2108063" cy="889395"/>
            <a:chOff x="791193" y="1366105"/>
            <a:chExt cx="2108063" cy="889395"/>
          </a:xfrm>
        </p:grpSpPr>
        <p:sp>
          <p:nvSpPr>
            <p:cNvPr id="23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4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59842" y="4801792"/>
            <a:ext cx="2108063" cy="889395"/>
            <a:chOff x="791193" y="1366105"/>
            <a:chExt cx="2108063" cy="889395"/>
          </a:xfrm>
        </p:grpSpPr>
        <p:sp>
          <p:nvSpPr>
            <p:cNvPr id="26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7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847368" y="4801792"/>
            <a:ext cx="2108063" cy="889395"/>
            <a:chOff x="791193" y="1366105"/>
            <a:chExt cx="2108063" cy="889395"/>
          </a:xfrm>
        </p:grpSpPr>
        <p:sp>
          <p:nvSpPr>
            <p:cNvPr id="29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0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31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61553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70990" y="2049155"/>
            <a:ext cx="1953079" cy="1973083"/>
            <a:chOff x="1170990" y="2049155"/>
            <a:chExt cx="1953079" cy="1973083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1170990" y="2049155"/>
              <a:ext cx="1953079" cy="1973083"/>
            </a:xfrm>
            <a:custGeom>
              <a:avLst/>
              <a:gdLst>
                <a:gd name="T0" fmla="*/ 225 w 455"/>
                <a:gd name="T1" fmla="*/ 459 h 459"/>
                <a:gd name="T2" fmla="*/ 455 w 455"/>
                <a:gd name="T3" fmla="*/ 230 h 459"/>
                <a:gd name="T4" fmla="*/ 225 w 455"/>
                <a:gd name="T5" fmla="*/ 0 h 459"/>
                <a:gd name="T6" fmla="*/ 0 w 455"/>
                <a:gd name="T7" fmla="*/ 185 h 459"/>
                <a:gd name="T8" fmla="*/ 5 w 455"/>
                <a:gd name="T9" fmla="*/ 459 h 459"/>
                <a:gd name="T10" fmla="*/ 225 w 455"/>
                <a:gd name="T1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5" h="459">
                  <a:moveTo>
                    <a:pt x="225" y="459"/>
                  </a:moveTo>
                  <a:cubicBezTo>
                    <a:pt x="352" y="459"/>
                    <a:pt x="455" y="357"/>
                    <a:pt x="455" y="230"/>
                  </a:cubicBezTo>
                  <a:cubicBezTo>
                    <a:pt x="455" y="103"/>
                    <a:pt x="352" y="0"/>
                    <a:pt x="225" y="0"/>
                  </a:cubicBezTo>
                  <a:cubicBezTo>
                    <a:pt x="114" y="0"/>
                    <a:pt x="20" y="80"/>
                    <a:pt x="0" y="185"/>
                  </a:cubicBezTo>
                  <a:cubicBezTo>
                    <a:pt x="5" y="459"/>
                    <a:pt x="5" y="459"/>
                    <a:pt x="5" y="459"/>
                  </a:cubicBezTo>
                  <a:lnTo>
                    <a:pt x="225" y="459"/>
                  </a:lnTo>
                  <a:close/>
                </a:path>
              </a:pathLst>
            </a:custGeom>
            <a:gradFill>
              <a:gsLst>
                <a:gs pos="0">
                  <a:sysClr val="window" lastClr="FFFFFF">
                    <a:lumMod val="95000"/>
                  </a:sysClr>
                </a:gs>
                <a:gs pos="50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/>
            <a:lstStyle/>
            <a:p>
              <a:pPr marL="0" marR="0" lvl="0" indent="0" defTabSz="115223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48"/>
            <p:cNvSpPr>
              <a:spLocks noEditPoints="1"/>
            </p:cNvSpPr>
            <p:nvPr/>
          </p:nvSpPr>
          <p:spPr bwMode="auto">
            <a:xfrm>
              <a:off x="1869850" y="2733692"/>
              <a:ext cx="555358" cy="604007"/>
            </a:xfrm>
            <a:custGeom>
              <a:avLst/>
              <a:gdLst>
                <a:gd name="T0" fmla="*/ 189 w 311"/>
                <a:gd name="T1" fmla="*/ 220 h 339"/>
                <a:gd name="T2" fmla="*/ 209 w 311"/>
                <a:gd name="T3" fmla="*/ 163 h 339"/>
                <a:gd name="T4" fmla="*/ 221 w 311"/>
                <a:gd name="T5" fmla="*/ 120 h 339"/>
                <a:gd name="T6" fmla="*/ 221 w 311"/>
                <a:gd name="T7" fmla="*/ 120 h 339"/>
                <a:gd name="T8" fmla="*/ 222 w 311"/>
                <a:gd name="T9" fmla="*/ 116 h 339"/>
                <a:gd name="T10" fmla="*/ 222 w 311"/>
                <a:gd name="T11" fmla="*/ 112 h 339"/>
                <a:gd name="T12" fmla="*/ 223 w 311"/>
                <a:gd name="T13" fmla="*/ 109 h 339"/>
                <a:gd name="T14" fmla="*/ 223 w 311"/>
                <a:gd name="T15" fmla="*/ 105 h 339"/>
                <a:gd name="T16" fmla="*/ 223 w 311"/>
                <a:gd name="T17" fmla="*/ 102 h 339"/>
                <a:gd name="T18" fmla="*/ 224 w 311"/>
                <a:gd name="T19" fmla="*/ 98 h 339"/>
                <a:gd name="T20" fmla="*/ 224 w 311"/>
                <a:gd name="T21" fmla="*/ 95 h 339"/>
                <a:gd name="T22" fmla="*/ 224 w 311"/>
                <a:gd name="T23" fmla="*/ 92 h 339"/>
                <a:gd name="T24" fmla="*/ 223 w 311"/>
                <a:gd name="T25" fmla="*/ 89 h 339"/>
                <a:gd name="T26" fmla="*/ 223 w 311"/>
                <a:gd name="T27" fmla="*/ 87 h 339"/>
                <a:gd name="T28" fmla="*/ 223 w 311"/>
                <a:gd name="T29" fmla="*/ 85 h 339"/>
                <a:gd name="T30" fmla="*/ 223 w 311"/>
                <a:gd name="T31" fmla="*/ 83 h 339"/>
                <a:gd name="T32" fmla="*/ 223 w 311"/>
                <a:gd name="T33" fmla="*/ 82 h 339"/>
                <a:gd name="T34" fmla="*/ 223 w 311"/>
                <a:gd name="T35" fmla="*/ 81 h 339"/>
                <a:gd name="T36" fmla="*/ 223 w 311"/>
                <a:gd name="T37" fmla="*/ 81 h 339"/>
                <a:gd name="T38" fmla="*/ 108 w 311"/>
                <a:gd name="T39" fmla="*/ 36 h 339"/>
                <a:gd name="T40" fmla="*/ 78 w 311"/>
                <a:gd name="T41" fmla="*/ 55 h 339"/>
                <a:gd name="T42" fmla="*/ 77 w 311"/>
                <a:gd name="T43" fmla="*/ 59 h 339"/>
                <a:gd name="T44" fmla="*/ 76 w 311"/>
                <a:gd name="T45" fmla="*/ 64 h 339"/>
                <a:gd name="T46" fmla="*/ 76 w 311"/>
                <a:gd name="T47" fmla="*/ 69 h 339"/>
                <a:gd name="T48" fmla="*/ 75 w 311"/>
                <a:gd name="T49" fmla="*/ 74 h 339"/>
                <a:gd name="T50" fmla="*/ 75 w 311"/>
                <a:gd name="T51" fmla="*/ 78 h 339"/>
                <a:gd name="T52" fmla="*/ 76 w 311"/>
                <a:gd name="T53" fmla="*/ 83 h 339"/>
                <a:gd name="T54" fmla="*/ 76 w 311"/>
                <a:gd name="T55" fmla="*/ 87 h 339"/>
                <a:gd name="T56" fmla="*/ 77 w 311"/>
                <a:gd name="T57" fmla="*/ 92 h 339"/>
                <a:gd name="T58" fmla="*/ 77 w 311"/>
                <a:gd name="T59" fmla="*/ 96 h 339"/>
                <a:gd name="T60" fmla="*/ 78 w 311"/>
                <a:gd name="T61" fmla="*/ 100 h 339"/>
                <a:gd name="T62" fmla="*/ 79 w 311"/>
                <a:gd name="T63" fmla="*/ 104 h 339"/>
                <a:gd name="T64" fmla="*/ 80 w 311"/>
                <a:gd name="T65" fmla="*/ 106 h 339"/>
                <a:gd name="T66" fmla="*/ 84 w 311"/>
                <a:gd name="T67" fmla="*/ 119 h 339"/>
                <a:gd name="T68" fmla="*/ 92 w 311"/>
                <a:gd name="T69" fmla="*/ 161 h 339"/>
                <a:gd name="T70" fmla="*/ 104 w 311"/>
                <a:gd name="T71" fmla="*/ 238 h 339"/>
                <a:gd name="T72" fmla="*/ 0 w 311"/>
                <a:gd name="T73" fmla="*/ 339 h 339"/>
                <a:gd name="T74" fmla="*/ 148 w 311"/>
                <a:gd name="T75" fmla="*/ 271 h 339"/>
                <a:gd name="T76" fmla="*/ 146 w 311"/>
                <a:gd name="T77" fmla="*/ 249 h 339"/>
                <a:gd name="T78" fmla="*/ 175 w 311"/>
                <a:gd name="T79" fmla="*/ 258 h 339"/>
                <a:gd name="T80" fmla="*/ 174 w 311"/>
                <a:gd name="T81" fmla="*/ 339 h 339"/>
                <a:gd name="T82" fmla="*/ 216 w 311"/>
                <a:gd name="T83" fmla="*/ 244 h 339"/>
                <a:gd name="T84" fmla="*/ 81 w 311"/>
                <a:gd name="T85" fmla="*/ 139 h 339"/>
                <a:gd name="T86" fmla="*/ 93 w 311"/>
                <a:gd name="T87" fmla="*/ 136 h 339"/>
                <a:gd name="T88" fmla="*/ 105 w 311"/>
                <a:gd name="T89" fmla="*/ 72 h 339"/>
                <a:gd name="T90" fmla="*/ 211 w 311"/>
                <a:gd name="T91" fmla="*/ 131 h 339"/>
                <a:gd name="T92" fmla="*/ 222 w 311"/>
                <a:gd name="T93" fmla="*/ 130 h 339"/>
                <a:gd name="T94" fmla="*/ 183 w 311"/>
                <a:gd name="T95" fmla="*/ 201 h 339"/>
                <a:gd name="T96" fmla="*/ 96 w 311"/>
                <a:gd name="T97" fmla="*/ 158 h 339"/>
                <a:gd name="T98" fmla="*/ 166 w 311"/>
                <a:gd name="T99" fmla="*/ 245 h 339"/>
                <a:gd name="T100" fmla="*/ 117 w 311"/>
                <a:gd name="T101" fmla="*/ 225 h 339"/>
                <a:gd name="T102" fmla="*/ 152 w 311"/>
                <a:gd name="T103" fmla="*/ 220 h 339"/>
                <a:gd name="T104" fmla="*/ 185 w 311"/>
                <a:gd name="T105" fmla="*/ 22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1" h="339">
                  <a:moveTo>
                    <a:pt x="216" y="244"/>
                  </a:moveTo>
                  <a:cubicBezTo>
                    <a:pt x="194" y="236"/>
                    <a:pt x="189" y="220"/>
                    <a:pt x="189" y="220"/>
                  </a:cubicBezTo>
                  <a:cubicBezTo>
                    <a:pt x="189" y="202"/>
                    <a:pt x="189" y="202"/>
                    <a:pt x="189" y="202"/>
                  </a:cubicBezTo>
                  <a:cubicBezTo>
                    <a:pt x="205" y="182"/>
                    <a:pt x="209" y="163"/>
                    <a:pt x="209" y="163"/>
                  </a:cubicBezTo>
                  <a:cubicBezTo>
                    <a:pt x="212" y="160"/>
                    <a:pt x="218" y="154"/>
                    <a:pt x="218" y="154"/>
                  </a:cubicBezTo>
                  <a:cubicBezTo>
                    <a:pt x="229" y="137"/>
                    <a:pt x="225" y="116"/>
                    <a:pt x="221" y="120"/>
                  </a:cubicBezTo>
                  <a:cubicBezTo>
                    <a:pt x="221" y="120"/>
                    <a:pt x="221" y="121"/>
                    <a:pt x="220" y="122"/>
                  </a:cubicBezTo>
                  <a:cubicBezTo>
                    <a:pt x="220" y="121"/>
                    <a:pt x="221" y="121"/>
                    <a:pt x="221" y="120"/>
                  </a:cubicBezTo>
                  <a:cubicBezTo>
                    <a:pt x="221" y="120"/>
                    <a:pt x="221" y="119"/>
                    <a:pt x="221" y="119"/>
                  </a:cubicBezTo>
                  <a:cubicBezTo>
                    <a:pt x="221" y="118"/>
                    <a:pt x="221" y="117"/>
                    <a:pt x="222" y="116"/>
                  </a:cubicBezTo>
                  <a:cubicBezTo>
                    <a:pt x="222" y="116"/>
                    <a:pt x="222" y="116"/>
                    <a:pt x="222" y="115"/>
                  </a:cubicBezTo>
                  <a:cubicBezTo>
                    <a:pt x="222" y="114"/>
                    <a:pt x="222" y="113"/>
                    <a:pt x="222" y="112"/>
                  </a:cubicBezTo>
                  <a:cubicBezTo>
                    <a:pt x="222" y="112"/>
                    <a:pt x="222" y="112"/>
                    <a:pt x="222" y="111"/>
                  </a:cubicBezTo>
                  <a:cubicBezTo>
                    <a:pt x="223" y="110"/>
                    <a:pt x="223" y="110"/>
                    <a:pt x="223" y="109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3" y="107"/>
                    <a:pt x="223" y="106"/>
                    <a:pt x="223" y="105"/>
                  </a:cubicBezTo>
                  <a:cubicBezTo>
                    <a:pt x="223" y="105"/>
                    <a:pt x="223" y="105"/>
                    <a:pt x="223" y="104"/>
                  </a:cubicBezTo>
                  <a:cubicBezTo>
                    <a:pt x="223" y="103"/>
                    <a:pt x="223" y="103"/>
                    <a:pt x="223" y="102"/>
                  </a:cubicBezTo>
                  <a:cubicBezTo>
                    <a:pt x="223" y="101"/>
                    <a:pt x="223" y="101"/>
                    <a:pt x="224" y="101"/>
                  </a:cubicBezTo>
                  <a:cubicBezTo>
                    <a:pt x="224" y="100"/>
                    <a:pt x="224" y="99"/>
                    <a:pt x="224" y="98"/>
                  </a:cubicBezTo>
                  <a:cubicBezTo>
                    <a:pt x="224" y="98"/>
                    <a:pt x="224" y="98"/>
                    <a:pt x="224" y="98"/>
                  </a:cubicBezTo>
                  <a:cubicBezTo>
                    <a:pt x="224" y="97"/>
                    <a:pt x="224" y="96"/>
                    <a:pt x="224" y="95"/>
                  </a:cubicBezTo>
                  <a:cubicBezTo>
                    <a:pt x="224" y="95"/>
                    <a:pt x="224" y="95"/>
                    <a:pt x="224" y="94"/>
                  </a:cubicBezTo>
                  <a:cubicBezTo>
                    <a:pt x="224" y="94"/>
                    <a:pt x="224" y="93"/>
                    <a:pt x="224" y="92"/>
                  </a:cubicBezTo>
                  <a:cubicBezTo>
                    <a:pt x="224" y="92"/>
                    <a:pt x="224" y="92"/>
                    <a:pt x="224" y="91"/>
                  </a:cubicBezTo>
                  <a:cubicBezTo>
                    <a:pt x="224" y="91"/>
                    <a:pt x="224" y="90"/>
                    <a:pt x="223" y="89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23" y="88"/>
                    <a:pt x="223" y="88"/>
                    <a:pt x="223" y="87"/>
                  </a:cubicBezTo>
                  <a:cubicBezTo>
                    <a:pt x="223" y="87"/>
                    <a:pt x="223" y="87"/>
                    <a:pt x="223" y="87"/>
                  </a:cubicBezTo>
                  <a:cubicBezTo>
                    <a:pt x="223" y="86"/>
                    <a:pt x="223" y="86"/>
                    <a:pt x="223" y="85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3" y="84"/>
                    <a:pt x="223" y="84"/>
                    <a:pt x="223" y="83"/>
                  </a:cubicBezTo>
                  <a:cubicBezTo>
                    <a:pt x="223" y="83"/>
                    <a:pt x="223" y="83"/>
                    <a:pt x="223" y="83"/>
                  </a:cubicBezTo>
                  <a:cubicBezTo>
                    <a:pt x="223" y="83"/>
                    <a:pt x="223" y="82"/>
                    <a:pt x="223" y="82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3" y="82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1" y="33"/>
                    <a:pt x="182" y="21"/>
                    <a:pt x="182" y="21"/>
                  </a:cubicBezTo>
                  <a:cubicBezTo>
                    <a:pt x="134" y="0"/>
                    <a:pt x="108" y="36"/>
                    <a:pt x="108" y="36"/>
                  </a:cubicBezTo>
                  <a:cubicBezTo>
                    <a:pt x="89" y="27"/>
                    <a:pt x="79" y="51"/>
                    <a:pt x="79" y="51"/>
                  </a:cubicBezTo>
                  <a:cubicBezTo>
                    <a:pt x="79" y="52"/>
                    <a:pt x="78" y="54"/>
                    <a:pt x="78" y="55"/>
                  </a:cubicBezTo>
                  <a:cubicBezTo>
                    <a:pt x="78" y="55"/>
                    <a:pt x="78" y="56"/>
                    <a:pt x="78" y="56"/>
                  </a:cubicBezTo>
                  <a:cubicBezTo>
                    <a:pt x="78" y="57"/>
                    <a:pt x="77" y="58"/>
                    <a:pt x="77" y="59"/>
                  </a:cubicBezTo>
                  <a:cubicBezTo>
                    <a:pt x="77" y="60"/>
                    <a:pt x="77" y="60"/>
                    <a:pt x="77" y="61"/>
                  </a:cubicBezTo>
                  <a:cubicBezTo>
                    <a:pt x="77" y="62"/>
                    <a:pt x="76" y="63"/>
                    <a:pt x="76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6"/>
                    <a:pt x="76" y="68"/>
                    <a:pt x="76" y="69"/>
                  </a:cubicBezTo>
                  <a:cubicBezTo>
                    <a:pt x="76" y="70"/>
                    <a:pt x="76" y="70"/>
                    <a:pt x="76" y="71"/>
                  </a:cubicBezTo>
                  <a:cubicBezTo>
                    <a:pt x="76" y="72"/>
                    <a:pt x="75" y="73"/>
                    <a:pt x="75" y="74"/>
                  </a:cubicBezTo>
                  <a:cubicBezTo>
                    <a:pt x="75" y="74"/>
                    <a:pt x="75" y="75"/>
                    <a:pt x="75" y="75"/>
                  </a:cubicBezTo>
                  <a:cubicBezTo>
                    <a:pt x="75" y="76"/>
                    <a:pt x="75" y="77"/>
                    <a:pt x="75" y="78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81"/>
                    <a:pt x="76" y="82"/>
                    <a:pt x="76" y="83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5"/>
                    <a:pt x="76" y="86"/>
                    <a:pt x="76" y="87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6" y="90"/>
                    <a:pt x="76" y="91"/>
                    <a:pt x="77" y="92"/>
                  </a:cubicBezTo>
                  <a:cubicBezTo>
                    <a:pt x="77" y="92"/>
                    <a:pt x="77" y="92"/>
                    <a:pt x="77" y="93"/>
                  </a:cubicBezTo>
                  <a:cubicBezTo>
                    <a:pt x="77" y="94"/>
                    <a:pt x="77" y="95"/>
                    <a:pt x="77" y="96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8" y="98"/>
                    <a:pt x="78" y="99"/>
                    <a:pt x="78" y="100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9" y="102"/>
                    <a:pt x="79" y="103"/>
                    <a:pt x="79" y="104"/>
                  </a:cubicBezTo>
                  <a:cubicBezTo>
                    <a:pt x="79" y="104"/>
                    <a:pt x="79" y="105"/>
                    <a:pt x="79" y="105"/>
                  </a:cubicBezTo>
                  <a:cubicBezTo>
                    <a:pt x="79" y="105"/>
                    <a:pt x="80" y="105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11"/>
                    <a:pt x="83" y="115"/>
                    <a:pt x="84" y="119"/>
                  </a:cubicBezTo>
                  <a:cubicBezTo>
                    <a:pt x="77" y="115"/>
                    <a:pt x="76" y="123"/>
                    <a:pt x="76" y="123"/>
                  </a:cubicBezTo>
                  <a:cubicBezTo>
                    <a:pt x="76" y="152"/>
                    <a:pt x="92" y="161"/>
                    <a:pt x="92" y="161"/>
                  </a:cubicBezTo>
                  <a:cubicBezTo>
                    <a:pt x="95" y="180"/>
                    <a:pt x="114" y="200"/>
                    <a:pt x="114" y="200"/>
                  </a:cubicBezTo>
                  <a:cubicBezTo>
                    <a:pt x="121" y="227"/>
                    <a:pt x="104" y="238"/>
                    <a:pt x="104" y="238"/>
                  </a:cubicBezTo>
                  <a:cubicBezTo>
                    <a:pt x="75" y="249"/>
                    <a:pt x="75" y="249"/>
                    <a:pt x="75" y="249"/>
                  </a:cubicBezTo>
                  <a:cubicBezTo>
                    <a:pt x="0" y="273"/>
                    <a:pt x="0" y="339"/>
                    <a:pt x="0" y="339"/>
                  </a:cubicBezTo>
                  <a:cubicBezTo>
                    <a:pt x="137" y="339"/>
                    <a:pt x="137" y="339"/>
                    <a:pt x="137" y="339"/>
                  </a:cubicBezTo>
                  <a:cubicBezTo>
                    <a:pt x="148" y="271"/>
                    <a:pt x="148" y="271"/>
                    <a:pt x="148" y="271"/>
                  </a:cubicBezTo>
                  <a:cubicBezTo>
                    <a:pt x="136" y="258"/>
                    <a:pt x="136" y="258"/>
                    <a:pt x="136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75" y="258"/>
                    <a:pt x="175" y="258"/>
                    <a:pt x="175" y="258"/>
                  </a:cubicBezTo>
                  <a:cubicBezTo>
                    <a:pt x="164" y="271"/>
                    <a:pt x="164" y="271"/>
                    <a:pt x="164" y="271"/>
                  </a:cubicBezTo>
                  <a:cubicBezTo>
                    <a:pt x="174" y="339"/>
                    <a:pt x="174" y="339"/>
                    <a:pt x="174" y="339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307" y="274"/>
                    <a:pt x="238" y="252"/>
                    <a:pt x="216" y="244"/>
                  </a:cubicBezTo>
                  <a:close/>
                  <a:moveTo>
                    <a:pt x="96" y="158"/>
                  </a:moveTo>
                  <a:cubicBezTo>
                    <a:pt x="94" y="157"/>
                    <a:pt x="86" y="153"/>
                    <a:pt x="81" y="139"/>
                  </a:cubicBezTo>
                  <a:cubicBezTo>
                    <a:pt x="81" y="139"/>
                    <a:pt x="77" y="124"/>
                    <a:pt x="81" y="123"/>
                  </a:cubicBezTo>
                  <a:cubicBezTo>
                    <a:pt x="81" y="123"/>
                    <a:pt x="86" y="119"/>
                    <a:pt x="93" y="136"/>
                  </a:cubicBezTo>
                  <a:cubicBezTo>
                    <a:pt x="94" y="139"/>
                    <a:pt x="96" y="142"/>
                    <a:pt x="97" y="143"/>
                  </a:cubicBezTo>
                  <a:cubicBezTo>
                    <a:pt x="97" y="143"/>
                    <a:pt x="82" y="98"/>
                    <a:pt x="105" y="72"/>
                  </a:cubicBezTo>
                  <a:cubicBezTo>
                    <a:pt x="105" y="72"/>
                    <a:pt x="155" y="137"/>
                    <a:pt x="211" y="104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38"/>
                    <a:pt x="211" y="143"/>
                    <a:pt x="215" y="136"/>
                  </a:cubicBezTo>
                  <a:cubicBezTo>
                    <a:pt x="222" y="120"/>
                    <a:pt x="222" y="130"/>
                    <a:pt x="222" y="130"/>
                  </a:cubicBezTo>
                  <a:cubicBezTo>
                    <a:pt x="220" y="148"/>
                    <a:pt x="212" y="156"/>
                    <a:pt x="206" y="161"/>
                  </a:cubicBezTo>
                  <a:cubicBezTo>
                    <a:pt x="201" y="176"/>
                    <a:pt x="193" y="190"/>
                    <a:pt x="183" y="201"/>
                  </a:cubicBezTo>
                  <a:cubicBezTo>
                    <a:pt x="152" y="236"/>
                    <a:pt x="121" y="201"/>
                    <a:pt x="121" y="201"/>
                  </a:cubicBezTo>
                  <a:cubicBezTo>
                    <a:pt x="109" y="191"/>
                    <a:pt x="101" y="175"/>
                    <a:pt x="96" y="158"/>
                  </a:cubicBezTo>
                  <a:close/>
                  <a:moveTo>
                    <a:pt x="185" y="222"/>
                  </a:moveTo>
                  <a:cubicBezTo>
                    <a:pt x="166" y="245"/>
                    <a:pt x="166" y="245"/>
                    <a:pt x="166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17" y="225"/>
                    <a:pt x="117" y="225"/>
                    <a:pt x="117" y="225"/>
                  </a:cubicBezTo>
                  <a:cubicBezTo>
                    <a:pt x="117" y="225"/>
                    <a:pt x="119" y="216"/>
                    <a:pt x="119" y="204"/>
                  </a:cubicBezTo>
                  <a:cubicBezTo>
                    <a:pt x="119" y="204"/>
                    <a:pt x="132" y="221"/>
                    <a:pt x="152" y="220"/>
                  </a:cubicBezTo>
                  <a:cubicBezTo>
                    <a:pt x="152" y="220"/>
                    <a:pt x="171" y="222"/>
                    <a:pt x="185" y="204"/>
                  </a:cubicBezTo>
                  <a:lnTo>
                    <a:pt x="185" y="22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013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822929" y="2050987"/>
            <a:ext cx="1953079" cy="1973083"/>
            <a:chOff x="1170990" y="2049155"/>
            <a:chExt cx="1953079" cy="1973083"/>
          </a:xfrm>
        </p:grpSpPr>
        <p:sp>
          <p:nvSpPr>
            <p:cNvPr id="30" name="Freeform 5"/>
            <p:cNvSpPr>
              <a:spLocks/>
            </p:cNvSpPr>
            <p:nvPr/>
          </p:nvSpPr>
          <p:spPr bwMode="auto">
            <a:xfrm>
              <a:off x="1170990" y="2049155"/>
              <a:ext cx="1953079" cy="1973083"/>
            </a:xfrm>
            <a:custGeom>
              <a:avLst/>
              <a:gdLst>
                <a:gd name="T0" fmla="*/ 225 w 455"/>
                <a:gd name="T1" fmla="*/ 459 h 459"/>
                <a:gd name="T2" fmla="*/ 455 w 455"/>
                <a:gd name="T3" fmla="*/ 230 h 459"/>
                <a:gd name="T4" fmla="*/ 225 w 455"/>
                <a:gd name="T5" fmla="*/ 0 h 459"/>
                <a:gd name="T6" fmla="*/ 0 w 455"/>
                <a:gd name="T7" fmla="*/ 185 h 459"/>
                <a:gd name="T8" fmla="*/ 5 w 455"/>
                <a:gd name="T9" fmla="*/ 459 h 459"/>
                <a:gd name="T10" fmla="*/ 225 w 455"/>
                <a:gd name="T1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5" h="459">
                  <a:moveTo>
                    <a:pt x="225" y="459"/>
                  </a:moveTo>
                  <a:cubicBezTo>
                    <a:pt x="352" y="459"/>
                    <a:pt x="455" y="357"/>
                    <a:pt x="455" y="230"/>
                  </a:cubicBezTo>
                  <a:cubicBezTo>
                    <a:pt x="455" y="103"/>
                    <a:pt x="352" y="0"/>
                    <a:pt x="225" y="0"/>
                  </a:cubicBezTo>
                  <a:cubicBezTo>
                    <a:pt x="114" y="0"/>
                    <a:pt x="20" y="80"/>
                    <a:pt x="0" y="185"/>
                  </a:cubicBezTo>
                  <a:cubicBezTo>
                    <a:pt x="5" y="459"/>
                    <a:pt x="5" y="459"/>
                    <a:pt x="5" y="459"/>
                  </a:cubicBezTo>
                  <a:lnTo>
                    <a:pt x="225" y="459"/>
                  </a:lnTo>
                  <a:close/>
                </a:path>
              </a:pathLst>
            </a:custGeom>
            <a:gradFill>
              <a:gsLst>
                <a:gs pos="0">
                  <a:sysClr val="window" lastClr="FFFFFF">
                    <a:lumMod val="95000"/>
                  </a:sysClr>
                </a:gs>
                <a:gs pos="50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/>
            <a:lstStyle/>
            <a:p>
              <a:pPr marL="0" marR="0" lvl="0" indent="0" defTabSz="115223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48"/>
            <p:cNvSpPr>
              <a:spLocks noEditPoints="1"/>
            </p:cNvSpPr>
            <p:nvPr/>
          </p:nvSpPr>
          <p:spPr bwMode="auto">
            <a:xfrm>
              <a:off x="1869850" y="2733692"/>
              <a:ext cx="555358" cy="604007"/>
            </a:xfrm>
            <a:custGeom>
              <a:avLst/>
              <a:gdLst>
                <a:gd name="T0" fmla="*/ 189 w 311"/>
                <a:gd name="T1" fmla="*/ 220 h 339"/>
                <a:gd name="T2" fmla="*/ 209 w 311"/>
                <a:gd name="T3" fmla="*/ 163 h 339"/>
                <a:gd name="T4" fmla="*/ 221 w 311"/>
                <a:gd name="T5" fmla="*/ 120 h 339"/>
                <a:gd name="T6" fmla="*/ 221 w 311"/>
                <a:gd name="T7" fmla="*/ 120 h 339"/>
                <a:gd name="T8" fmla="*/ 222 w 311"/>
                <a:gd name="T9" fmla="*/ 116 h 339"/>
                <a:gd name="T10" fmla="*/ 222 w 311"/>
                <a:gd name="T11" fmla="*/ 112 h 339"/>
                <a:gd name="T12" fmla="*/ 223 w 311"/>
                <a:gd name="T13" fmla="*/ 109 h 339"/>
                <a:gd name="T14" fmla="*/ 223 w 311"/>
                <a:gd name="T15" fmla="*/ 105 h 339"/>
                <a:gd name="T16" fmla="*/ 223 w 311"/>
                <a:gd name="T17" fmla="*/ 102 h 339"/>
                <a:gd name="T18" fmla="*/ 224 w 311"/>
                <a:gd name="T19" fmla="*/ 98 h 339"/>
                <a:gd name="T20" fmla="*/ 224 w 311"/>
                <a:gd name="T21" fmla="*/ 95 h 339"/>
                <a:gd name="T22" fmla="*/ 224 w 311"/>
                <a:gd name="T23" fmla="*/ 92 h 339"/>
                <a:gd name="T24" fmla="*/ 223 w 311"/>
                <a:gd name="T25" fmla="*/ 89 h 339"/>
                <a:gd name="T26" fmla="*/ 223 w 311"/>
                <a:gd name="T27" fmla="*/ 87 h 339"/>
                <a:gd name="T28" fmla="*/ 223 w 311"/>
                <a:gd name="T29" fmla="*/ 85 h 339"/>
                <a:gd name="T30" fmla="*/ 223 w 311"/>
                <a:gd name="T31" fmla="*/ 83 h 339"/>
                <a:gd name="T32" fmla="*/ 223 w 311"/>
                <a:gd name="T33" fmla="*/ 82 h 339"/>
                <a:gd name="T34" fmla="*/ 223 w 311"/>
                <a:gd name="T35" fmla="*/ 81 h 339"/>
                <a:gd name="T36" fmla="*/ 223 w 311"/>
                <a:gd name="T37" fmla="*/ 81 h 339"/>
                <a:gd name="T38" fmla="*/ 108 w 311"/>
                <a:gd name="T39" fmla="*/ 36 h 339"/>
                <a:gd name="T40" fmla="*/ 78 w 311"/>
                <a:gd name="T41" fmla="*/ 55 h 339"/>
                <a:gd name="T42" fmla="*/ 77 w 311"/>
                <a:gd name="T43" fmla="*/ 59 h 339"/>
                <a:gd name="T44" fmla="*/ 76 w 311"/>
                <a:gd name="T45" fmla="*/ 64 h 339"/>
                <a:gd name="T46" fmla="*/ 76 w 311"/>
                <a:gd name="T47" fmla="*/ 69 h 339"/>
                <a:gd name="T48" fmla="*/ 75 w 311"/>
                <a:gd name="T49" fmla="*/ 74 h 339"/>
                <a:gd name="T50" fmla="*/ 75 w 311"/>
                <a:gd name="T51" fmla="*/ 78 h 339"/>
                <a:gd name="T52" fmla="*/ 76 w 311"/>
                <a:gd name="T53" fmla="*/ 83 h 339"/>
                <a:gd name="T54" fmla="*/ 76 w 311"/>
                <a:gd name="T55" fmla="*/ 87 h 339"/>
                <a:gd name="T56" fmla="*/ 77 w 311"/>
                <a:gd name="T57" fmla="*/ 92 h 339"/>
                <a:gd name="T58" fmla="*/ 77 w 311"/>
                <a:gd name="T59" fmla="*/ 96 h 339"/>
                <a:gd name="T60" fmla="*/ 78 w 311"/>
                <a:gd name="T61" fmla="*/ 100 h 339"/>
                <a:gd name="T62" fmla="*/ 79 w 311"/>
                <a:gd name="T63" fmla="*/ 104 h 339"/>
                <a:gd name="T64" fmla="*/ 80 w 311"/>
                <a:gd name="T65" fmla="*/ 106 h 339"/>
                <a:gd name="T66" fmla="*/ 84 w 311"/>
                <a:gd name="T67" fmla="*/ 119 h 339"/>
                <a:gd name="T68" fmla="*/ 92 w 311"/>
                <a:gd name="T69" fmla="*/ 161 h 339"/>
                <a:gd name="T70" fmla="*/ 104 w 311"/>
                <a:gd name="T71" fmla="*/ 238 h 339"/>
                <a:gd name="T72" fmla="*/ 0 w 311"/>
                <a:gd name="T73" fmla="*/ 339 h 339"/>
                <a:gd name="T74" fmla="*/ 148 w 311"/>
                <a:gd name="T75" fmla="*/ 271 h 339"/>
                <a:gd name="T76" fmla="*/ 146 w 311"/>
                <a:gd name="T77" fmla="*/ 249 h 339"/>
                <a:gd name="T78" fmla="*/ 175 w 311"/>
                <a:gd name="T79" fmla="*/ 258 h 339"/>
                <a:gd name="T80" fmla="*/ 174 w 311"/>
                <a:gd name="T81" fmla="*/ 339 h 339"/>
                <a:gd name="T82" fmla="*/ 216 w 311"/>
                <a:gd name="T83" fmla="*/ 244 h 339"/>
                <a:gd name="T84" fmla="*/ 81 w 311"/>
                <a:gd name="T85" fmla="*/ 139 h 339"/>
                <a:gd name="T86" fmla="*/ 93 w 311"/>
                <a:gd name="T87" fmla="*/ 136 h 339"/>
                <a:gd name="T88" fmla="*/ 105 w 311"/>
                <a:gd name="T89" fmla="*/ 72 h 339"/>
                <a:gd name="T90" fmla="*/ 211 w 311"/>
                <a:gd name="T91" fmla="*/ 131 h 339"/>
                <a:gd name="T92" fmla="*/ 222 w 311"/>
                <a:gd name="T93" fmla="*/ 130 h 339"/>
                <a:gd name="T94" fmla="*/ 183 w 311"/>
                <a:gd name="T95" fmla="*/ 201 h 339"/>
                <a:gd name="T96" fmla="*/ 96 w 311"/>
                <a:gd name="T97" fmla="*/ 158 h 339"/>
                <a:gd name="T98" fmla="*/ 166 w 311"/>
                <a:gd name="T99" fmla="*/ 245 h 339"/>
                <a:gd name="T100" fmla="*/ 117 w 311"/>
                <a:gd name="T101" fmla="*/ 225 h 339"/>
                <a:gd name="T102" fmla="*/ 152 w 311"/>
                <a:gd name="T103" fmla="*/ 220 h 339"/>
                <a:gd name="T104" fmla="*/ 185 w 311"/>
                <a:gd name="T105" fmla="*/ 22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1" h="339">
                  <a:moveTo>
                    <a:pt x="216" y="244"/>
                  </a:moveTo>
                  <a:cubicBezTo>
                    <a:pt x="194" y="236"/>
                    <a:pt x="189" y="220"/>
                    <a:pt x="189" y="220"/>
                  </a:cubicBezTo>
                  <a:cubicBezTo>
                    <a:pt x="189" y="202"/>
                    <a:pt x="189" y="202"/>
                    <a:pt x="189" y="202"/>
                  </a:cubicBezTo>
                  <a:cubicBezTo>
                    <a:pt x="205" y="182"/>
                    <a:pt x="209" y="163"/>
                    <a:pt x="209" y="163"/>
                  </a:cubicBezTo>
                  <a:cubicBezTo>
                    <a:pt x="212" y="160"/>
                    <a:pt x="218" y="154"/>
                    <a:pt x="218" y="154"/>
                  </a:cubicBezTo>
                  <a:cubicBezTo>
                    <a:pt x="229" y="137"/>
                    <a:pt x="225" y="116"/>
                    <a:pt x="221" y="120"/>
                  </a:cubicBezTo>
                  <a:cubicBezTo>
                    <a:pt x="221" y="120"/>
                    <a:pt x="221" y="121"/>
                    <a:pt x="220" y="122"/>
                  </a:cubicBezTo>
                  <a:cubicBezTo>
                    <a:pt x="220" y="121"/>
                    <a:pt x="221" y="121"/>
                    <a:pt x="221" y="120"/>
                  </a:cubicBezTo>
                  <a:cubicBezTo>
                    <a:pt x="221" y="120"/>
                    <a:pt x="221" y="119"/>
                    <a:pt x="221" y="119"/>
                  </a:cubicBezTo>
                  <a:cubicBezTo>
                    <a:pt x="221" y="118"/>
                    <a:pt x="221" y="117"/>
                    <a:pt x="222" y="116"/>
                  </a:cubicBezTo>
                  <a:cubicBezTo>
                    <a:pt x="222" y="116"/>
                    <a:pt x="222" y="116"/>
                    <a:pt x="222" y="115"/>
                  </a:cubicBezTo>
                  <a:cubicBezTo>
                    <a:pt x="222" y="114"/>
                    <a:pt x="222" y="113"/>
                    <a:pt x="222" y="112"/>
                  </a:cubicBezTo>
                  <a:cubicBezTo>
                    <a:pt x="222" y="112"/>
                    <a:pt x="222" y="112"/>
                    <a:pt x="222" y="111"/>
                  </a:cubicBezTo>
                  <a:cubicBezTo>
                    <a:pt x="223" y="110"/>
                    <a:pt x="223" y="110"/>
                    <a:pt x="223" y="109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3" y="107"/>
                    <a:pt x="223" y="106"/>
                    <a:pt x="223" y="105"/>
                  </a:cubicBezTo>
                  <a:cubicBezTo>
                    <a:pt x="223" y="105"/>
                    <a:pt x="223" y="105"/>
                    <a:pt x="223" y="104"/>
                  </a:cubicBezTo>
                  <a:cubicBezTo>
                    <a:pt x="223" y="103"/>
                    <a:pt x="223" y="103"/>
                    <a:pt x="223" y="102"/>
                  </a:cubicBezTo>
                  <a:cubicBezTo>
                    <a:pt x="223" y="101"/>
                    <a:pt x="223" y="101"/>
                    <a:pt x="224" y="101"/>
                  </a:cubicBezTo>
                  <a:cubicBezTo>
                    <a:pt x="224" y="100"/>
                    <a:pt x="224" y="99"/>
                    <a:pt x="224" y="98"/>
                  </a:cubicBezTo>
                  <a:cubicBezTo>
                    <a:pt x="224" y="98"/>
                    <a:pt x="224" y="98"/>
                    <a:pt x="224" y="98"/>
                  </a:cubicBezTo>
                  <a:cubicBezTo>
                    <a:pt x="224" y="97"/>
                    <a:pt x="224" y="96"/>
                    <a:pt x="224" y="95"/>
                  </a:cubicBezTo>
                  <a:cubicBezTo>
                    <a:pt x="224" y="95"/>
                    <a:pt x="224" y="95"/>
                    <a:pt x="224" y="94"/>
                  </a:cubicBezTo>
                  <a:cubicBezTo>
                    <a:pt x="224" y="94"/>
                    <a:pt x="224" y="93"/>
                    <a:pt x="224" y="92"/>
                  </a:cubicBezTo>
                  <a:cubicBezTo>
                    <a:pt x="224" y="92"/>
                    <a:pt x="224" y="92"/>
                    <a:pt x="224" y="91"/>
                  </a:cubicBezTo>
                  <a:cubicBezTo>
                    <a:pt x="224" y="91"/>
                    <a:pt x="224" y="90"/>
                    <a:pt x="223" y="89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23" y="88"/>
                    <a:pt x="223" y="88"/>
                    <a:pt x="223" y="87"/>
                  </a:cubicBezTo>
                  <a:cubicBezTo>
                    <a:pt x="223" y="87"/>
                    <a:pt x="223" y="87"/>
                    <a:pt x="223" y="87"/>
                  </a:cubicBezTo>
                  <a:cubicBezTo>
                    <a:pt x="223" y="86"/>
                    <a:pt x="223" y="86"/>
                    <a:pt x="223" y="85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3" y="84"/>
                    <a:pt x="223" y="84"/>
                    <a:pt x="223" y="83"/>
                  </a:cubicBezTo>
                  <a:cubicBezTo>
                    <a:pt x="223" y="83"/>
                    <a:pt x="223" y="83"/>
                    <a:pt x="223" y="83"/>
                  </a:cubicBezTo>
                  <a:cubicBezTo>
                    <a:pt x="223" y="83"/>
                    <a:pt x="223" y="82"/>
                    <a:pt x="223" y="82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3" y="82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1" y="33"/>
                    <a:pt x="182" y="21"/>
                    <a:pt x="182" y="21"/>
                  </a:cubicBezTo>
                  <a:cubicBezTo>
                    <a:pt x="134" y="0"/>
                    <a:pt x="108" y="36"/>
                    <a:pt x="108" y="36"/>
                  </a:cubicBezTo>
                  <a:cubicBezTo>
                    <a:pt x="89" y="27"/>
                    <a:pt x="79" y="51"/>
                    <a:pt x="79" y="51"/>
                  </a:cubicBezTo>
                  <a:cubicBezTo>
                    <a:pt x="79" y="52"/>
                    <a:pt x="78" y="54"/>
                    <a:pt x="78" y="55"/>
                  </a:cubicBezTo>
                  <a:cubicBezTo>
                    <a:pt x="78" y="55"/>
                    <a:pt x="78" y="56"/>
                    <a:pt x="78" y="56"/>
                  </a:cubicBezTo>
                  <a:cubicBezTo>
                    <a:pt x="78" y="57"/>
                    <a:pt x="77" y="58"/>
                    <a:pt x="77" y="59"/>
                  </a:cubicBezTo>
                  <a:cubicBezTo>
                    <a:pt x="77" y="60"/>
                    <a:pt x="77" y="60"/>
                    <a:pt x="77" y="61"/>
                  </a:cubicBezTo>
                  <a:cubicBezTo>
                    <a:pt x="77" y="62"/>
                    <a:pt x="76" y="63"/>
                    <a:pt x="76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6"/>
                    <a:pt x="76" y="68"/>
                    <a:pt x="76" y="69"/>
                  </a:cubicBezTo>
                  <a:cubicBezTo>
                    <a:pt x="76" y="70"/>
                    <a:pt x="76" y="70"/>
                    <a:pt x="76" y="71"/>
                  </a:cubicBezTo>
                  <a:cubicBezTo>
                    <a:pt x="76" y="72"/>
                    <a:pt x="75" y="73"/>
                    <a:pt x="75" y="74"/>
                  </a:cubicBezTo>
                  <a:cubicBezTo>
                    <a:pt x="75" y="74"/>
                    <a:pt x="75" y="75"/>
                    <a:pt x="75" y="75"/>
                  </a:cubicBezTo>
                  <a:cubicBezTo>
                    <a:pt x="75" y="76"/>
                    <a:pt x="75" y="77"/>
                    <a:pt x="75" y="78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81"/>
                    <a:pt x="76" y="82"/>
                    <a:pt x="76" y="83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5"/>
                    <a:pt x="76" y="86"/>
                    <a:pt x="76" y="87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6" y="90"/>
                    <a:pt x="76" y="91"/>
                    <a:pt x="77" y="92"/>
                  </a:cubicBezTo>
                  <a:cubicBezTo>
                    <a:pt x="77" y="92"/>
                    <a:pt x="77" y="92"/>
                    <a:pt x="77" y="93"/>
                  </a:cubicBezTo>
                  <a:cubicBezTo>
                    <a:pt x="77" y="94"/>
                    <a:pt x="77" y="95"/>
                    <a:pt x="77" y="96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8" y="98"/>
                    <a:pt x="78" y="99"/>
                    <a:pt x="78" y="100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9" y="102"/>
                    <a:pt x="79" y="103"/>
                    <a:pt x="79" y="104"/>
                  </a:cubicBezTo>
                  <a:cubicBezTo>
                    <a:pt x="79" y="104"/>
                    <a:pt x="79" y="105"/>
                    <a:pt x="79" y="105"/>
                  </a:cubicBezTo>
                  <a:cubicBezTo>
                    <a:pt x="79" y="105"/>
                    <a:pt x="80" y="105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11"/>
                    <a:pt x="83" y="115"/>
                    <a:pt x="84" y="119"/>
                  </a:cubicBezTo>
                  <a:cubicBezTo>
                    <a:pt x="77" y="115"/>
                    <a:pt x="76" y="123"/>
                    <a:pt x="76" y="123"/>
                  </a:cubicBezTo>
                  <a:cubicBezTo>
                    <a:pt x="76" y="152"/>
                    <a:pt x="92" y="161"/>
                    <a:pt x="92" y="161"/>
                  </a:cubicBezTo>
                  <a:cubicBezTo>
                    <a:pt x="95" y="180"/>
                    <a:pt x="114" y="200"/>
                    <a:pt x="114" y="200"/>
                  </a:cubicBezTo>
                  <a:cubicBezTo>
                    <a:pt x="121" y="227"/>
                    <a:pt x="104" y="238"/>
                    <a:pt x="104" y="238"/>
                  </a:cubicBezTo>
                  <a:cubicBezTo>
                    <a:pt x="75" y="249"/>
                    <a:pt x="75" y="249"/>
                    <a:pt x="75" y="249"/>
                  </a:cubicBezTo>
                  <a:cubicBezTo>
                    <a:pt x="0" y="273"/>
                    <a:pt x="0" y="339"/>
                    <a:pt x="0" y="339"/>
                  </a:cubicBezTo>
                  <a:cubicBezTo>
                    <a:pt x="137" y="339"/>
                    <a:pt x="137" y="339"/>
                    <a:pt x="137" y="339"/>
                  </a:cubicBezTo>
                  <a:cubicBezTo>
                    <a:pt x="148" y="271"/>
                    <a:pt x="148" y="271"/>
                    <a:pt x="148" y="271"/>
                  </a:cubicBezTo>
                  <a:cubicBezTo>
                    <a:pt x="136" y="258"/>
                    <a:pt x="136" y="258"/>
                    <a:pt x="136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75" y="258"/>
                    <a:pt x="175" y="258"/>
                    <a:pt x="175" y="258"/>
                  </a:cubicBezTo>
                  <a:cubicBezTo>
                    <a:pt x="164" y="271"/>
                    <a:pt x="164" y="271"/>
                    <a:pt x="164" y="271"/>
                  </a:cubicBezTo>
                  <a:cubicBezTo>
                    <a:pt x="174" y="339"/>
                    <a:pt x="174" y="339"/>
                    <a:pt x="174" y="339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307" y="274"/>
                    <a:pt x="238" y="252"/>
                    <a:pt x="216" y="244"/>
                  </a:cubicBezTo>
                  <a:close/>
                  <a:moveTo>
                    <a:pt x="96" y="158"/>
                  </a:moveTo>
                  <a:cubicBezTo>
                    <a:pt x="94" y="157"/>
                    <a:pt x="86" y="153"/>
                    <a:pt x="81" y="139"/>
                  </a:cubicBezTo>
                  <a:cubicBezTo>
                    <a:pt x="81" y="139"/>
                    <a:pt x="77" y="124"/>
                    <a:pt x="81" y="123"/>
                  </a:cubicBezTo>
                  <a:cubicBezTo>
                    <a:pt x="81" y="123"/>
                    <a:pt x="86" y="119"/>
                    <a:pt x="93" y="136"/>
                  </a:cubicBezTo>
                  <a:cubicBezTo>
                    <a:pt x="94" y="139"/>
                    <a:pt x="96" y="142"/>
                    <a:pt x="97" y="143"/>
                  </a:cubicBezTo>
                  <a:cubicBezTo>
                    <a:pt x="97" y="143"/>
                    <a:pt x="82" y="98"/>
                    <a:pt x="105" y="72"/>
                  </a:cubicBezTo>
                  <a:cubicBezTo>
                    <a:pt x="105" y="72"/>
                    <a:pt x="155" y="137"/>
                    <a:pt x="211" y="104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38"/>
                    <a:pt x="211" y="143"/>
                    <a:pt x="215" y="136"/>
                  </a:cubicBezTo>
                  <a:cubicBezTo>
                    <a:pt x="222" y="120"/>
                    <a:pt x="222" y="130"/>
                    <a:pt x="222" y="130"/>
                  </a:cubicBezTo>
                  <a:cubicBezTo>
                    <a:pt x="220" y="148"/>
                    <a:pt x="212" y="156"/>
                    <a:pt x="206" y="161"/>
                  </a:cubicBezTo>
                  <a:cubicBezTo>
                    <a:pt x="201" y="176"/>
                    <a:pt x="193" y="190"/>
                    <a:pt x="183" y="201"/>
                  </a:cubicBezTo>
                  <a:cubicBezTo>
                    <a:pt x="152" y="236"/>
                    <a:pt x="121" y="201"/>
                    <a:pt x="121" y="201"/>
                  </a:cubicBezTo>
                  <a:cubicBezTo>
                    <a:pt x="109" y="191"/>
                    <a:pt x="101" y="175"/>
                    <a:pt x="96" y="158"/>
                  </a:cubicBezTo>
                  <a:close/>
                  <a:moveTo>
                    <a:pt x="185" y="222"/>
                  </a:moveTo>
                  <a:cubicBezTo>
                    <a:pt x="166" y="245"/>
                    <a:pt x="166" y="245"/>
                    <a:pt x="166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17" y="225"/>
                    <a:pt x="117" y="225"/>
                    <a:pt x="117" y="225"/>
                  </a:cubicBezTo>
                  <a:cubicBezTo>
                    <a:pt x="117" y="225"/>
                    <a:pt x="119" y="216"/>
                    <a:pt x="119" y="204"/>
                  </a:cubicBezTo>
                  <a:cubicBezTo>
                    <a:pt x="119" y="204"/>
                    <a:pt x="132" y="221"/>
                    <a:pt x="152" y="220"/>
                  </a:cubicBezTo>
                  <a:cubicBezTo>
                    <a:pt x="152" y="220"/>
                    <a:pt x="171" y="222"/>
                    <a:pt x="185" y="204"/>
                  </a:cubicBezTo>
                  <a:lnTo>
                    <a:pt x="185" y="22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013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39129" y="2050987"/>
            <a:ext cx="1953079" cy="1973083"/>
            <a:chOff x="1170990" y="2049155"/>
            <a:chExt cx="1953079" cy="1973083"/>
          </a:xfrm>
        </p:grpSpPr>
        <p:sp>
          <p:nvSpPr>
            <p:cNvPr id="39" name="Freeform 5"/>
            <p:cNvSpPr>
              <a:spLocks/>
            </p:cNvSpPr>
            <p:nvPr/>
          </p:nvSpPr>
          <p:spPr bwMode="auto">
            <a:xfrm>
              <a:off x="1170990" y="2049155"/>
              <a:ext cx="1953079" cy="1973083"/>
            </a:xfrm>
            <a:custGeom>
              <a:avLst/>
              <a:gdLst>
                <a:gd name="T0" fmla="*/ 225 w 455"/>
                <a:gd name="T1" fmla="*/ 459 h 459"/>
                <a:gd name="T2" fmla="*/ 455 w 455"/>
                <a:gd name="T3" fmla="*/ 230 h 459"/>
                <a:gd name="T4" fmla="*/ 225 w 455"/>
                <a:gd name="T5" fmla="*/ 0 h 459"/>
                <a:gd name="T6" fmla="*/ 0 w 455"/>
                <a:gd name="T7" fmla="*/ 185 h 459"/>
                <a:gd name="T8" fmla="*/ 5 w 455"/>
                <a:gd name="T9" fmla="*/ 459 h 459"/>
                <a:gd name="T10" fmla="*/ 225 w 455"/>
                <a:gd name="T1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5" h="459">
                  <a:moveTo>
                    <a:pt x="225" y="459"/>
                  </a:moveTo>
                  <a:cubicBezTo>
                    <a:pt x="352" y="459"/>
                    <a:pt x="455" y="357"/>
                    <a:pt x="455" y="230"/>
                  </a:cubicBezTo>
                  <a:cubicBezTo>
                    <a:pt x="455" y="103"/>
                    <a:pt x="352" y="0"/>
                    <a:pt x="225" y="0"/>
                  </a:cubicBezTo>
                  <a:cubicBezTo>
                    <a:pt x="114" y="0"/>
                    <a:pt x="20" y="80"/>
                    <a:pt x="0" y="185"/>
                  </a:cubicBezTo>
                  <a:cubicBezTo>
                    <a:pt x="5" y="459"/>
                    <a:pt x="5" y="459"/>
                    <a:pt x="5" y="459"/>
                  </a:cubicBezTo>
                  <a:lnTo>
                    <a:pt x="225" y="459"/>
                  </a:lnTo>
                  <a:close/>
                </a:path>
              </a:pathLst>
            </a:custGeom>
            <a:gradFill>
              <a:gsLst>
                <a:gs pos="0">
                  <a:sysClr val="window" lastClr="FFFFFF">
                    <a:lumMod val="95000"/>
                  </a:sysClr>
                </a:gs>
                <a:gs pos="50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/>
            <a:lstStyle/>
            <a:p>
              <a:pPr marL="0" marR="0" lvl="0" indent="0" defTabSz="115223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48"/>
            <p:cNvSpPr>
              <a:spLocks noEditPoints="1"/>
            </p:cNvSpPr>
            <p:nvPr/>
          </p:nvSpPr>
          <p:spPr bwMode="auto">
            <a:xfrm>
              <a:off x="1869850" y="2733692"/>
              <a:ext cx="555358" cy="604007"/>
            </a:xfrm>
            <a:custGeom>
              <a:avLst/>
              <a:gdLst>
                <a:gd name="T0" fmla="*/ 189 w 311"/>
                <a:gd name="T1" fmla="*/ 220 h 339"/>
                <a:gd name="T2" fmla="*/ 209 w 311"/>
                <a:gd name="T3" fmla="*/ 163 h 339"/>
                <a:gd name="T4" fmla="*/ 221 w 311"/>
                <a:gd name="T5" fmla="*/ 120 h 339"/>
                <a:gd name="T6" fmla="*/ 221 w 311"/>
                <a:gd name="T7" fmla="*/ 120 h 339"/>
                <a:gd name="T8" fmla="*/ 222 w 311"/>
                <a:gd name="T9" fmla="*/ 116 h 339"/>
                <a:gd name="T10" fmla="*/ 222 w 311"/>
                <a:gd name="T11" fmla="*/ 112 h 339"/>
                <a:gd name="T12" fmla="*/ 223 w 311"/>
                <a:gd name="T13" fmla="*/ 109 h 339"/>
                <a:gd name="T14" fmla="*/ 223 w 311"/>
                <a:gd name="T15" fmla="*/ 105 h 339"/>
                <a:gd name="T16" fmla="*/ 223 w 311"/>
                <a:gd name="T17" fmla="*/ 102 h 339"/>
                <a:gd name="T18" fmla="*/ 224 w 311"/>
                <a:gd name="T19" fmla="*/ 98 h 339"/>
                <a:gd name="T20" fmla="*/ 224 w 311"/>
                <a:gd name="T21" fmla="*/ 95 h 339"/>
                <a:gd name="T22" fmla="*/ 224 w 311"/>
                <a:gd name="T23" fmla="*/ 92 h 339"/>
                <a:gd name="T24" fmla="*/ 223 w 311"/>
                <a:gd name="T25" fmla="*/ 89 h 339"/>
                <a:gd name="T26" fmla="*/ 223 w 311"/>
                <a:gd name="T27" fmla="*/ 87 h 339"/>
                <a:gd name="T28" fmla="*/ 223 w 311"/>
                <a:gd name="T29" fmla="*/ 85 h 339"/>
                <a:gd name="T30" fmla="*/ 223 w 311"/>
                <a:gd name="T31" fmla="*/ 83 h 339"/>
                <a:gd name="T32" fmla="*/ 223 w 311"/>
                <a:gd name="T33" fmla="*/ 82 h 339"/>
                <a:gd name="T34" fmla="*/ 223 w 311"/>
                <a:gd name="T35" fmla="*/ 81 h 339"/>
                <a:gd name="T36" fmla="*/ 223 w 311"/>
                <a:gd name="T37" fmla="*/ 81 h 339"/>
                <a:gd name="T38" fmla="*/ 108 w 311"/>
                <a:gd name="T39" fmla="*/ 36 h 339"/>
                <a:gd name="T40" fmla="*/ 78 w 311"/>
                <a:gd name="T41" fmla="*/ 55 h 339"/>
                <a:gd name="T42" fmla="*/ 77 w 311"/>
                <a:gd name="T43" fmla="*/ 59 h 339"/>
                <a:gd name="T44" fmla="*/ 76 w 311"/>
                <a:gd name="T45" fmla="*/ 64 h 339"/>
                <a:gd name="T46" fmla="*/ 76 w 311"/>
                <a:gd name="T47" fmla="*/ 69 h 339"/>
                <a:gd name="T48" fmla="*/ 75 w 311"/>
                <a:gd name="T49" fmla="*/ 74 h 339"/>
                <a:gd name="T50" fmla="*/ 75 w 311"/>
                <a:gd name="T51" fmla="*/ 78 h 339"/>
                <a:gd name="T52" fmla="*/ 76 w 311"/>
                <a:gd name="T53" fmla="*/ 83 h 339"/>
                <a:gd name="T54" fmla="*/ 76 w 311"/>
                <a:gd name="T55" fmla="*/ 87 h 339"/>
                <a:gd name="T56" fmla="*/ 77 w 311"/>
                <a:gd name="T57" fmla="*/ 92 h 339"/>
                <a:gd name="T58" fmla="*/ 77 w 311"/>
                <a:gd name="T59" fmla="*/ 96 h 339"/>
                <a:gd name="T60" fmla="*/ 78 w 311"/>
                <a:gd name="T61" fmla="*/ 100 h 339"/>
                <a:gd name="T62" fmla="*/ 79 w 311"/>
                <a:gd name="T63" fmla="*/ 104 h 339"/>
                <a:gd name="T64" fmla="*/ 80 w 311"/>
                <a:gd name="T65" fmla="*/ 106 h 339"/>
                <a:gd name="T66" fmla="*/ 84 w 311"/>
                <a:gd name="T67" fmla="*/ 119 h 339"/>
                <a:gd name="T68" fmla="*/ 92 w 311"/>
                <a:gd name="T69" fmla="*/ 161 h 339"/>
                <a:gd name="T70" fmla="*/ 104 w 311"/>
                <a:gd name="T71" fmla="*/ 238 h 339"/>
                <a:gd name="T72" fmla="*/ 0 w 311"/>
                <a:gd name="T73" fmla="*/ 339 h 339"/>
                <a:gd name="T74" fmla="*/ 148 w 311"/>
                <a:gd name="T75" fmla="*/ 271 h 339"/>
                <a:gd name="T76" fmla="*/ 146 w 311"/>
                <a:gd name="T77" fmla="*/ 249 h 339"/>
                <a:gd name="T78" fmla="*/ 175 w 311"/>
                <a:gd name="T79" fmla="*/ 258 h 339"/>
                <a:gd name="T80" fmla="*/ 174 w 311"/>
                <a:gd name="T81" fmla="*/ 339 h 339"/>
                <a:gd name="T82" fmla="*/ 216 w 311"/>
                <a:gd name="T83" fmla="*/ 244 h 339"/>
                <a:gd name="T84" fmla="*/ 81 w 311"/>
                <a:gd name="T85" fmla="*/ 139 h 339"/>
                <a:gd name="T86" fmla="*/ 93 w 311"/>
                <a:gd name="T87" fmla="*/ 136 h 339"/>
                <a:gd name="T88" fmla="*/ 105 w 311"/>
                <a:gd name="T89" fmla="*/ 72 h 339"/>
                <a:gd name="T90" fmla="*/ 211 w 311"/>
                <a:gd name="T91" fmla="*/ 131 h 339"/>
                <a:gd name="T92" fmla="*/ 222 w 311"/>
                <a:gd name="T93" fmla="*/ 130 h 339"/>
                <a:gd name="T94" fmla="*/ 183 w 311"/>
                <a:gd name="T95" fmla="*/ 201 h 339"/>
                <a:gd name="T96" fmla="*/ 96 w 311"/>
                <a:gd name="T97" fmla="*/ 158 h 339"/>
                <a:gd name="T98" fmla="*/ 166 w 311"/>
                <a:gd name="T99" fmla="*/ 245 h 339"/>
                <a:gd name="T100" fmla="*/ 117 w 311"/>
                <a:gd name="T101" fmla="*/ 225 h 339"/>
                <a:gd name="T102" fmla="*/ 152 w 311"/>
                <a:gd name="T103" fmla="*/ 220 h 339"/>
                <a:gd name="T104" fmla="*/ 185 w 311"/>
                <a:gd name="T105" fmla="*/ 22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1" h="339">
                  <a:moveTo>
                    <a:pt x="216" y="244"/>
                  </a:moveTo>
                  <a:cubicBezTo>
                    <a:pt x="194" y="236"/>
                    <a:pt x="189" y="220"/>
                    <a:pt x="189" y="220"/>
                  </a:cubicBezTo>
                  <a:cubicBezTo>
                    <a:pt x="189" y="202"/>
                    <a:pt x="189" y="202"/>
                    <a:pt x="189" y="202"/>
                  </a:cubicBezTo>
                  <a:cubicBezTo>
                    <a:pt x="205" y="182"/>
                    <a:pt x="209" y="163"/>
                    <a:pt x="209" y="163"/>
                  </a:cubicBezTo>
                  <a:cubicBezTo>
                    <a:pt x="212" y="160"/>
                    <a:pt x="218" y="154"/>
                    <a:pt x="218" y="154"/>
                  </a:cubicBezTo>
                  <a:cubicBezTo>
                    <a:pt x="229" y="137"/>
                    <a:pt x="225" y="116"/>
                    <a:pt x="221" y="120"/>
                  </a:cubicBezTo>
                  <a:cubicBezTo>
                    <a:pt x="221" y="120"/>
                    <a:pt x="221" y="121"/>
                    <a:pt x="220" y="122"/>
                  </a:cubicBezTo>
                  <a:cubicBezTo>
                    <a:pt x="220" y="121"/>
                    <a:pt x="221" y="121"/>
                    <a:pt x="221" y="120"/>
                  </a:cubicBezTo>
                  <a:cubicBezTo>
                    <a:pt x="221" y="120"/>
                    <a:pt x="221" y="119"/>
                    <a:pt x="221" y="119"/>
                  </a:cubicBezTo>
                  <a:cubicBezTo>
                    <a:pt x="221" y="118"/>
                    <a:pt x="221" y="117"/>
                    <a:pt x="222" y="116"/>
                  </a:cubicBezTo>
                  <a:cubicBezTo>
                    <a:pt x="222" y="116"/>
                    <a:pt x="222" y="116"/>
                    <a:pt x="222" y="115"/>
                  </a:cubicBezTo>
                  <a:cubicBezTo>
                    <a:pt x="222" y="114"/>
                    <a:pt x="222" y="113"/>
                    <a:pt x="222" y="112"/>
                  </a:cubicBezTo>
                  <a:cubicBezTo>
                    <a:pt x="222" y="112"/>
                    <a:pt x="222" y="112"/>
                    <a:pt x="222" y="111"/>
                  </a:cubicBezTo>
                  <a:cubicBezTo>
                    <a:pt x="223" y="110"/>
                    <a:pt x="223" y="110"/>
                    <a:pt x="223" y="109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3" y="107"/>
                    <a:pt x="223" y="106"/>
                    <a:pt x="223" y="105"/>
                  </a:cubicBezTo>
                  <a:cubicBezTo>
                    <a:pt x="223" y="105"/>
                    <a:pt x="223" y="105"/>
                    <a:pt x="223" y="104"/>
                  </a:cubicBezTo>
                  <a:cubicBezTo>
                    <a:pt x="223" y="103"/>
                    <a:pt x="223" y="103"/>
                    <a:pt x="223" y="102"/>
                  </a:cubicBezTo>
                  <a:cubicBezTo>
                    <a:pt x="223" y="101"/>
                    <a:pt x="223" y="101"/>
                    <a:pt x="224" y="101"/>
                  </a:cubicBezTo>
                  <a:cubicBezTo>
                    <a:pt x="224" y="100"/>
                    <a:pt x="224" y="99"/>
                    <a:pt x="224" y="98"/>
                  </a:cubicBezTo>
                  <a:cubicBezTo>
                    <a:pt x="224" y="98"/>
                    <a:pt x="224" y="98"/>
                    <a:pt x="224" y="98"/>
                  </a:cubicBezTo>
                  <a:cubicBezTo>
                    <a:pt x="224" y="97"/>
                    <a:pt x="224" y="96"/>
                    <a:pt x="224" y="95"/>
                  </a:cubicBezTo>
                  <a:cubicBezTo>
                    <a:pt x="224" y="95"/>
                    <a:pt x="224" y="95"/>
                    <a:pt x="224" y="94"/>
                  </a:cubicBezTo>
                  <a:cubicBezTo>
                    <a:pt x="224" y="94"/>
                    <a:pt x="224" y="93"/>
                    <a:pt x="224" y="92"/>
                  </a:cubicBezTo>
                  <a:cubicBezTo>
                    <a:pt x="224" y="92"/>
                    <a:pt x="224" y="92"/>
                    <a:pt x="224" y="91"/>
                  </a:cubicBezTo>
                  <a:cubicBezTo>
                    <a:pt x="224" y="91"/>
                    <a:pt x="224" y="90"/>
                    <a:pt x="223" y="89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23" y="88"/>
                    <a:pt x="223" y="88"/>
                    <a:pt x="223" y="87"/>
                  </a:cubicBezTo>
                  <a:cubicBezTo>
                    <a:pt x="223" y="87"/>
                    <a:pt x="223" y="87"/>
                    <a:pt x="223" y="87"/>
                  </a:cubicBezTo>
                  <a:cubicBezTo>
                    <a:pt x="223" y="86"/>
                    <a:pt x="223" y="86"/>
                    <a:pt x="223" y="85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3" y="84"/>
                    <a:pt x="223" y="84"/>
                    <a:pt x="223" y="83"/>
                  </a:cubicBezTo>
                  <a:cubicBezTo>
                    <a:pt x="223" y="83"/>
                    <a:pt x="223" y="83"/>
                    <a:pt x="223" y="83"/>
                  </a:cubicBezTo>
                  <a:cubicBezTo>
                    <a:pt x="223" y="83"/>
                    <a:pt x="223" y="82"/>
                    <a:pt x="223" y="82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3" y="82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1" y="33"/>
                    <a:pt x="182" y="21"/>
                    <a:pt x="182" y="21"/>
                  </a:cubicBezTo>
                  <a:cubicBezTo>
                    <a:pt x="134" y="0"/>
                    <a:pt x="108" y="36"/>
                    <a:pt x="108" y="36"/>
                  </a:cubicBezTo>
                  <a:cubicBezTo>
                    <a:pt x="89" y="27"/>
                    <a:pt x="79" y="51"/>
                    <a:pt x="79" y="51"/>
                  </a:cubicBezTo>
                  <a:cubicBezTo>
                    <a:pt x="79" y="52"/>
                    <a:pt x="78" y="54"/>
                    <a:pt x="78" y="55"/>
                  </a:cubicBezTo>
                  <a:cubicBezTo>
                    <a:pt x="78" y="55"/>
                    <a:pt x="78" y="56"/>
                    <a:pt x="78" y="56"/>
                  </a:cubicBezTo>
                  <a:cubicBezTo>
                    <a:pt x="78" y="57"/>
                    <a:pt x="77" y="58"/>
                    <a:pt x="77" y="59"/>
                  </a:cubicBezTo>
                  <a:cubicBezTo>
                    <a:pt x="77" y="60"/>
                    <a:pt x="77" y="60"/>
                    <a:pt x="77" y="61"/>
                  </a:cubicBezTo>
                  <a:cubicBezTo>
                    <a:pt x="77" y="62"/>
                    <a:pt x="76" y="63"/>
                    <a:pt x="76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6"/>
                    <a:pt x="76" y="68"/>
                    <a:pt x="76" y="69"/>
                  </a:cubicBezTo>
                  <a:cubicBezTo>
                    <a:pt x="76" y="70"/>
                    <a:pt x="76" y="70"/>
                    <a:pt x="76" y="71"/>
                  </a:cubicBezTo>
                  <a:cubicBezTo>
                    <a:pt x="76" y="72"/>
                    <a:pt x="75" y="73"/>
                    <a:pt x="75" y="74"/>
                  </a:cubicBezTo>
                  <a:cubicBezTo>
                    <a:pt x="75" y="74"/>
                    <a:pt x="75" y="75"/>
                    <a:pt x="75" y="75"/>
                  </a:cubicBezTo>
                  <a:cubicBezTo>
                    <a:pt x="75" y="76"/>
                    <a:pt x="75" y="77"/>
                    <a:pt x="75" y="78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81"/>
                    <a:pt x="76" y="82"/>
                    <a:pt x="76" y="83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5"/>
                    <a:pt x="76" y="86"/>
                    <a:pt x="76" y="87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6" y="90"/>
                    <a:pt x="76" y="91"/>
                    <a:pt x="77" y="92"/>
                  </a:cubicBezTo>
                  <a:cubicBezTo>
                    <a:pt x="77" y="92"/>
                    <a:pt x="77" y="92"/>
                    <a:pt x="77" y="93"/>
                  </a:cubicBezTo>
                  <a:cubicBezTo>
                    <a:pt x="77" y="94"/>
                    <a:pt x="77" y="95"/>
                    <a:pt x="77" y="96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8" y="98"/>
                    <a:pt x="78" y="99"/>
                    <a:pt x="78" y="100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9" y="102"/>
                    <a:pt x="79" y="103"/>
                    <a:pt x="79" y="104"/>
                  </a:cubicBezTo>
                  <a:cubicBezTo>
                    <a:pt x="79" y="104"/>
                    <a:pt x="79" y="105"/>
                    <a:pt x="79" y="105"/>
                  </a:cubicBezTo>
                  <a:cubicBezTo>
                    <a:pt x="79" y="105"/>
                    <a:pt x="80" y="105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11"/>
                    <a:pt x="83" y="115"/>
                    <a:pt x="84" y="119"/>
                  </a:cubicBezTo>
                  <a:cubicBezTo>
                    <a:pt x="77" y="115"/>
                    <a:pt x="76" y="123"/>
                    <a:pt x="76" y="123"/>
                  </a:cubicBezTo>
                  <a:cubicBezTo>
                    <a:pt x="76" y="152"/>
                    <a:pt x="92" y="161"/>
                    <a:pt x="92" y="161"/>
                  </a:cubicBezTo>
                  <a:cubicBezTo>
                    <a:pt x="95" y="180"/>
                    <a:pt x="114" y="200"/>
                    <a:pt x="114" y="200"/>
                  </a:cubicBezTo>
                  <a:cubicBezTo>
                    <a:pt x="121" y="227"/>
                    <a:pt x="104" y="238"/>
                    <a:pt x="104" y="238"/>
                  </a:cubicBezTo>
                  <a:cubicBezTo>
                    <a:pt x="75" y="249"/>
                    <a:pt x="75" y="249"/>
                    <a:pt x="75" y="249"/>
                  </a:cubicBezTo>
                  <a:cubicBezTo>
                    <a:pt x="0" y="273"/>
                    <a:pt x="0" y="339"/>
                    <a:pt x="0" y="339"/>
                  </a:cubicBezTo>
                  <a:cubicBezTo>
                    <a:pt x="137" y="339"/>
                    <a:pt x="137" y="339"/>
                    <a:pt x="137" y="339"/>
                  </a:cubicBezTo>
                  <a:cubicBezTo>
                    <a:pt x="148" y="271"/>
                    <a:pt x="148" y="271"/>
                    <a:pt x="148" y="271"/>
                  </a:cubicBezTo>
                  <a:cubicBezTo>
                    <a:pt x="136" y="258"/>
                    <a:pt x="136" y="258"/>
                    <a:pt x="136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75" y="258"/>
                    <a:pt x="175" y="258"/>
                    <a:pt x="175" y="258"/>
                  </a:cubicBezTo>
                  <a:cubicBezTo>
                    <a:pt x="164" y="271"/>
                    <a:pt x="164" y="271"/>
                    <a:pt x="164" y="271"/>
                  </a:cubicBezTo>
                  <a:cubicBezTo>
                    <a:pt x="174" y="339"/>
                    <a:pt x="174" y="339"/>
                    <a:pt x="174" y="339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307" y="274"/>
                    <a:pt x="238" y="252"/>
                    <a:pt x="216" y="244"/>
                  </a:cubicBezTo>
                  <a:close/>
                  <a:moveTo>
                    <a:pt x="96" y="158"/>
                  </a:moveTo>
                  <a:cubicBezTo>
                    <a:pt x="94" y="157"/>
                    <a:pt x="86" y="153"/>
                    <a:pt x="81" y="139"/>
                  </a:cubicBezTo>
                  <a:cubicBezTo>
                    <a:pt x="81" y="139"/>
                    <a:pt x="77" y="124"/>
                    <a:pt x="81" y="123"/>
                  </a:cubicBezTo>
                  <a:cubicBezTo>
                    <a:pt x="81" y="123"/>
                    <a:pt x="86" y="119"/>
                    <a:pt x="93" y="136"/>
                  </a:cubicBezTo>
                  <a:cubicBezTo>
                    <a:pt x="94" y="139"/>
                    <a:pt x="96" y="142"/>
                    <a:pt x="97" y="143"/>
                  </a:cubicBezTo>
                  <a:cubicBezTo>
                    <a:pt x="97" y="143"/>
                    <a:pt x="82" y="98"/>
                    <a:pt x="105" y="72"/>
                  </a:cubicBezTo>
                  <a:cubicBezTo>
                    <a:pt x="105" y="72"/>
                    <a:pt x="155" y="137"/>
                    <a:pt x="211" y="104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38"/>
                    <a:pt x="211" y="143"/>
                    <a:pt x="215" y="136"/>
                  </a:cubicBezTo>
                  <a:cubicBezTo>
                    <a:pt x="222" y="120"/>
                    <a:pt x="222" y="130"/>
                    <a:pt x="222" y="130"/>
                  </a:cubicBezTo>
                  <a:cubicBezTo>
                    <a:pt x="220" y="148"/>
                    <a:pt x="212" y="156"/>
                    <a:pt x="206" y="161"/>
                  </a:cubicBezTo>
                  <a:cubicBezTo>
                    <a:pt x="201" y="176"/>
                    <a:pt x="193" y="190"/>
                    <a:pt x="183" y="201"/>
                  </a:cubicBezTo>
                  <a:cubicBezTo>
                    <a:pt x="152" y="236"/>
                    <a:pt x="121" y="201"/>
                    <a:pt x="121" y="201"/>
                  </a:cubicBezTo>
                  <a:cubicBezTo>
                    <a:pt x="109" y="191"/>
                    <a:pt x="101" y="175"/>
                    <a:pt x="96" y="158"/>
                  </a:cubicBezTo>
                  <a:close/>
                  <a:moveTo>
                    <a:pt x="185" y="222"/>
                  </a:moveTo>
                  <a:cubicBezTo>
                    <a:pt x="166" y="245"/>
                    <a:pt x="166" y="245"/>
                    <a:pt x="166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17" y="225"/>
                    <a:pt x="117" y="225"/>
                    <a:pt x="117" y="225"/>
                  </a:cubicBezTo>
                  <a:cubicBezTo>
                    <a:pt x="117" y="225"/>
                    <a:pt x="119" y="216"/>
                    <a:pt x="119" y="204"/>
                  </a:cubicBezTo>
                  <a:cubicBezTo>
                    <a:pt x="119" y="204"/>
                    <a:pt x="132" y="221"/>
                    <a:pt x="152" y="220"/>
                  </a:cubicBezTo>
                  <a:cubicBezTo>
                    <a:pt x="152" y="220"/>
                    <a:pt x="171" y="222"/>
                    <a:pt x="185" y="204"/>
                  </a:cubicBezTo>
                  <a:lnTo>
                    <a:pt x="185" y="22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013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055329" y="2050987"/>
            <a:ext cx="1953079" cy="1973083"/>
            <a:chOff x="1170990" y="2049155"/>
            <a:chExt cx="1953079" cy="1973083"/>
          </a:xfrm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1170990" y="2049155"/>
              <a:ext cx="1953079" cy="1973083"/>
            </a:xfrm>
            <a:custGeom>
              <a:avLst/>
              <a:gdLst>
                <a:gd name="T0" fmla="*/ 225 w 455"/>
                <a:gd name="T1" fmla="*/ 459 h 459"/>
                <a:gd name="T2" fmla="*/ 455 w 455"/>
                <a:gd name="T3" fmla="*/ 230 h 459"/>
                <a:gd name="T4" fmla="*/ 225 w 455"/>
                <a:gd name="T5" fmla="*/ 0 h 459"/>
                <a:gd name="T6" fmla="*/ 0 w 455"/>
                <a:gd name="T7" fmla="*/ 185 h 459"/>
                <a:gd name="T8" fmla="*/ 5 w 455"/>
                <a:gd name="T9" fmla="*/ 459 h 459"/>
                <a:gd name="T10" fmla="*/ 225 w 455"/>
                <a:gd name="T1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5" h="459">
                  <a:moveTo>
                    <a:pt x="225" y="459"/>
                  </a:moveTo>
                  <a:cubicBezTo>
                    <a:pt x="352" y="459"/>
                    <a:pt x="455" y="357"/>
                    <a:pt x="455" y="230"/>
                  </a:cubicBezTo>
                  <a:cubicBezTo>
                    <a:pt x="455" y="103"/>
                    <a:pt x="352" y="0"/>
                    <a:pt x="225" y="0"/>
                  </a:cubicBezTo>
                  <a:cubicBezTo>
                    <a:pt x="114" y="0"/>
                    <a:pt x="20" y="80"/>
                    <a:pt x="0" y="185"/>
                  </a:cubicBezTo>
                  <a:cubicBezTo>
                    <a:pt x="5" y="459"/>
                    <a:pt x="5" y="459"/>
                    <a:pt x="5" y="459"/>
                  </a:cubicBezTo>
                  <a:lnTo>
                    <a:pt x="225" y="459"/>
                  </a:lnTo>
                  <a:close/>
                </a:path>
              </a:pathLst>
            </a:custGeom>
            <a:gradFill>
              <a:gsLst>
                <a:gs pos="0">
                  <a:sysClr val="window" lastClr="FFFFFF">
                    <a:lumMod val="95000"/>
                  </a:sysClr>
                </a:gs>
                <a:gs pos="50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/>
            <a:lstStyle/>
            <a:p>
              <a:pPr marL="0" marR="0" lvl="0" indent="0" defTabSz="115223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48"/>
            <p:cNvSpPr>
              <a:spLocks noEditPoints="1"/>
            </p:cNvSpPr>
            <p:nvPr/>
          </p:nvSpPr>
          <p:spPr bwMode="auto">
            <a:xfrm>
              <a:off x="1869850" y="2733692"/>
              <a:ext cx="555358" cy="604007"/>
            </a:xfrm>
            <a:custGeom>
              <a:avLst/>
              <a:gdLst>
                <a:gd name="T0" fmla="*/ 189 w 311"/>
                <a:gd name="T1" fmla="*/ 220 h 339"/>
                <a:gd name="T2" fmla="*/ 209 w 311"/>
                <a:gd name="T3" fmla="*/ 163 h 339"/>
                <a:gd name="T4" fmla="*/ 221 w 311"/>
                <a:gd name="T5" fmla="*/ 120 h 339"/>
                <a:gd name="T6" fmla="*/ 221 w 311"/>
                <a:gd name="T7" fmla="*/ 120 h 339"/>
                <a:gd name="T8" fmla="*/ 222 w 311"/>
                <a:gd name="T9" fmla="*/ 116 h 339"/>
                <a:gd name="T10" fmla="*/ 222 w 311"/>
                <a:gd name="T11" fmla="*/ 112 h 339"/>
                <a:gd name="T12" fmla="*/ 223 w 311"/>
                <a:gd name="T13" fmla="*/ 109 h 339"/>
                <a:gd name="T14" fmla="*/ 223 w 311"/>
                <a:gd name="T15" fmla="*/ 105 h 339"/>
                <a:gd name="T16" fmla="*/ 223 w 311"/>
                <a:gd name="T17" fmla="*/ 102 h 339"/>
                <a:gd name="T18" fmla="*/ 224 w 311"/>
                <a:gd name="T19" fmla="*/ 98 h 339"/>
                <a:gd name="T20" fmla="*/ 224 w 311"/>
                <a:gd name="T21" fmla="*/ 95 h 339"/>
                <a:gd name="T22" fmla="*/ 224 w 311"/>
                <a:gd name="T23" fmla="*/ 92 h 339"/>
                <a:gd name="T24" fmla="*/ 223 w 311"/>
                <a:gd name="T25" fmla="*/ 89 h 339"/>
                <a:gd name="T26" fmla="*/ 223 w 311"/>
                <a:gd name="T27" fmla="*/ 87 h 339"/>
                <a:gd name="T28" fmla="*/ 223 w 311"/>
                <a:gd name="T29" fmla="*/ 85 h 339"/>
                <a:gd name="T30" fmla="*/ 223 w 311"/>
                <a:gd name="T31" fmla="*/ 83 h 339"/>
                <a:gd name="T32" fmla="*/ 223 w 311"/>
                <a:gd name="T33" fmla="*/ 82 h 339"/>
                <a:gd name="T34" fmla="*/ 223 w 311"/>
                <a:gd name="T35" fmla="*/ 81 h 339"/>
                <a:gd name="T36" fmla="*/ 223 w 311"/>
                <a:gd name="T37" fmla="*/ 81 h 339"/>
                <a:gd name="T38" fmla="*/ 108 w 311"/>
                <a:gd name="T39" fmla="*/ 36 h 339"/>
                <a:gd name="T40" fmla="*/ 78 w 311"/>
                <a:gd name="T41" fmla="*/ 55 h 339"/>
                <a:gd name="T42" fmla="*/ 77 w 311"/>
                <a:gd name="T43" fmla="*/ 59 h 339"/>
                <a:gd name="T44" fmla="*/ 76 w 311"/>
                <a:gd name="T45" fmla="*/ 64 h 339"/>
                <a:gd name="T46" fmla="*/ 76 w 311"/>
                <a:gd name="T47" fmla="*/ 69 h 339"/>
                <a:gd name="T48" fmla="*/ 75 w 311"/>
                <a:gd name="T49" fmla="*/ 74 h 339"/>
                <a:gd name="T50" fmla="*/ 75 w 311"/>
                <a:gd name="T51" fmla="*/ 78 h 339"/>
                <a:gd name="T52" fmla="*/ 76 w 311"/>
                <a:gd name="T53" fmla="*/ 83 h 339"/>
                <a:gd name="T54" fmla="*/ 76 w 311"/>
                <a:gd name="T55" fmla="*/ 87 h 339"/>
                <a:gd name="T56" fmla="*/ 77 w 311"/>
                <a:gd name="T57" fmla="*/ 92 h 339"/>
                <a:gd name="T58" fmla="*/ 77 w 311"/>
                <a:gd name="T59" fmla="*/ 96 h 339"/>
                <a:gd name="T60" fmla="*/ 78 w 311"/>
                <a:gd name="T61" fmla="*/ 100 h 339"/>
                <a:gd name="T62" fmla="*/ 79 w 311"/>
                <a:gd name="T63" fmla="*/ 104 h 339"/>
                <a:gd name="T64" fmla="*/ 80 w 311"/>
                <a:gd name="T65" fmla="*/ 106 h 339"/>
                <a:gd name="T66" fmla="*/ 84 w 311"/>
                <a:gd name="T67" fmla="*/ 119 h 339"/>
                <a:gd name="T68" fmla="*/ 92 w 311"/>
                <a:gd name="T69" fmla="*/ 161 h 339"/>
                <a:gd name="T70" fmla="*/ 104 w 311"/>
                <a:gd name="T71" fmla="*/ 238 h 339"/>
                <a:gd name="T72" fmla="*/ 0 w 311"/>
                <a:gd name="T73" fmla="*/ 339 h 339"/>
                <a:gd name="T74" fmla="*/ 148 w 311"/>
                <a:gd name="T75" fmla="*/ 271 h 339"/>
                <a:gd name="T76" fmla="*/ 146 w 311"/>
                <a:gd name="T77" fmla="*/ 249 h 339"/>
                <a:gd name="T78" fmla="*/ 175 w 311"/>
                <a:gd name="T79" fmla="*/ 258 h 339"/>
                <a:gd name="T80" fmla="*/ 174 w 311"/>
                <a:gd name="T81" fmla="*/ 339 h 339"/>
                <a:gd name="T82" fmla="*/ 216 w 311"/>
                <a:gd name="T83" fmla="*/ 244 h 339"/>
                <a:gd name="T84" fmla="*/ 81 w 311"/>
                <a:gd name="T85" fmla="*/ 139 h 339"/>
                <a:gd name="T86" fmla="*/ 93 w 311"/>
                <a:gd name="T87" fmla="*/ 136 h 339"/>
                <a:gd name="T88" fmla="*/ 105 w 311"/>
                <a:gd name="T89" fmla="*/ 72 h 339"/>
                <a:gd name="T90" fmla="*/ 211 w 311"/>
                <a:gd name="T91" fmla="*/ 131 h 339"/>
                <a:gd name="T92" fmla="*/ 222 w 311"/>
                <a:gd name="T93" fmla="*/ 130 h 339"/>
                <a:gd name="T94" fmla="*/ 183 w 311"/>
                <a:gd name="T95" fmla="*/ 201 h 339"/>
                <a:gd name="T96" fmla="*/ 96 w 311"/>
                <a:gd name="T97" fmla="*/ 158 h 339"/>
                <a:gd name="T98" fmla="*/ 166 w 311"/>
                <a:gd name="T99" fmla="*/ 245 h 339"/>
                <a:gd name="T100" fmla="*/ 117 w 311"/>
                <a:gd name="T101" fmla="*/ 225 h 339"/>
                <a:gd name="T102" fmla="*/ 152 w 311"/>
                <a:gd name="T103" fmla="*/ 220 h 339"/>
                <a:gd name="T104" fmla="*/ 185 w 311"/>
                <a:gd name="T105" fmla="*/ 22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1" h="339">
                  <a:moveTo>
                    <a:pt x="216" y="244"/>
                  </a:moveTo>
                  <a:cubicBezTo>
                    <a:pt x="194" y="236"/>
                    <a:pt x="189" y="220"/>
                    <a:pt x="189" y="220"/>
                  </a:cubicBezTo>
                  <a:cubicBezTo>
                    <a:pt x="189" y="202"/>
                    <a:pt x="189" y="202"/>
                    <a:pt x="189" y="202"/>
                  </a:cubicBezTo>
                  <a:cubicBezTo>
                    <a:pt x="205" y="182"/>
                    <a:pt x="209" y="163"/>
                    <a:pt x="209" y="163"/>
                  </a:cubicBezTo>
                  <a:cubicBezTo>
                    <a:pt x="212" y="160"/>
                    <a:pt x="218" y="154"/>
                    <a:pt x="218" y="154"/>
                  </a:cubicBezTo>
                  <a:cubicBezTo>
                    <a:pt x="229" y="137"/>
                    <a:pt x="225" y="116"/>
                    <a:pt x="221" y="120"/>
                  </a:cubicBezTo>
                  <a:cubicBezTo>
                    <a:pt x="221" y="120"/>
                    <a:pt x="221" y="121"/>
                    <a:pt x="220" y="122"/>
                  </a:cubicBezTo>
                  <a:cubicBezTo>
                    <a:pt x="220" y="121"/>
                    <a:pt x="221" y="121"/>
                    <a:pt x="221" y="120"/>
                  </a:cubicBezTo>
                  <a:cubicBezTo>
                    <a:pt x="221" y="120"/>
                    <a:pt x="221" y="119"/>
                    <a:pt x="221" y="119"/>
                  </a:cubicBezTo>
                  <a:cubicBezTo>
                    <a:pt x="221" y="118"/>
                    <a:pt x="221" y="117"/>
                    <a:pt x="222" y="116"/>
                  </a:cubicBezTo>
                  <a:cubicBezTo>
                    <a:pt x="222" y="116"/>
                    <a:pt x="222" y="116"/>
                    <a:pt x="222" y="115"/>
                  </a:cubicBezTo>
                  <a:cubicBezTo>
                    <a:pt x="222" y="114"/>
                    <a:pt x="222" y="113"/>
                    <a:pt x="222" y="112"/>
                  </a:cubicBezTo>
                  <a:cubicBezTo>
                    <a:pt x="222" y="112"/>
                    <a:pt x="222" y="112"/>
                    <a:pt x="222" y="111"/>
                  </a:cubicBezTo>
                  <a:cubicBezTo>
                    <a:pt x="223" y="110"/>
                    <a:pt x="223" y="110"/>
                    <a:pt x="223" y="109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3" y="107"/>
                    <a:pt x="223" y="106"/>
                    <a:pt x="223" y="105"/>
                  </a:cubicBezTo>
                  <a:cubicBezTo>
                    <a:pt x="223" y="105"/>
                    <a:pt x="223" y="105"/>
                    <a:pt x="223" y="104"/>
                  </a:cubicBezTo>
                  <a:cubicBezTo>
                    <a:pt x="223" y="103"/>
                    <a:pt x="223" y="103"/>
                    <a:pt x="223" y="102"/>
                  </a:cubicBezTo>
                  <a:cubicBezTo>
                    <a:pt x="223" y="101"/>
                    <a:pt x="223" y="101"/>
                    <a:pt x="224" y="101"/>
                  </a:cubicBezTo>
                  <a:cubicBezTo>
                    <a:pt x="224" y="100"/>
                    <a:pt x="224" y="99"/>
                    <a:pt x="224" y="98"/>
                  </a:cubicBezTo>
                  <a:cubicBezTo>
                    <a:pt x="224" y="98"/>
                    <a:pt x="224" y="98"/>
                    <a:pt x="224" y="98"/>
                  </a:cubicBezTo>
                  <a:cubicBezTo>
                    <a:pt x="224" y="97"/>
                    <a:pt x="224" y="96"/>
                    <a:pt x="224" y="95"/>
                  </a:cubicBezTo>
                  <a:cubicBezTo>
                    <a:pt x="224" y="95"/>
                    <a:pt x="224" y="95"/>
                    <a:pt x="224" y="94"/>
                  </a:cubicBezTo>
                  <a:cubicBezTo>
                    <a:pt x="224" y="94"/>
                    <a:pt x="224" y="93"/>
                    <a:pt x="224" y="92"/>
                  </a:cubicBezTo>
                  <a:cubicBezTo>
                    <a:pt x="224" y="92"/>
                    <a:pt x="224" y="92"/>
                    <a:pt x="224" y="91"/>
                  </a:cubicBezTo>
                  <a:cubicBezTo>
                    <a:pt x="224" y="91"/>
                    <a:pt x="224" y="90"/>
                    <a:pt x="223" y="89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23" y="88"/>
                    <a:pt x="223" y="88"/>
                    <a:pt x="223" y="87"/>
                  </a:cubicBezTo>
                  <a:cubicBezTo>
                    <a:pt x="223" y="87"/>
                    <a:pt x="223" y="87"/>
                    <a:pt x="223" y="87"/>
                  </a:cubicBezTo>
                  <a:cubicBezTo>
                    <a:pt x="223" y="86"/>
                    <a:pt x="223" y="86"/>
                    <a:pt x="223" y="85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3" y="84"/>
                    <a:pt x="223" y="84"/>
                    <a:pt x="223" y="83"/>
                  </a:cubicBezTo>
                  <a:cubicBezTo>
                    <a:pt x="223" y="83"/>
                    <a:pt x="223" y="83"/>
                    <a:pt x="223" y="83"/>
                  </a:cubicBezTo>
                  <a:cubicBezTo>
                    <a:pt x="223" y="83"/>
                    <a:pt x="223" y="82"/>
                    <a:pt x="223" y="82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3" y="82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1" y="33"/>
                    <a:pt x="182" y="21"/>
                    <a:pt x="182" y="21"/>
                  </a:cubicBezTo>
                  <a:cubicBezTo>
                    <a:pt x="134" y="0"/>
                    <a:pt x="108" y="36"/>
                    <a:pt x="108" y="36"/>
                  </a:cubicBezTo>
                  <a:cubicBezTo>
                    <a:pt x="89" y="27"/>
                    <a:pt x="79" y="51"/>
                    <a:pt x="79" y="51"/>
                  </a:cubicBezTo>
                  <a:cubicBezTo>
                    <a:pt x="79" y="52"/>
                    <a:pt x="78" y="54"/>
                    <a:pt x="78" y="55"/>
                  </a:cubicBezTo>
                  <a:cubicBezTo>
                    <a:pt x="78" y="55"/>
                    <a:pt x="78" y="56"/>
                    <a:pt x="78" y="56"/>
                  </a:cubicBezTo>
                  <a:cubicBezTo>
                    <a:pt x="78" y="57"/>
                    <a:pt x="77" y="58"/>
                    <a:pt x="77" y="59"/>
                  </a:cubicBezTo>
                  <a:cubicBezTo>
                    <a:pt x="77" y="60"/>
                    <a:pt x="77" y="60"/>
                    <a:pt x="77" y="61"/>
                  </a:cubicBezTo>
                  <a:cubicBezTo>
                    <a:pt x="77" y="62"/>
                    <a:pt x="76" y="63"/>
                    <a:pt x="76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6"/>
                    <a:pt x="76" y="68"/>
                    <a:pt x="76" y="69"/>
                  </a:cubicBezTo>
                  <a:cubicBezTo>
                    <a:pt x="76" y="70"/>
                    <a:pt x="76" y="70"/>
                    <a:pt x="76" y="71"/>
                  </a:cubicBezTo>
                  <a:cubicBezTo>
                    <a:pt x="76" y="72"/>
                    <a:pt x="75" y="73"/>
                    <a:pt x="75" y="74"/>
                  </a:cubicBezTo>
                  <a:cubicBezTo>
                    <a:pt x="75" y="74"/>
                    <a:pt x="75" y="75"/>
                    <a:pt x="75" y="75"/>
                  </a:cubicBezTo>
                  <a:cubicBezTo>
                    <a:pt x="75" y="76"/>
                    <a:pt x="75" y="77"/>
                    <a:pt x="75" y="78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81"/>
                    <a:pt x="76" y="82"/>
                    <a:pt x="76" y="83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5"/>
                    <a:pt x="76" y="86"/>
                    <a:pt x="76" y="87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6" y="90"/>
                    <a:pt x="76" y="91"/>
                    <a:pt x="77" y="92"/>
                  </a:cubicBezTo>
                  <a:cubicBezTo>
                    <a:pt x="77" y="92"/>
                    <a:pt x="77" y="92"/>
                    <a:pt x="77" y="93"/>
                  </a:cubicBezTo>
                  <a:cubicBezTo>
                    <a:pt x="77" y="94"/>
                    <a:pt x="77" y="95"/>
                    <a:pt x="77" y="96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8" y="98"/>
                    <a:pt x="78" y="99"/>
                    <a:pt x="78" y="100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9" y="102"/>
                    <a:pt x="79" y="103"/>
                    <a:pt x="79" y="104"/>
                  </a:cubicBezTo>
                  <a:cubicBezTo>
                    <a:pt x="79" y="104"/>
                    <a:pt x="79" y="105"/>
                    <a:pt x="79" y="105"/>
                  </a:cubicBezTo>
                  <a:cubicBezTo>
                    <a:pt x="79" y="105"/>
                    <a:pt x="80" y="105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11"/>
                    <a:pt x="83" y="115"/>
                    <a:pt x="84" y="119"/>
                  </a:cubicBezTo>
                  <a:cubicBezTo>
                    <a:pt x="77" y="115"/>
                    <a:pt x="76" y="123"/>
                    <a:pt x="76" y="123"/>
                  </a:cubicBezTo>
                  <a:cubicBezTo>
                    <a:pt x="76" y="152"/>
                    <a:pt x="92" y="161"/>
                    <a:pt x="92" y="161"/>
                  </a:cubicBezTo>
                  <a:cubicBezTo>
                    <a:pt x="95" y="180"/>
                    <a:pt x="114" y="200"/>
                    <a:pt x="114" y="200"/>
                  </a:cubicBezTo>
                  <a:cubicBezTo>
                    <a:pt x="121" y="227"/>
                    <a:pt x="104" y="238"/>
                    <a:pt x="104" y="238"/>
                  </a:cubicBezTo>
                  <a:cubicBezTo>
                    <a:pt x="75" y="249"/>
                    <a:pt x="75" y="249"/>
                    <a:pt x="75" y="249"/>
                  </a:cubicBezTo>
                  <a:cubicBezTo>
                    <a:pt x="0" y="273"/>
                    <a:pt x="0" y="339"/>
                    <a:pt x="0" y="339"/>
                  </a:cubicBezTo>
                  <a:cubicBezTo>
                    <a:pt x="137" y="339"/>
                    <a:pt x="137" y="339"/>
                    <a:pt x="137" y="339"/>
                  </a:cubicBezTo>
                  <a:cubicBezTo>
                    <a:pt x="148" y="271"/>
                    <a:pt x="148" y="271"/>
                    <a:pt x="148" y="271"/>
                  </a:cubicBezTo>
                  <a:cubicBezTo>
                    <a:pt x="136" y="258"/>
                    <a:pt x="136" y="258"/>
                    <a:pt x="136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75" y="258"/>
                    <a:pt x="175" y="258"/>
                    <a:pt x="175" y="258"/>
                  </a:cubicBezTo>
                  <a:cubicBezTo>
                    <a:pt x="164" y="271"/>
                    <a:pt x="164" y="271"/>
                    <a:pt x="164" y="271"/>
                  </a:cubicBezTo>
                  <a:cubicBezTo>
                    <a:pt x="174" y="339"/>
                    <a:pt x="174" y="339"/>
                    <a:pt x="174" y="339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307" y="274"/>
                    <a:pt x="238" y="252"/>
                    <a:pt x="216" y="244"/>
                  </a:cubicBezTo>
                  <a:close/>
                  <a:moveTo>
                    <a:pt x="96" y="158"/>
                  </a:moveTo>
                  <a:cubicBezTo>
                    <a:pt x="94" y="157"/>
                    <a:pt x="86" y="153"/>
                    <a:pt x="81" y="139"/>
                  </a:cubicBezTo>
                  <a:cubicBezTo>
                    <a:pt x="81" y="139"/>
                    <a:pt x="77" y="124"/>
                    <a:pt x="81" y="123"/>
                  </a:cubicBezTo>
                  <a:cubicBezTo>
                    <a:pt x="81" y="123"/>
                    <a:pt x="86" y="119"/>
                    <a:pt x="93" y="136"/>
                  </a:cubicBezTo>
                  <a:cubicBezTo>
                    <a:pt x="94" y="139"/>
                    <a:pt x="96" y="142"/>
                    <a:pt x="97" y="143"/>
                  </a:cubicBezTo>
                  <a:cubicBezTo>
                    <a:pt x="97" y="143"/>
                    <a:pt x="82" y="98"/>
                    <a:pt x="105" y="72"/>
                  </a:cubicBezTo>
                  <a:cubicBezTo>
                    <a:pt x="105" y="72"/>
                    <a:pt x="155" y="137"/>
                    <a:pt x="211" y="104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38"/>
                    <a:pt x="211" y="143"/>
                    <a:pt x="215" y="136"/>
                  </a:cubicBezTo>
                  <a:cubicBezTo>
                    <a:pt x="222" y="120"/>
                    <a:pt x="222" y="130"/>
                    <a:pt x="222" y="130"/>
                  </a:cubicBezTo>
                  <a:cubicBezTo>
                    <a:pt x="220" y="148"/>
                    <a:pt x="212" y="156"/>
                    <a:pt x="206" y="161"/>
                  </a:cubicBezTo>
                  <a:cubicBezTo>
                    <a:pt x="201" y="176"/>
                    <a:pt x="193" y="190"/>
                    <a:pt x="183" y="201"/>
                  </a:cubicBezTo>
                  <a:cubicBezTo>
                    <a:pt x="152" y="236"/>
                    <a:pt x="121" y="201"/>
                    <a:pt x="121" y="201"/>
                  </a:cubicBezTo>
                  <a:cubicBezTo>
                    <a:pt x="109" y="191"/>
                    <a:pt x="101" y="175"/>
                    <a:pt x="96" y="158"/>
                  </a:cubicBezTo>
                  <a:close/>
                  <a:moveTo>
                    <a:pt x="185" y="222"/>
                  </a:moveTo>
                  <a:cubicBezTo>
                    <a:pt x="166" y="245"/>
                    <a:pt x="166" y="245"/>
                    <a:pt x="166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17" y="225"/>
                    <a:pt x="117" y="225"/>
                    <a:pt x="117" y="225"/>
                  </a:cubicBezTo>
                  <a:cubicBezTo>
                    <a:pt x="117" y="225"/>
                    <a:pt x="119" y="216"/>
                    <a:pt x="119" y="204"/>
                  </a:cubicBezTo>
                  <a:cubicBezTo>
                    <a:pt x="119" y="204"/>
                    <a:pt x="132" y="221"/>
                    <a:pt x="152" y="220"/>
                  </a:cubicBezTo>
                  <a:cubicBezTo>
                    <a:pt x="152" y="220"/>
                    <a:pt x="171" y="222"/>
                    <a:pt x="185" y="204"/>
                  </a:cubicBezTo>
                  <a:lnTo>
                    <a:pt x="185" y="22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013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70990" y="4531641"/>
            <a:ext cx="2108063" cy="889395"/>
            <a:chOff x="791193" y="1366105"/>
            <a:chExt cx="2108063" cy="889395"/>
          </a:xfrm>
        </p:grpSpPr>
        <p:sp>
          <p:nvSpPr>
            <p:cNvPr id="45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6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717700" y="4531641"/>
            <a:ext cx="2108063" cy="889395"/>
            <a:chOff x="791193" y="1366105"/>
            <a:chExt cx="2108063" cy="889395"/>
          </a:xfrm>
        </p:grpSpPr>
        <p:sp>
          <p:nvSpPr>
            <p:cNvPr id="48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9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608743" y="4522731"/>
            <a:ext cx="2108063" cy="889395"/>
            <a:chOff x="791193" y="1366105"/>
            <a:chExt cx="2108063" cy="889395"/>
          </a:xfrm>
        </p:grpSpPr>
        <p:sp>
          <p:nvSpPr>
            <p:cNvPr id="51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52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155453" y="4522731"/>
            <a:ext cx="2108063" cy="889395"/>
            <a:chOff x="791193" y="1366105"/>
            <a:chExt cx="2108063" cy="889395"/>
          </a:xfrm>
        </p:grpSpPr>
        <p:sp>
          <p:nvSpPr>
            <p:cNvPr id="54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55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427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646971" y="1966858"/>
            <a:ext cx="1999659" cy="2034442"/>
            <a:chOff x="478903" y="4355475"/>
            <a:chExt cx="2158455" cy="2196000"/>
          </a:xfrm>
          <a:solidFill>
            <a:srgbClr val="C0000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11" name="组合 10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16" name="Freeform 69"/>
              <p:cNvSpPr>
                <a:spLocks/>
              </p:cNvSpPr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53628" tIns="76814" rIns="153628" bIns="768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Freeform 70"/>
              <p:cNvSpPr>
                <a:spLocks/>
              </p:cNvSpPr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53628" tIns="76814" rIns="153628" bIns="768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" name="组合 11"/>
            <p:cNvGrpSpPr>
              <a:grpSpLocks noChangeAspect="1"/>
            </p:cNvGrpSpPr>
            <p:nvPr/>
          </p:nvGrpSpPr>
          <p:grpSpPr>
            <a:xfrm>
              <a:off x="478903" y="4355475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13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53628" tIns="76814" rIns="153628" bIns="768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53628" tIns="76814" rIns="153628" bIns="768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53628" tIns="76814" rIns="153628" bIns="768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444599" y="1966858"/>
            <a:ext cx="1999659" cy="2034442"/>
            <a:chOff x="478903" y="4355475"/>
            <a:chExt cx="2158455" cy="2196000"/>
          </a:xfrm>
          <a:solidFill>
            <a:srgbClr val="C0000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19" name="组合 18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24" name="Freeform 69"/>
              <p:cNvSpPr>
                <a:spLocks/>
              </p:cNvSpPr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53628" tIns="76814" rIns="153628" bIns="768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70"/>
              <p:cNvSpPr>
                <a:spLocks/>
              </p:cNvSpPr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53628" tIns="76814" rIns="153628" bIns="768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/>
            <p:cNvGrpSpPr>
              <a:grpSpLocks noChangeAspect="1"/>
            </p:cNvGrpSpPr>
            <p:nvPr/>
          </p:nvGrpSpPr>
          <p:grpSpPr>
            <a:xfrm>
              <a:off x="478903" y="4355475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21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53628" tIns="76814" rIns="153628" bIns="768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53628" tIns="76814" rIns="153628" bIns="768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53628" tIns="76814" rIns="153628" bIns="768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9242227" y="1966858"/>
            <a:ext cx="1999659" cy="2034442"/>
            <a:chOff x="478903" y="4355475"/>
            <a:chExt cx="2158455" cy="2196000"/>
          </a:xfrm>
          <a:solidFill>
            <a:srgbClr val="C0000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27" name="组合 26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32" name="Freeform 69"/>
              <p:cNvSpPr>
                <a:spLocks/>
              </p:cNvSpPr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53628" tIns="76814" rIns="153628" bIns="768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70"/>
              <p:cNvSpPr>
                <a:spLocks/>
              </p:cNvSpPr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53628" tIns="76814" rIns="153628" bIns="768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8" name="组合 27"/>
            <p:cNvGrpSpPr>
              <a:grpSpLocks noChangeAspect="1"/>
            </p:cNvGrpSpPr>
            <p:nvPr/>
          </p:nvGrpSpPr>
          <p:grpSpPr>
            <a:xfrm>
              <a:off x="478903" y="4355475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29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53628" tIns="76814" rIns="153628" bIns="768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53628" tIns="76814" rIns="153628" bIns="768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53628" tIns="76814" rIns="153628" bIns="768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1208571" y="1966858"/>
            <a:ext cx="1999659" cy="2034442"/>
            <a:chOff x="478903" y="4355475"/>
            <a:chExt cx="2158455" cy="2196000"/>
          </a:xfrm>
          <a:solidFill>
            <a:srgbClr val="C0000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35" name="组合 34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40" name="Freeform 69"/>
              <p:cNvSpPr>
                <a:spLocks/>
              </p:cNvSpPr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53628" tIns="76814" rIns="153628" bIns="768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70"/>
              <p:cNvSpPr>
                <a:spLocks/>
              </p:cNvSpPr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53628" tIns="76814" rIns="153628" bIns="768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6" name="组合 35"/>
            <p:cNvGrpSpPr>
              <a:grpSpLocks noChangeAspect="1"/>
            </p:cNvGrpSpPr>
            <p:nvPr/>
          </p:nvGrpSpPr>
          <p:grpSpPr>
            <a:xfrm>
              <a:off x="478903" y="4355475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37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53628" tIns="76814" rIns="153628" bIns="768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53628" tIns="76814" rIns="153628" bIns="768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53628" tIns="76814" rIns="153628" bIns="768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991857" y="4484140"/>
            <a:ext cx="2108063" cy="889395"/>
            <a:chOff x="791193" y="1366105"/>
            <a:chExt cx="2108063" cy="889395"/>
          </a:xfrm>
        </p:grpSpPr>
        <p:sp>
          <p:nvSpPr>
            <p:cNvPr id="43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4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538567" y="4484140"/>
            <a:ext cx="2108063" cy="889395"/>
            <a:chOff x="791193" y="1366105"/>
            <a:chExt cx="2108063" cy="889395"/>
          </a:xfrm>
        </p:grpSpPr>
        <p:sp>
          <p:nvSpPr>
            <p:cNvPr id="46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7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429610" y="4475230"/>
            <a:ext cx="2108063" cy="889395"/>
            <a:chOff x="791193" y="1366105"/>
            <a:chExt cx="2108063" cy="889395"/>
          </a:xfrm>
        </p:grpSpPr>
        <p:sp>
          <p:nvSpPr>
            <p:cNvPr id="49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50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976320" y="4475230"/>
            <a:ext cx="2108063" cy="889395"/>
            <a:chOff x="791193" y="1366105"/>
            <a:chExt cx="2108063" cy="889395"/>
          </a:xfrm>
        </p:grpSpPr>
        <p:sp>
          <p:nvSpPr>
            <p:cNvPr id="52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53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54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953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1938492" y="2417881"/>
            <a:ext cx="1130717" cy="1334048"/>
            <a:chOff x="1120775" y="1730534"/>
            <a:chExt cx="1085850" cy="1280160"/>
          </a:xfrm>
        </p:grpSpPr>
        <p:cxnSp>
          <p:nvCxnSpPr>
            <p:cNvPr id="3" name="Straight Connector 14"/>
            <p:cNvCxnSpPr/>
            <p:nvPr/>
          </p:nvCxnSpPr>
          <p:spPr>
            <a:xfrm rot="5400000">
              <a:off x="700961" y="2369423"/>
              <a:ext cx="1280160" cy="238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>
              <a:outerShdw blurRad="38100" dist="12700" sx="96000" sy="96000" algn="l" rotWithShape="0">
                <a:prstClr val="black">
                  <a:alpha val="95000"/>
                </a:prstClr>
              </a:outerShdw>
            </a:effectLst>
          </p:spPr>
        </p:cxn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1120775" y="1838325"/>
              <a:ext cx="1085850" cy="1077920"/>
              <a:chOff x="3810000" y="1948650"/>
              <a:chExt cx="1085850" cy="1077920"/>
            </a:xfrm>
          </p:grpSpPr>
          <p:sp>
            <p:nvSpPr>
              <p:cNvPr id="5" name="Trapezoid 7"/>
              <p:cNvSpPr/>
              <p:nvPr/>
            </p:nvSpPr>
            <p:spPr>
              <a:xfrm rot="5400000" flipH="1">
                <a:off x="3664481" y="2319673"/>
                <a:ext cx="893495" cy="152400"/>
              </a:xfrm>
              <a:prstGeom prst="trapezoid">
                <a:avLst>
                  <a:gd name="adj" fmla="val 62501"/>
                </a:avLst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6" name="Parallelogram 9"/>
              <p:cNvSpPr/>
              <p:nvPr/>
            </p:nvSpPr>
            <p:spPr>
              <a:xfrm rot="16200000" flipV="1">
                <a:off x="3508543" y="2344572"/>
                <a:ext cx="983914" cy="381000"/>
              </a:xfrm>
              <a:prstGeom prst="parallelogram">
                <a:avLst>
                  <a:gd name="adj" fmla="val 63243"/>
                </a:avLst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7" name="Freeform 10"/>
              <p:cNvSpPr/>
              <p:nvPr/>
            </p:nvSpPr>
            <p:spPr>
              <a:xfrm flipV="1">
                <a:off x="3810000" y="2287011"/>
                <a:ext cx="1085850" cy="740018"/>
              </a:xfrm>
              <a:custGeom>
                <a:avLst/>
                <a:gdLst>
                  <a:gd name="connsiteX0" fmla="*/ 0 w 838200"/>
                  <a:gd name="connsiteY0" fmla="*/ 0 h 657225"/>
                  <a:gd name="connsiteX1" fmla="*/ 8382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6096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602916 w 838200"/>
                  <a:gd name="connsiteY2" fmla="*/ 0 h 657225"/>
                  <a:gd name="connsiteX3" fmla="*/ 838200 w 838200"/>
                  <a:gd name="connsiteY3" fmla="*/ 657225 h 657225"/>
                  <a:gd name="connsiteX4" fmla="*/ 0 w 838200"/>
                  <a:gd name="connsiteY4" fmla="*/ 657225 h 657225"/>
                  <a:gd name="connsiteX5" fmla="*/ 0 w 838200"/>
                  <a:gd name="connsiteY5" fmla="*/ 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0" h="657225">
                    <a:moveTo>
                      <a:pt x="0" y="0"/>
                    </a:moveTo>
                    <a:lnTo>
                      <a:pt x="483079" y="0"/>
                    </a:lnTo>
                    <a:lnTo>
                      <a:pt x="602916" y="0"/>
                    </a:lnTo>
                    <a:lnTo>
                      <a:pt x="838200" y="657225"/>
                    </a:lnTo>
                    <a:lnTo>
                      <a:pt x="0" y="6572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8" name="Group 16"/>
          <p:cNvGrpSpPr>
            <a:grpSpLocks/>
          </p:cNvGrpSpPr>
          <p:nvPr/>
        </p:nvGrpSpPr>
        <p:grpSpPr bwMode="auto">
          <a:xfrm>
            <a:off x="3694079" y="2417881"/>
            <a:ext cx="1130717" cy="1334048"/>
            <a:chOff x="1120775" y="1730534"/>
            <a:chExt cx="1085850" cy="1280160"/>
          </a:xfrm>
        </p:grpSpPr>
        <p:cxnSp>
          <p:nvCxnSpPr>
            <p:cNvPr id="9" name="Straight Connector 17"/>
            <p:cNvCxnSpPr/>
            <p:nvPr/>
          </p:nvCxnSpPr>
          <p:spPr>
            <a:xfrm rot="5400000">
              <a:off x="700961" y="2369423"/>
              <a:ext cx="1280160" cy="238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>
              <a:outerShdw blurRad="38100" dist="12700" sx="96000" sy="96000" algn="l" rotWithShape="0">
                <a:prstClr val="black">
                  <a:alpha val="95000"/>
                </a:prstClr>
              </a:outerShdw>
            </a:effectLst>
          </p:spPr>
        </p:cxnSp>
        <p:grpSp>
          <p:nvGrpSpPr>
            <p:cNvPr id="10" name="Group 18"/>
            <p:cNvGrpSpPr>
              <a:grpSpLocks/>
            </p:cNvGrpSpPr>
            <p:nvPr/>
          </p:nvGrpSpPr>
          <p:grpSpPr bwMode="auto">
            <a:xfrm>
              <a:off x="1120775" y="1838325"/>
              <a:ext cx="1085850" cy="1077920"/>
              <a:chOff x="3810000" y="1948650"/>
              <a:chExt cx="1085850" cy="1077920"/>
            </a:xfrm>
          </p:grpSpPr>
          <p:sp>
            <p:nvSpPr>
              <p:cNvPr id="11" name="Trapezoid 19"/>
              <p:cNvSpPr/>
              <p:nvPr/>
            </p:nvSpPr>
            <p:spPr>
              <a:xfrm rot="5400000" flipH="1">
                <a:off x="3664481" y="2319673"/>
                <a:ext cx="893495" cy="152400"/>
              </a:xfrm>
              <a:prstGeom prst="trapezoid">
                <a:avLst>
                  <a:gd name="adj" fmla="val 62501"/>
                </a:avLst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2" name="Parallelogram 20"/>
              <p:cNvSpPr/>
              <p:nvPr/>
            </p:nvSpPr>
            <p:spPr>
              <a:xfrm rot="16200000" flipV="1">
                <a:off x="3508543" y="2344572"/>
                <a:ext cx="983914" cy="381000"/>
              </a:xfrm>
              <a:prstGeom prst="parallelogram">
                <a:avLst>
                  <a:gd name="adj" fmla="val 63243"/>
                </a:avLst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3" name="Freeform 21"/>
              <p:cNvSpPr/>
              <p:nvPr/>
            </p:nvSpPr>
            <p:spPr>
              <a:xfrm flipV="1">
                <a:off x="3810000" y="2287011"/>
                <a:ext cx="1085850" cy="740018"/>
              </a:xfrm>
              <a:custGeom>
                <a:avLst/>
                <a:gdLst>
                  <a:gd name="connsiteX0" fmla="*/ 0 w 838200"/>
                  <a:gd name="connsiteY0" fmla="*/ 0 h 657225"/>
                  <a:gd name="connsiteX1" fmla="*/ 8382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6096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602916 w 838200"/>
                  <a:gd name="connsiteY2" fmla="*/ 0 h 657225"/>
                  <a:gd name="connsiteX3" fmla="*/ 838200 w 838200"/>
                  <a:gd name="connsiteY3" fmla="*/ 657225 h 657225"/>
                  <a:gd name="connsiteX4" fmla="*/ 0 w 838200"/>
                  <a:gd name="connsiteY4" fmla="*/ 657225 h 657225"/>
                  <a:gd name="connsiteX5" fmla="*/ 0 w 838200"/>
                  <a:gd name="connsiteY5" fmla="*/ 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0" h="657225">
                    <a:moveTo>
                      <a:pt x="0" y="0"/>
                    </a:moveTo>
                    <a:lnTo>
                      <a:pt x="483079" y="0"/>
                    </a:lnTo>
                    <a:lnTo>
                      <a:pt x="602916" y="0"/>
                    </a:lnTo>
                    <a:lnTo>
                      <a:pt x="838200" y="657225"/>
                    </a:lnTo>
                    <a:lnTo>
                      <a:pt x="0" y="6572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14" name="Group 22"/>
          <p:cNvGrpSpPr>
            <a:grpSpLocks/>
          </p:cNvGrpSpPr>
          <p:nvPr/>
        </p:nvGrpSpPr>
        <p:grpSpPr bwMode="auto">
          <a:xfrm>
            <a:off x="5449666" y="2417881"/>
            <a:ext cx="1130717" cy="1334048"/>
            <a:chOff x="1120775" y="1730534"/>
            <a:chExt cx="1085850" cy="1280160"/>
          </a:xfrm>
        </p:grpSpPr>
        <p:cxnSp>
          <p:nvCxnSpPr>
            <p:cNvPr id="15" name="Straight Connector 23"/>
            <p:cNvCxnSpPr/>
            <p:nvPr/>
          </p:nvCxnSpPr>
          <p:spPr>
            <a:xfrm rot="5400000">
              <a:off x="700961" y="2369423"/>
              <a:ext cx="1280160" cy="238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>
              <a:outerShdw blurRad="38100" dist="12700" sx="96000" sy="96000" algn="l" rotWithShape="0">
                <a:prstClr val="black">
                  <a:alpha val="95000"/>
                </a:prstClr>
              </a:outerShdw>
            </a:effectLst>
          </p:spPr>
        </p:cxnSp>
        <p:grpSp>
          <p:nvGrpSpPr>
            <p:cNvPr id="16" name="Group 24"/>
            <p:cNvGrpSpPr>
              <a:grpSpLocks/>
            </p:cNvGrpSpPr>
            <p:nvPr/>
          </p:nvGrpSpPr>
          <p:grpSpPr bwMode="auto">
            <a:xfrm>
              <a:off x="1120775" y="1838325"/>
              <a:ext cx="1085850" cy="1077920"/>
              <a:chOff x="3810000" y="1948650"/>
              <a:chExt cx="1085850" cy="1077920"/>
            </a:xfrm>
          </p:grpSpPr>
          <p:sp>
            <p:nvSpPr>
              <p:cNvPr id="17" name="Trapezoid 25"/>
              <p:cNvSpPr/>
              <p:nvPr/>
            </p:nvSpPr>
            <p:spPr>
              <a:xfrm rot="5400000" flipH="1">
                <a:off x="3664481" y="2319673"/>
                <a:ext cx="893495" cy="152400"/>
              </a:xfrm>
              <a:prstGeom prst="trapezoid">
                <a:avLst>
                  <a:gd name="adj" fmla="val 62501"/>
                </a:avLst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8" name="Parallelogram 26"/>
              <p:cNvSpPr/>
              <p:nvPr/>
            </p:nvSpPr>
            <p:spPr>
              <a:xfrm rot="16200000" flipV="1">
                <a:off x="3508543" y="2344572"/>
                <a:ext cx="983914" cy="381000"/>
              </a:xfrm>
              <a:prstGeom prst="parallelogram">
                <a:avLst>
                  <a:gd name="adj" fmla="val 63243"/>
                </a:avLst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9" name="Freeform 27"/>
              <p:cNvSpPr/>
              <p:nvPr/>
            </p:nvSpPr>
            <p:spPr>
              <a:xfrm flipV="1">
                <a:off x="3810000" y="2287011"/>
                <a:ext cx="1085850" cy="740018"/>
              </a:xfrm>
              <a:custGeom>
                <a:avLst/>
                <a:gdLst>
                  <a:gd name="connsiteX0" fmla="*/ 0 w 838200"/>
                  <a:gd name="connsiteY0" fmla="*/ 0 h 657225"/>
                  <a:gd name="connsiteX1" fmla="*/ 8382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6096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602916 w 838200"/>
                  <a:gd name="connsiteY2" fmla="*/ 0 h 657225"/>
                  <a:gd name="connsiteX3" fmla="*/ 838200 w 838200"/>
                  <a:gd name="connsiteY3" fmla="*/ 657225 h 657225"/>
                  <a:gd name="connsiteX4" fmla="*/ 0 w 838200"/>
                  <a:gd name="connsiteY4" fmla="*/ 657225 h 657225"/>
                  <a:gd name="connsiteX5" fmla="*/ 0 w 838200"/>
                  <a:gd name="connsiteY5" fmla="*/ 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0" h="657225">
                    <a:moveTo>
                      <a:pt x="0" y="0"/>
                    </a:moveTo>
                    <a:lnTo>
                      <a:pt x="483079" y="0"/>
                    </a:lnTo>
                    <a:lnTo>
                      <a:pt x="602916" y="0"/>
                    </a:lnTo>
                    <a:lnTo>
                      <a:pt x="838200" y="657225"/>
                    </a:lnTo>
                    <a:lnTo>
                      <a:pt x="0" y="6572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20" name="Group 28"/>
          <p:cNvGrpSpPr>
            <a:grpSpLocks/>
          </p:cNvGrpSpPr>
          <p:nvPr/>
        </p:nvGrpSpPr>
        <p:grpSpPr bwMode="auto">
          <a:xfrm>
            <a:off x="7205252" y="2417881"/>
            <a:ext cx="1130717" cy="1334048"/>
            <a:chOff x="1120775" y="1730534"/>
            <a:chExt cx="1085850" cy="1280160"/>
          </a:xfrm>
          <a:solidFill>
            <a:srgbClr val="C00000"/>
          </a:solidFill>
        </p:grpSpPr>
        <p:cxnSp>
          <p:nvCxnSpPr>
            <p:cNvPr id="21" name="Straight Connector 29"/>
            <p:cNvCxnSpPr/>
            <p:nvPr/>
          </p:nvCxnSpPr>
          <p:spPr>
            <a:xfrm rot="5400000">
              <a:off x="700961" y="2369423"/>
              <a:ext cx="1280160" cy="2381"/>
            </a:xfrm>
            <a:prstGeom prst="line">
              <a:avLst/>
            </a:prstGeom>
            <a:grp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>
              <a:outerShdw blurRad="38100" dist="12700" sx="96000" sy="96000" algn="l" rotWithShape="0">
                <a:prstClr val="black">
                  <a:alpha val="95000"/>
                </a:prstClr>
              </a:outerShdw>
            </a:effectLst>
          </p:spPr>
        </p:cxnSp>
        <p:grpSp>
          <p:nvGrpSpPr>
            <p:cNvPr id="22" name="Group 30"/>
            <p:cNvGrpSpPr>
              <a:grpSpLocks/>
            </p:cNvGrpSpPr>
            <p:nvPr/>
          </p:nvGrpSpPr>
          <p:grpSpPr bwMode="auto">
            <a:xfrm>
              <a:off x="1120775" y="1838325"/>
              <a:ext cx="1085850" cy="1077920"/>
              <a:chOff x="3810000" y="1948650"/>
              <a:chExt cx="1085850" cy="1077920"/>
            </a:xfrm>
            <a:grpFill/>
          </p:grpSpPr>
          <p:sp>
            <p:nvSpPr>
              <p:cNvPr id="23" name="Trapezoid 31"/>
              <p:cNvSpPr/>
              <p:nvPr/>
            </p:nvSpPr>
            <p:spPr>
              <a:xfrm rot="5400000" flipH="1">
                <a:off x="3664481" y="2319673"/>
                <a:ext cx="893495" cy="152400"/>
              </a:xfrm>
              <a:prstGeom prst="trapezoid">
                <a:avLst>
                  <a:gd name="adj" fmla="val 62501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4" name="Parallelogram 32"/>
              <p:cNvSpPr/>
              <p:nvPr/>
            </p:nvSpPr>
            <p:spPr>
              <a:xfrm rot="16200000" flipV="1">
                <a:off x="3508543" y="2344572"/>
                <a:ext cx="983914" cy="381000"/>
              </a:xfrm>
              <a:prstGeom prst="parallelogram">
                <a:avLst>
                  <a:gd name="adj" fmla="val 632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5" name="Freeform 33"/>
              <p:cNvSpPr/>
              <p:nvPr/>
            </p:nvSpPr>
            <p:spPr>
              <a:xfrm flipV="1">
                <a:off x="3810000" y="2287011"/>
                <a:ext cx="1085850" cy="740018"/>
              </a:xfrm>
              <a:custGeom>
                <a:avLst/>
                <a:gdLst>
                  <a:gd name="connsiteX0" fmla="*/ 0 w 838200"/>
                  <a:gd name="connsiteY0" fmla="*/ 0 h 657225"/>
                  <a:gd name="connsiteX1" fmla="*/ 8382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6096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602916 w 838200"/>
                  <a:gd name="connsiteY2" fmla="*/ 0 h 657225"/>
                  <a:gd name="connsiteX3" fmla="*/ 838200 w 838200"/>
                  <a:gd name="connsiteY3" fmla="*/ 657225 h 657225"/>
                  <a:gd name="connsiteX4" fmla="*/ 0 w 838200"/>
                  <a:gd name="connsiteY4" fmla="*/ 657225 h 657225"/>
                  <a:gd name="connsiteX5" fmla="*/ 0 w 838200"/>
                  <a:gd name="connsiteY5" fmla="*/ 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0" h="657225">
                    <a:moveTo>
                      <a:pt x="0" y="0"/>
                    </a:moveTo>
                    <a:lnTo>
                      <a:pt x="483079" y="0"/>
                    </a:lnTo>
                    <a:lnTo>
                      <a:pt x="602916" y="0"/>
                    </a:lnTo>
                    <a:lnTo>
                      <a:pt x="838200" y="657225"/>
                    </a:lnTo>
                    <a:lnTo>
                      <a:pt x="0" y="6572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26" name="Group 34"/>
          <p:cNvGrpSpPr>
            <a:grpSpLocks/>
          </p:cNvGrpSpPr>
          <p:nvPr/>
        </p:nvGrpSpPr>
        <p:grpSpPr bwMode="auto">
          <a:xfrm>
            <a:off x="8960839" y="2417881"/>
            <a:ext cx="1130717" cy="1334048"/>
            <a:chOff x="1120775" y="1730534"/>
            <a:chExt cx="1085850" cy="1280160"/>
          </a:xfrm>
        </p:grpSpPr>
        <p:cxnSp>
          <p:nvCxnSpPr>
            <p:cNvPr id="27" name="Straight Connector 35"/>
            <p:cNvCxnSpPr/>
            <p:nvPr/>
          </p:nvCxnSpPr>
          <p:spPr>
            <a:xfrm rot="5400000">
              <a:off x="700961" y="2369423"/>
              <a:ext cx="1280160" cy="238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>
              <a:outerShdw blurRad="38100" dist="12700" sx="96000" sy="96000" algn="l" rotWithShape="0">
                <a:prstClr val="black">
                  <a:alpha val="95000"/>
                </a:prstClr>
              </a:outerShdw>
            </a:effectLst>
          </p:spPr>
        </p:cxnSp>
        <p:grpSp>
          <p:nvGrpSpPr>
            <p:cNvPr id="28" name="Group 36"/>
            <p:cNvGrpSpPr>
              <a:grpSpLocks/>
            </p:cNvGrpSpPr>
            <p:nvPr/>
          </p:nvGrpSpPr>
          <p:grpSpPr bwMode="auto">
            <a:xfrm>
              <a:off x="1120775" y="1838325"/>
              <a:ext cx="1085850" cy="1077920"/>
              <a:chOff x="3810000" y="1948650"/>
              <a:chExt cx="1085850" cy="1077920"/>
            </a:xfrm>
          </p:grpSpPr>
          <p:sp>
            <p:nvSpPr>
              <p:cNvPr id="29" name="Trapezoid 37"/>
              <p:cNvSpPr/>
              <p:nvPr/>
            </p:nvSpPr>
            <p:spPr>
              <a:xfrm rot="5400000" flipH="1">
                <a:off x="3664481" y="2319673"/>
                <a:ext cx="893495" cy="152400"/>
              </a:xfrm>
              <a:prstGeom prst="trapezoid">
                <a:avLst>
                  <a:gd name="adj" fmla="val 62501"/>
                </a:avLst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30" name="Parallelogram 38"/>
              <p:cNvSpPr/>
              <p:nvPr/>
            </p:nvSpPr>
            <p:spPr>
              <a:xfrm rot="16200000" flipV="1">
                <a:off x="3508543" y="2344572"/>
                <a:ext cx="983914" cy="381000"/>
              </a:xfrm>
              <a:prstGeom prst="parallelogram">
                <a:avLst>
                  <a:gd name="adj" fmla="val 63243"/>
                </a:avLst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31" name="Freeform 39"/>
              <p:cNvSpPr/>
              <p:nvPr/>
            </p:nvSpPr>
            <p:spPr>
              <a:xfrm flipV="1">
                <a:off x="3810000" y="2287011"/>
                <a:ext cx="1085850" cy="740018"/>
              </a:xfrm>
              <a:custGeom>
                <a:avLst/>
                <a:gdLst>
                  <a:gd name="connsiteX0" fmla="*/ 0 w 838200"/>
                  <a:gd name="connsiteY0" fmla="*/ 0 h 657225"/>
                  <a:gd name="connsiteX1" fmla="*/ 8382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6096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602916 w 838200"/>
                  <a:gd name="connsiteY2" fmla="*/ 0 h 657225"/>
                  <a:gd name="connsiteX3" fmla="*/ 838200 w 838200"/>
                  <a:gd name="connsiteY3" fmla="*/ 657225 h 657225"/>
                  <a:gd name="connsiteX4" fmla="*/ 0 w 838200"/>
                  <a:gd name="connsiteY4" fmla="*/ 657225 h 657225"/>
                  <a:gd name="connsiteX5" fmla="*/ 0 w 838200"/>
                  <a:gd name="connsiteY5" fmla="*/ 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0" h="657225">
                    <a:moveTo>
                      <a:pt x="0" y="0"/>
                    </a:moveTo>
                    <a:lnTo>
                      <a:pt x="483079" y="0"/>
                    </a:lnTo>
                    <a:lnTo>
                      <a:pt x="602916" y="0"/>
                    </a:lnTo>
                    <a:lnTo>
                      <a:pt x="838200" y="657225"/>
                    </a:lnTo>
                    <a:lnTo>
                      <a:pt x="0" y="6572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32" name="Freeform 116"/>
          <p:cNvSpPr>
            <a:spLocks noEditPoints="1"/>
          </p:cNvSpPr>
          <p:nvPr/>
        </p:nvSpPr>
        <p:spPr bwMode="auto">
          <a:xfrm>
            <a:off x="2156701" y="3086144"/>
            <a:ext cx="498408" cy="401702"/>
          </a:xfrm>
          <a:custGeom>
            <a:avLst/>
            <a:gdLst>
              <a:gd name="T0" fmla="*/ 2147483647 w 57"/>
              <a:gd name="T1" fmla="*/ 2147483647 h 46"/>
              <a:gd name="T2" fmla="*/ 2147483647 w 57"/>
              <a:gd name="T3" fmla="*/ 2147483647 h 46"/>
              <a:gd name="T4" fmla="*/ 2147483647 w 57"/>
              <a:gd name="T5" fmla="*/ 2147483647 h 46"/>
              <a:gd name="T6" fmla="*/ 2147483647 w 57"/>
              <a:gd name="T7" fmla="*/ 2147483647 h 46"/>
              <a:gd name="T8" fmla="*/ 2147483647 w 57"/>
              <a:gd name="T9" fmla="*/ 750157112 h 46"/>
              <a:gd name="T10" fmla="*/ 501404021 w 57"/>
              <a:gd name="T11" fmla="*/ 2147483647 h 46"/>
              <a:gd name="T12" fmla="*/ 376053016 w 57"/>
              <a:gd name="T13" fmla="*/ 2147483647 h 46"/>
              <a:gd name="T14" fmla="*/ 250702011 w 57"/>
              <a:gd name="T15" fmla="*/ 2147483647 h 46"/>
              <a:gd name="T16" fmla="*/ 0 w 57"/>
              <a:gd name="T17" fmla="*/ 2147483647 h 46"/>
              <a:gd name="T18" fmla="*/ 0 w 57"/>
              <a:gd name="T19" fmla="*/ 2147483647 h 46"/>
              <a:gd name="T20" fmla="*/ 2147483647 w 57"/>
              <a:gd name="T21" fmla="*/ 125031776 h 46"/>
              <a:gd name="T22" fmla="*/ 2147483647 w 57"/>
              <a:gd name="T23" fmla="*/ 125031776 h 46"/>
              <a:gd name="T24" fmla="*/ 2147483647 w 57"/>
              <a:gd name="T25" fmla="*/ 1000209483 h 46"/>
              <a:gd name="T26" fmla="*/ 2147483647 w 57"/>
              <a:gd name="T27" fmla="*/ 125031776 h 46"/>
              <a:gd name="T28" fmla="*/ 2147483647 w 57"/>
              <a:gd name="T29" fmla="*/ 0 h 46"/>
              <a:gd name="T30" fmla="*/ 2147483647 w 57"/>
              <a:gd name="T31" fmla="*/ 0 h 46"/>
              <a:gd name="T32" fmla="*/ 2147483647 w 57"/>
              <a:gd name="T33" fmla="*/ 125031776 h 46"/>
              <a:gd name="T34" fmla="*/ 2147483647 w 57"/>
              <a:gd name="T35" fmla="*/ 2000418965 h 46"/>
              <a:gd name="T36" fmla="*/ 2147483647 w 57"/>
              <a:gd name="T37" fmla="*/ 2147483647 h 46"/>
              <a:gd name="T38" fmla="*/ 2147483647 w 57"/>
              <a:gd name="T39" fmla="*/ 2147483647 h 46"/>
              <a:gd name="T40" fmla="*/ 2147483647 w 57"/>
              <a:gd name="T41" fmla="*/ 2147483647 h 46"/>
              <a:gd name="T42" fmla="*/ 2147483647 w 57"/>
              <a:gd name="T43" fmla="*/ 2147483647 h 46"/>
              <a:gd name="T44" fmla="*/ 2147483647 w 57"/>
              <a:gd name="T45" fmla="*/ 2147483647 h 46"/>
              <a:gd name="T46" fmla="*/ 2147483647 w 57"/>
              <a:gd name="T47" fmla="*/ 2147483647 h 46"/>
              <a:gd name="T48" fmla="*/ 2147483647 w 57"/>
              <a:gd name="T49" fmla="*/ 2147483647 h 46"/>
              <a:gd name="T50" fmla="*/ 2147483647 w 57"/>
              <a:gd name="T51" fmla="*/ 2147483647 h 46"/>
              <a:gd name="T52" fmla="*/ 2147483647 w 57"/>
              <a:gd name="T53" fmla="*/ 2147483647 h 46"/>
              <a:gd name="T54" fmla="*/ 1253521249 w 57"/>
              <a:gd name="T55" fmla="*/ 2147483647 h 46"/>
              <a:gd name="T56" fmla="*/ 1002808042 w 57"/>
              <a:gd name="T57" fmla="*/ 2147483647 h 46"/>
              <a:gd name="T58" fmla="*/ 1002808042 w 57"/>
              <a:gd name="T59" fmla="*/ 2147483647 h 46"/>
              <a:gd name="T60" fmla="*/ 1002808042 w 57"/>
              <a:gd name="T61" fmla="*/ 2147483647 h 46"/>
              <a:gd name="T62" fmla="*/ 2147483647 w 57"/>
              <a:gd name="T63" fmla="*/ 1125241259 h 46"/>
              <a:gd name="T64" fmla="*/ 2147483647 w 57"/>
              <a:gd name="T65" fmla="*/ 2147483647 h 46"/>
              <a:gd name="T66" fmla="*/ 2147483647 w 57"/>
              <a:gd name="T67" fmla="*/ 2147483647 h 46"/>
              <a:gd name="T68" fmla="*/ 2147483647 w 57"/>
              <a:gd name="T69" fmla="*/ 2147483647 h 4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Freeform 66"/>
          <p:cNvSpPr>
            <a:spLocks noEditPoints="1"/>
          </p:cNvSpPr>
          <p:nvPr/>
        </p:nvSpPr>
        <p:spPr bwMode="auto">
          <a:xfrm>
            <a:off x="3969320" y="3091103"/>
            <a:ext cx="420300" cy="391784"/>
          </a:xfrm>
          <a:custGeom>
            <a:avLst/>
            <a:gdLst>
              <a:gd name="T0" fmla="*/ 706519554 w 73"/>
              <a:gd name="T1" fmla="*/ 2122503282 h 68"/>
              <a:gd name="T2" fmla="*/ 434784099 w 73"/>
              <a:gd name="T3" fmla="*/ 2122503282 h 68"/>
              <a:gd name="T4" fmla="*/ 0 w 73"/>
              <a:gd name="T5" fmla="*/ 1795966018 h 68"/>
              <a:gd name="T6" fmla="*/ 271735455 w 73"/>
              <a:gd name="T7" fmla="*/ 1034040817 h 68"/>
              <a:gd name="T8" fmla="*/ 815213736 w 73"/>
              <a:gd name="T9" fmla="*/ 1197313138 h 68"/>
              <a:gd name="T10" fmla="*/ 1086956562 w 73"/>
              <a:gd name="T11" fmla="*/ 1142884113 h 68"/>
              <a:gd name="T12" fmla="*/ 1086956562 w 73"/>
              <a:gd name="T13" fmla="*/ 1306156433 h 68"/>
              <a:gd name="T14" fmla="*/ 1249997835 w 73"/>
              <a:gd name="T15" fmla="*/ 1850387665 h 68"/>
              <a:gd name="T16" fmla="*/ 706519554 w 73"/>
              <a:gd name="T17" fmla="*/ 2122503282 h 68"/>
              <a:gd name="T18" fmla="*/ 815213736 w 73"/>
              <a:gd name="T19" fmla="*/ 1034040817 h 68"/>
              <a:gd name="T20" fmla="*/ 271735455 w 73"/>
              <a:gd name="T21" fmla="*/ 489809585 h 68"/>
              <a:gd name="T22" fmla="*/ 815213736 w 73"/>
              <a:gd name="T23" fmla="*/ 0 h 68"/>
              <a:gd name="T24" fmla="*/ 1358692017 w 73"/>
              <a:gd name="T25" fmla="*/ 489809585 h 68"/>
              <a:gd name="T26" fmla="*/ 815213736 w 73"/>
              <a:gd name="T27" fmla="*/ 1034040817 h 68"/>
              <a:gd name="T28" fmla="*/ 2147483647 w 73"/>
              <a:gd name="T29" fmla="*/ 2147483647 h 68"/>
              <a:gd name="T30" fmla="*/ 1086956562 w 73"/>
              <a:gd name="T31" fmla="*/ 2147483647 h 68"/>
              <a:gd name="T32" fmla="*/ 543478281 w 73"/>
              <a:gd name="T33" fmla="*/ 2147483647 h 68"/>
              <a:gd name="T34" fmla="*/ 1249997835 w 73"/>
              <a:gd name="T35" fmla="*/ 1959230961 h 68"/>
              <a:gd name="T36" fmla="*/ 2010871852 w 73"/>
              <a:gd name="T37" fmla="*/ 2147483647 h 68"/>
              <a:gd name="T38" fmla="*/ 2147483647 w 73"/>
              <a:gd name="T39" fmla="*/ 1959230961 h 68"/>
              <a:gd name="T40" fmla="*/ 2147483647 w 73"/>
              <a:gd name="T41" fmla="*/ 2147483647 h 68"/>
              <a:gd name="T42" fmla="*/ 2147483647 w 73"/>
              <a:gd name="T43" fmla="*/ 2147483647 h 68"/>
              <a:gd name="T44" fmla="*/ 2010871852 w 73"/>
              <a:gd name="T45" fmla="*/ 2122503282 h 68"/>
              <a:gd name="T46" fmla="*/ 1195650744 w 73"/>
              <a:gd name="T47" fmla="*/ 1306156433 h 68"/>
              <a:gd name="T48" fmla="*/ 2010871852 w 73"/>
              <a:gd name="T49" fmla="*/ 489809585 h 68"/>
              <a:gd name="T50" fmla="*/ 2147483647 w 73"/>
              <a:gd name="T51" fmla="*/ 1306156433 h 68"/>
              <a:gd name="T52" fmla="*/ 2010871852 w 73"/>
              <a:gd name="T53" fmla="*/ 2122503282 h 68"/>
              <a:gd name="T54" fmla="*/ 2147483647 w 73"/>
              <a:gd name="T55" fmla="*/ 1034040817 h 68"/>
              <a:gd name="T56" fmla="*/ 2147483647 w 73"/>
              <a:gd name="T57" fmla="*/ 489809585 h 68"/>
              <a:gd name="T58" fmla="*/ 2147483647 w 73"/>
              <a:gd name="T59" fmla="*/ 0 h 68"/>
              <a:gd name="T60" fmla="*/ 2147483647 w 73"/>
              <a:gd name="T61" fmla="*/ 489809585 h 68"/>
              <a:gd name="T62" fmla="*/ 2147483647 w 73"/>
              <a:gd name="T63" fmla="*/ 1034040817 h 68"/>
              <a:gd name="T64" fmla="*/ 2147483647 w 73"/>
              <a:gd name="T65" fmla="*/ 2122503282 h 68"/>
              <a:gd name="T66" fmla="*/ 2147483647 w 73"/>
              <a:gd name="T67" fmla="*/ 2122503282 h 68"/>
              <a:gd name="T68" fmla="*/ 2147483647 w 73"/>
              <a:gd name="T69" fmla="*/ 1850387665 h 68"/>
              <a:gd name="T70" fmla="*/ 2147483647 w 73"/>
              <a:gd name="T71" fmla="*/ 1306156433 h 68"/>
              <a:gd name="T72" fmla="*/ 2147483647 w 73"/>
              <a:gd name="T73" fmla="*/ 1142884113 h 68"/>
              <a:gd name="T74" fmla="*/ 2147483647 w 73"/>
              <a:gd name="T75" fmla="*/ 1197313138 h 68"/>
              <a:gd name="T76" fmla="*/ 2147483647 w 73"/>
              <a:gd name="T77" fmla="*/ 1034040817 h 68"/>
              <a:gd name="T78" fmla="*/ 2147483647 w 73"/>
              <a:gd name="T79" fmla="*/ 1795966018 h 68"/>
              <a:gd name="T80" fmla="*/ 2147483647 w 73"/>
              <a:gd name="T81" fmla="*/ 2122503282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Freeform 57"/>
          <p:cNvSpPr>
            <a:spLocks noEditPoints="1"/>
          </p:cNvSpPr>
          <p:nvPr/>
        </p:nvSpPr>
        <p:spPr bwMode="auto">
          <a:xfrm>
            <a:off x="7456938" y="3077467"/>
            <a:ext cx="419060" cy="419060"/>
          </a:xfrm>
          <a:custGeom>
            <a:avLst/>
            <a:gdLst>
              <a:gd name="T0" fmla="*/ 2147483647 w 55"/>
              <a:gd name="T1" fmla="*/ 2147483647 h 55"/>
              <a:gd name="T2" fmla="*/ 2147483647 w 55"/>
              <a:gd name="T3" fmla="*/ 2147483647 h 55"/>
              <a:gd name="T4" fmla="*/ 2147483647 w 55"/>
              <a:gd name="T5" fmla="*/ 2147483647 h 55"/>
              <a:gd name="T6" fmla="*/ 2147483647 w 55"/>
              <a:gd name="T7" fmla="*/ 2147483647 h 55"/>
              <a:gd name="T8" fmla="*/ 2147483647 w 55"/>
              <a:gd name="T9" fmla="*/ 2147483647 h 55"/>
              <a:gd name="T10" fmla="*/ 2147483647 w 55"/>
              <a:gd name="T11" fmla="*/ 2147483647 h 55"/>
              <a:gd name="T12" fmla="*/ 2147483647 w 55"/>
              <a:gd name="T13" fmla="*/ 2147483647 h 55"/>
              <a:gd name="T14" fmla="*/ 2147483647 w 55"/>
              <a:gd name="T15" fmla="*/ 2147483647 h 55"/>
              <a:gd name="T16" fmla="*/ 2147483647 w 55"/>
              <a:gd name="T17" fmla="*/ 2147483647 h 55"/>
              <a:gd name="T18" fmla="*/ 2147483647 w 55"/>
              <a:gd name="T19" fmla="*/ 2147483647 h 55"/>
              <a:gd name="T20" fmla="*/ 2147483647 w 55"/>
              <a:gd name="T21" fmla="*/ 2147483647 h 55"/>
              <a:gd name="T22" fmla="*/ 2147483647 w 55"/>
              <a:gd name="T23" fmla="*/ 2147483647 h 55"/>
              <a:gd name="T24" fmla="*/ 2147483647 w 55"/>
              <a:gd name="T25" fmla="*/ 2147483647 h 55"/>
              <a:gd name="T26" fmla="*/ 2147483647 w 55"/>
              <a:gd name="T27" fmla="*/ 2147483647 h 55"/>
              <a:gd name="T28" fmla="*/ 2093910768 w 55"/>
              <a:gd name="T29" fmla="*/ 2147483647 h 55"/>
              <a:gd name="T30" fmla="*/ 1998732119 w 55"/>
              <a:gd name="T31" fmla="*/ 2147483647 h 55"/>
              <a:gd name="T32" fmla="*/ 1713196172 w 55"/>
              <a:gd name="T33" fmla="*/ 2147483647 h 55"/>
              <a:gd name="T34" fmla="*/ 1237312682 w 55"/>
              <a:gd name="T35" fmla="*/ 2147483647 h 55"/>
              <a:gd name="T36" fmla="*/ 1142134033 w 55"/>
              <a:gd name="T37" fmla="*/ 2147483647 h 55"/>
              <a:gd name="T38" fmla="*/ 1046955384 w 55"/>
              <a:gd name="T39" fmla="*/ 2147483647 h 55"/>
              <a:gd name="T40" fmla="*/ 475893245 w 55"/>
              <a:gd name="T41" fmla="*/ 2147483647 h 55"/>
              <a:gd name="T42" fmla="*/ 475893245 w 55"/>
              <a:gd name="T43" fmla="*/ 2147483647 h 55"/>
              <a:gd name="T44" fmla="*/ 475893245 w 55"/>
              <a:gd name="T45" fmla="*/ 2147483647 h 55"/>
              <a:gd name="T46" fmla="*/ 856598086 w 55"/>
              <a:gd name="T47" fmla="*/ 2147483647 h 55"/>
              <a:gd name="T48" fmla="*/ 666240788 w 55"/>
              <a:gd name="T49" fmla="*/ 2147483647 h 55"/>
              <a:gd name="T50" fmla="*/ 95178649 w 55"/>
              <a:gd name="T51" fmla="*/ 2147483647 h 55"/>
              <a:gd name="T52" fmla="*/ 0 w 55"/>
              <a:gd name="T53" fmla="*/ 2147483647 h 55"/>
              <a:gd name="T54" fmla="*/ 0 w 55"/>
              <a:gd name="T55" fmla="*/ 2147483647 h 55"/>
              <a:gd name="T56" fmla="*/ 95178649 w 55"/>
              <a:gd name="T57" fmla="*/ 2093910768 h 55"/>
              <a:gd name="T58" fmla="*/ 666240788 w 55"/>
              <a:gd name="T59" fmla="*/ 1998732119 h 55"/>
              <a:gd name="T60" fmla="*/ 856598086 w 55"/>
              <a:gd name="T61" fmla="*/ 1713196172 h 55"/>
              <a:gd name="T62" fmla="*/ 475893245 w 55"/>
              <a:gd name="T63" fmla="*/ 1237312682 h 55"/>
              <a:gd name="T64" fmla="*/ 475893245 w 55"/>
              <a:gd name="T65" fmla="*/ 1142134033 h 55"/>
              <a:gd name="T66" fmla="*/ 475893245 w 55"/>
              <a:gd name="T67" fmla="*/ 1046955384 h 55"/>
              <a:gd name="T68" fmla="*/ 1142134033 w 55"/>
              <a:gd name="T69" fmla="*/ 475893245 h 55"/>
              <a:gd name="T70" fmla="*/ 1237312682 w 55"/>
              <a:gd name="T71" fmla="*/ 475893245 h 55"/>
              <a:gd name="T72" fmla="*/ 1713196172 w 55"/>
              <a:gd name="T73" fmla="*/ 856598086 h 55"/>
              <a:gd name="T74" fmla="*/ 1998732119 w 55"/>
              <a:gd name="T75" fmla="*/ 761419437 h 55"/>
              <a:gd name="T76" fmla="*/ 2093910768 w 55"/>
              <a:gd name="T77" fmla="*/ 95178649 h 55"/>
              <a:gd name="T78" fmla="*/ 2147483647 w 55"/>
              <a:gd name="T79" fmla="*/ 0 h 55"/>
              <a:gd name="T80" fmla="*/ 2147483647 w 55"/>
              <a:gd name="T81" fmla="*/ 0 h 55"/>
              <a:gd name="T82" fmla="*/ 2147483647 w 55"/>
              <a:gd name="T83" fmla="*/ 95178649 h 55"/>
              <a:gd name="T84" fmla="*/ 2147483647 w 55"/>
              <a:gd name="T85" fmla="*/ 761419437 h 55"/>
              <a:gd name="T86" fmla="*/ 2147483647 w 55"/>
              <a:gd name="T87" fmla="*/ 856598086 h 55"/>
              <a:gd name="T88" fmla="*/ 2147483647 w 55"/>
              <a:gd name="T89" fmla="*/ 475893245 h 55"/>
              <a:gd name="T90" fmla="*/ 2147483647 w 55"/>
              <a:gd name="T91" fmla="*/ 475893245 h 55"/>
              <a:gd name="T92" fmla="*/ 2147483647 w 55"/>
              <a:gd name="T93" fmla="*/ 475893245 h 55"/>
              <a:gd name="T94" fmla="*/ 2147483647 w 55"/>
              <a:gd name="T95" fmla="*/ 1046955384 h 55"/>
              <a:gd name="T96" fmla="*/ 2147483647 w 55"/>
              <a:gd name="T97" fmla="*/ 1142134033 h 55"/>
              <a:gd name="T98" fmla="*/ 2147483647 w 55"/>
              <a:gd name="T99" fmla="*/ 1237312682 h 55"/>
              <a:gd name="T100" fmla="*/ 2147483647 w 55"/>
              <a:gd name="T101" fmla="*/ 1713196172 h 55"/>
              <a:gd name="T102" fmla="*/ 2147483647 w 55"/>
              <a:gd name="T103" fmla="*/ 1998732119 h 55"/>
              <a:gd name="T104" fmla="*/ 2147483647 w 55"/>
              <a:gd name="T105" fmla="*/ 2093910768 h 55"/>
              <a:gd name="T106" fmla="*/ 2147483647 w 55"/>
              <a:gd name="T107" fmla="*/ 2147483647 h 55"/>
              <a:gd name="T108" fmla="*/ 2147483647 w 55"/>
              <a:gd name="T109" fmla="*/ 2147483647 h 55"/>
              <a:gd name="T110" fmla="*/ 2147483647 w 55"/>
              <a:gd name="T111" fmla="*/ 1713196172 h 55"/>
              <a:gd name="T112" fmla="*/ 1713196172 w 55"/>
              <a:gd name="T113" fmla="*/ 2147483647 h 55"/>
              <a:gd name="T114" fmla="*/ 2147483647 w 55"/>
              <a:gd name="T115" fmla="*/ 2147483647 h 55"/>
              <a:gd name="T116" fmla="*/ 2147483647 w 55"/>
              <a:gd name="T117" fmla="*/ 2147483647 h 55"/>
              <a:gd name="T118" fmla="*/ 2147483647 w 55"/>
              <a:gd name="T119" fmla="*/ 1713196172 h 5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Freeform 152"/>
          <p:cNvSpPr>
            <a:spLocks noEditPoints="1"/>
          </p:cNvSpPr>
          <p:nvPr/>
        </p:nvSpPr>
        <p:spPr bwMode="auto">
          <a:xfrm>
            <a:off x="9218723" y="3081185"/>
            <a:ext cx="446336" cy="411621"/>
          </a:xfrm>
          <a:custGeom>
            <a:avLst/>
            <a:gdLst>
              <a:gd name="T0" fmla="*/ 2147483647 w 67"/>
              <a:gd name="T1" fmla="*/ 1445273110 h 62"/>
              <a:gd name="T2" fmla="*/ 2147483647 w 67"/>
              <a:gd name="T3" fmla="*/ 2147483647 h 62"/>
              <a:gd name="T4" fmla="*/ 2147483647 w 67"/>
              <a:gd name="T5" fmla="*/ 2147483647 h 62"/>
              <a:gd name="T6" fmla="*/ 2147483647 w 67"/>
              <a:gd name="T7" fmla="*/ 2147483647 h 62"/>
              <a:gd name="T8" fmla="*/ 2147483647 w 67"/>
              <a:gd name="T9" fmla="*/ 2147483647 h 62"/>
              <a:gd name="T10" fmla="*/ 2147483647 w 67"/>
              <a:gd name="T11" fmla="*/ 2147483647 h 62"/>
              <a:gd name="T12" fmla="*/ 2147483647 w 67"/>
              <a:gd name="T13" fmla="*/ 2147483647 h 62"/>
              <a:gd name="T14" fmla="*/ 2147483647 w 67"/>
              <a:gd name="T15" fmla="*/ 2147483647 h 62"/>
              <a:gd name="T16" fmla="*/ 1236888067 w 67"/>
              <a:gd name="T17" fmla="*/ 2147483647 h 62"/>
              <a:gd name="T18" fmla="*/ 1164136970 w 67"/>
              <a:gd name="T19" fmla="*/ 2147483647 h 62"/>
              <a:gd name="T20" fmla="*/ 1164136970 w 67"/>
              <a:gd name="T21" fmla="*/ 2147483647 h 62"/>
              <a:gd name="T22" fmla="*/ 1746196925 w 67"/>
              <a:gd name="T23" fmla="*/ 2147483647 h 62"/>
              <a:gd name="T24" fmla="*/ 2109995060 w 67"/>
              <a:gd name="T25" fmla="*/ 2147483647 h 62"/>
              <a:gd name="T26" fmla="*/ 1891716179 w 67"/>
              <a:gd name="T27" fmla="*/ 2147483647 h 62"/>
              <a:gd name="T28" fmla="*/ 1600686201 w 67"/>
              <a:gd name="T29" fmla="*/ 2147483647 h 62"/>
              <a:gd name="T30" fmla="*/ 0 w 67"/>
              <a:gd name="T31" fmla="*/ 1445273110 h 62"/>
              <a:gd name="T32" fmla="*/ 0 w 67"/>
              <a:gd name="T33" fmla="*/ 1083954832 h 62"/>
              <a:gd name="T34" fmla="*/ 291029978 w 67"/>
              <a:gd name="T35" fmla="*/ 794901910 h 62"/>
              <a:gd name="T36" fmla="*/ 1164136970 w 67"/>
              <a:gd name="T37" fmla="*/ 794901910 h 62"/>
              <a:gd name="T38" fmla="*/ 1164136970 w 67"/>
              <a:gd name="T39" fmla="*/ 505848989 h 62"/>
              <a:gd name="T40" fmla="*/ 1600686201 w 67"/>
              <a:gd name="T41" fmla="*/ 0 h 62"/>
              <a:gd name="T42" fmla="*/ 2147483647 w 67"/>
              <a:gd name="T43" fmla="*/ 0 h 62"/>
              <a:gd name="T44" fmla="*/ 2147483647 w 67"/>
              <a:gd name="T45" fmla="*/ 505848989 h 62"/>
              <a:gd name="T46" fmla="*/ 2147483647 w 67"/>
              <a:gd name="T47" fmla="*/ 794901910 h 62"/>
              <a:gd name="T48" fmla="*/ 2147483647 w 67"/>
              <a:gd name="T49" fmla="*/ 794901910 h 62"/>
              <a:gd name="T50" fmla="*/ 2147483647 w 67"/>
              <a:gd name="T51" fmla="*/ 1083954832 h 62"/>
              <a:gd name="T52" fmla="*/ 2147483647 w 67"/>
              <a:gd name="T53" fmla="*/ 1445273110 h 62"/>
              <a:gd name="T54" fmla="*/ 1164136970 w 67"/>
              <a:gd name="T55" fmla="*/ 1156220188 h 62"/>
              <a:gd name="T56" fmla="*/ 436549231 w 67"/>
              <a:gd name="T57" fmla="*/ 1156220188 h 62"/>
              <a:gd name="T58" fmla="*/ 436549231 w 67"/>
              <a:gd name="T59" fmla="*/ 1445273110 h 62"/>
              <a:gd name="T60" fmla="*/ 1382407321 w 67"/>
              <a:gd name="T61" fmla="*/ 2147483647 h 62"/>
              <a:gd name="T62" fmla="*/ 1164136970 w 67"/>
              <a:gd name="T63" fmla="*/ 1156220188 h 62"/>
              <a:gd name="T64" fmla="*/ 2147483647 w 67"/>
              <a:gd name="T65" fmla="*/ 1156220188 h 62"/>
              <a:gd name="T66" fmla="*/ 2147483647 w 67"/>
              <a:gd name="T67" fmla="*/ 1156220188 h 62"/>
              <a:gd name="T68" fmla="*/ 2147483647 w 67"/>
              <a:gd name="T69" fmla="*/ 2147483647 h 62"/>
              <a:gd name="T70" fmla="*/ 2147483647 w 67"/>
              <a:gd name="T71" fmla="*/ 1445273110 h 62"/>
              <a:gd name="T72" fmla="*/ 2147483647 w 67"/>
              <a:gd name="T73" fmla="*/ 1156220188 h 6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Freeform 105"/>
          <p:cNvSpPr>
            <a:spLocks noEditPoints="1"/>
          </p:cNvSpPr>
          <p:nvPr/>
        </p:nvSpPr>
        <p:spPr bwMode="auto">
          <a:xfrm>
            <a:off x="5718707" y="3084906"/>
            <a:ext cx="409141" cy="404182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188186">
                  <a:lumMod val="50000"/>
                </a:srgb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224054" y="4365386"/>
            <a:ext cx="2108063" cy="889395"/>
            <a:chOff x="791193" y="1366105"/>
            <a:chExt cx="2108063" cy="889395"/>
          </a:xfrm>
        </p:grpSpPr>
        <p:sp>
          <p:nvSpPr>
            <p:cNvPr id="38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9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770764" y="4365386"/>
            <a:ext cx="2108063" cy="889395"/>
            <a:chOff x="791193" y="1366105"/>
            <a:chExt cx="2108063" cy="889395"/>
          </a:xfrm>
        </p:grpSpPr>
        <p:sp>
          <p:nvSpPr>
            <p:cNvPr id="41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2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661807" y="4356476"/>
            <a:ext cx="2108063" cy="889395"/>
            <a:chOff x="791193" y="1366105"/>
            <a:chExt cx="2108063" cy="889395"/>
          </a:xfrm>
        </p:grpSpPr>
        <p:sp>
          <p:nvSpPr>
            <p:cNvPr id="44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5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208517" y="4356476"/>
            <a:ext cx="2108063" cy="889395"/>
            <a:chOff x="791193" y="1366105"/>
            <a:chExt cx="2108063" cy="889395"/>
          </a:xfrm>
        </p:grpSpPr>
        <p:sp>
          <p:nvSpPr>
            <p:cNvPr id="47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8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134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83110" y="2798778"/>
            <a:ext cx="8121398" cy="1117300"/>
            <a:chOff x="1015699" y="2928875"/>
            <a:chExt cx="9936781" cy="1367050"/>
          </a:xfrm>
        </p:grpSpPr>
        <p:cxnSp>
          <p:nvCxnSpPr>
            <p:cNvPr id="3" name="Straight Connector 31"/>
            <p:cNvCxnSpPr/>
            <p:nvPr/>
          </p:nvCxnSpPr>
          <p:spPr>
            <a:xfrm flipV="1">
              <a:off x="1015699" y="3621611"/>
              <a:ext cx="9936781" cy="1"/>
            </a:xfrm>
            <a:prstGeom prst="line">
              <a:avLst/>
            </a:prstGeom>
            <a:noFill/>
            <a:ln w="13970" cap="flat" cmpd="sng" algn="ctr">
              <a:solidFill>
                <a:sysClr val="windowText" lastClr="000000"/>
              </a:solidFill>
              <a:prstDash val="dash"/>
              <a:miter lim="800000"/>
              <a:headEnd type="none" w="med" len="med"/>
              <a:tailEnd type="stealth" w="med" len="med"/>
            </a:ln>
            <a:effectLst/>
          </p:spPr>
        </p:cxnSp>
        <p:sp>
          <p:nvSpPr>
            <p:cNvPr id="5" name="Oval 5"/>
            <p:cNvSpPr/>
            <p:nvPr/>
          </p:nvSpPr>
          <p:spPr>
            <a:xfrm>
              <a:off x="2247244" y="3561532"/>
              <a:ext cx="127665" cy="127665"/>
            </a:xfrm>
            <a:prstGeom prst="ellipse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" name="Straight Connector 31"/>
            <p:cNvCxnSpPr/>
            <p:nvPr/>
          </p:nvCxnSpPr>
          <p:spPr>
            <a:xfrm flipV="1">
              <a:off x="7265810" y="2928875"/>
              <a:ext cx="7039" cy="696490"/>
            </a:xfrm>
            <a:prstGeom prst="line">
              <a:avLst/>
            </a:prstGeom>
            <a:noFill/>
            <a:ln w="13970" cap="flat" cmpd="sng" algn="ctr">
              <a:solidFill>
                <a:sysClr val="windowText" lastClr="000000"/>
              </a:solidFill>
              <a:prstDash val="sysDash"/>
              <a:miter lim="800000"/>
              <a:headEnd type="none" w="med" len="med"/>
              <a:tailEnd type="none" w="med" len="med"/>
            </a:ln>
            <a:effectLst/>
          </p:spPr>
        </p:cxnSp>
        <p:sp>
          <p:nvSpPr>
            <p:cNvPr id="7" name="Oval 5"/>
            <p:cNvSpPr/>
            <p:nvPr/>
          </p:nvSpPr>
          <p:spPr>
            <a:xfrm>
              <a:off x="7201978" y="3561532"/>
              <a:ext cx="127665" cy="127665"/>
            </a:xfrm>
            <a:prstGeom prst="ellipse">
              <a:avLst/>
            </a:prstGeom>
            <a:solidFill>
              <a:srgbClr val="F8F8F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8" name="Straight Connector 31"/>
            <p:cNvCxnSpPr/>
            <p:nvPr/>
          </p:nvCxnSpPr>
          <p:spPr>
            <a:xfrm flipV="1">
              <a:off x="4777173" y="3599435"/>
              <a:ext cx="7039" cy="696490"/>
            </a:xfrm>
            <a:prstGeom prst="line">
              <a:avLst/>
            </a:prstGeom>
            <a:noFill/>
            <a:ln w="13970" cap="flat" cmpd="sng" algn="ctr">
              <a:solidFill>
                <a:sysClr val="windowText" lastClr="000000"/>
              </a:solidFill>
              <a:prstDash val="sysDash"/>
              <a:miter lim="800000"/>
              <a:headEnd type="none" w="med" len="med"/>
              <a:tailEnd type="none" w="med" len="med"/>
            </a:ln>
            <a:effectLst/>
          </p:spPr>
        </p:cxnSp>
        <p:sp>
          <p:nvSpPr>
            <p:cNvPr id="9" name="Oval 5"/>
            <p:cNvSpPr/>
            <p:nvPr/>
          </p:nvSpPr>
          <p:spPr>
            <a:xfrm>
              <a:off x="4713341" y="3561532"/>
              <a:ext cx="127665" cy="127665"/>
            </a:xfrm>
            <a:prstGeom prst="ellipse">
              <a:avLst/>
            </a:prstGeom>
            <a:solidFill>
              <a:srgbClr val="F8F8F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0" name="Straight Connector 31"/>
            <p:cNvCxnSpPr/>
            <p:nvPr/>
          </p:nvCxnSpPr>
          <p:spPr>
            <a:xfrm flipV="1">
              <a:off x="9743294" y="3599435"/>
              <a:ext cx="7039" cy="696490"/>
            </a:xfrm>
            <a:prstGeom prst="line">
              <a:avLst/>
            </a:prstGeom>
            <a:noFill/>
            <a:ln w="13970" cap="flat" cmpd="sng" algn="ctr">
              <a:solidFill>
                <a:sysClr val="windowText" lastClr="000000"/>
              </a:solidFill>
              <a:prstDash val="sysDash"/>
              <a:miter lim="800000"/>
              <a:headEnd type="none" w="med" len="med"/>
              <a:tailEnd type="none" w="med" len="med"/>
            </a:ln>
            <a:effectLst/>
          </p:spPr>
        </p:cxnSp>
        <p:sp>
          <p:nvSpPr>
            <p:cNvPr id="11" name="Oval 5"/>
            <p:cNvSpPr/>
            <p:nvPr/>
          </p:nvSpPr>
          <p:spPr>
            <a:xfrm>
              <a:off x="9679462" y="3561532"/>
              <a:ext cx="127665" cy="127665"/>
            </a:xfrm>
            <a:prstGeom prst="ellipse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28257" y="1913683"/>
            <a:ext cx="1022466" cy="1024534"/>
            <a:chOff x="1771602" y="1706233"/>
            <a:chExt cx="1251019" cy="1253549"/>
          </a:xfrm>
        </p:grpSpPr>
        <p:grpSp>
          <p:nvGrpSpPr>
            <p:cNvPr id="17" name="Group 38"/>
            <p:cNvGrpSpPr/>
            <p:nvPr/>
          </p:nvGrpSpPr>
          <p:grpSpPr>
            <a:xfrm>
              <a:off x="1771602" y="1706233"/>
              <a:ext cx="1251019" cy="1253549"/>
              <a:chOff x="3692576" y="1742634"/>
              <a:chExt cx="2790379" cy="2796023"/>
            </a:xfrm>
          </p:grpSpPr>
          <p:grpSp>
            <p:nvGrpSpPr>
              <p:cNvPr id="19" name="组合 79"/>
              <p:cNvGrpSpPr>
                <a:grpSpLocks/>
              </p:cNvGrpSpPr>
              <p:nvPr/>
            </p:nvGrpSpPr>
            <p:grpSpPr bwMode="auto">
              <a:xfrm>
                <a:off x="3692576" y="1742634"/>
                <a:ext cx="2790379" cy="2796023"/>
                <a:chOff x="6379729" y="2488774"/>
                <a:chExt cx="2513016" cy="2513016"/>
              </a:xfrm>
            </p:grpSpPr>
            <p:sp>
              <p:nvSpPr>
                <p:cNvPr id="21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2" name="任意多边形 83"/>
                <p:cNvSpPr/>
                <p:nvPr/>
              </p:nvSpPr>
              <p:spPr>
                <a:xfrm rot="16377237">
                  <a:off x="6409518" y="2506881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20" name="椭圆 80"/>
              <p:cNvSpPr/>
              <p:nvPr/>
            </p:nvSpPr>
            <p:spPr bwMode="auto">
              <a:xfrm>
                <a:off x="4101618" y="2137562"/>
                <a:ext cx="2016471" cy="2020558"/>
              </a:xfrm>
              <a:prstGeom prst="ellipse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>
                <a:innerShdw blurRad="63500" dist="25400" dir="18660000">
                  <a:prstClr val="black">
                    <a:alpha val="35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18" name="Picture 53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56482" y="2107859"/>
              <a:ext cx="487177" cy="487177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6580135" y="1895769"/>
            <a:ext cx="1022466" cy="1024534"/>
            <a:chOff x="6706749" y="1704468"/>
            <a:chExt cx="1251019" cy="1253549"/>
          </a:xfrm>
        </p:grpSpPr>
        <p:grpSp>
          <p:nvGrpSpPr>
            <p:cNvPr id="24" name="Group 43"/>
            <p:cNvGrpSpPr/>
            <p:nvPr/>
          </p:nvGrpSpPr>
          <p:grpSpPr>
            <a:xfrm>
              <a:off x="6706749" y="1704468"/>
              <a:ext cx="1251019" cy="1253549"/>
              <a:chOff x="3692576" y="1742634"/>
              <a:chExt cx="2790379" cy="2796023"/>
            </a:xfrm>
          </p:grpSpPr>
          <p:grpSp>
            <p:nvGrpSpPr>
              <p:cNvPr id="39" name="组合 79"/>
              <p:cNvGrpSpPr>
                <a:grpSpLocks/>
              </p:cNvGrpSpPr>
              <p:nvPr/>
            </p:nvGrpSpPr>
            <p:grpSpPr bwMode="auto">
              <a:xfrm>
                <a:off x="3692576" y="1742634"/>
                <a:ext cx="2790379" cy="2796023"/>
                <a:chOff x="6379729" y="2488774"/>
                <a:chExt cx="2513016" cy="2513016"/>
              </a:xfrm>
            </p:grpSpPr>
            <p:sp>
              <p:nvSpPr>
                <p:cNvPr id="41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2" name="任意多边形 83"/>
                <p:cNvSpPr/>
                <p:nvPr/>
              </p:nvSpPr>
              <p:spPr>
                <a:xfrm rot="16377237">
                  <a:off x="6409518" y="2506881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40" name="椭圆 80"/>
              <p:cNvSpPr/>
              <p:nvPr/>
            </p:nvSpPr>
            <p:spPr bwMode="auto">
              <a:xfrm>
                <a:off x="4101618" y="2137562"/>
                <a:ext cx="2016471" cy="2020558"/>
              </a:xfrm>
              <a:prstGeom prst="ellipse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>
                <a:innerShdw blurRad="63500" dist="25400" dir="18660000">
                  <a:prstClr val="black">
                    <a:alpha val="35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5" name="Group 24"/>
            <p:cNvGrpSpPr>
              <a:grpSpLocks noChangeAspect="1"/>
            </p:cNvGrpSpPr>
            <p:nvPr/>
          </p:nvGrpSpPr>
          <p:grpSpPr>
            <a:xfrm>
              <a:off x="7152542" y="2112972"/>
              <a:ext cx="404336" cy="404336"/>
              <a:chOff x="6111586" y="318800"/>
              <a:chExt cx="490538" cy="490538"/>
            </a:xfrm>
            <a:solidFill>
              <a:srgbClr val="FFFFFF"/>
            </a:solidFill>
          </p:grpSpPr>
          <p:sp>
            <p:nvSpPr>
              <p:cNvPr id="26" name="Freeform 5"/>
              <p:cNvSpPr>
                <a:spLocks noEditPoints="1"/>
              </p:cNvSpPr>
              <p:nvPr/>
            </p:nvSpPr>
            <p:spPr bwMode="auto">
              <a:xfrm>
                <a:off x="6111586" y="318800"/>
                <a:ext cx="490538" cy="490538"/>
              </a:xfrm>
              <a:custGeom>
                <a:avLst/>
                <a:gdLst>
                  <a:gd name="T0" fmla="*/ 116 w 128"/>
                  <a:gd name="T1" fmla="*/ 0 h 128"/>
                  <a:gd name="T2" fmla="*/ 28 w 128"/>
                  <a:gd name="T3" fmla="*/ 0 h 128"/>
                  <a:gd name="T4" fmla="*/ 16 w 128"/>
                  <a:gd name="T5" fmla="*/ 12 h 128"/>
                  <a:gd name="T6" fmla="*/ 16 w 128"/>
                  <a:gd name="T7" fmla="*/ 20 h 128"/>
                  <a:gd name="T8" fmla="*/ 12 w 128"/>
                  <a:gd name="T9" fmla="*/ 20 h 128"/>
                  <a:gd name="T10" fmla="*/ 0 w 128"/>
                  <a:gd name="T11" fmla="*/ 32 h 128"/>
                  <a:gd name="T12" fmla="*/ 0 w 128"/>
                  <a:gd name="T13" fmla="*/ 112 h 128"/>
                  <a:gd name="T14" fmla="*/ 16 w 128"/>
                  <a:gd name="T15" fmla="*/ 128 h 128"/>
                  <a:gd name="T16" fmla="*/ 112 w 128"/>
                  <a:gd name="T17" fmla="*/ 128 h 128"/>
                  <a:gd name="T18" fmla="*/ 128 w 128"/>
                  <a:gd name="T19" fmla="*/ 112 h 128"/>
                  <a:gd name="T20" fmla="*/ 128 w 128"/>
                  <a:gd name="T21" fmla="*/ 12 h 128"/>
                  <a:gd name="T22" fmla="*/ 116 w 128"/>
                  <a:gd name="T23" fmla="*/ 0 h 128"/>
                  <a:gd name="T24" fmla="*/ 120 w 128"/>
                  <a:gd name="T25" fmla="*/ 112 h 128"/>
                  <a:gd name="T26" fmla="*/ 112 w 128"/>
                  <a:gd name="T27" fmla="*/ 120 h 128"/>
                  <a:gd name="T28" fmla="*/ 16 w 128"/>
                  <a:gd name="T29" fmla="*/ 120 h 128"/>
                  <a:gd name="T30" fmla="*/ 8 w 128"/>
                  <a:gd name="T31" fmla="*/ 112 h 128"/>
                  <a:gd name="T32" fmla="*/ 8 w 128"/>
                  <a:gd name="T33" fmla="*/ 32 h 128"/>
                  <a:gd name="T34" fmla="*/ 12 w 128"/>
                  <a:gd name="T35" fmla="*/ 28 h 128"/>
                  <a:gd name="T36" fmla="*/ 16 w 128"/>
                  <a:gd name="T37" fmla="*/ 28 h 128"/>
                  <a:gd name="T38" fmla="*/ 16 w 128"/>
                  <a:gd name="T39" fmla="*/ 108 h 128"/>
                  <a:gd name="T40" fmla="*/ 20 w 128"/>
                  <a:gd name="T41" fmla="*/ 112 h 128"/>
                  <a:gd name="T42" fmla="*/ 24 w 128"/>
                  <a:gd name="T43" fmla="*/ 108 h 128"/>
                  <a:gd name="T44" fmla="*/ 24 w 128"/>
                  <a:gd name="T45" fmla="*/ 12 h 128"/>
                  <a:gd name="T46" fmla="*/ 28 w 128"/>
                  <a:gd name="T47" fmla="*/ 8 h 128"/>
                  <a:gd name="T48" fmla="*/ 116 w 128"/>
                  <a:gd name="T49" fmla="*/ 8 h 128"/>
                  <a:gd name="T50" fmla="*/ 120 w 128"/>
                  <a:gd name="T51" fmla="*/ 12 h 128"/>
                  <a:gd name="T52" fmla="*/ 120 w 128"/>
                  <a:gd name="T53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8" h="128">
                    <a:moveTo>
                      <a:pt x="11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1" y="0"/>
                      <a:pt x="16" y="5"/>
                      <a:pt x="16" y="12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5" y="20"/>
                      <a:pt x="0" y="25"/>
                      <a:pt x="0" y="3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21" y="128"/>
                      <a:pt x="128" y="121"/>
                      <a:pt x="128" y="1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5"/>
                      <a:pt x="123" y="0"/>
                      <a:pt x="116" y="0"/>
                    </a:cubicBezTo>
                    <a:close/>
                    <a:moveTo>
                      <a:pt x="120" y="112"/>
                    </a:moveTo>
                    <a:cubicBezTo>
                      <a:pt x="120" y="116"/>
                      <a:pt x="116" y="120"/>
                      <a:pt x="112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0"/>
                      <a:pt x="10" y="28"/>
                      <a:pt x="12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6" y="110"/>
                      <a:pt x="18" y="112"/>
                      <a:pt x="20" y="112"/>
                    </a:cubicBezTo>
                    <a:cubicBezTo>
                      <a:pt x="22" y="112"/>
                      <a:pt x="24" y="110"/>
                      <a:pt x="24" y="10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0"/>
                      <a:pt x="26" y="8"/>
                      <a:pt x="28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8" y="8"/>
                      <a:pt x="120" y="10"/>
                      <a:pt x="120" y="12"/>
                    </a:cubicBezTo>
                    <a:lnTo>
                      <a:pt x="12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6402099" y="502950"/>
                <a:ext cx="138113" cy="14288"/>
              </a:xfrm>
              <a:custGeom>
                <a:avLst/>
                <a:gdLst>
                  <a:gd name="T0" fmla="*/ 2 w 36"/>
                  <a:gd name="T1" fmla="*/ 4 h 4"/>
                  <a:gd name="T2" fmla="*/ 34 w 36"/>
                  <a:gd name="T3" fmla="*/ 4 h 4"/>
                  <a:gd name="T4" fmla="*/ 36 w 36"/>
                  <a:gd name="T5" fmla="*/ 2 h 4"/>
                  <a:gd name="T6" fmla="*/ 34 w 36"/>
                  <a:gd name="T7" fmla="*/ 0 h 4"/>
                  <a:gd name="T8" fmla="*/ 2 w 36"/>
                  <a:gd name="T9" fmla="*/ 0 h 4"/>
                  <a:gd name="T10" fmla="*/ 0 w 36"/>
                  <a:gd name="T11" fmla="*/ 2 h 4"/>
                  <a:gd name="T12" fmla="*/ 2 w 3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2" y="4"/>
                    </a:move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8" name="Freeform 7"/>
              <p:cNvSpPr>
                <a:spLocks/>
              </p:cNvSpPr>
              <p:nvPr/>
            </p:nvSpPr>
            <p:spPr bwMode="auto">
              <a:xfrm>
                <a:off x="6402099" y="456912"/>
                <a:ext cx="138113" cy="14288"/>
              </a:xfrm>
              <a:custGeom>
                <a:avLst/>
                <a:gdLst>
                  <a:gd name="T0" fmla="*/ 2 w 36"/>
                  <a:gd name="T1" fmla="*/ 4 h 4"/>
                  <a:gd name="T2" fmla="*/ 34 w 36"/>
                  <a:gd name="T3" fmla="*/ 4 h 4"/>
                  <a:gd name="T4" fmla="*/ 36 w 36"/>
                  <a:gd name="T5" fmla="*/ 2 h 4"/>
                  <a:gd name="T6" fmla="*/ 34 w 36"/>
                  <a:gd name="T7" fmla="*/ 0 h 4"/>
                  <a:gd name="T8" fmla="*/ 2 w 36"/>
                  <a:gd name="T9" fmla="*/ 0 h 4"/>
                  <a:gd name="T10" fmla="*/ 0 w 36"/>
                  <a:gd name="T11" fmla="*/ 2 h 4"/>
                  <a:gd name="T12" fmla="*/ 2 w 3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2" y="4"/>
                    </a:move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/>
            </p:nvSpPr>
            <p:spPr bwMode="auto">
              <a:xfrm>
                <a:off x="6402099" y="410875"/>
                <a:ext cx="138113" cy="14288"/>
              </a:xfrm>
              <a:custGeom>
                <a:avLst/>
                <a:gdLst>
                  <a:gd name="T0" fmla="*/ 2 w 36"/>
                  <a:gd name="T1" fmla="*/ 4 h 4"/>
                  <a:gd name="T2" fmla="*/ 34 w 36"/>
                  <a:gd name="T3" fmla="*/ 4 h 4"/>
                  <a:gd name="T4" fmla="*/ 36 w 36"/>
                  <a:gd name="T5" fmla="*/ 2 h 4"/>
                  <a:gd name="T6" fmla="*/ 34 w 36"/>
                  <a:gd name="T7" fmla="*/ 0 h 4"/>
                  <a:gd name="T8" fmla="*/ 2 w 36"/>
                  <a:gd name="T9" fmla="*/ 0 h 4"/>
                  <a:gd name="T10" fmla="*/ 0 w 36"/>
                  <a:gd name="T11" fmla="*/ 2 h 4"/>
                  <a:gd name="T12" fmla="*/ 2 w 3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2" y="4"/>
                    </a:move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/>
            </p:nvSpPr>
            <p:spPr bwMode="auto">
              <a:xfrm>
                <a:off x="6233824" y="733137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/>
            </p:nvSpPr>
            <p:spPr bwMode="auto">
              <a:xfrm>
                <a:off x="6233824" y="687100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/>
            </p:nvSpPr>
            <p:spPr bwMode="auto">
              <a:xfrm>
                <a:off x="6233824" y="641062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/>
            </p:nvSpPr>
            <p:spPr bwMode="auto">
              <a:xfrm>
                <a:off x="6402099" y="733137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/>
            </p:nvSpPr>
            <p:spPr bwMode="auto">
              <a:xfrm>
                <a:off x="6402099" y="687100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/>
            </p:nvSpPr>
            <p:spPr bwMode="auto">
              <a:xfrm>
                <a:off x="6402099" y="641062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/>
            </p:nvSpPr>
            <p:spPr bwMode="auto">
              <a:xfrm>
                <a:off x="6233824" y="548987"/>
                <a:ext cx="306388" cy="14288"/>
              </a:xfrm>
              <a:custGeom>
                <a:avLst/>
                <a:gdLst>
                  <a:gd name="T0" fmla="*/ 78 w 80"/>
                  <a:gd name="T1" fmla="*/ 0 h 4"/>
                  <a:gd name="T2" fmla="*/ 2 w 80"/>
                  <a:gd name="T3" fmla="*/ 0 h 4"/>
                  <a:gd name="T4" fmla="*/ 0 w 80"/>
                  <a:gd name="T5" fmla="*/ 2 h 4"/>
                  <a:gd name="T6" fmla="*/ 2 w 80"/>
                  <a:gd name="T7" fmla="*/ 4 h 4"/>
                  <a:gd name="T8" fmla="*/ 78 w 80"/>
                  <a:gd name="T9" fmla="*/ 4 h 4"/>
                  <a:gd name="T10" fmla="*/ 80 w 80"/>
                  <a:gd name="T11" fmla="*/ 2 h 4"/>
                  <a:gd name="T12" fmla="*/ 78 w 80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4">
                    <a:moveTo>
                      <a:pt x="7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9" y="4"/>
                      <a:pt x="80" y="3"/>
                      <a:pt x="80" y="2"/>
                    </a:cubicBezTo>
                    <a:cubicBezTo>
                      <a:pt x="80" y="1"/>
                      <a:pt x="79" y="0"/>
                      <a:pt x="7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/>
            </p:nvSpPr>
            <p:spPr bwMode="auto">
              <a:xfrm>
                <a:off x="6233824" y="595025"/>
                <a:ext cx="306388" cy="14288"/>
              </a:xfrm>
              <a:custGeom>
                <a:avLst/>
                <a:gdLst>
                  <a:gd name="T0" fmla="*/ 78 w 80"/>
                  <a:gd name="T1" fmla="*/ 0 h 4"/>
                  <a:gd name="T2" fmla="*/ 2 w 80"/>
                  <a:gd name="T3" fmla="*/ 0 h 4"/>
                  <a:gd name="T4" fmla="*/ 0 w 80"/>
                  <a:gd name="T5" fmla="*/ 2 h 4"/>
                  <a:gd name="T6" fmla="*/ 2 w 80"/>
                  <a:gd name="T7" fmla="*/ 4 h 4"/>
                  <a:gd name="T8" fmla="*/ 78 w 80"/>
                  <a:gd name="T9" fmla="*/ 4 h 4"/>
                  <a:gd name="T10" fmla="*/ 80 w 80"/>
                  <a:gd name="T11" fmla="*/ 2 h 4"/>
                  <a:gd name="T12" fmla="*/ 78 w 80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4">
                    <a:moveTo>
                      <a:pt x="7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9" y="4"/>
                      <a:pt x="80" y="3"/>
                      <a:pt x="80" y="2"/>
                    </a:cubicBezTo>
                    <a:cubicBezTo>
                      <a:pt x="80" y="1"/>
                      <a:pt x="79" y="0"/>
                      <a:pt x="7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Freeform 17"/>
              <p:cNvSpPr>
                <a:spLocks noEditPoints="1"/>
              </p:cNvSpPr>
              <p:nvPr/>
            </p:nvSpPr>
            <p:spPr bwMode="auto">
              <a:xfrm>
                <a:off x="6233824" y="379125"/>
                <a:ext cx="138113" cy="138113"/>
              </a:xfrm>
              <a:custGeom>
                <a:avLst/>
                <a:gdLst>
                  <a:gd name="T0" fmla="*/ 4 w 36"/>
                  <a:gd name="T1" fmla="*/ 36 h 36"/>
                  <a:gd name="T2" fmla="*/ 32 w 36"/>
                  <a:gd name="T3" fmla="*/ 36 h 36"/>
                  <a:gd name="T4" fmla="*/ 36 w 36"/>
                  <a:gd name="T5" fmla="*/ 32 h 36"/>
                  <a:gd name="T6" fmla="*/ 36 w 36"/>
                  <a:gd name="T7" fmla="*/ 4 h 36"/>
                  <a:gd name="T8" fmla="*/ 32 w 36"/>
                  <a:gd name="T9" fmla="*/ 0 h 36"/>
                  <a:gd name="T10" fmla="*/ 4 w 36"/>
                  <a:gd name="T11" fmla="*/ 0 h 36"/>
                  <a:gd name="T12" fmla="*/ 0 w 36"/>
                  <a:gd name="T13" fmla="*/ 4 h 36"/>
                  <a:gd name="T14" fmla="*/ 0 w 36"/>
                  <a:gd name="T15" fmla="*/ 32 h 36"/>
                  <a:gd name="T16" fmla="*/ 4 w 36"/>
                  <a:gd name="T17" fmla="*/ 36 h 36"/>
                  <a:gd name="T18" fmla="*/ 8 w 36"/>
                  <a:gd name="T19" fmla="*/ 8 h 36"/>
                  <a:gd name="T20" fmla="*/ 28 w 36"/>
                  <a:gd name="T21" fmla="*/ 8 h 36"/>
                  <a:gd name="T22" fmla="*/ 28 w 36"/>
                  <a:gd name="T23" fmla="*/ 28 h 36"/>
                  <a:gd name="T24" fmla="*/ 8 w 36"/>
                  <a:gd name="T25" fmla="*/ 28 h 36"/>
                  <a:gd name="T26" fmla="*/ 8 w 36"/>
                  <a:gd name="T27" fmla="*/ 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36">
                    <a:moveTo>
                      <a:pt x="4" y="36"/>
                    </a:move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6"/>
                      <a:pt x="36" y="34"/>
                      <a:pt x="36" y="32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2"/>
                      <a:pt x="34" y="0"/>
                      <a:pt x="3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2" y="36"/>
                      <a:pt x="4" y="36"/>
                    </a:cubicBezTo>
                    <a:close/>
                    <a:moveTo>
                      <a:pt x="8" y="8"/>
                    </a:moveTo>
                    <a:cubicBezTo>
                      <a:pt x="28" y="8"/>
                      <a:pt x="28" y="8"/>
                      <a:pt x="28" y="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8" y="28"/>
                      <a:pt x="8" y="28"/>
                      <a:pt x="8" y="28"/>
                    </a:cubicBez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8610949" y="3801712"/>
            <a:ext cx="1022466" cy="1024534"/>
            <a:chOff x="9213965" y="4016294"/>
            <a:chExt cx="1251019" cy="1253549"/>
          </a:xfrm>
        </p:grpSpPr>
        <p:grpSp>
          <p:nvGrpSpPr>
            <p:cNvPr id="44" name="Group 48"/>
            <p:cNvGrpSpPr/>
            <p:nvPr/>
          </p:nvGrpSpPr>
          <p:grpSpPr>
            <a:xfrm>
              <a:off x="9213965" y="4016294"/>
              <a:ext cx="1251019" cy="1253549"/>
              <a:chOff x="3692576" y="1742634"/>
              <a:chExt cx="2790379" cy="2796023"/>
            </a:xfrm>
          </p:grpSpPr>
          <p:grpSp>
            <p:nvGrpSpPr>
              <p:cNvPr id="50" name="组合 79"/>
              <p:cNvGrpSpPr>
                <a:grpSpLocks/>
              </p:cNvGrpSpPr>
              <p:nvPr/>
            </p:nvGrpSpPr>
            <p:grpSpPr bwMode="auto">
              <a:xfrm>
                <a:off x="3692576" y="1742634"/>
                <a:ext cx="2790379" cy="2796023"/>
                <a:chOff x="6379729" y="2488774"/>
                <a:chExt cx="2513016" cy="2513016"/>
              </a:xfrm>
            </p:grpSpPr>
            <p:sp>
              <p:nvSpPr>
                <p:cNvPr id="52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3" name="任意多边形 83"/>
                <p:cNvSpPr/>
                <p:nvPr/>
              </p:nvSpPr>
              <p:spPr>
                <a:xfrm rot="16377237">
                  <a:off x="6409518" y="2506881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51" name="椭圆 80"/>
              <p:cNvSpPr/>
              <p:nvPr/>
            </p:nvSpPr>
            <p:spPr bwMode="auto">
              <a:xfrm>
                <a:off x="4101618" y="2137562"/>
                <a:ext cx="2016471" cy="2020558"/>
              </a:xfrm>
              <a:prstGeom prst="ellipse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>
                <a:innerShdw blurRad="63500" dist="25400" dir="18660000">
                  <a:prstClr val="black">
                    <a:alpha val="35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5" name="Group 132"/>
            <p:cNvGrpSpPr>
              <a:grpSpLocks noChangeAspect="1"/>
            </p:cNvGrpSpPr>
            <p:nvPr/>
          </p:nvGrpSpPr>
          <p:grpSpPr>
            <a:xfrm>
              <a:off x="9613622" y="4409789"/>
              <a:ext cx="471510" cy="461033"/>
              <a:chOff x="-6349" y="-1587"/>
              <a:chExt cx="500062" cy="488950"/>
            </a:xfrm>
            <a:solidFill>
              <a:srgbClr val="FFFFFF"/>
            </a:solidFill>
          </p:grpSpPr>
          <p:sp>
            <p:nvSpPr>
              <p:cNvPr id="46" name="Freeform 17"/>
              <p:cNvSpPr>
                <a:spLocks noEditPoints="1"/>
              </p:cNvSpPr>
              <p:nvPr/>
            </p:nvSpPr>
            <p:spPr bwMode="auto">
              <a:xfrm>
                <a:off x="-6349" y="-1587"/>
                <a:ext cx="500062" cy="488950"/>
              </a:xfrm>
              <a:custGeom>
                <a:avLst/>
                <a:gdLst>
                  <a:gd name="T0" fmla="*/ 127 w 130"/>
                  <a:gd name="T1" fmla="*/ 42 h 128"/>
                  <a:gd name="T2" fmla="*/ 87 w 130"/>
                  <a:gd name="T3" fmla="*/ 2 h 128"/>
                  <a:gd name="T4" fmla="*/ 79 w 130"/>
                  <a:gd name="T5" fmla="*/ 0 h 128"/>
                  <a:gd name="T6" fmla="*/ 75 w 130"/>
                  <a:gd name="T7" fmla="*/ 2 h 128"/>
                  <a:gd name="T8" fmla="*/ 73 w 130"/>
                  <a:gd name="T9" fmla="*/ 6 h 128"/>
                  <a:gd name="T10" fmla="*/ 64 w 130"/>
                  <a:gd name="T11" fmla="*/ 21 h 128"/>
                  <a:gd name="T12" fmla="*/ 41 w 130"/>
                  <a:gd name="T13" fmla="*/ 37 h 128"/>
                  <a:gd name="T14" fmla="*/ 15 w 130"/>
                  <a:gd name="T15" fmla="*/ 55 h 128"/>
                  <a:gd name="T16" fmla="*/ 1 w 130"/>
                  <a:gd name="T17" fmla="*/ 78 h 128"/>
                  <a:gd name="T18" fmla="*/ 3 w 130"/>
                  <a:gd name="T19" fmla="*/ 86 h 128"/>
                  <a:gd name="T20" fmla="*/ 43 w 130"/>
                  <a:gd name="T21" fmla="*/ 126 h 128"/>
                  <a:gd name="T22" fmla="*/ 51 w 130"/>
                  <a:gd name="T23" fmla="*/ 128 h 128"/>
                  <a:gd name="T24" fmla="*/ 55 w 130"/>
                  <a:gd name="T25" fmla="*/ 126 h 128"/>
                  <a:gd name="T26" fmla="*/ 57 w 130"/>
                  <a:gd name="T27" fmla="*/ 122 h 128"/>
                  <a:gd name="T28" fmla="*/ 66 w 130"/>
                  <a:gd name="T29" fmla="*/ 107 h 128"/>
                  <a:gd name="T30" fmla="*/ 89 w 130"/>
                  <a:gd name="T31" fmla="*/ 91 h 128"/>
                  <a:gd name="T32" fmla="*/ 115 w 130"/>
                  <a:gd name="T33" fmla="*/ 73 h 128"/>
                  <a:gd name="T34" fmla="*/ 129 w 130"/>
                  <a:gd name="T35" fmla="*/ 50 h 128"/>
                  <a:gd name="T36" fmla="*/ 127 w 130"/>
                  <a:gd name="T37" fmla="*/ 42 h 128"/>
                  <a:gd name="T38" fmla="*/ 49 w 130"/>
                  <a:gd name="T39" fmla="*/ 120 h 128"/>
                  <a:gd name="T40" fmla="*/ 9 w 130"/>
                  <a:gd name="T41" fmla="*/ 80 h 128"/>
                  <a:gd name="T42" fmla="*/ 81 w 130"/>
                  <a:gd name="T43" fmla="*/ 8 h 128"/>
                  <a:gd name="T44" fmla="*/ 121 w 130"/>
                  <a:gd name="T45" fmla="*/ 48 h 128"/>
                  <a:gd name="T46" fmla="*/ 49 w 130"/>
                  <a:gd name="T47" fmla="*/ 1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0" h="128">
                    <a:moveTo>
                      <a:pt x="127" y="42"/>
                    </a:moveTo>
                    <a:cubicBezTo>
                      <a:pt x="87" y="2"/>
                      <a:pt x="87" y="2"/>
                      <a:pt x="87" y="2"/>
                    </a:cubicBezTo>
                    <a:cubicBezTo>
                      <a:pt x="85" y="0"/>
                      <a:pt x="82" y="0"/>
                      <a:pt x="79" y="0"/>
                    </a:cubicBezTo>
                    <a:cubicBezTo>
                      <a:pt x="78" y="1"/>
                      <a:pt x="76" y="1"/>
                      <a:pt x="75" y="2"/>
                    </a:cubicBezTo>
                    <a:cubicBezTo>
                      <a:pt x="74" y="3"/>
                      <a:pt x="74" y="4"/>
                      <a:pt x="73" y="6"/>
                    </a:cubicBezTo>
                    <a:cubicBezTo>
                      <a:pt x="72" y="12"/>
                      <a:pt x="68" y="17"/>
                      <a:pt x="64" y="21"/>
                    </a:cubicBezTo>
                    <a:cubicBezTo>
                      <a:pt x="58" y="27"/>
                      <a:pt x="50" y="32"/>
                      <a:pt x="41" y="37"/>
                    </a:cubicBezTo>
                    <a:cubicBezTo>
                      <a:pt x="32" y="42"/>
                      <a:pt x="23" y="48"/>
                      <a:pt x="15" y="55"/>
                    </a:cubicBezTo>
                    <a:cubicBezTo>
                      <a:pt x="8" y="62"/>
                      <a:pt x="4" y="69"/>
                      <a:pt x="1" y="78"/>
                    </a:cubicBezTo>
                    <a:cubicBezTo>
                      <a:pt x="0" y="80"/>
                      <a:pt x="1" y="84"/>
                      <a:pt x="3" y="8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5" y="128"/>
                      <a:pt x="48" y="128"/>
                      <a:pt x="51" y="128"/>
                    </a:cubicBezTo>
                    <a:cubicBezTo>
                      <a:pt x="52" y="127"/>
                      <a:pt x="54" y="127"/>
                      <a:pt x="55" y="126"/>
                    </a:cubicBezTo>
                    <a:cubicBezTo>
                      <a:pt x="56" y="125"/>
                      <a:pt x="56" y="124"/>
                      <a:pt x="57" y="122"/>
                    </a:cubicBezTo>
                    <a:cubicBezTo>
                      <a:pt x="58" y="116"/>
                      <a:pt x="62" y="111"/>
                      <a:pt x="66" y="107"/>
                    </a:cubicBezTo>
                    <a:cubicBezTo>
                      <a:pt x="72" y="101"/>
                      <a:pt x="80" y="96"/>
                      <a:pt x="89" y="91"/>
                    </a:cubicBezTo>
                    <a:cubicBezTo>
                      <a:pt x="98" y="86"/>
                      <a:pt x="107" y="80"/>
                      <a:pt x="115" y="73"/>
                    </a:cubicBezTo>
                    <a:cubicBezTo>
                      <a:pt x="122" y="66"/>
                      <a:pt x="126" y="59"/>
                      <a:pt x="129" y="50"/>
                    </a:cubicBezTo>
                    <a:cubicBezTo>
                      <a:pt x="130" y="48"/>
                      <a:pt x="129" y="44"/>
                      <a:pt x="127" y="42"/>
                    </a:cubicBezTo>
                    <a:close/>
                    <a:moveTo>
                      <a:pt x="49" y="120"/>
                    </a:moveTo>
                    <a:cubicBezTo>
                      <a:pt x="36" y="107"/>
                      <a:pt x="22" y="93"/>
                      <a:pt x="9" y="80"/>
                    </a:cubicBezTo>
                    <a:cubicBezTo>
                      <a:pt x="20" y="43"/>
                      <a:pt x="70" y="45"/>
                      <a:pt x="81" y="8"/>
                    </a:cubicBezTo>
                    <a:cubicBezTo>
                      <a:pt x="94" y="21"/>
                      <a:pt x="108" y="35"/>
                      <a:pt x="121" y="48"/>
                    </a:cubicBezTo>
                    <a:cubicBezTo>
                      <a:pt x="110" y="85"/>
                      <a:pt x="60" y="83"/>
                      <a:pt x="49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7" name="Freeform 18"/>
              <p:cNvSpPr>
                <a:spLocks noEditPoints="1"/>
              </p:cNvSpPr>
              <p:nvPr/>
            </p:nvSpPr>
            <p:spPr bwMode="auto">
              <a:xfrm>
                <a:off x="174625" y="169863"/>
                <a:ext cx="134937" cy="138113"/>
              </a:xfrm>
              <a:custGeom>
                <a:avLst/>
                <a:gdLst>
                  <a:gd name="T0" fmla="*/ 28 w 35"/>
                  <a:gd name="T1" fmla="*/ 12 h 36"/>
                  <a:gd name="T2" fmla="*/ 20 w 35"/>
                  <a:gd name="T3" fmla="*/ 13 h 36"/>
                  <a:gd name="T4" fmla="*/ 10 w 35"/>
                  <a:gd name="T5" fmla="*/ 7 h 36"/>
                  <a:gd name="T6" fmla="*/ 15 w 35"/>
                  <a:gd name="T7" fmla="*/ 6 h 36"/>
                  <a:gd name="T8" fmla="*/ 19 w 35"/>
                  <a:gd name="T9" fmla="*/ 6 h 36"/>
                  <a:gd name="T10" fmla="*/ 20 w 35"/>
                  <a:gd name="T11" fmla="*/ 2 h 36"/>
                  <a:gd name="T12" fmla="*/ 13 w 35"/>
                  <a:gd name="T13" fmla="*/ 1 h 36"/>
                  <a:gd name="T14" fmla="*/ 6 w 35"/>
                  <a:gd name="T15" fmla="*/ 4 h 36"/>
                  <a:gd name="T16" fmla="*/ 5 w 35"/>
                  <a:gd name="T17" fmla="*/ 3 h 36"/>
                  <a:gd name="T18" fmla="*/ 3 w 35"/>
                  <a:gd name="T19" fmla="*/ 5 h 36"/>
                  <a:gd name="T20" fmla="*/ 4 w 35"/>
                  <a:gd name="T21" fmla="*/ 6 h 36"/>
                  <a:gd name="T22" fmla="*/ 1 w 35"/>
                  <a:gd name="T23" fmla="*/ 15 h 36"/>
                  <a:gd name="T24" fmla="*/ 3 w 35"/>
                  <a:gd name="T25" fmla="*/ 22 h 36"/>
                  <a:gd name="T26" fmla="*/ 18 w 35"/>
                  <a:gd name="T27" fmla="*/ 21 h 36"/>
                  <a:gd name="T28" fmla="*/ 23 w 35"/>
                  <a:gd name="T29" fmla="*/ 31 h 36"/>
                  <a:gd name="T30" fmla="*/ 19 w 35"/>
                  <a:gd name="T31" fmla="*/ 30 h 36"/>
                  <a:gd name="T32" fmla="*/ 16 w 35"/>
                  <a:gd name="T33" fmla="*/ 28 h 36"/>
                  <a:gd name="T34" fmla="*/ 13 w 35"/>
                  <a:gd name="T35" fmla="*/ 31 h 36"/>
                  <a:gd name="T36" fmla="*/ 17 w 35"/>
                  <a:gd name="T37" fmla="*/ 35 h 36"/>
                  <a:gd name="T38" fmla="*/ 25 w 35"/>
                  <a:gd name="T39" fmla="*/ 36 h 36"/>
                  <a:gd name="T40" fmla="*/ 31 w 35"/>
                  <a:gd name="T41" fmla="*/ 35 h 36"/>
                  <a:gd name="T42" fmla="*/ 33 w 35"/>
                  <a:gd name="T43" fmla="*/ 34 h 36"/>
                  <a:gd name="T44" fmla="*/ 33 w 35"/>
                  <a:gd name="T45" fmla="*/ 32 h 36"/>
                  <a:gd name="T46" fmla="*/ 34 w 35"/>
                  <a:gd name="T47" fmla="*/ 26 h 36"/>
                  <a:gd name="T48" fmla="*/ 35 w 35"/>
                  <a:gd name="T49" fmla="*/ 18 h 36"/>
                  <a:gd name="T50" fmla="*/ 10 w 35"/>
                  <a:gd name="T51" fmla="*/ 17 h 36"/>
                  <a:gd name="T52" fmla="*/ 6 w 35"/>
                  <a:gd name="T53" fmla="*/ 15 h 36"/>
                  <a:gd name="T54" fmla="*/ 7 w 35"/>
                  <a:gd name="T55" fmla="*/ 11 h 36"/>
                  <a:gd name="T56" fmla="*/ 14 w 35"/>
                  <a:gd name="T57" fmla="*/ 16 h 36"/>
                  <a:gd name="T58" fmla="*/ 29 w 35"/>
                  <a:gd name="T59" fmla="*/ 25 h 36"/>
                  <a:gd name="T60" fmla="*/ 21 w 35"/>
                  <a:gd name="T61" fmla="*/ 20 h 36"/>
                  <a:gd name="T62" fmla="*/ 25 w 35"/>
                  <a:gd name="T63" fmla="*/ 18 h 36"/>
                  <a:gd name="T64" fmla="*/ 28 w 35"/>
                  <a:gd name="T65" fmla="*/ 20 h 36"/>
                  <a:gd name="T66" fmla="*/ 29 w 35"/>
                  <a:gd name="T67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" h="36">
                    <a:moveTo>
                      <a:pt x="32" y="15"/>
                    </a:moveTo>
                    <a:cubicBezTo>
                      <a:pt x="31" y="14"/>
                      <a:pt x="30" y="13"/>
                      <a:pt x="28" y="12"/>
                    </a:cubicBezTo>
                    <a:cubicBezTo>
                      <a:pt x="27" y="12"/>
                      <a:pt x="26" y="12"/>
                      <a:pt x="24" y="12"/>
                    </a:cubicBezTo>
                    <a:cubicBezTo>
                      <a:pt x="23" y="12"/>
                      <a:pt x="22" y="12"/>
                      <a:pt x="20" y="13"/>
                    </a:cubicBezTo>
                    <a:cubicBezTo>
                      <a:pt x="19" y="13"/>
                      <a:pt x="18" y="14"/>
                      <a:pt x="16" y="15"/>
                    </a:cubicBezTo>
                    <a:cubicBezTo>
                      <a:pt x="14" y="12"/>
                      <a:pt x="12" y="10"/>
                      <a:pt x="10" y="7"/>
                    </a:cubicBezTo>
                    <a:cubicBezTo>
                      <a:pt x="11" y="7"/>
                      <a:pt x="12" y="6"/>
                      <a:pt x="13" y="6"/>
                    </a:cubicBezTo>
                    <a:cubicBezTo>
                      <a:pt x="14" y="6"/>
                      <a:pt x="14" y="6"/>
                      <a:pt x="15" y="6"/>
                    </a:cubicBezTo>
                    <a:cubicBezTo>
                      <a:pt x="16" y="7"/>
                      <a:pt x="17" y="7"/>
                      <a:pt x="18" y="7"/>
                    </a:cubicBezTo>
                    <a:cubicBezTo>
                      <a:pt x="18" y="7"/>
                      <a:pt x="19" y="7"/>
                      <a:pt x="19" y="6"/>
                    </a:cubicBezTo>
                    <a:cubicBezTo>
                      <a:pt x="20" y="6"/>
                      <a:pt x="20" y="5"/>
                      <a:pt x="20" y="5"/>
                    </a:cubicBezTo>
                    <a:cubicBezTo>
                      <a:pt x="20" y="4"/>
                      <a:pt x="20" y="3"/>
                      <a:pt x="20" y="2"/>
                    </a:cubicBezTo>
                    <a:cubicBezTo>
                      <a:pt x="19" y="1"/>
                      <a:pt x="18" y="1"/>
                      <a:pt x="16" y="0"/>
                    </a:cubicBezTo>
                    <a:cubicBezTo>
                      <a:pt x="15" y="0"/>
                      <a:pt x="14" y="0"/>
                      <a:pt x="13" y="1"/>
                    </a:cubicBezTo>
                    <a:cubicBezTo>
                      <a:pt x="11" y="1"/>
                      <a:pt x="10" y="1"/>
                      <a:pt x="9" y="2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7"/>
                      <a:pt x="2" y="9"/>
                      <a:pt x="2" y="10"/>
                    </a:cubicBezTo>
                    <a:cubicBezTo>
                      <a:pt x="1" y="12"/>
                      <a:pt x="1" y="13"/>
                      <a:pt x="1" y="15"/>
                    </a:cubicBezTo>
                    <a:cubicBezTo>
                      <a:pt x="0" y="16"/>
                      <a:pt x="1" y="17"/>
                      <a:pt x="1" y="18"/>
                    </a:cubicBezTo>
                    <a:cubicBezTo>
                      <a:pt x="1" y="20"/>
                      <a:pt x="2" y="21"/>
                      <a:pt x="3" y="22"/>
                    </a:cubicBezTo>
                    <a:cubicBezTo>
                      <a:pt x="5" y="23"/>
                      <a:pt x="8" y="24"/>
                      <a:pt x="10" y="24"/>
                    </a:cubicBezTo>
                    <a:cubicBezTo>
                      <a:pt x="13" y="23"/>
                      <a:pt x="15" y="23"/>
                      <a:pt x="18" y="21"/>
                    </a:cubicBezTo>
                    <a:cubicBezTo>
                      <a:pt x="21" y="24"/>
                      <a:pt x="23" y="27"/>
                      <a:pt x="25" y="29"/>
                    </a:cubicBezTo>
                    <a:cubicBezTo>
                      <a:pt x="24" y="30"/>
                      <a:pt x="24" y="30"/>
                      <a:pt x="23" y="31"/>
                    </a:cubicBezTo>
                    <a:cubicBezTo>
                      <a:pt x="22" y="31"/>
                      <a:pt x="21" y="31"/>
                      <a:pt x="21" y="31"/>
                    </a:cubicBezTo>
                    <a:cubicBezTo>
                      <a:pt x="20" y="30"/>
                      <a:pt x="20" y="30"/>
                      <a:pt x="19" y="30"/>
                    </a:cubicBezTo>
                    <a:cubicBezTo>
                      <a:pt x="18" y="29"/>
                      <a:pt x="18" y="29"/>
                      <a:pt x="17" y="29"/>
                    </a:cubicBezTo>
                    <a:cubicBezTo>
                      <a:pt x="17" y="28"/>
                      <a:pt x="16" y="28"/>
                      <a:pt x="16" y="28"/>
                    </a:cubicBezTo>
                    <a:cubicBezTo>
                      <a:pt x="15" y="28"/>
                      <a:pt x="15" y="29"/>
                      <a:pt x="14" y="29"/>
                    </a:cubicBezTo>
                    <a:cubicBezTo>
                      <a:pt x="13" y="30"/>
                      <a:pt x="13" y="30"/>
                      <a:pt x="13" y="31"/>
                    </a:cubicBezTo>
                    <a:cubicBezTo>
                      <a:pt x="13" y="32"/>
                      <a:pt x="13" y="33"/>
                      <a:pt x="14" y="33"/>
                    </a:cubicBezTo>
                    <a:cubicBezTo>
                      <a:pt x="15" y="34"/>
                      <a:pt x="16" y="35"/>
                      <a:pt x="17" y="35"/>
                    </a:cubicBezTo>
                    <a:cubicBezTo>
                      <a:pt x="18" y="36"/>
                      <a:pt x="19" y="36"/>
                      <a:pt x="20" y="36"/>
                    </a:cubicBezTo>
                    <a:cubicBezTo>
                      <a:pt x="22" y="36"/>
                      <a:pt x="23" y="36"/>
                      <a:pt x="25" y="36"/>
                    </a:cubicBezTo>
                    <a:cubicBezTo>
                      <a:pt x="26" y="35"/>
                      <a:pt x="27" y="34"/>
                      <a:pt x="29" y="33"/>
                    </a:cubicBezTo>
                    <a:cubicBezTo>
                      <a:pt x="30" y="33"/>
                      <a:pt x="30" y="34"/>
                      <a:pt x="31" y="35"/>
                    </a:cubicBezTo>
                    <a:cubicBezTo>
                      <a:pt x="31" y="35"/>
                      <a:pt x="32" y="35"/>
                      <a:pt x="32" y="35"/>
                    </a:cubicBezTo>
                    <a:cubicBezTo>
                      <a:pt x="33" y="35"/>
                      <a:pt x="33" y="35"/>
                      <a:pt x="33" y="34"/>
                    </a:cubicBezTo>
                    <a:cubicBezTo>
                      <a:pt x="33" y="34"/>
                      <a:pt x="34" y="34"/>
                      <a:pt x="34" y="33"/>
                    </a:cubicBezTo>
                    <a:cubicBezTo>
                      <a:pt x="34" y="33"/>
                      <a:pt x="33" y="32"/>
                      <a:pt x="33" y="32"/>
                    </a:cubicBezTo>
                    <a:cubicBezTo>
                      <a:pt x="32" y="32"/>
                      <a:pt x="32" y="31"/>
                      <a:pt x="31" y="30"/>
                    </a:cubicBezTo>
                    <a:cubicBezTo>
                      <a:pt x="32" y="29"/>
                      <a:pt x="33" y="27"/>
                      <a:pt x="34" y="26"/>
                    </a:cubicBezTo>
                    <a:cubicBezTo>
                      <a:pt x="35" y="24"/>
                      <a:pt x="35" y="23"/>
                      <a:pt x="35" y="21"/>
                    </a:cubicBezTo>
                    <a:cubicBezTo>
                      <a:pt x="35" y="20"/>
                      <a:pt x="35" y="19"/>
                      <a:pt x="35" y="18"/>
                    </a:cubicBezTo>
                    <a:cubicBezTo>
                      <a:pt x="34" y="17"/>
                      <a:pt x="33" y="16"/>
                      <a:pt x="32" y="15"/>
                    </a:cubicBezTo>
                    <a:close/>
                    <a:moveTo>
                      <a:pt x="10" y="17"/>
                    </a:moveTo>
                    <a:cubicBezTo>
                      <a:pt x="9" y="17"/>
                      <a:pt x="8" y="17"/>
                      <a:pt x="7" y="16"/>
                    </a:cubicBezTo>
                    <a:cubicBezTo>
                      <a:pt x="7" y="16"/>
                      <a:pt x="6" y="15"/>
                      <a:pt x="6" y="15"/>
                    </a:cubicBezTo>
                    <a:cubicBezTo>
                      <a:pt x="6" y="14"/>
                      <a:pt x="6" y="14"/>
                      <a:pt x="6" y="13"/>
                    </a:cubicBezTo>
                    <a:cubicBezTo>
                      <a:pt x="6" y="13"/>
                      <a:pt x="6" y="12"/>
                      <a:pt x="7" y="11"/>
                    </a:cubicBezTo>
                    <a:cubicBezTo>
                      <a:pt x="7" y="11"/>
                      <a:pt x="7" y="10"/>
                      <a:pt x="8" y="9"/>
                    </a:cubicBezTo>
                    <a:cubicBezTo>
                      <a:pt x="10" y="11"/>
                      <a:pt x="12" y="14"/>
                      <a:pt x="14" y="16"/>
                    </a:cubicBezTo>
                    <a:cubicBezTo>
                      <a:pt x="12" y="17"/>
                      <a:pt x="11" y="17"/>
                      <a:pt x="10" y="17"/>
                    </a:cubicBezTo>
                    <a:close/>
                    <a:moveTo>
                      <a:pt x="29" y="25"/>
                    </a:moveTo>
                    <a:cubicBezTo>
                      <a:pt x="28" y="26"/>
                      <a:pt x="28" y="27"/>
                      <a:pt x="27" y="27"/>
                    </a:cubicBezTo>
                    <a:cubicBezTo>
                      <a:pt x="25" y="25"/>
                      <a:pt x="23" y="22"/>
                      <a:pt x="21" y="20"/>
                    </a:cubicBezTo>
                    <a:cubicBezTo>
                      <a:pt x="21" y="20"/>
                      <a:pt x="22" y="19"/>
                      <a:pt x="23" y="19"/>
                    </a:cubicBezTo>
                    <a:cubicBezTo>
                      <a:pt x="23" y="19"/>
                      <a:pt x="24" y="19"/>
                      <a:pt x="25" y="18"/>
                    </a:cubicBezTo>
                    <a:cubicBezTo>
                      <a:pt x="25" y="18"/>
                      <a:pt x="26" y="18"/>
                      <a:pt x="27" y="19"/>
                    </a:cubicBezTo>
                    <a:cubicBezTo>
                      <a:pt x="27" y="19"/>
                      <a:pt x="28" y="19"/>
                      <a:pt x="28" y="20"/>
                    </a:cubicBezTo>
                    <a:cubicBezTo>
                      <a:pt x="29" y="20"/>
                      <a:pt x="29" y="21"/>
                      <a:pt x="29" y="21"/>
                    </a:cubicBezTo>
                    <a:cubicBezTo>
                      <a:pt x="30" y="22"/>
                      <a:pt x="30" y="23"/>
                      <a:pt x="29" y="23"/>
                    </a:cubicBezTo>
                    <a:cubicBezTo>
                      <a:pt x="29" y="24"/>
                      <a:pt x="29" y="25"/>
                      <a:pt x="2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8" name="Freeform 19"/>
              <p:cNvSpPr>
                <a:spLocks/>
              </p:cNvSpPr>
              <p:nvPr/>
            </p:nvSpPr>
            <p:spPr bwMode="auto">
              <a:xfrm>
                <a:off x="163513" y="334963"/>
                <a:ext cx="73025" cy="80963"/>
              </a:xfrm>
              <a:custGeom>
                <a:avLst/>
                <a:gdLst>
                  <a:gd name="T0" fmla="*/ 16 w 19"/>
                  <a:gd name="T1" fmla="*/ 1 h 21"/>
                  <a:gd name="T2" fmla="*/ 16 w 19"/>
                  <a:gd name="T3" fmla="*/ 1 h 21"/>
                  <a:gd name="T4" fmla="*/ 9 w 19"/>
                  <a:gd name="T5" fmla="*/ 7 h 21"/>
                  <a:gd name="T6" fmla="*/ 3 w 19"/>
                  <a:gd name="T7" fmla="*/ 14 h 21"/>
                  <a:gd name="T8" fmla="*/ 0 w 19"/>
                  <a:gd name="T9" fmla="*/ 17 h 21"/>
                  <a:gd name="T10" fmla="*/ 0 w 19"/>
                  <a:gd name="T11" fmla="*/ 17 h 21"/>
                  <a:gd name="T12" fmla="*/ 0 w 19"/>
                  <a:gd name="T13" fmla="*/ 20 h 21"/>
                  <a:gd name="T14" fmla="*/ 3 w 19"/>
                  <a:gd name="T15" fmla="*/ 20 h 21"/>
                  <a:gd name="T16" fmla="*/ 3 w 19"/>
                  <a:gd name="T17" fmla="*/ 20 h 21"/>
                  <a:gd name="T18" fmla="*/ 6 w 19"/>
                  <a:gd name="T19" fmla="*/ 16 h 21"/>
                  <a:gd name="T20" fmla="*/ 11 w 19"/>
                  <a:gd name="T21" fmla="*/ 10 h 21"/>
                  <a:gd name="T22" fmla="*/ 18 w 19"/>
                  <a:gd name="T23" fmla="*/ 4 h 21"/>
                  <a:gd name="T24" fmla="*/ 18 w 19"/>
                  <a:gd name="T25" fmla="*/ 4 h 21"/>
                  <a:gd name="T26" fmla="*/ 19 w 19"/>
                  <a:gd name="T27" fmla="*/ 4 h 21"/>
                  <a:gd name="T28" fmla="*/ 19 w 19"/>
                  <a:gd name="T29" fmla="*/ 1 h 21"/>
                  <a:gd name="T30" fmla="*/ 16 w 19"/>
                  <a:gd name="T3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21">
                    <a:moveTo>
                      <a:pt x="16" y="1"/>
                    </a:moveTo>
                    <a:cubicBezTo>
                      <a:pt x="16" y="1"/>
                      <a:pt x="16" y="1"/>
                      <a:pt x="16" y="1"/>
                    </a:cubicBezTo>
                    <a:cubicBezTo>
                      <a:pt x="13" y="3"/>
                      <a:pt x="11" y="5"/>
                      <a:pt x="9" y="7"/>
                    </a:cubicBezTo>
                    <a:cubicBezTo>
                      <a:pt x="6" y="9"/>
                      <a:pt x="5" y="11"/>
                      <a:pt x="3" y="1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0" y="19"/>
                      <a:pt x="0" y="20"/>
                    </a:cubicBezTo>
                    <a:cubicBezTo>
                      <a:pt x="1" y="21"/>
                      <a:pt x="2" y="21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8" y="14"/>
                      <a:pt x="9" y="12"/>
                      <a:pt x="11" y="10"/>
                    </a:cubicBezTo>
                    <a:cubicBezTo>
                      <a:pt x="14" y="8"/>
                      <a:pt x="16" y="6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9" y="4"/>
                    </a:cubicBezTo>
                    <a:cubicBezTo>
                      <a:pt x="19" y="3"/>
                      <a:pt x="19" y="2"/>
                      <a:pt x="19" y="1"/>
                    </a:cubicBezTo>
                    <a:cubicBezTo>
                      <a:pt x="18" y="0"/>
                      <a:pt x="17" y="0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9" name="Freeform 20"/>
              <p:cNvSpPr>
                <a:spLocks/>
              </p:cNvSpPr>
              <p:nvPr/>
            </p:nvSpPr>
            <p:spPr bwMode="auto">
              <a:xfrm>
                <a:off x="250825" y="74613"/>
                <a:ext cx="77787" cy="80963"/>
              </a:xfrm>
              <a:custGeom>
                <a:avLst/>
                <a:gdLst>
                  <a:gd name="T0" fmla="*/ 8 w 20"/>
                  <a:gd name="T1" fmla="*/ 11 h 21"/>
                  <a:gd name="T2" fmla="*/ 1 w 20"/>
                  <a:gd name="T3" fmla="*/ 17 h 21"/>
                  <a:gd name="T4" fmla="*/ 0 w 20"/>
                  <a:gd name="T5" fmla="*/ 17 h 21"/>
                  <a:gd name="T6" fmla="*/ 0 w 20"/>
                  <a:gd name="T7" fmla="*/ 20 h 21"/>
                  <a:gd name="T8" fmla="*/ 3 w 20"/>
                  <a:gd name="T9" fmla="*/ 20 h 21"/>
                  <a:gd name="T10" fmla="*/ 3 w 20"/>
                  <a:gd name="T11" fmla="*/ 20 h 21"/>
                  <a:gd name="T12" fmla="*/ 10 w 20"/>
                  <a:gd name="T13" fmla="*/ 14 h 21"/>
                  <a:gd name="T14" fmla="*/ 16 w 20"/>
                  <a:gd name="T15" fmla="*/ 7 h 21"/>
                  <a:gd name="T16" fmla="*/ 19 w 20"/>
                  <a:gd name="T17" fmla="*/ 3 h 21"/>
                  <a:gd name="T18" fmla="*/ 19 w 20"/>
                  <a:gd name="T19" fmla="*/ 3 h 21"/>
                  <a:gd name="T20" fmla="*/ 19 w 20"/>
                  <a:gd name="T21" fmla="*/ 0 h 21"/>
                  <a:gd name="T22" fmla="*/ 16 w 20"/>
                  <a:gd name="T23" fmla="*/ 0 h 21"/>
                  <a:gd name="T24" fmla="*/ 16 w 20"/>
                  <a:gd name="T25" fmla="*/ 1 h 21"/>
                  <a:gd name="T26" fmla="*/ 13 w 20"/>
                  <a:gd name="T27" fmla="*/ 5 h 21"/>
                  <a:gd name="T28" fmla="*/ 8 w 20"/>
                  <a:gd name="T2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21">
                    <a:moveTo>
                      <a:pt x="8" y="11"/>
                    </a:moveTo>
                    <a:cubicBezTo>
                      <a:pt x="5" y="13"/>
                      <a:pt x="3" y="15"/>
                      <a:pt x="1" y="17"/>
                    </a:cubicBezTo>
                    <a:cubicBezTo>
                      <a:pt x="1" y="17"/>
                      <a:pt x="0" y="17"/>
                      <a:pt x="0" y="17"/>
                    </a:cubicBezTo>
                    <a:cubicBezTo>
                      <a:pt x="0" y="18"/>
                      <a:pt x="0" y="19"/>
                      <a:pt x="0" y="20"/>
                    </a:cubicBezTo>
                    <a:cubicBezTo>
                      <a:pt x="1" y="21"/>
                      <a:pt x="2" y="21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6" y="18"/>
                      <a:pt x="8" y="16"/>
                      <a:pt x="10" y="14"/>
                    </a:cubicBezTo>
                    <a:cubicBezTo>
                      <a:pt x="13" y="12"/>
                      <a:pt x="14" y="9"/>
                      <a:pt x="16" y="7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2"/>
                      <a:pt x="20" y="1"/>
                      <a:pt x="19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1" y="7"/>
                      <a:pt x="10" y="9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4562829" y="3801712"/>
            <a:ext cx="1022466" cy="1024534"/>
            <a:chOff x="4260965" y="4016294"/>
            <a:chExt cx="1251019" cy="1253549"/>
          </a:xfrm>
        </p:grpSpPr>
        <p:grpSp>
          <p:nvGrpSpPr>
            <p:cNvPr id="55" name="Group 48"/>
            <p:cNvGrpSpPr/>
            <p:nvPr/>
          </p:nvGrpSpPr>
          <p:grpSpPr>
            <a:xfrm>
              <a:off x="4260965" y="4016294"/>
              <a:ext cx="1251019" cy="1253549"/>
              <a:chOff x="3692576" y="1742634"/>
              <a:chExt cx="2790379" cy="2796023"/>
            </a:xfrm>
          </p:grpSpPr>
          <p:grpSp>
            <p:nvGrpSpPr>
              <p:cNvPr id="68" name="组合 79"/>
              <p:cNvGrpSpPr>
                <a:grpSpLocks/>
              </p:cNvGrpSpPr>
              <p:nvPr/>
            </p:nvGrpSpPr>
            <p:grpSpPr bwMode="auto">
              <a:xfrm>
                <a:off x="3692576" y="1742634"/>
                <a:ext cx="2790379" cy="2796023"/>
                <a:chOff x="6379729" y="2488774"/>
                <a:chExt cx="2513016" cy="2513016"/>
              </a:xfrm>
            </p:grpSpPr>
            <p:sp>
              <p:nvSpPr>
                <p:cNvPr id="70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1" name="任意多边形 83"/>
                <p:cNvSpPr/>
                <p:nvPr/>
              </p:nvSpPr>
              <p:spPr>
                <a:xfrm rot="16377237">
                  <a:off x="6409518" y="2506881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69" name="椭圆 80"/>
              <p:cNvSpPr/>
              <p:nvPr/>
            </p:nvSpPr>
            <p:spPr bwMode="auto">
              <a:xfrm>
                <a:off x="4101618" y="2137562"/>
                <a:ext cx="2016471" cy="2020558"/>
              </a:xfrm>
              <a:prstGeom prst="ellipse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>
                <a:innerShdw blurRad="63500" dist="25400" dir="18660000">
                  <a:prstClr val="black">
                    <a:alpha val="35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4665262" y="4441971"/>
              <a:ext cx="476042" cy="437541"/>
              <a:chOff x="4470401" y="1481138"/>
              <a:chExt cx="215900" cy="198438"/>
            </a:xfrm>
            <a:solidFill>
              <a:sysClr val="window" lastClr="FFFFFF"/>
            </a:solidFill>
          </p:grpSpPr>
          <p:sp>
            <p:nvSpPr>
              <p:cNvPr id="57" name="Freeform 355"/>
              <p:cNvSpPr>
                <a:spLocks/>
              </p:cNvSpPr>
              <p:nvPr/>
            </p:nvSpPr>
            <p:spPr bwMode="auto">
              <a:xfrm>
                <a:off x="4546601" y="1651001"/>
                <a:ext cx="65088" cy="28575"/>
              </a:xfrm>
              <a:custGeom>
                <a:avLst/>
                <a:gdLst>
                  <a:gd name="T0" fmla="*/ 10 w 81"/>
                  <a:gd name="T1" fmla="*/ 0 h 37"/>
                  <a:gd name="T2" fmla="*/ 0 w 81"/>
                  <a:gd name="T3" fmla="*/ 33 h 37"/>
                  <a:gd name="T4" fmla="*/ 0 w 81"/>
                  <a:gd name="T5" fmla="*/ 33 h 37"/>
                  <a:gd name="T6" fmla="*/ 1 w 81"/>
                  <a:gd name="T7" fmla="*/ 36 h 37"/>
                  <a:gd name="T8" fmla="*/ 5 w 81"/>
                  <a:gd name="T9" fmla="*/ 37 h 37"/>
                  <a:gd name="T10" fmla="*/ 76 w 81"/>
                  <a:gd name="T11" fmla="*/ 37 h 37"/>
                  <a:gd name="T12" fmla="*/ 76 w 81"/>
                  <a:gd name="T13" fmla="*/ 37 h 37"/>
                  <a:gd name="T14" fmla="*/ 79 w 81"/>
                  <a:gd name="T15" fmla="*/ 36 h 37"/>
                  <a:gd name="T16" fmla="*/ 81 w 81"/>
                  <a:gd name="T17" fmla="*/ 33 h 37"/>
                  <a:gd name="T18" fmla="*/ 70 w 81"/>
                  <a:gd name="T19" fmla="*/ 0 h 37"/>
                  <a:gd name="T20" fmla="*/ 10 w 81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37">
                    <a:moveTo>
                      <a:pt x="10" y="0"/>
                    </a:moveTo>
                    <a:lnTo>
                      <a:pt x="0" y="33"/>
                    </a:lnTo>
                    <a:lnTo>
                      <a:pt x="0" y="33"/>
                    </a:lnTo>
                    <a:lnTo>
                      <a:pt x="1" y="36"/>
                    </a:lnTo>
                    <a:lnTo>
                      <a:pt x="5" y="37"/>
                    </a:lnTo>
                    <a:lnTo>
                      <a:pt x="76" y="37"/>
                    </a:lnTo>
                    <a:lnTo>
                      <a:pt x="76" y="37"/>
                    </a:lnTo>
                    <a:lnTo>
                      <a:pt x="79" y="36"/>
                    </a:lnTo>
                    <a:lnTo>
                      <a:pt x="81" y="33"/>
                    </a:lnTo>
                    <a:lnTo>
                      <a:pt x="7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8" name="Freeform 356"/>
              <p:cNvSpPr>
                <a:spLocks noEditPoints="1"/>
              </p:cNvSpPr>
              <p:nvPr/>
            </p:nvSpPr>
            <p:spPr bwMode="auto">
              <a:xfrm>
                <a:off x="4470401" y="1481138"/>
                <a:ext cx="215900" cy="163513"/>
              </a:xfrm>
              <a:custGeom>
                <a:avLst/>
                <a:gdLst>
                  <a:gd name="T0" fmla="*/ 252 w 272"/>
                  <a:gd name="T1" fmla="*/ 0 h 206"/>
                  <a:gd name="T2" fmla="*/ 19 w 272"/>
                  <a:gd name="T3" fmla="*/ 0 h 206"/>
                  <a:gd name="T4" fmla="*/ 19 w 272"/>
                  <a:gd name="T5" fmla="*/ 0 h 206"/>
                  <a:gd name="T6" fmla="*/ 12 w 272"/>
                  <a:gd name="T7" fmla="*/ 2 h 206"/>
                  <a:gd name="T8" fmla="*/ 5 w 272"/>
                  <a:gd name="T9" fmla="*/ 6 h 206"/>
                  <a:gd name="T10" fmla="*/ 1 w 272"/>
                  <a:gd name="T11" fmla="*/ 13 h 206"/>
                  <a:gd name="T12" fmla="*/ 0 w 272"/>
                  <a:gd name="T13" fmla="*/ 21 h 206"/>
                  <a:gd name="T14" fmla="*/ 0 w 272"/>
                  <a:gd name="T15" fmla="*/ 187 h 206"/>
                  <a:gd name="T16" fmla="*/ 0 w 272"/>
                  <a:gd name="T17" fmla="*/ 187 h 206"/>
                  <a:gd name="T18" fmla="*/ 1 w 272"/>
                  <a:gd name="T19" fmla="*/ 195 h 206"/>
                  <a:gd name="T20" fmla="*/ 5 w 272"/>
                  <a:gd name="T21" fmla="*/ 201 h 206"/>
                  <a:gd name="T22" fmla="*/ 12 w 272"/>
                  <a:gd name="T23" fmla="*/ 205 h 206"/>
                  <a:gd name="T24" fmla="*/ 19 w 272"/>
                  <a:gd name="T25" fmla="*/ 206 h 206"/>
                  <a:gd name="T26" fmla="*/ 252 w 272"/>
                  <a:gd name="T27" fmla="*/ 206 h 206"/>
                  <a:gd name="T28" fmla="*/ 252 w 272"/>
                  <a:gd name="T29" fmla="*/ 206 h 206"/>
                  <a:gd name="T30" fmla="*/ 259 w 272"/>
                  <a:gd name="T31" fmla="*/ 205 h 206"/>
                  <a:gd name="T32" fmla="*/ 266 w 272"/>
                  <a:gd name="T33" fmla="*/ 201 h 206"/>
                  <a:gd name="T34" fmla="*/ 270 w 272"/>
                  <a:gd name="T35" fmla="*/ 195 h 206"/>
                  <a:gd name="T36" fmla="*/ 272 w 272"/>
                  <a:gd name="T37" fmla="*/ 187 h 206"/>
                  <a:gd name="T38" fmla="*/ 272 w 272"/>
                  <a:gd name="T39" fmla="*/ 21 h 206"/>
                  <a:gd name="T40" fmla="*/ 272 w 272"/>
                  <a:gd name="T41" fmla="*/ 21 h 206"/>
                  <a:gd name="T42" fmla="*/ 270 w 272"/>
                  <a:gd name="T43" fmla="*/ 13 h 206"/>
                  <a:gd name="T44" fmla="*/ 266 w 272"/>
                  <a:gd name="T45" fmla="*/ 6 h 206"/>
                  <a:gd name="T46" fmla="*/ 259 w 272"/>
                  <a:gd name="T47" fmla="*/ 2 h 206"/>
                  <a:gd name="T48" fmla="*/ 252 w 272"/>
                  <a:gd name="T49" fmla="*/ 0 h 206"/>
                  <a:gd name="T50" fmla="*/ 252 w 272"/>
                  <a:gd name="T51" fmla="*/ 0 h 206"/>
                  <a:gd name="T52" fmla="*/ 257 w 272"/>
                  <a:gd name="T53" fmla="*/ 189 h 206"/>
                  <a:gd name="T54" fmla="*/ 15 w 272"/>
                  <a:gd name="T55" fmla="*/ 189 h 206"/>
                  <a:gd name="T56" fmla="*/ 15 w 272"/>
                  <a:gd name="T57" fmla="*/ 14 h 206"/>
                  <a:gd name="T58" fmla="*/ 257 w 272"/>
                  <a:gd name="T59" fmla="*/ 14 h 206"/>
                  <a:gd name="T60" fmla="*/ 257 w 272"/>
                  <a:gd name="T61" fmla="*/ 18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72" h="206">
                    <a:moveTo>
                      <a:pt x="252" y="0"/>
                    </a:moveTo>
                    <a:lnTo>
                      <a:pt x="19" y="0"/>
                    </a:lnTo>
                    <a:lnTo>
                      <a:pt x="19" y="0"/>
                    </a:lnTo>
                    <a:lnTo>
                      <a:pt x="12" y="2"/>
                    </a:lnTo>
                    <a:lnTo>
                      <a:pt x="5" y="6"/>
                    </a:lnTo>
                    <a:lnTo>
                      <a:pt x="1" y="13"/>
                    </a:lnTo>
                    <a:lnTo>
                      <a:pt x="0" y="21"/>
                    </a:lnTo>
                    <a:lnTo>
                      <a:pt x="0" y="187"/>
                    </a:lnTo>
                    <a:lnTo>
                      <a:pt x="0" y="187"/>
                    </a:lnTo>
                    <a:lnTo>
                      <a:pt x="1" y="195"/>
                    </a:lnTo>
                    <a:lnTo>
                      <a:pt x="5" y="201"/>
                    </a:lnTo>
                    <a:lnTo>
                      <a:pt x="12" y="205"/>
                    </a:lnTo>
                    <a:lnTo>
                      <a:pt x="19" y="206"/>
                    </a:lnTo>
                    <a:lnTo>
                      <a:pt x="252" y="206"/>
                    </a:lnTo>
                    <a:lnTo>
                      <a:pt x="252" y="206"/>
                    </a:lnTo>
                    <a:lnTo>
                      <a:pt x="259" y="205"/>
                    </a:lnTo>
                    <a:lnTo>
                      <a:pt x="266" y="201"/>
                    </a:lnTo>
                    <a:lnTo>
                      <a:pt x="270" y="195"/>
                    </a:lnTo>
                    <a:lnTo>
                      <a:pt x="272" y="187"/>
                    </a:lnTo>
                    <a:lnTo>
                      <a:pt x="272" y="21"/>
                    </a:lnTo>
                    <a:lnTo>
                      <a:pt x="272" y="21"/>
                    </a:lnTo>
                    <a:lnTo>
                      <a:pt x="270" y="13"/>
                    </a:lnTo>
                    <a:lnTo>
                      <a:pt x="266" y="6"/>
                    </a:lnTo>
                    <a:lnTo>
                      <a:pt x="259" y="2"/>
                    </a:lnTo>
                    <a:lnTo>
                      <a:pt x="252" y="0"/>
                    </a:lnTo>
                    <a:lnTo>
                      <a:pt x="252" y="0"/>
                    </a:lnTo>
                    <a:close/>
                    <a:moveTo>
                      <a:pt x="257" y="189"/>
                    </a:moveTo>
                    <a:lnTo>
                      <a:pt x="15" y="189"/>
                    </a:lnTo>
                    <a:lnTo>
                      <a:pt x="15" y="14"/>
                    </a:lnTo>
                    <a:lnTo>
                      <a:pt x="257" y="14"/>
                    </a:lnTo>
                    <a:lnTo>
                      <a:pt x="257" y="1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9" name="Freeform 357"/>
              <p:cNvSpPr>
                <a:spLocks noEditPoints="1"/>
              </p:cNvSpPr>
              <p:nvPr/>
            </p:nvSpPr>
            <p:spPr bwMode="auto">
              <a:xfrm>
                <a:off x="4554538" y="1519238"/>
                <a:ext cx="44450" cy="46038"/>
              </a:xfrm>
              <a:custGeom>
                <a:avLst/>
                <a:gdLst>
                  <a:gd name="T0" fmla="*/ 29 w 57"/>
                  <a:gd name="T1" fmla="*/ 59 h 59"/>
                  <a:gd name="T2" fmla="*/ 40 w 57"/>
                  <a:gd name="T3" fmla="*/ 56 h 59"/>
                  <a:gd name="T4" fmla="*/ 49 w 57"/>
                  <a:gd name="T5" fmla="*/ 51 h 59"/>
                  <a:gd name="T6" fmla="*/ 56 w 57"/>
                  <a:gd name="T7" fmla="*/ 41 h 59"/>
                  <a:gd name="T8" fmla="*/ 57 w 57"/>
                  <a:gd name="T9" fmla="*/ 29 h 59"/>
                  <a:gd name="T10" fmla="*/ 57 w 57"/>
                  <a:gd name="T11" fmla="*/ 23 h 59"/>
                  <a:gd name="T12" fmla="*/ 53 w 57"/>
                  <a:gd name="T13" fmla="*/ 12 h 59"/>
                  <a:gd name="T14" fmla="*/ 45 w 57"/>
                  <a:gd name="T15" fmla="*/ 4 h 59"/>
                  <a:gd name="T16" fmla="*/ 36 w 57"/>
                  <a:gd name="T17" fmla="*/ 0 h 59"/>
                  <a:gd name="T18" fmla="*/ 29 w 57"/>
                  <a:gd name="T19" fmla="*/ 0 h 59"/>
                  <a:gd name="T20" fmla="*/ 16 w 57"/>
                  <a:gd name="T21" fmla="*/ 3 h 59"/>
                  <a:gd name="T22" fmla="*/ 7 w 57"/>
                  <a:gd name="T23" fmla="*/ 11 h 59"/>
                  <a:gd name="T24" fmla="*/ 6 w 57"/>
                  <a:gd name="T25" fmla="*/ 11 h 59"/>
                  <a:gd name="T26" fmla="*/ 6 w 57"/>
                  <a:gd name="T27" fmla="*/ 12 h 59"/>
                  <a:gd name="T28" fmla="*/ 1 w 57"/>
                  <a:gd name="T29" fmla="*/ 20 h 59"/>
                  <a:gd name="T30" fmla="*/ 0 w 57"/>
                  <a:gd name="T31" fmla="*/ 29 h 59"/>
                  <a:gd name="T32" fmla="*/ 3 w 57"/>
                  <a:gd name="T33" fmla="*/ 41 h 59"/>
                  <a:gd name="T34" fmla="*/ 8 w 57"/>
                  <a:gd name="T35" fmla="*/ 51 h 59"/>
                  <a:gd name="T36" fmla="*/ 18 w 57"/>
                  <a:gd name="T37" fmla="*/ 56 h 59"/>
                  <a:gd name="T38" fmla="*/ 29 w 57"/>
                  <a:gd name="T39" fmla="*/ 59 h 59"/>
                  <a:gd name="T40" fmla="*/ 29 w 57"/>
                  <a:gd name="T41" fmla="*/ 5 h 59"/>
                  <a:gd name="T42" fmla="*/ 36 w 57"/>
                  <a:gd name="T43" fmla="*/ 7 h 59"/>
                  <a:gd name="T44" fmla="*/ 41 w 57"/>
                  <a:gd name="T45" fmla="*/ 10 h 59"/>
                  <a:gd name="T46" fmla="*/ 29 w 57"/>
                  <a:gd name="T47" fmla="*/ 15 h 59"/>
                  <a:gd name="T48" fmla="*/ 23 w 57"/>
                  <a:gd name="T49" fmla="*/ 16 h 59"/>
                  <a:gd name="T50" fmla="*/ 12 w 57"/>
                  <a:gd name="T51" fmla="*/ 14 h 59"/>
                  <a:gd name="T52" fmla="*/ 16 w 57"/>
                  <a:gd name="T53" fmla="*/ 11 h 59"/>
                  <a:gd name="T54" fmla="*/ 25 w 57"/>
                  <a:gd name="T55" fmla="*/ 7 h 59"/>
                  <a:gd name="T56" fmla="*/ 29 w 57"/>
                  <a:gd name="T57" fmla="*/ 5 h 59"/>
                  <a:gd name="T58" fmla="*/ 10 w 57"/>
                  <a:gd name="T59" fmla="*/ 18 h 59"/>
                  <a:gd name="T60" fmla="*/ 22 w 57"/>
                  <a:gd name="T61" fmla="*/ 22 h 59"/>
                  <a:gd name="T62" fmla="*/ 26 w 57"/>
                  <a:gd name="T63" fmla="*/ 20 h 59"/>
                  <a:gd name="T64" fmla="*/ 30 w 57"/>
                  <a:gd name="T65" fmla="*/ 19 h 59"/>
                  <a:gd name="T66" fmla="*/ 44 w 57"/>
                  <a:gd name="T67" fmla="*/ 15 h 59"/>
                  <a:gd name="T68" fmla="*/ 46 w 57"/>
                  <a:gd name="T69" fmla="*/ 16 h 59"/>
                  <a:gd name="T70" fmla="*/ 48 w 57"/>
                  <a:gd name="T71" fmla="*/ 16 h 59"/>
                  <a:gd name="T72" fmla="*/ 52 w 57"/>
                  <a:gd name="T73" fmla="*/ 29 h 59"/>
                  <a:gd name="T74" fmla="*/ 51 w 57"/>
                  <a:gd name="T75" fmla="*/ 34 h 59"/>
                  <a:gd name="T76" fmla="*/ 48 w 57"/>
                  <a:gd name="T77" fmla="*/ 42 h 59"/>
                  <a:gd name="T78" fmla="*/ 41 w 57"/>
                  <a:gd name="T79" fmla="*/ 48 h 59"/>
                  <a:gd name="T80" fmla="*/ 34 w 57"/>
                  <a:gd name="T81" fmla="*/ 52 h 59"/>
                  <a:gd name="T82" fmla="*/ 29 w 57"/>
                  <a:gd name="T83" fmla="*/ 52 h 59"/>
                  <a:gd name="T84" fmla="*/ 21 w 57"/>
                  <a:gd name="T85" fmla="*/ 51 h 59"/>
                  <a:gd name="T86" fmla="*/ 14 w 57"/>
                  <a:gd name="T87" fmla="*/ 45 h 59"/>
                  <a:gd name="T88" fmla="*/ 8 w 57"/>
                  <a:gd name="T89" fmla="*/ 38 h 59"/>
                  <a:gd name="T90" fmla="*/ 7 w 57"/>
                  <a:gd name="T91" fmla="*/ 29 h 59"/>
                  <a:gd name="T92" fmla="*/ 7 w 57"/>
                  <a:gd name="T93" fmla="*/ 23 h 59"/>
                  <a:gd name="T94" fmla="*/ 10 w 57"/>
                  <a:gd name="T95" fmla="*/ 1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7" h="59">
                    <a:moveTo>
                      <a:pt x="29" y="59"/>
                    </a:moveTo>
                    <a:lnTo>
                      <a:pt x="29" y="59"/>
                    </a:lnTo>
                    <a:lnTo>
                      <a:pt x="36" y="57"/>
                    </a:lnTo>
                    <a:lnTo>
                      <a:pt x="40" y="56"/>
                    </a:lnTo>
                    <a:lnTo>
                      <a:pt x="45" y="53"/>
                    </a:lnTo>
                    <a:lnTo>
                      <a:pt x="49" y="51"/>
                    </a:lnTo>
                    <a:lnTo>
                      <a:pt x="53" y="45"/>
                    </a:lnTo>
                    <a:lnTo>
                      <a:pt x="56" y="41"/>
                    </a:lnTo>
                    <a:lnTo>
                      <a:pt x="57" y="36"/>
                    </a:lnTo>
                    <a:lnTo>
                      <a:pt x="57" y="29"/>
                    </a:lnTo>
                    <a:lnTo>
                      <a:pt x="57" y="29"/>
                    </a:lnTo>
                    <a:lnTo>
                      <a:pt x="57" y="23"/>
                    </a:lnTo>
                    <a:lnTo>
                      <a:pt x="56" y="18"/>
                    </a:lnTo>
                    <a:lnTo>
                      <a:pt x="53" y="12"/>
                    </a:lnTo>
                    <a:lnTo>
                      <a:pt x="49" y="8"/>
                    </a:lnTo>
                    <a:lnTo>
                      <a:pt x="45" y="4"/>
                    </a:lnTo>
                    <a:lnTo>
                      <a:pt x="40" y="1"/>
                    </a:lnTo>
                    <a:lnTo>
                      <a:pt x="36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2" y="0"/>
                    </a:lnTo>
                    <a:lnTo>
                      <a:pt x="16" y="3"/>
                    </a:lnTo>
                    <a:lnTo>
                      <a:pt x="11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1" y="20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1" y="36"/>
                    </a:lnTo>
                    <a:lnTo>
                      <a:pt x="3" y="41"/>
                    </a:lnTo>
                    <a:lnTo>
                      <a:pt x="6" y="45"/>
                    </a:lnTo>
                    <a:lnTo>
                      <a:pt x="8" y="51"/>
                    </a:lnTo>
                    <a:lnTo>
                      <a:pt x="14" y="53"/>
                    </a:lnTo>
                    <a:lnTo>
                      <a:pt x="18" y="56"/>
                    </a:lnTo>
                    <a:lnTo>
                      <a:pt x="23" y="57"/>
                    </a:lnTo>
                    <a:lnTo>
                      <a:pt x="29" y="59"/>
                    </a:lnTo>
                    <a:lnTo>
                      <a:pt x="29" y="59"/>
                    </a:lnTo>
                    <a:close/>
                    <a:moveTo>
                      <a:pt x="29" y="5"/>
                    </a:moveTo>
                    <a:lnTo>
                      <a:pt x="29" y="5"/>
                    </a:lnTo>
                    <a:lnTo>
                      <a:pt x="36" y="7"/>
                    </a:lnTo>
                    <a:lnTo>
                      <a:pt x="41" y="10"/>
                    </a:lnTo>
                    <a:lnTo>
                      <a:pt x="41" y="10"/>
                    </a:lnTo>
                    <a:lnTo>
                      <a:pt x="36" y="11"/>
                    </a:lnTo>
                    <a:lnTo>
                      <a:pt x="29" y="15"/>
                    </a:lnTo>
                    <a:lnTo>
                      <a:pt x="29" y="15"/>
                    </a:lnTo>
                    <a:lnTo>
                      <a:pt x="23" y="16"/>
                    </a:lnTo>
                    <a:lnTo>
                      <a:pt x="19" y="16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6" y="11"/>
                    </a:lnTo>
                    <a:lnTo>
                      <a:pt x="21" y="8"/>
                    </a:lnTo>
                    <a:lnTo>
                      <a:pt x="25" y="7"/>
                    </a:lnTo>
                    <a:lnTo>
                      <a:pt x="29" y="5"/>
                    </a:lnTo>
                    <a:lnTo>
                      <a:pt x="29" y="5"/>
                    </a:lnTo>
                    <a:close/>
                    <a:moveTo>
                      <a:pt x="10" y="18"/>
                    </a:moveTo>
                    <a:lnTo>
                      <a:pt x="10" y="18"/>
                    </a:lnTo>
                    <a:lnTo>
                      <a:pt x="15" y="20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6" y="20"/>
                    </a:lnTo>
                    <a:lnTo>
                      <a:pt x="30" y="19"/>
                    </a:lnTo>
                    <a:lnTo>
                      <a:pt x="30" y="19"/>
                    </a:lnTo>
                    <a:lnTo>
                      <a:pt x="41" y="15"/>
                    </a:lnTo>
                    <a:lnTo>
                      <a:pt x="44" y="15"/>
                    </a:lnTo>
                    <a:lnTo>
                      <a:pt x="46" y="16"/>
                    </a:lnTo>
                    <a:lnTo>
                      <a:pt x="46" y="16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51" y="22"/>
                    </a:lnTo>
                    <a:lnTo>
                      <a:pt x="52" y="29"/>
                    </a:lnTo>
                    <a:lnTo>
                      <a:pt x="52" y="29"/>
                    </a:lnTo>
                    <a:lnTo>
                      <a:pt x="51" y="34"/>
                    </a:lnTo>
                    <a:lnTo>
                      <a:pt x="49" y="38"/>
                    </a:lnTo>
                    <a:lnTo>
                      <a:pt x="48" y="42"/>
                    </a:lnTo>
                    <a:lnTo>
                      <a:pt x="45" y="45"/>
                    </a:lnTo>
                    <a:lnTo>
                      <a:pt x="41" y="48"/>
                    </a:lnTo>
                    <a:lnTo>
                      <a:pt x="38" y="51"/>
                    </a:lnTo>
                    <a:lnTo>
                      <a:pt x="34" y="52"/>
                    </a:lnTo>
                    <a:lnTo>
                      <a:pt x="29" y="52"/>
                    </a:lnTo>
                    <a:lnTo>
                      <a:pt x="29" y="52"/>
                    </a:lnTo>
                    <a:lnTo>
                      <a:pt x="25" y="52"/>
                    </a:lnTo>
                    <a:lnTo>
                      <a:pt x="21" y="51"/>
                    </a:lnTo>
                    <a:lnTo>
                      <a:pt x="16" y="48"/>
                    </a:lnTo>
                    <a:lnTo>
                      <a:pt x="14" y="45"/>
                    </a:lnTo>
                    <a:lnTo>
                      <a:pt x="11" y="42"/>
                    </a:lnTo>
                    <a:lnTo>
                      <a:pt x="8" y="38"/>
                    </a:lnTo>
                    <a:lnTo>
                      <a:pt x="7" y="34"/>
                    </a:lnTo>
                    <a:lnTo>
                      <a:pt x="7" y="29"/>
                    </a:lnTo>
                    <a:lnTo>
                      <a:pt x="7" y="29"/>
                    </a:lnTo>
                    <a:lnTo>
                      <a:pt x="7" y="23"/>
                    </a:lnTo>
                    <a:lnTo>
                      <a:pt x="10" y="18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0" name="Freeform 358"/>
              <p:cNvSpPr>
                <a:spLocks/>
              </p:cNvSpPr>
              <p:nvPr/>
            </p:nvSpPr>
            <p:spPr bwMode="auto">
              <a:xfrm>
                <a:off x="4603751" y="1552576"/>
                <a:ext cx="22225" cy="34925"/>
              </a:xfrm>
              <a:custGeom>
                <a:avLst/>
                <a:gdLst>
                  <a:gd name="T0" fmla="*/ 24 w 29"/>
                  <a:gd name="T1" fmla="*/ 43 h 43"/>
                  <a:gd name="T2" fmla="*/ 24 w 29"/>
                  <a:gd name="T3" fmla="*/ 43 h 43"/>
                  <a:gd name="T4" fmla="*/ 24 w 29"/>
                  <a:gd name="T5" fmla="*/ 42 h 43"/>
                  <a:gd name="T6" fmla="*/ 29 w 29"/>
                  <a:gd name="T7" fmla="*/ 19 h 43"/>
                  <a:gd name="T8" fmla="*/ 29 w 29"/>
                  <a:gd name="T9" fmla="*/ 19 h 43"/>
                  <a:gd name="T10" fmla="*/ 29 w 29"/>
                  <a:gd name="T11" fmla="*/ 17 h 43"/>
                  <a:gd name="T12" fmla="*/ 29 w 29"/>
                  <a:gd name="T13" fmla="*/ 17 h 43"/>
                  <a:gd name="T14" fmla="*/ 27 w 29"/>
                  <a:gd name="T15" fmla="*/ 15 h 43"/>
                  <a:gd name="T16" fmla="*/ 26 w 29"/>
                  <a:gd name="T17" fmla="*/ 12 h 43"/>
                  <a:gd name="T18" fmla="*/ 26 w 29"/>
                  <a:gd name="T19" fmla="*/ 12 h 43"/>
                  <a:gd name="T20" fmla="*/ 26 w 29"/>
                  <a:gd name="T21" fmla="*/ 9 h 43"/>
                  <a:gd name="T22" fmla="*/ 29 w 29"/>
                  <a:gd name="T23" fmla="*/ 7 h 43"/>
                  <a:gd name="T24" fmla="*/ 29 w 29"/>
                  <a:gd name="T25" fmla="*/ 7 h 43"/>
                  <a:gd name="T26" fmla="*/ 29 w 29"/>
                  <a:gd name="T27" fmla="*/ 5 h 43"/>
                  <a:gd name="T28" fmla="*/ 29 w 29"/>
                  <a:gd name="T29" fmla="*/ 5 h 43"/>
                  <a:gd name="T30" fmla="*/ 29 w 29"/>
                  <a:gd name="T31" fmla="*/ 5 h 43"/>
                  <a:gd name="T32" fmla="*/ 29 w 29"/>
                  <a:gd name="T33" fmla="*/ 5 h 43"/>
                  <a:gd name="T34" fmla="*/ 23 w 29"/>
                  <a:gd name="T35" fmla="*/ 2 h 43"/>
                  <a:gd name="T36" fmla="*/ 18 w 29"/>
                  <a:gd name="T37" fmla="*/ 0 h 43"/>
                  <a:gd name="T38" fmla="*/ 18 w 29"/>
                  <a:gd name="T39" fmla="*/ 0 h 43"/>
                  <a:gd name="T40" fmla="*/ 16 w 29"/>
                  <a:gd name="T41" fmla="*/ 0 h 43"/>
                  <a:gd name="T42" fmla="*/ 16 w 29"/>
                  <a:gd name="T43" fmla="*/ 0 h 43"/>
                  <a:gd name="T44" fmla="*/ 11 w 29"/>
                  <a:gd name="T45" fmla="*/ 2 h 43"/>
                  <a:gd name="T46" fmla="*/ 7 w 29"/>
                  <a:gd name="T47" fmla="*/ 7 h 43"/>
                  <a:gd name="T48" fmla="*/ 3 w 29"/>
                  <a:gd name="T49" fmla="*/ 12 h 43"/>
                  <a:gd name="T50" fmla="*/ 0 w 29"/>
                  <a:gd name="T51" fmla="*/ 17 h 43"/>
                  <a:gd name="T52" fmla="*/ 0 w 29"/>
                  <a:gd name="T53" fmla="*/ 17 h 43"/>
                  <a:gd name="T54" fmla="*/ 5 w 29"/>
                  <a:gd name="T55" fmla="*/ 23 h 43"/>
                  <a:gd name="T56" fmla="*/ 9 w 29"/>
                  <a:gd name="T57" fmla="*/ 28 h 43"/>
                  <a:gd name="T58" fmla="*/ 13 w 29"/>
                  <a:gd name="T59" fmla="*/ 35 h 43"/>
                  <a:gd name="T60" fmla="*/ 16 w 29"/>
                  <a:gd name="T61" fmla="*/ 43 h 43"/>
                  <a:gd name="T62" fmla="*/ 24 w 29"/>
                  <a:gd name="T6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" h="43">
                    <a:moveTo>
                      <a:pt x="24" y="43"/>
                    </a:moveTo>
                    <a:lnTo>
                      <a:pt x="24" y="43"/>
                    </a:lnTo>
                    <a:lnTo>
                      <a:pt x="24" y="42"/>
                    </a:lnTo>
                    <a:lnTo>
                      <a:pt x="29" y="19"/>
                    </a:lnTo>
                    <a:lnTo>
                      <a:pt x="29" y="19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27" y="15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9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3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1" y="2"/>
                    </a:lnTo>
                    <a:lnTo>
                      <a:pt x="7" y="7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5" y="23"/>
                    </a:lnTo>
                    <a:lnTo>
                      <a:pt x="9" y="28"/>
                    </a:lnTo>
                    <a:lnTo>
                      <a:pt x="13" y="35"/>
                    </a:lnTo>
                    <a:lnTo>
                      <a:pt x="16" y="43"/>
                    </a:lnTo>
                    <a:lnTo>
                      <a:pt x="24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1" name="Freeform 359"/>
              <p:cNvSpPr>
                <a:spLocks/>
              </p:cNvSpPr>
              <p:nvPr/>
            </p:nvSpPr>
            <p:spPr bwMode="auto">
              <a:xfrm>
                <a:off x="4632326" y="1552576"/>
                <a:ext cx="26988" cy="34925"/>
              </a:xfrm>
              <a:custGeom>
                <a:avLst/>
                <a:gdLst>
                  <a:gd name="T0" fmla="*/ 11 w 34"/>
                  <a:gd name="T1" fmla="*/ 0 h 43"/>
                  <a:gd name="T2" fmla="*/ 11 w 34"/>
                  <a:gd name="T3" fmla="*/ 0 h 43"/>
                  <a:gd name="T4" fmla="*/ 7 w 34"/>
                  <a:gd name="T5" fmla="*/ 2 h 43"/>
                  <a:gd name="T6" fmla="*/ 1 w 34"/>
                  <a:gd name="T7" fmla="*/ 5 h 43"/>
                  <a:gd name="T8" fmla="*/ 1 w 34"/>
                  <a:gd name="T9" fmla="*/ 5 h 43"/>
                  <a:gd name="T10" fmla="*/ 0 w 34"/>
                  <a:gd name="T11" fmla="*/ 5 h 43"/>
                  <a:gd name="T12" fmla="*/ 0 w 34"/>
                  <a:gd name="T13" fmla="*/ 5 h 43"/>
                  <a:gd name="T14" fmla="*/ 0 w 34"/>
                  <a:gd name="T15" fmla="*/ 7 h 43"/>
                  <a:gd name="T16" fmla="*/ 0 w 34"/>
                  <a:gd name="T17" fmla="*/ 7 h 43"/>
                  <a:gd name="T18" fmla="*/ 2 w 34"/>
                  <a:gd name="T19" fmla="*/ 9 h 43"/>
                  <a:gd name="T20" fmla="*/ 2 w 34"/>
                  <a:gd name="T21" fmla="*/ 12 h 43"/>
                  <a:gd name="T22" fmla="*/ 2 w 34"/>
                  <a:gd name="T23" fmla="*/ 12 h 43"/>
                  <a:gd name="T24" fmla="*/ 2 w 34"/>
                  <a:gd name="T25" fmla="*/ 15 h 43"/>
                  <a:gd name="T26" fmla="*/ 0 w 34"/>
                  <a:gd name="T27" fmla="*/ 17 h 43"/>
                  <a:gd name="T28" fmla="*/ 0 w 34"/>
                  <a:gd name="T29" fmla="*/ 17 h 43"/>
                  <a:gd name="T30" fmla="*/ 0 w 34"/>
                  <a:gd name="T31" fmla="*/ 19 h 43"/>
                  <a:gd name="T32" fmla="*/ 4 w 34"/>
                  <a:gd name="T33" fmla="*/ 42 h 43"/>
                  <a:gd name="T34" fmla="*/ 4 w 34"/>
                  <a:gd name="T35" fmla="*/ 42 h 43"/>
                  <a:gd name="T36" fmla="*/ 4 w 34"/>
                  <a:gd name="T37" fmla="*/ 43 h 43"/>
                  <a:gd name="T38" fmla="*/ 34 w 34"/>
                  <a:gd name="T39" fmla="*/ 43 h 43"/>
                  <a:gd name="T40" fmla="*/ 34 w 34"/>
                  <a:gd name="T41" fmla="*/ 43 h 43"/>
                  <a:gd name="T42" fmla="*/ 34 w 34"/>
                  <a:gd name="T43" fmla="*/ 43 h 43"/>
                  <a:gd name="T44" fmla="*/ 34 w 34"/>
                  <a:gd name="T45" fmla="*/ 43 h 43"/>
                  <a:gd name="T46" fmla="*/ 34 w 34"/>
                  <a:gd name="T47" fmla="*/ 42 h 43"/>
                  <a:gd name="T48" fmla="*/ 34 w 34"/>
                  <a:gd name="T49" fmla="*/ 42 h 43"/>
                  <a:gd name="T50" fmla="*/ 32 w 34"/>
                  <a:gd name="T51" fmla="*/ 28 h 43"/>
                  <a:gd name="T52" fmla="*/ 28 w 34"/>
                  <a:gd name="T53" fmla="*/ 16 h 43"/>
                  <a:gd name="T54" fmla="*/ 24 w 34"/>
                  <a:gd name="T55" fmla="*/ 11 h 43"/>
                  <a:gd name="T56" fmla="*/ 22 w 34"/>
                  <a:gd name="T57" fmla="*/ 7 h 43"/>
                  <a:gd name="T58" fmla="*/ 17 w 34"/>
                  <a:gd name="T59" fmla="*/ 2 h 43"/>
                  <a:gd name="T60" fmla="*/ 12 w 34"/>
                  <a:gd name="T61" fmla="*/ 0 h 43"/>
                  <a:gd name="T62" fmla="*/ 12 w 34"/>
                  <a:gd name="T63" fmla="*/ 0 h 43"/>
                  <a:gd name="T64" fmla="*/ 11 w 34"/>
                  <a:gd name="T65" fmla="*/ 0 h 43"/>
                  <a:gd name="T66" fmla="*/ 11 w 34"/>
                  <a:gd name="T6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4" h="43">
                    <a:moveTo>
                      <a:pt x="11" y="0"/>
                    </a:moveTo>
                    <a:lnTo>
                      <a:pt x="11" y="0"/>
                    </a:lnTo>
                    <a:lnTo>
                      <a:pt x="7" y="2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4" y="42"/>
                    </a:lnTo>
                    <a:lnTo>
                      <a:pt x="4" y="42"/>
                    </a:lnTo>
                    <a:lnTo>
                      <a:pt x="4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2" y="28"/>
                    </a:lnTo>
                    <a:lnTo>
                      <a:pt x="28" y="16"/>
                    </a:lnTo>
                    <a:lnTo>
                      <a:pt x="24" y="11"/>
                    </a:lnTo>
                    <a:lnTo>
                      <a:pt x="22" y="7"/>
                    </a:lnTo>
                    <a:lnTo>
                      <a:pt x="17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2" name="Freeform 360"/>
              <p:cNvSpPr>
                <a:spLocks noEditPoints="1"/>
              </p:cNvSpPr>
              <p:nvPr/>
            </p:nvSpPr>
            <p:spPr bwMode="auto">
              <a:xfrm>
                <a:off x="4611688" y="1516063"/>
                <a:ext cx="36513" cy="36513"/>
              </a:xfrm>
              <a:custGeom>
                <a:avLst/>
                <a:gdLst>
                  <a:gd name="T0" fmla="*/ 22 w 45"/>
                  <a:gd name="T1" fmla="*/ 47 h 47"/>
                  <a:gd name="T2" fmla="*/ 30 w 45"/>
                  <a:gd name="T3" fmla="*/ 45 h 47"/>
                  <a:gd name="T4" fmla="*/ 38 w 45"/>
                  <a:gd name="T5" fmla="*/ 40 h 47"/>
                  <a:gd name="T6" fmla="*/ 42 w 45"/>
                  <a:gd name="T7" fmla="*/ 33 h 47"/>
                  <a:gd name="T8" fmla="*/ 45 w 45"/>
                  <a:gd name="T9" fmla="*/ 23 h 47"/>
                  <a:gd name="T10" fmla="*/ 43 w 45"/>
                  <a:gd name="T11" fmla="*/ 19 h 47"/>
                  <a:gd name="T12" fmla="*/ 41 w 45"/>
                  <a:gd name="T13" fmla="*/ 11 h 47"/>
                  <a:gd name="T14" fmla="*/ 34 w 45"/>
                  <a:gd name="T15" fmla="*/ 4 h 47"/>
                  <a:gd name="T16" fmla="*/ 26 w 45"/>
                  <a:gd name="T17" fmla="*/ 2 h 47"/>
                  <a:gd name="T18" fmla="*/ 22 w 45"/>
                  <a:gd name="T19" fmla="*/ 0 h 47"/>
                  <a:gd name="T20" fmla="*/ 12 w 45"/>
                  <a:gd name="T21" fmla="*/ 3 h 47"/>
                  <a:gd name="T22" fmla="*/ 4 w 45"/>
                  <a:gd name="T23" fmla="*/ 10 h 47"/>
                  <a:gd name="T24" fmla="*/ 4 w 45"/>
                  <a:gd name="T25" fmla="*/ 10 h 47"/>
                  <a:gd name="T26" fmla="*/ 4 w 45"/>
                  <a:gd name="T27" fmla="*/ 10 h 47"/>
                  <a:gd name="T28" fmla="*/ 0 w 45"/>
                  <a:gd name="T29" fmla="*/ 17 h 47"/>
                  <a:gd name="T30" fmla="*/ 0 w 45"/>
                  <a:gd name="T31" fmla="*/ 23 h 47"/>
                  <a:gd name="T32" fmla="*/ 1 w 45"/>
                  <a:gd name="T33" fmla="*/ 33 h 47"/>
                  <a:gd name="T34" fmla="*/ 5 w 45"/>
                  <a:gd name="T35" fmla="*/ 40 h 47"/>
                  <a:gd name="T36" fmla="*/ 13 w 45"/>
                  <a:gd name="T37" fmla="*/ 45 h 47"/>
                  <a:gd name="T38" fmla="*/ 22 w 45"/>
                  <a:gd name="T39" fmla="*/ 47 h 47"/>
                  <a:gd name="T40" fmla="*/ 22 w 45"/>
                  <a:gd name="T41" fmla="*/ 6 h 47"/>
                  <a:gd name="T42" fmla="*/ 27 w 45"/>
                  <a:gd name="T43" fmla="*/ 6 h 47"/>
                  <a:gd name="T44" fmla="*/ 31 w 45"/>
                  <a:gd name="T45" fmla="*/ 8 h 47"/>
                  <a:gd name="T46" fmla="*/ 22 w 45"/>
                  <a:gd name="T47" fmla="*/ 13 h 47"/>
                  <a:gd name="T48" fmla="*/ 18 w 45"/>
                  <a:gd name="T49" fmla="*/ 14 h 47"/>
                  <a:gd name="T50" fmla="*/ 9 w 45"/>
                  <a:gd name="T51" fmla="*/ 11 h 47"/>
                  <a:gd name="T52" fmla="*/ 15 w 45"/>
                  <a:gd name="T53" fmla="*/ 7 h 47"/>
                  <a:gd name="T54" fmla="*/ 22 w 45"/>
                  <a:gd name="T55" fmla="*/ 6 h 47"/>
                  <a:gd name="T56" fmla="*/ 7 w 45"/>
                  <a:gd name="T57" fmla="*/ 14 h 47"/>
                  <a:gd name="T58" fmla="*/ 11 w 45"/>
                  <a:gd name="T59" fmla="*/ 17 h 47"/>
                  <a:gd name="T60" fmla="*/ 16 w 45"/>
                  <a:gd name="T61" fmla="*/ 18 h 47"/>
                  <a:gd name="T62" fmla="*/ 23 w 45"/>
                  <a:gd name="T63" fmla="*/ 15 h 47"/>
                  <a:gd name="T64" fmla="*/ 31 w 45"/>
                  <a:gd name="T65" fmla="*/ 13 h 47"/>
                  <a:gd name="T66" fmla="*/ 35 w 45"/>
                  <a:gd name="T67" fmla="*/ 13 h 47"/>
                  <a:gd name="T68" fmla="*/ 37 w 45"/>
                  <a:gd name="T69" fmla="*/ 13 h 47"/>
                  <a:gd name="T70" fmla="*/ 38 w 45"/>
                  <a:gd name="T71" fmla="*/ 18 h 47"/>
                  <a:gd name="T72" fmla="*/ 39 w 45"/>
                  <a:gd name="T73" fmla="*/ 23 h 47"/>
                  <a:gd name="T74" fmla="*/ 34 w 45"/>
                  <a:gd name="T75" fmla="*/ 36 h 47"/>
                  <a:gd name="T76" fmla="*/ 22 w 45"/>
                  <a:gd name="T77" fmla="*/ 41 h 47"/>
                  <a:gd name="T78" fmla="*/ 15 w 45"/>
                  <a:gd name="T79" fmla="*/ 40 h 47"/>
                  <a:gd name="T80" fmla="*/ 5 w 45"/>
                  <a:gd name="T81" fmla="*/ 30 h 47"/>
                  <a:gd name="T82" fmla="*/ 4 w 45"/>
                  <a:gd name="T83" fmla="*/ 23 h 47"/>
                  <a:gd name="T84" fmla="*/ 7 w 45"/>
                  <a:gd name="T85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5" h="47">
                    <a:moveTo>
                      <a:pt x="22" y="47"/>
                    </a:moveTo>
                    <a:lnTo>
                      <a:pt x="22" y="47"/>
                    </a:lnTo>
                    <a:lnTo>
                      <a:pt x="26" y="47"/>
                    </a:lnTo>
                    <a:lnTo>
                      <a:pt x="30" y="45"/>
                    </a:lnTo>
                    <a:lnTo>
                      <a:pt x="34" y="43"/>
                    </a:lnTo>
                    <a:lnTo>
                      <a:pt x="38" y="40"/>
                    </a:lnTo>
                    <a:lnTo>
                      <a:pt x="41" y="36"/>
                    </a:lnTo>
                    <a:lnTo>
                      <a:pt x="42" y="33"/>
                    </a:lnTo>
                    <a:lnTo>
                      <a:pt x="43" y="28"/>
                    </a:lnTo>
                    <a:lnTo>
                      <a:pt x="45" y="23"/>
                    </a:lnTo>
                    <a:lnTo>
                      <a:pt x="45" y="23"/>
                    </a:lnTo>
                    <a:lnTo>
                      <a:pt x="43" y="19"/>
                    </a:lnTo>
                    <a:lnTo>
                      <a:pt x="42" y="14"/>
                    </a:lnTo>
                    <a:lnTo>
                      <a:pt x="41" y="11"/>
                    </a:lnTo>
                    <a:lnTo>
                      <a:pt x="38" y="7"/>
                    </a:lnTo>
                    <a:lnTo>
                      <a:pt x="34" y="4"/>
                    </a:lnTo>
                    <a:lnTo>
                      <a:pt x="30" y="3"/>
                    </a:lnTo>
                    <a:lnTo>
                      <a:pt x="26" y="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6" y="2"/>
                    </a:lnTo>
                    <a:lnTo>
                      <a:pt x="12" y="3"/>
                    </a:lnTo>
                    <a:lnTo>
                      <a:pt x="8" y="6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8"/>
                    </a:lnTo>
                    <a:lnTo>
                      <a:pt x="1" y="33"/>
                    </a:lnTo>
                    <a:lnTo>
                      <a:pt x="2" y="36"/>
                    </a:lnTo>
                    <a:lnTo>
                      <a:pt x="5" y="40"/>
                    </a:lnTo>
                    <a:lnTo>
                      <a:pt x="9" y="43"/>
                    </a:lnTo>
                    <a:lnTo>
                      <a:pt x="13" y="45"/>
                    </a:lnTo>
                    <a:lnTo>
                      <a:pt x="18" y="47"/>
                    </a:lnTo>
                    <a:lnTo>
                      <a:pt x="22" y="47"/>
                    </a:lnTo>
                    <a:lnTo>
                      <a:pt x="22" y="47"/>
                    </a:lnTo>
                    <a:close/>
                    <a:moveTo>
                      <a:pt x="22" y="6"/>
                    </a:moveTo>
                    <a:lnTo>
                      <a:pt x="22" y="6"/>
                    </a:lnTo>
                    <a:lnTo>
                      <a:pt x="27" y="6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27" y="10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18" y="14"/>
                    </a:lnTo>
                    <a:lnTo>
                      <a:pt x="15" y="14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5" y="7"/>
                    </a:lnTo>
                    <a:lnTo>
                      <a:pt x="18" y="6"/>
                    </a:lnTo>
                    <a:lnTo>
                      <a:pt x="22" y="6"/>
                    </a:lnTo>
                    <a:lnTo>
                      <a:pt x="22" y="6"/>
                    </a:lnTo>
                    <a:close/>
                    <a:moveTo>
                      <a:pt x="7" y="14"/>
                    </a:moveTo>
                    <a:lnTo>
                      <a:pt x="7" y="14"/>
                    </a:lnTo>
                    <a:lnTo>
                      <a:pt x="11" y="17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20" y="17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31" y="13"/>
                    </a:lnTo>
                    <a:lnTo>
                      <a:pt x="34" y="13"/>
                    </a:lnTo>
                    <a:lnTo>
                      <a:pt x="35" y="13"/>
                    </a:lnTo>
                    <a:lnTo>
                      <a:pt x="35" y="13"/>
                    </a:lnTo>
                    <a:lnTo>
                      <a:pt x="37" y="13"/>
                    </a:lnTo>
                    <a:lnTo>
                      <a:pt x="37" y="13"/>
                    </a:lnTo>
                    <a:lnTo>
                      <a:pt x="38" y="18"/>
                    </a:lnTo>
                    <a:lnTo>
                      <a:pt x="39" y="23"/>
                    </a:lnTo>
                    <a:lnTo>
                      <a:pt x="39" y="23"/>
                    </a:lnTo>
                    <a:lnTo>
                      <a:pt x="38" y="30"/>
                    </a:lnTo>
                    <a:lnTo>
                      <a:pt x="34" y="36"/>
                    </a:lnTo>
                    <a:lnTo>
                      <a:pt x="28" y="40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15" y="40"/>
                    </a:lnTo>
                    <a:lnTo>
                      <a:pt x="9" y="36"/>
                    </a:lnTo>
                    <a:lnTo>
                      <a:pt x="5" y="30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5" y="19"/>
                    </a:lnTo>
                    <a:lnTo>
                      <a:pt x="7" y="14"/>
                    </a:lnTo>
                    <a:lnTo>
                      <a:pt x="7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3" name="Freeform 361"/>
              <p:cNvSpPr>
                <a:spLocks/>
              </p:cNvSpPr>
              <p:nvPr/>
            </p:nvSpPr>
            <p:spPr bwMode="auto">
              <a:xfrm>
                <a:off x="4495801" y="1552576"/>
                <a:ext cx="28575" cy="34925"/>
              </a:xfrm>
              <a:custGeom>
                <a:avLst/>
                <a:gdLst>
                  <a:gd name="T0" fmla="*/ 1 w 35"/>
                  <a:gd name="T1" fmla="*/ 43 h 43"/>
                  <a:gd name="T2" fmla="*/ 30 w 35"/>
                  <a:gd name="T3" fmla="*/ 43 h 43"/>
                  <a:gd name="T4" fmla="*/ 30 w 35"/>
                  <a:gd name="T5" fmla="*/ 43 h 43"/>
                  <a:gd name="T6" fmla="*/ 31 w 35"/>
                  <a:gd name="T7" fmla="*/ 42 h 43"/>
                  <a:gd name="T8" fmla="*/ 35 w 35"/>
                  <a:gd name="T9" fmla="*/ 19 h 43"/>
                  <a:gd name="T10" fmla="*/ 35 w 35"/>
                  <a:gd name="T11" fmla="*/ 19 h 43"/>
                  <a:gd name="T12" fmla="*/ 35 w 35"/>
                  <a:gd name="T13" fmla="*/ 17 h 43"/>
                  <a:gd name="T14" fmla="*/ 35 w 35"/>
                  <a:gd name="T15" fmla="*/ 17 h 43"/>
                  <a:gd name="T16" fmla="*/ 32 w 35"/>
                  <a:gd name="T17" fmla="*/ 15 h 43"/>
                  <a:gd name="T18" fmla="*/ 32 w 35"/>
                  <a:gd name="T19" fmla="*/ 12 h 43"/>
                  <a:gd name="T20" fmla="*/ 32 w 35"/>
                  <a:gd name="T21" fmla="*/ 12 h 43"/>
                  <a:gd name="T22" fmla="*/ 32 w 35"/>
                  <a:gd name="T23" fmla="*/ 9 h 43"/>
                  <a:gd name="T24" fmla="*/ 34 w 35"/>
                  <a:gd name="T25" fmla="*/ 7 h 43"/>
                  <a:gd name="T26" fmla="*/ 34 w 35"/>
                  <a:gd name="T27" fmla="*/ 7 h 43"/>
                  <a:gd name="T28" fmla="*/ 35 w 35"/>
                  <a:gd name="T29" fmla="*/ 5 h 43"/>
                  <a:gd name="T30" fmla="*/ 35 w 35"/>
                  <a:gd name="T31" fmla="*/ 5 h 43"/>
                  <a:gd name="T32" fmla="*/ 34 w 35"/>
                  <a:gd name="T33" fmla="*/ 5 h 43"/>
                  <a:gd name="T34" fmla="*/ 34 w 35"/>
                  <a:gd name="T35" fmla="*/ 5 h 43"/>
                  <a:gd name="T36" fmla="*/ 28 w 35"/>
                  <a:gd name="T37" fmla="*/ 2 h 43"/>
                  <a:gd name="T38" fmla="*/ 23 w 35"/>
                  <a:gd name="T39" fmla="*/ 0 h 43"/>
                  <a:gd name="T40" fmla="*/ 23 w 35"/>
                  <a:gd name="T41" fmla="*/ 0 h 43"/>
                  <a:gd name="T42" fmla="*/ 23 w 35"/>
                  <a:gd name="T43" fmla="*/ 0 h 43"/>
                  <a:gd name="T44" fmla="*/ 23 w 35"/>
                  <a:gd name="T45" fmla="*/ 0 h 43"/>
                  <a:gd name="T46" fmla="*/ 17 w 35"/>
                  <a:gd name="T47" fmla="*/ 2 h 43"/>
                  <a:gd name="T48" fmla="*/ 13 w 35"/>
                  <a:gd name="T49" fmla="*/ 7 h 43"/>
                  <a:gd name="T50" fmla="*/ 9 w 35"/>
                  <a:gd name="T51" fmla="*/ 11 h 43"/>
                  <a:gd name="T52" fmla="*/ 7 w 35"/>
                  <a:gd name="T53" fmla="*/ 16 h 43"/>
                  <a:gd name="T54" fmla="*/ 2 w 35"/>
                  <a:gd name="T55" fmla="*/ 28 h 43"/>
                  <a:gd name="T56" fmla="*/ 0 w 35"/>
                  <a:gd name="T57" fmla="*/ 42 h 43"/>
                  <a:gd name="T58" fmla="*/ 0 w 35"/>
                  <a:gd name="T59" fmla="*/ 42 h 43"/>
                  <a:gd name="T60" fmla="*/ 1 w 35"/>
                  <a:gd name="T61" fmla="*/ 43 h 43"/>
                  <a:gd name="T62" fmla="*/ 1 w 35"/>
                  <a:gd name="T63" fmla="*/ 43 h 43"/>
                  <a:gd name="T64" fmla="*/ 1 w 35"/>
                  <a:gd name="T65" fmla="*/ 43 h 43"/>
                  <a:gd name="T66" fmla="*/ 1 w 35"/>
                  <a:gd name="T6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" h="43">
                    <a:moveTo>
                      <a:pt x="1" y="43"/>
                    </a:moveTo>
                    <a:lnTo>
                      <a:pt x="30" y="43"/>
                    </a:lnTo>
                    <a:lnTo>
                      <a:pt x="30" y="43"/>
                    </a:lnTo>
                    <a:lnTo>
                      <a:pt x="31" y="42"/>
                    </a:lnTo>
                    <a:lnTo>
                      <a:pt x="35" y="19"/>
                    </a:lnTo>
                    <a:lnTo>
                      <a:pt x="35" y="19"/>
                    </a:lnTo>
                    <a:lnTo>
                      <a:pt x="35" y="17"/>
                    </a:lnTo>
                    <a:lnTo>
                      <a:pt x="35" y="17"/>
                    </a:lnTo>
                    <a:lnTo>
                      <a:pt x="32" y="15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9"/>
                    </a:lnTo>
                    <a:lnTo>
                      <a:pt x="34" y="7"/>
                    </a:lnTo>
                    <a:lnTo>
                      <a:pt x="34" y="7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4" y="5"/>
                    </a:lnTo>
                    <a:lnTo>
                      <a:pt x="34" y="5"/>
                    </a:lnTo>
                    <a:lnTo>
                      <a:pt x="28" y="2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7" y="2"/>
                    </a:lnTo>
                    <a:lnTo>
                      <a:pt x="13" y="7"/>
                    </a:lnTo>
                    <a:lnTo>
                      <a:pt x="9" y="11"/>
                    </a:lnTo>
                    <a:lnTo>
                      <a:pt x="7" y="16"/>
                    </a:lnTo>
                    <a:lnTo>
                      <a:pt x="2" y="28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4" name="Freeform 362"/>
              <p:cNvSpPr>
                <a:spLocks/>
              </p:cNvSpPr>
              <p:nvPr/>
            </p:nvSpPr>
            <p:spPr bwMode="auto">
              <a:xfrm>
                <a:off x="4530726" y="1552576"/>
                <a:ext cx="22225" cy="34925"/>
              </a:xfrm>
              <a:custGeom>
                <a:avLst/>
                <a:gdLst>
                  <a:gd name="T0" fmla="*/ 12 w 29"/>
                  <a:gd name="T1" fmla="*/ 0 h 43"/>
                  <a:gd name="T2" fmla="*/ 12 w 29"/>
                  <a:gd name="T3" fmla="*/ 0 h 43"/>
                  <a:gd name="T4" fmla="*/ 7 w 29"/>
                  <a:gd name="T5" fmla="*/ 2 h 43"/>
                  <a:gd name="T6" fmla="*/ 1 w 29"/>
                  <a:gd name="T7" fmla="*/ 5 h 43"/>
                  <a:gd name="T8" fmla="*/ 1 w 29"/>
                  <a:gd name="T9" fmla="*/ 5 h 43"/>
                  <a:gd name="T10" fmla="*/ 1 w 29"/>
                  <a:gd name="T11" fmla="*/ 5 h 43"/>
                  <a:gd name="T12" fmla="*/ 1 w 29"/>
                  <a:gd name="T13" fmla="*/ 5 h 43"/>
                  <a:gd name="T14" fmla="*/ 1 w 29"/>
                  <a:gd name="T15" fmla="*/ 7 h 43"/>
                  <a:gd name="T16" fmla="*/ 1 w 29"/>
                  <a:gd name="T17" fmla="*/ 7 h 43"/>
                  <a:gd name="T18" fmla="*/ 3 w 29"/>
                  <a:gd name="T19" fmla="*/ 9 h 43"/>
                  <a:gd name="T20" fmla="*/ 4 w 29"/>
                  <a:gd name="T21" fmla="*/ 12 h 43"/>
                  <a:gd name="T22" fmla="*/ 4 w 29"/>
                  <a:gd name="T23" fmla="*/ 12 h 43"/>
                  <a:gd name="T24" fmla="*/ 3 w 29"/>
                  <a:gd name="T25" fmla="*/ 15 h 43"/>
                  <a:gd name="T26" fmla="*/ 1 w 29"/>
                  <a:gd name="T27" fmla="*/ 17 h 43"/>
                  <a:gd name="T28" fmla="*/ 1 w 29"/>
                  <a:gd name="T29" fmla="*/ 17 h 43"/>
                  <a:gd name="T30" fmla="*/ 0 w 29"/>
                  <a:gd name="T31" fmla="*/ 19 h 43"/>
                  <a:gd name="T32" fmla="*/ 4 w 29"/>
                  <a:gd name="T33" fmla="*/ 42 h 43"/>
                  <a:gd name="T34" fmla="*/ 4 w 29"/>
                  <a:gd name="T35" fmla="*/ 42 h 43"/>
                  <a:gd name="T36" fmla="*/ 5 w 29"/>
                  <a:gd name="T37" fmla="*/ 43 h 43"/>
                  <a:gd name="T38" fmla="*/ 8 w 29"/>
                  <a:gd name="T39" fmla="*/ 43 h 43"/>
                  <a:gd name="T40" fmla="*/ 8 w 29"/>
                  <a:gd name="T41" fmla="*/ 43 h 43"/>
                  <a:gd name="T42" fmla="*/ 12 w 29"/>
                  <a:gd name="T43" fmla="*/ 35 h 43"/>
                  <a:gd name="T44" fmla="*/ 16 w 29"/>
                  <a:gd name="T45" fmla="*/ 27 h 43"/>
                  <a:gd name="T46" fmla="*/ 22 w 29"/>
                  <a:gd name="T47" fmla="*/ 20 h 43"/>
                  <a:gd name="T48" fmla="*/ 29 w 29"/>
                  <a:gd name="T49" fmla="*/ 15 h 43"/>
                  <a:gd name="T50" fmla="*/ 29 w 29"/>
                  <a:gd name="T51" fmla="*/ 15 h 43"/>
                  <a:gd name="T52" fmla="*/ 22 w 29"/>
                  <a:gd name="T53" fmla="*/ 7 h 43"/>
                  <a:gd name="T54" fmla="*/ 18 w 29"/>
                  <a:gd name="T55" fmla="*/ 2 h 43"/>
                  <a:gd name="T56" fmla="*/ 14 w 29"/>
                  <a:gd name="T57" fmla="*/ 0 h 43"/>
                  <a:gd name="T58" fmla="*/ 14 w 29"/>
                  <a:gd name="T59" fmla="*/ 0 h 43"/>
                  <a:gd name="T60" fmla="*/ 12 w 29"/>
                  <a:gd name="T61" fmla="*/ 0 h 43"/>
                  <a:gd name="T62" fmla="*/ 12 w 29"/>
                  <a:gd name="T6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" h="43">
                    <a:moveTo>
                      <a:pt x="12" y="0"/>
                    </a:moveTo>
                    <a:lnTo>
                      <a:pt x="12" y="0"/>
                    </a:lnTo>
                    <a:lnTo>
                      <a:pt x="7" y="2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5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4" y="42"/>
                    </a:lnTo>
                    <a:lnTo>
                      <a:pt x="4" y="42"/>
                    </a:lnTo>
                    <a:lnTo>
                      <a:pt x="5" y="43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12" y="35"/>
                    </a:lnTo>
                    <a:lnTo>
                      <a:pt x="16" y="27"/>
                    </a:lnTo>
                    <a:lnTo>
                      <a:pt x="22" y="20"/>
                    </a:lnTo>
                    <a:lnTo>
                      <a:pt x="29" y="15"/>
                    </a:lnTo>
                    <a:lnTo>
                      <a:pt x="29" y="15"/>
                    </a:lnTo>
                    <a:lnTo>
                      <a:pt x="22" y="7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5" name="Freeform 363"/>
              <p:cNvSpPr>
                <a:spLocks noEditPoints="1"/>
              </p:cNvSpPr>
              <p:nvPr/>
            </p:nvSpPr>
            <p:spPr bwMode="auto">
              <a:xfrm>
                <a:off x="4510088" y="1516063"/>
                <a:ext cx="34925" cy="36513"/>
              </a:xfrm>
              <a:custGeom>
                <a:avLst/>
                <a:gdLst>
                  <a:gd name="T0" fmla="*/ 23 w 45"/>
                  <a:gd name="T1" fmla="*/ 47 h 47"/>
                  <a:gd name="T2" fmla="*/ 31 w 45"/>
                  <a:gd name="T3" fmla="*/ 45 h 47"/>
                  <a:gd name="T4" fmla="*/ 38 w 45"/>
                  <a:gd name="T5" fmla="*/ 40 h 47"/>
                  <a:gd name="T6" fmla="*/ 44 w 45"/>
                  <a:gd name="T7" fmla="*/ 33 h 47"/>
                  <a:gd name="T8" fmla="*/ 45 w 45"/>
                  <a:gd name="T9" fmla="*/ 23 h 47"/>
                  <a:gd name="T10" fmla="*/ 45 w 45"/>
                  <a:gd name="T11" fmla="*/ 19 h 47"/>
                  <a:gd name="T12" fmla="*/ 41 w 45"/>
                  <a:gd name="T13" fmla="*/ 11 h 47"/>
                  <a:gd name="T14" fmla="*/ 36 w 45"/>
                  <a:gd name="T15" fmla="*/ 4 h 47"/>
                  <a:gd name="T16" fmla="*/ 27 w 45"/>
                  <a:gd name="T17" fmla="*/ 2 h 47"/>
                  <a:gd name="T18" fmla="*/ 23 w 45"/>
                  <a:gd name="T19" fmla="*/ 0 h 47"/>
                  <a:gd name="T20" fmla="*/ 12 w 45"/>
                  <a:gd name="T21" fmla="*/ 3 h 47"/>
                  <a:gd name="T22" fmla="*/ 6 w 45"/>
                  <a:gd name="T23" fmla="*/ 10 h 47"/>
                  <a:gd name="T24" fmla="*/ 4 w 45"/>
                  <a:gd name="T25" fmla="*/ 10 h 47"/>
                  <a:gd name="T26" fmla="*/ 4 w 45"/>
                  <a:gd name="T27" fmla="*/ 10 h 47"/>
                  <a:gd name="T28" fmla="*/ 1 w 45"/>
                  <a:gd name="T29" fmla="*/ 17 h 47"/>
                  <a:gd name="T30" fmla="*/ 0 w 45"/>
                  <a:gd name="T31" fmla="*/ 23 h 47"/>
                  <a:gd name="T32" fmla="*/ 1 w 45"/>
                  <a:gd name="T33" fmla="*/ 33 h 47"/>
                  <a:gd name="T34" fmla="*/ 7 w 45"/>
                  <a:gd name="T35" fmla="*/ 40 h 47"/>
                  <a:gd name="T36" fmla="*/ 14 w 45"/>
                  <a:gd name="T37" fmla="*/ 45 h 47"/>
                  <a:gd name="T38" fmla="*/ 23 w 45"/>
                  <a:gd name="T39" fmla="*/ 47 h 47"/>
                  <a:gd name="T40" fmla="*/ 23 w 45"/>
                  <a:gd name="T41" fmla="*/ 6 h 47"/>
                  <a:gd name="T42" fmla="*/ 27 w 45"/>
                  <a:gd name="T43" fmla="*/ 6 h 47"/>
                  <a:gd name="T44" fmla="*/ 33 w 45"/>
                  <a:gd name="T45" fmla="*/ 8 h 47"/>
                  <a:gd name="T46" fmla="*/ 22 w 45"/>
                  <a:gd name="T47" fmla="*/ 13 h 47"/>
                  <a:gd name="T48" fmla="*/ 19 w 45"/>
                  <a:gd name="T49" fmla="*/ 14 h 47"/>
                  <a:gd name="T50" fmla="*/ 10 w 45"/>
                  <a:gd name="T51" fmla="*/ 11 h 47"/>
                  <a:gd name="T52" fmla="*/ 15 w 45"/>
                  <a:gd name="T53" fmla="*/ 7 h 47"/>
                  <a:gd name="T54" fmla="*/ 23 w 45"/>
                  <a:gd name="T55" fmla="*/ 6 h 47"/>
                  <a:gd name="T56" fmla="*/ 8 w 45"/>
                  <a:gd name="T57" fmla="*/ 14 h 47"/>
                  <a:gd name="T58" fmla="*/ 12 w 45"/>
                  <a:gd name="T59" fmla="*/ 17 h 47"/>
                  <a:gd name="T60" fmla="*/ 18 w 45"/>
                  <a:gd name="T61" fmla="*/ 18 h 47"/>
                  <a:gd name="T62" fmla="*/ 23 w 45"/>
                  <a:gd name="T63" fmla="*/ 15 h 47"/>
                  <a:gd name="T64" fmla="*/ 33 w 45"/>
                  <a:gd name="T65" fmla="*/ 13 h 47"/>
                  <a:gd name="T66" fmla="*/ 37 w 45"/>
                  <a:gd name="T67" fmla="*/ 13 h 47"/>
                  <a:gd name="T68" fmla="*/ 37 w 45"/>
                  <a:gd name="T69" fmla="*/ 13 h 47"/>
                  <a:gd name="T70" fmla="*/ 40 w 45"/>
                  <a:gd name="T71" fmla="*/ 18 h 47"/>
                  <a:gd name="T72" fmla="*/ 40 w 45"/>
                  <a:gd name="T73" fmla="*/ 23 h 47"/>
                  <a:gd name="T74" fmla="*/ 36 w 45"/>
                  <a:gd name="T75" fmla="*/ 36 h 47"/>
                  <a:gd name="T76" fmla="*/ 23 w 45"/>
                  <a:gd name="T77" fmla="*/ 41 h 47"/>
                  <a:gd name="T78" fmla="*/ 16 w 45"/>
                  <a:gd name="T79" fmla="*/ 40 h 47"/>
                  <a:gd name="T80" fmla="*/ 7 w 45"/>
                  <a:gd name="T81" fmla="*/ 30 h 47"/>
                  <a:gd name="T82" fmla="*/ 6 w 45"/>
                  <a:gd name="T83" fmla="*/ 23 h 47"/>
                  <a:gd name="T84" fmla="*/ 8 w 45"/>
                  <a:gd name="T85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5" h="47">
                    <a:moveTo>
                      <a:pt x="23" y="47"/>
                    </a:moveTo>
                    <a:lnTo>
                      <a:pt x="23" y="47"/>
                    </a:lnTo>
                    <a:lnTo>
                      <a:pt x="27" y="47"/>
                    </a:lnTo>
                    <a:lnTo>
                      <a:pt x="31" y="45"/>
                    </a:lnTo>
                    <a:lnTo>
                      <a:pt x="36" y="43"/>
                    </a:lnTo>
                    <a:lnTo>
                      <a:pt x="38" y="40"/>
                    </a:lnTo>
                    <a:lnTo>
                      <a:pt x="41" y="36"/>
                    </a:lnTo>
                    <a:lnTo>
                      <a:pt x="44" y="33"/>
                    </a:lnTo>
                    <a:lnTo>
                      <a:pt x="45" y="28"/>
                    </a:lnTo>
                    <a:lnTo>
                      <a:pt x="45" y="23"/>
                    </a:lnTo>
                    <a:lnTo>
                      <a:pt x="45" y="23"/>
                    </a:lnTo>
                    <a:lnTo>
                      <a:pt x="45" y="19"/>
                    </a:lnTo>
                    <a:lnTo>
                      <a:pt x="44" y="14"/>
                    </a:lnTo>
                    <a:lnTo>
                      <a:pt x="41" y="11"/>
                    </a:lnTo>
                    <a:lnTo>
                      <a:pt x="38" y="7"/>
                    </a:lnTo>
                    <a:lnTo>
                      <a:pt x="36" y="4"/>
                    </a:lnTo>
                    <a:lnTo>
                      <a:pt x="31" y="3"/>
                    </a:lnTo>
                    <a:lnTo>
                      <a:pt x="27" y="2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2"/>
                    </a:lnTo>
                    <a:lnTo>
                      <a:pt x="12" y="3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1" y="1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1" y="33"/>
                    </a:lnTo>
                    <a:lnTo>
                      <a:pt x="4" y="36"/>
                    </a:lnTo>
                    <a:lnTo>
                      <a:pt x="7" y="40"/>
                    </a:lnTo>
                    <a:lnTo>
                      <a:pt x="10" y="43"/>
                    </a:lnTo>
                    <a:lnTo>
                      <a:pt x="14" y="45"/>
                    </a:lnTo>
                    <a:lnTo>
                      <a:pt x="18" y="47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  <a:moveTo>
                      <a:pt x="23" y="6"/>
                    </a:moveTo>
                    <a:lnTo>
                      <a:pt x="23" y="6"/>
                    </a:lnTo>
                    <a:lnTo>
                      <a:pt x="27" y="6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27" y="10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19" y="14"/>
                    </a:lnTo>
                    <a:lnTo>
                      <a:pt x="15" y="14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5" y="7"/>
                    </a:lnTo>
                    <a:lnTo>
                      <a:pt x="19" y="6"/>
                    </a:lnTo>
                    <a:lnTo>
                      <a:pt x="23" y="6"/>
                    </a:lnTo>
                    <a:lnTo>
                      <a:pt x="23" y="6"/>
                    </a:lnTo>
                    <a:close/>
                    <a:moveTo>
                      <a:pt x="8" y="14"/>
                    </a:moveTo>
                    <a:lnTo>
                      <a:pt x="8" y="14"/>
                    </a:lnTo>
                    <a:lnTo>
                      <a:pt x="12" y="17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1" y="17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33" y="13"/>
                    </a:lnTo>
                    <a:lnTo>
                      <a:pt x="34" y="13"/>
                    </a:lnTo>
                    <a:lnTo>
                      <a:pt x="37" y="13"/>
                    </a:lnTo>
                    <a:lnTo>
                      <a:pt x="37" y="13"/>
                    </a:lnTo>
                    <a:lnTo>
                      <a:pt x="37" y="13"/>
                    </a:lnTo>
                    <a:lnTo>
                      <a:pt x="37" y="13"/>
                    </a:lnTo>
                    <a:lnTo>
                      <a:pt x="40" y="18"/>
                    </a:lnTo>
                    <a:lnTo>
                      <a:pt x="40" y="23"/>
                    </a:lnTo>
                    <a:lnTo>
                      <a:pt x="40" y="23"/>
                    </a:lnTo>
                    <a:lnTo>
                      <a:pt x="38" y="30"/>
                    </a:lnTo>
                    <a:lnTo>
                      <a:pt x="36" y="36"/>
                    </a:lnTo>
                    <a:lnTo>
                      <a:pt x="30" y="40"/>
                    </a:lnTo>
                    <a:lnTo>
                      <a:pt x="23" y="41"/>
                    </a:lnTo>
                    <a:lnTo>
                      <a:pt x="23" y="41"/>
                    </a:lnTo>
                    <a:lnTo>
                      <a:pt x="16" y="40"/>
                    </a:lnTo>
                    <a:lnTo>
                      <a:pt x="11" y="36"/>
                    </a:lnTo>
                    <a:lnTo>
                      <a:pt x="7" y="30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6" y="19"/>
                    </a:lnTo>
                    <a:lnTo>
                      <a:pt x="8" y="14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6" name="Freeform 364"/>
              <p:cNvSpPr>
                <a:spLocks/>
              </p:cNvSpPr>
              <p:nvPr/>
            </p:nvSpPr>
            <p:spPr bwMode="auto">
              <a:xfrm>
                <a:off x="4537076" y="1565276"/>
                <a:ext cx="36513" cy="44450"/>
              </a:xfrm>
              <a:custGeom>
                <a:avLst/>
                <a:gdLst>
                  <a:gd name="T0" fmla="*/ 41 w 45"/>
                  <a:gd name="T1" fmla="*/ 16 h 56"/>
                  <a:gd name="T2" fmla="*/ 41 w 45"/>
                  <a:gd name="T3" fmla="*/ 16 h 56"/>
                  <a:gd name="T4" fmla="*/ 41 w 45"/>
                  <a:gd name="T5" fmla="*/ 12 h 56"/>
                  <a:gd name="T6" fmla="*/ 43 w 45"/>
                  <a:gd name="T7" fmla="*/ 9 h 56"/>
                  <a:gd name="T8" fmla="*/ 43 w 45"/>
                  <a:gd name="T9" fmla="*/ 9 h 56"/>
                  <a:gd name="T10" fmla="*/ 45 w 45"/>
                  <a:gd name="T11" fmla="*/ 8 h 56"/>
                  <a:gd name="T12" fmla="*/ 45 w 45"/>
                  <a:gd name="T13" fmla="*/ 8 h 56"/>
                  <a:gd name="T14" fmla="*/ 43 w 45"/>
                  <a:gd name="T15" fmla="*/ 7 h 56"/>
                  <a:gd name="T16" fmla="*/ 43 w 45"/>
                  <a:gd name="T17" fmla="*/ 7 h 56"/>
                  <a:gd name="T18" fmla="*/ 36 w 45"/>
                  <a:gd name="T19" fmla="*/ 4 h 56"/>
                  <a:gd name="T20" fmla="*/ 30 w 45"/>
                  <a:gd name="T21" fmla="*/ 0 h 56"/>
                  <a:gd name="T22" fmla="*/ 30 w 45"/>
                  <a:gd name="T23" fmla="*/ 0 h 56"/>
                  <a:gd name="T24" fmla="*/ 28 w 45"/>
                  <a:gd name="T25" fmla="*/ 0 h 56"/>
                  <a:gd name="T26" fmla="*/ 28 w 45"/>
                  <a:gd name="T27" fmla="*/ 0 h 56"/>
                  <a:gd name="T28" fmla="*/ 21 w 45"/>
                  <a:gd name="T29" fmla="*/ 4 h 56"/>
                  <a:gd name="T30" fmla="*/ 16 w 45"/>
                  <a:gd name="T31" fmla="*/ 8 h 56"/>
                  <a:gd name="T32" fmla="*/ 12 w 45"/>
                  <a:gd name="T33" fmla="*/ 15 h 56"/>
                  <a:gd name="T34" fmla="*/ 8 w 45"/>
                  <a:gd name="T35" fmla="*/ 22 h 56"/>
                  <a:gd name="T36" fmla="*/ 5 w 45"/>
                  <a:gd name="T37" fmla="*/ 28 h 56"/>
                  <a:gd name="T38" fmla="*/ 2 w 45"/>
                  <a:gd name="T39" fmla="*/ 37 h 56"/>
                  <a:gd name="T40" fmla="*/ 1 w 45"/>
                  <a:gd name="T41" fmla="*/ 45 h 56"/>
                  <a:gd name="T42" fmla="*/ 0 w 45"/>
                  <a:gd name="T43" fmla="*/ 54 h 56"/>
                  <a:gd name="T44" fmla="*/ 0 w 45"/>
                  <a:gd name="T45" fmla="*/ 54 h 56"/>
                  <a:gd name="T46" fmla="*/ 0 w 45"/>
                  <a:gd name="T47" fmla="*/ 56 h 56"/>
                  <a:gd name="T48" fmla="*/ 0 w 45"/>
                  <a:gd name="T49" fmla="*/ 56 h 56"/>
                  <a:gd name="T50" fmla="*/ 1 w 45"/>
                  <a:gd name="T51" fmla="*/ 56 h 56"/>
                  <a:gd name="T52" fmla="*/ 38 w 45"/>
                  <a:gd name="T53" fmla="*/ 56 h 56"/>
                  <a:gd name="T54" fmla="*/ 38 w 45"/>
                  <a:gd name="T55" fmla="*/ 56 h 56"/>
                  <a:gd name="T56" fmla="*/ 39 w 45"/>
                  <a:gd name="T57" fmla="*/ 54 h 56"/>
                  <a:gd name="T58" fmla="*/ 45 w 45"/>
                  <a:gd name="T59" fmla="*/ 24 h 56"/>
                  <a:gd name="T60" fmla="*/ 45 w 45"/>
                  <a:gd name="T61" fmla="*/ 24 h 56"/>
                  <a:gd name="T62" fmla="*/ 45 w 45"/>
                  <a:gd name="T63" fmla="*/ 23 h 56"/>
                  <a:gd name="T64" fmla="*/ 45 w 45"/>
                  <a:gd name="T65" fmla="*/ 23 h 56"/>
                  <a:gd name="T66" fmla="*/ 41 w 45"/>
                  <a:gd name="T67" fmla="*/ 20 h 56"/>
                  <a:gd name="T68" fmla="*/ 41 w 45"/>
                  <a:gd name="T69" fmla="*/ 16 h 56"/>
                  <a:gd name="T70" fmla="*/ 41 w 45"/>
                  <a:gd name="T71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5" h="56">
                    <a:moveTo>
                      <a:pt x="41" y="16"/>
                    </a:moveTo>
                    <a:lnTo>
                      <a:pt x="41" y="16"/>
                    </a:lnTo>
                    <a:lnTo>
                      <a:pt x="41" y="12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5" y="8"/>
                    </a:lnTo>
                    <a:lnTo>
                      <a:pt x="45" y="8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36" y="4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1" y="4"/>
                    </a:lnTo>
                    <a:lnTo>
                      <a:pt x="16" y="8"/>
                    </a:lnTo>
                    <a:lnTo>
                      <a:pt x="12" y="15"/>
                    </a:lnTo>
                    <a:lnTo>
                      <a:pt x="8" y="22"/>
                    </a:lnTo>
                    <a:lnTo>
                      <a:pt x="5" y="28"/>
                    </a:lnTo>
                    <a:lnTo>
                      <a:pt x="2" y="37"/>
                    </a:lnTo>
                    <a:lnTo>
                      <a:pt x="1" y="45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1" y="56"/>
                    </a:lnTo>
                    <a:lnTo>
                      <a:pt x="38" y="56"/>
                    </a:lnTo>
                    <a:lnTo>
                      <a:pt x="38" y="56"/>
                    </a:lnTo>
                    <a:lnTo>
                      <a:pt x="39" y="54"/>
                    </a:lnTo>
                    <a:lnTo>
                      <a:pt x="45" y="24"/>
                    </a:lnTo>
                    <a:lnTo>
                      <a:pt x="45" y="24"/>
                    </a:lnTo>
                    <a:lnTo>
                      <a:pt x="45" y="23"/>
                    </a:lnTo>
                    <a:lnTo>
                      <a:pt x="45" y="23"/>
                    </a:lnTo>
                    <a:lnTo>
                      <a:pt x="41" y="20"/>
                    </a:lnTo>
                    <a:lnTo>
                      <a:pt x="41" y="16"/>
                    </a:lnTo>
                    <a:lnTo>
                      <a:pt x="41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7" name="Freeform 365"/>
              <p:cNvSpPr>
                <a:spLocks/>
              </p:cNvSpPr>
              <p:nvPr/>
            </p:nvSpPr>
            <p:spPr bwMode="auto">
              <a:xfrm>
                <a:off x="4581526" y="1565276"/>
                <a:ext cx="33338" cy="44450"/>
              </a:xfrm>
              <a:custGeom>
                <a:avLst/>
                <a:gdLst>
                  <a:gd name="T0" fmla="*/ 15 w 44"/>
                  <a:gd name="T1" fmla="*/ 0 h 56"/>
                  <a:gd name="T2" fmla="*/ 15 w 44"/>
                  <a:gd name="T3" fmla="*/ 0 h 56"/>
                  <a:gd name="T4" fmla="*/ 8 w 44"/>
                  <a:gd name="T5" fmla="*/ 4 h 56"/>
                  <a:gd name="T6" fmla="*/ 2 w 44"/>
                  <a:gd name="T7" fmla="*/ 7 h 56"/>
                  <a:gd name="T8" fmla="*/ 2 w 44"/>
                  <a:gd name="T9" fmla="*/ 7 h 56"/>
                  <a:gd name="T10" fmla="*/ 0 w 44"/>
                  <a:gd name="T11" fmla="*/ 8 h 56"/>
                  <a:gd name="T12" fmla="*/ 0 w 44"/>
                  <a:gd name="T13" fmla="*/ 8 h 56"/>
                  <a:gd name="T14" fmla="*/ 0 w 44"/>
                  <a:gd name="T15" fmla="*/ 9 h 56"/>
                  <a:gd name="T16" fmla="*/ 0 w 44"/>
                  <a:gd name="T17" fmla="*/ 9 h 56"/>
                  <a:gd name="T18" fmla="*/ 3 w 44"/>
                  <a:gd name="T19" fmla="*/ 12 h 56"/>
                  <a:gd name="T20" fmla="*/ 4 w 44"/>
                  <a:gd name="T21" fmla="*/ 16 h 56"/>
                  <a:gd name="T22" fmla="*/ 4 w 44"/>
                  <a:gd name="T23" fmla="*/ 16 h 56"/>
                  <a:gd name="T24" fmla="*/ 3 w 44"/>
                  <a:gd name="T25" fmla="*/ 20 h 56"/>
                  <a:gd name="T26" fmla="*/ 0 w 44"/>
                  <a:gd name="T27" fmla="*/ 23 h 56"/>
                  <a:gd name="T28" fmla="*/ 0 w 44"/>
                  <a:gd name="T29" fmla="*/ 23 h 56"/>
                  <a:gd name="T30" fmla="*/ 0 w 44"/>
                  <a:gd name="T31" fmla="*/ 24 h 56"/>
                  <a:gd name="T32" fmla="*/ 6 w 44"/>
                  <a:gd name="T33" fmla="*/ 54 h 56"/>
                  <a:gd name="T34" fmla="*/ 6 w 44"/>
                  <a:gd name="T35" fmla="*/ 54 h 56"/>
                  <a:gd name="T36" fmla="*/ 6 w 44"/>
                  <a:gd name="T37" fmla="*/ 56 h 56"/>
                  <a:gd name="T38" fmla="*/ 44 w 44"/>
                  <a:gd name="T39" fmla="*/ 56 h 56"/>
                  <a:gd name="T40" fmla="*/ 44 w 44"/>
                  <a:gd name="T41" fmla="*/ 56 h 56"/>
                  <a:gd name="T42" fmla="*/ 44 w 44"/>
                  <a:gd name="T43" fmla="*/ 56 h 56"/>
                  <a:gd name="T44" fmla="*/ 44 w 44"/>
                  <a:gd name="T45" fmla="*/ 56 h 56"/>
                  <a:gd name="T46" fmla="*/ 44 w 44"/>
                  <a:gd name="T47" fmla="*/ 54 h 56"/>
                  <a:gd name="T48" fmla="*/ 44 w 44"/>
                  <a:gd name="T49" fmla="*/ 54 h 56"/>
                  <a:gd name="T50" fmla="*/ 44 w 44"/>
                  <a:gd name="T51" fmla="*/ 45 h 56"/>
                  <a:gd name="T52" fmla="*/ 42 w 44"/>
                  <a:gd name="T53" fmla="*/ 37 h 56"/>
                  <a:gd name="T54" fmla="*/ 40 w 44"/>
                  <a:gd name="T55" fmla="*/ 28 h 56"/>
                  <a:gd name="T56" fmla="*/ 37 w 44"/>
                  <a:gd name="T57" fmla="*/ 22 h 56"/>
                  <a:gd name="T58" fmla="*/ 33 w 44"/>
                  <a:gd name="T59" fmla="*/ 15 h 56"/>
                  <a:gd name="T60" fmla="*/ 27 w 44"/>
                  <a:gd name="T61" fmla="*/ 8 h 56"/>
                  <a:gd name="T62" fmla="*/ 22 w 44"/>
                  <a:gd name="T63" fmla="*/ 4 h 56"/>
                  <a:gd name="T64" fmla="*/ 17 w 44"/>
                  <a:gd name="T65" fmla="*/ 0 h 56"/>
                  <a:gd name="T66" fmla="*/ 17 w 44"/>
                  <a:gd name="T67" fmla="*/ 0 h 56"/>
                  <a:gd name="T68" fmla="*/ 15 w 44"/>
                  <a:gd name="T69" fmla="*/ 0 h 56"/>
                  <a:gd name="T70" fmla="*/ 15 w 44"/>
                  <a:gd name="T7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4" h="56">
                    <a:moveTo>
                      <a:pt x="15" y="0"/>
                    </a:moveTo>
                    <a:lnTo>
                      <a:pt x="15" y="0"/>
                    </a:lnTo>
                    <a:lnTo>
                      <a:pt x="8" y="4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3" y="20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6" y="54"/>
                    </a:lnTo>
                    <a:lnTo>
                      <a:pt x="6" y="54"/>
                    </a:lnTo>
                    <a:lnTo>
                      <a:pt x="6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44" y="45"/>
                    </a:lnTo>
                    <a:lnTo>
                      <a:pt x="42" y="37"/>
                    </a:lnTo>
                    <a:lnTo>
                      <a:pt x="40" y="28"/>
                    </a:lnTo>
                    <a:lnTo>
                      <a:pt x="37" y="22"/>
                    </a:lnTo>
                    <a:lnTo>
                      <a:pt x="33" y="15"/>
                    </a:lnTo>
                    <a:lnTo>
                      <a:pt x="27" y="8"/>
                    </a:lnTo>
                    <a:lnTo>
                      <a:pt x="22" y="4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2176198" y="3627635"/>
            <a:ext cx="2108063" cy="889395"/>
            <a:chOff x="791193" y="1366105"/>
            <a:chExt cx="2108063" cy="889395"/>
          </a:xfrm>
        </p:grpSpPr>
        <p:sp>
          <p:nvSpPr>
            <p:cNvPr id="73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74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297328" y="3627635"/>
            <a:ext cx="2108063" cy="889395"/>
            <a:chOff x="791193" y="1366105"/>
            <a:chExt cx="2108063" cy="889395"/>
          </a:xfrm>
        </p:grpSpPr>
        <p:sp>
          <p:nvSpPr>
            <p:cNvPr id="76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77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730196" y="2177559"/>
            <a:ext cx="2108063" cy="889395"/>
            <a:chOff x="791193" y="1366105"/>
            <a:chExt cx="2108063" cy="889395"/>
          </a:xfrm>
        </p:grpSpPr>
        <p:sp>
          <p:nvSpPr>
            <p:cNvPr id="79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80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851326" y="2177559"/>
            <a:ext cx="2108063" cy="889395"/>
            <a:chOff x="791193" y="1366105"/>
            <a:chExt cx="2108063" cy="889395"/>
          </a:xfrm>
        </p:grpSpPr>
        <p:sp>
          <p:nvSpPr>
            <p:cNvPr id="82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83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84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44992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组合 105"/>
          <p:cNvGrpSpPr/>
          <p:nvPr/>
        </p:nvGrpSpPr>
        <p:grpSpPr>
          <a:xfrm>
            <a:off x="4400738" y="1712830"/>
            <a:ext cx="1576317" cy="1573467"/>
            <a:chOff x="2308973" y="1408546"/>
            <a:chExt cx="1984789" cy="1981200"/>
          </a:xfrm>
        </p:grpSpPr>
        <p:grpSp>
          <p:nvGrpSpPr>
            <p:cNvPr id="107" name="组合 106"/>
            <p:cNvGrpSpPr/>
            <p:nvPr/>
          </p:nvGrpSpPr>
          <p:grpSpPr>
            <a:xfrm>
              <a:off x="2308973" y="1408546"/>
              <a:ext cx="1984789" cy="1981200"/>
              <a:chOff x="1824304" y="1596571"/>
              <a:chExt cx="1984789" cy="1981200"/>
            </a:xfrm>
          </p:grpSpPr>
          <p:sp>
            <p:nvSpPr>
              <p:cNvPr id="109" name="任意多边形 108"/>
              <p:cNvSpPr/>
              <p:nvPr/>
            </p:nvSpPr>
            <p:spPr>
              <a:xfrm>
                <a:off x="1827893" y="1596571"/>
                <a:ext cx="1981200" cy="1981200"/>
              </a:xfrm>
              <a:custGeom>
                <a:avLst/>
                <a:gdLst>
                  <a:gd name="connsiteX0" fmla="*/ 330207 w 1981200"/>
                  <a:gd name="connsiteY0" fmla="*/ 0 h 1981200"/>
                  <a:gd name="connsiteX1" fmla="*/ 1650993 w 1981200"/>
                  <a:gd name="connsiteY1" fmla="*/ 0 h 1981200"/>
                  <a:gd name="connsiteX2" fmla="*/ 1981200 w 1981200"/>
                  <a:gd name="connsiteY2" fmla="*/ 330207 h 1981200"/>
                  <a:gd name="connsiteX3" fmla="*/ 1981200 w 1981200"/>
                  <a:gd name="connsiteY3" fmla="*/ 855216 h 1981200"/>
                  <a:gd name="connsiteX4" fmla="*/ 1951278 w 1981200"/>
                  <a:gd name="connsiteY4" fmla="*/ 856727 h 1981200"/>
                  <a:gd name="connsiteX5" fmla="*/ 865458 w 1981200"/>
                  <a:gd name="connsiteY5" fmla="*/ 1942547 h 1981200"/>
                  <a:gd name="connsiteX6" fmla="*/ 863506 w 1981200"/>
                  <a:gd name="connsiteY6" fmla="*/ 1981200 h 1981200"/>
                  <a:gd name="connsiteX7" fmla="*/ 330207 w 1981200"/>
                  <a:gd name="connsiteY7" fmla="*/ 1981200 h 1981200"/>
                  <a:gd name="connsiteX8" fmla="*/ 0 w 1981200"/>
                  <a:gd name="connsiteY8" fmla="*/ 1650993 h 1981200"/>
                  <a:gd name="connsiteX9" fmla="*/ 0 w 1981200"/>
                  <a:gd name="connsiteY9" fmla="*/ 330207 h 1981200"/>
                  <a:gd name="connsiteX10" fmla="*/ 330207 w 1981200"/>
                  <a:gd name="connsiteY10" fmla="*/ 0 h 198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81200" h="1981200">
                    <a:moveTo>
                      <a:pt x="330207" y="0"/>
                    </a:moveTo>
                    <a:lnTo>
                      <a:pt x="1650993" y="0"/>
                    </a:lnTo>
                    <a:cubicBezTo>
                      <a:pt x="1833361" y="0"/>
                      <a:pt x="1981200" y="147839"/>
                      <a:pt x="1981200" y="330207"/>
                    </a:cubicBezTo>
                    <a:lnTo>
                      <a:pt x="1981200" y="855216"/>
                    </a:lnTo>
                    <a:lnTo>
                      <a:pt x="1951278" y="856727"/>
                    </a:lnTo>
                    <a:cubicBezTo>
                      <a:pt x="1378756" y="914870"/>
                      <a:pt x="923601" y="1370025"/>
                      <a:pt x="865458" y="1942547"/>
                    </a:cubicBezTo>
                    <a:lnTo>
                      <a:pt x="863506" y="1981200"/>
                    </a:lnTo>
                    <a:lnTo>
                      <a:pt x="330207" y="1981200"/>
                    </a:lnTo>
                    <a:cubicBezTo>
                      <a:pt x="147839" y="1981200"/>
                      <a:pt x="0" y="1833361"/>
                      <a:pt x="0" y="1650993"/>
                    </a:cubicBezTo>
                    <a:lnTo>
                      <a:pt x="0" y="330207"/>
                    </a:lnTo>
                    <a:cubicBezTo>
                      <a:pt x="0" y="147839"/>
                      <a:pt x="147839" y="0"/>
                      <a:pt x="33020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016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10" name="任意多边形 109"/>
              <p:cNvSpPr/>
              <p:nvPr/>
            </p:nvSpPr>
            <p:spPr>
              <a:xfrm>
                <a:off x="1824304" y="1596571"/>
                <a:ext cx="1981200" cy="1981200"/>
              </a:xfrm>
              <a:custGeom>
                <a:avLst/>
                <a:gdLst>
                  <a:gd name="connsiteX0" fmla="*/ 330207 w 1981200"/>
                  <a:gd name="connsiteY0" fmla="*/ 0 h 1981200"/>
                  <a:gd name="connsiteX1" fmla="*/ 1650993 w 1981200"/>
                  <a:gd name="connsiteY1" fmla="*/ 0 h 1981200"/>
                  <a:gd name="connsiteX2" fmla="*/ 1981200 w 1981200"/>
                  <a:gd name="connsiteY2" fmla="*/ 330207 h 1981200"/>
                  <a:gd name="connsiteX3" fmla="*/ 1981200 w 1981200"/>
                  <a:gd name="connsiteY3" fmla="*/ 855216 h 1981200"/>
                  <a:gd name="connsiteX4" fmla="*/ 1951278 w 1981200"/>
                  <a:gd name="connsiteY4" fmla="*/ 856727 h 1981200"/>
                  <a:gd name="connsiteX5" fmla="*/ 865458 w 1981200"/>
                  <a:gd name="connsiteY5" fmla="*/ 1942547 h 1981200"/>
                  <a:gd name="connsiteX6" fmla="*/ 863506 w 1981200"/>
                  <a:gd name="connsiteY6" fmla="*/ 1981200 h 1981200"/>
                  <a:gd name="connsiteX7" fmla="*/ 330207 w 1981200"/>
                  <a:gd name="connsiteY7" fmla="*/ 1981200 h 1981200"/>
                  <a:gd name="connsiteX8" fmla="*/ 0 w 1981200"/>
                  <a:gd name="connsiteY8" fmla="*/ 1650993 h 1981200"/>
                  <a:gd name="connsiteX9" fmla="*/ 0 w 1981200"/>
                  <a:gd name="connsiteY9" fmla="*/ 330207 h 1981200"/>
                  <a:gd name="connsiteX10" fmla="*/ 330207 w 1981200"/>
                  <a:gd name="connsiteY10" fmla="*/ 0 h 198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81200" h="1981200">
                    <a:moveTo>
                      <a:pt x="330207" y="0"/>
                    </a:moveTo>
                    <a:lnTo>
                      <a:pt x="1650993" y="0"/>
                    </a:lnTo>
                    <a:cubicBezTo>
                      <a:pt x="1833361" y="0"/>
                      <a:pt x="1981200" y="147839"/>
                      <a:pt x="1981200" y="330207"/>
                    </a:cubicBezTo>
                    <a:lnTo>
                      <a:pt x="1981200" y="855216"/>
                    </a:lnTo>
                    <a:lnTo>
                      <a:pt x="1951278" y="856727"/>
                    </a:lnTo>
                    <a:cubicBezTo>
                      <a:pt x="1378756" y="914870"/>
                      <a:pt x="923601" y="1370025"/>
                      <a:pt x="865458" y="1942547"/>
                    </a:cubicBezTo>
                    <a:lnTo>
                      <a:pt x="863506" y="1981200"/>
                    </a:lnTo>
                    <a:lnTo>
                      <a:pt x="330207" y="1981200"/>
                    </a:lnTo>
                    <a:cubicBezTo>
                      <a:pt x="147839" y="1981200"/>
                      <a:pt x="0" y="1833361"/>
                      <a:pt x="0" y="1650993"/>
                    </a:cubicBezTo>
                    <a:lnTo>
                      <a:pt x="0" y="330207"/>
                    </a:lnTo>
                    <a:cubicBezTo>
                      <a:pt x="0" y="147839"/>
                      <a:pt x="147839" y="0"/>
                      <a:pt x="330207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 w="12700" cap="flat" cmpd="sng" algn="ctr">
                <a:noFill/>
                <a:prstDash val="solid"/>
                <a:miter lim="800000"/>
              </a:ln>
              <a:effectLst>
                <a:softEdge rad="50800"/>
              </a:effectLst>
              <a:scene3d>
                <a:camera prst="orthographicFront"/>
                <a:lightRig rig="threePt" dir="t"/>
              </a:scene3d>
              <a:sp3d prstMaterial="softEdge"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sysClr val="window" lastClr="FFFFFF"/>
                  </a:solidFill>
                </a:endParaRPr>
              </a:p>
            </p:txBody>
          </p:sp>
        </p:grpSp>
        <p:sp>
          <p:nvSpPr>
            <p:cNvPr id="108" name="任意多边形 107"/>
            <p:cNvSpPr/>
            <p:nvPr/>
          </p:nvSpPr>
          <p:spPr>
            <a:xfrm>
              <a:off x="2378023" y="1467657"/>
              <a:ext cx="1841263" cy="1841263"/>
            </a:xfrm>
            <a:custGeom>
              <a:avLst/>
              <a:gdLst>
                <a:gd name="connsiteX0" fmla="*/ 306884 w 1841263"/>
                <a:gd name="connsiteY0" fmla="*/ 0 h 1841263"/>
                <a:gd name="connsiteX1" fmla="*/ 1534380 w 1841263"/>
                <a:gd name="connsiteY1" fmla="*/ 0 h 1841263"/>
                <a:gd name="connsiteX2" fmla="*/ 1841263 w 1841263"/>
                <a:gd name="connsiteY2" fmla="*/ 306884 h 1841263"/>
                <a:gd name="connsiteX3" fmla="*/ 1841263 w 1841263"/>
                <a:gd name="connsiteY3" fmla="*/ 735265 h 1841263"/>
                <a:gd name="connsiteX4" fmla="*/ 1746655 w 1841263"/>
                <a:gd name="connsiteY4" fmla="*/ 749703 h 1841263"/>
                <a:gd name="connsiteX5" fmla="*/ 739890 w 1841263"/>
                <a:gd name="connsiteY5" fmla="*/ 1756468 h 1841263"/>
                <a:gd name="connsiteX6" fmla="*/ 726949 w 1841263"/>
                <a:gd name="connsiteY6" fmla="*/ 1841263 h 1841263"/>
                <a:gd name="connsiteX7" fmla="*/ 306884 w 1841263"/>
                <a:gd name="connsiteY7" fmla="*/ 1841263 h 1841263"/>
                <a:gd name="connsiteX8" fmla="*/ 0 w 1841263"/>
                <a:gd name="connsiteY8" fmla="*/ 1534380 h 1841263"/>
                <a:gd name="connsiteX9" fmla="*/ 0 w 1841263"/>
                <a:gd name="connsiteY9" fmla="*/ 306884 h 1841263"/>
                <a:gd name="connsiteX10" fmla="*/ 306884 w 1841263"/>
                <a:gd name="connsiteY10" fmla="*/ 0 h 184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41263" h="1841263">
                  <a:moveTo>
                    <a:pt x="306884" y="0"/>
                  </a:moveTo>
                  <a:lnTo>
                    <a:pt x="1534380" y="0"/>
                  </a:lnTo>
                  <a:cubicBezTo>
                    <a:pt x="1703866" y="0"/>
                    <a:pt x="1841263" y="137397"/>
                    <a:pt x="1841263" y="306884"/>
                  </a:cubicBezTo>
                  <a:lnTo>
                    <a:pt x="1841263" y="735265"/>
                  </a:lnTo>
                  <a:lnTo>
                    <a:pt x="1746655" y="749703"/>
                  </a:lnTo>
                  <a:cubicBezTo>
                    <a:pt x="1241318" y="853111"/>
                    <a:pt x="843298" y="1251131"/>
                    <a:pt x="739890" y="1756468"/>
                  </a:cubicBezTo>
                  <a:lnTo>
                    <a:pt x="726949" y="1841263"/>
                  </a:lnTo>
                  <a:lnTo>
                    <a:pt x="306884" y="1841263"/>
                  </a:lnTo>
                  <a:cubicBezTo>
                    <a:pt x="137397" y="1841263"/>
                    <a:pt x="0" y="1703866"/>
                    <a:pt x="0" y="1534380"/>
                  </a:cubicBezTo>
                  <a:lnTo>
                    <a:pt x="0" y="306884"/>
                  </a:lnTo>
                  <a:cubicBezTo>
                    <a:pt x="0" y="137397"/>
                    <a:pt x="137397" y="0"/>
                    <a:pt x="306884" y="0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>
              <a:softEdge rad="0"/>
            </a:effectLst>
            <a:scene3d>
              <a:camera prst="orthographicFront"/>
              <a:lightRig rig="threePt" dir="t"/>
            </a:scene3d>
            <a:sp3d prstMaterial="softEdge"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100207" y="1709502"/>
            <a:ext cx="1576317" cy="1573467"/>
            <a:chOff x="4484262" y="1408546"/>
            <a:chExt cx="1984789" cy="1981200"/>
          </a:xfrm>
        </p:grpSpPr>
        <p:grpSp>
          <p:nvGrpSpPr>
            <p:cNvPr id="112" name="组合 111"/>
            <p:cNvGrpSpPr/>
            <p:nvPr/>
          </p:nvGrpSpPr>
          <p:grpSpPr>
            <a:xfrm flipH="1">
              <a:off x="4484262" y="1408546"/>
              <a:ext cx="1984789" cy="1981200"/>
              <a:chOff x="1824304" y="1596571"/>
              <a:chExt cx="1984789" cy="1981200"/>
            </a:xfrm>
          </p:grpSpPr>
          <p:sp>
            <p:nvSpPr>
              <p:cNvPr id="114" name="任意多边形 113"/>
              <p:cNvSpPr/>
              <p:nvPr/>
            </p:nvSpPr>
            <p:spPr>
              <a:xfrm>
                <a:off x="1827893" y="1596571"/>
                <a:ext cx="1981200" cy="1981200"/>
              </a:xfrm>
              <a:custGeom>
                <a:avLst/>
                <a:gdLst>
                  <a:gd name="connsiteX0" fmla="*/ 330207 w 1981200"/>
                  <a:gd name="connsiteY0" fmla="*/ 0 h 1981200"/>
                  <a:gd name="connsiteX1" fmla="*/ 1650993 w 1981200"/>
                  <a:gd name="connsiteY1" fmla="*/ 0 h 1981200"/>
                  <a:gd name="connsiteX2" fmla="*/ 1981200 w 1981200"/>
                  <a:gd name="connsiteY2" fmla="*/ 330207 h 1981200"/>
                  <a:gd name="connsiteX3" fmla="*/ 1981200 w 1981200"/>
                  <a:gd name="connsiteY3" fmla="*/ 855216 h 1981200"/>
                  <a:gd name="connsiteX4" fmla="*/ 1951278 w 1981200"/>
                  <a:gd name="connsiteY4" fmla="*/ 856727 h 1981200"/>
                  <a:gd name="connsiteX5" fmla="*/ 865458 w 1981200"/>
                  <a:gd name="connsiteY5" fmla="*/ 1942547 h 1981200"/>
                  <a:gd name="connsiteX6" fmla="*/ 863506 w 1981200"/>
                  <a:gd name="connsiteY6" fmla="*/ 1981200 h 1981200"/>
                  <a:gd name="connsiteX7" fmla="*/ 330207 w 1981200"/>
                  <a:gd name="connsiteY7" fmla="*/ 1981200 h 1981200"/>
                  <a:gd name="connsiteX8" fmla="*/ 0 w 1981200"/>
                  <a:gd name="connsiteY8" fmla="*/ 1650993 h 1981200"/>
                  <a:gd name="connsiteX9" fmla="*/ 0 w 1981200"/>
                  <a:gd name="connsiteY9" fmla="*/ 330207 h 1981200"/>
                  <a:gd name="connsiteX10" fmla="*/ 330207 w 1981200"/>
                  <a:gd name="connsiteY10" fmla="*/ 0 h 198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81200" h="1981200">
                    <a:moveTo>
                      <a:pt x="330207" y="0"/>
                    </a:moveTo>
                    <a:lnTo>
                      <a:pt x="1650993" y="0"/>
                    </a:lnTo>
                    <a:cubicBezTo>
                      <a:pt x="1833361" y="0"/>
                      <a:pt x="1981200" y="147839"/>
                      <a:pt x="1981200" y="330207"/>
                    </a:cubicBezTo>
                    <a:lnTo>
                      <a:pt x="1981200" y="855216"/>
                    </a:lnTo>
                    <a:lnTo>
                      <a:pt x="1951278" y="856727"/>
                    </a:lnTo>
                    <a:cubicBezTo>
                      <a:pt x="1378756" y="914870"/>
                      <a:pt x="923601" y="1370025"/>
                      <a:pt x="865458" y="1942547"/>
                    </a:cubicBezTo>
                    <a:lnTo>
                      <a:pt x="863506" y="1981200"/>
                    </a:lnTo>
                    <a:lnTo>
                      <a:pt x="330207" y="1981200"/>
                    </a:lnTo>
                    <a:cubicBezTo>
                      <a:pt x="147839" y="1981200"/>
                      <a:pt x="0" y="1833361"/>
                      <a:pt x="0" y="1650993"/>
                    </a:cubicBezTo>
                    <a:lnTo>
                      <a:pt x="0" y="330207"/>
                    </a:lnTo>
                    <a:cubicBezTo>
                      <a:pt x="0" y="147839"/>
                      <a:pt x="147839" y="0"/>
                      <a:pt x="33020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9D9D9"/>
                  </a:gs>
                </a:gsLst>
                <a:lin ang="81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016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15" name="任意多边形 114"/>
              <p:cNvSpPr/>
              <p:nvPr/>
            </p:nvSpPr>
            <p:spPr>
              <a:xfrm>
                <a:off x="1824304" y="1596571"/>
                <a:ext cx="1981200" cy="1981200"/>
              </a:xfrm>
              <a:custGeom>
                <a:avLst/>
                <a:gdLst>
                  <a:gd name="connsiteX0" fmla="*/ 330207 w 1981200"/>
                  <a:gd name="connsiteY0" fmla="*/ 0 h 1981200"/>
                  <a:gd name="connsiteX1" fmla="*/ 1650993 w 1981200"/>
                  <a:gd name="connsiteY1" fmla="*/ 0 h 1981200"/>
                  <a:gd name="connsiteX2" fmla="*/ 1981200 w 1981200"/>
                  <a:gd name="connsiteY2" fmla="*/ 330207 h 1981200"/>
                  <a:gd name="connsiteX3" fmla="*/ 1981200 w 1981200"/>
                  <a:gd name="connsiteY3" fmla="*/ 855216 h 1981200"/>
                  <a:gd name="connsiteX4" fmla="*/ 1951278 w 1981200"/>
                  <a:gd name="connsiteY4" fmla="*/ 856727 h 1981200"/>
                  <a:gd name="connsiteX5" fmla="*/ 865458 w 1981200"/>
                  <a:gd name="connsiteY5" fmla="*/ 1942547 h 1981200"/>
                  <a:gd name="connsiteX6" fmla="*/ 863506 w 1981200"/>
                  <a:gd name="connsiteY6" fmla="*/ 1981200 h 1981200"/>
                  <a:gd name="connsiteX7" fmla="*/ 330207 w 1981200"/>
                  <a:gd name="connsiteY7" fmla="*/ 1981200 h 1981200"/>
                  <a:gd name="connsiteX8" fmla="*/ 0 w 1981200"/>
                  <a:gd name="connsiteY8" fmla="*/ 1650993 h 1981200"/>
                  <a:gd name="connsiteX9" fmla="*/ 0 w 1981200"/>
                  <a:gd name="connsiteY9" fmla="*/ 330207 h 1981200"/>
                  <a:gd name="connsiteX10" fmla="*/ 330207 w 1981200"/>
                  <a:gd name="connsiteY10" fmla="*/ 0 h 198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81200" h="1981200">
                    <a:moveTo>
                      <a:pt x="330207" y="0"/>
                    </a:moveTo>
                    <a:lnTo>
                      <a:pt x="1650993" y="0"/>
                    </a:lnTo>
                    <a:cubicBezTo>
                      <a:pt x="1833361" y="0"/>
                      <a:pt x="1981200" y="147839"/>
                      <a:pt x="1981200" y="330207"/>
                    </a:cubicBezTo>
                    <a:lnTo>
                      <a:pt x="1981200" y="855216"/>
                    </a:lnTo>
                    <a:lnTo>
                      <a:pt x="1951278" y="856727"/>
                    </a:lnTo>
                    <a:cubicBezTo>
                      <a:pt x="1378756" y="914870"/>
                      <a:pt x="923601" y="1370025"/>
                      <a:pt x="865458" y="1942547"/>
                    </a:cubicBezTo>
                    <a:lnTo>
                      <a:pt x="863506" y="1981200"/>
                    </a:lnTo>
                    <a:lnTo>
                      <a:pt x="330207" y="1981200"/>
                    </a:lnTo>
                    <a:cubicBezTo>
                      <a:pt x="147839" y="1981200"/>
                      <a:pt x="0" y="1833361"/>
                      <a:pt x="0" y="1650993"/>
                    </a:cubicBezTo>
                    <a:lnTo>
                      <a:pt x="0" y="330207"/>
                    </a:lnTo>
                    <a:cubicBezTo>
                      <a:pt x="0" y="147839"/>
                      <a:pt x="147839" y="0"/>
                      <a:pt x="330207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 w="12700" cap="flat" cmpd="sng" algn="ctr">
                <a:noFill/>
                <a:prstDash val="solid"/>
                <a:miter lim="800000"/>
              </a:ln>
              <a:effectLst>
                <a:softEdge rad="50800"/>
              </a:effectLst>
              <a:scene3d>
                <a:camera prst="orthographicFront"/>
                <a:lightRig rig="threePt" dir="t"/>
              </a:scene3d>
              <a:sp3d prstMaterial="softEdge"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sysClr val="window" lastClr="FFFFFF"/>
                  </a:solidFill>
                </a:endParaRPr>
              </a:p>
            </p:txBody>
          </p:sp>
        </p:grpSp>
        <p:sp>
          <p:nvSpPr>
            <p:cNvPr id="113" name="任意多边形 112"/>
            <p:cNvSpPr/>
            <p:nvPr/>
          </p:nvSpPr>
          <p:spPr>
            <a:xfrm flipH="1">
              <a:off x="4554230" y="1467657"/>
              <a:ext cx="1841263" cy="1841263"/>
            </a:xfrm>
            <a:custGeom>
              <a:avLst/>
              <a:gdLst>
                <a:gd name="connsiteX0" fmla="*/ 306884 w 1841263"/>
                <a:gd name="connsiteY0" fmla="*/ 0 h 1841263"/>
                <a:gd name="connsiteX1" fmla="*/ 1534380 w 1841263"/>
                <a:gd name="connsiteY1" fmla="*/ 0 h 1841263"/>
                <a:gd name="connsiteX2" fmla="*/ 1841263 w 1841263"/>
                <a:gd name="connsiteY2" fmla="*/ 306884 h 1841263"/>
                <a:gd name="connsiteX3" fmla="*/ 1841263 w 1841263"/>
                <a:gd name="connsiteY3" fmla="*/ 735265 h 1841263"/>
                <a:gd name="connsiteX4" fmla="*/ 1746655 w 1841263"/>
                <a:gd name="connsiteY4" fmla="*/ 749703 h 1841263"/>
                <a:gd name="connsiteX5" fmla="*/ 739890 w 1841263"/>
                <a:gd name="connsiteY5" fmla="*/ 1756468 h 1841263"/>
                <a:gd name="connsiteX6" fmla="*/ 726949 w 1841263"/>
                <a:gd name="connsiteY6" fmla="*/ 1841263 h 1841263"/>
                <a:gd name="connsiteX7" fmla="*/ 306884 w 1841263"/>
                <a:gd name="connsiteY7" fmla="*/ 1841263 h 1841263"/>
                <a:gd name="connsiteX8" fmla="*/ 0 w 1841263"/>
                <a:gd name="connsiteY8" fmla="*/ 1534380 h 1841263"/>
                <a:gd name="connsiteX9" fmla="*/ 0 w 1841263"/>
                <a:gd name="connsiteY9" fmla="*/ 306884 h 1841263"/>
                <a:gd name="connsiteX10" fmla="*/ 306884 w 1841263"/>
                <a:gd name="connsiteY10" fmla="*/ 0 h 184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41263" h="1841263">
                  <a:moveTo>
                    <a:pt x="306884" y="0"/>
                  </a:moveTo>
                  <a:lnTo>
                    <a:pt x="1534380" y="0"/>
                  </a:lnTo>
                  <a:cubicBezTo>
                    <a:pt x="1703866" y="0"/>
                    <a:pt x="1841263" y="137397"/>
                    <a:pt x="1841263" y="306884"/>
                  </a:cubicBezTo>
                  <a:lnTo>
                    <a:pt x="1841263" y="735265"/>
                  </a:lnTo>
                  <a:lnTo>
                    <a:pt x="1746655" y="749703"/>
                  </a:lnTo>
                  <a:cubicBezTo>
                    <a:pt x="1241318" y="853111"/>
                    <a:pt x="843298" y="1251131"/>
                    <a:pt x="739890" y="1756468"/>
                  </a:cubicBezTo>
                  <a:lnTo>
                    <a:pt x="726949" y="1841263"/>
                  </a:lnTo>
                  <a:lnTo>
                    <a:pt x="306884" y="1841263"/>
                  </a:lnTo>
                  <a:cubicBezTo>
                    <a:pt x="137397" y="1841263"/>
                    <a:pt x="0" y="1703866"/>
                    <a:pt x="0" y="1534380"/>
                  </a:cubicBezTo>
                  <a:lnTo>
                    <a:pt x="0" y="306884"/>
                  </a:lnTo>
                  <a:cubicBezTo>
                    <a:pt x="0" y="137397"/>
                    <a:pt x="137397" y="0"/>
                    <a:pt x="306884" y="0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>
              <a:softEdge rad="0"/>
            </a:effectLst>
            <a:scene3d>
              <a:camera prst="orthographicFront"/>
              <a:lightRig rig="threePt" dir="t"/>
            </a:scene3d>
            <a:sp3d prstMaterial="softEdge"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4403589" y="3437492"/>
            <a:ext cx="1573467" cy="1573568"/>
            <a:chOff x="2312562" y="3580120"/>
            <a:chExt cx="1981200" cy="1981326"/>
          </a:xfrm>
        </p:grpSpPr>
        <p:grpSp>
          <p:nvGrpSpPr>
            <p:cNvPr id="117" name="组合 116"/>
            <p:cNvGrpSpPr/>
            <p:nvPr/>
          </p:nvGrpSpPr>
          <p:grpSpPr>
            <a:xfrm flipV="1">
              <a:off x="2312562" y="3580120"/>
              <a:ext cx="1981200" cy="1981326"/>
              <a:chOff x="1827893" y="1596571"/>
              <a:chExt cx="1981200" cy="1981326"/>
            </a:xfrm>
          </p:grpSpPr>
          <p:sp>
            <p:nvSpPr>
              <p:cNvPr id="119" name="任意多边形 118"/>
              <p:cNvSpPr/>
              <p:nvPr/>
            </p:nvSpPr>
            <p:spPr>
              <a:xfrm>
                <a:off x="1827893" y="1596571"/>
                <a:ext cx="1981200" cy="1981200"/>
              </a:xfrm>
              <a:custGeom>
                <a:avLst/>
                <a:gdLst>
                  <a:gd name="connsiteX0" fmla="*/ 330207 w 1981200"/>
                  <a:gd name="connsiteY0" fmla="*/ 0 h 1981200"/>
                  <a:gd name="connsiteX1" fmla="*/ 1650993 w 1981200"/>
                  <a:gd name="connsiteY1" fmla="*/ 0 h 1981200"/>
                  <a:gd name="connsiteX2" fmla="*/ 1981200 w 1981200"/>
                  <a:gd name="connsiteY2" fmla="*/ 330207 h 1981200"/>
                  <a:gd name="connsiteX3" fmla="*/ 1981200 w 1981200"/>
                  <a:gd name="connsiteY3" fmla="*/ 855216 h 1981200"/>
                  <a:gd name="connsiteX4" fmla="*/ 1951278 w 1981200"/>
                  <a:gd name="connsiteY4" fmla="*/ 856727 h 1981200"/>
                  <a:gd name="connsiteX5" fmla="*/ 865458 w 1981200"/>
                  <a:gd name="connsiteY5" fmla="*/ 1942547 h 1981200"/>
                  <a:gd name="connsiteX6" fmla="*/ 863506 w 1981200"/>
                  <a:gd name="connsiteY6" fmla="*/ 1981200 h 1981200"/>
                  <a:gd name="connsiteX7" fmla="*/ 330207 w 1981200"/>
                  <a:gd name="connsiteY7" fmla="*/ 1981200 h 1981200"/>
                  <a:gd name="connsiteX8" fmla="*/ 0 w 1981200"/>
                  <a:gd name="connsiteY8" fmla="*/ 1650993 h 1981200"/>
                  <a:gd name="connsiteX9" fmla="*/ 0 w 1981200"/>
                  <a:gd name="connsiteY9" fmla="*/ 330207 h 1981200"/>
                  <a:gd name="connsiteX10" fmla="*/ 330207 w 1981200"/>
                  <a:gd name="connsiteY10" fmla="*/ 0 h 198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81200" h="1981200">
                    <a:moveTo>
                      <a:pt x="330207" y="0"/>
                    </a:moveTo>
                    <a:lnTo>
                      <a:pt x="1650993" y="0"/>
                    </a:lnTo>
                    <a:cubicBezTo>
                      <a:pt x="1833361" y="0"/>
                      <a:pt x="1981200" y="147839"/>
                      <a:pt x="1981200" y="330207"/>
                    </a:cubicBezTo>
                    <a:lnTo>
                      <a:pt x="1981200" y="855216"/>
                    </a:lnTo>
                    <a:lnTo>
                      <a:pt x="1951278" y="856727"/>
                    </a:lnTo>
                    <a:cubicBezTo>
                      <a:pt x="1378756" y="914870"/>
                      <a:pt x="923601" y="1370025"/>
                      <a:pt x="865458" y="1942547"/>
                    </a:cubicBezTo>
                    <a:lnTo>
                      <a:pt x="863506" y="1981200"/>
                    </a:lnTo>
                    <a:lnTo>
                      <a:pt x="330207" y="1981200"/>
                    </a:lnTo>
                    <a:cubicBezTo>
                      <a:pt x="147839" y="1981200"/>
                      <a:pt x="0" y="1833361"/>
                      <a:pt x="0" y="1650993"/>
                    </a:cubicBezTo>
                    <a:lnTo>
                      <a:pt x="0" y="330207"/>
                    </a:lnTo>
                    <a:cubicBezTo>
                      <a:pt x="0" y="147839"/>
                      <a:pt x="147839" y="0"/>
                      <a:pt x="33020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9D9D9"/>
                  </a:gs>
                </a:gsLst>
                <a:lin ang="189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016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20" name="任意多边形 119"/>
              <p:cNvSpPr/>
              <p:nvPr/>
            </p:nvSpPr>
            <p:spPr>
              <a:xfrm>
                <a:off x="1827893" y="1596697"/>
                <a:ext cx="1981200" cy="1981200"/>
              </a:xfrm>
              <a:custGeom>
                <a:avLst/>
                <a:gdLst>
                  <a:gd name="connsiteX0" fmla="*/ 330207 w 1981200"/>
                  <a:gd name="connsiteY0" fmla="*/ 0 h 1981200"/>
                  <a:gd name="connsiteX1" fmla="*/ 1650993 w 1981200"/>
                  <a:gd name="connsiteY1" fmla="*/ 0 h 1981200"/>
                  <a:gd name="connsiteX2" fmla="*/ 1981200 w 1981200"/>
                  <a:gd name="connsiteY2" fmla="*/ 330207 h 1981200"/>
                  <a:gd name="connsiteX3" fmla="*/ 1981200 w 1981200"/>
                  <a:gd name="connsiteY3" fmla="*/ 855216 h 1981200"/>
                  <a:gd name="connsiteX4" fmla="*/ 1951278 w 1981200"/>
                  <a:gd name="connsiteY4" fmla="*/ 856727 h 1981200"/>
                  <a:gd name="connsiteX5" fmla="*/ 865458 w 1981200"/>
                  <a:gd name="connsiteY5" fmla="*/ 1942547 h 1981200"/>
                  <a:gd name="connsiteX6" fmla="*/ 863506 w 1981200"/>
                  <a:gd name="connsiteY6" fmla="*/ 1981200 h 1981200"/>
                  <a:gd name="connsiteX7" fmla="*/ 330207 w 1981200"/>
                  <a:gd name="connsiteY7" fmla="*/ 1981200 h 1981200"/>
                  <a:gd name="connsiteX8" fmla="*/ 0 w 1981200"/>
                  <a:gd name="connsiteY8" fmla="*/ 1650993 h 1981200"/>
                  <a:gd name="connsiteX9" fmla="*/ 0 w 1981200"/>
                  <a:gd name="connsiteY9" fmla="*/ 330207 h 1981200"/>
                  <a:gd name="connsiteX10" fmla="*/ 330207 w 1981200"/>
                  <a:gd name="connsiteY10" fmla="*/ 0 h 198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81200" h="1981200">
                    <a:moveTo>
                      <a:pt x="330207" y="0"/>
                    </a:moveTo>
                    <a:lnTo>
                      <a:pt x="1650993" y="0"/>
                    </a:lnTo>
                    <a:cubicBezTo>
                      <a:pt x="1833361" y="0"/>
                      <a:pt x="1981200" y="147839"/>
                      <a:pt x="1981200" y="330207"/>
                    </a:cubicBezTo>
                    <a:lnTo>
                      <a:pt x="1981200" y="855216"/>
                    </a:lnTo>
                    <a:lnTo>
                      <a:pt x="1951278" y="856727"/>
                    </a:lnTo>
                    <a:cubicBezTo>
                      <a:pt x="1378756" y="914870"/>
                      <a:pt x="923601" y="1370025"/>
                      <a:pt x="865458" y="1942547"/>
                    </a:cubicBezTo>
                    <a:lnTo>
                      <a:pt x="863506" y="1981200"/>
                    </a:lnTo>
                    <a:lnTo>
                      <a:pt x="330207" y="1981200"/>
                    </a:lnTo>
                    <a:cubicBezTo>
                      <a:pt x="147839" y="1981200"/>
                      <a:pt x="0" y="1833361"/>
                      <a:pt x="0" y="1650993"/>
                    </a:cubicBezTo>
                    <a:lnTo>
                      <a:pt x="0" y="330207"/>
                    </a:lnTo>
                    <a:cubicBezTo>
                      <a:pt x="0" y="147839"/>
                      <a:pt x="147839" y="0"/>
                      <a:pt x="330207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 w="12700" cap="flat" cmpd="sng" algn="ctr">
                <a:noFill/>
                <a:prstDash val="solid"/>
                <a:miter lim="800000"/>
              </a:ln>
              <a:effectLst>
                <a:softEdge rad="50800"/>
              </a:effectLst>
              <a:scene3d>
                <a:camera prst="orthographicFront"/>
                <a:lightRig rig="threePt" dir="t"/>
              </a:scene3d>
              <a:sp3d prstMaterial="softEdge"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sysClr val="window" lastClr="FFFFFF"/>
                  </a:solidFill>
                </a:endParaRPr>
              </a:p>
            </p:txBody>
          </p:sp>
        </p:grpSp>
        <p:sp>
          <p:nvSpPr>
            <p:cNvPr id="118" name="任意多边形 117"/>
            <p:cNvSpPr/>
            <p:nvPr/>
          </p:nvSpPr>
          <p:spPr>
            <a:xfrm flipV="1">
              <a:off x="2378023" y="3643928"/>
              <a:ext cx="1841263" cy="1841263"/>
            </a:xfrm>
            <a:custGeom>
              <a:avLst/>
              <a:gdLst>
                <a:gd name="connsiteX0" fmla="*/ 306884 w 1841263"/>
                <a:gd name="connsiteY0" fmla="*/ 0 h 1841263"/>
                <a:gd name="connsiteX1" fmla="*/ 1534380 w 1841263"/>
                <a:gd name="connsiteY1" fmla="*/ 0 h 1841263"/>
                <a:gd name="connsiteX2" fmla="*/ 1841263 w 1841263"/>
                <a:gd name="connsiteY2" fmla="*/ 306884 h 1841263"/>
                <a:gd name="connsiteX3" fmla="*/ 1841263 w 1841263"/>
                <a:gd name="connsiteY3" fmla="*/ 735265 h 1841263"/>
                <a:gd name="connsiteX4" fmla="*/ 1746655 w 1841263"/>
                <a:gd name="connsiteY4" fmla="*/ 749703 h 1841263"/>
                <a:gd name="connsiteX5" fmla="*/ 739890 w 1841263"/>
                <a:gd name="connsiteY5" fmla="*/ 1756468 h 1841263"/>
                <a:gd name="connsiteX6" fmla="*/ 726949 w 1841263"/>
                <a:gd name="connsiteY6" fmla="*/ 1841263 h 1841263"/>
                <a:gd name="connsiteX7" fmla="*/ 306884 w 1841263"/>
                <a:gd name="connsiteY7" fmla="*/ 1841263 h 1841263"/>
                <a:gd name="connsiteX8" fmla="*/ 0 w 1841263"/>
                <a:gd name="connsiteY8" fmla="*/ 1534380 h 1841263"/>
                <a:gd name="connsiteX9" fmla="*/ 0 w 1841263"/>
                <a:gd name="connsiteY9" fmla="*/ 306884 h 1841263"/>
                <a:gd name="connsiteX10" fmla="*/ 306884 w 1841263"/>
                <a:gd name="connsiteY10" fmla="*/ 0 h 184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41263" h="1841263">
                  <a:moveTo>
                    <a:pt x="306884" y="0"/>
                  </a:moveTo>
                  <a:lnTo>
                    <a:pt x="1534380" y="0"/>
                  </a:lnTo>
                  <a:cubicBezTo>
                    <a:pt x="1703866" y="0"/>
                    <a:pt x="1841263" y="137397"/>
                    <a:pt x="1841263" y="306884"/>
                  </a:cubicBezTo>
                  <a:lnTo>
                    <a:pt x="1841263" y="735265"/>
                  </a:lnTo>
                  <a:lnTo>
                    <a:pt x="1746655" y="749703"/>
                  </a:lnTo>
                  <a:cubicBezTo>
                    <a:pt x="1241318" y="853111"/>
                    <a:pt x="843298" y="1251131"/>
                    <a:pt x="739890" y="1756468"/>
                  </a:cubicBezTo>
                  <a:lnTo>
                    <a:pt x="726949" y="1841263"/>
                  </a:lnTo>
                  <a:lnTo>
                    <a:pt x="306884" y="1841263"/>
                  </a:lnTo>
                  <a:cubicBezTo>
                    <a:pt x="137397" y="1841263"/>
                    <a:pt x="0" y="1703866"/>
                    <a:pt x="0" y="1534380"/>
                  </a:cubicBezTo>
                  <a:lnTo>
                    <a:pt x="0" y="306884"/>
                  </a:lnTo>
                  <a:cubicBezTo>
                    <a:pt x="0" y="137397"/>
                    <a:pt x="137397" y="0"/>
                    <a:pt x="306884" y="0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>
              <a:softEdge rad="0"/>
            </a:effectLst>
            <a:scene3d>
              <a:camera prst="orthographicFront"/>
              <a:lightRig rig="threePt" dir="t"/>
            </a:scene3d>
            <a:sp3d prstMaterial="softEdge"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</a:endParaRPr>
            </a:p>
          </p:txBody>
        </p:sp>
      </p:grpSp>
      <p:sp>
        <p:nvSpPr>
          <p:cNvPr id="124" name="任意多边形 123"/>
          <p:cNvSpPr/>
          <p:nvPr/>
        </p:nvSpPr>
        <p:spPr>
          <a:xfrm flipH="1" flipV="1">
            <a:off x="6155776" y="3477153"/>
            <a:ext cx="1573467" cy="1573467"/>
          </a:xfrm>
          <a:custGeom>
            <a:avLst/>
            <a:gdLst>
              <a:gd name="connsiteX0" fmla="*/ 330207 w 1981200"/>
              <a:gd name="connsiteY0" fmla="*/ 0 h 1981200"/>
              <a:gd name="connsiteX1" fmla="*/ 1650993 w 1981200"/>
              <a:gd name="connsiteY1" fmla="*/ 0 h 1981200"/>
              <a:gd name="connsiteX2" fmla="*/ 1981200 w 1981200"/>
              <a:gd name="connsiteY2" fmla="*/ 330207 h 1981200"/>
              <a:gd name="connsiteX3" fmla="*/ 1981200 w 1981200"/>
              <a:gd name="connsiteY3" fmla="*/ 855216 h 1981200"/>
              <a:gd name="connsiteX4" fmla="*/ 1951278 w 1981200"/>
              <a:gd name="connsiteY4" fmla="*/ 856727 h 1981200"/>
              <a:gd name="connsiteX5" fmla="*/ 865458 w 1981200"/>
              <a:gd name="connsiteY5" fmla="*/ 1942547 h 1981200"/>
              <a:gd name="connsiteX6" fmla="*/ 863506 w 1981200"/>
              <a:gd name="connsiteY6" fmla="*/ 1981200 h 1981200"/>
              <a:gd name="connsiteX7" fmla="*/ 330207 w 1981200"/>
              <a:gd name="connsiteY7" fmla="*/ 1981200 h 1981200"/>
              <a:gd name="connsiteX8" fmla="*/ 0 w 1981200"/>
              <a:gd name="connsiteY8" fmla="*/ 1650993 h 1981200"/>
              <a:gd name="connsiteX9" fmla="*/ 0 w 1981200"/>
              <a:gd name="connsiteY9" fmla="*/ 330207 h 1981200"/>
              <a:gd name="connsiteX10" fmla="*/ 330207 w 1981200"/>
              <a:gd name="connsiteY10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81200" h="1981200">
                <a:moveTo>
                  <a:pt x="330207" y="0"/>
                </a:moveTo>
                <a:lnTo>
                  <a:pt x="1650993" y="0"/>
                </a:lnTo>
                <a:cubicBezTo>
                  <a:pt x="1833361" y="0"/>
                  <a:pt x="1981200" y="147839"/>
                  <a:pt x="1981200" y="330207"/>
                </a:cubicBezTo>
                <a:lnTo>
                  <a:pt x="1981200" y="855216"/>
                </a:lnTo>
                <a:lnTo>
                  <a:pt x="1951278" y="856727"/>
                </a:lnTo>
                <a:cubicBezTo>
                  <a:pt x="1378756" y="914870"/>
                  <a:pt x="923601" y="1370025"/>
                  <a:pt x="865458" y="1942547"/>
                </a:cubicBezTo>
                <a:lnTo>
                  <a:pt x="863506" y="1981200"/>
                </a:lnTo>
                <a:lnTo>
                  <a:pt x="330207" y="1981200"/>
                </a:lnTo>
                <a:cubicBezTo>
                  <a:pt x="147839" y="1981200"/>
                  <a:pt x="0" y="1833361"/>
                  <a:pt x="0" y="1650993"/>
                </a:cubicBezTo>
                <a:lnTo>
                  <a:pt x="0" y="330207"/>
                </a:lnTo>
                <a:cubicBezTo>
                  <a:pt x="0" y="147839"/>
                  <a:pt x="147839" y="0"/>
                  <a:pt x="330207" y="0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100000">
                <a:srgbClr val="D9D9D9"/>
              </a:gs>
            </a:gsLst>
            <a:lin ang="135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01600" dist="38100" dir="27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/>
        </p:spPr>
        <p:txBody>
          <a:bodyPr rtlCol="0" anchor="ctr"/>
          <a:lstStyle/>
          <a:p>
            <a:pPr algn="ctr">
              <a:defRPr/>
            </a:pPr>
            <a:endParaRPr lang="zh-CN" altLang="en-US" sz="1013" kern="0">
              <a:solidFill>
                <a:sysClr val="window" lastClr="FFFFFF"/>
              </a:solidFill>
            </a:endParaRPr>
          </a:p>
        </p:txBody>
      </p:sp>
      <p:sp>
        <p:nvSpPr>
          <p:cNvPr id="123" name="任意多边形 122"/>
          <p:cNvSpPr/>
          <p:nvPr/>
        </p:nvSpPr>
        <p:spPr>
          <a:xfrm flipH="1" flipV="1">
            <a:off x="6214090" y="3495984"/>
            <a:ext cx="1462331" cy="1462330"/>
          </a:xfrm>
          <a:custGeom>
            <a:avLst/>
            <a:gdLst>
              <a:gd name="connsiteX0" fmla="*/ 306884 w 1841263"/>
              <a:gd name="connsiteY0" fmla="*/ 0 h 1841263"/>
              <a:gd name="connsiteX1" fmla="*/ 1534380 w 1841263"/>
              <a:gd name="connsiteY1" fmla="*/ 0 h 1841263"/>
              <a:gd name="connsiteX2" fmla="*/ 1841263 w 1841263"/>
              <a:gd name="connsiteY2" fmla="*/ 306884 h 1841263"/>
              <a:gd name="connsiteX3" fmla="*/ 1841263 w 1841263"/>
              <a:gd name="connsiteY3" fmla="*/ 735265 h 1841263"/>
              <a:gd name="connsiteX4" fmla="*/ 1746655 w 1841263"/>
              <a:gd name="connsiteY4" fmla="*/ 749703 h 1841263"/>
              <a:gd name="connsiteX5" fmla="*/ 739890 w 1841263"/>
              <a:gd name="connsiteY5" fmla="*/ 1756468 h 1841263"/>
              <a:gd name="connsiteX6" fmla="*/ 726949 w 1841263"/>
              <a:gd name="connsiteY6" fmla="*/ 1841263 h 1841263"/>
              <a:gd name="connsiteX7" fmla="*/ 306884 w 1841263"/>
              <a:gd name="connsiteY7" fmla="*/ 1841263 h 1841263"/>
              <a:gd name="connsiteX8" fmla="*/ 0 w 1841263"/>
              <a:gd name="connsiteY8" fmla="*/ 1534380 h 1841263"/>
              <a:gd name="connsiteX9" fmla="*/ 0 w 1841263"/>
              <a:gd name="connsiteY9" fmla="*/ 306884 h 1841263"/>
              <a:gd name="connsiteX10" fmla="*/ 306884 w 1841263"/>
              <a:gd name="connsiteY10" fmla="*/ 0 h 184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41263" h="1841263">
                <a:moveTo>
                  <a:pt x="306884" y="0"/>
                </a:moveTo>
                <a:lnTo>
                  <a:pt x="1534380" y="0"/>
                </a:lnTo>
                <a:cubicBezTo>
                  <a:pt x="1703866" y="0"/>
                  <a:pt x="1841263" y="137397"/>
                  <a:pt x="1841263" y="306884"/>
                </a:cubicBezTo>
                <a:lnTo>
                  <a:pt x="1841263" y="735265"/>
                </a:lnTo>
                <a:lnTo>
                  <a:pt x="1746655" y="749703"/>
                </a:lnTo>
                <a:cubicBezTo>
                  <a:pt x="1241318" y="853111"/>
                  <a:pt x="843298" y="1251131"/>
                  <a:pt x="739890" y="1756468"/>
                </a:cubicBezTo>
                <a:lnTo>
                  <a:pt x="726949" y="1841263"/>
                </a:lnTo>
                <a:lnTo>
                  <a:pt x="306884" y="1841263"/>
                </a:lnTo>
                <a:cubicBezTo>
                  <a:pt x="137397" y="1841263"/>
                  <a:pt x="0" y="1703866"/>
                  <a:pt x="0" y="1534380"/>
                </a:cubicBezTo>
                <a:lnTo>
                  <a:pt x="0" y="306884"/>
                </a:lnTo>
                <a:cubicBezTo>
                  <a:pt x="0" y="137397"/>
                  <a:pt x="137397" y="0"/>
                  <a:pt x="306884" y="0"/>
                </a:cubicBezTo>
                <a:close/>
              </a:path>
            </a:pathLst>
          </a:cu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>
            <a:softEdge rad="0"/>
          </a:effectLst>
          <a:scene3d>
            <a:camera prst="orthographicFront"/>
            <a:lightRig rig="threePt" dir="t"/>
          </a:scene3d>
          <a:sp3d prstMaterial="softEdge"/>
        </p:spPr>
        <p:txBody>
          <a:bodyPr rtlCol="0" anchor="ctr"/>
          <a:lstStyle/>
          <a:p>
            <a:pPr algn="ctr">
              <a:defRPr/>
            </a:pPr>
            <a:endParaRPr lang="zh-CN" altLang="en-US" sz="1013" kern="0">
              <a:solidFill>
                <a:sysClr val="window" lastClr="FFFFFF"/>
              </a:solidFill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5027845" y="2335030"/>
            <a:ext cx="2045971" cy="2036764"/>
            <a:chOff x="3098582" y="2191976"/>
            <a:chExt cx="2576144" cy="2564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7" name="任意多边形 126"/>
            <p:cNvSpPr/>
            <p:nvPr/>
          </p:nvSpPr>
          <p:spPr>
            <a:xfrm>
              <a:off x="3098582" y="2191976"/>
              <a:ext cx="1120704" cy="1116944"/>
            </a:xfrm>
            <a:custGeom>
              <a:avLst/>
              <a:gdLst>
                <a:gd name="connsiteX0" fmla="*/ 0 w 1120704"/>
                <a:gd name="connsiteY0" fmla="*/ 0 h 1116944"/>
                <a:gd name="connsiteX1" fmla="*/ 1120704 w 1120704"/>
                <a:gd name="connsiteY1" fmla="*/ 0 h 1116944"/>
                <a:gd name="connsiteX2" fmla="*/ 1120704 w 1120704"/>
                <a:gd name="connsiteY2" fmla="*/ 10946 h 1116944"/>
                <a:gd name="connsiteX3" fmla="*/ 1026096 w 1120704"/>
                <a:gd name="connsiteY3" fmla="*/ 25384 h 1116944"/>
                <a:gd name="connsiteX4" fmla="*/ 19331 w 1120704"/>
                <a:gd name="connsiteY4" fmla="*/ 1032149 h 1116944"/>
                <a:gd name="connsiteX5" fmla="*/ 6390 w 1120704"/>
                <a:gd name="connsiteY5" fmla="*/ 1116944 h 1116944"/>
                <a:gd name="connsiteX6" fmla="*/ 0 w 1120704"/>
                <a:gd name="connsiteY6" fmla="*/ 1116944 h 111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0704" h="1116944">
                  <a:moveTo>
                    <a:pt x="0" y="0"/>
                  </a:moveTo>
                  <a:lnTo>
                    <a:pt x="1120704" y="0"/>
                  </a:lnTo>
                  <a:lnTo>
                    <a:pt x="1120704" y="10946"/>
                  </a:lnTo>
                  <a:lnTo>
                    <a:pt x="1026096" y="25384"/>
                  </a:lnTo>
                  <a:cubicBezTo>
                    <a:pt x="520759" y="128792"/>
                    <a:pt x="122739" y="526812"/>
                    <a:pt x="19331" y="1032149"/>
                  </a:cubicBezTo>
                  <a:lnTo>
                    <a:pt x="6390" y="1116944"/>
                  </a:lnTo>
                  <a:lnTo>
                    <a:pt x="0" y="111694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softEdge rad="0"/>
            </a:effectLst>
            <a:scene3d>
              <a:camera prst="orthographicFront"/>
              <a:lightRig rig="threePt" dir="t"/>
            </a:scene3d>
            <a:sp3d prstMaterial="softEdge"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28" name="任意多边形 127"/>
            <p:cNvSpPr/>
            <p:nvPr/>
          </p:nvSpPr>
          <p:spPr>
            <a:xfrm flipH="1">
              <a:off x="4547672" y="2191976"/>
              <a:ext cx="1120704" cy="1116944"/>
            </a:xfrm>
            <a:custGeom>
              <a:avLst/>
              <a:gdLst>
                <a:gd name="connsiteX0" fmla="*/ 0 w 1120704"/>
                <a:gd name="connsiteY0" fmla="*/ 0 h 1116944"/>
                <a:gd name="connsiteX1" fmla="*/ 1120704 w 1120704"/>
                <a:gd name="connsiteY1" fmla="*/ 0 h 1116944"/>
                <a:gd name="connsiteX2" fmla="*/ 1120704 w 1120704"/>
                <a:gd name="connsiteY2" fmla="*/ 10946 h 1116944"/>
                <a:gd name="connsiteX3" fmla="*/ 1026096 w 1120704"/>
                <a:gd name="connsiteY3" fmla="*/ 25384 h 1116944"/>
                <a:gd name="connsiteX4" fmla="*/ 19331 w 1120704"/>
                <a:gd name="connsiteY4" fmla="*/ 1032149 h 1116944"/>
                <a:gd name="connsiteX5" fmla="*/ 6390 w 1120704"/>
                <a:gd name="connsiteY5" fmla="*/ 1116944 h 1116944"/>
                <a:gd name="connsiteX6" fmla="*/ 0 w 1120704"/>
                <a:gd name="connsiteY6" fmla="*/ 1116944 h 111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0704" h="1116944">
                  <a:moveTo>
                    <a:pt x="0" y="0"/>
                  </a:moveTo>
                  <a:lnTo>
                    <a:pt x="1120704" y="0"/>
                  </a:lnTo>
                  <a:lnTo>
                    <a:pt x="1120704" y="10946"/>
                  </a:lnTo>
                  <a:lnTo>
                    <a:pt x="1026096" y="25384"/>
                  </a:lnTo>
                  <a:cubicBezTo>
                    <a:pt x="520759" y="128792"/>
                    <a:pt x="122739" y="526812"/>
                    <a:pt x="19331" y="1032149"/>
                  </a:cubicBezTo>
                  <a:lnTo>
                    <a:pt x="6390" y="1116944"/>
                  </a:lnTo>
                  <a:lnTo>
                    <a:pt x="0" y="111694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softEdge rad="0"/>
            </a:effectLst>
            <a:scene3d>
              <a:camera prst="orthographicFront"/>
              <a:lightRig rig="threePt" dir="t"/>
            </a:scene3d>
            <a:sp3d prstMaterial="softEdge"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29" name="任意多边形 128"/>
            <p:cNvSpPr/>
            <p:nvPr/>
          </p:nvSpPr>
          <p:spPr>
            <a:xfrm flipV="1">
              <a:off x="3098582" y="3638789"/>
              <a:ext cx="1120704" cy="1116944"/>
            </a:xfrm>
            <a:custGeom>
              <a:avLst/>
              <a:gdLst>
                <a:gd name="connsiteX0" fmla="*/ 0 w 1120704"/>
                <a:gd name="connsiteY0" fmla="*/ 0 h 1116944"/>
                <a:gd name="connsiteX1" fmla="*/ 1120704 w 1120704"/>
                <a:gd name="connsiteY1" fmla="*/ 0 h 1116944"/>
                <a:gd name="connsiteX2" fmla="*/ 1120704 w 1120704"/>
                <a:gd name="connsiteY2" fmla="*/ 10946 h 1116944"/>
                <a:gd name="connsiteX3" fmla="*/ 1026096 w 1120704"/>
                <a:gd name="connsiteY3" fmla="*/ 25384 h 1116944"/>
                <a:gd name="connsiteX4" fmla="*/ 19331 w 1120704"/>
                <a:gd name="connsiteY4" fmla="*/ 1032149 h 1116944"/>
                <a:gd name="connsiteX5" fmla="*/ 6390 w 1120704"/>
                <a:gd name="connsiteY5" fmla="*/ 1116944 h 1116944"/>
                <a:gd name="connsiteX6" fmla="*/ 0 w 1120704"/>
                <a:gd name="connsiteY6" fmla="*/ 1116944 h 111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0704" h="1116944">
                  <a:moveTo>
                    <a:pt x="0" y="0"/>
                  </a:moveTo>
                  <a:lnTo>
                    <a:pt x="1120704" y="0"/>
                  </a:lnTo>
                  <a:lnTo>
                    <a:pt x="1120704" y="10946"/>
                  </a:lnTo>
                  <a:lnTo>
                    <a:pt x="1026096" y="25384"/>
                  </a:lnTo>
                  <a:cubicBezTo>
                    <a:pt x="520759" y="128792"/>
                    <a:pt x="122739" y="526812"/>
                    <a:pt x="19331" y="1032149"/>
                  </a:cubicBezTo>
                  <a:lnTo>
                    <a:pt x="6390" y="1116944"/>
                  </a:lnTo>
                  <a:lnTo>
                    <a:pt x="0" y="111694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softEdge rad="0"/>
            </a:effectLst>
            <a:scene3d>
              <a:camera prst="orthographicFront"/>
              <a:lightRig rig="threePt" dir="t"/>
            </a:scene3d>
            <a:sp3d prstMaterial="softEdge"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30" name="任意多边形 129"/>
            <p:cNvSpPr/>
            <p:nvPr/>
          </p:nvSpPr>
          <p:spPr>
            <a:xfrm flipH="1" flipV="1">
              <a:off x="4554022" y="3639582"/>
              <a:ext cx="1120704" cy="1116944"/>
            </a:xfrm>
            <a:custGeom>
              <a:avLst/>
              <a:gdLst>
                <a:gd name="connsiteX0" fmla="*/ 0 w 1120704"/>
                <a:gd name="connsiteY0" fmla="*/ 0 h 1116944"/>
                <a:gd name="connsiteX1" fmla="*/ 1120704 w 1120704"/>
                <a:gd name="connsiteY1" fmla="*/ 0 h 1116944"/>
                <a:gd name="connsiteX2" fmla="*/ 1120704 w 1120704"/>
                <a:gd name="connsiteY2" fmla="*/ 10946 h 1116944"/>
                <a:gd name="connsiteX3" fmla="*/ 1026096 w 1120704"/>
                <a:gd name="connsiteY3" fmla="*/ 25384 h 1116944"/>
                <a:gd name="connsiteX4" fmla="*/ 19331 w 1120704"/>
                <a:gd name="connsiteY4" fmla="*/ 1032149 h 1116944"/>
                <a:gd name="connsiteX5" fmla="*/ 6390 w 1120704"/>
                <a:gd name="connsiteY5" fmla="*/ 1116944 h 1116944"/>
                <a:gd name="connsiteX6" fmla="*/ 0 w 1120704"/>
                <a:gd name="connsiteY6" fmla="*/ 1116944 h 111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0704" h="1116944">
                  <a:moveTo>
                    <a:pt x="0" y="0"/>
                  </a:moveTo>
                  <a:lnTo>
                    <a:pt x="1120704" y="0"/>
                  </a:lnTo>
                  <a:lnTo>
                    <a:pt x="1120704" y="10946"/>
                  </a:lnTo>
                  <a:lnTo>
                    <a:pt x="1026096" y="25384"/>
                  </a:lnTo>
                  <a:cubicBezTo>
                    <a:pt x="520759" y="128792"/>
                    <a:pt x="122739" y="526812"/>
                    <a:pt x="19331" y="1032149"/>
                  </a:cubicBezTo>
                  <a:lnTo>
                    <a:pt x="6390" y="1116944"/>
                  </a:lnTo>
                  <a:lnTo>
                    <a:pt x="0" y="111694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softEdge rad="0"/>
            </a:effectLst>
            <a:scene3d>
              <a:camera prst="orthographicFront"/>
              <a:lightRig rig="threePt" dir="t"/>
            </a:scene3d>
            <a:sp3d prstMaterial="softEdge"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4906806" y="2214338"/>
            <a:ext cx="2333576" cy="2353449"/>
            <a:chOff x="2902081" y="1978045"/>
            <a:chExt cx="2938276" cy="2963299"/>
          </a:xfrm>
        </p:grpSpPr>
        <p:grpSp>
          <p:nvGrpSpPr>
            <p:cNvPr id="132" name="组合 131"/>
            <p:cNvGrpSpPr/>
            <p:nvPr/>
          </p:nvGrpSpPr>
          <p:grpSpPr>
            <a:xfrm>
              <a:off x="2902081" y="1978045"/>
              <a:ext cx="427610" cy="427610"/>
              <a:chOff x="2902081" y="1978045"/>
              <a:chExt cx="427610" cy="427610"/>
            </a:xfrm>
          </p:grpSpPr>
          <p:sp>
            <p:nvSpPr>
              <p:cNvPr id="145" name="椭圆 144"/>
              <p:cNvSpPr/>
              <p:nvPr/>
            </p:nvSpPr>
            <p:spPr>
              <a:xfrm>
                <a:off x="2902081" y="1978045"/>
                <a:ext cx="427610" cy="42761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2964782" y="2036440"/>
                <a:ext cx="305740" cy="305740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sysClr val="window" lastClr="FFFFFF"/>
                  </a:solidFill>
                </a:endParaRPr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5412747" y="1978045"/>
              <a:ext cx="427610" cy="427610"/>
              <a:chOff x="5412747" y="1978045"/>
              <a:chExt cx="427610" cy="427610"/>
            </a:xfrm>
          </p:grpSpPr>
          <p:sp>
            <p:nvSpPr>
              <p:cNvPr id="142" name="椭圆 141"/>
              <p:cNvSpPr/>
              <p:nvPr/>
            </p:nvSpPr>
            <p:spPr>
              <a:xfrm>
                <a:off x="5412747" y="1978045"/>
                <a:ext cx="427610" cy="42761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5470416" y="2036440"/>
                <a:ext cx="305740" cy="305740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sysClr val="window" lastClr="FFFFFF"/>
                  </a:solidFill>
                </a:endParaRPr>
              </a:p>
            </p:txBody>
          </p:sp>
        </p:grpSp>
        <p:grpSp>
          <p:nvGrpSpPr>
            <p:cNvPr id="134" name="组合 133"/>
            <p:cNvGrpSpPr/>
            <p:nvPr/>
          </p:nvGrpSpPr>
          <p:grpSpPr>
            <a:xfrm>
              <a:off x="2902081" y="4513734"/>
              <a:ext cx="427610" cy="427610"/>
              <a:chOff x="2902081" y="4513734"/>
              <a:chExt cx="427610" cy="427610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2902081" y="4513734"/>
                <a:ext cx="427610" cy="42761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2964782" y="4580854"/>
                <a:ext cx="305740" cy="305740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sysClr val="window" lastClr="FFFFFF"/>
                  </a:solidFill>
                </a:endParaRPr>
              </a:p>
            </p:txBody>
          </p:sp>
        </p:grpSp>
        <p:grpSp>
          <p:nvGrpSpPr>
            <p:cNvPr id="135" name="组合 134"/>
            <p:cNvGrpSpPr/>
            <p:nvPr/>
          </p:nvGrpSpPr>
          <p:grpSpPr>
            <a:xfrm>
              <a:off x="5412747" y="4513734"/>
              <a:ext cx="427610" cy="427610"/>
              <a:chOff x="5412747" y="4513734"/>
              <a:chExt cx="427610" cy="427610"/>
            </a:xfrm>
          </p:grpSpPr>
          <p:sp>
            <p:nvSpPr>
              <p:cNvPr id="136" name="椭圆 135"/>
              <p:cNvSpPr/>
              <p:nvPr/>
            </p:nvSpPr>
            <p:spPr>
              <a:xfrm>
                <a:off x="5412747" y="4513734"/>
                <a:ext cx="427610" cy="42761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5470416" y="4580854"/>
                <a:ext cx="305740" cy="305740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sysClr val="window" lastClr="FFFFFF"/>
                  </a:solidFill>
                </a:endParaRPr>
              </a:p>
            </p:txBody>
          </p:sp>
        </p:grpSp>
      </p:grpSp>
      <p:sp>
        <p:nvSpPr>
          <p:cNvPr id="148" name="文本框 128"/>
          <p:cNvSpPr txBox="1"/>
          <p:nvPr/>
        </p:nvSpPr>
        <p:spPr>
          <a:xfrm>
            <a:off x="4544112" y="1852220"/>
            <a:ext cx="1285261" cy="262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1013" kern="0" dirty="0">
                <a:solidFill>
                  <a:sysClr val="window" lastClr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49" name="文本框 129"/>
          <p:cNvSpPr txBox="1"/>
          <p:nvPr/>
        </p:nvSpPr>
        <p:spPr>
          <a:xfrm>
            <a:off x="6268924" y="1852220"/>
            <a:ext cx="1285261" cy="262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1013" kern="0" dirty="0">
                <a:solidFill>
                  <a:sysClr val="window" lastClr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50" name="文本框 130"/>
          <p:cNvSpPr txBox="1"/>
          <p:nvPr/>
        </p:nvSpPr>
        <p:spPr>
          <a:xfrm>
            <a:off x="4544112" y="4529528"/>
            <a:ext cx="1285261" cy="262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1013" kern="0" dirty="0">
                <a:solidFill>
                  <a:sysClr val="window" lastClr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51" name="文本框 131"/>
          <p:cNvSpPr txBox="1"/>
          <p:nvPr/>
        </p:nvSpPr>
        <p:spPr>
          <a:xfrm>
            <a:off x="6268924" y="4529528"/>
            <a:ext cx="1285261" cy="262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1013" kern="0" dirty="0">
                <a:solidFill>
                  <a:sysClr val="window" lastClr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152" name="Group 8"/>
          <p:cNvGrpSpPr>
            <a:grpSpLocks noChangeAspect="1"/>
          </p:cNvGrpSpPr>
          <p:nvPr/>
        </p:nvGrpSpPr>
        <p:grpSpPr bwMode="auto">
          <a:xfrm>
            <a:off x="4660785" y="2685068"/>
            <a:ext cx="201735" cy="203913"/>
            <a:chOff x="4313" y="1262"/>
            <a:chExt cx="463" cy="468"/>
          </a:xfrm>
          <a:solidFill>
            <a:sysClr val="window" lastClr="FFFFFF"/>
          </a:solidFill>
        </p:grpSpPr>
        <p:sp>
          <p:nvSpPr>
            <p:cNvPr id="153" name="Rectangle 9"/>
            <p:cNvSpPr>
              <a:spLocks noChangeArrowheads="1"/>
            </p:cNvSpPr>
            <p:nvPr/>
          </p:nvSpPr>
          <p:spPr bwMode="auto">
            <a:xfrm>
              <a:off x="4603" y="1387"/>
              <a:ext cx="77" cy="3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013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sp>
          <p:nvSpPr>
            <p:cNvPr id="154" name="Rectangle 10"/>
            <p:cNvSpPr>
              <a:spLocks noChangeArrowheads="1"/>
            </p:cNvSpPr>
            <p:nvPr/>
          </p:nvSpPr>
          <p:spPr bwMode="auto">
            <a:xfrm>
              <a:off x="4699" y="1349"/>
              <a:ext cx="77" cy="3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013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sp>
          <p:nvSpPr>
            <p:cNvPr id="155" name="Rectangle 11"/>
            <p:cNvSpPr>
              <a:spLocks noChangeArrowheads="1"/>
            </p:cNvSpPr>
            <p:nvPr/>
          </p:nvSpPr>
          <p:spPr bwMode="auto">
            <a:xfrm>
              <a:off x="4515" y="1447"/>
              <a:ext cx="76" cy="28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013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sp>
          <p:nvSpPr>
            <p:cNvPr id="156" name="Rectangle 12"/>
            <p:cNvSpPr>
              <a:spLocks noChangeArrowheads="1"/>
            </p:cNvSpPr>
            <p:nvPr/>
          </p:nvSpPr>
          <p:spPr bwMode="auto">
            <a:xfrm>
              <a:off x="4423" y="1486"/>
              <a:ext cx="80" cy="2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013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sp>
          <p:nvSpPr>
            <p:cNvPr id="157" name="Rectangle 13"/>
            <p:cNvSpPr>
              <a:spLocks noChangeArrowheads="1"/>
            </p:cNvSpPr>
            <p:nvPr/>
          </p:nvSpPr>
          <p:spPr bwMode="auto">
            <a:xfrm>
              <a:off x="4335" y="1565"/>
              <a:ext cx="76" cy="1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013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sp>
          <p:nvSpPr>
            <p:cNvPr id="158" name="Freeform 14"/>
            <p:cNvSpPr>
              <a:spLocks/>
            </p:cNvSpPr>
            <p:nvPr/>
          </p:nvSpPr>
          <p:spPr bwMode="auto">
            <a:xfrm>
              <a:off x="4313" y="1277"/>
              <a:ext cx="298" cy="247"/>
            </a:xfrm>
            <a:custGeom>
              <a:avLst/>
              <a:gdLst>
                <a:gd name="T0" fmla="*/ 0 w 298"/>
                <a:gd name="T1" fmla="*/ 240 h 247"/>
                <a:gd name="T2" fmla="*/ 290 w 298"/>
                <a:gd name="T3" fmla="*/ 0 h 247"/>
                <a:gd name="T4" fmla="*/ 298 w 298"/>
                <a:gd name="T5" fmla="*/ 7 h 247"/>
                <a:gd name="T6" fmla="*/ 7 w 298"/>
                <a:gd name="T7" fmla="*/ 247 h 247"/>
                <a:gd name="T8" fmla="*/ 0 w 298"/>
                <a:gd name="T9" fmla="*/ 240 h 247"/>
                <a:gd name="T10" fmla="*/ 0 w 298"/>
                <a:gd name="T11" fmla="*/ 24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8" h="247">
                  <a:moveTo>
                    <a:pt x="0" y="240"/>
                  </a:moveTo>
                  <a:lnTo>
                    <a:pt x="290" y="0"/>
                  </a:lnTo>
                  <a:lnTo>
                    <a:pt x="298" y="7"/>
                  </a:lnTo>
                  <a:lnTo>
                    <a:pt x="7" y="247"/>
                  </a:lnTo>
                  <a:lnTo>
                    <a:pt x="0" y="240"/>
                  </a:lnTo>
                  <a:lnTo>
                    <a:pt x="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013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sp>
          <p:nvSpPr>
            <p:cNvPr id="159" name="Freeform 15"/>
            <p:cNvSpPr>
              <a:spLocks/>
            </p:cNvSpPr>
            <p:nvPr/>
          </p:nvSpPr>
          <p:spPr bwMode="auto">
            <a:xfrm>
              <a:off x="4567" y="1262"/>
              <a:ext cx="65" cy="58"/>
            </a:xfrm>
            <a:custGeom>
              <a:avLst/>
              <a:gdLst>
                <a:gd name="T0" fmla="*/ 0 w 65"/>
                <a:gd name="T1" fmla="*/ 3 h 58"/>
                <a:gd name="T2" fmla="*/ 65 w 65"/>
                <a:gd name="T3" fmla="*/ 0 h 58"/>
                <a:gd name="T4" fmla="*/ 36 w 65"/>
                <a:gd name="T5" fmla="*/ 58 h 58"/>
                <a:gd name="T6" fmla="*/ 0 w 65"/>
                <a:gd name="T7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58">
                  <a:moveTo>
                    <a:pt x="0" y="3"/>
                  </a:moveTo>
                  <a:lnTo>
                    <a:pt x="65" y="0"/>
                  </a:lnTo>
                  <a:lnTo>
                    <a:pt x="36" y="58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013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</p:grpSp>
      <p:sp>
        <p:nvSpPr>
          <p:cNvPr id="160" name="Freeform 19"/>
          <p:cNvSpPr>
            <a:spLocks/>
          </p:cNvSpPr>
          <p:nvPr/>
        </p:nvSpPr>
        <p:spPr bwMode="auto">
          <a:xfrm>
            <a:off x="7285987" y="2654220"/>
            <a:ext cx="135705" cy="265609"/>
          </a:xfrm>
          <a:custGeom>
            <a:avLst/>
            <a:gdLst>
              <a:gd name="T0" fmla="*/ 38 w 96"/>
              <a:gd name="T1" fmla="*/ 191 h 191"/>
              <a:gd name="T2" fmla="*/ 38 w 96"/>
              <a:gd name="T3" fmla="*/ 168 h 191"/>
              <a:gd name="T4" fmla="*/ 0 w 96"/>
              <a:gd name="T5" fmla="*/ 158 h 191"/>
              <a:gd name="T6" fmla="*/ 6 w 96"/>
              <a:gd name="T7" fmla="*/ 136 h 191"/>
              <a:gd name="T8" fmla="*/ 43 w 96"/>
              <a:gd name="T9" fmla="*/ 146 h 191"/>
              <a:gd name="T10" fmla="*/ 67 w 96"/>
              <a:gd name="T11" fmla="*/ 128 h 191"/>
              <a:gd name="T12" fmla="*/ 42 w 96"/>
              <a:gd name="T13" fmla="*/ 104 h 191"/>
              <a:gd name="T14" fmla="*/ 2 w 96"/>
              <a:gd name="T15" fmla="*/ 63 h 191"/>
              <a:gd name="T16" fmla="*/ 39 w 96"/>
              <a:gd name="T17" fmla="*/ 23 h 191"/>
              <a:gd name="T18" fmla="*/ 39 w 96"/>
              <a:gd name="T19" fmla="*/ 0 h 191"/>
              <a:gd name="T20" fmla="*/ 58 w 96"/>
              <a:gd name="T21" fmla="*/ 0 h 191"/>
              <a:gd name="T22" fmla="*/ 58 w 96"/>
              <a:gd name="T23" fmla="*/ 22 h 191"/>
              <a:gd name="T24" fmla="*/ 90 w 96"/>
              <a:gd name="T25" fmla="*/ 30 h 191"/>
              <a:gd name="T26" fmla="*/ 84 w 96"/>
              <a:gd name="T27" fmla="*/ 51 h 191"/>
              <a:gd name="T28" fmla="*/ 52 w 96"/>
              <a:gd name="T29" fmla="*/ 43 h 191"/>
              <a:gd name="T30" fmla="*/ 30 w 96"/>
              <a:gd name="T31" fmla="*/ 59 h 191"/>
              <a:gd name="T32" fmla="*/ 59 w 96"/>
              <a:gd name="T33" fmla="*/ 82 h 191"/>
              <a:gd name="T34" fmla="*/ 96 w 96"/>
              <a:gd name="T35" fmla="*/ 125 h 191"/>
              <a:gd name="T36" fmla="*/ 57 w 96"/>
              <a:gd name="T37" fmla="*/ 167 h 191"/>
              <a:gd name="T38" fmla="*/ 57 w 96"/>
              <a:gd name="T39" fmla="*/ 191 h 191"/>
              <a:gd name="T40" fmla="*/ 38 w 96"/>
              <a:gd name="T41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191">
                <a:moveTo>
                  <a:pt x="38" y="191"/>
                </a:moveTo>
                <a:cubicBezTo>
                  <a:pt x="38" y="168"/>
                  <a:pt x="38" y="168"/>
                  <a:pt x="38" y="168"/>
                </a:cubicBezTo>
                <a:cubicBezTo>
                  <a:pt x="23" y="168"/>
                  <a:pt x="9" y="163"/>
                  <a:pt x="0" y="158"/>
                </a:cubicBezTo>
                <a:cubicBezTo>
                  <a:pt x="6" y="136"/>
                  <a:pt x="6" y="136"/>
                  <a:pt x="6" y="136"/>
                </a:cubicBezTo>
                <a:cubicBezTo>
                  <a:pt x="16" y="141"/>
                  <a:pt x="29" y="146"/>
                  <a:pt x="43" y="146"/>
                </a:cubicBezTo>
                <a:cubicBezTo>
                  <a:pt x="57" y="146"/>
                  <a:pt x="67" y="139"/>
                  <a:pt x="67" y="128"/>
                </a:cubicBezTo>
                <a:cubicBezTo>
                  <a:pt x="67" y="117"/>
                  <a:pt x="59" y="111"/>
                  <a:pt x="42" y="104"/>
                </a:cubicBezTo>
                <a:cubicBezTo>
                  <a:pt x="18" y="95"/>
                  <a:pt x="2" y="84"/>
                  <a:pt x="2" y="63"/>
                </a:cubicBezTo>
                <a:cubicBezTo>
                  <a:pt x="2" y="43"/>
                  <a:pt x="16" y="27"/>
                  <a:pt x="39" y="23"/>
                </a:cubicBezTo>
                <a:cubicBezTo>
                  <a:pt x="39" y="0"/>
                  <a:pt x="39" y="0"/>
                  <a:pt x="39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8" y="22"/>
                  <a:pt x="58" y="22"/>
                  <a:pt x="58" y="22"/>
                </a:cubicBezTo>
                <a:cubicBezTo>
                  <a:pt x="73" y="22"/>
                  <a:pt x="83" y="26"/>
                  <a:pt x="90" y="30"/>
                </a:cubicBezTo>
                <a:cubicBezTo>
                  <a:pt x="84" y="51"/>
                  <a:pt x="84" y="51"/>
                  <a:pt x="84" y="51"/>
                </a:cubicBezTo>
                <a:cubicBezTo>
                  <a:pt x="79" y="49"/>
                  <a:pt x="68" y="43"/>
                  <a:pt x="52" y="43"/>
                </a:cubicBezTo>
                <a:cubicBezTo>
                  <a:pt x="36" y="43"/>
                  <a:pt x="30" y="52"/>
                  <a:pt x="30" y="59"/>
                </a:cubicBezTo>
                <a:cubicBezTo>
                  <a:pt x="30" y="69"/>
                  <a:pt x="39" y="74"/>
                  <a:pt x="59" y="82"/>
                </a:cubicBezTo>
                <a:cubicBezTo>
                  <a:pt x="85" y="92"/>
                  <a:pt x="96" y="105"/>
                  <a:pt x="96" y="125"/>
                </a:cubicBezTo>
                <a:cubicBezTo>
                  <a:pt x="96" y="145"/>
                  <a:pt x="83" y="162"/>
                  <a:pt x="57" y="167"/>
                </a:cubicBezTo>
                <a:cubicBezTo>
                  <a:pt x="57" y="191"/>
                  <a:pt x="57" y="191"/>
                  <a:pt x="57" y="191"/>
                </a:cubicBezTo>
                <a:lnTo>
                  <a:pt x="38" y="19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sz="1013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grpSp>
        <p:nvGrpSpPr>
          <p:cNvPr id="161" name="Group 22"/>
          <p:cNvGrpSpPr>
            <a:grpSpLocks noChangeAspect="1"/>
          </p:cNvGrpSpPr>
          <p:nvPr/>
        </p:nvGrpSpPr>
        <p:grpSpPr bwMode="auto">
          <a:xfrm>
            <a:off x="4636134" y="3733176"/>
            <a:ext cx="251042" cy="251042"/>
            <a:chOff x="3617" y="1935"/>
            <a:chExt cx="446" cy="446"/>
          </a:xfrm>
          <a:solidFill>
            <a:sysClr val="window" lastClr="FFFFFF"/>
          </a:solidFill>
        </p:grpSpPr>
        <p:sp>
          <p:nvSpPr>
            <p:cNvPr id="162" name="Freeform 23"/>
            <p:cNvSpPr>
              <a:spLocks noEditPoints="1"/>
            </p:cNvSpPr>
            <p:nvPr/>
          </p:nvSpPr>
          <p:spPr bwMode="auto">
            <a:xfrm>
              <a:off x="3617" y="1935"/>
              <a:ext cx="446" cy="446"/>
            </a:xfrm>
            <a:custGeom>
              <a:avLst/>
              <a:gdLst>
                <a:gd name="T0" fmla="*/ 93 w 186"/>
                <a:gd name="T1" fmla="*/ 0 h 186"/>
                <a:gd name="T2" fmla="*/ 0 w 186"/>
                <a:gd name="T3" fmla="*/ 93 h 186"/>
                <a:gd name="T4" fmla="*/ 93 w 186"/>
                <a:gd name="T5" fmla="*/ 186 h 186"/>
                <a:gd name="T6" fmla="*/ 186 w 186"/>
                <a:gd name="T7" fmla="*/ 93 h 186"/>
                <a:gd name="T8" fmla="*/ 93 w 186"/>
                <a:gd name="T9" fmla="*/ 0 h 186"/>
                <a:gd name="T10" fmla="*/ 93 w 186"/>
                <a:gd name="T11" fmla="*/ 169 h 186"/>
                <a:gd name="T12" fmla="*/ 18 w 186"/>
                <a:gd name="T13" fmla="*/ 93 h 186"/>
                <a:gd name="T14" fmla="*/ 93 w 186"/>
                <a:gd name="T15" fmla="*/ 18 h 186"/>
                <a:gd name="T16" fmla="*/ 169 w 186"/>
                <a:gd name="T17" fmla="*/ 93 h 186"/>
                <a:gd name="T18" fmla="*/ 93 w 186"/>
                <a:gd name="T19" fmla="*/ 16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186">
                  <a:moveTo>
                    <a:pt x="93" y="0"/>
                  </a:moveTo>
                  <a:cubicBezTo>
                    <a:pt x="42" y="0"/>
                    <a:pt x="0" y="42"/>
                    <a:pt x="0" y="93"/>
                  </a:cubicBezTo>
                  <a:cubicBezTo>
                    <a:pt x="0" y="145"/>
                    <a:pt x="42" y="186"/>
                    <a:pt x="93" y="186"/>
                  </a:cubicBezTo>
                  <a:cubicBezTo>
                    <a:pt x="144" y="186"/>
                    <a:pt x="186" y="145"/>
                    <a:pt x="186" y="93"/>
                  </a:cubicBezTo>
                  <a:cubicBezTo>
                    <a:pt x="186" y="42"/>
                    <a:pt x="144" y="0"/>
                    <a:pt x="93" y="0"/>
                  </a:cubicBezTo>
                  <a:close/>
                  <a:moveTo>
                    <a:pt x="93" y="169"/>
                  </a:moveTo>
                  <a:cubicBezTo>
                    <a:pt x="52" y="169"/>
                    <a:pt x="18" y="135"/>
                    <a:pt x="18" y="93"/>
                  </a:cubicBezTo>
                  <a:cubicBezTo>
                    <a:pt x="18" y="52"/>
                    <a:pt x="52" y="18"/>
                    <a:pt x="93" y="18"/>
                  </a:cubicBezTo>
                  <a:cubicBezTo>
                    <a:pt x="135" y="18"/>
                    <a:pt x="169" y="52"/>
                    <a:pt x="169" y="93"/>
                  </a:cubicBezTo>
                  <a:cubicBezTo>
                    <a:pt x="169" y="135"/>
                    <a:pt x="135" y="169"/>
                    <a:pt x="93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013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sp>
          <p:nvSpPr>
            <p:cNvPr id="163" name="Freeform 24"/>
            <p:cNvSpPr>
              <a:spLocks/>
            </p:cNvSpPr>
            <p:nvPr/>
          </p:nvSpPr>
          <p:spPr bwMode="auto">
            <a:xfrm>
              <a:off x="3823" y="1990"/>
              <a:ext cx="175" cy="184"/>
            </a:xfrm>
            <a:custGeom>
              <a:avLst/>
              <a:gdLst>
                <a:gd name="T0" fmla="*/ 34 w 175"/>
                <a:gd name="T1" fmla="*/ 151 h 184"/>
                <a:gd name="T2" fmla="*/ 34 w 175"/>
                <a:gd name="T3" fmla="*/ 0 h 184"/>
                <a:gd name="T4" fmla="*/ 0 w 175"/>
                <a:gd name="T5" fmla="*/ 0 h 184"/>
                <a:gd name="T6" fmla="*/ 0 w 175"/>
                <a:gd name="T7" fmla="*/ 184 h 184"/>
                <a:gd name="T8" fmla="*/ 22 w 175"/>
                <a:gd name="T9" fmla="*/ 184 h 184"/>
                <a:gd name="T10" fmla="*/ 34 w 175"/>
                <a:gd name="T11" fmla="*/ 184 h 184"/>
                <a:gd name="T12" fmla="*/ 175 w 175"/>
                <a:gd name="T13" fmla="*/ 184 h 184"/>
                <a:gd name="T14" fmla="*/ 175 w 175"/>
                <a:gd name="T15" fmla="*/ 151 h 184"/>
                <a:gd name="T16" fmla="*/ 34 w 175"/>
                <a:gd name="T17" fmla="*/ 15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4">
                  <a:moveTo>
                    <a:pt x="34" y="151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184"/>
                  </a:lnTo>
                  <a:lnTo>
                    <a:pt x="22" y="184"/>
                  </a:lnTo>
                  <a:lnTo>
                    <a:pt x="34" y="184"/>
                  </a:lnTo>
                  <a:lnTo>
                    <a:pt x="175" y="184"/>
                  </a:lnTo>
                  <a:lnTo>
                    <a:pt x="175" y="151"/>
                  </a:lnTo>
                  <a:lnTo>
                    <a:pt x="34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013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</p:grpSp>
      <p:sp>
        <p:nvSpPr>
          <p:cNvPr id="164" name="Freeform 28"/>
          <p:cNvSpPr>
            <a:spLocks noEditPoints="1"/>
          </p:cNvSpPr>
          <p:nvPr/>
        </p:nvSpPr>
        <p:spPr bwMode="auto">
          <a:xfrm>
            <a:off x="7214946" y="3746191"/>
            <a:ext cx="277786" cy="225011"/>
          </a:xfrm>
          <a:custGeom>
            <a:avLst/>
            <a:gdLst>
              <a:gd name="T0" fmla="*/ 114 w 200"/>
              <a:gd name="T1" fmla="*/ 17 h 161"/>
              <a:gd name="T2" fmla="*/ 18 w 200"/>
              <a:gd name="T3" fmla="*/ 50 h 161"/>
              <a:gd name="T4" fmla="*/ 51 w 200"/>
              <a:gd name="T5" fmla="*/ 146 h 161"/>
              <a:gd name="T6" fmla="*/ 138 w 200"/>
              <a:gd name="T7" fmla="*/ 127 h 161"/>
              <a:gd name="T8" fmla="*/ 186 w 200"/>
              <a:gd name="T9" fmla="*/ 150 h 161"/>
              <a:gd name="T10" fmla="*/ 200 w 200"/>
              <a:gd name="T11" fmla="*/ 122 h 161"/>
              <a:gd name="T12" fmla="*/ 152 w 200"/>
              <a:gd name="T13" fmla="*/ 98 h 161"/>
              <a:gd name="T14" fmla="*/ 114 w 200"/>
              <a:gd name="T15" fmla="*/ 17 h 161"/>
              <a:gd name="T16" fmla="*/ 127 w 200"/>
              <a:gd name="T17" fmla="*/ 103 h 161"/>
              <a:gd name="T18" fmla="*/ 61 w 200"/>
              <a:gd name="T19" fmla="*/ 126 h 161"/>
              <a:gd name="T20" fmla="*/ 38 w 200"/>
              <a:gd name="T21" fmla="*/ 60 h 161"/>
              <a:gd name="T22" fmla="*/ 104 w 200"/>
              <a:gd name="T23" fmla="*/ 37 h 161"/>
              <a:gd name="T24" fmla="*/ 127 w 200"/>
              <a:gd name="T25" fmla="*/ 10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0" h="161">
                <a:moveTo>
                  <a:pt x="114" y="17"/>
                </a:moveTo>
                <a:cubicBezTo>
                  <a:pt x="78" y="0"/>
                  <a:pt x="35" y="15"/>
                  <a:pt x="18" y="50"/>
                </a:cubicBezTo>
                <a:cubicBezTo>
                  <a:pt x="0" y="86"/>
                  <a:pt x="15" y="129"/>
                  <a:pt x="51" y="146"/>
                </a:cubicBezTo>
                <a:cubicBezTo>
                  <a:pt x="81" y="161"/>
                  <a:pt x="118" y="152"/>
                  <a:pt x="138" y="127"/>
                </a:cubicBezTo>
                <a:cubicBezTo>
                  <a:pt x="186" y="150"/>
                  <a:pt x="186" y="150"/>
                  <a:pt x="186" y="150"/>
                </a:cubicBezTo>
                <a:cubicBezTo>
                  <a:pt x="200" y="122"/>
                  <a:pt x="200" y="122"/>
                  <a:pt x="200" y="122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60" y="66"/>
                  <a:pt x="145" y="32"/>
                  <a:pt x="114" y="17"/>
                </a:cubicBezTo>
                <a:close/>
                <a:moveTo>
                  <a:pt x="127" y="103"/>
                </a:moveTo>
                <a:cubicBezTo>
                  <a:pt x="115" y="128"/>
                  <a:pt x="85" y="138"/>
                  <a:pt x="61" y="126"/>
                </a:cubicBezTo>
                <a:cubicBezTo>
                  <a:pt x="36" y="114"/>
                  <a:pt x="26" y="84"/>
                  <a:pt x="38" y="60"/>
                </a:cubicBezTo>
                <a:cubicBezTo>
                  <a:pt x="50" y="35"/>
                  <a:pt x="80" y="25"/>
                  <a:pt x="104" y="37"/>
                </a:cubicBezTo>
                <a:cubicBezTo>
                  <a:pt x="129" y="49"/>
                  <a:pt x="139" y="79"/>
                  <a:pt x="127" y="10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sz="1013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5181701" y="2490942"/>
            <a:ext cx="1742009" cy="1742010"/>
            <a:chOff x="4999292" y="2332292"/>
            <a:chExt cx="2193417" cy="2193417"/>
          </a:xfrm>
        </p:grpSpPr>
        <p:sp>
          <p:nvSpPr>
            <p:cNvPr id="168" name="椭圆 167"/>
            <p:cNvSpPr/>
            <p:nvPr/>
          </p:nvSpPr>
          <p:spPr>
            <a:xfrm>
              <a:off x="4999292" y="2332292"/>
              <a:ext cx="2193417" cy="219341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01600" dist="50800" dir="2700000" algn="tl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69" name="椭圆 168"/>
            <p:cNvSpPr/>
            <p:nvPr/>
          </p:nvSpPr>
          <p:spPr>
            <a:xfrm>
              <a:off x="4999292" y="2332292"/>
              <a:ext cx="2193417" cy="2193417"/>
            </a:xfrm>
            <a:prstGeom prst="ellipse">
              <a:avLst/>
            </a:prstGeom>
            <a:solidFill>
              <a:srgbClr val="F7F7F7"/>
            </a:solidFill>
            <a:ln w="12700" cap="flat" cmpd="sng" algn="ctr">
              <a:noFill/>
              <a:prstDash val="solid"/>
              <a:miter lim="800000"/>
            </a:ln>
            <a:effectLst>
              <a:softEdge rad="508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</a:endParaRPr>
            </a:p>
          </p:txBody>
        </p:sp>
      </p:grpSp>
      <p:sp>
        <p:nvSpPr>
          <p:cNvPr id="167" name="Freeform 48"/>
          <p:cNvSpPr>
            <a:spLocks noEditPoints="1"/>
          </p:cNvSpPr>
          <p:nvPr/>
        </p:nvSpPr>
        <p:spPr bwMode="auto">
          <a:xfrm>
            <a:off x="5715179" y="2895797"/>
            <a:ext cx="593932" cy="645961"/>
          </a:xfrm>
          <a:custGeom>
            <a:avLst/>
            <a:gdLst>
              <a:gd name="T0" fmla="*/ 189 w 311"/>
              <a:gd name="T1" fmla="*/ 220 h 339"/>
              <a:gd name="T2" fmla="*/ 209 w 311"/>
              <a:gd name="T3" fmla="*/ 163 h 339"/>
              <a:gd name="T4" fmla="*/ 221 w 311"/>
              <a:gd name="T5" fmla="*/ 120 h 339"/>
              <a:gd name="T6" fmla="*/ 221 w 311"/>
              <a:gd name="T7" fmla="*/ 120 h 339"/>
              <a:gd name="T8" fmla="*/ 222 w 311"/>
              <a:gd name="T9" fmla="*/ 116 h 339"/>
              <a:gd name="T10" fmla="*/ 222 w 311"/>
              <a:gd name="T11" fmla="*/ 112 h 339"/>
              <a:gd name="T12" fmla="*/ 223 w 311"/>
              <a:gd name="T13" fmla="*/ 109 h 339"/>
              <a:gd name="T14" fmla="*/ 223 w 311"/>
              <a:gd name="T15" fmla="*/ 105 h 339"/>
              <a:gd name="T16" fmla="*/ 223 w 311"/>
              <a:gd name="T17" fmla="*/ 102 h 339"/>
              <a:gd name="T18" fmla="*/ 224 w 311"/>
              <a:gd name="T19" fmla="*/ 98 h 339"/>
              <a:gd name="T20" fmla="*/ 224 w 311"/>
              <a:gd name="T21" fmla="*/ 95 h 339"/>
              <a:gd name="T22" fmla="*/ 224 w 311"/>
              <a:gd name="T23" fmla="*/ 92 h 339"/>
              <a:gd name="T24" fmla="*/ 223 w 311"/>
              <a:gd name="T25" fmla="*/ 89 h 339"/>
              <a:gd name="T26" fmla="*/ 223 w 311"/>
              <a:gd name="T27" fmla="*/ 87 h 339"/>
              <a:gd name="T28" fmla="*/ 223 w 311"/>
              <a:gd name="T29" fmla="*/ 85 h 339"/>
              <a:gd name="T30" fmla="*/ 223 w 311"/>
              <a:gd name="T31" fmla="*/ 83 h 339"/>
              <a:gd name="T32" fmla="*/ 223 w 311"/>
              <a:gd name="T33" fmla="*/ 82 h 339"/>
              <a:gd name="T34" fmla="*/ 223 w 311"/>
              <a:gd name="T35" fmla="*/ 81 h 339"/>
              <a:gd name="T36" fmla="*/ 223 w 311"/>
              <a:gd name="T37" fmla="*/ 81 h 339"/>
              <a:gd name="T38" fmla="*/ 108 w 311"/>
              <a:gd name="T39" fmla="*/ 36 h 339"/>
              <a:gd name="T40" fmla="*/ 78 w 311"/>
              <a:gd name="T41" fmla="*/ 55 h 339"/>
              <a:gd name="T42" fmla="*/ 77 w 311"/>
              <a:gd name="T43" fmla="*/ 59 h 339"/>
              <a:gd name="T44" fmla="*/ 76 w 311"/>
              <a:gd name="T45" fmla="*/ 64 h 339"/>
              <a:gd name="T46" fmla="*/ 76 w 311"/>
              <a:gd name="T47" fmla="*/ 69 h 339"/>
              <a:gd name="T48" fmla="*/ 75 w 311"/>
              <a:gd name="T49" fmla="*/ 74 h 339"/>
              <a:gd name="T50" fmla="*/ 75 w 311"/>
              <a:gd name="T51" fmla="*/ 78 h 339"/>
              <a:gd name="T52" fmla="*/ 76 w 311"/>
              <a:gd name="T53" fmla="*/ 83 h 339"/>
              <a:gd name="T54" fmla="*/ 76 w 311"/>
              <a:gd name="T55" fmla="*/ 87 h 339"/>
              <a:gd name="T56" fmla="*/ 77 w 311"/>
              <a:gd name="T57" fmla="*/ 92 h 339"/>
              <a:gd name="T58" fmla="*/ 77 w 311"/>
              <a:gd name="T59" fmla="*/ 96 h 339"/>
              <a:gd name="T60" fmla="*/ 78 w 311"/>
              <a:gd name="T61" fmla="*/ 100 h 339"/>
              <a:gd name="T62" fmla="*/ 79 w 311"/>
              <a:gd name="T63" fmla="*/ 104 h 339"/>
              <a:gd name="T64" fmla="*/ 80 w 311"/>
              <a:gd name="T65" fmla="*/ 106 h 339"/>
              <a:gd name="T66" fmla="*/ 84 w 311"/>
              <a:gd name="T67" fmla="*/ 119 h 339"/>
              <a:gd name="T68" fmla="*/ 92 w 311"/>
              <a:gd name="T69" fmla="*/ 161 h 339"/>
              <a:gd name="T70" fmla="*/ 104 w 311"/>
              <a:gd name="T71" fmla="*/ 238 h 339"/>
              <a:gd name="T72" fmla="*/ 0 w 311"/>
              <a:gd name="T73" fmla="*/ 339 h 339"/>
              <a:gd name="T74" fmla="*/ 148 w 311"/>
              <a:gd name="T75" fmla="*/ 271 h 339"/>
              <a:gd name="T76" fmla="*/ 146 w 311"/>
              <a:gd name="T77" fmla="*/ 249 h 339"/>
              <a:gd name="T78" fmla="*/ 175 w 311"/>
              <a:gd name="T79" fmla="*/ 258 h 339"/>
              <a:gd name="T80" fmla="*/ 174 w 311"/>
              <a:gd name="T81" fmla="*/ 339 h 339"/>
              <a:gd name="T82" fmla="*/ 216 w 311"/>
              <a:gd name="T83" fmla="*/ 244 h 339"/>
              <a:gd name="T84" fmla="*/ 81 w 311"/>
              <a:gd name="T85" fmla="*/ 139 h 339"/>
              <a:gd name="T86" fmla="*/ 93 w 311"/>
              <a:gd name="T87" fmla="*/ 136 h 339"/>
              <a:gd name="T88" fmla="*/ 105 w 311"/>
              <a:gd name="T89" fmla="*/ 72 h 339"/>
              <a:gd name="T90" fmla="*/ 211 w 311"/>
              <a:gd name="T91" fmla="*/ 131 h 339"/>
              <a:gd name="T92" fmla="*/ 222 w 311"/>
              <a:gd name="T93" fmla="*/ 130 h 339"/>
              <a:gd name="T94" fmla="*/ 183 w 311"/>
              <a:gd name="T95" fmla="*/ 201 h 339"/>
              <a:gd name="T96" fmla="*/ 96 w 311"/>
              <a:gd name="T97" fmla="*/ 158 h 339"/>
              <a:gd name="T98" fmla="*/ 166 w 311"/>
              <a:gd name="T99" fmla="*/ 245 h 339"/>
              <a:gd name="T100" fmla="*/ 117 w 311"/>
              <a:gd name="T101" fmla="*/ 225 h 339"/>
              <a:gd name="T102" fmla="*/ 152 w 311"/>
              <a:gd name="T103" fmla="*/ 220 h 339"/>
              <a:gd name="T104" fmla="*/ 185 w 311"/>
              <a:gd name="T105" fmla="*/ 222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1" h="339">
                <a:moveTo>
                  <a:pt x="216" y="244"/>
                </a:moveTo>
                <a:cubicBezTo>
                  <a:pt x="194" y="236"/>
                  <a:pt x="189" y="220"/>
                  <a:pt x="189" y="220"/>
                </a:cubicBezTo>
                <a:cubicBezTo>
                  <a:pt x="189" y="202"/>
                  <a:pt x="189" y="202"/>
                  <a:pt x="189" y="202"/>
                </a:cubicBezTo>
                <a:cubicBezTo>
                  <a:pt x="205" y="182"/>
                  <a:pt x="209" y="163"/>
                  <a:pt x="209" y="163"/>
                </a:cubicBezTo>
                <a:cubicBezTo>
                  <a:pt x="212" y="160"/>
                  <a:pt x="218" y="154"/>
                  <a:pt x="218" y="154"/>
                </a:cubicBezTo>
                <a:cubicBezTo>
                  <a:pt x="229" y="137"/>
                  <a:pt x="225" y="116"/>
                  <a:pt x="221" y="120"/>
                </a:cubicBezTo>
                <a:cubicBezTo>
                  <a:pt x="221" y="120"/>
                  <a:pt x="221" y="121"/>
                  <a:pt x="220" y="122"/>
                </a:cubicBezTo>
                <a:cubicBezTo>
                  <a:pt x="220" y="121"/>
                  <a:pt x="221" y="121"/>
                  <a:pt x="221" y="120"/>
                </a:cubicBezTo>
                <a:cubicBezTo>
                  <a:pt x="221" y="120"/>
                  <a:pt x="221" y="119"/>
                  <a:pt x="221" y="119"/>
                </a:cubicBezTo>
                <a:cubicBezTo>
                  <a:pt x="221" y="118"/>
                  <a:pt x="221" y="117"/>
                  <a:pt x="222" y="116"/>
                </a:cubicBezTo>
                <a:cubicBezTo>
                  <a:pt x="222" y="116"/>
                  <a:pt x="222" y="116"/>
                  <a:pt x="222" y="115"/>
                </a:cubicBezTo>
                <a:cubicBezTo>
                  <a:pt x="222" y="114"/>
                  <a:pt x="222" y="113"/>
                  <a:pt x="222" y="112"/>
                </a:cubicBezTo>
                <a:cubicBezTo>
                  <a:pt x="222" y="112"/>
                  <a:pt x="222" y="112"/>
                  <a:pt x="222" y="111"/>
                </a:cubicBezTo>
                <a:cubicBezTo>
                  <a:pt x="223" y="110"/>
                  <a:pt x="223" y="110"/>
                  <a:pt x="223" y="109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3" y="107"/>
                  <a:pt x="223" y="106"/>
                  <a:pt x="223" y="105"/>
                </a:cubicBezTo>
                <a:cubicBezTo>
                  <a:pt x="223" y="105"/>
                  <a:pt x="223" y="105"/>
                  <a:pt x="223" y="104"/>
                </a:cubicBezTo>
                <a:cubicBezTo>
                  <a:pt x="223" y="103"/>
                  <a:pt x="223" y="103"/>
                  <a:pt x="223" y="102"/>
                </a:cubicBezTo>
                <a:cubicBezTo>
                  <a:pt x="223" y="101"/>
                  <a:pt x="223" y="101"/>
                  <a:pt x="224" y="101"/>
                </a:cubicBezTo>
                <a:cubicBezTo>
                  <a:pt x="224" y="100"/>
                  <a:pt x="224" y="99"/>
                  <a:pt x="224" y="98"/>
                </a:cubicBezTo>
                <a:cubicBezTo>
                  <a:pt x="224" y="98"/>
                  <a:pt x="224" y="98"/>
                  <a:pt x="224" y="98"/>
                </a:cubicBezTo>
                <a:cubicBezTo>
                  <a:pt x="224" y="97"/>
                  <a:pt x="224" y="96"/>
                  <a:pt x="224" y="95"/>
                </a:cubicBezTo>
                <a:cubicBezTo>
                  <a:pt x="224" y="95"/>
                  <a:pt x="224" y="95"/>
                  <a:pt x="224" y="94"/>
                </a:cubicBezTo>
                <a:cubicBezTo>
                  <a:pt x="224" y="94"/>
                  <a:pt x="224" y="93"/>
                  <a:pt x="224" y="92"/>
                </a:cubicBezTo>
                <a:cubicBezTo>
                  <a:pt x="224" y="92"/>
                  <a:pt x="224" y="92"/>
                  <a:pt x="224" y="91"/>
                </a:cubicBezTo>
                <a:cubicBezTo>
                  <a:pt x="224" y="91"/>
                  <a:pt x="224" y="90"/>
                  <a:pt x="223" y="89"/>
                </a:cubicBezTo>
                <a:cubicBezTo>
                  <a:pt x="223" y="89"/>
                  <a:pt x="223" y="89"/>
                  <a:pt x="223" y="89"/>
                </a:cubicBezTo>
                <a:cubicBezTo>
                  <a:pt x="223" y="88"/>
                  <a:pt x="223" y="88"/>
                  <a:pt x="223" y="87"/>
                </a:cubicBezTo>
                <a:cubicBezTo>
                  <a:pt x="223" y="87"/>
                  <a:pt x="223" y="87"/>
                  <a:pt x="223" y="87"/>
                </a:cubicBezTo>
                <a:cubicBezTo>
                  <a:pt x="223" y="86"/>
                  <a:pt x="223" y="86"/>
                  <a:pt x="223" y="85"/>
                </a:cubicBezTo>
                <a:cubicBezTo>
                  <a:pt x="223" y="85"/>
                  <a:pt x="223" y="85"/>
                  <a:pt x="223" y="85"/>
                </a:cubicBezTo>
                <a:cubicBezTo>
                  <a:pt x="223" y="84"/>
                  <a:pt x="223" y="84"/>
                  <a:pt x="223" y="83"/>
                </a:cubicBezTo>
                <a:cubicBezTo>
                  <a:pt x="223" y="83"/>
                  <a:pt x="223" y="83"/>
                  <a:pt x="223" y="83"/>
                </a:cubicBezTo>
                <a:cubicBezTo>
                  <a:pt x="223" y="83"/>
                  <a:pt x="223" y="82"/>
                  <a:pt x="223" y="82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2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1" y="33"/>
                  <a:pt x="182" y="21"/>
                  <a:pt x="182" y="21"/>
                </a:cubicBezTo>
                <a:cubicBezTo>
                  <a:pt x="134" y="0"/>
                  <a:pt x="108" y="36"/>
                  <a:pt x="108" y="36"/>
                </a:cubicBezTo>
                <a:cubicBezTo>
                  <a:pt x="89" y="27"/>
                  <a:pt x="79" y="51"/>
                  <a:pt x="79" y="51"/>
                </a:cubicBezTo>
                <a:cubicBezTo>
                  <a:pt x="79" y="52"/>
                  <a:pt x="78" y="54"/>
                  <a:pt x="78" y="55"/>
                </a:cubicBezTo>
                <a:cubicBezTo>
                  <a:pt x="78" y="55"/>
                  <a:pt x="78" y="56"/>
                  <a:pt x="78" y="56"/>
                </a:cubicBezTo>
                <a:cubicBezTo>
                  <a:pt x="78" y="57"/>
                  <a:pt x="77" y="58"/>
                  <a:pt x="77" y="59"/>
                </a:cubicBezTo>
                <a:cubicBezTo>
                  <a:pt x="77" y="60"/>
                  <a:pt x="77" y="60"/>
                  <a:pt x="77" y="61"/>
                </a:cubicBezTo>
                <a:cubicBezTo>
                  <a:pt x="77" y="62"/>
                  <a:pt x="76" y="63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8"/>
                  <a:pt x="76" y="69"/>
                </a:cubicBezTo>
                <a:cubicBezTo>
                  <a:pt x="76" y="70"/>
                  <a:pt x="76" y="70"/>
                  <a:pt x="76" y="71"/>
                </a:cubicBezTo>
                <a:cubicBezTo>
                  <a:pt x="76" y="72"/>
                  <a:pt x="75" y="73"/>
                  <a:pt x="75" y="74"/>
                </a:cubicBezTo>
                <a:cubicBezTo>
                  <a:pt x="75" y="74"/>
                  <a:pt x="75" y="75"/>
                  <a:pt x="75" y="75"/>
                </a:cubicBezTo>
                <a:cubicBezTo>
                  <a:pt x="75" y="76"/>
                  <a:pt x="75" y="77"/>
                  <a:pt x="75" y="78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81"/>
                  <a:pt x="76" y="82"/>
                  <a:pt x="76" y="83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85"/>
                  <a:pt x="76" y="86"/>
                  <a:pt x="76" y="87"/>
                </a:cubicBezTo>
                <a:cubicBezTo>
                  <a:pt x="76" y="88"/>
                  <a:pt x="76" y="88"/>
                  <a:pt x="76" y="89"/>
                </a:cubicBezTo>
                <a:cubicBezTo>
                  <a:pt x="76" y="90"/>
                  <a:pt x="76" y="91"/>
                  <a:pt x="77" y="92"/>
                </a:cubicBezTo>
                <a:cubicBezTo>
                  <a:pt x="77" y="92"/>
                  <a:pt x="77" y="92"/>
                  <a:pt x="77" y="93"/>
                </a:cubicBezTo>
                <a:cubicBezTo>
                  <a:pt x="77" y="94"/>
                  <a:pt x="77" y="95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8"/>
                  <a:pt x="78" y="99"/>
                  <a:pt x="78" y="10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9" y="102"/>
                  <a:pt x="79" y="103"/>
                  <a:pt x="79" y="104"/>
                </a:cubicBezTo>
                <a:cubicBezTo>
                  <a:pt x="79" y="104"/>
                  <a:pt x="79" y="105"/>
                  <a:pt x="79" y="105"/>
                </a:cubicBezTo>
                <a:cubicBezTo>
                  <a:pt x="79" y="105"/>
                  <a:pt x="80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11"/>
                  <a:pt x="83" y="115"/>
                  <a:pt x="84" y="119"/>
                </a:cubicBezTo>
                <a:cubicBezTo>
                  <a:pt x="77" y="115"/>
                  <a:pt x="76" y="123"/>
                  <a:pt x="76" y="123"/>
                </a:cubicBezTo>
                <a:cubicBezTo>
                  <a:pt x="76" y="152"/>
                  <a:pt x="92" y="161"/>
                  <a:pt x="92" y="161"/>
                </a:cubicBezTo>
                <a:cubicBezTo>
                  <a:pt x="95" y="180"/>
                  <a:pt x="114" y="200"/>
                  <a:pt x="114" y="200"/>
                </a:cubicBezTo>
                <a:cubicBezTo>
                  <a:pt x="121" y="227"/>
                  <a:pt x="104" y="238"/>
                  <a:pt x="104" y="238"/>
                </a:cubicBezTo>
                <a:cubicBezTo>
                  <a:pt x="75" y="249"/>
                  <a:pt x="75" y="249"/>
                  <a:pt x="75" y="249"/>
                </a:cubicBezTo>
                <a:cubicBezTo>
                  <a:pt x="0" y="273"/>
                  <a:pt x="0" y="339"/>
                  <a:pt x="0" y="339"/>
                </a:cubicBezTo>
                <a:cubicBezTo>
                  <a:pt x="137" y="339"/>
                  <a:pt x="137" y="339"/>
                  <a:pt x="137" y="339"/>
                </a:cubicBezTo>
                <a:cubicBezTo>
                  <a:pt x="148" y="271"/>
                  <a:pt x="148" y="271"/>
                  <a:pt x="148" y="271"/>
                </a:cubicBezTo>
                <a:cubicBezTo>
                  <a:pt x="136" y="258"/>
                  <a:pt x="136" y="258"/>
                  <a:pt x="136" y="258"/>
                </a:cubicBezTo>
                <a:cubicBezTo>
                  <a:pt x="146" y="249"/>
                  <a:pt x="146" y="249"/>
                  <a:pt x="146" y="249"/>
                </a:cubicBezTo>
                <a:cubicBezTo>
                  <a:pt x="166" y="249"/>
                  <a:pt x="166" y="249"/>
                  <a:pt x="166" y="249"/>
                </a:cubicBezTo>
                <a:cubicBezTo>
                  <a:pt x="175" y="258"/>
                  <a:pt x="175" y="258"/>
                  <a:pt x="175" y="258"/>
                </a:cubicBezTo>
                <a:cubicBezTo>
                  <a:pt x="164" y="271"/>
                  <a:pt x="164" y="271"/>
                  <a:pt x="164" y="271"/>
                </a:cubicBezTo>
                <a:cubicBezTo>
                  <a:pt x="174" y="339"/>
                  <a:pt x="174" y="339"/>
                  <a:pt x="174" y="339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307" y="274"/>
                  <a:pt x="238" y="252"/>
                  <a:pt x="216" y="244"/>
                </a:cubicBezTo>
                <a:close/>
                <a:moveTo>
                  <a:pt x="96" y="158"/>
                </a:moveTo>
                <a:cubicBezTo>
                  <a:pt x="94" y="157"/>
                  <a:pt x="86" y="153"/>
                  <a:pt x="81" y="139"/>
                </a:cubicBezTo>
                <a:cubicBezTo>
                  <a:pt x="81" y="139"/>
                  <a:pt x="77" y="124"/>
                  <a:pt x="81" y="123"/>
                </a:cubicBezTo>
                <a:cubicBezTo>
                  <a:pt x="81" y="123"/>
                  <a:pt x="86" y="119"/>
                  <a:pt x="93" y="136"/>
                </a:cubicBezTo>
                <a:cubicBezTo>
                  <a:pt x="94" y="139"/>
                  <a:pt x="96" y="142"/>
                  <a:pt x="97" y="143"/>
                </a:cubicBezTo>
                <a:cubicBezTo>
                  <a:pt x="97" y="143"/>
                  <a:pt x="82" y="98"/>
                  <a:pt x="105" y="72"/>
                </a:cubicBezTo>
                <a:cubicBezTo>
                  <a:pt x="105" y="72"/>
                  <a:pt x="155" y="137"/>
                  <a:pt x="211" y="104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8"/>
                  <a:pt x="211" y="143"/>
                  <a:pt x="215" y="136"/>
                </a:cubicBezTo>
                <a:cubicBezTo>
                  <a:pt x="222" y="120"/>
                  <a:pt x="222" y="130"/>
                  <a:pt x="222" y="130"/>
                </a:cubicBezTo>
                <a:cubicBezTo>
                  <a:pt x="220" y="148"/>
                  <a:pt x="212" y="156"/>
                  <a:pt x="206" y="161"/>
                </a:cubicBezTo>
                <a:cubicBezTo>
                  <a:pt x="201" y="176"/>
                  <a:pt x="193" y="190"/>
                  <a:pt x="183" y="201"/>
                </a:cubicBezTo>
                <a:cubicBezTo>
                  <a:pt x="152" y="236"/>
                  <a:pt x="121" y="201"/>
                  <a:pt x="121" y="201"/>
                </a:cubicBezTo>
                <a:cubicBezTo>
                  <a:pt x="109" y="191"/>
                  <a:pt x="101" y="175"/>
                  <a:pt x="96" y="158"/>
                </a:cubicBezTo>
                <a:close/>
                <a:moveTo>
                  <a:pt x="185" y="222"/>
                </a:moveTo>
                <a:cubicBezTo>
                  <a:pt x="166" y="245"/>
                  <a:pt x="166" y="245"/>
                  <a:pt x="166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17" y="225"/>
                  <a:pt x="119" y="216"/>
                  <a:pt x="119" y="204"/>
                </a:cubicBezTo>
                <a:cubicBezTo>
                  <a:pt x="119" y="204"/>
                  <a:pt x="132" y="221"/>
                  <a:pt x="152" y="220"/>
                </a:cubicBezTo>
                <a:cubicBezTo>
                  <a:pt x="152" y="220"/>
                  <a:pt x="171" y="222"/>
                  <a:pt x="185" y="204"/>
                </a:cubicBezTo>
                <a:lnTo>
                  <a:pt x="185" y="22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sz="1013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grpSp>
        <p:nvGrpSpPr>
          <p:cNvPr id="194" name="组合 193"/>
          <p:cNvGrpSpPr/>
          <p:nvPr/>
        </p:nvGrpSpPr>
        <p:grpSpPr>
          <a:xfrm>
            <a:off x="1726739" y="2294834"/>
            <a:ext cx="2108063" cy="889395"/>
            <a:chOff x="791193" y="1366105"/>
            <a:chExt cx="2108063" cy="889395"/>
          </a:xfrm>
        </p:grpSpPr>
        <p:sp>
          <p:nvSpPr>
            <p:cNvPr id="195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96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1726739" y="3520582"/>
            <a:ext cx="2108063" cy="889395"/>
            <a:chOff x="791193" y="1366105"/>
            <a:chExt cx="2108063" cy="889395"/>
          </a:xfrm>
        </p:grpSpPr>
        <p:sp>
          <p:nvSpPr>
            <p:cNvPr id="198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99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8250998" y="2294834"/>
            <a:ext cx="2108063" cy="889395"/>
            <a:chOff x="791193" y="1366105"/>
            <a:chExt cx="2108063" cy="889395"/>
          </a:xfrm>
        </p:grpSpPr>
        <p:sp>
          <p:nvSpPr>
            <p:cNvPr id="201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02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203" name="组合 202"/>
          <p:cNvGrpSpPr/>
          <p:nvPr/>
        </p:nvGrpSpPr>
        <p:grpSpPr>
          <a:xfrm>
            <a:off x="8250998" y="3520582"/>
            <a:ext cx="2108063" cy="889395"/>
            <a:chOff x="791193" y="1366105"/>
            <a:chExt cx="2108063" cy="889395"/>
          </a:xfrm>
        </p:grpSpPr>
        <p:sp>
          <p:nvSpPr>
            <p:cNvPr id="204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05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510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140765"/>
            <a:ext cx="12192000" cy="3717235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049295" y="523581"/>
            <a:ext cx="2065091" cy="1861913"/>
            <a:chOff x="3720691" y="2824413"/>
            <a:chExt cx="1341120" cy="1209172"/>
          </a:xfrm>
        </p:grpSpPr>
        <p:sp>
          <p:nvSpPr>
            <p:cNvPr id="5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5483310" y="1077248"/>
            <a:ext cx="13894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 sz="4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006686" y="3839098"/>
            <a:ext cx="861873" cy="777076"/>
            <a:chOff x="3720691" y="2824413"/>
            <a:chExt cx="1341120" cy="1209172"/>
          </a:xfrm>
        </p:grpSpPr>
        <p:sp>
          <p:nvSpPr>
            <p:cNvPr id="6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998178" y="3904470"/>
            <a:ext cx="878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1960360" y="3792876"/>
            <a:ext cx="2108063" cy="889395"/>
            <a:chOff x="791193" y="1366105"/>
            <a:chExt cx="2108063" cy="889395"/>
          </a:xfrm>
        </p:grpSpPr>
        <p:sp>
          <p:nvSpPr>
            <p:cNvPr id="97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98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标题文档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676442" y="3839098"/>
            <a:ext cx="861873" cy="777076"/>
            <a:chOff x="3720691" y="2824413"/>
            <a:chExt cx="1341120" cy="1209172"/>
          </a:xfrm>
        </p:grpSpPr>
        <p:sp>
          <p:nvSpPr>
            <p:cNvPr id="100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2" name="TextBox 65"/>
          <p:cNvSpPr txBox="1"/>
          <p:nvPr/>
        </p:nvSpPr>
        <p:spPr>
          <a:xfrm>
            <a:off x="4667934" y="3904470"/>
            <a:ext cx="878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5630116" y="3792876"/>
            <a:ext cx="2108063" cy="889395"/>
            <a:chOff x="791193" y="1366105"/>
            <a:chExt cx="2108063" cy="889395"/>
          </a:xfrm>
        </p:grpSpPr>
        <p:sp>
          <p:nvSpPr>
            <p:cNvPr id="104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05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标题文档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346198" y="3839098"/>
            <a:ext cx="861873" cy="777076"/>
            <a:chOff x="3720691" y="2824413"/>
            <a:chExt cx="1341120" cy="1209172"/>
          </a:xfrm>
        </p:grpSpPr>
        <p:sp>
          <p:nvSpPr>
            <p:cNvPr id="107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9" name="TextBox 65"/>
          <p:cNvSpPr txBox="1"/>
          <p:nvPr/>
        </p:nvSpPr>
        <p:spPr>
          <a:xfrm>
            <a:off x="8337690" y="3904470"/>
            <a:ext cx="878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9299872" y="3792876"/>
            <a:ext cx="2108063" cy="889395"/>
            <a:chOff x="791193" y="1366105"/>
            <a:chExt cx="2108063" cy="889395"/>
          </a:xfrm>
        </p:grpSpPr>
        <p:sp>
          <p:nvSpPr>
            <p:cNvPr id="111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12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标题文档</a:t>
              </a: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1006686" y="5138722"/>
            <a:ext cx="861873" cy="777076"/>
            <a:chOff x="3720691" y="2824413"/>
            <a:chExt cx="1341120" cy="1209172"/>
          </a:xfrm>
        </p:grpSpPr>
        <p:sp>
          <p:nvSpPr>
            <p:cNvPr id="11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6" name="TextBox 65"/>
          <p:cNvSpPr txBox="1"/>
          <p:nvPr/>
        </p:nvSpPr>
        <p:spPr>
          <a:xfrm>
            <a:off x="998178" y="5204094"/>
            <a:ext cx="878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1960360" y="5092500"/>
            <a:ext cx="2108063" cy="889395"/>
            <a:chOff x="791193" y="1366105"/>
            <a:chExt cx="2108063" cy="889395"/>
          </a:xfrm>
        </p:grpSpPr>
        <p:sp>
          <p:nvSpPr>
            <p:cNvPr id="118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19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标题文档</a:t>
              </a: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676442" y="5138722"/>
            <a:ext cx="861873" cy="777076"/>
            <a:chOff x="3720691" y="2824413"/>
            <a:chExt cx="1341120" cy="1209172"/>
          </a:xfrm>
        </p:grpSpPr>
        <p:sp>
          <p:nvSpPr>
            <p:cNvPr id="121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3" name="TextBox 65"/>
          <p:cNvSpPr txBox="1"/>
          <p:nvPr/>
        </p:nvSpPr>
        <p:spPr>
          <a:xfrm>
            <a:off x="4667934" y="5204094"/>
            <a:ext cx="878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5630116" y="5092500"/>
            <a:ext cx="2108063" cy="889395"/>
            <a:chOff x="791193" y="1366105"/>
            <a:chExt cx="2108063" cy="889395"/>
          </a:xfrm>
        </p:grpSpPr>
        <p:sp>
          <p:nvSpPr>
            <p:cNvPr id="125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26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标题文档</a:t>
              </a: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8346198" y="5138722"/>
            <a:ext cx="861873" cy="777076"/>
            <a:chOff x="3720691" y="2824413"/>
            <a:chExt cx="1341120" cy="1209172"/>
          </a:xfrm>
        </p:grpSpPr>
        <p:sp>
          <p:nvSpPr>
            <p:cNvPr id="128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0" name="TextBox 65"/>
          <p:cNvSpPr txBox="1"/>
          <p:nvPr/>
        </p:nvSpPr>
        <p:spPr>
          <a:xfrm>
            <a:off x="8337690" y="5204094"/>
            <a:ext cx="878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9299872" y="5092500"/>
            <a:ext cx="2108063" cy="889395"/>
            <a:chOff x="791193" y="1366105"/>
            <a:chExt cx="2108063" cy="889395"/>
          </a:xfrm>
        </p:grpSpPr>
        <p:sp>
          <p:nvSpPr>
            <p:cNvPr id="132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33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标题文档</a:t>
              </a: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6" grpId="0"/>
      <p:bldP spid="102" grpId="0"/>
      <p:bldP spid="109" grpId="0"/>
      <p:bldP spid="116" grpId="0"/>
      <p:bldP spid="123" grpId="0"/>
      <p:bldP spid="1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268886" y="1549862"/>
            <a:ext cx="1175913" cy="1060219"/>
            <a:chOff x="3720691" y="2824413"/>
            <a:chExt cx="1341120" cy="1209172"/>
          </a:xfrm>
        </p:grpSpPr>
        <p:sp>
          <p:nvSpPr>
            <p:cNvPr id="60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283622" y="4140009"/>
            <a:ext cx="852397" cy="768532"/>
            <a:chOff x="3720691" y="2824413"/>
            <a:chExt cx="1341120" cy="1209172"/>
          </a:xfrm>
        </p:grpSpPr>
        <p:sp>
          <p:nvSpPr>
            <p:cNvPr id="67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69892" y="4390340"/>
            <a:ext cx="661348" cy="596279"/>
            <a:chOff x="3720691" y="2824413"/>
            <a:chExt cx="1341120" cy="1209172"/>
          </a:xfrm>
        </p:grpSpPr>
        <p:sp>
          <p:nvSpPr>
            <p:cNvPr id="71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309310" y="3929432"/>
            <a:ext cx="936194" cy="844084"/>
            <a:chOff x="3720691" y="2824413"/>
            <a:chExt cx="1341120" cy="1209172"/>
          </a:xfrm>
        </p:grpSpPr>
        <p:sp>
          <p:nvSpPr>
            <p:cNvPr id="7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74783" y="3655734"/>
            <a:ext cx="661348" cy="596279"/>
            <a:chOff x="3720691" y="2824413"/>
            <a:chExt cx="1341120" cy="1209172"/>
          </a:xfrm>
        </p:grpSpPr>
        <p:sp>
          <p:nvSpPr>
            <p:cNvPr id="78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C00000"/>
            </a:soli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450802" y="1682653"/>
            <a:ext cx="2606123" cy="2349716"/>
            <a:chOff x="3720691" y="2824413"/>
            <a:chExt cx="1341120" cy="1209172"/>
          </a:xfrm>
        </p:grpSpPr>
        <p:sp>
          <p:nvSpPr>
            <p:cNvPr id="81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5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304315" y="1131449"/>
            <a:ext cx="557458" cy="502610"/>
            <a:chOff x="3720691" y="2824413"/>
            <a:chExt cx="1341120" cy="1209172"/>
          </a:xfrm>
        </p:grpSpPr>
        <p:sp>
          <p:nvSpPr>
            <p:cNvPr id="8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5"/>
            <p:cNvSpPr/>
            <p:nvPr/>
          </p:nvSpPr>
          <p:spPr bwMode="auto">
            <a:xfrm rot="1855731">
              <a:off x="3764584" y="2863370"/>
              <a:ext cx="1264631" cy="1140207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 flipV="1">
            <a:off x="2012773" y="5265296"/>
            <a:ext cx="386248" cy="348244"/>
            <a:chOff x="3720691" y="2824413"/>
            <a:chExt cx="1341120" cy="1209172"/>
          </a:xfrm>
        </p:grpSpPr>
        <p:sp>
          <p:nvSpPr>
            <p:cNvPr id="93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C00000"/>
            </a:soli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 flipV="1">
            <a:off x="3418246" y="4931943"/>
            <a:ext cx="386248" cy="348244"/>
            <a:chOff x="3720691" y="2824413"/>
            <a:chExt cx="1341120" cy="1209172"/>
          </a:xfrm>
        </p:grpSpPr>
        <p:sp>
          <p:nvSpPr>
            <p:cNvPr id="9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5"/>
            <p:cNvSpPr/>
            <p:nvPr/>
          </p:nvSpPr>
          <p:spPr bwMode="auto">
            <a:xfrm rot="1855731">
              <a:off x="3764580" y="2863368"/>
              <a:ext cx="1264629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 flipV="1">
            <a:off x="4413372" y="1969281"/>
            <a:ext cx="454582" cy="409855"/>
            <a:chOff x="3720691" y="2824413"/>
            <a:chExt cx="1341120" cy="1209172"/>
          </a:xfrm>
        </p:grpSpPr>
        <p:sp>
          <p:nvSpPr>
            <p:cNvPr id="99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5"/>
            <p:cNvSpPr/>
            <p:nvPr/>
          </p:nvSpPr>
          <p:spPr bwMode="auto">
            <a:xfrm rot="1855731">
              <a:off x="3764580" y="2863368"/>
              <a:ext cx="1264629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C00000"/>
            </a:soli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1" name="TextBox 100"/>
          <p:cNvSpPr txBox="1"/>
          <p:nvPr/>
        </p:nvSpPr>
        <p:spPr>
          <a:xfrm>
            <a:off x="1673653" y="2280117"/>
            <a:ext cx="21748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C00000"/>
                </a:solidFill>
                <a:latin typeface="Agency FB" panose="020B0503020202020204" pitchFamily="34" charset="0"/>
                <a:ea typeface="微软雅黑" panose="020B0503020204020204" charset="-122"/>
              </a:rPr>
              <a:t>LOGO</a:t>
            </a:r>
            <a:endParaRPr lang="zh-CN" altLang="en-US" sz="7200" b="1" dirty="0">
              <a:solidFill>
                <a:srgbClr val="C00000"/>
              </a:solidFill>
              <a:latin typeface="Agency FB" panose="020B0503020202020204" pitchFamily="34" charset="0"/>
              <a:ea typeface="微软雅黑" panose="020B0503020204020204" charset="-122"/>
            </a:endParaRPr>
          </a:p>
        </p:txBody>
      </p:sp>
      <p:sp>
        <p:nvSpPr>
          <p:cNvPr id="107" name="圆角矩形 106"/>
          <p:cNvSpPr/>
          <p:nvPr/>
        </p:nvSpPr>
        <p:spPr>
          <a:xfrm>
            <a:off x="5637084" y="4169535"/>
            <a:ext cx="5528580" cy="542520"/>
          </a:xfrm>
          <a:prstGeom prst="roundRect">
            <a:avLst>
              <a:gd name="adj" fmla="val 42270"/>
            </a:avLst>
          </a:prstGeom>
          <a:solidFill>
            <a:srgbClr val="C00000"/>
          </a:solidFill>
          <a:ln>
            <a:noFill/>
          </a:ln>
          <a:effectLst>
            <a:innerShdw blurRad="63500" dist="127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108" name="TextBox 107"/>
          <p:cNvSpPr txBox="1"/>
          <p:nvPr/>
        </p:nvSpPr>
        <p:spPr>
          <a:xfrm>
            <a:off x="5378445" y="4206261"/>
            <a:ext cx="5607372" cy="459105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适用总结计划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述职报告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季度总结</a:t>
            </a:r>
          </a:p>
        </p:txBody>
      </p:sp>
      <p:grpSp>
        <p:nvGrpSpPr>
          <p:cNvPr id="109" name="组合 108"/>
          <p:cNvGrpSpPr/>
          <p:nvPr/>
        </p:nvGrpSpPr>
        <p:grpSpPr>
          <a:xfrm>
            <a:off x="5558291" y="4114495"/>
            <a:ext cx="774750" cy="618470"/>
            <a:chOff x="899592" y="2377261"/>
            <a:chExt cx="720079" cy="57461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0" name="圆角矩形 109"/>
            <p:cNvSpPr/>
            <p:nvPr/>
          </p:nvSpPr>
          <p:spPr>
            <a:xfrm>
              <a:off x="899592" y="2377261"/>
              <a:ext cx="720079" cy="574619"/>
            </a:xfrm>
            <a:prstGeom prst="roundRect">
              <a:avLst>
                <a:gd name="adj" fmla="val 42270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ea typeface="微软雅黑" panose="020B0503020204020204" charset="-122"/>
              </a:endParaRPr>
            </a:p>
          </p:txBody>
        </p:sp>
        <p:sp>
          <p:nvSpPr>
            <p:cNvPr id="111" name="圆角矩形 110"/>
            <p:cNvSpPr/>
            <p:nvPr/>
          </p:nvSpPr>
          <p:spPr>
            <a:xfrm>
              <a:off x="920241" y="2397813"/>
              <a:ext cx="681258" cy="533516"/>
            </a:xfrm>
            <a:prstGeom prst="roundRect">
              <a:avLst>
                <a:gd name="adj" fmla="val 4227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ea typeface="微软雅黑" panose="020B0503020204020204" charset="-122"/>
              </a:endParaRPr>
            </a:p>
          </p:txBody>
        </p:sp>
      </p:grpSp>
      <p:pic>
        <p:nvPicPr>
          <p:cNvPr id="112" name="Picture 2" descr="C:\Users\Administrator\Desktop\手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468798" y="4283305"/>
            <a:ext cx="2983114" cy="2898915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5447823" y="1710452"/>
            <a:ext cx="5738852" cy="1283555"/>
            <a:chOff x="5386348" y="1423723"/>
            <a:chExt cx="6272396" cy="1402888"/>
          </a:xfrm>
        </p:grpSpPr>
        <p:grpSp>
          <p:nvGrpSpPr>
            <p:cNvPr id="113" name="组合 112"/>
            <p:cNvGrpSpPr/>
            <p:nvPr/>
          </p:nvGrpSpPr>
          <p:grpSpPr>
            <a:xfrm>
              <a:off x="5386348" y="1423723"/>
              <a:ext cx="1555976" cy="1402888"/>
              <a:chOff x="3720691" y="2824413"/>
              <a:chExt cx="1341120" cy="1209172"/>
            </a:xfrm>
          </p:grpSpPr>
          <p:sp>
            <p:nvSpPr>
              <p:cNvPr id="11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 sz="4800"/>
              </a:p>
            </p:txBody>
          </p:sp>
          <p:sp>
            <p:nvSpPr>
              <p:cNvPr id="11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>
                      <a:lumMod val="62000"/>
                      <a:lumOff val="38000"/>
                    </a:srgbClr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 sz="4800"/>
              </a:p>
            </p:txBody>
          </p:sp>
        </p:grpSp>
        <p:sp>
          <p:nvSpPr>
            <p:cNvPr id="117" name="TextBox 116"/>
            <p:cNvSpPr txBox="1"/>
            <p:nvPr/>
          </p:nvSpPr>
          <p:spPr>
            <a:xfrm>
              <a:off x="5694250" y="1693306"/>
              <a:ext cx="940170" cy="908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总</a:t>
              </a:r>
              <a:endParaRPr lang="zh-CN" altLang="en-US" sz="4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37" name="组合 136"/>
            <p:cNvGrpSpPr/>
            <p:nvPr/>
          </p:nvGrpSpPr>
          <p:grpSpPr>
            <a:xfrm>
              <a:off x="6958488" y="1423723"/>
              <a:ext cx="1555976" cy="1402888"/>
              <a:chOff x="3720691" y="2824413"/>
              <a:chExt cx="1341120" cy="1209172"/>
            </a:xfrm>
          </p:grpSpPr>
          <p:sp>
            <p:nvSpPr>
              <p:cNvPr id="13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 sz="4800"/>
              </a:p>
            </p:txBody>
          </p:sp>
          <p:sp>
            <p:nvSpPr>
              <p:cNvPr id="13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>
                      <a:lumMod val="62000"/>
                      <a:lumOff val="38000"/>
                    </a:srgbClr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 sz="4800"/>
              </a:p>
            </p:txBody>
          </p:sp>
        </p:grpSp>
        <p:sp>
          <p:nvSpPr>
            <p:cNvPr id="140" name="TextBox 116"/>
            <p:cNvSpPr txBox="1"/>
            <p:nvPr/>
          </p:nvSpPr>
          <p:spPr>
            <a:xfrm>
              <a:off x="7266391" y="1693306"/>
              <a:ext cx="940170" cy="908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结</a:t>
              </a:r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8530628" y="1423723"/>
              <a:ext cx="1555976" cy="1402888"/>
              <a:chOff x="3720691" y="2824413"/>
              <a:chExt cx="1341120" cy="1209172"/>
            </a:xfrm>
          </p:grpSpPr>
          <p:sp>
            <p:nvSpPr>
              <p:cNvPr id="14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 sz="4800"/>
              </a:p>
            </p:txBody>
          </p:sp>
          <p:sp>
            <p:nvSpPr>
              <p:cNvPr id="14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>
                      <a:lumMod val="62000"/>
                      <a:lumOff val="38000"/>
                    </a:srgbClr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 sz="4800"/>
              </a:p>
            </p:txBody>
          </p:sp>
        </p:grpSp>
        <p:sp>
          <p:nvSpPr>
            <p:cNvPr id="144" name="TextBox 116"/>
            <p:cNvSpPr txBox="1"/>
            <p:nvPr/>
          </p:nvSpPr>
          <p:spPr>
            <a:xfrm>
              <a:off x="8838530" y="1693306"/>
              <a:ext cx="940170" cy="908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计</a:t>
              </a:r>
            </a:p>
          </p:txBody>
        </p:sp>
        <p:grpSp>
          <p:nvGrpSpPr>
            <p:cNvPr id="145" name="组合 144"/>
            <p:cNvGrpSpPr/>
            <p:nvPr/>
          </p:nvGrpSpPr>
          <p:grpSpPr>
            <a:xfrm>
              <a:off x="10102768" y="1423723"/>
              <a:ext cx="1555976" cy="1402888"/>
              <a:chOff x="3720691" y="2824413"/>
              <a:chExt cx="1341120" cy="1209172"/>
            </a:xfrm>
          </p:grpSpPr>
          <p:sp>
            <p:nvSpPr>
              <p:cNvPr id="14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 sz="4800"/>
              </a:p>
            </p:txBody>
          </p:sp>
          <p:sp>
            <p:nvSpPr>
              <p:cNvPr id="14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>
                      <a:lumMod val="62000"/>
                      <a:lumOff val="38000"/>
                    </a:srgbClr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 sz="4800"/>
              </a:p>
            </p:txBody>
          </p:sp>
        </p:grpSp>
        <p:sp>
          <p:nvSpPr>
            <p:cNvPr id="148" name="TextBox 116"/>
            <p:cNvSpPr txBox="1"/>
            <p:nvPr/>
          </p:nvSpPr>
          <p:spPr>
            <a:xfrm>
              <a:off x="10410670" y="1693306"/>
              <a:ext cx="940170" cy="908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划</a:t>
              </a: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5637083" y="4962411"/>
            <a:ext cx="2227581" cy="370768"/>
            <a:chOff x="4654427" y="4718860"/>
            <a:chExt cx="1663809" cy="276971"/>
          </a:xfrm>
        </p:grpSpPr>
        <p:grpSp>
          <p:nvGrpSpPr>
            <p:cNvPr id="150" name="组合 149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152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D2381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1" name="文本框 22"/>
            <p:cNvSpPr txBox="1"/>
            <p:nvPr/>
          </p:nvSpPr>
          <p:spPr>
            <a:xfrm>
              <a:off x="4925563" y="4762325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7607255" y="4968263"/>
            <a:ext cx="2699384" cy="370958"/>
            <a:chOff x="6395842" y="4718860"/>
            <a:chExt cx="2016134" cy="276971"/>
          </a:xfrm>
        </p:grpSpPr>
        <p:grpSp>
          <p:nvGrpSpPr>
            <p:cNvPr id="155" name="组合 154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157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D2381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6" name="文本框 27"/>
            <p:cNvSpPr txBox="1"/>
            <p:nvPr/>
          </p:nvSpPr>
          <p:spPr>
            <a:xfrm>
              <a:off x="6669040" y="4756945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9" name="TextBox 1"/>
          <p:cNvSpPr txBox="1"/>
          <p:nvPr/>
        </p:nvSpPr>
        <p:spPr>
          <a:xfrm>
            <a:off x="5497348" y="3108278"/>
            <a:ext cx="5987006" cy="923301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经典商务</a:t>
            </a:r>
            <a:r>
              <a:rPr lang="en-US" altLang="zh-CN" sz="5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5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391377" y="41605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总结计划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1272874" y="41548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毕业答辩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2161658" y="41548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企业宣传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3073497" y="40549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公司介绍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4" name="直接连接符 163"/>
          <p:cNvCxnSpPr/>
          <p:nvPr/>
        </p:nvCxnSpPr>
        <p:spPr>
          <a:xfrm>
            <a:off x="1272874" y="497947"/>
            <a:ext cx="0" cy="144000"/>
          </a:xfrm>
          <a:prstGeom prst="line">
            <a:avLst/>
          </a:prstGeom>
          <a:ln w="19050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/>
          <p:cNvCxnSpPr/>
          <p:nvPr/>
        </p:nvCxnSpPr>
        <p:spPr>
          <a:xfrm>
            <a:off x="2175685" y="497947"/>
            <a:ext cx="0" cy="144000"/>
          </a:xfrm>
          <a:prstGeom prst="line">
            <a:avLst/>
          </a:prstGeom>
          <a:ln w="19050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直接连接符 169"/>
          <p:cNvCxnSpPr/>
          <p:nvPr/>
        </p:nvCxnSpPr>
        <p:spPr>
          <a:xfrm>
            <a:off x="3078496" y="497947"/>
            <a:ext cx="0" cy="144000"/>
          </a:xfrm>
          <a:prstGeom prst="line">
            <a:avLst/>
          </a:prstGeom>
          <a:ln w="19050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0989476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9359E-6 -3.7037E-6 C 0.26843 -0.00764 0.12555 -0.00532 0.42928 -0.00532 " pathEditMode="relative" rAng="0" ptsTypes="fA">
                                      <p:cBhvr>
                                        <p:cTn id="18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64" y="-39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6921E-6 -3.7037E-7 L 0.43435 -3.7037E-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11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6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bldLvl="0" animBg="1"/>
      <p:bldP spid="10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124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04469" y="3244334"/>
            <a:ext cx="565879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u="sng" dirty="0" err="1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StephenZhu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253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2032143"/>
            <a:ext cx="12188157" cy="242031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02A36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06679" y="2315779"/>
            <a:ext cx="1975869" cy="1781469"/>
            <a:chOff x="3720691" y="2824413"/>
            <a:chExt cx="1341120" cy="1209172"/>
          </a:xfrm>
        </p:grpSpPr>
        <p:sp>
          <p:nvSpPr>
            <p:cNvPr id="11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061149" y="2509726"/>
            <a:ext cx="1126597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8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33755" y="2708721"/>
            <a:ext cx="3655177" cy="1315839"/>
            <a:chOff x="2094928" y="3839901"/>
            <a:chExt cx="2470592" cy="889396"/>
          </a:xfrm>
        </p:grpSpPr>
        <p:sp>
          <p:nvSpPr>
            <p:cNvPr id="9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2094928" y="41718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3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094928" y="3839901"/>
              <a:ext cx="247059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标题文档</a:t>
              </a: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Oval 7"/>
          <p:cNvSpPr>
            <a:spLocks noChangeArrowheads="1"/>
          </p:cNvSpPr>
          <p:nvPr/>
        </p:nvSpPr>
        <p:spPr bwMode="auto">
          <a:xfrm>
            <a:off x="4559827" y="2179994"/>
            <a:ext cx="3189886" cy="3199053"/>
          </a:xfrm>
          <a:prstGeom prst="ellipse">
            <a:avLst/>
          </a:prstGeom>
          <a:noFill/>
          <a:ln w="15875">
            <a:solidFill>
              <a:srgbClr val="C00000"/>
            </a:soli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sz="1400" kern="0">
              <a:solidFill>
                <a:sysClr val="windowText" lastClr="000000"/>
              </a:solidFill>
            </a:endParaRPr>
          </a:p>
        </p:txBody>
      </p:sp>
      <p:sp>
        <p:nvSpPr>
          <p:cNvPr id="55" name="Freeform 34"/>
          <p:cNvSpPr>
            <a:spLocks/>
          </p:cNvSpPr>
          <p:nvPr/>
        </p:nvSpPr>
        <p:spPr bwMode="auto">
          <a:xfrm>
            <a:off x="4945683" y="2595952"/>
            <a:ext cx="1108334" cy="1116733"/>
          </a:xfrm>
          <a:custGeom>
            <a:avLst/>
            <a:gdLst>
              <a:gd name="T0" fmla="*/ 33 w 66"/>
              <a:gd name="T1" fmla="*/ 0 h 66"/>
              <a:gd name="T2" fmla="*/ 66 w 66"/>
              <a:gd name="T3" fmla="*/ 33 h 66"/>
              <a:gd name="T4" fmla="*/ 64 w 66"/>
              <a:gd name="T5" fmla="*/ 46 h 66"/>
              <a:gd name="T6" fmla="*/ 50 w 66"/>
              <a:gd name="T7" fmla="*/ 36 h 66"/>
              <a:gd name="T8" fmla="*/ 50 w 66"/>
              <a:gd name="T9" fmla="*/ 33 h 66"/>
              <a:gd name="T10" fmla="*/ 33 w 66"/>
              <a:gd name="T11" fmla="*/ 16 h 66"/>
              <a:gd name="T12" fmla="*/ 16 w 66"/>
              <a:gd name="T13" fmla="*/ 33 h 66"/>
              <a:gd name="T14" fmla="*/ 33 w 66"/>
              <a:gd name="T15" fmla="*/ 50 h 66"/>
              <a:gd name="T16" fmla="*/ 34 w 66"/>
              <a:gd name="T17" fmla="*/ 50 h 66"/>
              <a:gd name="T18" fmla="*/ 34 w 66"/>
              <a:gd name="T19" fmla="*/ 51 h 66"/>
              <a:gd name="T20" fmla="*/ 42 w 66"/>
              <a:gd name="T21" fmla="*/ 65 h 66"/>
              <a:gd name="T22" fmla="*/ 33 w 66"/>
              <a:gd name="T23" fmla="*/ 66 h 66"/>
              <a:gd name="T24" fmla="*/ 0 w 66"/>
              <a:gd name="T25" fmla="*/ 33 h 66"/>
              <a:gd name="T26" fmla="*/ 33 w 66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6">
                <a:moveTo>
                  <a:pt x="33" y="0"/>
                </a:moveTo>
                <a:cubicBezTo>
                  <a:pt x="51" y="0"/>
                  <a:pt x="66" y="15"/>
                  <a:pt x="66" y="33"/>
                </a:cubicBezTo>
                <a:cubicBezTo>
                  <a:pt x="66" y="38"/>
                  <a:pt x="66" y="42"/>
                  <a:pt x="64" y="46"/>
                </a:cubicBezTo>
                <a:cubicBezTo>
                  <a:pt x="62" y="40"/>
                  <a:pt x="56" y="36"/>
                  <a:pt x="50" y="36"/>
                </a:cubicBezTo>
                <a:cubicBezTo>
                  <a:pt x="50" y="35"/>
                  <a:pt x="50" y="34"/>
                  <a:pt x="50" y="33"/>
                </a:cubicBezTo>
                <a:cubicBezTo>
                  <a:pt x="50" y="24"/>
                  <a:pt x="42" y="16"/>
                  <a:pt x="33" y="16"/>
                </a:cubicBezTo>
                <a:cubicBezTo>
                  <a:pt x="24" y="16"/>
                  <a:pt x="16" y="24"/>
                  <a:pt x="16" y="33"/>
                </a:cubicBezTo>
                <a:cubicBezTo>
                  <a:pt x="16" y="42"/>
                  <a:pt x="24" y="50"/>
                  <a:pt x="33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1"/>
                  <a:pt x="34" y="51"/>
                </a:cubicBezTo>
                <a:cubicBezTo>
                  <a:pt x="34" y="57"/>
                  <a:pt x="37" y="63"/>
                  <a:pt x="42" y="65"/>
                </a:cubicBezTo>
                <a:cubicBezTo>
                  <a:pt x="39" y="66"/>
                  <a:pt x="36" y="66"/>
                  <a:pt x="33" y="66"/>
                </a:cubicBezTo>
                <a:cubicBezTo>
                  <a:pt x="15" y="66"/>
                  <a:pt x="0" y="51"/>
                  <a:pt x="0" y="33"/>
                </a:cubicBezTo>
                <a:cubicBezTo>
                  <a:pt x="0" y="15"/>
                  <a:pt x="15" y="0"/>
                  <a:pt x="33" y="0"/>
                </a:cubicBezTo>
                <a:close/>
              </a:path>
            </a:pathLst>
          </a:cu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8900000" scaled="0"/>
          </a:gradFill>
          <a:ln w="25400" cap="flat" cmpd="sng" algn="ctr">
            <a:gradFill>
              <a:gsLst>
                <a:gs pos="0">
                  <a:srgbClr val="5B9BD5">
                    <a:lumMod val="5000"/>
                    <a:lumOff val="95000"/>
                  </a:srgbClr>
                </a:gs>
                <a:gs pos="54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</a:gradFill>
            <a:prstDash val="solid"/>
            <a:miter lim="800000"/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2400" b="1" kern="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Freeform 35"/>
          <p:cNvSpPr>
            <a:spLocks/>
          </p:cNvSpPr>
          <p:nvPr/>
        </p:nvSpPr>
        <p:spPr bwMode="auto">
          <a:xfrm>
            <a:off x="4945683" y="3847022"/>
            <a:ext cx="1108334" cy="1125126"/>
          </a:xfrm>
          <a:custGeom>
            <a:avLst/>
            <a:gdLst>
              <a:gd name="T0" fmla="*/ 33 w 66"/>
              <a:gd name="T1" fmla="*/ 67 h 67"/>
              <a:gd name="T2" fmla="*/ 66 w 66"/>
              <a:gd name="T3" fmla="*/ 33 h 67"/>
              <a:gd name="T4" fmla="*/ 64 w 66"/>
              <a:gd name="T5" fmla="*/ 20 h 67"/>
              <a:gd name="T6" fmla="*/ 50 w 66"/>
              <a:gd name="T7" fmla="*/ 30 h 67"/>
              <a:gd name="T8" fmla="*/ 50 w 66"/>
              <a:gd name="T9" fmla="*/ 33 h 67"/>
              <a:gd name="T10" fmla="*/ 33 w 66"/>
              <a:gd name="T11" fmla="*/ 50 h 67"/>
              <a:gd name="T12" fmla="*/ 16 w 66"/>
              <a:gd name="T13" fmla="*/ 33 h 67"/>
              <a:gd name="T14" fmla="*/ 33 w 66"/>
              <a:gd name="T15" fmla="*/ 17 h 67"/>
              <a:gd name="T16" fmla="*/ 34 w 66"/>
              <a:gd name="T17" fmla="*/ 17 h 67"/>
              <a:gd name="T18" fmla="*/ 34 w 66"/>
              <a:gd name="T19" fmla="*/ 15 h 67"/>
              <a:gd name="T20" fmla="*/ 42 w 66"/>
              <a:gd name="T21" fmla="*/ 1 h 67"/>
              <a:gd name="T22" fmla="*/ 33 w 66"/>
              <a:gd name="T23" fmla="*/ 0 h 67"/>
              <a:gd name="T24" fmla="*/ 0 w 66"/>
              <a:gd name="T25" fmla="*/ 33 h 67"/>
              <a:gd name="T26" fmla="*/ 33 w 66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7">
                <a:moveTo>
                  <a:pt x="33" y="67"/>
                </a:moveTo>
                <a:cubicBezTo>
                  <a:pt x="51" y="67"/>
                  <a:pt x="66" y="52"/>
                  <a:pt x="66" y="33"/>
                </a:cubicBezTo>
                <a:cubicBezTo>
                  <a:pt x="66" y="29"/>
                  <a:pt x="66" y="24"/>
                  <a:pt x="64" y="20"/>
                </a:cubicBezTo>
                <a:cubicBezTo>
                  <a:pt x="62" y="26"/>
                  <a:pt x="56" y="30"/>
                  <a:pt x="50" y="30"/>
                </a:cubicBezTo>
                <a:cubicBezTo>
                  <a:pt x="50" y="31"/>
                  <a:pt x="50" y="32"/>
                  <a:pt x="50" y="33"/>
                </a:cubicBezTo>
                <a:cubicBezTo>
                  <a:pt x="50" y="43"/>
                  <a:pt x="42" y="50"/>
                  <a:pt x="33" y="50"/>
                </a:cubicBezTo>
                <a:cubicBezTo>
                  <a:pt x="24" y="50"/>
                  <a:pt x="16" y="43"/>
                  <a:pt x="16" y="33"/>
                </a:cubicBezTo>
                <a:cubicBezTo>
                  <a:pt x="16" y="24"/>
                  <a:pt x="24" y="17"/>
                  <a:pt x="33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6"/>
                  <a:pt x="34" y="16"/>
                  <a:pt x="34" y="15"/>
                </a:cubicBezTo>
                <a:cubicBezTo>
                  <a:pt x="34" y="9"/>
                  <a:pt x="37" y="4"/>
                  <a:pt x="42" y="1"/>
                </a:cubicBezTo>
                <a:cubicBezTo>
                  <a:pt x="39" y="0"/>
                  <a:pt x="36" y="0"/>
                  <a:pt x="33" y="0"/>
                </a:cubicBezTo>
                <a:cubicBezTo>
                  <a:pt x="15" y="0"/>
                  <a:pt x="0" y="15"/>
                  <a:pt x="0" y="33"/>
                </a:cubicBezTo>
                <a:cubicBezTo>
                  <a:pt x="0" y="52"/>
                  <a:pt x="15" y="67"/>
                  <a:pt x="33" y="67"/>
                </a:cubicBezTo>
                <a:close/>
              </a:path>
            </a:pathLst>
          </a:cu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8900000" scaled="0"/>
          </a:gradFill>
          <a:ln w="25400" cap="flat" cmpd="sng" algn="ctr">
            <a:gradFill>
              <a:gsLst>
                <a:gs pos="0">
                  <a:srgbClr val="5B9BD5">
                    <a:lumMod val="5000"/>
                    <a:lumOff val="95000"/>
                  </a:srgbClr>
                </a:gs>
                <a:gs pos="54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</a:gradFill>
            <a:prstDash val="solid"/>
            <a:miter lim="800000"/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2400" b="1" kern="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Freeform 37"/>
          <p:cNvSpPr>
            <a:spLocks/>
          </p:cNvSpPr>
          <p:nvPr/>
        </p:nvSpPr>
        <p:spPr bwMode="auto">
          <a:xfrm>
            <a:off x="6238734" y="2595952"/>
            <a:ext cx="1125126" cy="1116733"/>
          </a:xfrm>
          <a:custGeom>
            <a:avLst/>
            <a:gdLst>
              <a:gd name="T0" fmla="*/ 34 w 67"/>
              <a:gd name="T1" fmla="*/ 0 h 66"/>
              <a:gd name="T2" fmla="*/ 0 w 67"/>
              <a:gd name="T3" fmla="*/ 33 h 66"/>
              <a:gd name="T4" fmla="*/ 3 w 67"/>
              <a:gd name="T5" fmla="*/ 46 h 66"/>
              <a:gd name="T6" fmla="*/ 17 w 67"/>
              <a:gd name="T7" fmla="*/ 36 h 66"/>
              <a:gd name="T8" fmla="*/ 17 w 67"/>
              <a:gd name="T9" fmla="*/ 33 h 66"/>
              <a:gd name="T10" fmla="*/ 34 w 67"/>
              <a:gd name="T11" fmla="*/ 16 h 66"/>
              <a:gd name="T12" fmla="*/ 51 w 67"/>
              <a:gd name="T13" fmla="*/ 33 h 66"/>
              <a:gd name="T14" fmla="*/ 34 w 67"/>
              <a:gd name="T15" fmla="*/ 50 h 66"/>
              <a:gd name="T16" fmla="*/ 33 w 67"/>
              <a:gd name="T17" fmla="*/ 50 h 66"/>
              <a:gd name="T18" fmla="*/ 33 w 67"/>
              <a:gd name="T19" fmla="*/ 51 h 66"/>
              <a:gd name="T20" fmla="*/ 24 w 67"/>
              <a:gd name="T21" fmla="*/ 65 h 66"/>
              <a:gd name="T22" fmla="*/ 34 w 67"/>
              <a:gd name="T23" fmla="*/ 66 h 66"/>
              <a:gd name="T24" fmla="*/ 67 w 67"/>
              <a:gd name="T25" fmla="*/ 33 h 66"/>
              <a:gd name="T26" fmla="*/ 34 w 67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6">
                <a:moveTo>
                  <a:pt x="34" y="0"/>
                </a:moveTo>
                <a:cubicBezTo>
                  <a:pt x="15" y="0"/>
                  <a:pt x="0" y="15"/>
                  <a:pt x="0" y="33"/>
                </a:cubicBezTo>
                <a:cubicBezTo>
                  <a:pt x="0" y="38"/>
                  <a:pt x="1" y="42"/>
                  <a:pt x="3" y="46"/>
                </a:cubicBezTo>
                <a:cubicBezTo>
                  <a:pt x="5" y="40"/>
                  <a:pt x="11" y="36"/>
                  <a:pt x="17" y="36"/>
                </a:cubicBezTo>
                <a:cubicBezTo>
                  <a:pt x="17" y="35"/>
                  <a:pt x="17" y="34"/>
                  <a:pt x="17" y="33"/>
                </a:cubicBezTo>
                <a:cubicBezTo>
                  <a:pt x="17" y="24"/>
                  <a:pt x="24" y="16"/>
                  <a:pt x="34" y="16"/>
                </a:cubicBezTo>
                <a:cubicBezTo>
                  <a:pt x="43" y="16"/>
                  <a:pt x="51" y="24"/>
                  <a:pt x="51" y="33"/>
                </a:cubicBezTo>
                <a:cubicBezTo>
                  <a:pt x="51" y="42"/>
                  <a:pt x="43" y="50"/>
                  <a:pt x="34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3" y="51"/>
                  <a:pt x="33" y="51"/>
                </a:cubicBezTo>
                <a:cubicBezTo>
                  <a:pt x="33" y="57"/>
                  <a:pt x="29" y="63"/>
                  <a:pt x="24" y="65"/>
                </a:cubicBezTo>
                <a:cubicBezTo>
                  <a:pt x="27" y="66"/>
                  <a:pt x="30" y="66"/>
                  <a:pt x="34" y="66"/>
                </a:cubicBezTo>
                <a:cubicBezTo>
                  <a:pt x="52" y="66"/>
                  <a:pt x="67" y="51"/>
                  <a:pt x="67" y="33"/>
                </a:cubicBezTo>
                <a:cubicBezTo>
                  <a:pt x="67" y="15"/>
                  <a:pt x="52" y="0"/>
                  <a:pt x="34" y="0"/>
                </a:cubicBezTo>
                <a:close/>
              </a:path>
            </a:pathLst>
          </a:cu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8900000" scaled="0"/>
          </a:gradFill>
          <a:ln w="25400" cap="flat" cmpd="sng" algn="ctr">
            <a:gradFill>
              <a:gsLst>
                <a:gs pos="0">
                  <a:srgbClr val="5B9BD5">
                    <a:lumMod val="5000"/>
                    <a:lumOff val="95000"/>
                  </a:srgbClr>
                </a:gs>
                <a:gs pos="54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</a:gradFill>
            <a:prstDash val="solid"/>
            <a:miter lim="800000"/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2400" b="1" kern="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Freeform 39"/>
          <p:cNvSpPr>
            <a:spLocks/>
          </p:cNvSpPr>
          <p:nvPr/>
        </p:nvSpPr>
        <p:spPr bwMode="auto">
          <a:xfrm>
            <a:off x="6238734" y="3847022"/>
            <a:ext cx="1125126" cy="1125126"/>
          </a:xfrm>
          <a:custGeom>
            <a:avLst/>
            <a:gdLst>
              <a:gd name="T0" fmla="*/ 34 w 67"/>
              <a:gd name="T1" fmla="*/ 67 h 67"/>
              <a:gd name="T2" fmla="*/ 0 w 67"/>
              <a:gd name="T3" fmla="*/ 33 h 67"/>
              <a:gd name="T4" fmla="*/ 3 w 67"/>
              <a:gd name="T5" fmla="*/ 20 h 67"/>
              <a:gd name="T6" fmla="*/ 17 w 67"/>
              <a:gd name="T7" fmla="*/ 30 h 67"/>
              <a:gd name="T8" fmla="*/ 17 w 67"/>
              <a:gd name="T9" fmla="*/ 33 h 67"/>
              <a:gd name="T10" fmla="*/ 34 w 67"/>
              <a:gd name="T11" fmla="*/ 50 h 67"/>
              <a:gd name="T12" fmla="*/ 51 w 67"/>
              <a:gd name="T13" fmla="*/ 33 h 67"/>
              <a:gd name="T14" fmla="*/ 34 w 67"/>
              <a:gd name="T15" fmla="*/ 17 h 67"/>
              <a:gd name="T16" fmla="*/ 33 w 67"/>
              <a:gd name="T17" fmla="*/ 17 h 67"/>
              <a:gd name="T18" fmla="*/ 33 w 67"/>
              <a:gd name="T19" fmla="*/ 15 h 67"/>
              <a:gd name="T20" fmla="*/ 24 w 67"/>
              <a:gd name="T21" fmla="*/ 1 h 67"/>
              <a:gd name="T22" fmla="*/ 34 w 67"/>
              <a:gd name="T23" fmla="*/ 0 h 67"/>
              <a:gd name="T24" fmla="*/ 67 w 67"/>
              <a:gd name="T25" fmla="*/ 33 h 67"/>
              <a:gd name="T26" fmla="*/ 34 w 67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7">
                <a:moveTo>
                  <a:pt x="34" y="67"/>
                </a:moveTo>
                <a:cubicBezTo>
                  <a:pt x="15" y="67"/>
                  <a:pt x="0" y="52"/>
                  <a:pt x="0" y="33"/>
                </a:cubicBezTo>
                <a:cubicBezTo>
                  <a:pt x="0" y="29"/>
                  <a:pt x="1" y="24"/>
                  <a:pt x="3" y="20"/>
                </a:cubicBezTo>
                <a:cubicBezTo>
                  <a:pt x="5" y="26"/>
                  <a:pt x="11" y="30"/>
                  <a:pt x="17" y="30"/>
                </a:cubicBezTo>
                <a:cubicBezTo>
                  <a:pt x="17" y="31"/>
                  <a:pt x="17" y="32"/>
                  <a:pt x="17" y="33"/>
                </a:cubicBezTo>
                <a:cubicBezTo>
                  <a:pt x="17" y="43"/>
                  <a:pt x="24" y="50"/>
                  <a:pt x="34" y="50"/>
                </a:cubicBezTo>
                <a:cubicBezTo>
                  <a:pt x="43" y="50"/>
                  <a:pt x="51" y="43"/>
                  <a:pt x="51" y="33"/>
                </a:cubicBezTo>
                <a:cubicBezTo>
                  <a:pt x="51" y="24"/>
                  <a:pt x="43" y="17"/>
                  <a:pt x="34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6"/>
                  <a:pt x="33" y="16"/>
                  <a:pt x="33" y="15"/>
                </a:cubicBezTo>
                <a:cubicBezTo>
                  <a:pt x="33" y="9"/>
                  <a:pt x="29" y="4"/>
                  <a:pt x="24" y="1"/>
                </a:cubicBezTo>
                <a:cubicBezTo>
                  <a:pt x="27" y="0"/>
                  <a:pt x="30" y="0"/>
                  <a:pt x="34" y="0"/>
                </a:cubicBezTo>
                <a:cubicBezTo>
                  <a:pt x="52" y="0"/>
                  <a:pt x="67" y="15"/>
                  <a:pt x="67" y="33"/>
                </a:cubicBezTo>
                <a:cubicBezTo>
                  <a:pt x="67" y="52"/>
                  <a:pt x="52" y="67"/>
                  <a:pt x="34" y="67"/>
                </a:cubicBezTo>
                <a:close/>
              </a:path>
            </a:pathLst>
          </a:cu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8900000" scaled="0"/>
          </a:gradFill>
          <a:ln w="25400" cap="flat" cmpd="sng" algn="ctr">
            <a:gradFill>
              <a:gsLst>
                <a:gs pos="0">
                  <a:srgbClr val="5B9BD5">
                    <a:lumMod val="5000"/>
                    <a:lumOff val="95000"/>
                  </a:srgbClr>
                </a:gs>
                <a:gs pos="54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0"/>
            </a:gradFill>
            <a:prstDash val="solid"/>
            <a:miter lim="800000"/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  <a:ex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2400" b="1" kern="0">
              <a:gradFill>
                <a:gsLst>
                  <a:gs pos="0">
                    <a:srgbClr val="FF6600"/>
                  </a:gs>
                  <a:gs pos="52000">
                    <a:srgbClr val="FF3300"/>
                  </a:gs>
                  <a:gs pos="100000">
                    <a:srgbClr val="EA2314"/>
                  </a:gs>
                </a:gsLst>
                <a:lin ang="189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5550226" y="3242484"/>
            <a:ext cx="498825" cy="436617"/>
            <a:chOff x="5481877" y="3723806"/>
            <a:chExt cx="613134" cy="536669"/>
          </a:xfrm>
        </p:grpSpPr>
        <p:sp>
          <p:nvSpPr>
            <p:cNvPr id="60" name="Oval 32"/>
            <p:cNvSpPr>
              <a:spLocks noChangeArrowheads="1"/>
            </p:cNvSpPr>
            <p:nvPr/>
          </p:nvSpPr>
          <p:spPr bwMode="auto">
            <a:xfrm>
              <a:off x="5481877" y="3723806"/>
              <a:ext cx="536669" cy="536669"/>
            </a:xfrm>
            <a:prstGeom prst="ellipse">
              <a:avLst/>
            </a:prstGeom>
            <a:solidFill>
              <a:srgbClr val="C00000"/>
            </a:solidFill>
            <a:ln w="19050">
              <a:gradFill>
                <a:gsLst>
                  <a:gs pos="0">
                    <a:sysClr val="window" lastClr="FFFFFF"/>
                  </a:gs>
                  <a:gs pos="52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  <a:extLst/>
          </p:spPr>
          <p:txBody>
            <a:bodyPr anchor="ctr"/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16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Oval 33"/>
            <p:cNvSpPr>
              <a:spLocks noChangeArrowheads="1"/>
            </p:cNvSpPr>
            <p:nvPr/>
          </p:nvSpPr>
          <p:spPr bwMode="auto">
            <a:xfrm>
              <a:off x="5481877" y="3723806"/>
              <a:ext cx="536669" cy="536669"/>
            </a:xfrm>
            <a:prstGeom prst="ellipse">
              <a:avLst/>
            </a:prstGeom>
            <a:noFill/>
            <a:ln w="4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600" b="1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TextBox 157"/>
            <p:cNvSpPr txBox="1"/>
            <p:nvPr/>
          </p:nvSpPr>
          <p:spPr>
            <a:xfrm>
              <a:off x="5512213" y="3804402"/>
              <a:ext cx="582798" cy="416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1600" b="1" kern="0" spc="-151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600" b="1" kern="0" spc="-15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305908" y="3242484"/>
            <a:ext cx="495391" cy="436617"/>
            <a:chOff x="6410728" y="3723806"/>
            <a:chExt cx="608913" cy="536669"/>
          </a:xfrm>
        </p:grpSpPr>
        <p:sp>
          <p:nvSpPr>
            <p:cNvPr id="64" name="Oval 38"/>
            <p:cNvSpPr>
              <a:spLocks noChangeArrowheads="1"/>
            </p:cNvSpPr>
            <p:nvPr/>
          </p:nvSpPr>
          <p:spPr bwMode="auto">
            <a:xfrm>
              <a:off x="6410728" y="3723806"/>
              <a:ext cx="536669" cy="536669"/>
            </a:xfrm>
            <a:prstGeom prst="ellipse">
              <a:avLst/>
            </a:prstGeom>
            <a:solidFill>
              <a:srgbClr val="C00000"/>
            </a:solidFill>
            <a:ln w="19050">
              <a:gradFill>
                <a:gsLst>
                  <a:gs pos="0">
                    <a:sysClr val="window" lastClr="FFFFFF"/>
                  </a:gs>
                  <a:gs pos="52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  <a:extLst/>
          </p:spPr>
          <p:txBody>
            <a:bodyPr anchor="ctr"/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1600" b="1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TextBox 160"/>
            <p:cNvSpPr txBox="1"/>
            <p:nvPr/>
          </p:nvSpPr>
          <p:spPr>
            <a:xfrm>
              <a:off x="6436843" y="3804402"/>
              <a:ext cx="582798" cy="416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1600" b="1" kern="0" spc="-151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600" b="1" kern="0" spc="-15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305908" y="3880611"/>
            <a:ext cx="495391" cy="436616"/>
            <a:chOff x="6410728" y="4508169"/>
            <a:chExt cx="608913" cy="536669"/>
          </a:xfrm>
        </p:grpSpPr>
        <p:sp>
          <p:nvSpPr>
            <p:cNvPr id="67" name="Oval 40"/>
            <p:cNvSpPr>
              <a:spLocks noChangeArrowheads="1"/>
            </p:cNvSpPr>
            <p:nvPr/>
          </p:nvSpPr>
          <p:spPr bwMode="auto">
            <a:xfrm>
              <a:off x="6410728" y="4508169"/>
              <a:ext cx="536669" cy="536669"/>
            </a:xfrm>
            <a:prstGeom prst="ellipse">
              <a:avLst/>
            </a:prstGeom>
            <a:solidFill>
              <a:srgbClr val="C00000"/>
            </a:solidFill>
            <a:ln w="19050">
              <a:gradFill>
                <a:gsLst>
                  <a:gs pos="0">
                    <a:sysClr val="window" lastClr="FFFFFF"/>
                  </a:gs>
                  <a:gs pos="52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  <a:extLst/>
          </p:spPr>
          <p:txBody>
            <a:bodyPr anchor="ctr"/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1600" b="1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TextBox 163"/>
            <p:cNvSpPr txBox="1"/>
            <p:nvPr/>
          </p:nvSpPr>
          <p:spPr>
            <a:xfrm>
              <a:off x="6436843" y="4584668"/>
              <a:ext cx="582798" cy="4161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1600" b="1" kern="0" spc="-151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600" b="1" kern="0" spc="-15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550224" y="3880611"/>
            <a:ext cx="491108" cy="436616"/>
            <a:chOff x="5481877" y="4508169"/>
            <a:chExt cx="603649" cy="536669"/>
          </a:xfrm>
        </p:grpSpPr>
        <p:sp>
          <p:nvSpPr>
            <p:cNvPr id="70" name="Oval 36"/>
            <p:cNvSpPr>
              <a:spLocks noChangeArrowheads="1"/>
            </p:cNvSpPr>
            <p:nvPr/>
          </p:nvSpPr>
          <p:spPr bwMode="auto">
            <a:xfrm>
              <a:off x="5481877" y="4508169"/>
              <a:ext cx="536669" cy="536669"/>
            </a:xfrm>
            <a:prstGeom prst="ellipse">
              <a:avLst/>
            </a:prstGeom>
            <a:solidFill>
              <a:srgbClr val="C00000"/>
            </a:solidFill>
            <a:ln w="19050">
              <a:gradFill>
                <a:gsLst>
                  <a:gs pos="0">
                    <a:sysClr val="window" lastClr="FFFFFF"/>
                  </a:gs>
                  <a:gs pos="52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8100000" scaled="0"/>
              </a:gradFill>
              <a:miter lim="800000"/>
              <a:headEnd/>
              <a:tailEnd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  <a:extLst/>
          </p:spPr>
          <p:txBody>
            <a:bodyPr anchor="ctr"/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1600" b="1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TextBox 166"/>
            <p:cNvSpPr txBox="1"/>
            <p:nvPr/>
          </p:nvSpPr>
          <p:spPr>
            <a:xfrm>
              <a:off x="5502728" y="4593622"/>
              <a:ext cx="582798" cy="4161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1600" b="1" kern="0" spc="-151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1600" b="1" kern="0" spc="-15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 flipH="1">
            <a:off x="7560462" y="2724084"/>
            <a:ext cx="729832" cy="378828"/>
            <a:chOff x="10968082" y="2834540"/>
            <a:chExt cx="1020322" cy="465639"/>
          </a:xfrm>
        </p:grpSpPr>
        <p:grpSp>
          <p:nvGrpSpPr>
            <p:cNvPr id="74" name="组合 73"/>
            <p:cNvGrpSpPr/>
            <p:nvPr/>
          </p:nvGrpSpPr>
          <p:grpSpPr>
            <a:xfrm flipH="1" flipV="1">
              <a:off x="10968082" y="3062876"/>
              <a:ext cx="1020322" cy="129707"/>
              <a:chOff x="3407502" y="4686698"/>
              <a:chExt cx="1055154" cy="60148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noFill/>
              <a:ln w="15875">
                <a:solidFill>
                  <a:srgbClr val="C00000"/>
                </a:soli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noFill/>
              <a:ln w="15875">
                <a:solidFill>
                  <a:srgbClr val="C00000"/>
                </a:soli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</p:grpSp>
        <p:cxnSp>
          <p:nvCxnSpPr>
            <p:cNvPr id="75" name="直接连接符 74"/>
            <p:cNvCxnSpPr/>
            <p:nvPr/>
          </p:nvCxnSpPr>
          <p:spPr>
            <a:xfrm>
              <a:off x="10978362" y="2834540"/>
              <a:ext cx="0" cy="465639"/>
            </a:xfrm>
            <a:prstGeom prst="line">
              <a:avLst/>
            </a:prstGeom>
            <a:noFill/>
            <a:ln w="15875">
              <a:solidFill>
                <a:srgbClr val="C00000"/>
              </a:soli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</p:grpSp>
      <p:grpSp>
        <p:nvGrpSpPr>
          <p:cNvPr id="78" name="组合 77"/>
          <p:cNvGrpSpPr/>
          <p:nvPr/>
        </p:nvGrpSpPr>
        <p:grpSpPr>
          <a:xfrm flipH="1" flipV="1">
            <a:off x="7516796" y="4593320"/>
            <a:ext cx="734287" cy="378829"/>
            <a:chOff x="10961854" y="2834540"/>
            <a:chExt cx="1026550" cy="465639"/>
          </a:xfrm>
        </p:grpSpPr>
        <p:grpSp>
          <p:nvGrpSpPr>
            <p:cNvPr id="79" name="组合 78"/>
            <p:cNvGrpSpPr/>
            <p:nvPr/>
          </p:nvGrpSpPr>
          <p:grpSpPr>
            <a:xfrm flipH="1" flipV="1">
              <a:off x="10968082" y="3062876"/>
              <a:ext cx="1020322" cy="129707"/>
              <a:chOff x="3407502" y="4686698"/>
              <a:chExt cx="1055154" cy="60148"/>
            </a:xfrm>
          </p:grpSpPr>
          <p:cxnSp>
            <p:nvCxnSpPr>
              <p:cNvPr id="81" name="直接连接符 80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noFill/>
              <a:ln w="15875">
                <a:solidFill>
                  <a:srgbClr val="C00000"/>
                </a:soli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cxnSp>
            <p:nvCxnSpPr>
              <p:cNvPr id="82" name="直接连接符 81"/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noFill/>
              <a:ln w="15875">
                <a:solidFill>
                  <a:srgbClr val="C00000"/>
                </a:soli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</p:grpSp>
        <p:cxnSp>
          <p:nvCxnSpPr>
            <p:cNvPr id="80" name="直接连接符 79"/>
            <p:cNvCxnSpPr/>
            <p:nvPr/>
          </p:nvCxnSpPr>
          <p:spPr>
            <a:xfrm>
              <a:off x="10961854" y="2834540"/>
              <a:ext cx="0" cy="465639"/>
            </a:xfrm>
            <a:prstGeom prst="line">
              <a:avLst/>
            </a:prstGeom>
            <a:noFill/>
            <a:ln w="15875">
              <a:solidFill>
                <a:srgbClr val="C00000"/>
              </a:soli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</p:grpSp>
      <p:grpSp>
        <p:nvGrpSpPr>
          <p:cNvPr id="84" name="组合 83"/>
          <p:cNvGrpSpPr/>
          <p:nvPr/>
        </p:nvGrpSpPr>
        <p:grpSpPr>
          <a:xfrm>
            <a:off x="3977965" y="2668041"/>
            <a:ext cx="830098" cy="2304112"/>
            <a:chOff x="3549321" y="3017729"/>
            <a:chExt cx="1020319" cy="2832113"/>
          </a:xfrm>
        </p:grpSpPr>
        <p:grpSp>
          <p:nvGrpSpPr>
            <p:cNvPr id="85" name="组合 84"/>
            <p:cNvGrpSpPr/>
            <p:nvPr/>
          </p:nvGrpSpPr>
          <p:grpSpPr>
            <a:xfrm flipH="1" flipV="1">
              <a:off x="3549321" y="3246116"/>
              <a:ext cx="1020319" cy="129717"/>
              <a:chOff x="3407502" y="4686698"/>
              <a:chExt cx="1055150" cy="60153"/>
            </a:xfrm>
          </p:grpSpPr>
          <p:cxnSp>
            <p:nvCxnSpPr>
              <p:cNvPr id="92" name="直接连接符 91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noFill/>
              <a:ln w="15875">
                <a:solidFill>
                  <a:srgbClr val="C00000"/>
                </a:soli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  <p:cxnSp>
            <p:nvCxnSpPr>
              <p:cNvPr id="93" name="直接连接符 92"/>
              <p:cNvCxnSpPr/>
              <p:nvPr/>
            </p:nvCxnSpPr>
            <p:spPr>
              <a:xfrm>
                <a:off x="3548254" y="4746851"/>
                <a:ext cx="914398" cy="0"/>
              </a:xfrm>
              <a:prstGeom prst="line">
                <a:avLst/>
              </a:prstGeom>
              <a:noFill/>
              <a:ln w="15875">
                <a:solidFill>
                  <a:srgbClr val="C00000"/>
                </a:soli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</p:grpSp>
        <p:cxnSp>
          <p:nvCxnSpPr>
            <p:cNvPr id="86" name="直接连接符 85"/>
            <p:cNvCxnSpPr/>
            <p:nvPr/>
          </p:nvCxnSpPr>
          <p:spPr>
            <a:xfrm>
              <a:off x="3574046" y="3017729"/>
              <a:ext cx="0" cy="465639"/>
            </a:xfrm>
            <a:prstGeom prst="line">
              <a:avLst/>
            </a:prstGeom>
            <a:noFill/>
            <a:ln w="15875">
              <a:solidFill>
                <a:srgbClr val="C00000"/>
              </a:solidFill>
              <a:miter lim="800000"/>
              <a:headEnd type="none" w="med" len="med"/>
              <a:tailEnd type="none" w="med" len="med"/>
            </a:ln>
            <a:effectLst>
              <a:outerShdw blurRad="50800" dist="50800" dir="8100000" algn="tr" rotWithShape="0">
                <a:prstClr val="black">
                  <a:alpha val="20000"/>
                </a:prstClr>
              </a:outerShdw>
            </a:effectLst>
          </p:spPr>
        </p:cxnSp>
        <p:grpSp>
          <p:nvGrpSpPr>
            <p:cNvPr id="87" name="组合 86"/>
            <p:cNvGrpSpPr/>
            <p:nvPr/>
          </p:nvGrpSpPr>
          <p:grpSpPr>
            <a:xfrm flipV="1">
              <a:off x="3572179" y="5384202"/>
              <a:ext cx="994719" cy="465640"/>
              <a:chOff x="10968082" y="2834540"/>
              <a:chExt cx="1020322" cy="465639"/>
            </a:xfrm>
          </p:grpSpPr>
          <p:grpSp>
            <p:nvGrpSpPr>
              <p:cNvPr id="88" name="组合 87"/>
              <p:cNvGrpSpPr/>
              <p:nvPr/>
            </p:nvGrpSpPr>
            <p:grpSpPr>
              <a:xfrm flipH="1" flipV="1">
                <a:off x="10968082" y="3062876"/>
                <a:ext cx="1020322" cy="129707"/>
                <a:chOff x="3407502" y="4686698"/>
                <a:chExt cx="1055154" cy="60148"/>
              </a:xfrm>
            </p:grpSpPr>
            <p:cxnSp>
              <p:nvCxnSpPr>
                <p:cNvPr id="90" name="直接连接符 89"/>
                <p:cNvCxnSpPr/>
                <p:nvPr/>
              </p:nvCxnSpPr>
              <p:spPr>
                <a:xfrm>
                  <a:off x="3407502" y="4686698"/>
                  <a:ext cx="140752" cy="60148"/>
                </a:xfrm>
                <a:prstGeom prst="line">
                  <a:avLst/>
                </a:prstGeom>
                <a:noFill/>
                <a:ln w="15875">
                  <a:solidFill>
                    <a:srgbClr val="C00000"/>
                  </a:solidFill>
                  <a:miter lim="800000"/>
                  <a:headEnd type="none" w="med" len="med"/>
                  <a:tailEnd type="none" w="med" len="med"/>
                </a:ln>
                <a:effectLst>
                  <a:outerShdw blurRad="50800" dist="50800" dir="8100000" algn="tr" rotWithShape="0">
                    <a:prstClr val="black">
                      <a:alpha val="20000"/>
                    </a:prstClr>
                  </a:outerShdw>
                </a:effectLst>
              </p:spPr>
            </p:cxnSp>
            <p:cxnSp>
              <p:nvCxnSpPr>
                <p:cNvPr id="91" name="直接连接符 90"/>
                <p:cNvCxnSpPr/>
                <p:nvPr/>
              </p:nvCxnSpPr>
              <p:spPr>
                <a:xfrm>
                  <a:off x="3548256" y="4746846"/>
                  <a:ext cx="914400" cy="0"/>
                </a:xfrm>
                <a:prstGeom prst="line">
                  <a:avLst/>
                </a:prstGeom>
                <a:noFill/>
                <a:ln w="15875">
                  <a:solidFill>
                    <a:srgbClr val="C00000"/>
                  </a:solidFill>
                  <a:miter lim="800000"/>
                  <a:headEnd type="none" w="med" len="med"/>
                  <a:tailEnd type="none" w="med" len="med"/>
                </a:ln>
                <a:effectLst>
                  <a:outerShdw blurRad="50800" dist="50800" dir="8100000" algn="tr" rotWithShape="0">
                    <a:prstClr val="black">
                      <a:alpha val="20000"/>
                    </a:prstClr>
                  </a:outerShdw>
                </a:effectLst>
              </p:spPr>
            </p:cxnSp>
          </p:grpSp>
          <p:cxnSp>
            <p:nvCxnSpPr>
              <p:cNvPr id="89" name="直接连接符 88"/>
              <p:cNvCxnSpPr/>
              <p:nvPr/>
            </p:nvCxnSpPr>
            <p:spPr>
              <a:xfrm>
                <a:off x="10979781" y="2834540"/>
                <a:ext cx="0" cy="465639"/>
              </a:xfrm>
              <a:prstGeom prst="line">
                <a:avLst/>
              </a:prstGeom>
              <a:noFill/>
              <a:ln w="15875">
                <a:solidFill>
                  <a:srgbClr val="C00000"/>
                </a:solidFill>
                <a:miter lim="800000"/>
                <a:headEnd type="none" w="med" len="med"/>
                <a:tailEnd type="none" w="med" len="med"/>
              </a:ln>
              <a:effectLst>
                <a:outerShdw blurRad="50800" dist="50800" dir="8100000" algn="tr" rotWithShape="0">
                  <a:prstClr val="black">
                    <a:alpha val="20000"/>
                  </a:prstClr>
                </a:outerShdw>
              </a:effectLst>
            </p:spPr>
          </p:cxnSp>
        </p:grpSp>
      </p:grpSp>
      <p:grpSp>
        <p:nvGrpSpPr>
          <p:cNvPr id="94" name="组合 93"/>
          <p:cNvGrpSpPr/>
          <p:nvPr/>
        </p:nvGrpSpPr>
        <p:grpSpPr>
          <a:xfrm>
            <a:off x="1728164" y="2571397"/>
            <a:ext cx="2108063" cy="889395"/>
            <a:chOff x="791193" y="1366105"/>
            <a:chExt cx="2108063" cy="889395"/>
          </a:xfrm>
        </p:grpSpPr>
        <p:sp>
          <p:nvSpPr>
            <p:cNvPr id="95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96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728164" y="4338036"/>
            <a:ext cx="2108063" cy="889395"/>
            <a:chOff x="791193" y="1366105"/>
            <a:chExt cx="2108063" cy="889395"/>
          </a:xfrm>
        </p:grpSpPr>
        <p:sp>
          <p:nvSpPr>
            <p:cNvPr id="98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99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779856" y="2571397"/>
            <a:ext cx="2108063" cy="889395"/>
            <a:chOff x="791193" y="1366105"/>
            <a:chExt cx="2108063" cy="889395"/>
          </a:xfrm>
        </p:grpSpPr>
        <p:sp>
          <p:nvSpPr>
            <p:cNvPr id="101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02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779856" y="4338036"/>
            <a:ext cx="2108063" cy="889395"/>
            <a:chOff x="791193" y="1366105"/>
            <a:chExt cx="2108063" cy="889395"/>
          </a:xfrm>
        </p:grpSpPr>
        <p:sp>
          <p:nvSpPr>
            <p:cNvPr id="104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05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52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403844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283319" y="2210445"/>
            <a:ext cx="9467644" cy="3144368"/>
            <a:chOff x="-133190" y="1988840"/>
            <a:chExt cx="9467644" cy="3144368"/>
          </a:xfrm>
        </p:grpSpPr>
        <p:grpSp>
          <p:nvGrpSpPr>
            <p:cNvPr id="2" name="组合 1"/>
            <p:cNvGrpSpPr/>
            <p:nvPr/>
          </p:nvGrpSpPr>
          <p:grpSpPr>
            <a:xfrm>
              <a:off x="2735517" y="3797070"/>
              <a:ext cx="933174" cy="948930"/>
              <a:chOff x="1101935" y="1054869"/>
              <a:chExt cx="1369556" cy="1392682"/>
            </a:xfrm>
          </p:grpSpPr>
          <p:sp>
            <p:nvSpPr>
              <p:cNvPr id="3" name="椭圆 28"/>
              <p:cNvSpPr/>
              <p:nvPr/>
            </p:nvSpPr>
            <p:spPr>
              <a:xfrm>
                <a:off x="1101935" y="1054869"/>
                <a:ext cx="1369556" cy="1392682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" lastClr="FFFFFF">
                      <a:shade val="67500"/>
                      <a:satMod val="115000"/>
                    </a:sysClr>
                  </a:gs>
                  <a:gs pos="0">
                    <a:sysClr val="window" lastClr="FFFFFF">
                      <a:shade val="100000"/>
                      <a:satMod val="115000"/>
                    </a:sysClr>
                  </a:gs>
                </a:gsLst>
                <a:lin ang="2700000" scaled="1"/>
                <a:tileRect/>
              </a:gradFill>
              <a:ln w="76200" cap="flat" cmpd="sng" algn="ctr">
                <a:solidFill>
                  <a:srgbClr val="C00000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6423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" name="椭圆 29"/>
              <p:cNvSpPr/>
              <p:nvPr/>
            </p:nvSpPr>
            <p:spPr>
              <a:xfrm>
                <a:off x="1250079" y="1205514"/>
                <a:ext cx="1073269" cy="1091391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" lastClr="FFFFFF">
                      <a:shade val="67500"/>
                      <a:satMod val="115000"/>
                    </a:sysClr>
                  </a:gs>
                  <a:gs pos="0">
                    <a:sysClr val="window" lastClr="FFFFFF">
                      <a:shade val="100000"/>
                      <a:satMod val="115000"/>
                    </a:sysClr>
                  </a:gs>
                </a:gsLst>
                <a:lin ang="13500000" scaled="1"/>
                <a:tileRect/>
              </a:gradFill>
              <a:ln w="25400" cap="flat" cmpd="sng" algn="ctr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6423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6529787" y="1988840"/>
              <a:ext cx="867083" cy="867088"/>
            </a:xfrm>
            <a:custGeom>
              <a:avLst/>
              <a:gdLst>
                <a:gd name="T0" fmla="*/ 242 w 242"/>
                <a:gd name="T1" fmla="*/ 94 h 242"/>
                <a:gd name="T2" fmla="*/ 137 w 242"/>
                <a:gd name="T3" fmla="*/ 137 h 242"/>
                <a:gd name="T4" fmla="*/ 94 w 242"/>
                <a:gd name="T5" fmla="*/ 242 h 242"/>
                <a:gd name="T6" fmla="*/ 0 w 242"/>
                <a:gd name="T7" fmla="*/ 242 h 242"/>
                <a:gd name="T8" fmla="*/ 71 w 242"/>
                <a:gd name="T9" fmla="*/ 71 h 242"/>
                <a:gd name="T10" fmla="*/ 242 w 242"/>
                <a:gd name="T11" fmla="*/ 0 h 242"/>
                <a:gd name="T12" fmla="*/ 242 w 242"/>
                <a:gd name="T13" fmla="*/ 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242" y="94"/>
                  </a:moveTo>
                  <a:cubicBezTo>
                    <a:pt x="201" y="94"/>
                    <a:pt x="164" y="111"/>
                    <a:pt x="137" y="137"/>
                  </a:cubicBezTo>
                  <a:cubicBezTo>
                    <a:pt x="110" y="164"/>
                    <a:pt x="94" y="201"/>
                    <a:pt x="94" y="242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175"/>
                    <a:pt x="27" y="115"/>
                    <a:pt x="71" y="71"/>
                  </a:cubicBezTo>
                  <a:cubicBezTo>
                    <a:pt x="115" y="28"/>
                    <a:pt x="175" y="0"/>
                    <a:pt x="242" y="0"/>
                  </a:cubicBezTo>
                  <a:lnTo>
                    <a:pt x="242" y="9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6419" tIns="48209" rIns="96419" bIns="482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8524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5998302" y="2855928"/>
              <a:ext cx="868601" cy="868605"/>
            </a:xfrm>
            <a:custGeom>
              <a:avLst/>
              <a:gdLst>
                <a:gd name="T0" fmla="*/ 0 w 242"/>
                <a:gd name="T1" fmla="*/ 148 h 242"/>
                <a:gd name="T2" fmla="*/ 105 w 242"/>
                <a:gd name="T3" fmla="*/ 105 h 242"/>
                <a:gd name="T4" fmla="*/ 148 w 242"/>
                <a:gd name="T5" fmla="*/ 0 h 242"/>
                <a:gd name="T6" fmla="*/ 242 w 242"/>
                <a:gd name="T7" fmla="*/ 0 h 242"/>
                <a:gd name="T8" fmla="*/ 171 w 242"/>
                <a:gd name="T9" fmla="*/ 171 h 242"/>
                <a:gd name="T10" fmla="*/ 0 w 242"/>
                <a:gd name="T11" fmla="*/ 242 h 242"/>
                <a:gd name="T12" fmla="*/ 0 w 242"/>
                <a:gd name="T13" fmla="*/ 148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0" y="148"/>
                  </a:moveTo>
                  <a:cubicBezTo>
                    <a:pt x="41" y="148"/>
                    <a:pt x="78" y="132"/>
                    <a:pt x="105" y="105"/>
                  </a:cubicBezTo>
                  <a:cubicBezTo>
                    <a:pt x="132" y="78"/>
                    <a:pt x="148" y="41"/>
                    <a:pt x="148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67"/>
                    <a:pt x="215" y="127"/>
                    <a:pt x="171" y="171"/>
                  </a:cubicBezTo>
                  <a:cubicBezTo>
                    <a:pt x="127" y="215"/>
                    <a:pt x="67" y="242"/>
                    <a:pt x="0" y="242"/>
                  </a:cubicBezTo>
                  <a:lnTo>
                    <a:pt x="0" y="14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6419" tIns="48209" rIns="96419" bIns="482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8524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5134254" y="2855928"/>
              <a:ext cx="864046" cy="868605"/>
            </a:xfrm>
            <a:custGeom>
              <a:avLst/>
              <a:gdLst>
                <a:gd name="T0" fmla="*/ 241 w 241"/>
                <a:gd name="T1" fmla="*/ 242 h 242"/>
                <a:gd name="T2" fmla="*/ 70 w 241"/>
                <a:gd name="T3" fmla="*/ 171 h 242"/>
                <a:gd name="T4" fmla="*/ 0 w 241"/>
                <a:gd name="T5" fmla="*/ 0 h 242"/>
                <a:gd name="T6" fmla="*/ 93 w 241"/>
                <a:gd name="T7" fmla="*/ 0 h 242"/>
                <a:gd name="T8" fmla="*/ 136 w 241"/>
                <a:gd name="T9" fmla="*/ 105 h 242"/>
                <a:gd name="T10" fmla="*/ 241 w 241"/>
                <a:gd name="T11" fmla="*/ 148 h 242"/>
                <a:gd name="T12" fmla="*/ 241 w 241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241" y="242"/>
                  </a:moveTo>
                  <a:cubicBezTo>
                    <a:pt x="174" y="242"/>
                    <a:pt x="114" y="215"/>
                    <a:pt x="70" y="171"/>
                  </a:cubicBezTo>
                  <a:cubicBezTo>
                    <a:pt x="27" y="127"/>
                    <a:pt x="0" y="67"/>
                    <a:pt x="0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41"/>
                    <a:pt x="110" y="78"/>
                    <a:pt x="136" y="105"/>
                  </a:cubicBezTo>
                  <a:cubicBezTo>
                    <a:pt x="163" y="132"/>
                    <a:pt x="200" y="148"/>
                    <a:pt x="241" y="148"/>
                  </a:cubicBezTo>
                  <a:lnTo>
                    <a:pt x="241" y="24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6419" tIns="48209" rIns="96419" bIns="482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8524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4599731" y="1988840"/>
              <a:ext cx="867083" cy="867088"/>
            </a:xfrm>
            <a:custGeom>
              <a:avLst/>
              <a:gdLst>
                <a:gd name="T0" fmla="*/ 0 w 242"/>
                <a:gd name="T1" fmla="*/ 0 h 242"/>
                <a:gd name="T2" fmla="*/ 171 w 242"/>
                <a:gd name="T3" fmla="*/ 71 h 242"/>
                <a:gd name="T4" fmla="*/ 242 w 242"/>
                <a:gd name="T5" fmla="*/ 242 h 242"/>
                <a:gd name="T6" fmla="*/ 149 w 242"/>
                <a:gd name="T7" fmla="*/ 242 h 242"/>
                <a:gd name="T8" fmla="*/ 105 w 242"/>
                <a:gd name="T9" fmla="*/ 137 h 242"/>
                <a:gd name="T10" fmla="*/ 0 w 242"/>
                <a:gd name="T11" fmla="*/ 94 h 242"/>
                <a:gd name="T12" fmla="*/ 0 w 242"/>
                <a:gd name="T1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0" y="0"/>
                  </a:moveTo>
                  <a:cubicBezTo>
                    <a:pt x="67" y="0"/>
                    <a:pt x="127" y="28"/>
                    <a:pt x="171" y="71"/>
                  </a:cubicBezTo>
                  <a:cubicBezTo>
                    <a:pt x="215" y="115"/>
                    <a:pt x="242" y="175"/>
                    <a:pt x="242" y="242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49" y="201"/>
                    <a:pt x="132" y="164"/>
                    <a:pt x="105" y="137"/>
                  </a:cubicBezTo>
                  <a:cubicBezTo>
                    <a:pt x="78" y="111"/>
                    <a:pt x="41" y="94"/>
                    <a:pt x="0" y="9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6419" tIns="48209" rIns="96419" bIns="482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8524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3735685" y="1988840"/>
              <a:ext cx="864046" cy="867088"/>
            </a:xfrm>
            <a:custGeom>
              <a:avLst/>
              <a:gdLst>
                <a:gd name="T0" fmla="*/ 241 w 241"/>
                <a:gd name="T1" fmla="*/ 94 h 242"/>
                <a:gd name="T2" fmla="*/ 137 w 241"/>
                <a:gd name="T3" fmla="*/ 137 h 242"/>
                <a:gd name="T4" fmla="*/ 93 w 241"/>
                <a:gd name="T5" fmla="*/ 242 h 242"/>
                <a:gd name="T6" fmla="*/ 0 w 241"/>
                <a:gd name="T7" fmla="*/ 242 h 242"/>
                <a:gd name="T8" fmla="*/ 71 w 241"/>
                <a:gd name="T9" fmla="*/ 71 h 242"/>
                <a:gd name="T10" fmla="*/ 241 w 241"/>
                <a:gd name="T11" fmla="*/ 0 h 242"/>
                <a:gd name="T12" fmla="*/ 241 w 241"/>
                <a:gd name="T13" fmla="*/ 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241" y="94"/>
                  </a:moveTo>
                  <a:cubicBezTo>
                    <a:pt x="200" y="94"/>
                    <a:pt x="163" y="111"/>
                    <a:pt x="137" y="137"/>
                  </a:cubicBezTo>
                  <a:cubicBezTo>
                    <a:pt x="110" y="164"/>
                    <a:pt x="93" y="201"/>
                    <a:pt x="93" y="242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175"/>
                    <a:pt x="27" y="115"/>
                    <a:pt x="71" y="71"/>
                  </a:cubicBezTo>
                  <a:cubicBezTo>
                    <a:pt x="114" y="28"/>
                    <a:pt x="175" y="0"/>
                    <a:pt x="241" y="0"/>
                  </a:cubicBezTo>
                  <a:lnTo>
                    <a:pt x="241" y="9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6419" tIns="48209" rIns="96419" bIns="482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8524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3735685" y="2855928"/>
              <a:ext cx="864046" cy="868605"/>
            </a:xfrm>
            <a:custGeom>
              <a:avLst/>
              <a:gdLst>
                <a:gd name="T0" fmla="*/ 241 w 241"/>
                <a:gd name="T1" fmla="*/ 242 h 242"/>
                <a:gd name="T2" fmla="*/ 71 w 241"/>
                <a:gd name="T3" fmla="*/ 171 h 242"/>
                <a:gd name="T4" fmla="*/ 0 w 241"/>
                <a:gd name="T5" fmla="*/ 0 h 242"/>
                <a:gd name="T6" fmla="*/ 93 w 241"/>
                <a:gd name="T7" fmla="*/ 0 h 242"/>
                <a:gd name="T8" fmla="*/ 137 w 241"/>
                <a:gd name="T9" fmla="*/ 105 h 242"/>
                <a:gd name="T10" fmla="*/ 241 w 241"/>
                <a:gd name="T11" fmla="*/ 148 h 242"/>
                <a:gd name="T12" fmla="*/ 241 w 241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241" y="242"/>
                  </a:moveTo>
                  <a:cubicBezTo>
                    <a:pt x="175" y="242"/>
                    <a:pt x="114" y="215"/>
                    <a:pt x="71" y="171"/>
                  </a:cubicBezTo>
                  <a:cubicBezTo>
                    <a:pt x="27" y="127"/>
                    <a:pt x="0" y="67"/>
                    <a:pt x="0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41"/>
                    <a:pt x="110" y="78"/>
                    <a:pt x="137" y="105"/>
                  </a:cubicBezTo>
                  <a:cubicBezTo>
                    <a:pt x="163" y="132"/>
                    <a:pt x="200" y="148"/>
                    <a:pt x="241" y="148"/>
                  </a:cubicBezTo>
                  <a:lnTo>
                    <a:pt x="241" y="24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6419" tIns="48209" rIns="96419" bIns="482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8524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4599731" y="3387416"/>
              <a:ext cx="867083" cy="867088"/>
            </a:xfrm>
            <a:custGeom>
              <a:avLst/>
              <a:gdLst>
                <a:gd name="T0" fmla="*/ 0 w 242"/>
                <a:gd name="T1" fmla="*/ 0 h 242"/>
                <a:gd name="T2" fmla="*/ 171 w 242"/>
                <a:gd name="T3" fmla="*/ 71 h 242"/>
                <a:gd name="T4" fmla="*/ 242 w 242"/>
                <a:gd name="T5" fmla="*/ 242 h 242"/>
                <a:gd name="T6" fmla="*/ 149 w 242"/>
                <a:gd name="T7" fmla="*/ 242 h 242"/>
                <a:gd name="T8" fmla="*/ 105 w 242"/>
                <a:gd name="T9" fmla="*/ 137 h 242"/>
                <a:gd name="T10" fmla="*/ 0 w 242"/>
                <a:gd name="T11" fmla="*/ 94 h 242"/>
                <a:gd name="T12" fmla="*/ 0 w 242"/>
                <a:gd name="T1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0" y="0"/>
                  </a:moveTo>
                  <a:cubicBezTo>
                    <a:pt x="67" y="0"/>
                    <a:pt x="127" y="27"/>
                    <a:pt x="171" y="71"/>
                  </a:cubicBezTo>
                  <a:cubicBezTo>
                    <a:pt x="215" y="115"/>
                    <a:pt x="242" y="175"/>
                    <a:pt x="242" y="242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49" y="201"/>
                    <a:pt x="132" y="164"/>
                    <a:pt x="105" y="137"/>
                  </a:cubicBezTo>
                  <a:cubicBezTo>
                    <a:pt x="78" y="110"/>
                    <a:pt x="41" y="94"/>
                    <a:pt x="0" y="9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6419" tIns="48209" rIns="96419" bIns="482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8524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4593760" y="4264603"/>
              <a:ext cx="867083" cy="868605"/>
            </a:xfrm>
            <a:custGeom>
              <a:avLst/>
              <a:gdLst>
                <a:gd name="T0" fmla="*/ 0 w 242"/>
                <a:gd name="T1" fmla="*/ 148 h 242"/>
                <a:gd name="T2" fmla="*/ 105 w 242"/>
                <a:gd name="T3" fmla="*/ 105 h 242"/>
                <a:gd name="T4" fmla="*/ 149 w 242"/>
                <a:gd name="T5" fmla="*/ 0 h 242"/>
                <a:gd name="T6" fmla="*/ 242 w 242"/>
                <a:gd name="T7" fmla="*/ 0 h 242"/>
                <a:gd name="T8" fmla="*/ 171 w 242"/>
                <a:gd name="T9" fmla="*/ 171 h 242"/>
                <a:gd name="T10" fmla="*/ 0 w 242"/>
                <a:gd name="T11" fmla="*/ 242 h 242"/>
                <a:gd name="T12" fmla="*/ 0 w 242"/>
                <a:gd name="T13" fmla="*/ 148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0" y="148"/>
                  </a:moveTo>
                  <a:cubicBezTo>
                    <a:pt x="41" y="148"/>
                    <a:pt x="78" y="131"/>
                    <a:pt x="105" y="105"/>
                  </a:cubicBezTo>
                  <a:cubicBezTo>
                    <a:pt x="132" y="78"/>
                    <a:pt x="149" y="41"/>
                    <a:pt x="149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67"/>
                    <a:pt x="215" y="127"/>
                    <a:pt x="171" y="171"/>
                  </a:cubicBezTo>
                  <a:cubicBezTo>
                    <a:pt x="127" y="215"/>
                    <a:pt x="67" y="242"/>
                    <a:pt x="0" y="242"/>
                  </a:cubicBezTo>
                  <a:lnTo>
                    <a:pt x="0" y="14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6419" tIns="48209" rIns="96419" bIns="482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8524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3735685" y="4254504"/>
              <a:ext cx="864046" cy="868605"/>
            </a:xfrm>
            <a:custGeom>
              <a:avLst/>
              <a:gdLst>
                <a:gd name="T0" fmla="*/ 241 w 241"/>
                <a:gd name="T1" fmla="*/ 242 h 242"/>
                <a:gd name="T2" fmla="*/ 71 w 241"/>
                <a:gd name="T3" fmla="*/ 171 h 242"/>
                <a:gd name="T4" fmla="*/ 0 w 241"/>
                <a:gd name="T5" fmla="*/ 0 h 242"/>
                <a:gd name="T6" fmla="*/ 93 w 241"/>
                <a:gd name="T7" fmla="*/ 0 h 242"/>
                <a:gd name="T8" fmla="*/ 137 w 241"/>
                <a:gd name="T9" fmla="*/ 105 h 242"/>
                <a:gd name="T10" fmla="*/ 241 w 241"/>
                <a:gd name="T11" fmla="*/ 148 h 242"/>
                <a:gd name="T12" fmla="*/ 241 w 241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241" y="242"/>
                  </a:moveTo>
                  <a:cubicBezTo>
                    <a:pt x="175" y="242"/>
                    <a:pt x="114" y="215"/>
                    <a:pt x="71" y="171"/>
                  </a:cubicBezTo>
                  <a:cubicBezTo>
                    <a:pt x="27" y="127"/>
                    <a:pt x="0" y="67"/>
                    <a:pt x="0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41"/>
                    <a:pt x="110" y="78"/>
                    <a:pt x="137" y="105"/>
                  </a:cubicBezTo>
                  <a:cubicBezTo>
                    <a:pt x="163" y="131"/>
                    <a:pt x="200" y="148"/>
                    <a:pt x="241" y="148"/>
                  </a:cubicBezTo>
                  <a:lnTo>
                    <a:pt x="241" y="24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6419" tIns="48209" rIns="96419" bIns="482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8524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204198" y="3387416"/>
              <a:ext cx="864046" cy="867088"/>
            </a:xfrm>
            <a:custGeom>
              <a:avLst/>
              <a:gdLst>
                <a:gd name="T0" fmla="*/ 0 w 241"/>
                <a:gd name="T1" fmla="*/ 0 h 242"/>
                <a:gd name="T2" fmla="*/ 170 w 241"/>
                <a:gd name="T3" fmla="*/ 71 h 242"/>
                <a:gd name="T4" fmla="*/ 241 w 241"/>
                <a:gd name="T5" fmla="*/ 242 h 242"/>
                <a:gd name="T6" fmla="*/ 148 w 241"/>
                <a:gd name="T7" fmla="*/ 242 h 242"/>
                <a:gd name="T8" fmla="*/ 104 w 241"/>
                <a:gd name="T9" fmla="*/ 137 h 242"/>
                <a:gd name="T10" fmla="*/ 0 w 241"/>
                <a:gd name="T11" fmla="*/ 94 h 242"/>
                <a:gd name="T12" fmla="*/ 0 w 241"/>
                <a:gd name="T1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0" y="0"/>
                  </a:moveTo>
                  <a:cubicBezTo>
                    <a:pt x="66" y="0"/>
                    <a:pt x="127" y="27"/>
                    <a:pt x="170" y="71"/>
                  </a:cubicBezTo>
                  <a:cubicBezTo>
                    <a:pt x="214" y="115"/>
                    <a:pt x="241" y="175"/>
                    <a:pt x="241" y="242"/>
                  </a:cubicBezTo>
                  <a:cubicBezTo>
                    <a:pt x="148" y="242"/>
                    <a:pt x="148" y="242"/>
                    <a:pt x="148" y="242"/>
                  </a:cubicBezTo>
                  <a:cubicBezTo>
                    <a:pt x="148" y="201"/>
                    <a:pt x="131" y="164"/>
                    <a:pt x="104" y="137"/>
                  </a:cubicBezTo>
                  <a:cubicBezTo>
                    <a:pt x="78" y="110"/>
                    <a:pt x="40" y="94"/>
                    <a:pt x="0" y="9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6419" tIns="48209" rIns="96419" bIns="482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8524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2335599" y="3387416"/>
              <a:ext cx="868601" cy="867088"/>
            </a:xfrm>
            <a:custGeom>
              <a:avLst/>
              <a:gdLst>
                <a:gd name="T0" fmla="*/ 242 w 242"/>
                <a:gd name="T1" fmla="*/ 94 h 242"/>
                <a:gd name="T2" fmla="*/ 137 w 242"/>
                <a:gd name="T3" fmla="*/ 137 h 242"/>
                <a:gd name="T4" fmla="*/ 93 w 242"/>
                <a:gd name="T5" fmla="*/ 242 h 242"/>
                <a:gd name="T6" fmla="*/ 0 w 242"/>
                <a:gd name="T7" fmla="*/ 242 h 242"/>
                <a:gd name="T8" fmla="*/ 71 w 242"/>
                <a:gd name="T9" fmla="*/ 71 h 242"/>
                <a:gd name="T10" fmla="*/ 242 w 242"/>
                <a:gd name="T11" fmla="*/ 0 h 242"/>
                <a:gd name="T12" fmla="*/ 242 w 242"/>
                <a:gd name="T13" fmla="*/ 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242" y="94"/>
                  </a:moveTo>
                  <a:cubicBezTo>
                    <a:pt x="201" y="94"/>
                    <a:pt x="164" y="110"/>
                    <a:pt x="137" y="137"/>
                  </a:cubicBezTo>
                  <a:cubicBezTo>
                    <a:pt x="110" y="164"/>
                    <a:pt x="93" y="201"/>
                    <a:pt x="93" y="242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175"/>
                    <a:pt x="27" y="115"/>
                    <a:pt x="71" y="71"/>
                  </a:cubicBezTo>
                  <a:cubicBezTo>
                    <a:pt x="114" y="27"/>
                    <a:pt x="175" y="0"/>
                    <a:pt x="242" y="0"/>
                  </a:cubicBezTo>
                  <a:lnTo>
                    <a:pt x="242" y="9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6419" tIns="48209" rIns="96419" bIns="482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8524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1805629" y="4254504"/>
              <a:ext cx="864046" cy="868605"/>
            </a:xfrm>
            <a:custGeom>
              <a:avLst/>
              <a:gdLst>
                <a:gd name="T0" fmla="*/ 0 w 241"/>
                <a:gd name="T1" fmla="*/ 148 h 242"/>
                <a:gd name="T2" fmla="*/ 105 w 241"/>
                <a:gd name="T3" fmla="*/ 105 h 242"/>
                <a:gd name="T4" fmla="*/ 148 w 241"/>
                <a:gd name="T5" fmla="*/ 0 h 242"/>
                <a:gd name="T6" fmla="*/ 241 w 241"/>
                <a:gd name="T7" fmla="*/ 0 h 242"/>
                <a:gd name="T8" fmla="*/ 171 w 241"/>
                <a:gd name="T9" fmla="*/ 171 h 242"/>
                <a:gd name="T10" fmla="*/ 0 w 241"/>
                <a:gd name="T11" fmla="*/ 242 h 242"/>
                <a:gd name="T12" fmla="*/ 0 w 241"/>
                <a:gd name="T13" fmla="*/ 148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0" y="148"/>
                  </a:moveTo>
                  <a:cubicBezTo>
                    <a:pt x="41" y="148"/>
                    <a:pt x="78" y="131"/>
                    <a:pt x="105" y="105"/>
                  </a:cubicBezTo>
                  <a:cubicBezTo>
                    <a:pt x="131" y="78"/>
                    <a:pt x="148" y="41"/>
                    <a:pt x="148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67"/>
                    <a:pt x="214" y="127"/>
                    <a:pt x="171" y="171"/>
                  </a:cubicBezTo>
                  <a:cubicBezTo>
                    <a:pt x="127" y="215"/>
                    <a:pt x="67" y="242"/>
                    <a:pt x="0" y="242"/>
                  </a:cubicBezTo>
                  <a:lnTo>
                    <a:pt x="0" y="14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6419" tIns="48209" rIns="96419" bIns="482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8524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396870" y="1988840"/>
              <a:ext cx="1937584" cy="33801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6419" tIns="48209" rIns="96419" bIns="482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8524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133190" y="4785093"/>
              <a:ext cx="1948857" cy="33801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188186"/>
              </a:solidFill>
            </a:ln>
          </p:spPr>
          <p:txBody>
            <a:bodyPr vert="horz" wrap="square" lIns="96419" tIns="48209" rIns="96419" bIns="482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8524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127173" y="3785847"/>
              <a:ext cx="933174" cy="948930"/>
              <a:chOff x="1101935" y="1054869"/>
              <a:chExt cx="1369556" cy="1392682"/>
            </a:xfrm>
          </p:grpSpPr>
          <p:sp>
            <p:nvSpPr>
              <p:cNvPr id="28" name="椭圆 28"/>
              <p:cNvSpPr/>
              <p:nvPr/>
            </p:nvSpPr>
            <p:spPr>
              <a:xfrm>
                <a:off x="1101935" y="1054869"/>
                <a:ext cx="1369556" cy="1392682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" lastClr="FFFFFF">
                      <a:shade val="67500"/>
                      <a:satMod val="115000"/>
                    </a:sysClr>
                  </a:gs>
                  <a:gs pos="0">
                    <a:sysClr val="window" lastClr="FFFFFF">
                      <a:shade val="100000"/>
                      <a:satMod val="115000"/>
                    </a:sysClr>
                  </a:gs>
                </a:gsLst>
                <a:lin ang="2700000" scaled="1"/>
                <a:tileRect/>
              </a:gradFill>
              <a:ln w="76200" cap="flat" cmpd="sng" algn="ctr">
                <a:solidFill>
                  <a:srgbClr val="C00000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6423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椭圆 29"/>
              <p:cNvSpPr/>
              <p:nvPr/>
            </p:nvSpPr>
            <p:spPr>
              <a:xfrm>
                <a:off x="1250079" y="1205514"/>
                <a:ext cx="1073269" cy="1091392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" lastClr="FFFFFF">
                      <a:shade val="67500"/>
                      <a:satMod val="115000"/>
                    </a:sysClr>
                  </a:gs>
                  <a:gs pos="0">
                    <a:sysClr val="window" lastClr="FFFFFF">
                      <a:shade val="100000"/>
                      <a:satMod val="115000"/>
                    </a:sysClr>
                  </a:gs>
                </a:gsLst>
                <a:lin ang="13500000" scaled="1"/>
                <a:tileRect/>
              </a:gradFill>
              <a:ln w="25400" cap="flat" cmpd="sng" algn="ctr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6423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4127173" y="2394189"/>
              <a:ext cx="933174" cy="948930"/>
              <a:chOff x="1101935" y="1054869"/>
              <a:chExt cx="1369556" cy="1392682"/>
            </a:xfrm>
          </p:grpSpPr>
          <p:sp>
            <p:nvSpPr>
              <p:cNvPr id="31" name="椭圆 28"/>
              <p:cNvSpPr/>
              <p:nvPr/>
            </p:nvSpPr>
            <p:spPr>
              <a:xfrm>
                <a:off x="1101935" y="1054869"/>
                <a:ext cx="1369556" cy="1392682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" lastClr="FFFFFF">
                      <a:shade val="67500"/>
                      <a:satMod val="115000"/>
                    </a:sysClr>
                  </a:gs>
                  <a:gs pos="0">
                    <a:sysClr val="window" lastClr="FFFFFF">
                      <a:shade val="100000"/>
                      <a:satMod val="115000"/>
                    </a:sysClr>
                  </a:gs>
                </a:gsLst>
                <a:lin ang="2700000" scaled="1"/>
                <a:tileRect/>
              </a:gradFill>
              <a:ln w="76200" cap="flat" cmpd="sng" algn="ctr">
                <a:solidFill>
                  <a:srgbClr val="C00000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6423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椭圆 29"/>
              <p:cNvSpPr/>
              <p:nvPr/>
            </p:nvSpPr>
            <p:spPr>
              <a:xfrm>
                <a:off x="1250079" y="1205514"/>
                <a:ext cx="1073269" cy="1091392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" lastClr="FFFFFF">
                      <a:shade val="67500"/>
                      <a:satMod val="115000"/>
                    </a:sysClr>
                  </a:gs>
                  <a:gs pos="0">
                    <a:sysClr val="window" lastClr="FFFFFF">
                      <a:shade val="100000"/>
                      <a:satMod val="115000"/>
                    </a:sysClr>
                  </a:gs>
                </a:gsLst>
                <a:lin ang="13500000" scaled="1"/>
                <a:tileRect/>
              </a:gradFill>
              <a:ln w="25400" cap="flat" cmpd="sng" algn="ctr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6423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518831" y="2349297"/>
              <a:ext cx="933174" cy="948930"/>
              <a:chOff x="1101935" y="1054869"/>
              <a:chExt cx="1369556" cy="1392682"/>
            </a:xfrm>
          </p:grpSpPr>
          <p:sp>
            <p:nvSpPr>
              <p:cNvPr id="34" name="椭圆 28"/>
              <p:cNvSpPr/>
              <p:nvPr/>
            </p:nvSpPr>
            <p:spPr>
              <a:xfrm>
                <a:off x="1101935" y="1054869"/>
                <a:ext cx="1369556" cy="1392682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" lastClr="FFFFFF">
                      <a:shade val="67500"/>
                      <a:satMod val="115000"/>
                    </a:sysClr>
                  </a:gs>
                  <a:gs pos="0">
                    <a:sysClr val="window" lastClr="FFFFFF">
                      <a:shade val="100000"/>
                      <a:satMod val="115000"/>
                    </a:sysClr>
                  </a:gs>
                </a:gsLst>
                <a:lin ang="2700000" scaled="1"/>
                <a:tileRect/>
              </a:gradFill>
              <a:ln w="76200" cap="flat" cmpd="sng" algn="ctr">
                <a:solidFill>
                  <a:srgbClr val="C00000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6423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椭圆 29"/>
              <p:cNvSpPr/>
              <p:nvPr/>
            </p:nvSpPr>
            <p:spPr>
              <a:xfrm>
                <a:off x="1250079" y="1205514"/>
                <a:ext cx="1073269" cy="1091392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" lastClr="FFFFFF">
                      <a:shade val="67500"/>
                      <a:satMod val="115000"/>
                    </a:sysClr>
                  </a:gs>
                  <a:gs pos="0">
                    <a:sysClr val="window" lastClr="FFFFFF">
                      <a:shade val="100000"/>
                      <a:satMod val="115000"/>
                    </a:sysClr>
                  </a:gs>
                </a:gsLst>
                <a:lin ang="13500000" scaled="1"/>
                <a:tileRect/>
              </a:gradFill>
              <a:ln w="25400" cap="flat" cmpd="sng" algn="ctr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6423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2975151" y="2210445"/>
            <a:ext cx="2108063" cy="889395"/>
            <a:chOff x="791193" y="1366105"/>
            <a:chExt cx="2108063" cy="889395"/>
          </a:xfrm>
        </p:grpSpPr>
        <p:sp>
          <p:nvSpPr>
            <p:cNvPr id="38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9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550601" y="3665259"/>
            <a:ext cx="2108063" cy="889395"/>
            <a:chOff x="791193" y="1366105"/>
            <a:chExt cx="2108063" cy="889395"/>
          </a:xfrm>
        </p:grpSpPr>
        <p:sp>
          <p:nvSpPr>
            <p:cNvPr id="41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2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008343" y="4409039"/>
            <a:ext cx="2108063" cy="889395"/>
            <a:chOff x="791193" y="1366105"/>
            <a:chExt cx="2108063" cy="889395"/>
          </a:xfrm>
        </p:grpSpPr>
        <p:sp>
          <p:nvSpPr>
            <p:cNvPr id="44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5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440248" y="3118057"/>
            <a:ext cx="2108063" cy="889395"/>
            <a:chOff x="791193" y="1366105"/>
            <a:chExt cx="2108063" cy="889395"/>
          </a:xfrm>
        </p:grpSpPr>
        <p:sp>
          <p:nvSpPr>
            <p:cNvPr id="47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8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49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48318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5"/>
          <p:cNvCxnSpPr/>
          <p:nvPr/>
        </p:nvCxnSpPr>
        <p:spPr>
          <a:xfrm>
            <a:off x="6181120" y="1817480"/>
            <a:ext cx="0" cy="38385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61"/>
          <p:cNvGrpSpPr/>
          <p:nvPr/>
        </p:nvGrpSpPr>
        <p:grpSpPr>
          <a:xfrm>
            <a:off x="6549399" y="1834991"/>
            <a:ext cx="724484" cy="724483"/>
            <a:chOff x="6518563" y="1579415"/>
            <a:chExt cx="831273" cy="831273"/>
          </a:xfrm>
          <a:solidFill>
            <a:schemeClr val="bg1"/>
          </a:solidFill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Rounded Rectangle 12"/>
            <p:cNvSpPr/>
            <p:nvPr/>
          </p:nvSpPr>
          <p:spPr>
            <a:xfrm>
              <a:off x="6518563" y="1579415"/>
              <a:ext cx="831273" cy="831273"/>
            </a:xfrm>
            <a:prstGeom prst="roundRect">
              <a:avLst/>
            </a:prstGeom>
            <a:solidFill>
              <a:srgbClr val="C00000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00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" name="Group 19"/>
            <p:cNvGrpSpPr/>
            <p:nvPr/>
          </p:nvGrpSpPr>
          <p:grpSpPr>
            <a:xfrm>
              <a:off x="6702027" y="1790527"/>
              <a:ext cx="464344" cy="465138"/>
              <a:chOff x="9145588" y="4435475"/>
              <a:chExt cx="464344" cy="465138"/>
            </a:xfrm>
            <a:grpFill/>
          </p:grpSpPr>
          <p:sp>
            <p:nvSpPr>
              <p:cNvPr id="6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00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00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00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00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00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00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00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00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00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" name="Group 62"/>
          <p:cNvGrpSpPr/>
          <p:nvPr/>
        </p:nvGrpSpPr>
        <p:grpSpPr>
          <a:xfrm>
            <a:off x="6549399" y="2855305"/>
            <a:ext cx="724484" cy="724483"/>
            <a:chOff x="6518563" y="2750124"/>
            <a:chExt cx="831273" cy="831273"/>
          </a:xfrm>
          <a:solidFill>
            <a:schemeClr val="bg1"/>
          </a:solidFill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" name="Rounded Rectangle 13"/>
            <p:cNvSpPr/>
            <p:nvPr/>
          </p:nvSpPr>
          <p:spPr>
            <a:xfrm>
              <a:off x="6518563" y="2750124"/>
              <a:ext cx="831273" cy="831273"/>
            </a:xfrm>
            <a:prstGeom prst="roundRect">
              <a:avLst/>
            </a:prstGeom>
            <a:solidFill>
              <a:srgbClr val="C00000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00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7" name="Group 29"/>
            <p:cNvGrpSpPr/>
            <p:nvPr/>
          </p:nvGrpSpPr>
          <p:grpSpPr>
            <a:xfrm>
              <a:off x="6772671" y="2933191"/>
              <a:ext cx="319088" cy="465138"/>
              <a:chOff x="5441157" y="4440238"/>
              <a:chExt cx="319088" cy="465138"/>
            </a:xfrm>
            <a:grpFill/>
          </p:grpSpPr>
          <p:sp>
            <p:nvSpPr>
              <p:cNvPr id="18" name="AutoShape 97"/>
              <p:cNvSpPr>
                <a:spLocks/>
              </p:cNvSpPr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AutoShape 98"/>
              <p:cNvSpPr>
                <a:spLocks/>
              </p:cNvSpPr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99"/>
              <p:cNvSpPr>
                <a:spLocks/>
              </p:cNvSpPr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1" name="Group 58"/>
          <p:cNvGrpSpPr/>
          <p:nvPr/>
        </p:nvGrpSpPr>
        <p:grpSpPr>
          <a:xfrm>
            <a:off x="5088359" y="2855305"/>
            <a:ext cx="724484" cy="724483"/>
            <a:chOff x="4842163" y="2750124"/>
            <a:chExt cx="831273" cy="831273"/>
          </a:xfrm>
          <a:solidFill>
            <a:schemeClr val="bg1"/>
          </a:solidFill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Rounded Rectangle 6"/>
            <p:cNvSpPr/>
            <p:nvPr/>
          </p:nvSpPr>
          <p:spPr>
            <a:xfrm>
              <a:off x="4842163" y="2750124"/>
              <a:ext cx="831273" cy="831273"/>
            </a:xfrm>
            <a:prstGeom prst="roundRect">
              <a:avLst/>
            </a:prstGeom>
            <a:solidFill>
              <a:srgbClr val="C00000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00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3" name="Group 33"/>
            <p:cNvGrpSpPr/>
            <p:nvPr/>
          </p:nvGrpSpPr>
          <p:grpSpPr>
            <a:xfrm>
              <a:off x="5019964" y="2946176"/>
              <a:ext cx="465138" cy="435769"/>
              <a:chOff x="5368132" y="3540125"/>
              <a:chExt cx="465138" cy="435769"/>
            </a:xfrm>
            <a:grpFill/>
          </p:grpSpPr>
          <p:sp>
            <p:nvSpPr>
              <p:cNvPr id="24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6" name="Group 60"/>
          <p:cNvGrpSpPr/>
          <p:nvPr/>
        </p:nvGrpSpPr>
        <p:grpSpPr>
          <a:xfrm>
            <a:off x="5088359" y="4895932"/>
            <a:ext cx="724484" cy="724483"/>
            <a:chOff x="4842163" y="5091542"/>
            <a:chExt cx="831273" cy="831273"/>
          </a:xfrm>
          <a:solidFill>
            <a:schemeClr val="bg1"/>
          </a:solidFill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" name="Rounded Rectangle 8"/>
            <p:cNvSpPr/>
            <p:nvPr/>
          </p:nvSpPr>
          <p:spPr>
            <a:xfrm>
              <a:off x="4842163" y="5091542"/>
              <a:ext cx="831273" cy="831273"/>
            </a:xfrm>
            <a:prstGeom prst="roundRect">
              <a:avLst/>
            </a:prstGeom>
            <a:solidFill>
              <a:srgbClr val="C00000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00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8" name="Group 36"/>
            <p:cNvGrpSpPr/>
            <p:nvPr/>
          </p:nvGrpSpPr>
          <p:grpSpPr>
            <a:xfrm>
              <a:off x="5092989" y="5267862"/>
              <a:ext cx="319088" cy="465138"/>
              <a:chOff x="3582988" y="3510757"/>
              <a:chExt cx="319088" cy="465138"/>
            </a:xfrm>
            <a:grpFill/>
          </p:grpSpPr>
          <p:sp>
            <p:nvSpPr>
              <p:cNvPr id="29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00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00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Group 59"/>
          <p:cNvGrpSpPr/>
          <p:nvPr/>
        </p:nvGrpSpPr>
        <p:grpSpPr>
          <a:xfrm>
            <a:off x="5088359" y="3875619"/>
            <a:ext cx="724484" cy="724483"/>
            <a:chOff x="4842163" y="3920833"/>
            <a:chExt cx="831273" cy="831273"/>
          </a:xfrm>
          <a:solidFill>
            <a:schemeClr val="bg1"/>
          </a:solidFill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Rounded Rectangle 7"/>
            <p:cNvSpPr/>
            <p:nvPr/>
          </p:nvSpPr>
          <p:spPr>
            <a:xfrm>
              <a:off x="4842163" y="3920833"/>
              <a:ext cx="831273" cy="831273"/>
            </a:xfrm>
            <a:prstGeom prst="roundRect">
              <a:avLst/>
            </a:prstGeom>
            <a:solidFill>
              <a:srgbClr val="C00000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00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Group 39"/>
            <p:cNvGrpSpPr/>
            <p:nvPr/>
          </p:nvGrpSpPr>
          <p:grpSpPr>
            <a:xfrm>
              <a:off x="5027504" y="4104297"/>
              <a:ext cx="464344" cy="464344"/>
              <a:chOff x="3510757" y="2582069"/>
              <a:chExt cx="464344" cy="464344"/>
            </a:xfrm>
            <a:grpFill/>
          </p:grpSpPr>
          <p:sp>
            <p:nvSpPr>
              <p:cNvPr id="34" name="AutoShape 126"/>
              <p:cNvSpPr>
                <a:spLocks/>
              </p:cNvSpPr>
              <p:nvPr/>
            </p:nvSpPr>
            <p:spPr bwMode="auto">
              <a:xfrm>
                <a:off x="3510757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AutoShape 127"/>
              <p:cNvSpPr>
                <a:spLocks/>
              </p:cNvSpPr>
              <p:nvPr/>
            </p:nvSpPr>
            <p:spPr bwMode="auto">
              <a:xfrm>
                <a:off x="3698875" y="265430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6" name="Group 57"/>
          <p:cNvGrpSpPr/>
          <p:nvPr/>
        </p:nvGrpSpPr>
        <p:grpSpPr>
          <a:xfrm>
            <a:off x="5088359" y="1834991"/>
            <a:ext cx="724484" cy="724483"/>
            <a:chOff x="4842163" y="1579415"/>
            <a:chExt cx="831273" cy="831273"/>
          </a:xfrm>
          <a:solidFill>
            <a:schemeClr val="bg1"/>
          </a:solidFill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" name="Rounded Rectangle 3"/>
            <p:cNvSpPr/>
            <p:nvPr/>
          </p:nvSpPr>
          <p:spPr>
            <a:xfrm>
              <a:off x="4842163" y="1579415"/>
              <a:ext cx="831273" cy="831273"/>
            </a:xfrm>
            <a:prstGeom prst="roundRect">
              <a:avLst/>
            </a:prstGeom>
            <a:solidFill>
              <a:srgbClr val="C00000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00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8" name="Group 42"/>
            <p:cNvGrpSpPr/>
            <p:nvPr/>
          </p:nvGrpSpPr>
          <p:grpSpPr>
            <a:xfrm>
              <a:off x="5019963" y="1750443"/>
              <a:ext cx="465138" cy="464344"/>
              <a:chOff x="2581275" y="2582069"/>
              <a:chExt cx="465138" cy="464344"/>
            </a:xfrm>
            <a:grpFill/>
          </p:grpSpPr>
          <p:sp>
            <p:nvSpPr>
              <p:cNvPr id="39" name="AutoShape 128"/>
              <p:cNvSpPr>
                <a:spLocks/>
              </p:cNvSpPr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AutoShape 129"/>
              <p:cNvSpPr>
                <a:spLocks/>
              </p:cNvSpPr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1" name="Group 63"/>
          <p:cNvGrpSpPr/>
          <p:nvPr/>
        </p:nvGrpSpPr>
        <p:grpSpPr>
          <a:xfrm>
            <a:off x="6549399" y="3875619"/>
            <a:ext cx="724484" cy="724483"/>
            <a:chOff x="6518563" y="3920833"/>
            <a:chExt cx="831273" cy="831273"/>
          </a:xfrm>
          <a:solidFill>
            <a:schemeClr val="bg1"/>
          </a:solidFill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2" name="Rounded Rectangle 14"/>
            <p:cNvSpPr/>
            <p:nvPr/>
          </p:nvSpPr>
          <p:spPr>
            <a:xfrm>
              <a:off x="6518563" y="3920833"/>
              <a:ext cx="831273" cy="831273"/>
            </a:xfrm>
            <a:prstGeom prst="roundRect">
              <a:avLst/>
            </a:prstGeom>
            <a:solidFill>
              <a:srgbClr val="C00000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00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AutoShape 139"/>
            <p:cNvSpPr>
              <a:spLocks/>
            </p:cNvSpPr>
            <p:nvPr/>
          </p:nvSpPr>
          <p:spPr bwMode="auto">
            <a:xfrm>
              <a:off x="6700042" y="4118584"/>
              <a:ext cx="464344" cy="450057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64"/>
          <p:cNvGrpSpPr/>
          <p:nvPr/>
        </p:nvGrpSpPr>
        <p:grpSpPr>
          <a:xfrm>
            <a:off x="6549399" y="4895932"/>
            <a:ext cx="724484" cy="724483"/>
            <a:chOff x="6518563" y="5091542"/>
            <a:chExt cx="831273" cy="831273"/>
          </a:xfrm>
          <a:solidFill>
            <a:schemeClr val="bg1"/>
          </a:solidFill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5" name="Rounded Rectangle 15"/>
            <p:cNvSpPr/>
            <p:nvPr/>
          </p:nvSpPr>
          <p:spPr>
            <a:xfrm>
              <a:off x="6518563" y="5091542"/>
              <a:ext cx="831273" cy="831273"/>
            </a:xfrm>
            <a:prstGeom prst="roundRect">
              <a:avLst/>
            </a:prstGeom>
            <a:solidFill>
              <a:srgbClr val="C00000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00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6" name="Group 46"/>
            <p:cNvGrpSpPr/>
            <p:nvPr/>
          </p:nvGrpSpPr>
          <p:grpSpPr>
            <a:xfrm>
              <a:off x="6700043" y="5325806"/>
              <a:ext cx="464344" cy="362744"/>
              <a:chOff x="2581275" y="1710532"/>
              <a:chExt cx="464344" cy="362744"/>
            </a:xfrm>
            <a:grpFill/>
          </p:grpSpPr>
          <p:sp>
            <p:nvSpPr>
              <p:cNvPr id="47" name="AutoShape 140"/>
              <p:cNvSpPr>
                <a:spLocks/>
              </p:cNvSpPr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AutoShape 141"/>
              <p:cNvSpPr>
                <a:spLocks/>
              </p:cNvSpPr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AutoShape 142"/>
              <p:cNvSpPr>
                <a:spLocks/>
              </p:cNvSpPr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AutoShape 143"/>
              <p:cNvSpPr>
                <a:spLocks/>
              </p:cNvSpPr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AutoShape 144"/>
              <p:cNvSpPr>
                <a:spLocks/>
              </p:cNvSpPr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AutoShape 145"/>
              <p:cNvSpPr>
                <a:spLocks/>
              </p:cNvSpPr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AutoShape 146"/>
              <p:cNvSpPr>
                <a:spLocks/>
              </p:cNvSpPr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0" name="组合 89"/>
          <p:cNvGrpSpPr/>
          <p:nvPr/>
        </p:nvGrpSpPr>
        <p:grpSpPr>
          <a:xfrm>
            <a:off x="7642161" y="1776630"/>
            <a:ext cx="2108063" cy="889395"/>
            <a:chOff x="791193" y="1366105"/>
            <a:chExt cx="2108063" cy="889395"/>
          </a:xfrm>
        </p:grpSpPr>
        <p:sp>
          <p:nvSpPr>
            <p:cNvPr id="91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92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642161" y="2855305"/>
            <a:ext cx="2108063" cy="889395"/>
            <a:chOff x="791193" y="1366105"/>
            <a:chExt cx="2108063" cy="889395"/>
          </a:xfrm>
        </p:grpSpPr>
        <p:sp>
          <p:nvSpPr>
            <p:cNvPr id="94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95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7642161" y="3933980"/>
            <a:ext cx="2108063" cy="889395"/>
            <a:chOff x="791193" y="1366105"/>
            <a:chExt cx="2108063" cy="889395"/>
          </a:xfrm>
        </p:grpSpPr>
        <p:sp>
          <p:nvSpPr>
            <p:cNvPr id="97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98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7642161" y="5012655"/>
            <a:ext cx="2108063" cy="889395"/>
            <a:chOff x="791193" y="1366105"/>
            <a:chExt cx="2108063" cy="889395"/>
          </a:xfrm>
        </p:grpSpPr>
        <p:sp>
          <p:nvSpPr>
            <p:cNvPr id="100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01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2523272" y="1776630"/>
            <a:ext cx="2108063" cy="889395"/>
            <a:chOff x="791193" y="1366105"/>
            <a:chExt cx="2108063" cy="889395"/>
          </a:xfrm>
        </p:grpSpPr>
        <p:sp>
          <p:nvSpPr>
            <p:cNvPr id="103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04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2523272" y="2855305"/>
            <a:ext cx="2108063" cy="889395"/>
            <a:chOff x="791193" y="1366105"/>
            <a:chExt cx="2108063" cy="889395"/>
          </a:xfrm>
        </p:grpSpPr>
        <p:sp>
          <p:nvSpPr>
            <p:cNvPr id="106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07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2523272" y="3933980"/>
            <a:ext cx="2108063" cy="889395"/>
            <a:chOff x="791193" y="1366105"/>
            <a:chExt cx="2108063" cy="889395"/>
          </a:xfrm>
        </p:grpSpPr>
        <p:sp>
          <p:nvSpPr>
            <p:cNvPr id="109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10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2523272" y="5012655"/>
            <a:ext cx="2108063" cy="889395"/>
            <a:chOff x="791193" y="1366105"/>
            <a:chExt cx="2108063" cy="889395"/>
          </a:xfrm>
        </p:grpSpPr>
        <p:sp>
          <p:nvSpPr>
            <p:cNvPr id="112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13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78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55160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"/>
          <p:cNvGrpSpPr/>
          <p:nvPr/>
        </p:nvGrpSpPr>
        <p:grpSpPr>
          <a:xfrm>
            <a:off x="5876939" y="1556794"/>
            <a:ext cx="606117" cy="4197449"/>
            <a:chOff x="4160049" y="1274619"/>
            <a:chExt cx="695459" cy="4816157"/>
          </a:xfrm>
          <a:effectLst>
            <a:outerShdw blurRad="381000" dist="38100" dir="2700000" algn="tl" rotWithShape="0">
              <a:prstClr val="black">
                <a:alpha val="35000"/>
              </a:prstClr>
            </a:outerShdw>
          </a:effectLst>
        </p:grpSpPr>
        <p:sp>
          <p:nvSpPr>
            <p:cNvPr id="39" name="Rectangle 4"/>
            <p:cNvSpPr/>
            <p:nvPr/>
          </p:nvSpPr>
          <p:spPr>
            <a:xfrm>
              <a:off x="4160049" y="1274619"/>
              <a:ext cx="695459" cy="4059772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30000"/>
                </a:lnSpc>
                <a:defRPr/>
              </a:pPr>
              <a:endParaRPr lang="en-GB" sz="1200" ker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Isosceles Triangle 5"/>
            <p:cNvSpPr/>
            <p:nvPr/>
          </p:nvSpPr>
          <p:spPr>
            <a:xfrm flipV="1">
              <a:off x="4160049" y="5334390"/>
              <a:ext cx="695459" cy="756386"/>
            </a:xfrm>
            <a:prstGeom prst="triangle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30000"/>
                </a:lnSpc>
                <a:defRPr/>
              </a:pPr>
              <a:endParaRPr lang="en-GB" sz="1200" ker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Isosceles Triangle 6"/>
            <p:cNvSpPr/>
            <p:nvPr/>
          </p:nvSpPr>
          <p:spPr>
            <a:xfrm flipV="1">
              <a:off x="4399999" y="5852463"/>
              <a:ext cx="220319" cy="238313"/>
            </a:xfrm>
            <a:prstGeom prst="triangle">
              <a:avLst/>
            </a:prstGeom>
            <a:solidFill>
              <a:sysClr val="windowText" lastClr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30000"/>
                </a:lnSpc>
                <a:defRPr/>
              </a:pPr>
              <a:endParaRPr lang="en-GB" sz="1200" ker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7"/>
          <p:cNvGrpSpPr/>
          <p:nvPr/>
        </p:nvGrpSpPr>
        <p:grpSpPr>
          <a:xfrm>
            <a:off x="5268605" y="3674453"/>
            <a:ext cx="1214448" cy="1166788"/>
            <a:chOff x="5013756" y="3958570"/>
            <a:chExt cx="1393459" cy="1338773"/>
          </a:xfrm>
          <a:solidFill>
            <a:sysClr val="window" lastClr="FFFFFF"/>
          </a:solidFill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" name="Diamond 8"/>
            <p:cNvSpPr/>
            <p:nvPr/>
          </p:nvSpPr>
          <p:spPr>
            <a:xfrm>
              <a:off x="5013756" y="3958570"/>
              <a:ext cx="1393459" cy="1338773"/>
            </a:xfrm>
            <a:prstGeom prst="diamond">
              <a:avLst/>
            </a:prstGeom>
            <a:solidFill>
              <a:srgbClr val="C00000"/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30000"/>
                </a:lnSpc>
                <a:defRPr/>
              </a:pPr>
              <a:endParaRPr lang="en-GB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4" name="Group 9"/>
            <p:cNvGrpSpPr/>
            <p:nvPr/>
          </p:nvGrpSpPr>
          <p:grpSpPr>
            <a:xfrm>
              <a:off x="5478313" y="4439043"/>
              <a:ext cx="464344" cy="377825"/>
              <a:chOff x="10074275" y="4479132"/>
              <a:chExt cx="464344" cy="377825"/>
            </a:xfrm>
            <a:grpFill/>
          </p:grpSpPr>
          <p:sp>
            <p:nvSpPr>
              <p:cNvPr id="45" name="AutoShape 5"/>
              <p:cNvSpPr>
                <a:spLocks/>
              </p:cNvSpPr>
              <p:nvPr/>
            </p:nvSpPr>
            <p:spPr bwMode="auto">
              <a:xfrm>
                <a:off x="10393363" y="4595019"/>
                <a:ext cx="87313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>
                  <a:lnSpc>
                    <a:spcPct val="130000"/>
                  </a:lnSpc>
                  <a:defRPr/>
                </a:pPr>
                <a:endParaRPr lang="en-US" sz="1000" kern="0"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AutoShape 6"/>
              <p:cNvSpPr>
                <a:spLocks/>
              </p:cNvSpPr>
              <p:nvPr/>
            </p:nvSpPr>
            <p:spPr bwMode="auto">
              <a:xfrm>
                <a:off x="10074275" y="4479132"/>
                <a:ext cx="464344" cy="377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>
                  <a:lnSpc>
                    <a:spcPct val="130000"/>
                  </a:lnSpc>
                  <a:defRPr/>
                </a:pPr>
                <a:endParaRPr lang="en-US" sz="1000" kern="0"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7" name="Group 12"/>
          <p:cNvGrpSpPr/>
          <p:nvPr/>
        </p:nvGrpSpPr>
        <p:grpSpPr>
          <a:xfrm>
            <a:off x="5876938" y="1556792"/>
            <a:ext cx="1214448" cy="1166788"/>
            <a:chOff x="5711758" y="1528765"/>
            <a:chExt cx="1393459" cy="1338773"/>
          </a:xfrm>
          <a:solidFill>
            <a:sysClr val="window" lastClr="FFFFFF"/>
          </a:solidFill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8" name="Diamond 13"/>
            <p:cNvSpPr/>
            <p:nvPr/>
          </p:nvSpPr>
          <p:spPr>
            <a:xfrm>
              <a:off x="5711758" y="1528765"/>
              <a:ext cx="1393459" cy="1338773"/>
            </a:xfrm>
            <a:prstGeom prst="diamond">
              <a:avLst/>
            </a:prstGeom>
            <a:solidFill>
              <a:srgbClr val="C00000"/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30000"/>
                </a:lnSpc>
                <a:defRPr/>
              </a:pPr>
              <a:endParaRPr lang="en-GB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AutoShape 83"/>
            <p:cNvSpPr>
              <a:spLocks/>
            </p:cNvSpPr>
            <p:nvPr/>
          </p:nvSpPr>
          <p:spPr bwMode="auto">
            <a:xfrm>
              <a:off x="6169646" y="2025969"/>
              <a:ext cx="464344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lnSpc>
                  <a:spcPct val="130000"/>
                </a:lnSpc>
                <a:defRPr/>
              </a:pPr>
              <a:endParaRPr lang="en-US" sz="100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5"/>
          <p:cNvGrpSpPr/>
          <p:nvPr/>
        </p:nvGrpSpPr>
        <p:grpSpPr>
          <a:xfrm>
            <a:off x="5875831" y="2968566"/>
            <a:ext cx="1214448" cy="1166788"/>
            <a:chOff x="5710487" y="3160643"/>
            <a:chExt cx="1393459" cy="1338773"/>
          </a:xfrm>
          <a:solidFill>
            <a:sysClr val="window" lastClr="FFFFFF"/>
          </a:solidFill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1" name="Diamond 16"/>
            <p:cNvSpPr/>
            <p:nvPr/>
          </p:nvSpPr>
          <p:spPr>
            <a:xfrm>
              <a:off x="5710487" y="3160643"/>
              <a:ext cx="1393459" cy="1338773"/>
            </a:xfrm>
            <a:prstGeom prst="diamond">
              <a:avLst/>
            </a:prstGeom>
            <a:solidFill>
              <a:srgbClr val="C00000"/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30000"/>
                </a:lnSpc>
                <a:defRPr/>
              </a:pPr>
              <a:endParaRPr lang="en-GB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2" name="Group 17"/>
            <p:cNvGrpSpPr/>
            <p:nvPr/>
          </p:nvGrpSpPr>
          <p:grpSpPr>
            <a:xfrm>
              <a:off x="6175045" y="3597325"/>
              <a:ext cx="464344" cy="464344"/>
              <a:chOff x="4439444" y="2582069"/>
              <a:chExt cx="464344" cy="464344"/>
            </a:xfrm>
            <a:grpFill/>
          </p:grpSpPr>
          <p:sp>
            <p:nvSpPr>
              <p:cNvPr id="53" name="AutoShape 123"/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>
                  <a:lnSpc>
                    <a:spcPct val="130000"/>
                  </a:lnSpc>
                  <a:defRPr/>
                </a:pPr>
                <a:endParaRPr lang="en-US" sz="1000" kern="0"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AutoShape 124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>
                  <a:lnSpc>
                    <a:spcPct val="130000"/>
                  </a:lnSpc>
                  <a:defRPr/>
                </a:pPr>
                <a:endParaRPr lang="en-US" sz="1000" kern="0"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>
                  <a:lnSpc>
                    <a:spcPct val="130000"/>
                  </a:lnSpc>
                  <a:defRPr/>
                </a:pPr>
                <a:endParaRPr lang="en-US" sz="1000" kern="0"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6" name="Group 21"/>
          <p:cNvGrpSpPr/>
          <p:nvPr/>
        </p:nvGrpSpPr>
        <p:grpSpPr>
          <a:xfrm>
            <a:off x="5268606" y="2262679"/>
            <a:ext cx="1214448" cy="1166788"/>
            <a:chOff x="5013757" y="2344704"/>
            <a:chExt cx="1393459" cy="1338773"/>
          </a:xfrm>
          <a:solidFill>
            <a:sysClr val="window" lastClr="FFFFFF"/>
          </a:solidFill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7" name="Diamond 22"/>
            <p:cNvSpPr/>
            <p:nvPr/>
          </p:nvSpPr>
          <p:spPr>
            <a:xfrm>
              <a:off x="5013757" y="2344704"/>
              <a:ext cx="1393459" cy="1338773"/>
            </a:xfrm>
            <a:prstGeom prst="diamond">
              <a:avLst/>
            </a:prstGeom>
            <a:solidFill>
              <a:srgbClr val="C00000"/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30000"/>
                </a:lnSpc>
                <a:defRPr/>
              </a:pPr>
              <a:endParaRPr lang="en-GB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8" name="Group 23"/>
            <p:cNvGrpSpPr/>
            <p:nvPr/>
          </p:nvGrpSpPr>
          <p:grpSpPr>
            <a:xfrm>
              <a:off x="5478313" y="2752368"/>
              <a:ext cx="464344" cy="464344"/>
              <a:chOff x="4439444" y="1652588"/>
              <a:chExt cx="464344" cy="464344"/>
            </a:xfrm>
            <a:grpFill/>
          </p:grpSpPr>
          <p:sp>
            <p:nvSpPr>
              <p:cNvPr id="59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>
                  <a:lnSpc>
                    <a:spcPct val="130000"/>
                  </a:lnSpc>
                  <a:defRPr/>
                </a:pPr>
                <a:endParaRPr lang="en-US" sz="1000" kern="0"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>
                  <a:lnSpc>
                    <a:spcPct val="130000"/>
                  </a:lnSpc>
                  <a:defRPr/>
                </a:pPr>
                <a:endParaRPr lang="en-US" sz="1000" kern="0"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>
                  <a:lnSpc>
                    <a:spcPct val="130000"/>
                  </a:lnSpc>
                  <a:defRPr/>
                </a:pPr>
                <a:endParaRPr lang="en-US" sz="1000" kern="0"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2308950" y="3851196"/>
            <a:ext cx="2108063" cy="889395"/>
            <a:chOff x="791193" y="1366105"/>
            <a:chExt cx="2108063" cy="889395"/>
          </a:xfrm>
        </p:grpSpPr>
        <p:sp>
          <p:nvSpPr>
            <p:cNvPr id="75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76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308950" y="1834185"/>
            <a:ext cx="2108063" cy="889395"/>
            <a:chOff x="791193" y="1366105"/>
            <a:chExt cx="2108063" cy="889395"/>
          </a:xfrm>
        </p:grpSpPr>
        <p:sp>
          <p:nvSpPr>
            <p:cNvPr id="78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79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100150" y="3851196"/>
            <a:ext cx="2108063" cy="889395"/>
            <a:chOff x="791193" y="1366105"/>
            <a:chExt cx="2108063" cy="889395"/>
          </a:xfrm>
        </p:grpSpPr>
        <p:sp>
          <p:nvSpPr>
            <p:cNvPr id="81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82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100150" y="1834185"/>
            <a:ext cx="2108063" cy="889395"/>
            <a:chOff x="791193" y="1366105"/>
            <a:chExt cx="2108063" cy="889395"/>
          </a:xfrm>
        </p:grpSpPr>
        <p:sp>
          <p:nvSpPr>
            <p:cNvPr id="84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85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62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75533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10"/>
          <p:cNvSpPr>
            <a:spLocks/>
          </p:cNvSpPr>
          <p:nvPr/>
        </p:nvSpPr>
        <p:spPr bwMode="auto">
          <a:xfrm>
            <a:off x="4249613" y="1484784"/>
            <a:ext cx="3606109" cy="4204892"/>
          </a:xfrm>
          <a:custGeom>
            <a:avLst/>
            <a:gdLst>
              <a:gd name="T0" fmla="*/ 432 w 680"/>
              <a:gd name="T1" fmla="*/ 430 h 794"/>
              <a:gd name="T2" fmla="*/ 461 w 680"/>
              <a:gd name="T3" fmla="*/ 417 h 794"/>
              <a:gd name="T4" fmla="*/ 573 w 680"/>
              <a:gd name="T5" fmla="*/ 504 h 794"/>
              <a:gd name="T6" fmla="*/ 573 w 680"/>
              <a:gd name="T7" fmla="*/ 290 h 794"/>
              <a:gd name="T8" fmla="*/ 461 w 680"/>
              <a:gd name="T9" fmla="*/ 377 h 794"/>
              <a:gd name="T10" fmla="*/ 432 w 680"/>
              <a:gd name="T11" fmla="*/ 365 h 794"/>
              <a:gd name="T12" fmla="*/ 355 w 680"/>
              <a:gd name="T13" fmla="*/ 336 h 794"/>
              <a:gd name="T14" fmla="*/ 369 w 680"/>
              <a:gd name="T15" fmla="*/ 253 h 794"/>
              <a:gd name="T16" fmla="*/ 356 w 680"/>
              <a:gd name="T17" fmla="*/ 169 h 794"/>
              <a:gd name="T18" fmla="*/ 432 w 680"/>
              <a:gd name="T19" fmla="*/ 140 h 794"/>
              <a:gd name="T20" fmla="*/ 461 w 680"/>
              <a:gd name="T21" fmla="*/ 128 h 794"/>
              <a:gd name="T22" fmla="*/ 573 w 680"/>
              <a:gd name="T23" fmla="*/ 215 h 794"/>
              <a:gd name="T24" fmla="*/ 573 w 680"/>
              <a:gd name="T25" fmla="*/ 0 h 794"/>
              <a:gd name="T26" fmla="*/ 461 w 680"/>
              <a:gd name="T27" fmla="*/ 87 h 794"/>
              <a:gd name="T28" fmla="*/ 432 w 680"/>
              <a:gd name="T29" fmla="*/ 75 h 794"/>
              <a:gd name="T30" fmla="*/ 311 w 680"/>
              <a:gd name="T31" fmla="*/ 107 h 794"/>
              <a:gd name="T32" fmla="*/ 325 w 680"/>
              <a:gd name="T33" fmla="*/ 191 h 794"/>
              <a:gd name="T34" fmla="*/ 248 w 680"/>
              <a:gd name="T35" fmla="*/ 220 h 794"/>
              <a:gd name="T36" fmla="*/ 219 w 680"/>
              <a:gd name="T37" fmla="*/ 233 h 794"/>
              <a:gd name="T38" fmla="*/ 107 w 680"/>
              <a:gd name="T39" fmla="*/ 146 h 794"/>
              <a:gd name="T40" fmla="*/ 107 w 680"/>
              <a:gd name="T41" fmla="*/ 360 h 794"/>
              <a:gd name="T42" fmla="*/ 219 w 680"/>
              <a:gd name="T43" fmla="*/ 273 h 794"/>
              <a:gd name="T44" fmla="*/ 248 w 680"/>
              <a:gd name="T45" fmla="*/ 286 h 794"/>
              <a:gd name="T46" fmla="*/ 324 w 680"/>
              <a:gd name="T47" fmla="*/ 315 h 794"/>
              <a:gd name="T48" fmla="*/ 311 w 680"/>
              <a:gd name="T49" fmla="*/ 397 h 794"/>
              <a:gd name="T50" fmla="*/ 325 w 680"/>
              <a:gd name="T51" fmla="*/ 481 h 794"/>
              <a:gd name="T52" fmla="*/ 248 w 680"/>
              <a:gd name="T53" fmla="*/ 510 h 794"/>
              <a:gd name="T54" fmla="*/ 219 w 680"/>
              <a:gd name="T55" fmla="*/ 522 h 794"/>
              <a:gd name="T56" fmla="*/ 107 w 680"/>
              <a:gd name="T57" fmla="*/ 435 h 794"/>
              <a:gd name="T58" fmla="*/ 107 w 680"/>
              <a:gd name="T59" fmla="*/ 649 h 794"/>
              <a:gd name="T60" fmla="*/ 219 w 680"/>
              <a:gd name="T61" fmla="*/ 562 h 794"/>
              <a:gd name="T62" fmla="*/ 248 w 680"/>
              <a:gd name="T63" fmla="*/ 575 h 794"/>
              <a:gd name="T64" fmla="*/ 324 w 680"/>
              <a:gd name="T65" fmla="*/ 604 h 794"/>
              <a:gd name="T66" fmla="*/ 311 w 680"/>
              <a:gd name="T67" fmla="*/ 687 h 794"/>
              <a:gd name="T68" fmla="*/ 432 w 680"/>
              <a:gd name="T69" fmla="*/ 719 h 794"/>
              <a:gd name="T70" fmla="*/ 461 w 680"/>
              <a:gd name="T71" fmla="*/ 707 h 794"/>
              <a:gd name="T72" fmla="*/ 573 w 680"/>
              <a:gd name="T73" fmla="*/ 794 h 794"/>
              <a:gd name="T74" fmla="*/ 573 w 680"/>
              <a:gd name="T75" fmla="*/ 580 h 794"/>
              <a:gd name="T76" fmla="*/ 461 w 680"/>
              <a:gd name="T77" fmla="*/ 667 h 794"/>
              <a:gd name="T78" fmla="*/ 432 w 680"/>
              <a:gd name="T79" fmla="*/ 654 h 794"/>
              <a:gd name="T80" fmla="*/ 355 w 680"/>
              <a:gd name="T81" fmla="*/ 625 h 794"/>
              <a:gd name="T82" fmla="*/ 369 w 680"/>
              <a:gd name="T83" fmla="*/ 542 h 794"/>
              <a:gd name="T84" fmla="*/ 356 w 680"/>
              <a:gd name="T85" fmla="*/ 459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80" h="794">
                <a:moveTo>
                  <a:pt x="376" y="462"/>
                </a:moveTo>
                <a:cubicBezTo>
                  <a:pt x="400" y="462"/>
                  <a:pt x="421" y="449"/>
                  <a:pt x="432" y="430"/>
                </a:cubicBezTo>
                <a:cubicBezTo>
                  <a:pt x="432" y="430"/>
                  <a:pt x="439" y="417"/>
                  <a:pt x="445" y="417"/>
                </a:cubicBezTo>
                <a:cubicBezTo>
                  <a:pt x="461" y="417"/>
                  <a:pt x="461" y="417"/>
                  <a:pt x="461" y="417"/>
                </a:cubicBezTo>
                <a:cubicBezTo>
                  <a:pt x="468" y="417"/>
                  <a:pt x="472" y="434"/>
                  <a:pt x="472" y="434"/>
                </a:cubicBezTo>
                <a:cubicBezTo>
                  <a:pt x="487" y="475"/>
                  <a:pt x="527" y="504"/>
                  <a:pt x="573" y="504"/>
                </a:cubicBezTo>
                <a:cubicBezTo>
                  <a:pt x="632" y="504"/>
                  <a:pt x="680" y="456"/>
                  <a:pt x="680" y="397"/>
                </a:cubicBezTo>
                <a:cubicBezTo>
                  <a:pt x="680" y="338"/>
                  <a:pt x="632" y="290"/>
                  <a:pt x="573" y="290"/>
                </a:cubicBezTo>
                <a:cubicBezTo>
                  <a:pt x="527" y="290"/>
                  <a:pt x="487" y="319"/>
                  <a:pt x="472" y="361"/>
                </a:cubicBezTo>
                <a:cubicBezTo>
                  <a:pt x="472" y="361"/>
                  <a:pt x="468" y="377"/>
                  <a:pt x="461" y="377"/>
                </a:cubicBezTo>
                <a:cubicBezTo>
                  <a:pt x="445" y="377"/>
                  <a:pt x="445" y="377"/>
                  <a:pt x="445" y="377"/>
                </a:cubicBezTo>
                <a:cubicBezTo>
                  <a:pt x="439" y="377"/>
                  <a:pt x="432" y="365"/>
                  <a:pt x="432" y="365"/>
                </a:cubicBezTo>
                <a:cubicBezTo>
                  <a:pt x="421" y="345"/>
                  <a:pt x="400" y="332"/>
                  <a:pt x="376" y="332"/>
                </a:cubicBezTo>
                <a:cubicBezTo>
                  <a:pt x="369" y="332"/>
                  <a:pt x="362" y="334"/>
                  <a:pt x="355" y="336"/>
                </a:cubicBezTo>
                <a:cubicBezTo>
                  <a:pt x="340" y="307"/>
                  <a:pt x="340" y="307"/>
                  <a:pt x="340" y="307"/>
                </a:cubicBezTo>
                <a:cubicBezTo>
                  <a:pt x="358" y="295"/>
                  <a:pt x="369" y="276"/>
                  <a:pt x="369" y="253"/>
                </a:cubicBezTo>
                <a:cubicBezTo>
                  <a:pt x="369" y="231"/>
                  <a:pt x="358" y="211"/>
                  <a:pt x="341" y="199"/>
                </a:cubicBezTo>
                <a:cubicBezTo>
                  <a:pt x="356" y="169"/>
                  <a:pt x="356" y="169"/>
                  <a:pt x="356" y="169"/>
                </a:cubicBezTo>
                <a:cubicBezTo>
                  <a:pt x="362" y="171"/>
                  <a:pt x="369" y="172"/>
                  <a:pt x="376" y="172"/>
                </a:cubicBezTo>
                <a:cubicBezTo>
                  <a:pt x="400" y="172"/>
                  <a:pt x="421" y="160"/>
                  <a:pt x="432" y="140"/>
                </a:cubicBezTo>
                <a:cubicBezTo>
                  <a:pt x="432" y="140"/>
                  <a:pt x="439" y="128"/>
                  <a:pt x="445" y="128"/>
                </a:cubicBezTo>
                <a:cubicBezTo>
                  <a:pt x="461" y="128"/>
                  <a:pt x="461" y="128"/>
                  <a:pt x="461" y="128"/>
                </a:cubicBezTo>
                <a:cubicBezTo>
                  <a:pt x="468" y="128"/>
                  <a:pt x="472" y="144"/>
                  <a:pt x="472" y="144"/>
                </a:cubicBezTo>
                <a:cubicBezTo>
                  <a:pt x="487" y="185"/>
                  <a:pt x="527" y="215"/>
                  <a:pt x="573" y="215"/>
                </a:cubicBezTo>
                <a:cubicBezTo>
                  <a:pt x="632" y="215"/>
                  <a:pt x="680" y="167"/>
                  <a:pt x="680" y="107"/>
                </a:cubicBezTo>
                <a:cubicBezTo>
                  <a:pt x="680" y="48"/>
                  <a:pt x="632" y="0"/>
                  <a:pt x="573" y="0"/>
                </a:cubicBezTo>
                <a:cubicBezTo>
                  <a:pt x="527" y="0"/>
                  <a:pt x="487" y="30"/>
                  <a:pt x="472" y="71"/>
                </a:cubicBezTo>
                <a:cubicBezTo>
                  <a:pt x="472" y="71"/>
                  <a:pt x="468" y="87"/>
                  <a:pt x="461" y="87"/>
                </a:cubicBezTo>
                <a:cubicBezTo>
                  <a:pt x="445" y="87"/>
                  <a:pt x="445" y="87"/>
                  <a:pt x="445" y="87"/>
                </a:cubicBezTo>
                <a:cubicBezTo>
                  <a:pt x="439" y="87"/>
                  <a:pt x="432" y="75"/>
                  <a:pt x="432" y="75"/>
                </a:cubicBezTo>
                <a:cubicBezTo>
                  <a:pt x="421" y="55"/>
                  <a:pt x="400" y="42"/>
                  <a:pt x="376" y="42"/>
                </a:cubicBezTo>
                <a:cubicBezTo>
                  <a:pt x="340" y="42"/>
                  <a:pt x="311" y="72"/>
                  <a:pt x="311" y="107"/>
                </a:cubicBezTo>
                <a:cubicBezTo>
                  <a:pt x="311" y="130"/>
                  <a:pt x="322" y="150"/>
                  <a:pt x="340" y="162"/>
                </a:cubicBezTo>
                <a:cubicBezTo>
                  <a:pt x="325" y="191"/>
                  <a:pt x="325" y="191"/>
                  <a:pt x="325" y="191"/>
                </a:cubicBezTo>
                <a:cubicBezTo>
                  <a:pt x="318" y="189"/>
                  <a:pt x="311" y="188"/>
                  <a:pt x="304" y="188"/>
                </a:cubicBezTo>
                <a:cubicBezTo>
                  <a:pt x="280" y="188"/>
                  <a:pt x="259" y="201"/>
                  <a:pt x="248" y="220"/>
                </a:cubicBezTo>
                <a:cubicBezTo>
                  <a:pt x="248" y="220"/>
                  <a:pt x="242" y="233"/>
                  <a:pt x="235" y="233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12" y="233"/>
                  <a:pt x="208" y="216"/>
                  <a:pt x="208" y="216"/>
                </a:cubicBezTo>
                <a:cubicBezTo>
                  <a:pt x="193" y="175"/>
                  <a:pt x="154" y="146"/>
                  <a:pt x="107" y="146"/>
                </a:cubicBezTo>
                <a:cubicBezTo>
                  <a:pt x="48" y="146"/>
                  <a:pt x="0" y="194"/>
                  <a:pt x="0" y="253"/>
                </a:cubicBezTo>
                <a:cubicBezTo>
                  <a:pt x="0" y="312"/>
                  <a:pt x="48" y="360"/>
                  <a:pt x="107" y="360"/>
                </a:cubicBezTo>
                <a:cubicBezTo>
                  <a:pt x="154" y="360"/>
                  <a:pt x="193" y="331"/>
                  <a:pt x="208" y="290"/>
                </a:cubicBezTo>
                <a:cubicBezTo>
                  <a:pt x="208" y="290"/>
                  <a:pt x="212" y="273"/>
                  <a:pt x="219" y="273"/>
                </a:cubicBezTo>
                <a:cubicBezTo>
                  <a:pt x="235" y="273"/>
                  <a:pt x="235" y="273"/>
                  <a:pt x="235" y="273"/>
                </a:cubicBezTo>
                <a:cubicBezTo>
                  <a:pt x="242" y="273"/>
                  <a:pt x="248" y="286"/>
                  <a:pt x="248" y="286"/>
                </a:cubicBezTo>
                <a:cubicBezTo>
                  <a:pt x="259" y="305"/>
                  <a:pt x="280" y="318"/>
                  <a:pt x="304" y="318"/>
                </a:cubicBezTo>
                <a:cubicBezTo>
                  <a:pt x="311" y="318"/>
                  <a:pt x="318" y="317"/>
                  <a:pt x="324" y="315"/>
                </a:cubicBezTo>
                <a:cubicBezTo>
                  <a:pt x="339" y="344"/>
                  <a:pt x="339" y="344"/>
                  <a:pt x="339" y="344"/>
                </a:cubicBezTo>
                <a:cubicBezTo>
                  <a:pt x="322" y="356"/>
                  <a:pt x="311" y="375"/>
                  <a:pt x="311" y="397"/>
                </a:cubicBezTo>
                <a:cubicBezTo>
                  <a:pt x="311" y="420"/>
                  <a:pt x="322" y="440"/>
                  <a:pt x="340" y="451"/>
                </a:cubicBezTo>
                <a:cubicBezTo>
                  <a:pt x="325" y="481"/>
                  <a:pt x="325" y="481"/>
                  <a:pt x="325" y="481"/>
                </a:cubicBezTo>
                <a:cubicBezTo>
                  <a:pt x="318" y="479"/>
                  <a:pt x="311" y="477"/>
                  <a:pt x="304" y="477"/>
                </a:cubicBezTo>
                <a:cubicBezTo>
                  <a:pt x="280" y="477"/>
                  <a:pt x="259" y="490"/>
                  <a:pt x="248" y="510"/>
                </a:cubicBezTo>
                <a:cubicBezTo>
                  <a:pt x="248" y="510"/>
                  <a:pt x="242" y="522"/>
                  <a:pt x="235" y="522"/>
                </a:cubicBezTo>
                <a:cubicBezTo>
                  <a:pt x="219" y="522"/>
                  <a:pt x="219" y="522"/>
                  <a:pt x="219" y="522"/>
                </a:cubicBezTo>
                <a:cubicBezTo>
                  <a:pt x="212" y="522"/>
                  <a:pt x="208" y="506"/>
                  <a:pt x="208" y="506"/>
                </a:cubicBezTo>
                <a:cubicBezTo>
                  <a:pt x="193" y="464"/>
                  <a:pt x="154" y="435"/>
                  <a:pt x="107" y="435"/>
                </a:cubicBezTo>
                <a:cubicBezTo>
                  <a:pt x="48" y="435"/>
                  <a:pt x="0" y="483"/>
                  <a:pt x="0" y="542"/>
                </a:cubicBezTo>
                <a:cubicBezTo>
                  <a:pt x="0" y="602"/>
                  <a:pt x="48" y="649"/>
                  <a:pt x="107" y="649"/>
                </a:cubicBezTo>
                <a:cubicBezTo>
                  <a:pt x="154" y="649"/>
                  <a:pt x="193" y="620"/>
                  <a:pt x="208" y="579"/>
                </a:cubicBezTo>
                <a:cubicBezTo>
                  <a:pt x="208" y="579"/>
                  <a:pt x="212" y="562"/>
                  <a:pt x="219" y="562"/>
                </a:cubicBezTo>
                <a:cubicBezTo>
                  <a:pt x="235" y="562"/>
                  <a:pt x="235" y="562"/>
                  <a:pt x="235" y="562"/>
                </a:cubicBezTo>
                <a:cubicBezTo>
                  <a:pt x="242" y="562"/>
                  <a:pt x="248" y="575"/>
                  <a:pt x="248" y="575"/>
                </a:cubicBezTo>
                <a:cubicBezTo>
                  <a:pt x="259" y="594"/>
                  <a:pt x="280" y="607"/>
                  <a:pt x="304" y="607"/>
                </a:cubicBezTo>
                <a:cubicBezTo>
                  <a:pt x="311" y="607"/>
                  <a:pt x="318" y="606"/>
                  <a:pt x="324" y="604"/>
                </a:cubicBezTo>
                <a:cubicBezTo>
                  <a:pt x="339" y="633"/>
                  <a:pt x="339" y="633"/>
                  <a:pt x="339" y="633"/>
                </a:cubicBezTo>
                <a:cubicBezTo>
                  <a:pt x="322" y="645"/>
                  <a:pt x="311" y="665"/>
                  <a:pt x="311" y="687"/>
                </a:cubicBezTo>
                <a:cubicBezTo>
                  <a:pt x="311" y="723"/>
                  <a:pt x="340" y="752"/>
                  <a:pt x="376" y="752"/>
                </a:cubicBezTo>
                <a:cubicBezTo>
                  <a:pt x="400" y="752"/>
                  <a:pt x="421" y="739"/>
                  <a:pt x="432" y="719"/>
                </a:cubicBezTo>
                <a:cubicBezTo>
                  <a:pt x="432" y="719"/>
                  <a:pt x="439" y="707"/>
                  <a:pt x="445" y="707"/>
                </a:cubicBezTo>
                <a:cubicBezTo>
                  <a:pt x="461" y="707"/>
                  <a:pt x="461" y="707"/>
                  <a:pt x="461" y="707"/>
                </a:cubicBezTo>
                <a:cubicBezTo>
                  <a:pt x="468" y="707"/>
                  <a:pt x="472" y="723"/>
                  <a:pt x="472" y="723"/>
                </a:cubicBezTo>
                <a:cubicBezTo>
                  <a:pt x="487" y="764"/>
                  <a:pt x="527" y="794"/>
                  <a:pt x="573" y="794"/>
                </a:cubicBezTo>
                <a:cubicBezTo>
                  <a:pt x="632" y="794"/>
                  <a:pt x="680" y="746"/>
                  <a:pt x="680" y="687"/>
                </a:cubicBezTo>
                <a:cubicBezTo>
                  <a:pt x="680" y="628"/>
                  <a:pt x="632" y="580"/>
                  <a:pt x="573" y="580"/>
                </a:cubicBezTo>
                <a:cubicBezTo>
                  <a:pt x="527" y="580"/>
                  <a:pt x="487" y="609"/>
                  <a:pt x="472" y="650"/>
                </a:cubicBezTo>
                <a:cubicBezTo>
                  <a:pt x="472" y="650"/>
                  <a:pt x="468" y="667"/>
                  <a:pt x="461" y="667"/>
                </a:cubicBezTo>
                <a:cubicBezTo>
                  <a:pt x="445" y="667"/>
                  <a:pt x="445" y="667"/>
                  <a:pt x="445" y="667"/>
                </a:cubicBezTo>
                <a:cubicBezTo>
                  <a:pt x="439" y="667"/>
                  <a:pt x="432" y="654"/>
                  <a:pt x="432" y="654"/>
                </a:cubicBezTo>
                <a:cubicBezTo>
                  <a:pt x="421" y="635"/>
                  <a:pt x="400" y="622"/>
                  <a:pt x="376" y="622"/>
                </a:cubicBezTo>
                <a:cubicBezTo>
                  <a:pt x="369" y="622"/>
                  <a:pt x="361" y="623"/>
                  <a:pt x="355" y="625"/>
                </a:cubicBezTo>
                <a:cubicBezTo>
                  <a:pt x="340" y="596"/>
                  <a:pt x="340" y="596"/>
                  <a:pt x="340" y="596"/>
                </a:cubicBezTo>
                <a:cubicBezTo>
                  <a:pt x="358" y="585"/>
                  <a:pt x="369" y="565"/>
                  <a:pt x="369" y="542"/>
                </a:cubicBezTo>
                <a:cubicBezTo>
                  <a:pt x="369" y="520"/>
                  <a:pt x="358" y="500"/>
                  <a:pt x="341" y="489"/>
                </a:cubicBezTo>
                <a:cubicBezTo>
                  <a:pt x="356" y="459"/>
                  <a:pt x="356" y="459"/>
                  <a:pt x="356" y="459"/>
                </a:cubicBezTo>
                <a:cubicBezTo>
                  <a:pt x="362" y="461"/>
                  <a:pt x="369" y="462"/>
                  <a:pt x="376" y="462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  <a:effectLst>
            <a:outerShdw blurRad="279400" dist="2540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sz="24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椭圆 10"/>
          <p:cNvSpPr/>
          <p:nvPr/>
        </p:nvSpPr>
        <p:spPr>
          <a:xfrm>
            <a:off x="5980249" y="1786519"/>
            <a:ext cx="524181" cy="524181"/>
          </a:xfrm>
          <a:prstGeom prst="ellipse">
            <a:avLst/>
          </a:prstGeom>
          <a:solidFill>
            <a:srgbClr val="C00000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228600" dist="101600" dir="2700000" algn="tl" rotWithShape="0">
              <a:prstClr val="black">
                <a:alpha val="38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椭圆 10"/>
          <p:cNvSpPr/>
          <p:nvPr/>
        </p:nvSpPr>
        <p:spPr>
          <a:xfrm>
            <a:off x="5980249" y="3325139"/>
            <a:ext cx="524181" cy="524181"/>
          </a:xfrm>
          <a:prstGeom prst="ellipse">
            <a:avLst/>
          </a:prstGeom>
          <a:solidFill>
            <a:srgbClr val="C00000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228600" dist="101600" dir="2700000" algn="tl" rotWithShape="0">
              <a:prstClr val="black">
                <a:alpha val="38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椭圆 10"/>
          <p:cNvSpPr/>
          <p:nvPr/>
        </p:nvSpPr>
        <p:spPr>
          <a:xfrm>
            <a:off x="5980249" y="4863760"/>
            <a:ext cx="524181" cy="524181"/>
          </a:xfrm>
          <a:prstGeom prst="ellipse">
            <a:avLst/>
          </a:prstGeom>
          <a:solidFill>
            <a:srgbClr val="C00000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228600" dist="101600" dir="2700000" algn="tl" rotWithShape="0">
              <a:prstClr val="black">
                <a:alpha val="38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5597463" y="2555829"/>
            <a:ext cx="524181" cy="524181"/>
          </a:xfrm>
          <a:prstGeom prst="ellipse">
            <a:avLst/>
          </a:prstGeom>
          <a:solidFill>
            <a:srgbClr val="C00000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228600" dist="101600" dir="2700000" algn="tl" rotWithShape="0">
              <a:prstClr val="black">
                <a:alpha val="38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椭圆 10"/>
          <p:cNvSpPr/>
          <p:nvPr/>
        </p:nvSpPr>
        <p:spPr>
          <a:xfrm>
            <a:off x="5597463" y="4094450"/>
            <a:ext cx="524181" cy="524181"/>
          </a:xfrm>
          <a:prstGeom prst="ellipse">
            <a:avLst/>
          </a:prstGeom>
          <a:solidFill>
            <a:srgbClr val="C00000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228600" dist="101600" dir="2700000" algn="tl" rotWithShape="0">
              <a:prstClr val="black">
                <a:alpha val="38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椭圆 60"/>
          <p:cNvSpPr/>
          <p:nvPr/>
        </p:nvSpPr>
        <p:spPr>
          <a:xfrm>
            <a:off x="6853277" y="1609056"/>
            <a:ext cx="879108" cy="879108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CECAC8"/>
              </a:gs>
            </a:gsLst>
            <a:lin ang="2700000" scaled="1"/>
            <a:tileRect/>
          </a:gradFill>
          <a:ln w="412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CDCDCD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292100" dist="1524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椭圆 60"/>
          <p:cNvSpPr/>
          <p:nvPr/>
        </p:nvSpPr>
        <p:spPr>
          <a:xfrm>
            <a:off x="4389107" y="2378366"/>
            <a:ext cx="879108" cy="879108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CECAC8"/>
              </a:gs>
            </a:gsLst>
            <a:lin ang="2700000" scaled="1"/>
            <a:tileRect/>
          </a:gradFill>
          <a:ln w="412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CDCDCD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292100" dist="1524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椭圆 60"/>
          <p:cNvSpPr/>
          <p:nvPr/>
        </p:nvSpPr>
        <p:spPr>
          <a:xfrm>
            <a:off x="4389107" y="3916986"/>
            <a:ext cx="879108" cy="879108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CECAC8"/>
              </a:gs>
            </a:gsLst>
            <a:lin ang="2700000" scaled="1"/>
            <a:tileRect/>
          </a:gradFill>
          <a:ln w="412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CDCDCD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292100" dist="1524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椭圆 60"/>
          <p:cNvSpPr/>
          <p:nvPr/>
        </p:nvSpPr>
        <p:spPr>
          <a:xfrm>
            <a:off x="6853277" y="3147676"/>
            <a:ext cx="879108" cy="879108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CECAC8"/>
              </a:gs>
            </a:gsLst>
            <a:lin ang="2700000" scaled="1"/>
            <a:tileRect/>
          </a:gradFill>
          <a:ln w="412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CDCDCD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292100" dist="1524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椭圆 60"/>
          <p:cNvSpPr/>
          <p:nvPr/>
        </p:nvSpPr>
        <p:spPr>
          <a:xfrm>
            <a:off x="6853277" y="4685213"/>
            <a:ext cx="879108" cy="879108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CECAC8"/>
              </a:gs>
            </a:gsLst>
            <a:lin ang="2700000" scaled="1"/>
            <a:tileRect/>
          </a:gradFill>
          <a:ln w="412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CDCDCD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292100" dist="1524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995621" y="184414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2400" b="1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GB" sz="2400" b="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612836" y="261552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24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GB" sz="2400" b="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998966" y="338288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24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GB" sz="2400" b="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612834" y="414958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2400" b="1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GB" sz="2400" b="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995622" y="4920298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24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n-GB" sz="2400" b="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9" name="Group 23"/>
          <p:cNvGrpSpPr/>
          <p:nvPr/>
        </p:nvGrpSpPr>
        <p:grpSpPr>
          <a:xfrm>
            <a:off x="7097517" y="3387697"/>
            <a:ext cx="398385" cy="399066"/>
            <a:chOff x="7287419" y="3505994"/>
            <a:chExt cx="464344" cy="465138"/>
          </a:xfrm>
          <a:solidFill>
            <a:srgbClr val="C00000"/>
          </a:solidFill>
        </p:grpSpPr>
        <p:sp>
          <p:nvSpPr>
            <p:cNvPr id="101" name="AutoShape 37"/>
            <p:cNvSpPr>
              <a:spLocks/>
            </p:cNvSpPr>
            <p:nvPr/>
          </p:nvSpPr>
          <p:spPr bwMode="auto">
            <a:xfrm>
              <a:off x="7287419" y="354965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AutoShape 38"/>
            <p:cNvSpPr>
              <a:spLocks/>
            </p:cNvSpPr>
            <p:nvPr/>
          </p:nvSpPr>
          <p:spPr bwMode="auto">
            <a:xfrm>
              <a:off x="7490619" y="373856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AutoShape 39"/>
            <p:cNvSpPr>
              <a:spLocks/>
            </p:cNvSpPr>
            <p:nvPr/>
          </p:nvSpPr>
          <p:spPr bwMode="auto">
            <a:xfrm>
              <a:off x="7679532" y="350599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AutoShape 40"/>
            <p:cNvSpPr>
              <a:spLocks/>
            </p:cNvSpPr>
            <p:nvPr/>
          </p:nvSpPr>
          <p:spPr bwMode="auto">
            <a:xfrm>
              <a:off x="7403307" y="372427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AutoShape 41"/>
            <p:cNvSpPr>
              <a:spLocks/>
            </p:cNvSpPr>
            <p:nvPr/>
          </p:nvSpPr>
          <p:spPr bwMode="auto">
            <a:xfrm>
              <a:off x="7461250" y="382587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AutoShape 42"/>
            <p:cNvSpPr>
              <a:spLocks/>
            </p:cNvSpPr>
            <p:nvPr/>
          </p:nvSpPr>
          <p:spPr bwMode="auto">
            <a:xfrm>
              <a:off x="7693819" y="360759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30"/>
          <p:cNvGrpSpPr/>
          <p:nvPr/>
        </p:nvGrpSpPr>
        <p:grpSpPr>
          <a:xfrm>
            <a:off x="7118447" y="4925574"/>
            <a:ext cx="348672" cy="398385"/>
            <a:chOff x="9174163" y="2577307"/>
            <a:chExt cx="406400" cy="464344"/>
          </a:xfrm>
          <a:solidFill>
            <a:srgbClr val="C00000"/>
          </a:solidFill>
        </p:grpSpPr>
        <p:sp>
          <p:nvSpPr>
            <p:cNvPr id="97" name="AutoShape 48"/>
            <p:cNvSpPr>
              <a:spLocks/>
            </p:cNvSpPr>
            <p:nvPr/>
          </p:nvSpPr>
          <p:spPr bwMode="auto">
            <a:xfrm>
              <a:off x="9174163" y="257730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AutoShape 49"/>
            <p:cNvSpPr>
              <a:spLocks/>
            </p:cNvSpPr>
            <p:nvPr/>
          </p:nvSpPr>
          <p:spPr bwMode="auto">
            <a:xfrm>
              <a:off x="9493250" y="294005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AutoShape 50"/>
            <p:cNvSpPr>
              <a:spLocks/>
            </p:cNvSpPr>
            <p:nvPr/>
          </p:nvSpPr>
          <p:spPr bwMode="auto">
            <a:xfrm>
              <a:off x="9493250" y="285273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AutoShape 51"/>
            <p:cNvSpPr>
              <a:spLocks/>
            </p:cNvSpPr>
            <p:nvPr/>
          </p:nvSpPr>
          <p:spPr bwMode="auto">
            <a:xfrm>
              <a:off x="9493250" y="276542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35"/>
          <p:cNvGrpSpPr/>
          <p:nvPr/>
        </p:nvGrpSpPr>
        <p:grpSpPr>
          <a:xfrm>
            <a:off x="7093591" y="1844141"/>
            <a:ext cx="398385" cy="398385"/>
            <a:chOff x="7287419" y="2577307"/>
            <a:chExt cx="464344" cy="464344"/>
          </a:xfrm>
          <a:solidFill>
            <a:srgbClr val="C00000"/>
          </a:solidFill>
        </p:grpSpPr>
        <p:sp>
          <p:nvSpPr>
            <p:cNvPr id="94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39"/>
          <p:cNvGrpSpPr/>
          <p:nvPr/>
        </p:nvGrpSpPr>
        <p:grpSpPr>
          <a:xfrm>
            <a:off x="4642066" y="2625020"/>
            <a:ext cx="373188" cy="398385"/>
            <a:chOff x="9159875" y="1647825"/>
            <a:chExt cx="434975" cy="464344"/>
          </a:xfrm>
          <a:solidFill>
            <a:srgbClr val="C00000"/>
          </a:solidFill>
        </p:grpSpPr>
        <p:sp>
          <p:nvSpPr>
            <p:cNvPr id="91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3" name="Group 43"/>
          <p:cNvGrpSpPr/>
          <p:nvPr/>
        </p:nvGrpSpPr>
        <p:grpSpPr>
          <a:xfrm>
            <a:off x="4626887" y="4198446"/>
            <a:ext cx="398385" cy="311217"/>
            <a:chOff x="2581275" y="1710532"/>
            <a:chExt cx="464344" cy="362744"/>
          </a:xfrm>
          <a:solidFill>
            <a:srgbClr val="C00000"/>
          </a:solidFill>
        </p:grpSpPr>
        <p:sp>
          <p:nvSpPr>
            <p:cNvPr id="84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/>
            <a:p>
              <a:pPr algn="ctr" defTabSz="241082" hangingPunct="0">
                <a:defRPr/>
              </a:pPr>
              <a:endParaRPr lang="en-US" sz="2400" ker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2052808" y="2585470"/>
            <a:ext cx="2108063" cy="889395"/>
            <a:chOff x="791193" y="1366105"/>
            <a:chExt cx="2108063" cy="889395"/>
          </a:xfrm>
        </p:grpSpPr>
        <p:sp>
          <p:nvSpPr>
            <p:cNvPr id="123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24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2052808" y="4182932"/>
            <a:ext cx="2108063" cy="889395"/>
            <a:chOff x="791193" y="1366105"/>
            <a:chExt cx="2108063" cy="889395"/>
          </a:xfrm>
        </p:grpSpPr>
        <p:sp>
          <p:nvSpPr>
            <p:cNvPr id="126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27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8166225" y="1674944"/>
            <a:ext cx="2108063" cy="889395"/>
            <a:chOff x="791193" y="1366105"/>
            <a:chExt cx="2108063" cy="889395"/>
          </a:xfrm>
        </p:grpSpPr>
        <p:sp>
          <p:nvSpPr>
            <p:cNvPr id="129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30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8166225" y="3310024"/>
            <a:ext cx="2108063" cy="889395"/>
            <a:chOff x="791193" y="1366105"/>
            <a:chExt cx="2108063" cy="889395"/>
          </a:xfrm>
        </p:grpSpPr>
        <p:sp>
          <p:nvSpPr>
            <p:cNvPr id="132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33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8166225" y="4945104"/>
            <a:ext cx="2108063" cy="889395"/>
            <a:chOff x="791193" y="1366105"/>
            <a:chExt cx="2108063" cy="889395"/>
          </a:xfrm>
        </p:grpSpPr>
        <p:sp>
          <p:nvSpPr>
            <p:cNvPr id="135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36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61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38234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5802488" y="4731592"/>
            <a:ext cx="1604766" cy="1183206"/>
            <a:chOff x="5220029" y="4672837"/>
            <a:chExt cx="1751943" cy="1291721"/>
          </a:xfrm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096000" y="5047978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7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7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zh-CN" altLang="en-US" sz="1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5220029" y="504797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7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7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zh-CN" altLang="en-US" sz="1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5220029" y="504797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7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7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zh-CN" altLang="en-US" sz="1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5220029" y="4672837"/>
              <a:ext cx="1751943" cy="756081"/>
            </a:xfrm>
            <a:custGeom>
              <a:avLst/>
              <a:gdLst>
                <a:gd name="T0" fmla="*/ 453 w 906"/>
                <a:gd name="T1" fmla="*/ 0 h 391"/>
                <a:gd name="T2" fmla="*/ 0 w 906"/>
                <a:gd name="T3" fmla="*/ 194 h 391"/>
                <a:gd name="T4" fmla="*/ 453 w 906"/>
                <a:gd name="T5" fmla="*/ 391 h 391"/>
                <a:gd name="T6" fmla="*/ 906 w 906"/>
                <a:gd name="T7" fmla="*/ 194 h 391"/>
                <a:gd name="T8" fmla="*/ 453 w 906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91">
                  <a:moveTo>
                    <a:pt x="453" y="0"/>
                  </a:moveTo>
                  <a:lnTo>
                    <a:pt x="0" y="194"/>
                  </a:lnTo>
                  <a:lnTo>
                    <a:pt x="453" y="391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zh-CN" altLang="en-US" sz="1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5440472" y="5281957"/>
              <a:ext cx="353869" cy="444754"/>
            </a:xfrm>
            <a:custGeom>
              <a:avLst/>
              <a:gdLst>
                <a:gd name="T0" fmla="*/ 25 w 77"/>
                <a:gd name="T1" fmla="*/ 80 h 97"/>
                <a:gd name="T2" fmla="*/ 9 w 77"/>
                <a:gd name="T3" fmla="*/ 46 h 97"/>
                <a:gd name="T4" fmla="*/ 25 w 77"/>
                <a:gd name="T5" fmla="*/ 26 h 97"/>
                <a:gd name="T6" fmla="*/ 41 w 77"/>
                <a:gd name="T7" fmla="*/ 60 h 97"/>
                <a:gd name="T8" fmla="*/ 22 w 77"/>
                <a:gd name="T9" fmla="*/ 9 h 97"/>
                <a:gd name="T10" fmla="*/ 20 w 77"/>
                <a:gd name="T11" fmla="*/ 17 h 97"/>
                <a:gd name="T12" fmla="*/ 11 w 77"/>
                <a:gd name="T13" fmla="*/ 12 h 97"/>
                <a:gd name="T14" fmla="*/ 8 w 77"/>
                <a:gd name="T15" fmla="*/ 26 h 97"/>
                <a:gd name="T16" fmla="*/ 0 w 77"/>
                <a:gd name="T17" fmla="*/ 36 h 97"/>
                <a:gd name="T18" fmla="*/ 5 w 77"/>
                <a:gd name="T19" fmla="*/ 51 h 97"/>
                <a:gd name="T20" fmla="*/ 5 w 77"/>
                <a:gd name="T21" fmla="*/ 70 h 97"/>
                <a:gd name="T22" fmla="*/ 13 w 77"/>
                <a:gd name="T23" fmla="*/ 77 h 97"/>
                <a:gd name="T24" fmla="*/ 21 w 77"/>
                <a:gd name="T25" fmla="*/ 94 h 97"/>
                <a:gd name="T26" fmla="*/ 29 w 77"/>
                <a:gd name="T27" fmla="*/ 89 h 97"/>
                <a:gd name="T28" fmla="*/ 36 w 77"/>
                <a:gd name="T29" fmla="*/ 87 h 97"/>
                <a:gd name="T30" fmla="*/ 45 w 77"/>
                <a:gd name="T31" fmla="*/ 88 h 97"/>
                <a:gd name="T32" fmla="*/ 45 w 77"/>
                <a:gd name="T33" fmla="*/ 69 h 97"/>
                <a:gd name="T34" fmla="*/ 50 w 77"/>
                <a:gd name="T35" fmla="*/ 58 h 97"/>
                <a:gd name="T36" fmla="*/ 42 w 77"/>
                <a:gd name="T37" fmla="*/ 41 h 97"/>
                <a:gd name="T38" fmla="*/ 40 w 77"/>
                <a:gd name="T39" fmla="*/ 25 h 97"/>
                <a:gd name="T40" fmla="*/ 30 w 77"/>
                <a:gd name="T41" fmla="*/ 21 h 97"/>
                <a:gd name="T42" fmla="*/ 22 w 77"/>
                <a:gd name="T43" fmla="*/ 9 h 97"/>
                <a:gd name="T44" fmla="*/ 60 w 77"/>
                <a:gd name="T45" fmla="*/ 48 h 97"/>
                <a:gd name="T46" fmla="*/ 49 w 77"/>
                <a:gd name="T47" fmla="*/ 25 h 97"/>
                <a:gd name="T48" fmla="*/ 60 w 77"/>
                <a:gd name="T49" fmla="*/ 12 h 97"/>
                <a:gd name="T50" fmla="*/ 70 w 77"/>
                <a:gd name="T51" fmla="*/ 35 h 97"/>
                <a:gd name="T52" fmla="*/ 58 w 77"/>
                <a:gd name="T53" fmla="*/ 0 h 97"/>
                <a:gd name="T54" fmla="*/ 57 w 77"/>
                <a:gd name="T55" fmla="*/ 5 h 97"/>
                <a:gd name="T56" fmla="*/ 50 w 77"/>
                <a:gd name="T57" fmla="*/ 2 h 97"/>
                <a:gd name="T58" fmla="*/ 48 w 77"/>
                <a:gd name="T59" fmla="*/ 11 h 97"/>
                <a:gd name="T60" fmla="*/ 43 w 77"/>
                <a:gd name="T61" fmla="*/ 18 h 97"/>
                <a:gd name="T62" fmla="*/ 46 w 77"/>
                <a:gd name="T63" fmla="*/ 28 h 97"/>
                <a:gd name="T64" fmla="*/ 46 w 77"/>
                <a:gd name="T65" fmla="*/ 41 h 97"/>
                <a:gd name="T66" fmla="*/ 52 w 77"/>
                <a:gd name="T67" fmla="*/ 46 h 97"/>
                <a:gd name="T68" fmla="*/ 57 w 77"/>
                <a:gd name="T69" fmla="*/ 57 h 97"/>
                <a:gd name="T70" fmla="*/ 62 w 77"/>
                <a:gd name="T71" fmla="*/ 55 h 97"/>
                <a:gd name="T72" fmla="*/ 67 w 77"/>
                <a:gd name="T73" fmla="*/ 53 h 97"/>
                <a:gd name="T74" fmla="*/ 73 w 77"/>
                <a:gd name="T75" fmla="*/ 53 h 97"/>
                <a:gd name="T76" fmla="*/ 73 w 77"/>
                <a:gd name="T77" fmla="*/ 41 h 97"/>
                <a:gd name="T78" fmla="*/ 77 w 77"/>
                <a:gd name="T79" fmla="*/ 33 h 97"/>
                <a:gd name="T80" fmla="*/ 72 w 77"/>
                <a:gd name="T81" fmla="*/ 22 h 97"/>
                <a:gd name="T82" fmla="*/ 70 w 77"/>
                <a:gd name="T83" fmla="*/ 11 h 97"/>
                <a:gd name="T84" fmla="*/ 63 w 77"/>
                <a:gd name="T85" fmla="*/ 8 h 97"/>
                <a:gd name="T86" fmla="*/ 58 w 77"/>
                <a:gd name="T8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7" h="97">
                  <a:moveTo>
                    <a:pt x="29" y="81"/>
                  </a:moveTo>
                  <a:cubicBezTo>
                    <a:pt x="28" y="81"/>
                    <a:pt x="26" y="81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6" y="76"/>
                    <a:pt x="9" y="61"/>
                    <a:pt x="9" y="46"/>
                  </a:cubicBezTo>
                  <a:cubicBezTo>
                    <a:pt x="10" y="34"/>
                    <a:pt x="15" y="26"/>
                    <a:pt x="22" y="26"/>
                  </a:cubicBezTo>
                  <a:cubicBezTo>
                    <a:pt x="23" y="26"/>
                    <a:pt x="24" y="26"/>
                    <a:pt x="25" y="26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34" y="30"/>
                    <a:pt x="41" y="46"/>
                    <a:pt x="41" y="60"/>
                  </a:cubicBezTo>
                  <a:cubicBezTo>
                    <a:pt x="41" y="73"/>
                    <a:pt x="36" y="81"/>
                    <a:pt x="29" y="81"/>
                  </a:cubicBezTo>
                  <a:moveTo>
                    <a:pt x="22" y="9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1" y="17"/>
                    <a:pt x="21" y="17"/>
                    <a:pt x="20" y="17"/>
                  </a:cubicBezTo>
                  <a:cubicBezTo>
                    <a:pt x="18" y="17"/>
                    <a:pt x="16" y="18"/>
                    <a:pt x="14" y="19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9"/>
                    <a:pt x="6" y="33"/>
                    <a:pt x="5" y="3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6"/>
                    <a:pt x="6" y="61"/>
                    <a:pt x="8" y="65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6" y="81"/>
                    <a:pt x="18" y="84"/>
                    <a:pt x="21" y="86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90"/>
                    <a:pt x="30" y="90"/>
                    <a:pt x="30" y="90"/>
                  </a:cubicBezTo>
                  <a:cubicBezTo>
                    <a:pt x="32" y="90"/>
                    <a:pt x="34" y="89"/>
                    <a:pt x="36" y="87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4" y="77"/>
                    <a:pt x="45" y="73"/>
                    <a:pt x="45" y="69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1"/>
                    <a:pt x="44" y="46"/>
                    <a:pt x="42" y="41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5" y="26"/>
                    <a:pt x="32" y="23"/>
                    <a:pt x="30" y="21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62" y="49"/>
                  </a:moveTo>
                  <a:cubicBezTo>
                    <a:pt x="61" y="49"/>
                    <a:pt x="61" y="49"/>
                    <a:pt x="60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54" y="46"/>
                    <a:pt x="49" y="35"/>
                    <a:pt x="49" y="25"/>
                  </a:cubicBezTo>
                  <a:cubicBezTo>
                    <a:pt x="49" y="17"/>
                    <a:pt x="53" y="11"/>
                    <a:pt x="57" y="11"/>
                  </a:cubicBezTo>
                  <a:cubicBezTo>
                    <a:pt x="58" y="11"/>
                    <a:pt x="59" y="11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6" y="14"/>
                    <a:pt x="71" y="25"/>
                    <a:pt x="70" y="35"/>
                  </a:cubicBezTo>
                  <a:cubicBezTo>
                    <a:pt x="70" y="43"/>
                    <a:pt x="67" y="49"/>
                    <a:pt x="62" y="49"/>
                  </a:cubicBezTo>
                  <a:moveTo>
                    <a:pt x="58" y="0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5" y="5"/>
                    <a:pt x="54" y="6"/>
                    <a:pt x="52" y="7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4"/>
                    <a:pt x="47" y="16"/>
                    <a:pt x="46" y="19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32"/>
                    <a:pt x="47" y="35"/>
                    <a:pt x="48" y="38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3" y="49"/>
                    <a:pt x="55" y="51"/>
                    <a:pt x="57" y="52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55"/>
                    <a:pt x="63" y="55"/>
                    <a:pt x="63" y="55"/>
                  </a:cubicBezTo>
                  <a:cubicBezTo>
                    <a:pt x="65" y="55"/>
                    <a:pt x="66" y="54"/>
                    <a:pt x="67" y="53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6"/>
                    <a:pt x="73" y="44"/>
                    <a:pt x="73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3" y="28"/>
                    <a:pt x="73" y="25"/>
                    <a:pt x="72" y="22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6" y="11"/>
                    <a:pt x="65" y="9"/>
                    <a:pt x="63" y="8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zh-CN" altLang="en-US" sz="1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799988" y="3759170"/>
            <a:ext cx="1604766" cy="1181433"/>
            <a:chOff x="5220029" y="3611230"/>
            <a:chExt cx="1751943" cy="1289786"/>
          </a:xfrm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4" name="Freeform 10"/>
            <p:cNvSpPr>
              <a:spLocks/>
            </p:cNvSpPr>
            <p:nvPr/>
          </p:nvSpPr>
          <p:spPr bwMode="auto">
            <a:xfrm>
              <a:off x="6096000" y="3986370"/>
              <a:ext cx="875972" cy="914646"/>
            </a:xfrm>
            <a:custGeom>
              <a:avLst/>
              <a:gdLst>
                <a:gd name="T0" fmla="*/ 453 w 453"/>
                <a:gd name="T1" fmla="*/ 0 h 473"/>
                <a:gd name="T2" fmla="*/ 0 w 453"/>
                <a:gd name="T3" fmla="*/ 194 h 473"/>
                <a:gd name="T4" fmla="*/ 0 w 453"/>
                <a:gd name="T5" fmla="*/ 473 h 473"/>
                <a:gd name="T6" fmla="*/ 453 w 453"/>
                <a:gd name="T7" fmla="*/ 277 h 473"/>
                <a:gd name="T8" fmla="*/ 453 w 45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3">
                  <a:moveTo>
                    <a:pt x="453" y="0"/>
                  </a:moveTo>
                  <a:lnTo>
                    <a:pt x="0" y="194"/>
                  </a:lnTo>
                  <a:lnTo>
                    <a:pt x="0" y="473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zh-CN" altLang="en-US" sz="1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11"/>
            <p:cNvSpPr>
              <a:spLocks/>
            </p:cNvSpPr>
            <p:nvPr/>
          </p:nvSpPr>
          <p:spPr bwMode="auto">
            <a:xfrm>
              <a:off x="5220029" y="3986370"/>
              <a:ext cx="875972" cy="914646"/>
            </a:xfrm>
            <a:custGeom>
              <a:avLst/>
              <a:gdLst>
                <a:gd name="T0" fmla="*/ 0 w 453"/>
                <a:gd name="T1" fmla="*/ 0 h 473"/>
                <a:gd name="T2" fmla="*/ 453 w 453"/>
                <a:gd name="T3" fmla="*/ 194 h 473"/>
                <a:gd name="T4" fmla="*/ 453 w 453"/>
                <a:gd name="T5" fmla="*/ 473 h 473"/>
                <a:gd name="T6" fmla="*/ 0 w 453"/>
                <a:gd name="T7" fmla="*/ 277 h 473"/>
                <a:gd name="T8" fmla="*/ 0 w 45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3">
                  <a:moveTo>
                    <a:pt x="0" y="0"/>
                  </a:moveTo>
                  <a:lnTo>
                    <a:pt x="453" y="194"/>
                  </a:lnTo>
                  <a:lnTo>
                    <a:pt x="453" y="473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zh-CN" altLang="en-US" sz="1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12"/>
            <p:cNvSpPr>
              <a:spLocks/>
            </p:cNvSpPr>
            <p:nvPr/>
          </p:nvSpPr>
          <p:spPr bwMode="auto">
            <a:xfrm>
              <a:off x="5220029" y="3611230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zh-CN" altLang="en-US" sz="1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43"/>
            <p:cNvSpPr>
              <a:spLocks noEditPoints="1"/>
            </p:cNvSpPr>
            <p:nvPr/>
          </p:nvSpPr>
          <p:spPr bwMode="auto">
            <a:xfrm>
              <a:off x="5500417" y="4191343"/>
              <a:ext cx="320996" cy="485362"/>
            </a:xfrm>
            <a:custGeom>
              <a:avLst/>
              <a:gdLst>
                <a:gd name="T0" fmla="*/ 63 w 70"/>
                <a:gd name="T1" fmla="*/ 23 h 106"/>
                <a:gd name="T2" fmla="*/ 51 w 70"/>
                <a:gd name="T3" fmla="*/ 38 h 106"/>
                <a:gd name="T4" fmla="*/ 42 w 70"/>
                <a:gd name="T5" fmla="*/ 25 h 106"/>
                <a:gd name="T6" fmla="*/ 42 w 70"/>
                <a:gd name="T7" fmla="*/ 24 h 106"/>
                <a:gd name="T8" fmla="*/ 41 w 70"/>
                <a:gd name="T9" fmla="*/ 25 h 106"/>
                <a:gd name="T10" fmla="*/ 33 w 70"/>
                <a:gd name="T11" fmla="*/ 35 h 106"/>
                <a:gd name="T12" fmla="*/ 34 w 70"/>
                <a:gd name="T13" fmla="*/ 37 h 106"/>
                <a:gd name="T14" fmla="*/ 42 w 70"/>
                <a:gd name="T15" fmla="*/ 28 h 106"/>
                <a:gd name="T16" fmla="*/ 51 w 70"/>
                <a:gd name="T17" fmla="*/ 40 h 106"/>
                <a:gd name="T18" fmla="*/ 51 w 70"/>
                <a:gd name="T19" fmla="*/ 41 h 106"/>
                <a:gd name="T20" fmla="*/ 52 w 70"/>
                <a:gd name="T21" fmla="*/ 41 h 106"/>
                <a:gd name="T22" fmla="*/ 64 w 70"/>
                <a:gd name="T23" fmla="*/ 26 h 106"/>
                <a:gd name="T24" fmla="*/ 63 w 70"/>
                <a:gd name="T25" fmla="*/ 23 h 106"/>
                <a:gd name="T26" fmla="*/ 18 w 70"/>
                <a:gd name="T27" fmla="*/ 13 h 106"/>
                <a:gd name="T28" fmla="*/ 8 w 70"/>
                <a:gd name="T29" fmla="*/ 26 h 106"/>
                <a:gd name="T30" fmla="*/ 13 w 70"/>
                <a:gd name="T31" fmla="*/ 43 h 106"/>
                <a:gd name="T32" fmla="*/ 5 w 70"/>
                <a:gd name="T33" fmla="*/ 52 h 106"/>
                <a:gd name="T34" fmla="*/ 29 w 70"/>
                <a:gd name="T35" fmla="*/ 62 h 106"/>
                <a:gd name="T36" fmla="*/ 29 w 70"/>
                <a:gd name="T37" fmla="*/ 98 h 106"/>
                <a:gd name="T38" fmla="*/ 47 w 70"/>
                <a:gd name="T39" fmla="*/ 78 h 106"/>
                <a:gd name="T40" fmla="*/ 47 w 70"/>
                <a:gd name="T41" fmla="*/ 68 h 106"/>
                <a:gd name="T42" fmla="*/ 44 w 70"/>
                <a:gd name="T43" fmla="*/ 66 h 106"/>
                <a:gd name="T44" fmla="*/ 41 w 70"/>
                <a:gd name="T45" fmla="*/ 67 h 106"/>
                <a:gd name="T46" fmla="*/ 33 w 70"/>
                <a:gd name="T47" fmla="*/ 73 h 106"/>
                <a:gd name="T48" fmla="*/ 24 w 70"/>
                <a:gd name="T49" fmla="*/ 48 h 106"/>
                <a:gd name="T50" fmla="*/ 29 w 70"/>
                <a:gd name="T51" fmla="*/ 35 h 106"/>
                <a:gd name="T52" fmla="*/ 18 w 70"/>
                <a:gd name="T53" fmla="*/ 13 h 106"/>
                <a:gd name="T54" fmla="*/ 28 w 70"/>
                <a:gd name="T55" fmla="*/ 64 h 106"/>
                <a:gd name="T56" fmla="*/ 0 w 70"/>
                <a:gd name="T57" fmla="*/ 52 h 106"/>
                <a:gd name="T58" fmla="*/ 0 w 70"/>
                <a:gd name="T59" fmla="*/ 94 h 106"/>
                <a:gd name="T60" fmla="*/ 3 w 70"/>
                <a:gd name="T61" fmla="*/ 96 h 106"/>
                <a:gd name="T62" fmla="*/ 3 w 70"/>
                <a:gd name="T63" fmla="*/ 59 h 106"/>
                <a:gd name="T64" fmla="*/ 25 w 70"/>
                <a:gd name="T65" fmla="*/ 68 h 106"/>
                <a:gd name="T66" fmla="*/ 25 w 70"/>
                <a:gd name="T67" fmla="*/ 105 h 106"/>
                <a:gd name="T68" fmla="*/ 28 w 70"/>
                <a:gd name="T69" fmla="*/ 106 h 106"/>
                <a:gd name="T70" fmla="*/ 28 w 70"/>
                <a:gd name="T71" fmla="*/ 64 h 106"/>
                <a:gd name="T72" fmla="*/ 70 w 70"/>
                <a:gd name="T73" fmla="*/ 17 h 106"/>
                <a:gd name="T74" fmla="*/ 27 w 70"/>
                <a:gd name="T75" fmla="*/ 0 h 106"/>
                <a:gd name="T76" fmla="*/ 27 w 70"/>
                <a:gd name="T77" fmla="*/ 16 h 106"/>
                <a:gd name="T78" fmla="*/ 30 w 70"/>
                <a:gd name="T79" fmla="*/ 23 h 106"/>
                <a:gd name="T80" fmla="*/ 30 w 70"/>
                <a:gd name="T81" fmla="*/ 6 h 106"/>
                <a:gd name="T82" fmla="*/ 67 w 70"/>
                <a:gd name="T83" fmla="*/ 21 h 106"/>
                <a:gd name="T84" fmla="*/ 67 w 70"/>
                <a:gd name="T85" fmla="*/ 53 h 106"/>
                <a:gd name="T86" fmla="*/ 32 w 70"/>
                <a:gd name="T87" fmla="*/ 39 h 106"/>
                <a:gd name="T88" fmla="*/ 31 w 70"/>
                <a:gd name="T89" fmla="*/ 44 h 106"/>
                <a:gd name="T90" fmla="*/ 47 w 70"/>
                <a:gd name="T91" fmla="*/ 50 h 106"/>
                <a:gd name="T92" fmla="*/ 47 w 70"/>
                <a:gd name="T93" fmla="*/ 54 h 106"/>
                <a:gd name="T94" fmla="*/ 43 w 70"/>
                <a:gd name="T95" fmla="*/ 52 h 106"/>
                <a:gd name="T96" fmla="*/ 43 w 70"/>
                <a:gd name="T97" fmla="*/ 57 h 106"/>
                <a:gd name="T98" fmla="*/ 55 w 70"/>
                <a:gd name="T99" fmla="*/ 63 h 106"/>
                <a:gd name="T100" fmla="*/ 55 w 70"/>
                <a:gd name="T101" fmla="*/ 57 h 106"/>
                <a:gd name="T102" fmla="*/ 50 w 70"/>
                <a:gd name="T103" fmla="*/ 55 h 106"/>
                <a:gd name="T104" fmla="*/ 50 w 70"/>
                <a:gd name="T105" fmla="*/ 52 h 106"/>
                <a:gd name="T106" fmla="*/ 70 w 70"/>
                <a:gd name="T107" fmla="*/ 60 h 106"/>
                <a:gd name="T108" fmla="*/ 70 w 70"/>
                <a:gd name="T109" fmla="*/ 1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106">
                  <a:moveTo>
                    <a:pt x="63" y="23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64" y="26"/>
                    <a:pt x="64" y="26"/>
                    <a:pt x="64" y="26"/>
                  </a:cubicBezTo>
                  <a:lnTo>
                    <a:pt x="63" y="23"/>
                  </a:lnTo>
                  <a:close/>
                  <a:moveTo>
                    <a:pt x="18" y="13"/>
                  </a:moveTo>
                  <a:cubicBezTo>
                    <a:pt x="13" y="10"/>
                    <a:pt x="8" y="16"/>
                    <a:pt x="8" y="26"/>
                  </a:cubicBezTo>
                  <a:cubicBezTo>
                    <a:pt x="8" y="33"/>
                    <a:pt x="10" y="39"/>
                    <a:pt x="13" y="43"/>
                  </a:cubicBezTo>
                  <a:cubicBezTo>
                    <a:pt x="10" y="45"/>
                    <a:pt x="7" y="48"/>
                    <a:pt x="5" y="5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9" y="76"/>
                    <a:pt x="48" y="72"/>
                    <a:pt x="47" y="68"/>
                  </a:cubicBezTo>
                  <a:cubicBezTo>
                    <a:pt x="46" y="67"/>
                    <a:pt x="45" y="66"/>
                    <a:pt x="44" y="66"/>
                  </a:cubicBezTo>
                  <a:cubicBezTo>
                    <a:pt x="43" y="65"/>
                    <a:pt x="42" y="65"/>
                    <a:pt x="41" y="67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2" y="65"/>
                    <a:pt x="29" y="56"/>
                    <a:pt x="24" y="48"/>
                  </a:cubicBezTo>
                  <a:cubicBezTo>
                    <a:pt x="27" y="46"/>
                    <a:pt x="29" y="41"/>
                    <a:pt x="29" y="35"/>
                  </a:cubicBezTo>
                  <a:cubicBezTo>
                    <a:pt x="29" y="25"/>
                    <a:pt x="24" y="15"/>
                    <a:pt x="18" y="13"/>
                  </a:cubicBezTo>
                  <a:close/>
                  <a:moveTo>
                    <a:pt x="28" y="64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8" y="106"/>
                    <a:pt x="28" y="106"/>
                    <a:pt x="28" y="106"/>
                  </a:cubicBezTo>
                  <a:lnTo>
                    <a:pt x="28" y="64"/>
                  </a:lnTo>
                  <a:close/>
                  <a:moveTo>
                    <a:pt x="70" y="17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8"/>
                    <a:pt x="29" y="21"/>
                    <a:pt x="30" y="2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40"/>
                    <a:pt x="31" y="42"/>
                    <a:pt x="31" y="44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70" y="60"/>
                    <a:pt x="70" y="60"/>
                    <a:pt x="70" y="60"/>
                  </a:cubicBezTo>
                  <a:lnTo>
                    <a:pt x="70" y="17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zh-CN" altLang="en-US" sz="1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802488" y="2784973"/>
            <a:ext cx="1604766" cy="1183205"/>
            <a:chOff x="5220029" y="2547688"/>
            <a:chExt cx="1751943" cy="1291720"/>
          </a:xfrm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Freeform 13"/>
            <p:cNvSpPr>
              <a:spLocks/>
            </p:cNvSpPr>
            <p:nvPr/>
          </p:nvSpPr>
          <p:spPr bwMode="auto">
            <a:xfrm>
              <a:off x="6096000" y="2922828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zh-CN" altLang="en-US" sz="1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4"/>
            <p:cNvSpPr>
              <a:spLocks/>
            </p:cNvSpPr>
            <p:nvPr/>
          </p:nvSpPr>
          <p:spPr bwMode="auto">
            <a:xfrm>
              <a:off x="5220029" y="292282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zh-CN" altLang="en-US" sz="1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15"/>
            <p:cNvSpPr>
              <a:spLocks/>
            </p:cNvSpPr>
            <p:nvPr/>
          </p:nvSpPr>
          <p:spPr bwMode="auto">
            <a:xfrm>
              <a:off x="5220029" y="292282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zh-CN" altLang="en-US" sz="1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16"/>
            <p:cNvSpPr>
              <a:spLocks/>
            </p:cNvSpPr>
            <p:nvPr/>
          </p:nvSpPr>
          <p:spPr bwMode="auto">
            <a:xfrm>
              <a:off x="5220029" y="2547688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zh-CN" altLang="en-US" sz="1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42"/>
            <p:cNvSpPr>
              <a:spLocks noEditPoints="1"/>
            </p:cNvSpPr>
            <p:nvPr/>
          </p:nvSpPr>
          <p:spPr bwMode="auto">
            <a:xfrm>
              <a:off x="5523622" y="3106531"/>
              <a:ext cx="261051" cy="535638"/>
            </a:xfrm>
            <a:custGeom>
              <a:avLst/>
              <a:gdLst>
                <a:gd name="T0" fmla="*/ 42 w 57"/>
                <a:gd name="T1" fmla="*/ 64 h 117"/>
                <a:gd name="T2" fmla="*/ 43 w 57"/>
                <a:gd name="T3" fmla="*/ 68 h 117"/>
                <a:gd name="T4" fmla="*/ 42 w 57"/>
                <a:gd name="T5" fmla="*/ 71 h 117"/>
                <a:gd name="T6" fmla="*/ 33 w 57"/>
                <a:gd name="T7" fmla="*/ 83 h 117"/>
                <a:gd name="T8" fmla="*/ 32 w 57"/>
                <a:gd name="T9" fmla="*/ 85 h 117"/>
                <a:gd name="T10" fmla="*/ 30 w 57"/>
                <a:gd name="T11" fmla="*/ 83 h 117"/>
                <a:gd name="T12" fmla="*/ 28 w 57"/>
                <a:gd name="T13" fmla="*/ 81 h 117"/>
                <a:gd name="T14" fmla="*/ 29 w 57"/>
                <a:gd name="T15" fmla="*/ 92 h 117"/>
                <a:gd name="T16" fmla="*/ 30 w 57"/>
                <a:gd name="T17" fmla="*/ 92 h 117"/>
                <a:gd name="T18" fmla="*/ 32 w 57"/>
                <a:gd name="T19" fmla="*/ 91 h 117"/>
                <a:gd name="T20" fmla="*/ 33 w 57"/>
                <a:gd name="T21" fmla="*/ 94 h 117"/>
                <a:gd name="T22" fmla="*/ 51 w 57"/>
                <a:gd name="T23" fmla="*/ 117 h 117"/>
                <a:gd name="T24" fmla="*/ 57 w 57"/>
                <a:gd name="T25" fmla="*/ 109 h 117"/>
                <a:gd name="T26" fmla="*/ 48 w 57"/>
                <a:gd name="T27" fmla="*/ 74 h 117"/>
                <a:gd name="T28" fmla="*/ 48 w 57"/>
                <a:gd name="T29" fmla="*/ 70 h 117"/>
                <a:gd name="T30" fmla="*/ 45 w 57"/>
                <a:gd name="T31" fmla="*/ 60 h 117"/>
                <a:gd name="T32" fmla="*/ 11 w 57"/>
                <a:gd name="T33" fmla="*/ 46 h 117"/>
                <a:gd name="T34" fmla="*/ 9 w 57"/>
                <a:gd name="T35" fmla="*/ 54 h 117"/>
                <a:gd name="T36" fmla="*/ 9 w 57"/>
                <a:gd name="T37" fmla="*/ 58 h 117"/>
                <a:gd name="T38" fmla="*/ 0 w 57"/>
                <a:gd name="T39" fmla="*/ 54 h 117"/>
                <a:gd name="T40" fmla="*/ 0 w 57"/>
                <a:gd name="T41" fmla="*/ 70 h 117"/>
                <a:gd name="T42" fmla="*/ 1 w 57"/>
                <a:gd name="T43" fmla="*/ 70 h 117"/>
                <a:gd name="T44" fmla="*/ 3 w 57"/>
                <a:gd name="T45" fmla="*/ 69 h 117"/>
                <a:gd name="T46" fmla="*/ 8 w 57"/>
                <a:gd name="T47" fmla="*/ 78 h 117"/>
                <a:gd name="T48" fmla="*/ 4 w 57"/>
                <a:gd name="T49" fmla="*/ 84 h 117"/>
                <a:gd name="T50" fmla="*/ 1 w 57"/>
                <a:gd name="T51" fmla="*/ 80 h 117"/>
                <a:gd name="T52" fmla="*/ 0 w 57"/>
                <a:gd name="T53" fmla="*/ 80 h 117"/>
                <a:gd name="T54" fmla="*/ 0 w 57"/>
                <a:gd name="T55" fmla="*/ 85 h 117"/>
                <a:gd name="T56" fmla="*/ 24 w 57"/>
                <a:gd name="T57" fmla="*/ 106 h 117"/>
                <a:gd name="T58" fmla="*/ 24 w 57"/>
                <a:gd name="T59" fmla="*/ 89 h 117"/>
                <a:gd name="T60" fmla="*/ 23 w 57"/>
                <a:gd name="T61" fmla="*/ 89 h 117"/>
                <a:gd name="T62" fmla="*/ 21 w 57"/>
                <a:gd name="T63" fmla="*/ 90 h 117"/>
                <a:gd name="T64" fmla="*/ 16 w 57"/>
                <a:gd name="T65" fmla="*/ 81 h 117"/>
                <a:gd name="T66" fmla="*/ 20 w 57"/>
                <a:gd name="T67" fmla="*/ 76 h 117"/>
                <a:gd name="T68" fmla="*/ 23 w 57"/>
                <a:gd name="T69" fmla="*/ 79 h 117"/>
                <a:gd name="T70" fmla="*/ 24 w 57"/>
                <a:gd name="T71" fmla="*/ 80 h 117"/>
                <a:gd name="T72" fmla="*/ 24 w 57"/>
                <a:gd name="T73" fmla="*/ 64 h 117"/>
                <a:gd name="T74" fmla="*/ 14 w 57"/>
                <a:gd name="T75" fmla="*/ 57 h 117"/>
                <a:gd name="T76" fmla="*/ 15 w 57"/>
                <a:gd name="T77" fmla="*/ 53 h 117"/>
                <a:gd name="T78" fmla="*/ 11 w 57"/>
                <a:gd name="T79" fmla="*/ 46 h 117"/>
                <a:gd name="T80" fmla="*/ 0 w 57"/>
                <a:gd name="T81" fmla="*/ 8 h 117"/>
                <a:gd name="T82" fmla="*/ 9 w 57"/>
                <a:gd name="T83" fmla="*/ 43 h 117"/>
                <a:gd name="T84" fmla="*/ 9 w 57"/>
                <a:gd name="T85" fmla="*/ 41 h 117"/>
                <a:gd name="T86" fmla="*/ 8 w 57"/>
                <a:gd name="T87" fmla="*/ 35 h 117"/>
                <a:gd name="T88" fmla="*/ 12 w 57"/>
                <a:gd name="T89" fmla="*/ 30 h 117"/>
                <a:gd name="T90" fmla="*/ 15 w 57"/>
                <a:gd name="T91" fmla="*/ 42 h 117"/>
                <a:gd name="T92" fmla="*/ 15 w 57"/>
                <a:gd name="T93" fmla="*/ 45 h 117"/>
                <a:gd name="T94" fmla="*/ 24 w 57"/>
                <a:gd name="T95" fmla="*/ 49 h 117"/>
                <a:gd name="T96" fmla="*/ 24 w 57"/>
                <a:gd name="T97" fmla="*/ 33 h 117"/>
                <a:gd name="T98" fmla="*/ 23 w 57"/>
                <a:gd name="T99" fmla="*/ 33 h 117"/>
                <a:gd name="T100" fmla="*/ 21 w 57"/>
                <a:gd name="T101" fmla="*/ 34 h 117"/>
                <a:gd name="T102" fmla="*/ 16 w 57"/>
                <a:gd name="T103" fmla="*/ 25 h 117"/>
                <a:gd name="T104" fmla="*/ 20 w 57"/>
                <a:gd name="T105" fmla="*/ 20 h 117"/>
                <a:gd name="T106" fmla="*/ 23 w 57"/>
                <a:gd name="T107" fmla="*/ 23 h 117"/>
                <a:gd name="T108" fmla="*/ 24 w 57"/>
                <a:gd name="T109" fmla="*/ 24 h 117"/>
                <a:gd name="T110" fmla="*/ 24 w 57"/>
                <a:gd name="T111" fmla="*/ 7 h 117"/>
                <a:gd name="T112" fmla="*/ 4 w 57"/>
                <a:gd name="T1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" h="117">
                  <a:moveTo>
                    <a:pt x="44" y="59"/>
                  </a:moveTo>
                  <a:cubicBezTo>
                    <a:pt x="43" y="59"/>
                    <a:pt x="42" y="61"/>
                    <a:pt x="42" y="64"/>
                  </a:cubicBezTo>
                  <a:cubicBezTo>
                    <a:pt x="42" y="65"/>
                    <a:pt x="42" y="66"/>
                    <a:pt x="42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71"/>
                    <a:pt x="43" y="71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3" y="84"/>
                    <a:pt x="33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1" y="84"/>
                    <a:pt x="31" y="84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2"/>
                    <a:pt x="29" y="81"/>
                    <a:pt x="29" y="81"/>
                  </a:cubicBezTo>
                  <a:cubicBezTo>
                    <a:pt x="28" y="81"/>
                    <a:pt x="28" y="81"/>
                    <a:pt x="28" y="81"/>
                  </a:cubicBezTo>
                  <a:cubicBezTo>
                    <a:pt x="26" y="81"/>
                    <a:pt x="25" y="83"/>
                    <a:pt x="25" y="85"/>
                  </a:cubicBezTo>
                  <a:cubicBezTo>
                    <a:pt x="25" y="88"/>
                    <a:pt x="27" y="92"/>
                    <a:pt x="29" y="92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0" y="93"/>
                    <a:pt x="30" y="92"/>
                    <a:pt x="30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31" y="91"/>
                    <a:pt x="31" y="91"/>
                    <a:pt x="32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3" y="92"/>
                    <a:pt x="33" y="93"/>
                    <a:pt x="33" y="94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51" y="117"/>
                    <a:pt x="51" y="117"/>
                    <a:pt x="51" y="117"/>
                  </a:cubicBezTo>
                  <a:cubicBezTo>
                    <a:pt x="52" y="117"/>
                    <a:pt x="52" y="117"/>
                    <a:pt x="53" y="117"/>
                  </a:cubicBezTo>
                  <a:cubicBezTo>
                    <a:pt x="55" y="117"/>
                    <a:pt x="57" y="114"/>
                    <a:pt x="57" y="109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7" y="73"/>
                    <a:pt x="46" y="72"/>
                    <a:pt x="47" y="70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8" y="69"/>
                    <a:pt x="48" y="68"/>
                    <a:pt x="48" y="67"/>
                  </a:cubicBezTo>
                  <a:cubicBezTo>
                    <a:pt x="48" y="64"/>
                    <a:pt x="47" y="60"/>
                    <a:pt x="45" y="60"/>
                  </a:cubicBezTo>
                  <a:cubicBezTo>
                    <a:pt x="45" y="60"/>
                    <a:pt x="45" y="59"/>
                    <a:pt x="44" y="59"/>
                  </a:cubicBezTo>
                  <a:moveTo>
                    <a:pt x="11" y="46"/>
                  </a:moveTo>
                  <a:cubicBezTo>
                    <a:pt x="10" y="46"/>
                    <a:pt x="9" y="48"/>
                    <a:pt x="9" y="50"/>
                  </a:cubicBezTo>
                  <a:cubicBezTo>
                    <a:pt x="9" y="52"/>
                    <a:pt x="9" y="53"/>
                    <a:pt x="9" y="54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0" y="57"/>
                    <a:pt x="10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2" y="70"/>
                    <a:pt x="2" y="69"/>
                    <a:pt x="3" y="69"/>
                  </a:cubicBezTo>
                  <a:cubicBezTo>
                    <a:pt x="3" y="69"/>
                    <a:pt x="4" y="69"/>
                    <a:pt x="4" y="70"/>
                  </a:cubicBezTo>
                  <a:cubicBezTo>
                    <a:pt x="6" y="70"/>
                    <a:pt x="8" y="74"/>
                    <a:pt x="8" y="78"/>
                  </a:cubicBezTo>
                  <a:cubicBezTo>
                    <a:pt x="8" y="82"/>
                    <a:pt x="7" y="84"/>
                    <a:pt x="5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3" y="83"/>
                    <a:pt x="2" y="82"/>
                    <a:pt x="1" y="81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1"/>
                    <a:pt x="2" y="97"/>
                    <a:pt x="6" y="98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2" y="90"/>
                    <a:pt x="21" y="90"/>
                    <a:pt x="21" y="90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8" y="89"/>
                    <a:pt x="16" y="85"/>
                    <a:pt x="16" y="81"/>
                  </a:cubicBezTo>
                  <a:cubicBezTo>
                    <a:pt x="16" y="78"/>
                    <a:pt x="17" y="76"/>
                    <a:pt x="19" y="76"/>
                  </a:cubicBezTo>
                  <a:cubicBezTo>
                    <a:pt x="19" y="76"/>
                    <a:pt x="20" y="76"/>
                    <a:pt x="20" y="76"/>
                  </a:cubicBezTo>
                  <a:cubicBezTo>
                    <a:pt x="21" y="76"/>
                    <a:pt x="22" y="77"/>
                    <a:pt x="22" y="78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3" y="59"/>
                    <a:pt x="14" y="57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5"/>
                    <a:pt x="15" y="54"/>
                    <a:pt x="15" y="53"/>
                  </a:cubicBezTo>
                  <a:cubicBezTo>
                    <a:pt x="15" y="50"/>
                    <a:pt x="14" y="47"/>
                    <a:pt x="12" y="46"/>
                  </a:cubicBezTo>
                  <a:cubicBezTo>
                    <a:pt x="12" y="46"/>
                    <a:pt x="11" y="46"/>
                    <a:pt x="11" y="46"/>
                  </a:cubicBezTo>
                  <a:moveTo>
                    <a:pt x="4" y="0"/>
                  </a:moveTo>
                  <a:cubicBezTo>
                    <a:pt x="2" y="0"/>
                    <a:pt x="0" y="3"/>
                    <a:pt x="0" y="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1"/>
                    <a:pt x="9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8"/>
                    <a:pt x="8" y="37"/>
                    <a:pt x="8" y="35"/>
                  </a:cubicBezTo>
                  <a:cubicBezTo>
                    <a:pt x="8" y="32"/>
                    <a:pt x="9" y="30"/>
                    <a:pt x="11" y="30"/>
                  </a:cubicBezTo>
                  <a:cubicBezTo>
                    <a:pt x="11" y="30"/>
                    <a:pt x="12" y="30"/>
                    <a:pt x="12" y="30"/>
                  </a:cubicBezTo>
                  <a:cubicBezTo>
                    <a:pt x="14" y="31"/>
                    <a:pt x="16" y="35"/>
                    <a:pt x="16" y="39"/>
                  </a:cubicBezTo>
                  <a:cubicBezTo>
                    <a:pt x="16" y="40"/>
                    <a:pt x="16" y="41"/>
                    <a:pt x="15" y="4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4" y="44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4"/>
                    <a:pt x="21" y="34"/>
                    <a:pt x="21" y="34"/>
                  </a:cubicBezTo>
                  <a:cubicBezTo>
                    <a:pt x="21" y="34"/>
                    <a:pt x="20" y="34"/>
                    <a:pt x="20" y="34"/>
                  </a:cubicBezTo>
                  <a:cubicBezTo>
                    <a:pt x="18" y="33"/>
                    <a:pt x="16" y="29"/>
                    <a:pt x="16" y="25"/>
                  </a:cubicBezTo>
                  <a:cubicBezTo>
                    <a:pt x="16" y="22"/>
                    <a:pt x="17" y="19"/>
                    <a:pt x="19" y="19"/>
                  </a:cubicBezTo>
                  <a:cubicBezTo>
                    <a:pt x="19" y="19"/>
                    <a:pt x="20" y="19"/>
                    <a:pt x="20" y="20"/>
                  </a:cubicBezTo>
                  <a:cubicBezTo>
                    <a:pt x="21" y="20"/>
                    <a:pt x="22" y="21"/>
                    <a:pt x="22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zh-CN" altLang="en-US" sz="1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799988" y="1812549"/>
            <a:ext cx="1604766" cy="1183205"/>
            <a:chOff x="5220029" y="1486080"/>
            <a:chExt cx="1751943" cy="1291720"/>
          </a:xfrm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5" name="Freeform 17"/>
            <p:cNvSpPr>
              <a:spLocks/>
            </p:cNvSpPr>
            <p:nvPr/>
          </p:nvSpPr>
          <p:spPr bwMode="auto">
            <a:xfrm>
              <a:off x="6096000" y="1861220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en-US" altLang="zh-CN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18"/>
            <p:cNvSpPr>
              <a:spLocks/>
            </p:cNvSpPr>
            <p:nvPr/>
          </p:nvSpPr>
          <p:spPr bwMode="auto">
            <a:xfrm>
              <a:off x="5220029" y="1861220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zh-CN" altLang="en-US" sz="1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19"/>
            <p:cNvSpPr>
              <a:spLocks/>
            </p:cNvSpPr>
            <p:nvPr/>
          </p:nvSpPr>
          <p:spPr bwMode="auto">
            <a:xfrm>
              <a:off x="5220029" y="1861220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zh-CN" altLang="en-US" sz="1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20"/>
            <p:cNvSpPr>
              <a:spLocks/>
            </p:cNvSpPr>
            <p:nvPr/>
          </p:nvSpPr>
          <p:spPr bwMode="auto">
            <a:xfrm>
              <a:off x="5220029" y="1486080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44"/>
            <p:cNvSpPr>
              <a:spLocks noEditPoints="1"/>
            </p:cNvSpPr>
            <p:nvPr/>
          </p:nvSpPr>
          <p:spPr bwMode="auto">
            <a:xfrm>
              <a:off x="5463677" y="2085531"/>
              <a:ext cx="421549" cy="471826"/>
            </a:xfrm>
            <a:custGeom>
              <a:avLst/>
              <a:gdLst>
                <a:gd name="T0" fmla="*/ 62 w 92"/>
                <a:gd name="T1" fmla="*/ 36 h 103"/>
                <a:gd name="T2" fmla="*/ 52 w 92"/>
                <a:gd name="T3" fmla="*/ 48 h 103"/>
                <a:gd name="T4" fmla="*/ 50 w 92"/>
                <a:gd name="T5" fmla="*/ 51 h 103"/>
                <a:gd name="T6" fmla="*/ 62 w 92"/>
                <a:gd name="T7" fmla="*/ 77 h 103"/>
                <a:gd name="T8" fmla="*/ 66 w 92"/>
                <a:gd name="T9" fmla="*/ 71 h 103"/>
                <a:gd name="T10" fmla="*/ 62 w 92"/>
                <a:gd name="T11" fmla="*/ 62 h 103"/>
                <a:gd name="T12" fmla="*/ 92 w 92"/>
                <a:gd name="T13" fmla="*/ 74 h 103"/>
                <a:gd name="T14" fmla="*/ 92 w 92"/>
                <a:gd name="T15" fmla="*/ 63 h 103"/>
                <a:gd name="T16" fmla="*/ 62 w 92"/>
                <a:gd name="T17" fmla="*/ 51 h 103"/>
                <a:gd name="T18" fmla="*/ 66 w 92"/>
                <a:gd name="T19" fmla="*/ 45 h 103"/>
                <a:gd name="T20" fmla="*/ 62 w 92"/>
                <a:gd name="T21" fmla="*/ 36 h 103"/>
                <a:gd name="T22" fmla="*/ 35 w 92"/>
                <a:gd name="T23" fmla="*/ 0 h 103"/>
                <a:gd name="T24" fmla="*/ 22 w 92"/>
                <a:gd name="T25" fmla="*/ 21 h 103"/>
                <a:gd name="T26" fmla="*/ 22 w 92"/>
                <a:gd name="T27" fmla="*/ 35 h 103"/>
                <a:gd name="T28" fmla="*/ 13 w 92"/>
                <a:gd name="T29" fmla="*/ 31 h 103"/>
                <a:gd name="T30" fmla="*/ 17 w 92"/>
                <a:gd name="T31" fmla="*/ 25 h 103"/>
                <a:gd name="T32" fmla="*/ 12 w 92"/>
                <a:gd name="T33" fmla="*/ 16 h 103"/>
                <a:gd name="T34" fmla="*/ 3 w 92"/>
                <a:gd name="T35" fmla="*/ 28 h 103"/>
                <a:gd name="T36" fmla="*/ 3 w 92"/>
                <a:gd name="T37" fmla="*/ 28 h 103"/>
                <a:gd name="T38" fmla="*/ 0 w 92"/>
                <a:gd name="T39" fmla="*/ 31 h 103"/>
                <a:gd name="T40" fmla="*/ 12 w 92"/>
                <a:gd name="T41" fmla="*/ 56 h 103"/>
                <a:gd name="T42" fmla="*/ 17 w 92"/>
                <a:gd name="T43" fmla="*/ 51 h 103"/>
                <a:gd name="T44" fmla="*/ 13 w 92"/>
                <a:gd name="T45" fmla="*/ 42 h 103"/>
                <a:gd name="T46" fmla="*/ 22 w 92"/>
                <a:gd name="T47" fmla="*/ 46 h 103"/>
                <a:gd name="T48" fmla="*/ 22 w 92"/>
                <a:gd name="T49" fmla="*/ 59 h 103"/>
                <a:gd name="T50" fmla="*/ 38 w 92"/>
                <a:gd name="T51" fmla="*/ 93 h 103"/>
                <a:gd name="T52" fmla="*/ 61 w 92"/>
                <a:gd name="T53" fmla="*/ 102 h 103"/>
                <a:gd name="T54" fmla="*/ 65 w 92"/>
                <a:gd name="T55" fmla="*/ 103 h 103"/>
                <a:gd name="T56" fmla="*/ 77 w 92"/>
                <a:gd name="T57" fmla="*/ 82 h 103"/>
                <a:gd name="T58" fmla="*/ 77 w 92"/>
                <a:gd name="T59" fmla="*/ 77 h 103"/>
                <a:gd name="T60" fmla="*/ 71 w 92"/>
                <a:gd name="T61" fmla="*/ 74 h 103"/>
                <a:gd name="T62" fmla="*/ 71 w 92"/>
                <a:gd name="T63" fmla="*/ 79 h 103"/>
                <a:gd name="T64" fmla="*/ 63 w 92"/>
                <a:gd name="T65" fmla="*/ 92 h 103"/>
                <a:gd name="T66" fmla="*/ 61 w 92"/>
                <a:gd name="T67" fmla="*/ 91 h 103"/>
                <a:gd name="T68" fmla="*/ 38 w 92"/>
                <a:gd name="T69" fmla="*/ 82 h 103"/>
                <a:gd name="T70" fmla="*/ 29 w 92"/>
                <a:gd name="T71" fmla="*/ 62 h 103"/>
                <a:gd name="T72" fmla="*/ 29 w 92"/>
                <a:gd name="T73" fmla="*/ 24 h 103"/>
                <a:gd name="T74" fmla="*/ 36 w 92"/>
                <a:gd name="T75" fmla="*/ 11 h 103"/>
                <a:gd name="T76" fmla="*/ 38 w 92"/>
                <a:gd name="T77" fmla="*/ 11 h 103"/>
                <a:gd name="T78" fmla="*/ 61 w 92"/>
                <a:gd name="T79" fmla="*/ 21 h 103"/>
                <a:gd name="T80" fmla="*/ 71 w 92"/>
                <a:gd name="T81" fmla="*/ 41 h 103"/>
                <a:gd name="T82" fmla="*/ 71 w 92"/>
                <a:gd name="T83" fmla="*/ 46 h 103"/>
                <a:gd name="T84" fmla="*/ 77 w 92"/>
                <a:gd name="T85" fmla="*/ 48 h 103"/>
                <a:gd name="T86" fmla="*/ 77 w 92"/>
                <a:gd name="T87" fmla="*/ 44 h 103"/>
                <a:gd name="T88" fmla="*/ 61 w 92"/>
                <a:gd name="T89" fmla="*/ 10 h 103"/>
                <a:gd name="T90" fmla="*/ 38 w 92"/>
                <a:gd name="T91" fmla="*/ 0 h 103"/>
                <a:gd name="T92" fmla="*/ 35 w 92"/>
                <a:gd name="T9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" h="103">
                  <a:moveTo>
                    <a:pt x="62" y="36"/>
                  </a:moveTo>
                  <a:cubicBezTo>
                    <a:pt x="52" y="48"/>
                    <a:pt x="52" y="48"/>
                    <a:pt x="52" y="48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92" y="74"/>
                    <a:pt x="92" y="74"/>
                    <a:pt x="92" y="7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2" y="36"/>
                    <a:pt x="62" y="36"/>
                    <a:pt x="62" y="36"/>
                  </a:cubicBezTo>
                  <a:moveTo>
                    <a:pt x="35" y="0"/>
                  </a:moveTo>
                  <a:cubicBezTo>
                    <a:pt x="28" y="0"/>
                    <a:pt x="22" y="8"/>
                    <a:pt x="22" y="2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74"/>
                    <a:pt x="29" y="89"/>
                    <a:pt x="38" y="93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2" y="103"/>
                    <a:pt x="64" y="103"/>
                    <a:pt x="65" y="103"/>
                  </a:cubicBezTo>
                  <a:cubicBezTo>
                    <a:pt x="72" y="103"/>
                    <a:pt x="77" y="95"/>
                    <a:pt x="77" y="82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71" y="87"/>
                    <a:pt x="68" y="92"/>
                    <a:pt x="63" y="92"/>
                  </a:cubicBezTo>
                  <a:cubicBezTo>
                    <a:pt x="63" y="92"/>
                    <a:pt x="62" y="92"/>
                    <a:pt x="61" y="91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3" y="80"/>
                    <a:pt x="29" y="71"/>
                    <a:pt x="29" y="62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16"/>
                    <a:pt x="32" y="11"/>
                    <a:pt x="36" y="11"/>
                  </a:cubicBezTo>
                  <a:cubicBezTo>
                    <a:pt x="37" y="11"/>
                    <a:pt x="38" y="11"/>
                    <a:pt x="38" y="1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7" y="23"/>
                    <a:pt x="71" y="32"/>
                    <a:pt x="71" y="41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29"/>
                    <a:pt x="70" y="13"/>
                    <a:pt x="61" y="1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6" y="0"/>
                    <a:pt x="35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  <a:defRPr/>
              </a:pPr>
              <a:endParaRPr lang="zh-CN" altLang="en-US" sz="14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580335" y="2106359"/>
            <a:ext cx="2108063" cy="889395"/>
            <a:chOff x="791193" y="1366105"/>
            <a:chExt cx="2108063" cy="889395"/>
          </a:xfrm>
        </p:grpSpPr>
        <p:sp>
          <p:nvSpPr>
            <p:cNvPr id="73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74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580335" y="3845851"/>
            <a:ext cx="2108063" cy="889395"/>
            <a:chOff x="791193" y="1366105"/>
            <a:chExt cx="2108063" cy="889395"/>
          </a:xfrm>
        </p:grpSpPr>
        <p:sp>
          <p:nvSpPr>
            <p:cNvPr id="76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77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718961" y="3054423"/>
            <a:ext cx="2108063" cy="889395"/>
            <a:chOff x="791193" y="1366105"/>
            <a:chExt cx="2108063" cy="889395"/>
          </a:xfrm>
        </p:grpSpPr>
        <p:sp>
          <p:nvSpPr>
            <p:cNvPr id="79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80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718961" y="4793915"/>
            <a:ext cx="2108063" cy="889395"/>
            <a:chOff x="791193" y="1366105"/>
            <a:chExt cx="2108063" cy="889395"/>
          </a:xfrm>
        </p:grpSpPr>
        <p:sp>
          <p:nvSpPr>
            <p:cNvPr id="82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83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60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91441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5031</Words>
  <Application>Microsoft Office PowerPoint</Application>
  <PresentationFormat>宽屏</PresentationFormat>
  <Paragraphs>259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Open Sans</vt:lpstr>
      <vt:lpstr>等线</vt:lpstr>
      <vt:lpstr>等线 Light</vt:lpstr>
      <vt:lpstr>时尚中黑简体</vt:lpstr>
      <vt:lpstr>宋体</vt:lpstr>
      <vt:lpstr>微软雅黑</vt:lpstr>
      <vt:lpstr>Agency FB</vt:lpstr>
      <vt:lpstr>Arial</vt:lpstr>
      <vt:lpstr>Calibri</vt:lpstr>
      <vt:lpstr>Impact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 oban .co 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 T模板网</cp:keywords>
  <dc:description>ww w.51pp tmo ba n.co m</dc:description>
  <cp:lastModifiedBy>YANGs</cp:lastModifiedBy>
  <cp:revision>8</cp:revision>
  <dcterms:created xsi:type="dcterms:W3CDTF">2019-06-29T01:46:08Z</dcterms:created>
  <dcterms:modified xsi:type="dcterms:W3CDTF">2020-06-16T12:33:01Z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2052-11.1.0.8806</vt:lpwstr>
  </property>
</Properties>
</file>